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gif" ContentType="image/gif"/>
  <Default Extension="ti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3.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4.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08" r:id="rId3"/>
    <p:sldMasterId id="2147483719" r:id="rId4"/>
    <p:sldMasterId id="2147483743" r:id="rId5"/>
    <p:sldMasterId id="2147483754" r:id="rId6"/>
    <p:sldMasterId id="2147483785" r:id="rId7"/>
    <p:sldMasterId id="2147483825" r:id="rId8"/>
    <p:sldMasterId id="2147483840" r:id="rId9"/>
    <p:sldMasterId id="2147483852" r:id="rId10"/>
    <p:sldMasterId id="2147483864" r:id="rId11"/>
    <p:sldMasterId id="2147483876" r:id="rId12"/>
    <p:sldMasterId id="2147483888" r:id="rId13"/>
    <p:sldMasterId id="2147483902" r:id="rId14"/>
    <p:sldMasterId id="2147483915" r:id="rId15"/>
  </p:sldMasterIdLst>
  <p:notesMasterIdLst>
    <p:notesMasterId r:id="rId105"/>
  </p:notesMasterIdLst>
  <p:handoutMasterIdLst>
    <p:handoutMasterId r:id="rId106"/>
  </p:handoutMasterIdLst>
  <p:sldIdLst>
    <p:sldId id="341" r:id="rId16"/>
    <p:sldId id="376" r:id="rId17"/>
    <p:sldId id="381" r:id="rId18"/>
    <p:sldId id="445" r:id="rId19"/>
    <p:sldId id="446" r:id="rId20"/>
    <p:sldId id="447" r:id="rId21"/>
    <p:sldId id="448" r:id="rId22"/>
    <p:sldId id="449" r:id="rId23"/>
    <p:sldId id="450" r:id="rId24"/>
    <p:sldId id="451" r:id="rId25"/>
    <p:sldId id="452" r:id="rId26"/>
    <p:sldId id="453" r:id="rId27"/>
    <p:sldId id="454" r:id="rId28"/>
    <p:sldId id="455" r:id="rId29"/>
    <p:sldId id="456" r:id="rId30"/>
    <p:sldId id="457" r:id="rId31"/>
    <p:sldId id="458" r:id="rId32"/>
    <p:sldId id="382" r:id="rId33"/>
    <p:sldId id="380" r:id="rId34"/>
    <p:sldId id="322" r:id="rId35"/>
    <p:sldId id="328" r:id="rId36"/>
    <p:sldId id="323" r:id="rId37"/>
    <p:sldId id="365" r:id="rId38"/>
    <p:sldId id="357" r:id="rId39"/>
    <p:sldId id="309" r:id="rId40"/>
    <p:sldId id="367" r:id="rId41"/>
    <p:sldId id="332" r:id="rId42"/>
    <p:sldId id="319" r:id="rId43"/>
    <p:sldId id="330" r:id="rId44"/>
    <p:sldId id="363" r:id="rId45"/>
    <p:sldId id="366" r:id="rId46"/>
    <p:sldId id="324" r:id="rId47"/>
    <p:sldId id="371" r:id="rId48"/>
    <p:sldId id="368" r:id="rId49"/>
    <p:sldId id="372" r:id="rId50"/>
    <p:sldId id="378" r:id="rId51"/>
    <p:sldId id="374" r:id="rId52"/>
    <p:sldId id="379" r:id="rId53"/>
    <p:sldId id="364" r:id="rId54"/>
    <p:sldId id="383" r:id="rId55"/>
    <p:sldId id="377" r:id="rId56"/>
    <p:sldId id="425" r:id="rId57"/>
    <p:sldId id="426" r:id="rId58"/>
    <p:sldId id="427" r:id="rId59"/>
    <p:sldId id="428" r:id="rId60"/>
    <p:sldId id="429" r:id="rId61"/>
    <p:sldId id="430" r:id="rId62"/>
    <p:sldId id="431" r:id="rId63"/>
    <p:sldId id="432" r:id="rId64"/>
    <p:sldId id="433" r:id="rId65"/>
    <p:sldId id="434" r:id="rId66"/>
    <p:sldId id="435" r:id="rId67"/>
    <p:sldId id="436" r:id="rId68"/>
    <p:sldId id="437" r:id="rId69"/>
    <p:sldId id="438" r:id="rId70"/>
    <p:sldId id="439" r:id="rId71"/>
    <p:sldId id="440" r:id="rId72"/>
    <p:sldId id="441" r:id="rId73"/>
    <p:sldId id="442" r:id="rId74"/>
    <p:sldId id="443" r:id="rId75"/>
    <p:sldId id="444" r:id="rId76"/>
    <p:sldId id="388" r:id="rId77"/>
    <p:sldId id="390" r:id="rId78"/>
    <p:sldId id="391" r:id="rId79"/>
    <p:sldId id="392" r:id="rId80"/>
    <p:sldId id="393" r:id="rId81"/>
    <p:sldId id="394" r:id="rId82"/>
    <p:sldId id="395" r:id="rId83"/>
    <p:sldId id="396" r:id="rId84"/>
    <p:sldId id="397" r:id="rId85"/>
    <p:sldId id="398" r:id="rId86"/>
    <p:sldId id="399" r:id="rId87"/>
    <p:sldId id="400" r:id="rId88"/>
    <p:sldId id="401" r:id="rId89"/>
    <p:sldId id="402" r:id="rId90"/>
    <p:sldId id="385" r:id="rId91"/>
    <p:sldId id="414" r:id="rId92"/>
    <p:sldId id="415" r:id="rId93"/>
    <p:sldId id="416" r:id="rId94"/>
    <p:sldId id="417" r:id="rId95"/>
    <p:sldId id="418" r:id="rId96"/>
    <p:sldId id="419" r:id="rId97"/>
    <p:sldId id="420" r:id="rId98"/>
    <p:sldId id="421" r:id="rId99"/>
    <p:sldId id="422" r:id="rId100"/>
    <p:sldId id="423" r:id="rId101"/>
    <p:sldId id="424" r:id="rId102"/>
    <p:sldId id="386" r:id="rId103"/>
    <p:sldId id="300" r:id="rId104"/>
  </p:sldIdLst>
  <p:sldSz cx="12192000" cy="6858000"/>
  <p:notesSz cx="6805613" cy="9939338"/>
  <p:defaultText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1"/>
  <p:cmAuthor id="2" name="Boubacar Guindo" initials="BG"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E71"/>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18" autoAdjust="0"/>
    <p:restoredTop sz="94660"/>
  </p:normalViewPr>
  <p:slideViewPr>
    <p:cSldViewPr snapToGrid="0">
      <p:cViewPr varScale="1">
        <p:scale>
          <a:sx n="73" d="100"/>
          <a:sy n="73" d="100"/>
        </p:scale>
        <p:origin x="450" y="78"/>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801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6" Type="http://schemas.openxmlformats.org/officeDocument/2006/relationships/slide" Target="slides/slide1.xml"/><Relationship Id="rId107" Type="http://schemas.openxmlformats.org/officeDocument/2006/relationships/commentAuthors" Target="commentAuthors.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slide" Target="slides/slide87.xml"/><Relationship Id="rId5" Type="http://schemas.openxmlformats.org/officeDocument/2006/relationships/slideMaster" Target="slideMasters/slideMaster5.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80" Type="http://schemas.openxmlformats.org/officeDocument/2006/relationships/slide" Target="slides/slide65.xml"/><Relationship Id="rId85" Type="http://schemas.openxmlformats.org/officeDocument/2006/relationships/slide" Target="slides/slide70.xml"/><Relationship Id="rId12" Type="http://schemas.openxmlformats.org/officeDocument/2006/relationships/slideMaster" Target="slideMasters/slideMaster12.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presProps" Target="presProps.xml"/><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6" Type="http://schemas.openxmlformats.org/officeDocument/2006/relationships/handoutMaster" Target="handoutMasters/handoutMaster1.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viewProps" Target="viewProps.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theme" Target="theme/theme1.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3" Type="http://schemas.openxmlformats.org/officeDocument/2006/relationships/slideMaster" Target="slideMasters/slideMaster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Number</c:v>
                </c:pt>
              </c:strCache>
            </c:strRef>
          </c:tx>
          <c:explosion val="6"/>
          <c:dPt>
            <c:idx val="0"/>
            <c:bubble3D val="0"/>
            <c:spPr>
              <a:solidFill>
                <a:srgbClr val="0000FF"/>
              </a:solidFill>
              <a:ln w="19050">
                <a:solidFill>
                  <a:schemeClr val="lt1"/>
                </a:solidFill>
              </a:ln>
              <a:effectLst/>
            </c:spPr>
            <c:extLst>
              <c:ext xmlns:c16="http://schemas.microsoft.com/office/drawing/2014/chart" uri="{C3380CC4-5D6E-409C-BE32-E72D297353CC}">
                <c16:uniqueId val="{00000001-27DA-4000-BDA2-D27B33AC0902}"/>
              </c:ext>
            </c:extLst>
          </c:dPt>
          <c:dPt>
            <c:idx val="1"/>
            <c:bubble3D val="0"/>
            <c:spPr>
              <a:solidFill>
                <a:srgbClr val="00B0F0"/>
              </a:solidFill>
              <a:ln w="19050">
                <a:solidFill>
                  <a:schemeClr val="lt1"/>
                </a:solidFill>
              </a:ln>
              <a:effectLst/>
            </c:spPr>
            <c:extLst>
              <c:ext xmlns:c16="http://schemas.microsoft.com/office/drawing/2014/chart" uri="{C3380CC4-5D6E-409C-BE32-E72D297353CC}">
                <c16:uniqueId val="{00000003-27DA-4000-BDA2-D27B33AC0902}"/>
              </c:ext>
            </c:extLst>
          </c:dPt>
          <c:dPt>
            <c:idx val="2"/>
            <c:bubble3D val="0"/>
            <c:spPr>
              <a:solidFill>
                <a:srgbClr val="009900"/>
              </a:solidFill>
              <a:ln w="19050">
                <a:solidFill>
                  <a:schemeClr val="lt1"/>
                </a:solidFill>
              </a:ln>
              <a:effectLst/>
            </c:spPr>
            <c:extLst>
              <c:ext xmlns:c16="http://schemas.microsoft.com/office/drawing/2014/chart" uri="{C3380CC4-5D6E-409C-BE32-E72D297353CC}">
                <c16:uniqueId val="{00000005-27DA-4000-BDA2-D27B33AC0902}"/>
              </c:ext>
            </c:extLst>
          </c:dPt>
          <c:dPt>
            <c:idx val="3"/>
            <c:bubble3D val="0"/>
            <c:spPr>
              <a:solidFill>
                <a:srgbClr val="66FF66"/>
              </a:solidFill>
              <a:ln w="19050">
                <a:solidFill>
                  <a:schemeClr val="lt1"/>
                </a:solidFill>
              </a:ln>
              <a:effectLst/>
            </c:spPr>
            <c:extLst>
              <c:ext xmlns:c16="http://schemas.microsoft.com/office/drawing/2014/chart" uri="{C3380CC4-5D6E-409C-BE32-E72D297353CC}">
                <c16:uniqueId val="{00000007-27DA-4000-BDA2-D27B33AC0902}"/>
              </c:ext>
            </c:extLst>
          </c:dPt>
          <c:dPt>
            <c:idx val="4"/>
            <c:bubble3D val="0"/>
            <c:spPr>
              <a:solidFill>
                <a:srgbClr val="FFFF00"/>
              </a:solidFill>
              <a:ln w="19050">
                <a:solidFill>
                  <a:schemeClr val="lt1"/>
                </a:solidFill>
              </a:ln>
              <a:effectLst/>
            </c:spPr>
            <c:extLst>
              <c:ext xmlns:c16="http://schemas.microsoft.com/office/drawing/2014/chart" uri="{C3380CC4-5D6E-409C-BE32-E72D297353CC}">
                <c16:uniqueId val="{00000009-27DA-4000-BDA2-D27B33AC0902}"/>
              </c:ext>
            </c:extLst>
          </c:dPt>
          <c:dPt>
            <c:idx val="5"/>
            <c:bubble3D val="0"/>
            <c:spPr>
              <a:solidFill>
                <a:srgbClr val="FF0000"/>
              </a:solidFill>
              <a:ln w="19050">
                <a:solidFill>
                  <a:schemeClr val="lt1"/>
                </a:solidFill>
              </a:ln>
              <a:effectLst/>
            </c:spPr>
            <c:extLst>
              <c:ext xmlns:c16="http://schemas.microsoft.com/office/drawing/2014/chart" uri="{C3380CC4-5D6E-409C-BE32-E72D297353CC}">
                <c16:uniqueId val="{0000000B-27DA-4000-BDA2-D27B33AC0902}"/>
              </c:ext>
            </c:extLst>
          </c:dPt>
          <c:dLbls>
            <c:dLbl>
              <c:idx val="0"/>
              <c:layout>
                <c:manualLayout>
                  <c:x val="-3.488694391437374E-2"/>
                  <c:y val="3.8601637219010657E-4"/>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7DA-4000-BDA2-D27B33AC0902}"/>
                </c:ext>
              </c:extLst>
            </c:dLbl>
            <c:dLbl>
              <c:idx val="1"/>
              <c:layout>
                <c:manualLayout>
                  <c:x val="-3.5108797973122823E-2"/>
                  <c:y val="1.859138149513705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7DA-4000-BDA2-D27B33AC0902}"/>
                </c:ext>
              </c:extLst>
            </c:dLbl>
            <c:dLbl>
              <c:idx val="4"/>
              <c:layout>
                <c:manualLayout>
                  <c:x val="-0.134526141394197"/>
                  <c:y val="-8.9788397307089193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27DA-4000-BDA2-D27B33AC0902}"/>
                </c:ext>
              </c:extLst>
            </c:dLbl>
            <c:dLbl>
              <c:idx val="5"/>
              <c:layout>
                <c:manualLayout>
                  <c:x val="0.28206276274035302"/>
                  <c:y val="-7.1933068073413944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27DA-4000-BDA2-D27B33AC0902}"/>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JRF + JRSM + AW + EPIRF</c:v>
                </c:pt>
                <c:pt idx="1">
                  <c:v>JRF + JRSM + AW</c:v>
                </c:pt>
                <c:pt idx="2">
                  <c:v>JRF + JRSM + EPIRF</c:v>
                </c:pt>
                <c:pt idx="3">
                  <c:v>JRF + JRSM</c:v>
                </c:pt>
                <c:pt idx="4">
                  <c:v>JRF</c:v>
                </c:pt>
                <c:pt idx="5">
                  <c:v>Not submitted</c:v>
                </c:pt>
              </c:strCache>
            </c:strRef>
          </c:cat>
          <c:val>
            <c:numRef>
              <c:f>Sheet1!$B$2:$B$7</c:f>
              <c:numCache>
                <c:formatCode>General</c:formatCode>
                <c:ptCount val="6"/>
                <c:pt idx="0">
                  <c:v>4</c:v>
                </c:pt>
                <c:pt idx="1">
                  <c:v>3</c:v>
                </c:pt>
                <c:pt idx="2">
                  <c:v>2</c:v>
                </c:pt>
                <c:pt idx="3">
                  <c:v>4</c:v>
                </c:pt>
                <c:pt idx="4">
                  <c:v>8</c:v>
                </c:pt>
                <c:pt idx="5">
                  <c:v>28</c:v>
                </c:pt>
              </c:numCache>
            </c:numRef>
          </c:val>
          <c:extLst>
            <c:ext xmlns:c16="http://schemas.microsoft.com/office/drawing/2014/chart" uri="{C3380CC4-5D6E-409C-BE32-E72D297353CC}">
              <c16:uniqueId val="{0000000C-27DA-4000-BDA2-D27B33AC090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19-11-19T02:03:34.146" idx="7">
    <p:pos x="4505" y="358"/>
    <p:text>on doit faire un slide pour annoncer la revue des données</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20-07-15T10:02:25.552" idx="1">
    <p:pos x="4609" y="3180"/>
    <p:text>Nombre EAS des aires de santé à traiter</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6BC12A-88E1-4509-BBFE-1B967C00A0CF}"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53723168-ECBF-4245-A07C-138F741DCDB7}">
      <dgm:prSet phldrT="[Text]" custT="1"/>
      <dgm:spPr/>
      <dgm:t>
        <a:bodyPr/>
        <a:lstStyle/>
        <a:p>
          <a:r>
            <a:rPr lang="en-US" sz="1200" b="1" dirty="0" err="1"/>
            <a:t>Soumission</a:t>
          </a:r>
          <a:r>
            <a:rPr lang="en-US" sz="1200" b="1" dirty="0"/>
            <a:t> du JAP</a:t>
          </a:r>
        </a:p>
      </dgm:t>
    </dgm:pt>
    <dgm:pt modelId="{A9347258-1C0C-4058-91AB-C911100D4B5F}" type="parTrans" cxnId="{E3175AFF-0711-42AD-898A-4FF39944AE6A}">
      <dgm:prSet/>
      <dgm:spPr/>
      <dgm:t>
        <a:bodyPr/>
        <a:lstStyle/>
        <a:p>
          <a:endParaRPr lang="en-US"/>
        </a:p>
      </dgm:t>
    </dgm:pt>
    <dgm:pt modelId="{0993ECF1-32A7-4852-AF3A-6B5731EE3B5E}" type="sibTrans" cxnId="{E3175AFF-0711-42AD-898A-4FF39944AE6A}">
      <dgm:prSet/>
      <dgm:spPr/>
      <dgm:t>
        <a:bodyPr/>
        <a:lstStyle/>
        <a:p>
          <a:endParaRPr lang="en-US"/>
        </a:p>
      </dgm:t>
    </dgm:pt>
    <dgm:pt modelId="{41650D34-687E-4D9B-8041-304F166CF673}">
      <dgm:prSet phldrT="[Text]" custT="1"/>
      <dgm:spPr/>
      <dgm:t>
        <a:bodyPr/>
        <a:lstStyle/>
        <a:p>
          <a:r>
            <a:rPr lang="fr-CH" sz="1200" b="1" dirty="0"/>
            <a:t>Examen, Révision  &amp; Approbation </a:t>
          </a:r>
          <a:endParaRPr lang="en-US" sz="1200" b="1" dirty="0"/>
        </a:p>
      </dgm:t>
    </dgm:pt>
    <dgm:pt modelId="{FA7C9DD7-FFD0-4E78-8A8C-525584C40757}" type="parTrans" cxnId="{00A00FB8-CC4F-4A22-9683-B8A0F316F6A0}">
      <dgm:prSet/>
      <dgm:spPr/>
      <dgm:t>
        <a:bodyPr/>
        <a:lstStyle/>
        <a:p>
          <a:endParaRPr lang="en-US"/>
        </a:p>
      </dgm:t>
    </dgm:pt>
    <dgm:pt modelId="{79DC483E-FFDE-4B81-A4D4-71EF46815407}" type="sibTrans" cxnId="{00A00FB8-CC4F-4A22-9683-B8A0F316F6A0}">
      <dgm:prSet/>
      <dgm:spPr/>
      <dgm:t>
        <a:bodyPr/>
        <a:lstStyle/>
        <a:p>
          <a:endParaRPr lang="en-US"/>
        </a:p>
      </dgm:t>
    </dgm:pt>
    <dgm:pt modelId="{75AD1AE5-AB90-423B-B76D-47C2DCE850B2}">
      <dgm:prSet phldrT="[Text]" custT="1"/>
      <dgm:spPr/>
      <dgm:t>
        <a:bodyPr/>
        <a:lstStyle/>
        <a:p>
          <a:r>
            <a:rPr lang="en-US" sz="1200" b="1" dirty="0"/>
            <a:t>Placement de la </a:t>
          </a:r>
          <a:r>
            <a:rPr lang="en-US" sz="1200" b="1" dirty="0" err="1"/>
            <a:t>Commande</a:t>
          </a:r>
          <a:r>
            <a:rPr lang="en-US" sz="1200" b="1" dirty="0"/>
            <a:t> </a:t>
          </a:r>
        </a:p>
      </dgm:t>
    </dgm:pt>
    <dgm:pt modelId="{C8F27545-593F-4800-898B-0CA94B8EAAD1}" type="parTrans" cxnId="{F015B2DC-3B07-40C2-9FA2-D32E0BB29AB1}">
      <dgm:prSet/>
      <dgm:spPr/>
      <dgm:t>
        <a:bodyPr/>
        <a:lstStyle/>
        <a:p>
          <a:endParaRPr lang="en-US"/>
        </a:p>
      </dgm:t>
    </dgm:pt>
    <dgm:pt modelId="{14AB56D9-98FE-439B-9891-DC063DFAE09B}" type="sibTrans" cxnId="{F015B2DC-3B07-40C2-9FA2-D32E0BB29AB1}">
      <dgm:prSet/>
      <dgm:spPr/>
      <dgm:t>
        <a:bodyPr/>
        <a:lstStyle/>
        <a:p>
          <a:endParaRPr lang="en-US"/>
        </a:p>
      </dgm:t>
    </dgm:pt>
    <dgm:pt modelId="{377BADAF-61AB-4F3E-94C1-6D9AD221A955}">
      <dgm:prSet phldrT="[Text]" custT="1"/>
      <dgm:spPr/>
      <dgm:t>
        <a:bodyPr/>
        <a:lstStyle/>
        <a:p>
          <a:r>
            <a:rPr lang="fr-CH" sz="1200" b="1" dirty="0"/>
            <a:t> Production pharmaceutique</a:t>
          </a:r>
          <a:endParaRPr lang="en-US" sz="1200" b="1" dirty="0"/>
        </a:p>
      </dgm:t>
    </dgm:pt>
    <dgm:pt modelId="{6718804E-A14D-40CD-9D3F-182279A6AECE}" type="parTrans" cxnId="{3468D41C-AF97-43E5-B4FE-34552497EDA6}">
      <dgm:prSet/>
      <dgm:spPr/>
      <dgm:t>
        <a:bodyPr/>
        <a:lstStyle/>
        <a:p>
          <a:endParaRPr lang="en-US"/>
        </a:p>
      </dgm:t>
    </dgm:pt>
    <dgm:pt modelId="{535FCFED-096A-4DF8-8466-B73E9A767BF6}" type="sibTrans" cxnId="{3468D41C-AF97-43E5-B4FE-34552497EDA6}">
      <dgm:prSet/>
      <dgm:spPr/>
      <dgm:t>
        <a:bodyPr/>
        <a:lstStyle/>
        <a:p>
          <a:endParaRPr lang="en-US"/>
        </a:p>
      </dgm:t>
    </dgm:pt>
    <dgm:pt modelId="{BC15FA0D-DCE2-4ADC-B00D-952255D0EBA3}">
      <dgm:prSet phldrT="[Text]" custT="1"/>
      <dgm:spPr/>
      <dgm:t>
        <a:bodyPr/>
        <a:lstStyle/>
        <a:p>
          <a:r>
            <a:rPr lang="en-US" sz="1200" b="1" dirty="0"/>
            <a:t>Feu Vert et reservation de vol/</a:t>
          </a:r>
          <a:r>
            <a:rPr lang="en-US" sz="1200" b="1" dirty="0" err="1"/>
            <a:t>navire</a:t>
          </a:r>
          <a:r>
            <a:rPr lang="en-US" sz="1200" b="1" dirty="0"/>
            <a:t> </a:t>
          </a:r>
        </a:p>
      </dgm:t>
    </dgm:pt>
    <dgm:pt modelId="{ED023772-BEC4-4071-AF9A-F07E09AF5C70}" type="parTrans" cxnId="{EEB65779-A0F9-401F-B068-9B03F8B62ED5}">
      <dgm:prSet/>
      <dgm:spPr/>
      <dgm:t>
        <a:bodyPr/>
        <a:lstStyle/>
        <a:p>
          <a:endParaRPr lang="en-US"/>
        </a:p>
      </dgm:t>
    </dgm:pt>
    <dgm:pt modelId="{9C7006CA-60D8-4187-B766-5D3C0A66FAE0}" type="sibTrans" cxnId="{EEB65779-A0F9-401F-B068-9B03F8B62ED5}">
      <dgm:prSet/>
      <dgm:spPr/>
      <dgm:t>
        <a:bodyPr/>
        <a:lstStyle/>
        <a:p>
          <a:endParaRPr lang="en-US"/>
        </a:p>
      </dgm:t>
    </dgm:pt>
    <dgm:pt modelId="{071CC8E8-65C3-4058-BECD-6950C22EB1BA}">
      <dgm:prSet phldrT="[Text]" custT="1"/>
      <dgm:spPr/>
      <dgm:t>
        <a:bodyPr/>
        <a:lstStyle/>
        <a:p>
          <a:r>
            <a:rPr lang="en-US" sz="1200" b="1" dirty="0"/>
            <a:t>Expedition </a:t>
          </a:r>
        </a:p>
      </dgm:t>
    </dgm:pt>
    <dgm:pt modelId="{E44B5DB4-F7BB-41DC-8863-2DF52C092478}" type="parTrans" cxnId="{173824CF-DED4-4988-8F6D-ACAEB18A42E8}">
      <dgm:prSet/>
      <dgm:spPr/>
      <dgm:t>
        <a:bodyPr/>
        <a:lstStyle/>
        <a:p>
          <a:endParaRPr lang="en-US"/>
        </a:p>
      </dgm:t>
    </dgm:pt>
    <dgm:pt modelId="{BB7B7DB5-1772-41FF-8C98-0A95B65A4930}" type="sibTrans" cxnId="{173824CF-DED4-4988-8F6D-ACAEB18A42E8}">
      <dgm:prSet/>
      <dgm:spPr/>
      <dgm:t>
        <a:bodyPr/>
        <a:lstStyle/>
        <a:p>
          <a:endParaRPr lang="en-US"/>
        </a:p>
      </dgm:t>
    </dgm:pt>
    <dgm:pt modelId="{D0CFF913-DA19-43C9-8B37-FF7B1C365536}">
      <dgm:prSet phldrT="[Text]" custT="1"/>
      <dgm:spPr/>
      <dgm:t>
        <a:bodyPr/>
        <a:lstStyle/>
        <a:p>
          <a:r>
            <a:rPr lang="fr-CH" sz="1200" b="1" dirty="0"/>
            <a:t>Dédouanement</a:t>
          </a:r>
          <a:endParaRPr lang="en-US" sz="1200" b="1" dirty="0"/>
        </a:p>
      </dgm:t>
    </dgm:pt>
    <dgm:pt modelId="{3C6726B1-0C35-48A3-9A69-58198C1055BB}" type="parTrans" cxnId="{0FD4A4D8-ABE4-471E-9B52-1205A18A1416}">
      <dgm:prSet/>
      <dgm:spPr/>
      <dgm:t>
        <a:bodyPr/>
        <a:lstStyle/>
        <a:p>
          <a:endParaRPr lang="en-US"/>
        </a:p>
      </dgm:t>
    </dgm:pt>
    <dgm:pt modelId="{C03CCECE-2CE4-4778-8976-3B24A8C5CFD1}" type="sibTrans" cxnId="{0FD4A4D8-ABE4-471E-9B52-1205A18A1416}">
      <dgm:prSet/>
      <dgm:spPr/>
      <dgm:t>
        <a:bodyPr/>
        <a:lstStyle/>
        <a:p>
          <a:endParaRPr lang="en-US"/>
        </a:p>
      </dgm:t>
    </dgm:pt>
    <dgm:pt modelId="{09EE7DAB-85A5-4D72-A49A-F43BD64912E5}">
      <dgm:prSet phldrT="[Text]" custT="1"/>
      <dgm:spPr/>
      <dgm:t>
        <a:bodyPr/>
        <a:lstStyle/>
        <a:p>
          <a:r>
            <a:rPr lang="en-US" sz="1200" b="1" dirty="0"/>
            <a:t>TDM</a:t>
          </a:r>
        </a:p>
      </dgm:t>
    </dgm:pt>
    <dgm:pt modelId="{44713588-7D96-4F44-9EE9-05CF4976D94E}" type="parTrans" cxnId="{5A40A716-01B3-4BCC-AC86-57733B0DEAD6}">
      <dgm:prSet/>
      <dgm:spPr/>
      <dgm:t>
        <a:bodyPr/>
        <a:lstStyle/>
        <a:p>
          <a:endParaRPr lang="en-US"/>
        </a:p>
      </dgm:t>
    </dgm:pt>
    <dgm:pt modelId="{3E43CF96-5F8A-436C-B496-5D627ED058AA}" type="sibTrans" cxnId="{5A40A716-01B3-4BCC-AC86-57733B0DEAD6}">
      <dgm:prSet/>
      <dgm:spPr/>
      <dgm:t>
        <a:bodyPr/>
        <a:lstStyle/>
        <a:p>
          <a:endParaRPr lang="en-US"/>
        </a:p>
      </dgm:t>
    </dgm:pt>
    <dgm:pt modelId="{5CECAE41-2A88-4CD4-9047-041952A5E176}">
      <dgm:prSet phldrT="[Text]" custT="1"/>
      <dgm:spPr/>
      <dgm:t>
        <a:bodyPr/>
        <a:lstStyle/>
        <a:p>
          <a:r>
            <a:rPr lang="fr-CH" sz="1200" b="1" dirty="0"/>
            <a:t>Entreposage et stockage</a:t>
          </a:r>
          <a:endParaRPr lang="en-US" sz="1200" b="1" dirty="0"/>
        </a:p>
      </dgm:t>
    </dgm:pt>
    <dgm:pt modelId="{E86B9C8D-9579-4EEE-A90D-488BB2A5F172}" type="parTrans" cxnId="{9E314FDF-41CC-4542-898C-F1D7BEA56154}">
      <dgm:prSet/>
      <dgm:spPr/>
      <dgm:t>
        <a:bodyPr/>
        <a:lstStyle/>
        <a:p>
          <a:endParaRPr lang="en-US"/>
        </a:p>
      </dgm:t>
    </dgm:pt>
    <dgm:pt modelId="{A64AD75C-DAB2-46A2-8AA6-42A1F29D4597}" type="sibTrans" cxnId="{9E314FDF-41CC-4542-898C-F1D7BEA56154}">
      <dgm:prSet/>
      <dgm:spPr/>
      <dgm:t>
        <a:bodyPr/>
        <a:lstStyle/>
        <a:p>
          <a:endParaRPr lang="en-US"/>
        </a:p>
      </dgm:t>
    </dgm:pt>
    <dgm:pt modelId="{A211156C-807A-4F0C-AE17-56AF369D7A5A}">
      <dgm:prSet phldrT="[Text]" custT="1"/>
      <dgm:spPr/>
      <dgm:t>
        <a:bodyPr/>
        <a:lstStyle/>
        <a:p>
          <a:r>
            <a:rPr lang="en-US" sz="1200" b="1" dirty="0"/>
            <a:t>Transport a </a:t>
          </a:r>
          <a:r>
            <a:rPr lang="en-US" sz="1200" b="1" dirty="0" err="1"/>
            <a:t>l’interieure</a:t>
          </a:r>
          <a:r>
            <a:rPr lang="en-US" sz="1200" b="1" dirty="0"/>
            <a:t> du pays</a:t>
          </a:r>
        </a:p>
      </dgm:t>
    </dgm:pt>
    <dgm:pt modelId="{A280C0A0-60EA-4BFA-962C-0F5913E365AF}" type="parTrans" cxnId="{397C495E-0636-4D2E-B684-4397E3FCF9AA}">
      <dgm:prSet/>
      <dgm:spPr/>
      <dgm:t>
        <a:bodyPr/>
        <a:lstStyle/>
        <a:p>
          <a:endParaRPr lang="en-US"/>
        </a:p>
      </dgm:t>
    </dgm:pt>
    <dgm:pt modelId="{DD76DB90-1599-442B-9656-841E17290241}" type="sibTrans" cxnId="{397C495E-0636-4D2E-B684-4397E3FCF9AA}">
      <dgm:prSet/>
      <dgm:spPr/>
      <dgm:t>
        <a:bodyPr/>
        <a:lstStyle/>
        <a:p>
          <a:endParaRPr lang="en-US"/>
        </a:p>
      </dgm:t>
    </dgm:pt>
    <dgm:pt modelId="{DE904FEC-84FE-448D-BED9-CC1531CEA9B5}">
      <dgm:prSet phldrT="[Text]" custT="1"/>
      <dgm:spPr/>
      <dgm:t>
        <a:bodyPr/>
        <a:lstStyle/>
        <a:p>
          <a:r>
            <a:rPr lang="en-US" sz="1200" b="1" dirty="0"/>
            <a:t>Quantification et Previsions </a:t>
          </a:r>
        </a:p>
      </dgm:t>
    </dgm:pt>
    <dgm:pt modelId="{D1B0C8BD-2D98-444C-9CA7-FFA469C421E9}" type="parTrans" cxnId="{7BD6DE8F-FB7D-4797-8B12-A5492C613A00}">
      <dgm:prSet/>
      <dgm:spPr/>
      <dgm:t>
        <a:bodyPr/>
        <a:lstStyle/>
        <a:p>
          <a:endParaRPr lang="fr-FR"/>
        </a:p>
      </dgm:t>
    </dgm:pt>
    <dgm:pt modelId="{98E01F23-B58D-4FC3-982F-3910806E11AA}" type="sibTrans" cxnId="{7BD6DE8F-FB7D-4797-8B12-A5492C613A00}">
      <dgm:prSet/>
      <dgm:spPr/>
      <dgm:t>
        <a:bodyPr/>
        <a:lstStyle/>
        <a:p>
          <a:endParaRPr lang="fr-FR"/>
        </a:p>
      </dgm:t>
    </dgm:pt>
    <dgm:pt modelId="{D45A87E6-C5FD-419A-9638-2971528B4A1D}" type="pres">
      <dgm:prSet presAssocID="{BB6BC12A-88E1-4509-BBFE-1B967C00A0CF}" presName="cycle" presStyleCnt="0">
        <dgm:presLayoutVars>
          <dgm:dir/>
          <dgm:resizeHandles val="exact"/>
        </dgm:presLayoutVars>
      </dgm:prSet>
      <dgm:spPr/>
      <dgm:t>
        <a:bodyPr/>
        <a:lstStyle/>
        <a:p>
          <a:endParaRPr lang="en-US"/>
        </a:p>
      </dgm:t>
    </dgm:pt>
    <dgm:pt modelId="{8D5DCD0F-7F47-43A9-9463-2FC4C013E07B}" type="pres">
      <dgm:prSet presAssocID="{53723168-ECBF-4245-A07C-138F741DCDB7}" presName="node" presStyleLbl="node1" presStyleIdx="0" presStyleCnt="11" custScaleX="151856">
        <dgm:presLayoutVars>
          <dgm:bulletEnabled val="1"/>
        </dgm:presLayoutVars>
      </dgm:prSet>
      <dgm:spPr/>
      <dgm:t>
        <a:bodyPr/>
        <a:lstStyle/>
        <a:p>
          <a:endParaRPr lang="en-US"/>
        </a:p>
      </dgm:t>
    </dgm:pt>
    <dgm:pt modelId="{D20D3AC3-C1CC-4A9B-A199-D730A52AD757}" type="pres">
      <dgm:prSet presAssocID="{53723168-ECBF-4245-A07C-138F741DCDB7}" presName="spNode" presStyleCnt="0"/>
      <dgm:spPr/>
    </dgm:pt>
    <dgm:pt modelId="{83530D40-3F21-4C0D-BA9A-53BBF6E34846}" type="pres">
      <dgm:prSet presAssocID="{0993ECF1-32A7-4852-AF3A-6B5731EE3B5E}" presName="sibTrans" presStyleLbl="sibTrans1D1" presStyleIdx="0" presStyleCnt="11"/>
      <dgm:spPr/>
      <dgm:t>
        <a:bodyPr/>
        <a:lstStyle/>
        <a:p>
          <a:endParaRPr lang="en-US"/>
        </a:p>
      </dgm:t>
    </dgm:pt>
    <dgm:pt modelId="{A05AFB30-BE06-4814-A00B-00C31B09E067}" type="pres">
      <dgm:prSet presAssocID="{41650D34-687E-4D9B-8041-304F166CF673}" presName="node" presStyleLbl="node1" presStyleIdx="1" presStyleCnt="11" custScaleX="173974" custRadScaleRad="102925" custRadScaleInc="23726">
        <dgm:presLayoutVars>
          <dgm:bulletEnabled val="1"/>
        </dgm:presLayoutVars>
      </dgm:prSet>
      <dgm:spPr/>
      <dgm:t>
        <a:bodyPr/>
        <a:lstStyle/>
        <a:p>
          <a:endParaRPr lang="en-US"/>
        </a:p>
      </dgm:t>
    </dgm:pt>
    <dgm:pt modelId="{B4AC9D7C-2474-40FF-9A2B-7A7869CE4EC6}" type="pres">
      <dgm:prSet presAssocID="{41650D34-687E-4D9B-8041-304F166CF673}" presName="spNode" presStyleCnt="0"/>
      <dgm:spPr/>
    </dgm:pt>
    <dgm:pt modelId="{41116608-8EE3-4FC2-99D8-06819490D0F5}" type="pres">
      <dgm:prSet presAssocID="{79DC483E-FFDE-4B81-A4D4-71EF46815407}" presName="sibTrans" presStyleLbl="sibTrans1D1" presStyleIdx="1" presStyleCnt="11"/>
      <dgm:spPr/>
      <dgm:t>
        <a:bodyPr/>
        <a:lstStyle/>
        <a:p>
          <a:endParaRPr lang="en-US"/>
        </a:p>
      </dgm:t>
    </dgm:pt>
    <dgm:pt modelId="{9DC019FE-A07E-48BA-9C53-6D0A6786563A}" type="pres">
      <dgm:prSet presAssocID="{75AD1AE5-AB90-423B-B76D-47C2DCE850B2}" presName="node" presStyleLbl="node1" presStyleIdx="2" presStyleCnt="11" custScaleX="163635" custScaleY="91326">
        <dgm:presLayoutVars>
          <dgm:bulletEnabled val="1"/>
        </dgm:presLayoutVars>
      </dgm:prSet>
      <dgm:spPr/>
      <dgm:t>
        <a:bodyPr/>
        <a:lstStyle/>
        <a:p>
          <a:endParaRPr lang="en-US"/>
        </a:p>
      </dgm:t>
    </dgm:pt>
    <dgm:pt modelId="{C3710CC1-DD6C-4FE0-AF39-B12A04BF1F59}" type="pres">
      <dgm:prSet presAssocID="{75AD1AE5-AB90-423B-B76D-47C2DCE850B2}" presName="spNode" presStyleCnt="0"/>
      <dgm:spPr/>
    </dgm:pt>
    <dgm:pt modelId="{1948C9B4-9A00-4640-BAE1-91210104D1F0}" type="pres">
      <dgm:prSet presAssocID="{14AB56D9-98FE-439B-9891-DC063DFAE09B}" presName="sibTrans" presStyleLbl="sibTrans1D1" presStyleIdx="2" presStyleCnt="11"/>
      <dgm:spPr/>
      <dgm:t>
        <a:bodyPr/>
        <a:lstStyle/>
        <a:p>
          <a:endParaRPr lang="en-US"/>
        </a:p>
      </dgm:t>
    </dgm:pt>
    <dgm:pt modelId="{F4B7EE31-C3E3-4E5E-898E-B61908E79CFC}" type="pres">
      <dgm:prSet presAssocID="{377BADAF-61AB-4F3E-94C1-6D9AD221A955}" presName="node" presStyleLbl="node1" presStyleIdx="3" presStyleCnt="11" custScaleX="166632">
        <dgm:presLayoutVars>
          <dgm:bulletEnabled val="1"/>
        </dgm:presLayoutVars>
      </dgm:prSet>
      <dgm:spPr/>
      <dgm:t>
        <a:bodyPr/>
        <a:lstStyle/>
        <a:p>
          <a:endParaRPr lang="en-US"/>
        </a:p>
      </dgm:t>
    </dgm:pt>
    <dgm:pt modelId="{852756A1-5E49-463F-B1B4-0F18159E482A}" type="pres">
      <dgm:prSet presAssocID="{377BADAF-61AB-4F3E-94C1-6D9AD221A955}" presName="spNode" presStyleCnt="0"/>
      <dgm:spPr/>
    </dgm:pt>
    <dgm:pt modelId="{7DF841BA-015F-430A-8475-8439888F9A4F}" type="pres">
      <dgm:prSet presAssocID="{535FCFED-096A-4DF8-8466-B73E9A767BF6}" presName="sibTrans" presStyleLbl="sibTrans1D1" presStyleIdx="3" presStyleCnt="11"/>
      <dgm:spPr/>
      <dgm:t>
        <a:bodyPr/>
        <a:lstStyle/>
        <a:p>
          <a:endParaRPr lang="en-US"/>
        </a:p>
      </dgm:t>
    </dgm:pt>
    <dgm:pt modelId="{BF64D6C1-01CD-44A4-9BCB-6E3B6758ED65}" type="pres">
      <dgm:prSet presAssocID="{BC15FA0D-DCE2-4ADC-B00D-952255D0EBA3}" presName="node" presStyleLbl="node1" presStyleIdx="4" presStyleCnt="11" custScaleX="166802">
        <dgm:presLayoutVars>
          <dgm:bulletEnabled val="1"/>
        </dgm:presLayoutVars>
      </dgm:prSet>
      <dgm:spPr/>
      <dgm:t>
        <a:bodyPr/>
        <a:lstStyle/>
        <a:p>
          <a:endParaRPr lang="en-US"/>
        </a:p>
      </dgm:t>
    </dgm:pt>
    <dgm:pt modelId="{87B68957-80E7-416C-AFB4-326D7E34C351}" type="pres">
      <dgm:prSet presAssocID="{BC15FA0D-DCE2-4ADC-B00D-952255D0EBA3}" presName="spNode" presStyleCnt="0"/>
      <dgm:spPr/>
    </dgm:pt>
    <dgm:pt modelId="{868547C3-23DC-4FDA-A8B1-895079357115}" type="pres">
      <dgm:prSet presAssocID="{9C7006CA-60D8-4187-B766-5D3C0A66FAE0}" presName="sibTrans" presStyleLbl="sibTrans1D1" presStyleIdx="4" presStyleCnt="11"/>
      <dgm:spPr/>
      <dgm:t>
        <a:bodyPr/>
        <a:lstStyle/>
        <a:p>
          <a:endParaRPr lang="en-US"/>
        </a:p>
      </dgm:t>
    </dgm:pt>
    <dgm:pt modelId="{0859D4EC-4B7E-4D81-9576-63FE3DE98CDC}" type="pres">
      <dgm:prSet presAssocID="{071CC8E8-65C3-4058-BECD-6950C22EB1BA}" presName="node" presStyleLbl="node1" presStyleIdx="5" presStyleCnt="11" custScaleX="120136">
        <dgm:presLayoutVars>
          <dgm:bulletEnabled val="1"/>
        </dgm:presLayoutVars>
      </dgm:prSet>
      <dgm:spPr/>
      <dgm:t>
        <a:bodyPr/>
        <a:lstStyle/>
        <a:p>
          <a:endParaRPr lang="en-US"/>
        </a:p>
      </dgm:t>
    </dgm:pt>
    <dgm:pt modelId="{B2575F9C-6C15-4D33-92C7-C05C4E7A4ECE}" type="pres">
      <dgm:prSet presAssocID="{071CC8E8-65C3-4058-BECD-6950C22EB1BA}" presName="spNode" presStyleCnt="0"/>
      <dgm:spPr/>
    </dgm:pt>
    <dgm:pt modelId="{F070A92D-1D73-4468-A1C6-14FB32566B38}" type="pres">
      <dgm:prSet presAssocID="{BB7B7DB5-1772-41FF-8C98-0A95B65A4930}" presName="sibTrans" presStyleLbl="sibTrans1D1" presStyleIdx="5" presStyleCnt="11"/>
      <dgm:spPr/>
      <dgm:t>
        <a:bodyPr/>
        <a:lstStyle/>
        <a:p>
          <a:endParaRPr lang="en-US"/>
        </a:p>
      </dgm:t>
    </dgm:pt>
    <dgm:pt modelId="{5D7D3FC8-7422-4171-9997-535C12E6B716}" type="pres">
      <dgm:prSet presAssocID="{D0CFF913-DA19-43C9-8B37-FF7B1C365536}" presName="node" presStyleLbl="node1" presStyleIdx="6" presStyleCnt="11" custScaleX="166839">
        <dgm:presLayoutVars>
          <dgm:bulletEnabled val="1"/>
        </dgm:presLayoutVars>
      </dgm:prSet>
      <dgm:spPr/>
      <dgm:t>
        <a:bodyPr/>
        <a:lstStyle/>
        <a:p>
          <a:endParaRPr lang="en-US"/>
        </a:p>
      </dgm:t>
    </dgm:pt>
    <dgm:pt modelId="{F8C9C82D-014A-473D-A855-9A23734694D9}" type="pres">
      <dgm:prSet presAssocID="{D0CFF913-DA19-43C9-8B37-FF7B1C365536}" presName="spNode" presStyleCnt="0"/>
      <dgm:spPr/>
    </dgm:pt>
    <dgm:pt modelId="{7FC02F5E-6FDC-4251-88DA-67B2240EE6B7}" type="pres">
      <dgm:prSet presAssocID="{C03CCECE-2CE4-4778-8976-3B24A8C5CFD1}" presName="sibTrans" presStyleLbl="sibTrans1D1" presStyleIdx="6" presStyleCnt="11"/>
      <dgm:spPr/>
      <dgm:t>
        <a:bodyPr/>
        <a:lstStyle/>
        <a:p>
          <a:endParaRPr lang="en-US"/>
        </a:p>
      </dgm:t>
    </dgm:pt>
    <dgm:pt modelId="{2594FBF8-30A9-4974-A911-4BA3B9369980}" type="pres">
      <dgm:prSet presAssocID="{5CECAE41-2A88-4CD4-9047-041952A5E176}" presName="node" presStyleLbl="node1" presStyleIdx="7" presStyleCnt="11" custScaleX="156900">
        <dgm:presLayoutVars>
          <dgm:bulletEnabled val="1"/>
        </dgm:presLayoutVars>
      </dgm:prSet>
      <dgm:spPr/>
      <dgm:t>
        <a:bodyPr/>
        <a:lstStyle/>
        <a:p>
          <a:endParaRPr lang="en-US"/>
        </a:p>
      </dgm:t>
    </dgm:pt>
    <dgm:pt modelId="{52B23B26-4F77-4275-8EBE-A6FD3BC8574A}" type="pres">
      <dgm:prSet presAssocID="{5CECAE41-2A88-4CD4-9047-041952A5E176}" presName="spNode" presStyleCnt="0"/>
      <dgm:spPr/>
    </dgm:pt>
    <dgm:pt modelId="{F01A0D0D-5929-474A-A344-748852E0421C}" type="pres">
      <dgm:prSet presAssocID="{A64AD75C-DAB2-46A2-8AA6-42A1F29D4597}" presName="sibTrans" presStyleLbl="sibTrans1D1" presStyleIdx="7" presStyleCnt="11"/>
      <dgm:spPr/>
      <dgm:t>
        <a:bodyPr/>
        <a:lstStyle/>
        <a:p>
          <a:endParaRPr lang="en-US"/>
        </a:p>
      </dgm:t>
    </dgm:pt>
    <dgm:pt modelId="{D1793640-933D-4042-99A0-9CBCE6E5AC37}" type="pres">
      <dgm:prSet presAssocID="{A211156C-807A-4F0C-AE17-56AF369D7A5A}" presName="node" presStyleLbl="node1" presStyleIdx="8" presStyleCnt="11" custScaleX="169866">
        <dgm:presLayoutVars>
          <dgm:bulletEnabled val="1"/>
        </dgm:presLayoutVars>
      </dgm:prSet>
      <dgm:spPr/>
      <dgm:t>
        <a:bodyPr/>
        <a:lstStyle/>
        <a:p>
          <a:endParaRPr lang="en-US"/>
        </a:p>
      </dgm:t>
    </dgm:pt>
    <dgm:pt modelId="{C88E4042-64BD-4FB8-B828-033DE4E219C7}" type="pres">
      <dgm:prSet presAssocID="{A211156C-807A-4F0C-AE17-56AF369D7A5A}" presName="spNode" presStyleCnt="0"/>
      <dgm:spPr/>
    </dgm:pt>
    <dgm:pt modelId="{BC34A7CF-393C-4D55-BB12-9F03C7180988}" type="pres">
      <dgm:prSet presAssocID="{DD76DB90-1599-442B-9656-841E17290241}" presName="sibTrans" presStyleLbl="sibTrans1D1" presStyleIdx="8" presStyleCnt="11"/>
      <dgm:spPr/>
      <dgm:t>
        <a:bodyPr/>
        <a:lstStyle/>
        <a:p>
          <a:endParaRPr lang="en-US"/>
        </a:p>
      </dgm:t>
    </dgm:pt>
    <dgm:pt modelId="{9CE93901-4A2E-4D77-8EBA-205018F1108B}" type="pres">
      <dgm:prSet presAssocID="{09EE7DAB-85A5-4D72-A49A-F43BD64912E5}" presName="node" presStyleLbl="node1" presStyleIdx="9" presStyleCnt="11">
        <dgm:presLayoutVars>
          <dgm:bulletEnabled val="1"/>
        </dgm:presLayoutVars>
      </dgm:prSet>
      <dgm:spPr/>
      <dgm:t>
        <a:bodyPr/>
        <a:lstStyle/>
        <a:p>
          <a:endParaRPr lang="en-US"/>
        </a:p>
      </dgm:t>
    </dgm:pt>
    <dgm:pt modelId="{D0B087FB-0197-4EBE-AB39-1DF7CE352C30}" type="pres">
      <dgm:prSet presAssocID="{09EE7DAB-85A5-4D72-A49A-F43BD64912E5}" presName="spNode" presStyleCnt="0"/>
      <dgm:spPr/>
    </dgm:pt>
    <dgm:pt modelId="{5215DAB8-B5BE-42B7-B24B-F98F517E0531}" type="pres">
      <dgm:prSet presAssocID="{3E43CF96-5F8A-436C-B496-5D627ED058AA}" presName="sibTrans" presStyleLbl="sibTrans1D1" presStyleIdx="9" presStyleCnt="11"/>
      <dgm:spPr/>
      <dgm:t>
        <a:bodyPr/>
        <a:lstStyle/>
        <a:p>
          <a:endParaRPr lang="en-US"/>
        </a:p>
      </dgm:t>
    </dgm:pt>
    <dgm:pt modelId="{D9A0773A-22F7-4778-A260-640893E23B73}" type="pres">
      <dgm:prSet presAssocID="{DE904FEC-84FE-448D-BED9-CC1531CEA9B5}" presName="node" presStyleLbl="node1" presStyleIdx="10" presStyleCnt="11" custScaleX="163485" custScaleY="94289" custRadScaleRad="100772" custRadScaleInc="-18197">
        <dgm:presLayoutVars>
          <dgm:bulletEnabled val="1"/>
        </dgm:presLayoutVars>
      </dgm:prSet>
      <dgm:spPr/>
      <dgm:t>
        <a:bodyPr/>
        <a:lstStyle/>
        <a:p>
          <a:endParaRPr lang="en-US"/>
        </a:p>
      </dgm:t>
    </dgm:pt>
    <dgm:pt modelId="{C4C036C9-8211-4919-AF48-BEF7FDEDC382}" type="pres">
      <dgm:prSet presAssocID="{DE904FEC-84FE-448D-BED9-CC1531CEA9B5}" presName="spNode" presStyleCnt="0"/>
      <dgm:spPr/>
    </dgm:pt>
    <dgm:pt modelId="{F78E1D29-B644-4BEC-95CD-526917C16A35}" type="pres">
      <dgm:prSet presAssocID="{98E01F23-B58D-4FC3-982F-3910806E11AA}" presName="sibTrans" presStyleLbl="sibTrans1D1" presStyleIdx="10" presStyleCnt="11"/>
      <dgm:spPr/>
      <dgm:t>
        <a:bodyPr/>
        <a:lstStyle/>
        <a:p>
          <a:endParaRPr lang="en-US"/>
        </a:p>
      </dgm:t>
    </dgm:pt>
  </dgm:ptLst>
  <dgm:cxnLst>
    <dgm:cxn modelId="{F015B2DC-3B07-40C2-9FA2-D32E0BB29AB1}" srcId="{BB6BC12A-88E1-4509-BBFE-1B967C00A0CF}" destId="{75AD1AE5-AB90-423B-B76D-47C2DCE850B2}" srcOrd="2" destOrd="0" parTransId="{C8F27545-593F-4800-898B-0CA94B8EAAD1}" sibTransId="{14AB56D9-98FE-439B-9891-DC063DFAE09B}"/>
    <dgm:cxn modelId="{00A00FB8-CC4F-4A22-9683-B8A0F316F6A0}" srcId="{BB6BC12A-88E1-4509-BBFE-1B967C00A0CF}" destId="{41650D34-687E-4D9B-8041-304F166CF673}" srcOrd="1" destOrd="0" parTransId="{FA7C9DD7-FFD0-4E78-8A8C-525584C40757}" sibTransId="{79DC483E-FFDE-4B81-A4D4-71EF46815407}"/>
    <dgm:cxn modelId="{173824CF-DED4-4988-8F6D-ACAEB18A42E8}" srcId="{BB6BC12A-88E1-4509-BBFE-1B967C00A0CF}" destId="{071CC8E8-65C3-4058-BECD-6950C22EB1BA}" srcOrd="5" destOrd="0" parTransId="{E44B5DB4-F7BB-41DC-8863-2DF52C092478}" sibTransId="{BB7B7DB5-1772-41FF-8C98-0A95B65A4930}"/>
    <dgm:cxn modelId="{ED008A97-B685-47A0-BF30-DAA5B96EDDE2}" type="presOf" srcId="{071CC8E8-65C3-4058-BECD-6950C22EB1BA}" destId="{0859D4EC-4B7E-4D81-9576-63FE3DE98CDC}" srcOrd="0" destOrd="0" presId="urn:microsoft.com/office/officeart/2005/8/layout/cycle6"/>
    <dgm:cxn modelId="{337852F9-31A8-4B43-BB00-EDCD816CF193}" type="presOf" srcId="{DE904FEC-84FE-448D-BED9-CC1531CEA9B5}" destId="{D9A0773A-22F7-4778-A260-640893E23B73}" srcOrd="0" destOrd="0" presId="urn:microsoft.com/office/officeart/2005/8/layout/cycle6"/>
    <dgm:cxn modelId="{0C1C6FD7-5C45-4155-AC24-1A2ED016BF7C}" type="presOf" srcId="{9C7006CA-60D8-4187-B766-5D3C0A66FAE0}" destId="{868547C3-23DC-4FDA-A8B1-895079357115}" srcOrd="0" destOrd="0" presId="urn:microsoft.com/office/officeart/2005/8/layout/cycle6"/>
    <dgm:cxn modelId="{437A1BF7-A80D-4EE1-B3D9-9B226A77C5AB}" type="presOf" srcId="{41650D34-687E-4D9B-8041-304F166CF673}" destId="{A05AFB30-BE06-4814-A00B-00C31B09E067}" srcOrd="0" destOrd="0" presId="urn:microsoft.com/office/officeart/2005/8/layout/cycle6"/>
    <dgm:cxn modelId="{9E832137-35A6-4A55-88E3-E318DFEC0BBA}" type="presOf" srcId="{75AD1AE5-AB90-423B-B76D-47C2DCE850B2}" destId="{9DC019FE-A07E-48BA-9C53-6D0A6786563A}" srcOrd="0" destOrd="0" presId="urn:microsoft.com/office/officeart/2005/8/layout/cycle6"/>
    <dgm:cxn modelId="{0FD4A4D8-ABE4-471E-9B52-1205A18A1416}" srcId="{BB6BC12A-88E1-4509-BBFE-1B967C00A0CF}" destId="{D0CFF913-DA19-43C9-8B37-FF7B1C365536}" srcOrd="6" destOrd="0" parTransId="{3C6726B1-0C35-48A3-9A69-58198C1055BB}" sibTransId="{C03CCECE-2CE4-4778-8976-3B24A8C5CFD1}"/>
    <dgm:cxn modelId="{397C495E-0636-4D2E-B684-4397E3FCF9AA}" srcId="{BB6BC12A-88E1-4509-BBFE-1B967C00A0CF}" destId="{A211156C-807A-4F0C-AE17-56AF369D7A5A}" srcOrd="8" destOrd="0" parTransId="{A280C0A0-60EA-4BFA-962C-0F5913E365AF}" sibTransId="{DD76DB90-1599-442B-9656-841E17290241}"/>
    <dgm:cxn modelId="{7BD6DE8F-FB7D-4797-8B12-A5492C613A00}" srcId="{BB6BC12A-88E1-4509-BBFE-1B967C00A0CF}" destId="{DE904FEC-84FE-448D-BED9-CC1531CEA9B5}" srcOrd="10" destOrd="0" parTransId="{D1B0C8BD-2D98-444C-9CA7-FFA469C421E9}" sibTransId="{98E01F23-B58D-4FC3-982F-3910806E11AA}"/>
    <dgm:cxn modelId="{3468D41C-AF97-43E5-B4FE-34552497EDA6}" srcId="{BB6BC12A-88E1-4509-BBFE-1B967C00A0CF}" destId="{377BADAF-61AB-4F3E-94C1-6D9AD221A955}" srcOrd="3" destOrd="0" parTransId="{6718804E-A14D-40CD-9D3F-182279A6AECE}" sibTransId="{535FCFED-096A-4DF8-8466-B73E9A767BF6}"/>
    <dgm:cxn modelId="{7CCBADF5-8075-4B9E-9118-D06536202456}" type="presOf" srcId="{DD76DB90-1599-442B-9656-841E17290241}" destId="{BC34A7CF-393C-4D55-BB12-9F03C7180988}" srcOrd="0" destOrd="0" presId="urn:microsoft.com/office/officeart/2005/8/layout/cycle6"/>
    <dgm:cxn modelId="{BE3CC174-7195-45DD-9905-3129FC56D1D3}" type="presOf" srcId="{0993ECF1-32A7-4852-AF3A-6B5731EE3B5E}" destId="{83530D40-3F21-4C0D-BA9A-53BBF6E34846}" srcOrd="0" destOrd="0" presId="urn:microsoft.com/office/officeart/2005/8/layout/cycle6"/>
    <dgm:cxn modelId="{3C19B6F4-3647-408B-B831-B8A98D15F568}" type="presOf" srcId="{A64AD75C-DAB2-46A2-8AA6-42A1F29D4597}" destId="{F01A0D0D-5929-474A-A344-748852E0421C}" srcOrd="0" destOrd="0" presId="urn:microsoft.com/office/officeart/2005/8/layout/cycle6"/>
    <dgm:cxn modelId="{9E8D3349-C5F0-4539-B644-4E546B0859BA}" type="presOf" srcId="{D0CFF913-DA19-43C9-8B37-FF7B1C365536}" destId="{5D7D3FC8-7422-4171-9997-535C12E6B716}" srcOrd="0" destOrd="0" presId="urn:microsoft.com/office/officeart/2005/8/layout/cycle6"/>
    <dgm:cxn modelId="{D70539A4-31B4-4D47-B9D8-E78A4E7E2F81}" type="presOf" srcId="{98E01F23-B58D-4FC3-982F-3910806E11AA}" destId="{F78E1D29-B644-4BEC-95CD-526917C16A35}" srcOrd="0" destOrd="0" presId="urn:microsoft.com/office/officeart/2005/8/layout/cycle6"/>
    <dgm:cxn modelId="{448D4049-CB1C-43E2-9174-C39AD01138AB}" type="presOf" srcId="{53723168-ECBF-4245-A07C-138F741DCDB7}" destId="{8D5DCD0F-7F47-43A9-9463-2FC4C013E07B}" srcOrd="0" destOrd="0" presId="urn:microsoft.com/office/officeart/2005/8/layout/cycle6"/>
    <dgm:cxn modelId="{40C78934-5FC9-405F-808A-98F5E4B65469}" type="presOf" srcId="{C03CCECE-2CE4-4778-8976-3B24A8C5CFD1}" destId="{7FC02F5E-6FDC-4251-88DA-67B2240EE6B7}" srcOrd="0" destOrd="0" presId="urn:microsoft.com/office/officeart/2005/8/layout/cycle6"/>
    <dgm:cxn modelId="{52244243-7B21-413A-8441-850A8FF96F46}" type="presOf" srcId="{BB7B7DB5-1772-41FF-8C98-0A95B65A4930}" destId="{F070A92D-1D73-4468-A1C6-14FB32566B38}" srcOrd="0" destOrd="0" presId="urn:microsoft.com/office/officeart/2005/8/layout/cycle6"/>
    <dgm:cxn modelId="{7BF1D902-C1FB-453A-BDCC-3AF1BBEB9A58}" type="presOf" srcId="{3E43CF96-5F8A-436C-B496-5D627ED058AA}" destId="{5215DAB8-B5BE-42B7-B24B-F98F517E0531}" srcOrd="0" destOrd="0" presId="urn:microsoft.com/office/officeart/2005/8/layout/cycle6"/>
    <dgm:cxn modelId="{311956C3-9FAA-455A-8CAB-C79C2B2A330F}" type="presOf" srcId="{BC15FA0D-DCE2-4ADC-B00D-952255D0EBA3}" destId="{BF64D6C1-01CD-44A4-9BCB-6E3B6758ED65}" srcOrd="0" destOrd="0" presId="urn:microsoft.com/office/officeart/2005/8/layout/cycle6"/>
    <dgm:cxn modelId="{9E314FDF-41CC-4542-898C-F1D7BEA56154}" srcId="{BB6BC12A-88E1-4509-BBFE-1B967C00A0CF}" destId="{5CECAE41-2A88-4CD4-9047-041952A5E176}" srcOrd="7" destOrd="0" parTransId="{E86B9C8D-9579-4EEE-A90D-488BB2A5F172}" sibTransId="{A64AD75C-DAB2-46A2-8AA6-42A1F29D4597}"/>
    <dgm:cxn modelId="{E3175AFF-0711-42AD-898A-4FF39944AE6A}" srcId="{BB6BC12A-88E1-4509-BBFE-1B967C00A0CF}" destId="{53723168-ECBF-4245-A07C-138F741DCDB7}" srcOrd="0" destOrd="0" parTransId="{A9347258-1C0C-4058-91AB-C911100D4B5F}" sibTransId="{0993ECF1-32A7-4852-AF3A-6B5731EE3B5E}"/>
    <dgm:cxn modelId="{5BA0305F-5F48-4017-A9EC-D94618F11D7B}" type="presOf" srcId="{377BADAF-61AB-4F3E-94C1-6D9AD221A955}" destId="{F4B7EE31-C3E3-4E5E-898E-B61908E79CFC}" srcOrd="0" destOrd="0" presId="urn:microsoft.com/office/officeart/2005/8/layout/cycle6"/>
    <dgm:cxn modelId="{1F44D392-6A51-45D0-9486-AA8DCE52C0E7}" type="presOf" srcId="{BB6BC12A-88E1-4509-BBFE-1B967C00A0CF}" destId="{D45A87E6-C5FD-419A-9638-2971528B4A1D}" srcOrd="0" destOrd="0" presId="urn:microsoft.com/office/officeart/2005/8/layout/cycle6"/>
    <dgm:cxn modelId="{05003375-F844-46BC-A476-DF45BE947442}" type="presOf" srcId="{5CECAE41-2A88-4CD4-9047-041952A5E176}" destId="{2594FBF8-30A9-4974-A911-4BA3B9369980}" srcOrd="0" destOrd="0" presId="urn:microsoft.com/office/officeart/2005/8/layout/cycle6"/>
    <dgm:cxn modelId="{40FAE2C4-3FD4-465F-9CE6-9BCB98B22807}" type="presOf" srcId="{09EE7DAB-85A5-4D72-A49A-F43BD64912E5}" destId="{9CE93901-4A2E-4D77-8EBA-205018F1108B}" srcOrd="0" destOrd="0" presId="urn:microsoft.com/office/officeart/2005/8/layout/cycle6"/>
    <dgm:cxn modelId="{688AB0BF-BA7E-43D5-A706-6EFBB2FE8C06}" type="presOf" srcId="{535FCFED-096A-4DF8-8466-B73E9A767BF6}" destId="{7DF841BA-015F-430A-8475-8439888F9A4F}" srcOrd="0" destOrd="0" presId="urn:microsoft.com/office/officeart/2005/8/layout/cycle6"/>
    <dgm:cxn modelId="{EEB65779-A0F9-401F-B068-9B03F8B62ED5}" srcId="{BB6BC12A-88E1-4509-BBFE-1B967C00A0CF}" destId="{BC15FA0D-DCE2-4ADC-B00D-952255D0EBA3}" srcOrd="4" destOrd="0" parTransId="{ED023772-BEC4-4071-AF9A-F07E09AF5C70}" sibTransId="{9C7006CA-60D8-4187-B766-5D3C0A66FAE0}"/>
    <dgm:cxn modelId="{5A40A716-01B3-4BCC-AC86-57733B0DEAD6}" srcId="{BB6BC12A-88E1-4509-BBFE-1B967C00A0CF}" destId="{09EE7DAB-85A5-4D72-A49A-F43BD64912E5}" srcOrd="9" destOrd="0" parTransId="{44713588-7D96-4F44-9EE9-05CF4976D94E}" sibTransId="{3E43CF96-5F8A-436C-B496-5D627ED058AA}"/>
    <dgm:cxn modelId="{E911D6A5-1688-4035-8EDD-5D6D2DC5AB46}" type="presOf" srcId="{A211156C-807A-4F0C-AE17-56AF369D7A5A}" destId="{D1793640-933D-4042-99A0-9CBCE6E5AC37}" srcOrd="0" destOrd="0" presId="urn:microsoft.com/office/officeart/2005/8/layout/cycle6"/>
    <dgm:cxn modelId="{C5326BD1-9B8C-479D-BC8F-448A0AA723B3}" type="presOf" srcId="{79DC483E-FFDE-4B81-A4D4-71EF46815407}" destId="{41116608-8EE3-4FC2-99D8-06819490D0F5}" srcOrd="0" destOrd="0" presId="urn:microsoft.com/office/officeart/2005/8/layout/cycle6"/>
    <dgm:cxn modelId="{AE9C4C36-44A4-4236-B8BB-0702E666F8A3}" type="presOf" srcId="{14AB56D9-98FE-439B-9891-DC063DFAE09B}" destId="{1948C9B4-9A00-4640-BAE1-91210104D1F0}" srcOrd="0" destOrd="0" presId="urn:microsoft.com/office/officeart/2005/8/layout/cycle6"/>
    <dgm:cxn modelId="{0791CFF8-DB8C-41CF-B5CE-8A109937FCF3}" type="presParOf" srcId="{D45A87E6-C5FD-419A-9638-2971528B4A1D}" destId="{8D5DCD0F-7F47-43A9-9463-2FC4C013E07B}" srcOrd="0" destOrd="0" presId="urn:microsoft.com/office/officeart/2005/8/layout/cycle6"/>
    <dgm:cxn modelId="{C5667990-1E7E-48B7-96F6-D1362A616EA3}" type="presParOf" srcId="{D45A87E6-C5FD-419A-9638-2971528B4A1D}" destId="{D20D3AC3-C1CC-4A9B-A199-D730A52AD757}" srcOrd="1" destOrd="0" presId="urn:microsoft.com/office/officeart/2005/8/layout/cycle6"/>
    <dgm:cxn modelId="{397FF529-1BF2-46CF-AD03-F49C8539D05A}" type="presParOf" srcId="{D45A87E6-C5FD-419A-9638-2971528B4A1D}" destId="{83530D40-3F21-4C0D-BA9A-53BBF6E34846}" srcOrd="2" destOrd="0" presId="urn:microsoft.com/office/officeart/2005/8/layout/cycle6"/>
    <dgm:cxn modelId="{CC2A271B-3A83-4089-BD69-7284C69F4A3D}" type="presParOf" srcId="{D45A87E6-C5FD-419A-9638-2971528B4A1D}" destId="{A05AFB30-BE06-4814-A00B-00C31B09E067}" srcOrd="3" destOrd="0" presId="urn:microsoft.com/office/officeart/2005/8/layout/cycle6"/>
    <dgm:cxn modelId="{02734413-9F5E-4631-953F-8409F1A31CEA}" type="presParOf" srcId="{D45A87E6-C5FD-419A-9638-2971528B4A1D}" destId="{B4AC9D7C-2474-40FF-9A2B-7A7869CE4EC6}" srcOrd="4" destOrd="0" presId="urn:microsoft.com/office/officeart/2005/8/layout/cycle6"/>
    <dgm:cxn modelId="{C39C14F1-5014-4417-84EE-D1A228279FEB}" type="presParOf" srcId="{D45A87E6-C5FD-419A-9638-2971528B4A1D}" destId="{41116608-8EE3-4FC2-99D8-06819490D0F5}" srcOrd="5" destOrd="0" presId="urn:microsoft.com/office/officeart/2005/8/layout/cycle6"/>
    <dgm:cxn modelId="{F9ED92E7-BC44-4C7B-A005-89FF244DC1C1}" type="presParOf" srcId="{D45A87E6-C5FD-419A-9638-2971528B4A1D}" destId="{9DC019FE-A07E-48BA-9C53-6D0A6786563A}" srcOrd="6" destOrd="0" presId="urn:microsoft.com/office/officeart/2005/8/layout/cycle6"/>
    <dgm:cxn modelId="{6CAA90F1-8191-47E7-A4F9-2B0B5E84BEA1}" type="presParOf" srcId="{D45A87E6-C5FD-419A-9638-2971528B4A1D}" destId="{C3710CC1-DD6C-4FE0-AF39-B12A04BF1F59}" srcOrd="7" destOrd="0" presId="urn:microsoft.com/office/officeart/2005/8/layout/cycle6"/>
    <dgm:cxn modelId="{F8557B44-506F-4397-B49C-D14A6849A84A}" type="presParOf" srcId="{D45A87E6-C5FD-419A-9638-2971528B4A1D}" destId="{1948C9B4-9A00-4640-BAE1-91210104D1F0}" srcOrd="8" destOrd="0" presId="urn:microsoft.com/office/officeart/2005/8/layout/cycle6"/>
    <dgm:cxn modelId="{8DB8AF02-F050-4595-8E83-3B044FA1E152}" type="presParOf" srcId="{D45A87E6-C5FD-419A-9638-2971528B4A1D}" destId="{F4B7EE31-C3E3-4E5E-898E-B61908E79CFC}" srcOrd="9" destOrd="0" presId="urn:microsoft.com/office/officeart/2005/8/layout/cycle6"/>
    <dgm:cxn modelId="{0B2B5707-45AA-4BF7-82E4-9C2DD4FBF93C}" type="presParOf" srcId="{D45A87E6-C5FD-419A-9638-2971528B4A1D}" destId="{852756A1-5E49-463F-B1B4-0F18159E482A}" srcOrd="10" destOrd="0" presId="urn:microsoft.com/office/officeart/2005/8/layout/cycle6"/>
    <dgm:cxn modelId="{80A005CD-9526-4544-9EE2-C94AE8EA876D}" type="presParOf" srcId="{D45A87E6-C5FD-419A-9638-2971528B4A1D}" destId="{7DF841BA-015F-430A-8475-8439888F9A4F}" srcOrd="11" destOrd="0" presId="urn:microsoft.com/office/officeart/2005/8/layout/cycle6"/>
    <dgm:cxn modelId="{D4401694-46B0-4AE8-A0B4-9C415E7B3E12}" type="presParOf" srcId="{D45A87E6-C5FD-419A-9638-2971528B4A1D}" destId="{BF64D6C1-01CD-44A4-9BCB-6E3B6758ED65}" srcOrd="12" destOrd="0" presId="urn:microsoft.com/office/officeart/2005/8/layout/cycle6"/>
    <dgm:cxn modelId="{F4823077-3BB0-4585-B5FA-78B6D8D32941}" type="presParOf" srcId="{D45A87E6-C5FD-419A-9638-2971528B4A1D}" destId="{87B68957-80E7-416C-AFB4-326D7E34C351}" srcOrd="13" destOrd="0" presId="urn:microsoft.com/office/officeart/2005/8/layout/cycle6"/>
    <dgm:cxn modelId="{D445A053-9E9A-434D-B4D5-1A3F846F9257}" type="presParOf" srcId="{D45A87E6-C5FD-419A-9638-2971528B4A1D}" destId="{868547C3-23DC-4FDA-A8B1-895079357115}" srcOrd="14" destOrd="0" presId="urn:microsoft.com/office/officeart/2005/8/layout/cycle6"/>
    <dgm:cxn modelId="{790B347E-F117-4546-BD07-96DD19A7D381}" type="presParOf" srcId="{D45A87E6-C5FD-419A-9638-2971528B4A1D}" destId="{0859D4EC-4B7E-4D81-9576-63FE3DE98CDC}" srcOrd="15" destOrd="0" presId="urn:microsoft.com/office/officeart/2005/8/layout/cycle6"/>
    <dgm:cxn modelId="{9B0EAB20-23B5-4B99-9EDC-2DDFCECF138E}" type="presParOf" srcId="{D45A87E6-C5FD-419A-9638-2971528B4A1D}" destId="{B2575F9C-6C15-4D33-92C7-C05C4E7A4ECE}" srcOrd="16" destOrd="0" presId="urn:microsoft.com/office/officeart/2005/8/layout/cycle6"/>
    <dgm:cxn modelId="{8535102B-5E2F-4E65-B9F5-1A71A3C07039}" type="presParOf" srcId="{D45A87E6-C5FD-419A-9638-2971528B4A1D}" destId="{F070A92D-1D73-4468-A1C6-14FB32566B38}" srcOrd="17" destOrd="0" presId="urn:microsoft.com/office/officeart/2005/8/layout/cycle6"/>
    <dgm:cxn modelId="{C1139DAF-A9B0-4769-8F49-08B0F8600905}" type="presParOf" srcId="{D45A87E6-C5FD-419A-9638-2971528B4A1D}" destId="{5D7D3FC8-7422-4171-9997-535C12E6B716}" srcOrd="18" destOrd="0" presId="urn:microsoft.com/office/officeart/2005/8/layout/cycle6"/>
    <dgm:cxn modelId="{A19A6793-21A7-42AC-9BA9-A0B7EA7F244C}" type="presParOf" srcId="{D45A87E6-C5FD-419A-9638-2971528B4A1D}" destId="{F8C9C82D-014A-473D-A855-9A23734694D9}" srcOrd="19" destOrd="0" presId="urn:microsoft.com/office/officeart/2005/8/layout/cycle6"/>
    <dgm:cxn modelId="{A7A97C91-754A-44B9-BC47-B67A1DD6BC3C}" type="presParOf" srcId="{D45A87E6-C5FD-419A-9638-2971528B4A1D}" destId="{7FC02F5E-6FDC-4251-88DA-67B2240EE6B7}" srcOrd="20" destOrd="0" presId="urn:microsoft.com/office/officeart/2005/8/layout/cycle6"/>
    <dgm:cxn modelId="{7C0A48ED-D77F-47D7-952E-2EF1C4770B8B}" type="presParOf" srcId="{D45A87E6-C5FD-419A-9638-2971528B4A1D}" destId="{2594FBF8-30A9-4974-A911-4BA3B9369980}" srcOrd="21" destOrd="0" presId="urn:microsoft.com/office/officeart/2005/8/layout/cycle6"/>
    <dgm:cxn modelId="{0E5C8C0F-6168-4095-8526-551299985140}" type="presParOf" srcId="{D45A87E6-C5FD-419A-9638-2971528B4A1D}" destId="{52B23B26-4F77-4275-8EBE-A6FD3BC8574A}" srcOrd="22" destOrd="0" presId="urn:microsoft.com/office/officeart/2005/8/layout/cycle6"/>
    <dgm:cxn modelId="{D823483B-1D17-4B3D-BE79-7F4538BE6856}" type="presParOf" srcId="{D45A87E6-C5FD-419A-9638-2971528B4A1D}" destId="{F01A0D0D-5929-474A-A344-748852E0421C}" srcOrd="23" destOrd="0" presId="urn:microsoft.com/office/officeart/2005/8/layout/cycle6"/>
    <dgm:cxn modelId="{DD83C30B-A20E-45C0-9C0B-6D00F27A3925}" type="presParOf" srcId="{D45A87E6-C5FD-419A-9638-2971528B4A1D}" destId="{D1793640-933D-4042-99A0-9CBCE6E5AC37}" srcOrd="24" destOrd="0" presId="urn:microsoft.com/office/officeart/2005/8/layout/cycle6"/>
    <dgm:cxn modelId="{B1693EEB-4CF2-4830-A977-B772D3C10854}" type="presParOf" srcId="{D45A87E6-C5FD-419A-9638-2971528B4A1D}" destId="{C88E4042-64BD-4FB8-B828-033DE4E219C7}" srcOrd="25" destOrd="0" presId="urn:microsoft.com/office/officeart/2005/8/layout/cycle6"/>
    <dgm:cxn modelId="{4B04A735-2B42-40D2-B05B-382FB9135C82}" type="presParOf" srcId="{D45A87E6-C5FD-419A-9638-2971528B4A1D}" destId="{BC34A7CF-393C-4D55-BB12-9F03C7180988}" srcOrd="26" destOrd="0" presId="urn:microsoft.com/office/officeart/2005/8/layout/cycle6"/>
    <dgm:cxn modelId="{B2808758-1791-4D1C-ABE3-A1079CF23D86}" type="presParOf" srcId="{D45A87E6-C5FD-419A-9638-2971528B4A1D}" destId="{9CE93901-4A2E-4D77-8EBA-205018F1108B}" srcOrd="27" destOrd="0" presId="urn:microsoft.com/office/officeart/2005/8/layout/cycle6"/>
    <dgm:cxn modelId="{5D0FF8DC-5DEC-451C-8C16-2BD1542B8CDD}" type="presParOf" srcId="{D45A87E6-C5FD-419A-9638-2971528B4A1D}" destId="{D0B087FB-0197-4EBE-AB39-1DF7CE352C30}" srcOrd="28" destOrd="0" presId="urn:microsoft.com/office/officeart/2005/8/layout/cycle6"/>
    <dgm:cxn modelId="{312D49E9-9FD4-48DE-B7D5-E3F28EEF7795}" type="presParOf" srcId="{D45A87E6-C5FD-419A-9638-2971528B4A1D}" destId="{5215DAB8-B5BE-42B7-B24B-F98F517E0531}" srcOrd="29" destOrd="0" presId="urn:microsoft.com/office/officeart/2005/8/layout/cycle6"/>
    <dgm:cxn modelId="{66D355AE-EF90-457E-8F8D-99E2358086FC}" type="presParOf" srcId="{D45A87E6-C5FD-419A-9638-2971528B4A1D}" destId="{D9A0773A-22F7-4778-A260-640893E23B73}" srcOrd="30" destOrd="0" presId="urn:microsoft.com/office/officeart/2005/8/layout/cycle6"/>
    <dgm:cxn modelId="{D4293DDB-A943-4C44-835D-DAF8DECE6318}" type="presParOf" srcId="{D45A87E6-C5FD-419A-9638-2971528B4A1D}" destId="{C4C036C9-8211-4919-AF48-BEF7FDEDC382}" srcOrd="31" destOrd="0" presId="urn:microsoft.com/office/officeart/2005/8/layout/cycle6"/>
    <dgm:cxn modelId="{892EC250-BA7F-4BC6-8365-22A1A42785FD}" type="presParOf" srcId="{D45A87E6-C5FD-419A-9638-2971528B4A1D}" destId="{F78E1D29-B644-4BEC-95CD-526917C16A35}" srcOrd="32"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5DCD0F-7F47-43A9-9463-2FC4C013E07B}">
      <dsp:nvSpPr>
        <dsp:cNvPr id="0" name=""/>
        <dsp:cNvSpPr/>
      </dsp:nvSpPr>
      <dsp:spPr>
        <a:xfrm>
          <a:off x="3534222" y="3662"/>
          <a:ext cx="1092151" cy="4674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err="1"/>
            <a:t>Soumission</a:t>
          </a:r>
          <a:r>
            <a:rPr lang="en-US" sz="1200" b="1" kern="1200" dirty="0"/>
            <a:t> du JAP</a:t>
          </a:r>
        </a:p>
      </dsp:txBody>
      <dsp:txXfrm>
        <a:off x="3557043" y="26483"/>
        <a:ext cx="1046509" cy="421839"/>
      </dsp:txXfrm>
    </dsp:sp>
    <dsp:sp modelId="{83530D40-3F21-4C0D-BA9A-53BBF6E34846}">
      <dsp:nvSpPr>
        <dsp:cNvPr id="0" name=""/>
        <dsp:cNvSpPr/>
      </dsp:nvSpPr>
      <dsp:spPr>
        <a:xfrm>
          <a:off x="2437520" y="307777"/>
          <a:ext cx="4203445" cy="4203445"/>
        </a:xfrm>
        <a:custGeom>
          <a:avLst/>
          <a:gdLst/>
          <a:ahLst/>
          <a:cxnLst/>
          <a:rect l="0" t="0" r="0" b="0"/>
          <a:pathLst>
            <a:path>
              <a:moveTo>
                <a:pt x="2191676" y="1925"/>
              </a:moveTo>
              <a:arcTo wR="2101722" hR="2101722" stAng="16347180" swAng="453359"/>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05AFB30-BE06-4814-A00B-00C31B09E067}">
      <dsp:nvSpPr>
        <dsp:cNvPr id="0" name=""/>
        <dsp:cNvSpPr/>
      </dsp:nvSpPr>
      <dsp:spPr>
        <a:xfrm>
          <a:off x="4705185" y="340257"/>
          <a:ext cx="1251224" cy="4674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CH" sz="1200" b="1" kern="1200" dirty="0"/>
            <a:t>Examen, Révision  &amp; Approbation </a:t>
          </a:r>
          <a:endParaRPr lang="en-US" sz="1200" b="1" kern="1200" dirty="0"/>
        </a:p>
      </dsp:txBody>
      <dsp:txXfrm>
        <a:off x="4728006" y="363078"/>
        <a:ext cx="1205582" cy="421839"/>
      </dsp:txXfrm>
    </dsp:sp>
    <dsp:sp modelId="{41116608-8EE3-4FC2-99D8-06819490D0F5}">
      <dsp:nvSpPr>
        <dsp:cNvPr id="0" name=""/>
        <dsp:cNvSpPr/>
      </dsp:nvSpPr>
      <dsp:spPr>
        <a:xfrm>
          <a:off x="1861405" y="14143"/>
          <a:ext cx="4203445" cy="4203445"/>
        </a:xfrm>
        <a:custGeom>
          <a:avLst/>
          <a:gdLst/>
          <a:ahLst/>
          <a:cxnLst/>
          <a:rect l="0" t="0" r="0" b="0"/>
          <a:pathLst>
            <a:path>
              <a:moveTo>
                <a:pt x="3749965" y="797677"/>
              </a:moveTo>
              <a:arcTo wR="2101722" hR="2101722" stAng="19298994" swAng="83734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DC019FE-A07E-48BA-9C53-6D0A6786563A}">
      <dsp:nvSpPr>
        <dsp:cNvPr id="0" name=""/>
        <dsp:cNvSpPr/>
      </dsp:nvSpPr>
      <dsp:spPr>
        <a:xfrm>
          <a:off x="5403658" y="1252572"/>
          <a:ext cx="1176866" cy="42693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t>Placement de la </a:t>
          </a:r>
          <a:r>
            <a:rPr lang="en-US" sz="1200" b="1" kern="1200" dirty="0" err="1"/>
            <a:t>Commande</a:t>
          </a:r>
          <a:r>
            <a:rPr lang="en-US" sz="1200" b="1" kern="1200" dirty="0"/>
            <a:t> </a:t>
          </a:r>
        </a:p>
      </dsp:txBody>
      <dsp:txXfrm>
        <a:off x="5424499" y="1273413"/>
        <a:ext cx="1135184" cy="385249"/>
      </dsp:txXfrm>
    </dsp:sp>
    <dsp:sp modelId="{1948C9B4-9A00-4640-BAE1-91210104D1F0}">
      <dsp:nvSpPr>
        <dsp:cNvPr id="0" name=""/>
        <dsp:cNvSpPr/>
      </dsp:nvSpPr>
      <dsp:spPr>
        <a:xfrm>
          <a:off x="1978575" y="237403"/>
          <a:ext cx="4203445" cy="4203445"/>
        </a:xfrm>
        <a:custGeom>
          <a:avLst/>
          <a:gdLst/>
          <a:ahLst/>
          <a:cxnLst/>
          <a:rect l="0" t="0" r="0" b="0"/>
          <a:pathLst>
            <a:path>
              <a:moveTo>
                <a:pt x="4099538" y="1449061"/>
              </a:moveTo>
              <a:arcTo wR="2101722" hR="2101722" stAng="20514506" swAng="118044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4B7EE31-C3E3-4E5E-898E-B61908E79CFC}">
      <dsp:nvSpPr>
        <dsp:cNvPr id="0" name=""/>
        <dsp:cNvSpPr/>
      </dsp:nvSpPr>
      <dsp:spPr>
        <a:xfrm>
          <a:off x="5561417" y="2404491"/>
          <a:ext cx="1198420" cy="4674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CH" sz="1200" b="1" kern="1200" dirty="0"/>
            <a:t> Production pharmaceutique</a:t>
          </a:r>
          <a:endParaRPr lang="en-US" sz="1200" b="1" kern="1200" dirty="0"/>
        </a:p>
      </dsp:txBody>
      <dsp:txXfrm>
        <a:off x="5584238" y="2427312"/>
        <a:ext cx="1152778" cy="421839"/>
      </dsp:txXfrm>
    </dsp:sp>
    <dsp:sp modelId="{7DF841BA-015F-430A-8475-8439888F9A4F}">
      <dsp:nvSpPr>
        <dsp:cNvPr id="0" name=""/>
        <dsp:cNvSpPr/>
      </dsp:nvSpPr>
      <dsp:spPr>
        <a:xfrm>
          <a:off x="1978575" y="237403"/>
          <a:ext cx="4203445" cy="4203445"/>
        </a:xfrm>
        <a:custGeom>
          <a:avLst/>
          <a:gdLst/>
          <a:ahLst/>
          <a:cxnLst/>
          <a:rect l="0" t="0" r="0" b="0"/>
          <a:pathLst>
            <a:path>
              <a:moveTo>
                <a:pt x="4133077" y="2641013"/>
              </a:moveTo>
              <a:arcTo wR="2101722" hR="2101722" stAng="892086" swAng="107294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F64D6C1-01CD-44A4-9BCB-6E3B6758ED65}">
      <dsp:nvSpPr>
        <dsp:cNvPr id="0" name=""/>
        <dsp:cNvSpPr/>
      </dsp:nvSpPr>
      <dsp:spPr>
        <a:xfrm>
          <a:off x="5068852" y="3481720"/>
          <a:ext cx="1199643" cy="4674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t>Feu Vert et reservation de vol/</a:t>
          </a:r>
          <a:r>
            <a:rPr lang="en-US" sz="1200" b="1" kern="1200" dirty="0" err="1"/>
            <a:t>navire</a:t>
          </a:r>
          <a:r>
            <a:rPr lang="en-US" sz="1200" b="1" kern="1200" dirty="0"/>
            <a:t> </a:t>
          </a:r>
        </a:p>
      </dsp:txBody>
      <dsp:txXfrm>
        <a:off x="5091673" y="3504541"/>
        <a:ext cx="1154001" cy="421839"/>
      </dsp:txXfrm>
    </dsp:sp>
    <dsp:sp modelId="{868547C3-23DC-4FDA-A8B1-895079357115}">
      <dsp:nvSpPr>
        <dsp:cNvPr id="0" name=""/>
        <dsp:cNvSpPr/>
      </dsp:nvSpPr>
      <dsp:spPr>
        <a:xfrm>
          <a:off x="1978575" y="237403"/>
          <a:ext cx="4203445" cy="4203445"/>
        </a:xfrm>
        <a:custGeom>
          <a:avLst/>
          <a:gdLst/>
          <a:ahLst/>
          <a:cxnLst/>
          <a:rect l="0" t="0" r="0" b="0"/>
          <a:pathLst>
            <a:path>
              <a:moveTo>
                <a:pt x="3449565" y="3714346"/>
              </a:moveTo>
              <a:arcTo wR="2101722" hR="2101722" stAng="3006653" swAng="63712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859D4EC-4B7E-4D81-9576-63FE3DE98CDC}">
      <dsp:nvSpPr>
        <dsp:cNvPr id="0" name=""/>
        <dsp:cNvSpPr/>
      </dsp:nvSpPr>
      <dsp:spPr>
        <a:xfrm>
          <a:off x="4240411" y="4121973"/>
          <a:ext cx="864020" cy="4674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t>Expedition </a:t>
          </a:r>
        </a:p>
      </dsp:txBody>
      <dsp:txXfrm>
        <a:off x="4263232" y="4144794"/>
        <a:ext cx="818378" cy="421839"/>
      </dsp:txXfrm>
    </dsp:sp>
    <dsp:sp modelId="{F070A92D-1D73-4468-A1C6-14FB32566B38}">
      <dsp:nvSpPr>
        <dsp:cNvPr id="0" name=""/>
        <dsp:cNvSpPr/>
      </dsp:nvSpPr>
      <dsp:spPr>
        <a:xfrm>
          <a:off x="1978575" y="237403"/>
          <a:ext cx="4203445" cy="4203445"/>
        </a:xfrm>
        <a:custGeom>
          <a:avLst/>
          <a:gdLst/>
          <a:ahLst/>
          <a:cxnLst/>
          <a:rect l="0" t="0" r="0" b="0"/>
          <a:pathLst>
            <a:path>
              <a:moveTo>
                <a:pt x="2260316" y="4197452"/>
              </a:moveTo>
              <a:arcTo wR="2101722" hR="2101722" stAng="5140344" swAng="24435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D7D3FC8-7422-4171-9997-535C12E6B716}">
      <dsp:nvSpPr>
        <dsp:cNvPr id="0" name=""/>
        <dsp:cNvSpPr/>
      </dsp:nvSpPr>
      <dsp:spPr>
        <a:xfrm>
          <a:off x="2888219" y="4121973"/>
          <a:ext cx="1199909" cy="4674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CH" sz="1200" b="1" kern="1200" dirty="0"/>
            <a:t>Dédouanement</a:t>
          </a:r>
          <a:endParaRPr lang="en-US" sz="1200" b="1" kern="1200" dirty="0"/>
        </a:p>
      </dsp:txBody>
      <dsp:txXfrm>
        <a:off x="2911040" y="4144794"/>
        <a:ext cx="1154267" cy="421839"/>
      </dsp:txXfrm>
    </dsp:sp>
    <dsp:sp modelId="{7FC02F5E-6FDC-4251-88DA-67B2240EE6B7}">
      <dsp:nvSpPr>
        <dsp:cNvPr id="0" name=""/>
        <dsp:cNvSpPr/>
      </dsp:nvSpPr>
      <dsp:spPr>
        <a:xfrm>
          <a:off x="1978575" y="237403"/>
          <a:ext cx="4203445" cy="4203445"/>
        </a:xfrm>
        <a:custGeom>
          <a:avLst/>
          <a:gdLst/>
          <a:ahLst/>
          <a:cxnLst/>
          <a:rect l="0" t="0" r="0" b="0"/>
          <a:pathLst>
            <a:path>
              <a:moveTo>
                <a:pt x="986263" y="3883011"/>
              </a:moveTo>
              <a:arcTo wR="2101722" hR="2101722" stAng="7323310" swAng="471719"/>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594FBF8-30A9-4974-A911-4BA3B9369980}">
      <dsp:nvSpPr>
        <dsp:cNvPr id="0" name=""/>
        <dsp:cNvSpPr/>
      </dsp:nvSpPr>
      <dsp:spPr>
        <a:xfrm>
          <a:off x="1927707" y="3481720"/>
          <a:ext cx="1128427" cy="4674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CH" sz="1200" b="1" kern="1200" dirty="0"/>
            <a:t>Entreposage et stockage</a:t>
          </a:r>
          <a:endParaRPr lang="en-US" sz="1200" b="1" kern="1200" dirty="0"/>
        </a:p>
      </dsp:txBody>
      <dsp:txXfrm>
        <a:off x="1950528" y="3504541"/>
        <a:ext cx="1082785" cy="421839"/>
      </dsp:txXfrm>
    </dsp:sp>
    <dsp:sp modelId="{F01A0D0D-5929-474A-A344-748852E0421C}">
      <dsp:nvSpPr>
        <dsp:cNvPr id="0" name=""/>
        <dsp:cNvSpPr/>
      </dsp:nvSpPr>
      <dsp:spPr>
        <a:xfrm>
          <a:off x="1978575" y="237403"/>
          <a:ext cx="4203445" cy="4203445"/>
        </a:xfrm>
        <a:custGeom>
          <a:avLst/>
          <a:gdLst/>
          <a:ahLst/>
          <a:cxnLst/>
          <a:rect l="0" t="0" r="0" b="0"/>
          <a:pathLst>
            <a:path>
              <a:moveTo>
                <a:pt x="334102" y="3238717"/>
              </a:moveTo>
              <a:arcTo wR="2101722" hR="2101722" stAng="8834967" swAng="107294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1793640-933D-4042-99A0-9CBCE6E5AC37}">
      <dsp:nvSpPr>
        <dsp:cNvPr id="0" name=""/>
        <dsp:cNvSpPr/>
      </dsp:nvSpPr>
      <dsp:spPr>
        <a:xfrm>
          <a:off x="1389127" y="2404491"/>
          <a:ext cx="1221679" cy="4674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t>Transport a </a:t>
          </a:r>
          <a:r>
            <a:rPr lang="en-US" sz="1200" b="1" kern="1200" dirty="0" err="1"/>
            <a:t>l’interieure</a:t>
          </a:r>
          <a:r>
            <a:rPr lang="en-US" sz="1200" b="1" kern="1200" dirty="0"/>
            <a:t> du pays</a:t>
          </a:r>
        </a:p>
      </dsp:txBody>
      <dsp:txXfrm>
        <a:off x="1411948" y="2427312"/>
        <a:ext cx="1176037" cy="421839"/>
      </dsp:txXfrm>
    </dsp:sp>
    <dsp:sp modelId="{BC34A7CF-393C-4D55-BB12-9F03C7180988}">
      <dsp:nvSpPr>
        <dsp:cNvPr id="0" name=""/>
        <dsp:cNvSpPr/>
      </dsp:nvSpPr>
      <dsp:spPr>
        <a:xfrm>
          <a:off x="1978575" y="237403"/>
          <a:ext cx="4203445" cy="4203445"/>
        </a:xfrm>
        <a:custGeom>
          <a:avLst/>
          <a:gdLst/>
          <a:ahLst/>
          <a:cxnLst/>
          <a:rect l="0" t="0" r="0" b="0"/>
          <a:pathLst>
            <a:path>
              <a:moveTo>
                <a:pt x="807" y="2159975"/>
              </a:moveTo>
              <a:arcTo wR="2101722" hR="2101722" stAng="10704704" swAng="114626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CE93901-4A2E-4D77-8EBA-205018F1108B}">
      <dsp:nvSpPr>
        <dsp:cNvPr id="0" name=""/>
        <dsp:cNvSpPr/>
      </dsp:nvSpPr>
      <dsp:spPr>
        <a:xfrm>
          <a:off x="1808902" y="1232298"/>
          <a:ext cx="719201" cy="4674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t>TDM</a:t>
          </a:r>
        </a:p>
      </dsp:txBody>
      <dsp:txXfrm>
        <a:off x="1831723" y="1255119"/>
        <a:ext cx="673559" cy="421839"/>
      </dsp:txXfrm>
    </dsp:sp>
    <dsp:sp modelId="{5215DAB8-B5BE-42B7-B24B-F98F517E0531}">
      <dsp:nvSpPr>
        <dsp:cNvPr id="0" name=""/>
        <dsp:cNvSpPr/>
      </dsp:nvSpPr>
      <dsp:spPr>
        <a:xfrm>
          <a:off x="2012653" y="180400"/>
          <a:ext cx="4203445" cy="4203445"/>
        </a:xfrm>
        <a:custGeom>
          <a:avLst/>
          <a:gdLst/>
          <a:ahLst/>
          <a:cxnLst/>
          <a:rect l="0" t="0" r="0" b="0"/>
          <a:pathLst>
            <a:path>
              <a:moveTo>
                <a:pt x="283574" y="1047409"/>
              </a:moveTo>
              <a:arcTo wR="2101722" hR="2101722" stAng="12606523" swAng="83324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9A0773A-22F7-4778-A260-640893E23B73}">
      <dsp:nvSpPr>
        <dsp:cNvPr id="0" name=""/>
        <dsp:cNvSpPr/>
      </dsp:nvSpPr>
      <dsp:spPr>
        <a:xfrm>
          <a:off x="2286322" y="377736"/>
          <a:ext cx="1175787" cy="44078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t>Quantification et Previsions </a:t>
          </a:r>
        </a:p>
      </dsp:txBody>
      <dsp:txXfrm>
        <a:off x="2307839" y="399253"/>
        <a:ext cx="1132753" cy="397749"/>
      </dsp:txXfrm>
    </dsp:sp>
    <dsp:sp modelId="{F78E1D29-B644-4BEC-95CD-526917C16A35}">
      <dsp:nvSpPr>
        <dsp:cNvPr id="0" name=""/>
        <dsp:cNvSpPr/>
      </dsp:nvSpPr>
      <dsp:spPr>
        <a:xfrm>
          <a:off x="1851395" y="267415"/>
          <a:ext cx="4203445" cy="4203445"/>
        </a:xfrm>
        <a:custGeom>
          <a:avLst/>
          <a:gdLst/>
          <a:ahLst/>
          <a:cxnLst/>
          <a:rect l="0" t="0" r="0" b="0"/>
          <a:pathLst>
            <a:path>
              <a:moveTo>
                <a:pt x="1432226" y="109484"/>
              </a:moveTo>
              <a:arcTo wR="2101722" hR="2101722" stAng="15085498" swAng="42041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4450" y="0"/>
            <a:ext cx="2949575" cy="496888"/>
          </a:xfrm>
          <a:prstGeom prst="rect">
            <a:avLst/>
          </a:prstGeom>
        </p:spPr>
        <p:txBody>
          <a:bodyPr vert="horz" lIns="91440" tIns="45720" rIns="91440" bIns="45720" rtlCol="0"/>
          <a:lstStyle>
            <a:lvl1pPr algn="r">
              <a:defRPr sz="1200"/>
            </a:lvl1pPr>
          </a:lstStyle>
          <a:p>
            <a:fld id="{3BC40927-139B-4AD8-A09D-46C05E9E9FC2}" type="datetimeFigureOut">
              <a:rPr lang="en-US" smtClean="0"/>
              <a:t>7/16/2020</a:t>
            </a:fld>
            <a:endParaRPr lang="en-US"/>
          </a:p>
        </p:txBody>
      </p:sp>
      <p:sp>
        <p:nvSpPr>
          <p:cNvPr id="4" name="Footer Placeholder 3"/>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4450" y="9440863"/>
            <a:ext cx="2949575" cy="496887"/>
          </a:xfrm>
          <a:prstGeom prst="rect">
            <a:avLst/>
          </a:prstGeom>
        </p:spPr>
        <p:txBody>
          <a:bodyPr vert="horz" lIns="91440" tIns="45720" rIns="91440" bIns="45720" rtlCol="0" anchor="b"/>
          <a:lstStyle>
            <a:lvl1pPr algn="r">
              <a:defRPr sz="1200"/>
            </a:lvl1pPr>
          </a:lstStyle>
          <a:p>
            <a:fld id="{385DAD68-1680-4B1E-8D78-F213A170FCD1}" type="slidenum">
              <a:rPr lang="en-US" smtClean="0"/>
              <a:t>‹#›</a:t>
            </a:fld>
            <a:endParaRPr lang="en-US"/>
          </a:p>
        </p:txBody>
      </p:sp>
    </p:spTree>
    <p:extLst>
      <p:ext uri="{BB962C8B-B14F-4D97-AF65-F5344CB8AC3E}">
        <p14:creationId xmlns:p14="http://schemas.microsoft.com/office/powerpoint/2010/main" val="12044064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4939" y="0"/>
            <a:ext cx="2949099" cy="498693"/>
          </a:xfrm>
          <a:prstGeom prst="rect">
            <a:avLst/>
          </a:prstGeom>
        </p:spPr>
        <p:txBody>
          <a:bodyPr vert="horz" lIns="91440" tIns="45720" rIns="91440" bIns="45720" rtlCol="0"/>
          <a:lstStyle>
            <a:lvl1pPr algn="r">
              <a:defRPr sz="1200"/>
            </a:lvl1pPr>
          </a:lstStyle>
          <a:p>
            <a:fld id="{82BF0BDD-6DCE-452E-8FC7-8045F9604CA8}" type="datetimeFigureOut">
              <a:rPr lang="en-GB" smtClean="0"/>
              <a:t>16/07/2020</a:t>
            </a:fld>
            <a:endParaRPr lang="en-GB"/>
          </a:p>
        </p:txBody>
      </p:sp>
      <p:sp>
        <p:nvSpPr>
          <p:cNvPr id="4" name="Slide Image Placeholder 3"/>
          <p:cNvSpPr>
            <a:spLocks noGrp="1" noRot="1" noChangeAspect="1"/>
          </p:cNvSpPr>
          <p:nvPr>
            <p:ph type="sldImg" idx="2"/>
          </p:nvPr>
        </p:nvSpPr>
        <p:spPr>
          <a:xfrm>
            <a:off x="422275" y="1243013"/>
            <a:ext cx="5961063"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562" y="4783307"/>
            <a:ext cx="5444490" cy="3913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0647"/>
            <a:ext cx="2949099" cy="49869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4939" y="9440647"/>
            <a:ext cx="2949099" cy="498692"/>
          </a:xfrm>
          <a:prstGeom prst="rect">
            <a:avLst/>
          </a:prstGeom>
        </p:spPr>
        <p:txBody>
          <a:bodyPr vert="horz" lIns="91440" tIns="45720" rIns="91440" bIns="45720" rtlCol="0" anchor="b"/>
          <a:lstStyle>
            <a:lvl1pPr algn="r">
              <a:defRPr sz="1200"/>
            </a:lvl1pPr>
          </a:lstStyle>
          <a:p>
            <a:fld id="{286E8213-6C2A-4731-ADDF-4A882C0DA2B2}" type="slidenum">
              <a:rPr lang="en-GB" smtClean="0"/>
              <a:t>‹#›</a:t>
            </a:fld>
            <a:endParaRPr lang="en-GB"/>
          </a:p>
        </p:txBody>
      </p:sp>
    </p:spTree>
    <p:extLst>
      <p:ext uri="{BB962C8B-B14F-4D97-AF65-F5344CB8AC3E}">
        <p14:creationId xmlns:p14="http://schemas.microsoft.com/office/powerpoint/2010/main" val="4070399957"/>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E4E4007-B5E3-48AB-A700-320AFC0FCDB6}"/>
              </a:ext>
            </a:extLst>
          </p:cNvPr>
          <p:cNvSpPr>
            <a:spLocks noGrp="1" noChangeArrowheads="1"/>
          </p:cNvSpPr>
          <p:nvPr>
            <p:ph type="hdr" sz="quarter"/>
          </p:nvPr>
        </p:nvSpPr>
        <p:spPr>
          <a:ln/>
        </p:spPr>
        <p:txBody>
          <a:bodyPr/>
          <a:lstStyle/>
          <a:p>
            <a:pPr marL="0" marR="0" lvl="0" indent="0" algn="l" defTabSz="914400" rtl="1"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World Health Organization</a:t>
            </a:r>
          </a:p>
        </p:txBody>
      </p:sp>
      <p:sp>
        <p:nvSpPr>
          <p:cNvPr id="5" name="Rectangle 3">
            <a:extLst>
              <a:ext uri="{FF2B5EF4-FFF2-40B4-BE49-F238E27FC236}">
                <a16:creationId xmlns:a16="http://schemas.microsoft.com/office/drawing/2014/main" id="{F130D0D9-464E-4DFC-87FC-71BC3893CC44}"/>
              </a:ext>
            </a:extLst>
          </p:cNvPr>
          <p:cNvSpPr>
            <a:spLocks noGrp="1" noChangeArrowheads="1"/>
          </p:cNvSpPr>
          <p:nvPr>
            <p:ph type="dt" idx="1"/>
          </p:nvPr>
        </p:nvSpPr>
        <p:spPr>
          <a:ln/>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fld id="{56FE7939-8771-4C30-82B7-0C60ADA82ED4}" type="datetime3">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1" eaLnBrk="1" fontAlgn="base" latinLnBrk="0" hangingPunct="1">
                <a:lnSpc>
                  <a:spcPct val="100000"/>
                </a:lnSpc>
                <a:spcBef>
                  <a:spcPct val="0"/>
                </a:spcBef>
                <a:spcAft>
                  <a:spcPct val="0"/>
                </a:spcAft>
                <a:buClrTx/>
                <a:buSzTx/>
                <a:buFontTx/>
                <a:buNone/>
                <a:tabLst/>
                <a:defRPr/>
              </a:pPr>
              <a:t>16 July, 2020</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Rectangle 7">
            <a:extLst>
              <a:ext uri="{FF2B5EF4-FFF2-40B4-BE49-F238E27FC236}">
                <a16:creationId xmlns:a16="http://schemas.microsoft.com/office/drawing/2014/main" id="{28BEE903-CF5A-455D-AF9C-89F0014BF659}"/>
              </a:ext>
            </a:extLst>
          </p:cNvPr>
          <p:cNvSpPr>
            <a:spLocks noGrp="1" noChangeArrowheads="1"/>
          </p:cNvSpPr>
          <p:nvPr>
            <p:ph type="sldNum" sz="quarter" idx="5"/>
          </p:nvPr>
        </p:nvSpPr>
        <p:spPr>
          <a:ln/>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fld id="{0A12B3D2-6D16-451C-9015-E257FDF67A24}"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1" eaLnBrk="1" fontAlgn="base" latinLnBrk="0" hangingPunct="1">
                <a:lnSpc>
                  <a:spcPct val="100000"/>
                </a:lnSpc>
                <a:spcBef>
                  <a:spcPct val="0"/>
                </a:spcBef>
                <a:spcAft>
                  <a:spcPct val="0"/>
                </a:spcAft>
                <a:buClrTx/>
                <a:buSzTx/>
                <a:buFontTx/>
                <a:buNone/>
                <a:tabLst/>
                <a:defRPr/>
              </a:pPr>
              <a:t>4</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48834" name="Rectangle 2">
            <a:extLst>
              <a:ext uri="{FF2B5EF4-FFF2-40B4-BE49-F238E27FC236}">
                <a16:creationId xmlns:a16="http://schemas.microsoft.com/office/drawing/2014/main" id="{3EBD60CB-825D-4B4C-9BE9-56641FCCA73D}"/>
              </a:ext>
            </a:extLst>
          </p:cNvPr>
          <p:cNvSpPr>
            <a:spLocks noGrp="1" noRot="1" noChangeAspect="1" noChangeArrowheads="1" noTextEdit="1"/>
          </p:cNvSpPr>
          <p:nvPr>
            <p:ph type="sldImg"/>
          </p:nvPr>
        </p:nvSpPr>
        <p:spPr>
          <a:ln/>
        </p:spPr>
      </p:sp>
      <p:sp>
        <p:nvSpPr>
          <p:cNvPr id="248835" name="Rectangle 3">
            <a:extLst>
              <a:ext uri="{FF2B5EF4-FFF2-40B4-BE49-F238E27FC236}">
                <a16:creationId xmlns:a16="http://schemas.microsoft.com/office/drawing/2014/main" id="{34696C3F-BB43-425F-92B1-D1FBC772F29B}"/>
              </a:ext>
            </a:extLst>
          </p:cNvPr>
          <p:cNvSpPr>
            <a:spLocks noGrp="1" noChangeArrowheads="1"/>
          </p:cNvSpPr>
          <p:nvPr>
            <p:ph type="body" idx="1"/>
          </p:nvPr>
        </p:nvSpPr>
        <p:spPr/>
        <p:txBody>
          <a:bodyPr/>
          <a:lstStyle/>
          <a:p>
            <a:pPr algn="l" rtl="0"/>
            <a:endParaRPr lang="en-US" altLang="en-US"/>
          </a:p>
        </p:txBody>
      </p:sp>
    </p:spTree>
    <p:extLst>
      <p:ext uri="{BB962C8B-B14F-4D97-AF65-F5344CB8AC3E}">
        <p14:creationId xmlns:p14="http://schemas.microsoft.com/office/powerpoint/2010/main" val="2584423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4F5BF6B-CF92-4259-A741-7B435BB18462}"/>
              </a:ext>
            </a:extLst>
          </p:cNvPr>
          <p:cNvSpPr>
            <a:spLocks noGrp="1" noChangeArrowheads="1"/>
          </p:cNvSpPr>
          <p:nvPr>
            <p:ph type="hdr" sz="quarter"/>
          </p:nvPr>
        </p:nvSpPr>
        <p:spPr>
          <a:ln/>
        </p:spPr>
        <p:txBody>
          <a:bodyPr/>
          <a:lstStyle/>
          <a:p>
            <a:pPr marL="0" marR="0" lvl="0" indent="0" algn="l" defTabSz="914400" rtl="1"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World Health Organization</a:t>
            </a:r>
          </a:p>
        </p:txBody>
      </p:sp>
      <p:sp>
        <p:nvSpPr>
          <p:cNvPr id="5" name="Rectangle 3">
            <a:extLst>
              <a:ext uri="{FF2B5EF4-FFF2-40B4-BE49-F238E27FC236}">
                <a16:creationId xmlns:a16="http://schemas.microsoft.com/office/drawing/2014/main" id="{1E523337-FDDF-44E1-9511-253DB879F93C}"/>
              </a:ext>
            </a:extLst>
          </p:cNvPr>
          <p:cNvSpPr>
            <a:spLocks noGrp="1" noChangeArrowheads="1"/>
          </p:cNvSpPr>
          <p:nvPr>
            <p:ph type="dt" idx="1"/>
          </p:nvPr>
        </p:nvSpPr>
        <p:spPr>
          <a:ln/>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fld id="{AD35CF99-439D-446E-BD13-783390A12DD6}" type="datetime3">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1" eaLnBrk="1" fontAlgn="base" latinLnBrk="0" hangingPunct="1">
                <a:lnSpc>
                  <a:spcPct val="100000"/>
                </a:lnSpc>
                <a:spcBef>
                  <a:spcPct val="0"/>
                </a:spcBef>
                <a:spcAft>
                  <a:spcPct val="0"/>
                </a:spcAft>
                <a:buClrTx/>
                <a:buSzTx/>
                <a:buFontTx/>
                <a:buNone/>
                <a:tabLst/>
                <a:defRPr/>
              </a:pPr>
              <a:t>16 July, 2020</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Rectangle 7">
            <a:extLst>
              <a:ext uri="{FF2B5EF4-FFF2-40B4-BE49-F238E27FC236}">
                <a16:creationId xmlns:a16="http://schemas.microsoft.com/office/drawing/2014/main" id="{B22031E5-F94A-4898-B66E-350D55053863}"/>
              </a:ext>
            </a:extLst>
          </p:cNvPr>
          <p:cNvSpPr>
            <a:spLocks noGrp="1" noChangeArrowheads="1"/>
          </p:cNvSpPr>
          <p:nvPr>
            <p:ph type="sldNum" sz="quarter" idx="5"/>
          </p:nvPr>
        </p:nvSpPr>
        <p:spPr>
          <a:ln/>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fld id="{61744FCC-7F7A-4005-ABC2-E7A967811CF0}"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1" eaLnBrk="1" fontAlgn="base" latinLnBrk="0" hangingPunct="1">
                <a:lnSpc>
                  <a:spcPct val="100000"/>
                </a:lnSpc>
                <a:spcBef>
                  <a:spcPct val="0"/>
                </a:spcBef>
                <a:spcAft>
                  <a:spcPct val="0"/>
                </a:spcAft>
                <a:buClrTx/>
                <a:buSzTx/>
                <a:buFontTx/>
                <a:buNone/>
                <a:tabLst/>
                <a:defRPr/>
              </a:pPr>
              <a:t>6</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45762" name="Rectangle 2">
            <a:extLst>
              <a:ext uri="{FF2B5EF4-FFF2-40B4-BE49-F238E27FC236}">
                <a16:creationId xmlns:a16="http://schemas.microsoft.com/office/drawing/2014/main" id="{EDC48186-F703-4FEF-A0DA-7AADEA03991E}"/>
              </a:ext>
            </a:extLst>
          </p:cNvPr>
          <p:cNvSpPr>
            <a:spLocks noGrp="1" noRot="1" noChangeAspect="1" noChangeArrowheads="1" noTextEdit="1"/>
          </p:cNvSpPr>
          <p:nvPr>
            <p:ph type="sldImg"/>
          </p:nvPr>
        </p:nvSpPr>
        <p:spPr>
          <a:ln/>
        </p:spPr>
      </p:sp>
      <p:sp>
        <p:nvSpPr>
          <p:cNvPr id="245763" name="Rectangle 3">
            <a:extLst>
              <a:ext uri="{FF2B5EF4-FFF2-40B4-BE49-F238E27FC236}">
                <a16:creationId xmlns:a16="http://schemas.microsoft.com/office/drawing/2014/main" id="{4A726367-CFAE-48DD-B8A4-26B4128944D8}"/>
              </a:ext>
            </a:extLst>
          </p:cNvPr>
          <p:cNvSpPr>
            <a:spLocks noGrp="1" noChangeArrowheads="1"/>
          </p:cNvSpPr>
          <p:nvPr>
            <p:ph type="body" idx="1"/>
          </p:nvPr>
        </p:nvSpPr>
        <p:spPr>
          <a:ln/>
        </p:spPr>
        <p:txBody>
          <a:bodyPr lIns="0" tIns="0" rIns="0" bIns="0"/>
          <a:lstStyle/>
          <a:p>
            <a:pPr algn="l" rtl="0"/>
            <a:endParaRPr lang="en-US" altLang="en-US"/>
          </a:p>
        </p:txBody>
      </p:sp>
    </p:spTree>
    <p:extLst>
      <p:ext uri="{BB962C8B-B14F-4D97-AF65-F5344CB8AC3E}">
        <p14:creationId xmlns:p14="http://schemas.microsoft.com/office/powerpoint/2010/main" val="869247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fld id="{ED4097D5-DC96-40EE-9DEB-10EA9373204A}"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1"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85181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19:notes"/>
          <p:cNvSpPr txBox="1">
            <a:spLocks noGrp="1"/>
          </p:cNvSpPr>
          <p:nvPr>
            <p:ph type="body" idx="1"/>
          </p:nvPr>
        </p:nvSpPr>
        <p:spPr>
          <a:xfrm>
            <a:off x="680562" y="4783307"/>
            <a:ext cx="544449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p19:notes"/>
          <p:cNvSpPr>
            <a:spLocks noGrp="1" noRot="1" noChangeAspect="1"/>
          </p:cNvSpPr>
          <p:nvPr>
            <p:ph type="sldImg" idx="2"/>
          </p:nvPr>
        </p:nvSpPr>
        <p:spPr>
          <a:xfrm>
            <a:off x="422275" y="1243013"/>
            <a:ext cx="5961063"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435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19:notes"/>
          <p:cNvSpPr txBox="1">
            <a:spLocks noGrp="1"/>
          </p:cNvSpPr>
          <p:nvPr>
            <p:ph type="body" idx="1"/>
          </p:nvPr>
        </p:nvSpPr>
        <p:spPr>
          <a:xfrm>
            <a:off x="680562" y="4783307"/>
            <a:ext cx="544449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p19:notes"/>
          <p:cNvSpPr>
            <a:spLocks noGrp="1" noRot="1" noChangeAspect="1"/>
          </p:cNvSpPr>
          <p:nvPr>
            <p:ph type="sldImg" idx="2"/>
          </p:nvPr>
        </p:nvSpPr>
        <p:spPr>
          <a:xfrm>
            <a:off x="422275" y="1243013"/>
            <a:ext cx="5961063"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ce réservé de l'image des diapositives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Espace réservé des notes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smtClean="0"/>
          </a:p>
        </p:txBody>
      </p:sp>
      <p:sp>
        <p:nvSpPr>
          <p:cNvPr id="16388" name="Espace réservé du numéro de diapositive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2CDC38-3DE6-4B40-B46A-3C2F8066FCB2}" type="slidenum">
              <a:rPr kumimoji="0" lang="fr-FR" altLang="fr-F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fr-FR" altLang="fr-F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1073214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1.wdp"/><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2.png"/><Relationship Id="rId4" Type="http://schemas.openxmlformats.org/officeDocument/2006/relationships/image" Target="file:////Users/barambaye/Documents/BARA/RESSOURCES/Textures/texture31799-16-9eme_150dpi.jpg"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file:////Users/barambaye/Documents/BARA/TRAVAUX/LOGOS/Logo%20ESPEN/LOGO_ESPEN-Blanc.png" TargetMode="External"/><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openxmlformats.org/officeDocument/2006/relationships/image" Target="file:////Users/barambaye/Documents/BARA/RESSOURCES/Textures/texture31799-16-9eme_150dpi.jpg" TargetMode="External"/><Relationship Id="rId7"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13.xml"/><Relationship Id="rId6" Type="http://schemas.openxmlformats.org/officeDocument/2006/relationships/image" Target="../media/image6.emf"/><Relationship Id="rId5" Type="http://schemas.openxmlformats.org/officeDocument/2006/relationships/image" Target="file:////Users/barambaye/Documents/BARA/TRAVAUX/LOGOS/Logo%20ESPEN/LOGO_ESPEN-Blanc.png" TargetMode="External"/><Relationship Id="rId4" Type="http://schemas.openxmlformats.org/officeDocument/2006/relationships/image" Target="../media/image5.png"/></Relationships>
</file>

<file path=ppt/slideLayouts/_rels/slideLayout132.xml.rels><?xml version="1.0" encoding="UTF-8" standalone="yes"?>
<Relationships xmlns="http://schemas.openxmlformats.org/package/2006/relationships"><Relationship Id="rId3" Type="http://schemas.openxmlformats.org/officeDocument/2006/relationships/image" Target="file:////Users/barambaye/Documents/BARA/TRAVAUX/LOGOS/Logo%20ESPEN/LOGO_ESPEN-Blanc.png" TargetMode="External"/><Relationship Id="rId2" Type="http://schemas.openxmlformats.org/officeDocument/2006/relationships/image" Target="../media/image16.png"/><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openxmlformats.org/officeDocument/2006/relationships/image" Target="file:////Users/barambaye/Documents/BARA/RESSOURCES/Textures/texture31799-16-9eme_150dpi.jpg" TargetMode="External"/><Relationship Id="rId7"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14.xml"/><Relationship Id="rId6" Type="http://schemas.openxmlformats.org/officeDocument/2006/relationships/image" Target="../media/image6.emf"/><Relationship Id="rId5" Type="http://schemas.openxmlformats.org/officeDocument/2006/relationships/image" Target="file:////Users/barambaye/Documents/BARA/TRAVAUX/LOGOS/Logo%20ESPEN/LOGO_ESPEN-Blanc.png" TargetMode="External"/><Relationship Id="rId4" Type="http://schemas.openxmlformats.org/officeDocument/2006/relationships/image" Target="../media/image5.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2.wdp"/><Relationship Id="rId7" Type="http://schemas.openxmlformats.org/officeDocument/2006/relationships/image" Target="../media/image6.emf"/><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 Id="rId9" Type="http://schemas.openxmlformats.org/officeDocument/2006/relationships/image" Target="file:////Users/barambaye/Documents/BARA/TRAVAUX/LOGOS/logo%20WHO_Africa/LOGO_WHO_PNG/WHO-Africa-Blanc_1000px.png"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2.wdp"/><Relationship Id="rId7" Type="http://schemas.openxmlformats.org/officeDocument/2006/relationships/image" Target="../media/image6.emf"/><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 Id="rId9" Type="http://schemas.openxmlformats.org/officeDocument/2006/relationships/image" Target="file:////Users/barambaye/Documents/BARA/TRAVAUX/LOGOS/logo%20WHO_Africa/LOGO_WHO_PNG/WHO-Africa-Blanc_1000px.png" TargetMode="External"/></Relationships>
</file>

<file path=ppt/slideLayouts/_rels/slideLayout23.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1.wdp"/><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2.png"/><Relationship Id="rId4" Type="http://schemas.openxmlformats.org/officeDocument/2006/relationships/image" Target="file:////Users/barambaye/Documents/BARA/RESSOURCES/Textures/texture31799-16-9eme_150dpi.jpg" TargetMode="Externa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2.wdp"/><Relationship Id="rId7" Type="http://schemas.openxmlformats.org/officeDocument/2006/relationships/image" Target="../media/image6.emf"/><Relationship Id="rId2" Type="http://schemas.openxmlformats.org/officeDocument/2006/relationships/image" Target="../media/image4.jpeg"/><Relationship Id="rId1" Type="http://schemas.openxmlformats.org/officeDocument/2006/relationships/slideMaster" Target="../slideMasters/slideMaster3.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 Id="rId9" Type="http://schemas.openxmlformats.org/officeDocument/2006/relationships/image" Target="file:////Users/barambaye/Documents/BARA/TRAVAUX/LOGOS/logo%20WHO_Africa/LOGO_WHO_PNG/WHO-Africa-Blanc_1000px.png" TargetMode="External"/></Relationships>
</file>

<file path=ppt/slideLayouts/_rels/slideLayout25.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3.wdp"/><Relationship Id="rId7"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3.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26.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6.emf"/><Relationship Id="rId2" Type="http://schemas.openxmlformats.org/officeDocument/2006/relationships/image" Target="../media/image8.jpeg"/><Relationship Id="rId1" Type="http://schemas.openxmlformats.org/officeDocument/2006/relationships/slideMaster" Target="../slideMasters/slideMaster3.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27.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4.wdp"/><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0.png"/><Relationship Id="rId4" Type="http://schemas.openxmlformats.org/officeDocument/2006/relationships/image" Target="file:////Users/barambaye/Documents/BARA/RESSOURCES/Textures/texture31799-16-9eme_150dpi.jpg" TargetMode="External"/></Relationships>
</file>

<file path=ppt/slideLayouts/_rels/slideLayout2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1.png"/><Relationship Id="rId4" Type="http://schemas.openxmlformats.org/officeDocument/2006/relationships/image" Target="file:////Users/barambaye/Documents/BARA/RESSOURCES/Textures/texture31799-16-9eme_150dpi.jpg" TargetMode="External"/></Relationships>
</file>

<file path=ppt/slideLayouts/_rels/slideLayout29.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1.png"/><Relationship Id="rId4" Type="http://schemas.openxmlformats.org/officeDocument/2006/relationships/image" Target="file:////Users/barambaye/Documents/BARA/RESSOURCES/Textures/texture31799-16-9eme_150dpi.jpg" TargetMode="External"/></Relationships>
</file>

<file path=ppt/slideLayouts/_rels/slideLayout3.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3.wdp"/><Relationship Id="rId7"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30.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2.wdp"/><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5.wdp"/><Relationship Id="rId7"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3.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 Id="rId9" Type="http://schemas.openxmlformats.org/officeDocument/2006/relationships/image" Target="file:////Users/barambaye/Documents/BARA/TRAVAUX/LOGOS/logo%20WHO_Africa/LOGO_WHO_PNG/WHO-Africa-Blanc_1000px.png" TargetMode="External"/></Relationships>
</file>

<file path=ppt/slideLayouts/_rels/slideLayout32.xml.rels><?xml version="1.0" encoding="UTF-8" standalone="yes"?>
<Relationships xmlns="http://schemas.openxmlformats.org/package/2006/relationships"><Relationship Id="rId3" Type="http://schemas.openxmlformats.org/officeDocument/2006/relationships/image" Target="file:////Users/barambaye/Documents/BARA/TRAVAUX/LOGOS/Logo%20ESPEN/LOGO_ESPEN-Blanc.png" TargetMode="External"/><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1.wdp"/><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2.png"/><Relationship Id="rId4" Type="http://schemas.openxmlformats.org/officeDocument/2006/relationships/image" Target="file:////Users/barambaye/Documents/BARA/RESSOURCES/Textures/texture31799-16-9eme_150dpi.jpg" TargetMode="Externa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2.wdp"/><Relationship Id="rId7" Type="http://schemas.openxmlformats.org/officeDocument/2006/relationships/image" Target="../media/image6.emf"/><Relationship Id="rId2" Type="http://schemas.openxmlformats.org/officeDocument/2006/relationships/image" Target="../media/image4.jpeg"/><Relationship Id="rId1" Type="http://schemas.openxmlformats.org/officeDocument/2006/relationships/slideMaster" Target="../slideMasters/slideMaster4.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 Id="rId9" Type="http://schemas.openxmlformats.org/officeDocument/2006/relationships/image" Target="file:////Users/barambaye/Documents/BARA/TRAVAUX/LOGOS/logo%20WHO_Africa/LOGO_WHO_PNG/WHO-Africa-Blanc_1000px.png" TargetMode="External"/></Relationships>
</file>

<file path=ppt/slideLayouts/_rels/slideLayout35.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3.wdp"/><Relationship Id="rId7"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4.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36.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6.emf"/><Relationship Id="rId2" Type="http://schemas.openxmlformats.org/officeDocument/2006/relationships/image" Target="../media/image8.jpeg"/><Relationship Id="rId1" Type="http://schemas.openxmlformats.org/officeDocument/2006/relationships/slideMaster" Target="../slideMasters/slideMaster4.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37.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4.wdp"/><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4.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0.png"/><Relationship Id="rId4" Type="http://schemas.openxmlformats.org/officeDocument/2006/relationships/image" Target="file:////Users/barambaye/Documents/BARA/RESSOURCES/Textures/texture31799-16-9eme_150dpi.jpg" TargetMode="External"/></Relationships>
</file>

<file path=ppt/slideLayouts/_rels/slideLayout3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jpeg"/><Relationship Id="rId1" Type="http://schemas.openxmlformats.org/officeDocument/2006/relationships/slideMaster" Target="../slideMasters/slideMaster4.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1.png"/><Relationship Id="rId4" Type="http://schemas.openxmlformats.org/officeDocument/2006/relationships/image" Target="file:////Users/barambaye/Documents/BARA/RESSOURCES/Textures/texture31799-16-9eme_150dpi.jpg" TargetMode="External"/></Relationships>
</file>

<file path=ppt/slideLayouts/_rels/slideLayout39.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Master" Target="../slideMasters/slideMaster4.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1.png"/><Relationship Id="rId4" Type="http://schemas.openxmlformats.org/officeDocument/2006/relationships/image" Target="file:////Users/barambaye/Documents/BARA/RESSOURCES/Textures/texture31799-16-9eme_150dpi.jpg" TargetMode="External"/></Relationships>
</file>

<file path=ppt/slideLayouts/_rels/slideLayout4.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6.emf"/><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40.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2.wdp"/><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5.wdp"/><Relationship Id="rId7"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4.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 Id="rId9" Type="http://schemas.openxmlformats.org/officeDocument/2006/relationships/image" Target="file:////Users/barambaye/Documents/BARA/TRAVAUX/LOGOS/logo%20WHO_Africa/LOGO_WHO_PNG/WHO-Africa-Blanc_1000px.png" TargetMode="External"/></Relationships>
</file>

<file path=ppt/slideLayouts/_rels/slideLayout42.xml.rels><?xml version="1.0" encoding="UTF-8" standalone="yes"?>
<Relationships xmlns="http://schemas.openxmlformats.org/package/2006/relationships"><Relationship Id="rId3" Type="http://schemas.openxmlformats.org/officeDocument/2006/relationships/image" Target="file:////Users/barambaye/Documents/BARA/TRAVAUX/LOGOS/Logo%20ESPEN/LOGO_ESPEN-Blanc.png" TargetMode="External"/><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1.wdp"/><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5.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2.png"/><Relationship Id="rId4" Type="http://schemas.openxmlformats.org/officeDocument/2006/relationships/image" Target="file:////Users/barambaye/Documents/BARA/RESSOURCES/Textures/texture31799-16-9eme_150dpi.jpg" TargetMode="Externa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2.wdp"/><Relationship Id="rId7" Type="http://schemas.openxmlformats.org/officeDocument/2006/relationships/image" Target="../media/image6.emf"/><Relationship Id="rId2" Type="http://schemas.openxmlformats.org/officeDocument/2006/relationships/image" Target="../media/image4.jpeg"/><Relationship Id="rId1" Type="http://schemas.openxmlformats.org/officeDocument/2006/relationships/slideMaster" Target="../slideMasters/slideMaster5.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 Id="rId9" Type="http://schemas.openxmlformats.org/officeDocument/2006/relationships/image" Target="file:////Users/barambaye/Documents/BARA/TRAVAUX/LOGOS/logo%20WHO_Africa/LOGO_WHO_PNG/WHO-Africa-Blanc_1000px.png" TargetMode="External"/></Relationships>
</file>

<file path=ppt/slideLayouts/_rels/slideLayout45.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3.wdp"/><Relationship Id="rId7"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5.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46.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6.emf"/><Relationship Id="rId2" Type="http://schemas.openxmlformats.org/officeDocument/2006/relationships/image" Target="../media/image8.jpeg"/><Relationship Id="rId1" Type="http://schemas.openxmlformats.org/officeDocument/2006/relationships/slideMaster" Target="../slideMasters/slideMaster5.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47.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4.wdp"/><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5.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0.png"/><Relationship Id="rId4" Type="http://schemas.openxmlformats.org/officeDocument/2006/relationships/image" Target="file:////Users/barambaye/Documents/BARA/RESSOURCES/Textures/texture31799-16-9eme_150dpi.jpg" TargetMode="External"/></Relationships>
</file>

<file path=ppt/slideLayouts/_rels/slideLayout4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jpeg"/><Relationship Id="rId1" Type="http://schemas.openxmlformats.org/officeDocument/2006/relationships/slideMaster" Target="../slideMasters/slideMaster5.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1.png"/><Relationship Id="rId4" Type="http://schemas.openxmlformats.org/officeDocument/2006/relationships/image" Target="file:////Users/barambaye/Documents/BARA/RESSOURCES/Textures/texture31799-16-9eme_150dpi.jpg" TargetMode="External"/></Relationships>
</file>

<file path=ppt/slideLayouts/_rels/slideLayout49.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Master" Target="../slideMasters/slideMaster5.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1.png"/><Relationship Id="rId4" Type="http://schemas.openxmlformats.org/officeDocument/2006/relationships/image" Target="file:////Users/barambaye/Documents/BARA/RESSOURCES/Textures/texture31799-16-9eme_150dpi.jpg" TargetMode="External"/></Relationships>
</file>

<file path=ppt/slideLayouts/_rels/slideLayout5.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4.wdp"/><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0.png"/><Relationship Id="rId4" Type="http://schemas.openxmlformats.org/officeDocument/2006/relationships/image" Target="file:////Users/barambaye/Documents/BARA/RESSOURCES/Textures/texture31799-16-9eme_150dpi.jpg" TargetMode="External"/></Relationships>
</file>

<file path=ppt/slideLayouts/_rels/slideLayout50.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2.wdp"/><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5.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5.wdp"/><Relationship Id="rId7"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5.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 Id="rId9" Type="http://schemas.openxmlformats.org/officeDocument/2006/relationships/image" Target="file:////Users/barambaye/Documents/BARA/TRAVAUX/LOGOS/logo%20WHO_Africa/LOGO_WHO_PNG/WHO-Africa-Blanc_1000px.png" TargetMode="External"/></Relationships>
</file>

<file path=ppt/slideLayouts/_rels/slideLayout52.xml.rels><?xml version="1.0" encoding="UTF-8" standalone="yes"?>
<Relationships xmlns="http://schemas.openxmlformats.org/package/2006/relationships"><Relationship Id="rId3" Type="http://schemas.openxmlformats.org/officeDocument/2006/relationships/image" Target="file:////Users/barambaye/Documents/BARA/TRAVAUX/LOGOS/Logo%20ESPEN/LOGO_ESPEN-Blanc.png" TargetMode="External"/><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1.png"/><Relationship Id="rId4" Type="http://schemas.openxmlformats.org/officeDocument/2006/relationships/image" Target="file:////Users/barambaye/Documents/BARA/RESSOURCES/Textures/texture31799-16-9eme_150dpi.jpg" TargetMode="Externa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Master" Target="../slideMasters/slideMaster6.xml"/><Relationship Id="rId5" Type="http://schemas.openxmlformats.org/officeDocument/2006/relationships/image" Target="../media/image7.png"/><Relationship Id="rId4" Type="http://schemas.openxmlformats.org/officeDocument/2006/relationships/image" Target="../media/image15.jpe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1.png"/><Relationship Id="rId4" Type="http://schemas.openxmlformats.org/officeDocument/2006/relationships/image" Target="file:////Users/barambaye/Documents/BARA/RESSOURCES/Textures/texture31799-16-9eme_150dpi.jpg" TargetMode="Externa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tags" Target="../tags/tag19.xml"/><Relationship Id="rId7" Type="http://schemas.openxmlformats.org/officeDocument/2006/relationships/image" Target="../media/image26.emf"/><Relationship Id="rId2" Type="http://schemas.openxmlformats.org/officeDocument/2006/relationships/tags" Target="../tags/tag18.xml"/><Relationship Id="rId1" Type="http://schemas.openxmlformats.org/officeDocument/2006/relationships/vmlDrawing" Target="../drawings/vmlDrawing2.vml"/><Relationship Id="rId6" Type="http://schemas.openxmlformats.org/officeDocument/2006/relationships/image" Target="../media/image25.emf"/><Relationship Id="rId5" Type="http://schemas.openxmlformats.org/officeDocument/2006/relationships/oleObject" Target="../embeddings/oleObject2.bin"/><Relationship Id="rId4"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vmlDrawing" Target="../drawings/vmlDrawing3.vml"/><Relationship Id="rId6" Type="http://schemas.openxmlformats.org/officeDocument/2006/relationships/image" Target="../media/image28.emf"/><Relationship Id="rId5" Type="http://schemas.openxmlformats.org/officeDocument/2006/relationships/oleObject" Target="../embeddings/oleObject3.bin"/><Relationship Id="rId4"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3" Type="http://schemas.openxmlformats.org/officeDocument/2006/relationships/image" Target="file:////Users/barambaye/Documents/BARA/RESSOURCES/Textures/texture31799-16-9eme_150dpi.jpg" TargetMode="External"/><Relationship Id="rId7" Type="http://schemas.openxmlformats.org/officeDocument/2006/relationships/image" Target="file:////Users/barambaye/Documents/BARA/TRAVAUX/LOGOS/logo%20WHO_Africa/LOGO_WHO_PNG/WHO-Africa-Blanc_1000px.png" TargetMode="External"/><Relationship Id="rId2" Type="http://schemas.openxmlformats.org/officeDocument/2006/relationships/image" Target="../media/image1.jpeg"/><Relationship Id="rId1" Type="http://schemas.openxmlformats.org/officeDocument/2006/relationships/slideMaster" Target="../slideMasters/slideMaster9.xml"/><Relationship Id="rId6" Type="http://schemas.openxmlformats.org/officeDocument/2006/relationships/image" Target="../media/image3.png"/><Relationship Id="rId5" Type="http://schemas.openxmlformats.org/officeDocument/2006/relationships/image" Target="file:////Users/barambaye/Documents/BARA/TRAVAUX/LOGOS/Logo%20ESPEN/LOGO_ESPEN-Blanc.png" TargetMode="External"/><Relationship Id="rId4" Type="http://schemas.openxmlformats.org/officeDocument/2006/relationships/image" Target="../media/image2.png"/></Relationships>
</file>

<file path=ppt/slideLayouts/_rels/slideLayout78.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openxmlformats.org/officeDocument/2006/relationships/image" Target="file:////Users/barambaye/Documents/BARA/RESSOURCES/Textures/texture31799-16-9eme_150dpi.jpg" TargetMode="External"/><Relationship Id="rId7"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9.xml"/><Relationship Id="rId6" Type="http://schemas.openxmlformats.org/officeDocument/2006/relationships/image" Target="../media/image6.emf"/><Relationship Id="rId5" Type="http://schemas.openxmlformats.org/officeDocument/2006/relationships/image" Target="file:////Users/barambaye/Documents/BARA/TRAVAUX/LOGOS/Logo%20ESPEN/LOGO_ESPEN-Blanc.png" TargetMode="External"/><Relationship Id="rId4" Type="http://schemas.openxmlformats.org/officeDocument/2006/relationships/image" Target="../media/image5.png"/></Relationships>
</file>

<file path=ppt/slideLayouts/_rels/slideLayout79.xml.rels><?xml version="1.0" encoding="UTF-8" standalone="yes"?>
<Relationships xmlns="http://schemas.openxmlformats.org/package/2006/relationships"><Relationship Id="rId3" Type="http://schemas.openxmlformats.org/officeDocument/2006/relationships/image" Target="file:////Users/barambaye/Documents/BARA/RESSOURCES/Textures/texture31799-16-9eme_150dpi.jpg" TargetMode="External"/><Relationship Id="rId7" Type="http://schemas.openxmlformats.org/officeDocument/2006/relationships/image" Target="file:////Users/barambaye/Documents/BARA/TRAVAUX/LOGOS/logo%20WHO_Africa/LOGO_WHO_PNG/WHO-Africa-Blanc_1000px.png" TargetMode="External"/><Relationship Id="rId2" Type="http://schemas.openxmlformats.org/officeDocument/2006/relationships/image" Target="../media/image8.jpeg"/><Relationship Id="rId1" Type="http://schemas.openxmlformats.org/officeDocument/2006/relationships/slideMaster" Target="../slideMasters/slideMaster9.xml"/><Relationship Id="rId6" Type="http://schemas.openxmlformats.org/officeDocument/2006/relationships/image" Target="../media/image7.png"/><Relationship Id="rId5" Type="http://schemas.openxmlformats.org/officeDocument/2006/relationships/image" Target="file:////Users/barambaye/Documents/BARA/TRAVAUX/LOGOS/Logo%20ESPEN/LOGO_ESPEN-Blanc.png" TargetMode="Externa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2.wdp"/><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80.xml.rels><?xml version="1.0" encoding="UTF-8" standalone="yes"?>
<Relationships xmlns="http://schemas.openxmlformats.org/package/2006/relationships"><Relationship Id="rId3" Type="http://schemas.openxmlformats.org/officeDocument/2006/relationships/image" Target="file:////Users/barambaye/Documents/BARA/RESSOURCES/Textures/texture31799-16-9eme_150dpi.jpg" TargetMode="External"/><Relationship Id="rId2" Type="http://schemas.openxmlformats.org/officeDocument/2006/relationships/image" Target="../media/image8.jpeg"/><Relationship Id="rId1" Type="http://schemas.openxmlformats.org/officeDocument/2006/relationships/slideMaster" Target="../slideMasters/slideMaster9.xml"/><Relationship Id="rId6" Type="http://schemas.openxmlformats.org/officeDocument/2006/relationships/image" Target="../media/image6.emf"/><Relationship Id="rId5" Type="http://schemas.openxmlformats.org/officeDocument/2006/relationships/image" Target="file:////Users/barambaye/Documents/BARA/TRAVAUX/LOGOS/Logo%20ESPEN/LOGO_ESPEN-Blanc.png" TargetMode="External"/><Relationship Id="rId4" Type="http://schemas.openxmlformats.org/officeDocument/2006/relationships/image" Target="../media/image5.png"/></Relationships>
</file>

<file path=ppt/slideLayouts/_rels/slideLayout81.xml.rels><?xml version="1.0" encoding="UTF-8" standalone="yes"?>
<Relationships xmlns="http://schemas.openxmlformats.org/package/2006/relationships"><Relationship Id="rId3" Type="http://schemas.openxmlformats.org/officeDocument/2006/relationships/image" Target="file:////Users/barambaye/Documents/BARA/RESSOURCES/Textures/texture31799-16-9eme_150dpi.jpg" TargetMode="External"/><Relationship Id="rId7" Type="http://schemas.openxmlformats.org/officeDocument/2006/relationships/image" Target="file:////Users/barambaye/Documents/BARA/TRAVAUX/LOGOS/logo%20WHO_Africa/LOGO_WHO_PNG/WHO-Africa-Blanc_1000px.png" TargetMode="External"/><Relationship Id="rId2" Type="http://schemas.openxmlformats.org/officeDocument/2006/relationships/image" Target="../media/image9.jpeg"/><Relationship Id="rId1" Type="http://schemas.openxmlformats.org/officeDocument/2006/relationships/slideMaster" Target="../slideMasters/slideMaster9.xml"/><Relationship Id="rId6" Type="http://schemas.openxmlformats.org/officeDocument/2006/relationships/image" Target="../media/image7.png"/><Relationship Id="rId5" Type="http://schemas.openxmlformats.org/officeDocument/2006/relationships/image" Target="file:////Users/barambaye/Documents/BARA/TRAVAUX/LOGOS/Logo%20ESPEN/LOGO_ESPEN-Blanc.png" TargetMode="External"/><Relationship Id="rId4" Type="http://schemas.openxmlformats.org/officeDocument/2006/relationships/image" Target="../media/image10.png"/></Relationships>
</file>

<file path=ppt/slideLayouts/_rels/slideLayout82.xml.rels><?xml version="1.0" encoding="UTF-8" standalone="yes"?>
<Relationships xmlns="http://schemas.openxmlformats.org/package/2006/relationships"><Relationship Id="rId3" Type="http://schemas.openxmlformats.org/officeDocument/2006/relationships/image" Target="file:////Users/barambaye/Documents/BARA/RESSOURCES/Textures/texture31799-16-9eme_150dpi.jpg" TargetMode="External"/><Relationship Id="rId2" Type="http://schemas.openxmlformats.org/officeDocument/2006/relationships/image" Target="../media/image9.jpeg"/><Relationship Id="rId1" Type="http://schemas.openxmlformats.org/officeDocument/2006/relationships/slideMaster" Target="../slideMasters/slideMaster9.xml"/><Relationship Id="rId5" Type="http://schemas.openxmlformats.org/officeDocument/2006/relationships/image" Target="file:////Users/barambaye/Documents/BARA/TRAVAUX/LOGOS/Logo%20ESPEN/LOGO_ESPEN-Blanc.png" TargetMode="External"/><Relationship Id="rId4" Type="http://schemas.openxmlformats.org/officeDocument/2006/relationships/image" Target="../media/image11.png"/></Relationships>
</file>

<file path=ppt/slideLayouts/_rels/slideLayout83.xml.rels><?xml version="1.0" encoding="UTF-8" standalone="yes"?>
<Relationships xmlns="http://schemas.openxmlformats.org/package/2006/relationships"><Relationship Id="rId3" Type="http://schemas.openxmlformats.org/officeDocument/2006/relationships/image" Target="file:////Users/barambaye/Documents/BARA/RESSOURCES/Textures/texture31799-16-9eme_150dpi.jpg" TargetMode="External"/><Relationship Id="rId2" Type="http://schemas.openxmlformats.org/officeDocument/2006/relationships/image" Target="../media/image9.jpeg"/><Relationship Id="rId1" Type="http://schemas.openxmlformats.org/officeDocument/2006/relationships/slideMaster" Target="../slideMasters/slideMaster9.xml"/><Relationship Id="rId6" Type="http://schemas.openxmlformats.org/officeDocument/2006/relationships/image" Target="../media/image12.png"/><Relationship Id="rId5" Type="http://schemas.openxmlformats.org/officeDocument/2006/relationships/image" Target="file:////Users/barambaye/Documents/BARA/TRAVAUX/LOGOS/Logo%20ESPEN/LOGO_ESPEN-Blanc.png" TargetMode="External"/><Relationship Id="rId4" Type="http://schemas.openxmlformats.org/officeDocument/2006/relationships/image" Target="../media/image11.png"/></Relationships>
</file>

<file path=ppt/slideLayouts/_rels/slideLayout84.xml.rels><?xml version="1.0" encoding="UTF-8" standalone="yes"?>
<Relationships xmlns="http://schemas.openxmlformats.org/package/2006/relationships"><Relationship Id="rId3" Type="http://schemas.openxmlformats.org/officeDocument/2006/relationships/image" Target="file:////Users/barambaye/Documents/BARA/RESSOURCES/Textures/texture31799-16-9eme_150dpi.jpg" TargetMode="External"/><Relationship Id="rId7" Type="http://schemas.openxmlformats.org/officeDocument/2006/relationships/image" Target="file:////Users/barambaye/Documents/BARA/TRAVAUX/LOGOS/logo%20WHO_Africa/LOGO_WHO_PNG/WHO-Africa-Blanc_1000px.png" TargetMode="External"/><Relationship Id="rId2" Type="http://schemas.openxmlformats.org/officeDocument/2006/relationships/image" Target="../media/image13.png"/><Relationship Id="rId1" Type="http://schemas.openxmlformats.org/officeDocument/2006/relationships/slideMaster" Target="../slideMasters/slideMaster9.xml"/><Relationship Id="rId6" Type="http://schemas.openxmlformats.org/officeDocument/2006/relationships/image" Target="../media/image7.png"/><Relationship Id="rId5" Type="http://schemas.openxmlformats.org/officeDocument/2006/relationships/image" Target="file:////Users/barambaye/Documents/BARA/TRAVAUX/LOGOS/Logo%20ESPEN/LOGO_ESPEN-Blanc.png" TargetMode="External"/><Relationship Id="rId4" Type="http://schemas.openxmlformats.org/officeDocument/2006/relationships/image" Target="../media/image5.png"/></Relationships>
</file>

<file path=ppt/slideLayouts/_rels/slideLayout85.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openxmlformats.org/officeDocument/2006/relationships/image" Target="file:////Users/barambaye/Documents/BARA/RESSOURCES/Textures/texture31799-16-9eme_150dpi.jpg" TargetMode="External"/><Relationship Id="rId7"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9.xml"/><Relationship Id="rId6" Type="http://schemas.openxmlformats.org/officeDocument/2006/relationships/image" Target="../media/image15.jpeg"/><Relationship Id="rId5" Type="http://schemas.openxmlformats.org/officeDocument/2006/relationships/image" Target="file:////Users/barambaye/Documents/BARA/TRAVAUX/LOGOS/Logo%20ESPEN/LOGO_ESPEN-Blanc.png" TargetMode="External"/><Relationship Id="rId4" Type="http://schemas.openxmlformats.org/officeDocument/2006/relationships/image" Target="../media/image5.png"/></Relationships>
</file>

<file path=ppt/slideLayouts/_rels/slideLayout86.xml.rels><?xml version="1.0" encoding="UTF-8" standalone="yes"?>
<Relationships xmlns="http://schemas.openxmlformats.org/package/2006/relationships"><Relationship Id="rId3" Type="http://schemas.openxmlformats.org/officeDocument/2006/relationships/image" Target="file:////Users/barambaye/Documents/BARA/TRAVAUX/LOGOS/Logo%20ESPEN/LOGO_ESPEN-Blanc.png" TargetMode="External"/><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5.wdp"/><Relationship Id="rId7"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 Id="rId9" Type="http://schemas.openxmlformats.org/officeDocument/2006/relationships/image" Target="file:////Users/barambaye/Documents/BARA/TRAVAUX/LOGOS/logo%20WHO_Africa/LOGO_WHO_PNG/WHO-Africa-Blanc_1000px.png" TargetMode="Externa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ACCUEIL">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AC320AE5-A14F-4140-8DC4-AD8A5830D824}"/>
              </a:ext>
            </a:extLst>
          </p:cNvPr>
          <p:cNvPicPr>
            <a:picLocks noChangeAspect="1"/>
          </p:cNvPicPr>
          <p:nvPr userDrawn="1"/>
        </p:nvPicPr>
        <p:blipFill>
          <a:blip r:embed="rId2" r:link="rId4">
            <a:extLst>
              <a:ext uri="{BEBA8EAE-BF5A-486C-A8C5-ECC9F3942E4B}">
                <a14:imgProps xmlns:a14="http://schemas.microsoft.com/office/drawing/2010/main">
                  <a14:imgLayer r:embed="rId3">
                    <a14:imgEffect>
                      <a14:artisticCutout/>
                    </a14:imgEffect>
                    <a14:imgEffect>
                      <a14:colorTemperature colorTemp="4700"/>
                    </a14:imgEffect>
                  </a14:imgLayer>
                </a14:imgProps>
              </a:ext>
            </a:extLst>
          </a:blip>
          <a:stretch>
            <a:fillRect/>
          </a:stretch>
        </p:blipFill>
        <p:spPr>
          <a:xfrm>
            <a:off x="1" y="0"/>
            <a:ext cx="12261272" cy="6858000"/>
          </a:xfrm>
          <a:prstGeom prst="rect">
            <a:avLst/>
          </a:prstGeom>
        </p:spPr>
      </p:pic>
      <p:sp>
        <p:nvSpPr>
          <p:cNvPr id="2" name="Title 1"/>
          <p:cNvSpPr>
            <a:spLocks noGrp="1"/>
          </p:cNvSpPr>
          <p:nvPr>
            <p:ph type="ctrTitle"/>
          </p:nvPr>
        </p:nvSpPr>
        <p:spPr>
          <a:xfrm>
            <a:off x="6046559" y="674403"/>
            <a:ext cx="5960716" cy="3749964"/>
          </a:xfrm>
        </p:spPr>
        <p:txBody>
          <a:bodyPr anchor="b">
            <a:noAutofit/>
          </a:bodyPr>
          <a:lstStyle>
            <a:lvl1pPr algn="l">
              <a:defRPr lang="en" sz="4800" b="1" smtClean="0">
                <a:solidFill>
                  <a:schemeClr val="bg1"/>
                </a:solidFill>
                <a:effectLst/>
              </a:defRPr>
            </a:lvl1pPr>
          </a:lstStyle>
          <a:p>
            <a:r>
              <a:rPr lang="en" b="1" dirty="0" err="1">
                <a:effectLst/>
                <a:latin typeface="Helvetica Neue" panose="02000503000000020004" pitchFamily="2" charset="0"/>
              </a:rPr>
              <a:t>Modifiez</a:t>
            </a:r>
            <a:r>
              <a:rPr lang="en" b="1" dirty="0">
                <a:effectLst/>
                <a:latin typeface="Helvetica Neue" panose="02000503000000020004" pitchFamily="2" charset="0"/>
              </a:rPr>
              <a:t> le style du </a:t>
            </a:r>
            <a:r>
              <a:rPr lang="en" b="1" dirty="0" err="1">
                <a:effectLst/>
                <a:latin typeface="Helvetica Neue" panose="02000503000000020004" pitchFamily="2" charset="0"/>
              </a:rPr>
              <a:t>titre</a:t>
            </a:r>
            <a:endParaRPr lang="en" dirty="0">
              <a:effectLst/>
              <a:latin typeface="Helvetica Neue" panose="02000503000000020004" pitchFamily="2" charset="0"/>
            </a:endParaRPr>
          </a:p>
        </p:txBody>
      </p:sp>
      <p:sp>
        <p:nvSpPr>
          <p:cNvPr id="3" name="Subtitle 2"/>
          <p:cNvSpPr>
            <a:spLocks noGrp="1"/>
          </p:cNvSpPr>
          <p:nvPr>
            <p:ph type="subTitle" idx="1" hasCustomPrompt="1"/>
          </p:nvPr>
        </p:nvSpPr>
        <p:spPr>
          <a:xfrm>
            <a:off x="6046557" y="4951993"/>
            <a:ext cx="5767296" cy="1655763"/>
          </a:xfrm>
        </p:spPr>
        <p:txBody>
          <a:bodyPr anchor="t" anchorCtr="0">
            <a:noAutofit/>
          </a:bodyPr>
          <a:lstStyle>
            <a:lvl1pPr marL="0" marR="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lang="fr-SN" sz="2800" b="1" smtClean="0">
                <a:solidFill>
                  <a:schemeClr val="bg1"/>
                </a:solidFill>
                <a:effectLst/>
              </a:defRPr>
            </a:lvl1pPr>
            <a:lvl2pPr marL="342891" indent="0" algn="ctr">
              <a:buNone/>
              <a:defRPr sz="1500"/>
            </a:lvl2pPr>
            <a:lvl3pPr marL="685783" indent="0" algn="ctr">
              <a:buNone/>
              <a:defRPr sz="1300"/>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SN" b="1" dirty="0">
                <a:effectLst/>
                <a:latin typeface="Helvetica Neue" panose="02000503000000020004" pitchFamily="2" charset="0"/>
              </a:rPr>
              <a:t>Modifiez le style du sous-titre</a:t>
            </a:r>
            <a:endParaRPr lang="fr-SN" dirty="0">
              <a:effectLst/>
              <a:latin typeface="Helvetica Neue" panose="02000503000000020004" pitchFamily="2" charset="0"/>
            </a:endParaRPr>
          </a:p>
        </p:txBody>
      </p:sp>
      <p:pic>
        <p:nvPicPr>
          <p:cNvPr id="16" name="Image 15">
            <a:extLst>
              <a:ext uri="{FF2B5EF4-FFF2-40B4-BE49-F238E27FC236}">
                <a16:creationId xmlns:a16="http://schemas.microsoft.com/office/drawing/2014/main" id="{C13CA023-186A-4F4D-A0AC-FE64412B2F9B}"/>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3398993" y="5903345"/>
            <a:ext cx="1783511" cy="752807"/>
          </a:xfrm>
          <a:prstGeom prst="rect">
            <a:avLst/>
          </a:prstGeom>
        </p:spPr>
      </p:pic>
      <p:pic>
        <p:nvPicPr>
          <p:cNvPr id="14" name="Image 13">
            <a:extLst>
              <a:ext uri="{FF2B5EF4-FFF2-40B4-BE49-F238E27FC236}">
                <a16:creationId xmlns:a16="http://schemas.microsoft.com/office/drawing/2014/main" id="{BE555A12-2A97-DE4A-A108-B6507E55F40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56251" y="5903335"/>
            <a:ext cx="1788129" cy="704416"/>
          </a:xfrm>
          <a:prstGeom prst="rect">
            <a:avLst/>
          </a:prstGeom>
        </p:spPr>
      </p:pic>
    </p:spTree>
    <p:extLst>
      <p:ext uri="{BB962C8B-B14F-4D97-AF65-F5344CB8AC3E}">
        <p14:creationId xmlns:p14="http://schemas.microsoft.com/office/powerpoint/2010/main" val="1527462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REDIT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E6F54B0-8311-FE43-9FCC-E6C5BB8B99DB}"/>
              </a:ext>
            </a:extLst>
          </p:cNvPr>
          <p:cNvSpPr/>
          <p:nvPr userDrawn="1"/>
        </p:nvSpPr>
        <p:spPr>
          <a:xfrm>
            <a:off x="0" y="5"/>
            <a:ext cx="12192000" cy="6939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endParaRPr lang="fr-FR">
              <a:solidFill>
                <a:prstClr val="white"/>
              </a:solidFill>
            </a:endParaRPr>
          </a:p>
        </p:txBody>
      </p:sp>
      <p:pic>
        <p:nvPicPr>
          <p:cNvPr id="16" name="Image 15">
            <a:extLst>
              <a:ext uri="{FF2B5EF4-FFF2-40B4-BE49-F238E27FC236}">
                <a16:creationId xmlns:a16="http://schemas.microsoft.com/office/drawing/2014/main" id="{C13CA023-186A-4F4D-A0AC-FE64412B2F9B}"/>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a:off x="187697" y="1219206"/>
            <a:ext cx="5839840" cy="2464955"/>
          </a:xfrm>
          <a:prstGeom prst="rect">
            <a:avLst/>
          </a:prstGeom>
        </p:spPr>
      </p:pic>
      <p:sp>
        <p:nvSpPr>
          <p:cNvPr id="2" name="TextBox 1"/>
          <p:cNvSpPr txBox="1"/>
          <p:nvPr userDrawn="1"/>
        </p:nvSpPr>
        <p:spPr>
          <a:xfrm>
            <a:off x="5347064" y="5037857"/>
            <a:ext cx="6844936" cy="830997"/>
          </a:xfrm>
          <a:prstGeom prst="rect">
            <a:avLst/>
          </a:prstGeom>
          <a:noFill/>
        </p:spPr>
        <p:txBody>
          <a:bodyPr wrap="square" lIns="91438" tIns="45719" rIns="91438" bIns="45719" rtlCol="0">
            <a:spAutoFit/>
          </a:bodyPr>
          <a:lstStyle/>
          <a:p>
            <a:pPr defTabSz="457189"/>
            <a:r>
              <a:rPr lang="en-GB" sz="4800" b="1" dirty="0">
                <a:solidFill>
                  <a:prstClr val="white"/>
                </a:solidFill>
                <a:latin typeface="Bradley Hand ITC" panose="03070402050302030203" pitchFamily="66" charset="0"/>
              </a:rPr>
              <a:t>Thank you</a:t>
            </a:r>
            <a:endParaRPr lang="en-US" sz="4800" b="1" dirty="0">
              <a:solidFill>
                <a:prstClr val="white"/>
              </a:solidFill>
              <a:latin typeface="Bradley Hand ITC" panose="03070402050302030203" pitchFamily="66" charset="0"/>
            </a:endParaRPr>
          </a:p>
        </p:txBody>
      </p:sp>
    </p:spTree>
    <p:extLst>
      <p:ext uri="{BB962C8B-B14F-4D97-AF65-F5344CB8AC3E}">
        <p14:creationId xmlns:p14="http://schemas.microsoft.com/office/powerpoint/2010/main" val="28743316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3"/>
            <a:ext cx="10363200" cy="1362076"/>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900">
                <a:solidFill>
                  <a:schemeClr val="tx1">
                    <a:tint val="75000"/>
                  </a:schemeClr>
                </a:solidFill>
              </a:defRPr>
            </a:lvl2pPr>
            <a:lvl3pPr marL="914377" indent="0">
              <a:buNone/>
              <a:defRPr sz="1600">
                <a:solidFill>
                  <a:schemeClr val="tx1">
                    <a:tint val="75000"/>
                  </a:schemeClr>
                </a:solidFill>
              </a:defRPr>
            </a:lvl3pPr>
            <a:lvl4pPr marL="1371566" indent="0">
              <a:buNone/>
              <a:defRPr sz="1500">
                <a:solidFill>
                  <a:schemeClr val="tx1">
                    <a:tint val="75000"/>
                  </a:schemeClr>
                </a:solidFill>
              </a:defRPr>
            </a:lvl4pPr>
            <a:lvl5pPr marL="1828754" indent="0">
              <a:buNone/>
              <a:defRPr sz="1500">
                <a:solidFill>
                  <a:schemeClr val="tx1">
                    <a:tint val="75000"/>
                  </a:schemeClr>
                </a:solidFill>
              </a:defRPr>
            </a:lvl5pPr>
            <a:lvl6pPr marL="2285943" indent="0">
              <a:buNone/>
              <a:defRPr sz="1500">
                <a:solidFill>
                  <a:schemeClr val="tx1">
                    <a:tint val="75000"/>
                  </a:schemeClr>
                </a:solidFill>
              </a:defRPr>
            </a:lvl6pPr>
            <a:lvl7pPr marL="2743131" indent="0">
              <a:buNone/>
              <a:defRPr sz="1500">
                <a:solidFill>
                  <a:schemeClr val="tx1">
                    <a:tint val="75000"/>
                  </a:schemeClr>
                </a:solidFill>
              </a:defRPr>
            </a:lvl7pPr>
            <a:lvl8pPr marL="3200320" indent="0">
              <a:buNone/>
              <a:defRPr sz="1500">
                <a:solidFill>
                  <a:schemeClr val="tx1">
                    <a:tint val="75000"/>
                  </a:schemeClr>
                </a:solidFill>
              </a:defRPr>
            </a:lvl8pPr>
            <a:lvl9pPr marL="3657509" indent="0">
              <a:buNone/>
              <a:defRPr sz="15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16/07/2020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713367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609600" y="1333502"/>
            <a:ext cx="5384800" cy="37719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333502"/>
            <a:ext cx="5384800" cy="37719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16/07/2020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pied de page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Espace réservé du numéro de diapositive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434157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9"/>
            <a:ext cx="10972800" cy="11430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609600" y="1535115"/>
            <a:ext cx="5386917"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73" y="1535115"/>
            <a:ext cx="5389033"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73"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16/07/2020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Espace réservé du pied de page 7"/>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Espace réservé du numéro de diapositive 8"/>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27263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16/07/2020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Espace réservé du pied de page 3"/>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numéro de diapositive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470209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16/07/2020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Espace réservé du pied de page 2"/>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Espace réservé du numéro de diapositive 3"/>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0163331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6" y="273053"/>
            <a:ext cx="4011084" cy="1162051"/>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6" y="1435103"/>
            <a:ext cx="4011084" cy="4691063"/>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16/07/2020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pied de page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Espace réservé du numéro de diapositive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780733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1"/>
            <a:ext cx="7315200" cy="566739"/>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fr-FR" dirty="0"/>
          </a:p>
        </p:txBody>
      </p:sp>
      <p:sp>
        <p:nvSpPr>
          <p:cNvPr id="4" name="Espace réservé du texte 3"/>
          <p:cNvSpPr>
            <a:spLocks noGrp="1"/>
          </p:cNvSpPr>
          <p:nvPr>
            <p:ph type="body" sz="half" idx="2"/>
          </p:nvPr>
        </p:nvSpPr>
        <p:spPr>
          <a:xfrm>
            <a:off x="2389717" y="5367340"/>
            <a:ext cx="7315200" cy="804861"/>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16/07/2020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pied de page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Espace réservé du numéro de diapositive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66321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16/07/2020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570574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28600"/>
            <a:ext cx="2743200" cy="4876800"/>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609600" y="228600"/>
            <a:ext cx="8026400" cy="48768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16/07/2020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464195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2"/>
            <a:ext cx="8534400" cy="1752600"/>
          </a:xfrm>
        </p:spPr>
        <p:txBody>
          <a:bodyPr/>
          <a:lstStyle>
            <a:lvl1pPr marL="0" indent="0" algn="ctr">
              <a:buNone/>
              <a:defRPr>
                <a:solidFill>
                  <a:schemeClr val="tx1">
                    <a:tint val="75000"/>
                  </a:schemeClr>
                </a:solidFill>
              </a:defRPr>
            </a:lvl1pPr>
            <a:lvl2pPr marL="457039" indent="0" algn="ctr">
              <a:buNone/>
              <a:defRPr>
                <a:solidFill>
                  <a:schemeClr val="tx1">
                    <a:tint val="75000"/>
                  </a:schemeClr>
                </a:solidFill>
              </a:defRPr>
            </a:lvl2pPr>
            <a:lvl3pPr marL="914077" indent="0" algn="ctr">
              <a:buNone/>
              <a:defRPr>
                <a:solidFill>
                  <a:schemeClr val="tx1">
                    <a:tint val="75000"/>
                  </a:schemeClr>
                </a:solidFill>
              </a:defRPr>
            </a:lvl3pPr>
            <a:lvl4pPr marL="1371116" indent="0" algn="ctr">
              <a:buNone/>
              <a:defRPr>
                <a:solidFill>
                  <a:schemeClr val="tx1">
                    <a:tint val="75000"/>
                  </a:schemeClr>
                </a:solidFill>
              </a:defRPr>
            </a:lvl4pPr>
            <a:lvl5pPr marL="1828155" indent="0" algn="ctr">
              <a:buNone/>
              <a:defRPr>
                <a:solidFill>
                  <a:schemeClr val="tx1">
                    <a:tint val="75000"/>
                  </a:schemeClr>
                </a:solidFill>
              </a:defRPr>
            </a:lvl5pPr>
            <a:lvl6pPr marL="2285192" indent="0" algn="ctr">
              <a:buNone/>
              <a:defRPr>
                <a:solidFill>
                  <a:schemeClr val="tx1">
                    <a:tint val="75000"/>
                  </a:schemeClr>
                </a:solidFill>
              </a:defRPr>
            </a:lvl6pPr>
            <a:lvl7pPr marL="2742232" indent="0" algn="ctr">
              <a:buNone/>
              <a:defRPr>
                <a:solidFill>
                  <a:schemeClr val="tx1">
                    <a:tint val="75000"/>
                  </a:schemeClr>
                </a:solidFill>
              </a:defRPr>
            </a:lvl7pPr>
            <a:lvl8pPr marL="3199271" indent="0" algn="ctr">
              <a:buNone/>
              <a:defRPr>
                <a:solidFill>
                  <a:schemeClr val="tx1">
                    <a:tint val="75000"/>
                  </a:schemeClr>
                </a:solidFill>
              </a:defRPr>
            </a:lvl8pPr>
            <a:lvl9pPr marL="365630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65749F3-E610-4561-9171-CA80CB050BA6}"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16/07/2020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654380C-AED2-4DEE-A278-DCD02FB90187}"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90657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36"/>
            <a:ext cx="10363200" cy="1470025"/>
          </a:xfrm>
        </p:spPr>
        <p:txBody>
          <a:bodyPr/>
          <a:lstStyle/>
          <a:p>
            <a:r>
              <a:rPr lang="fr-FR"/>
              <a:t>Cliquez et modifiez le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11138010-98A3-2A4B-ACE9-5B595B18CCDE}" type="datetimeFigureOut">
              <a:rPr lang="fr-FR" smtClean="0">
                <a:solidFill>
                  <a:prstClr val="black">
                    <a:tint val="75000"/>
                  </a:prstClr>
                </a:solidFill>
              </a:rPr>
              <a:pPr/>
              <a:t>16/07/2020</a:t>
            </a:fld>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20584026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65749F3-E610-4561-9171-CA80CB050BA6}"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16/07/2020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654380C-AED2-4DEE-A278-DCD02FB90187}"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9" descr="NT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62676"/>
            <a:ext cx="12192000"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who_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801517" y="6358305"/>
            <a:ext cx="1247145" cy="286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44878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039" indent="0">
              <a:buNone/>
              <a:defRPr sz="1800">
                <a:solidFill>
                  <a:schemeClr val="tx1">
                    <a:tint val="75000"/>
                  </a:schemeClr>
                </a:solidFill>
              </a:defRPr>
            </a:lvl2pPr>
            <a:lvl3pPr marL="914077" indent="0">
              <a:buNone/>
              <a:defRPr sz="1600">
                <a:solidFill>
                  <a:schemeClr val="tx1">
                    <a:tint val="75000"/>
                  </a:schemeClr>
                </a:solidFill>
              </a:defRPr>
            </a:lvl3pPr>
            <a:lvl4pPr marL="1371116" indent="0">
              <a:buNone/>
              <a:defRPr sz="1400">
                <a:solidFill>
                  <a:schemeClr val="tx1">
                    <a:tint val="75000"/>
                  </a:schemeClr>
                </a:solidFill>
              </a:defRPr>
            </a:lvl4pPr>
            <a:lvl5pPr marL="1828155" indent="0">
              <a:buNone/>
              <a:defRPr sz="1400">
                <a:solidFill>
                  <a:schemeClr val="tx1">
                    <a:tint val="75000"/>
                  </a:schemeClr>
                </a:solidFill>
              </a:defRPr>
            </a:lvl5pPr>
            <a:lvl6pPr marL="2285192" indent="0">
              <a:buNone/>
              <a:defRPr sz="1400">
                <a:solidFill>
                  <a:schemeClr val="tx1">
                    <a:tint val="75000"/>
                  </a:schemeClr>
                </a:solidFill>
              </a:defRPr>
            </a:lvl6pPr>
            <a:lvl7pPr marL="2742232" indent="0">
              <a:buNone/>
              <a:defRPr sz="1400">
                <a:solidFill>
                  <a:schemeClr val="tx1">
                    <a:tint val="75000"/>
                  </a:schemeClr>
                </a:solidFill>
              </a:defRPr>
            </a:lvl7pPr>
            <a:lvl8pPr marL="3199271" indent="0">
              <a:buNone/>
              <a:defRPr sz="1400">
                <a:solidFill>
                  <a:schemeClr val="tx1">
                    <a:tint val="75000"/>
                  </a:schemeClr>
                </a:solidFill>
              </a:defRPr>
            </a:lvl8pPr>
            <a:lvl9pPr marL="365630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65749F3-E610-4561-9171-CA80CB050BA6}"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16/07/2020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654380C-AED2-4DEE-A278-DCD02FB90187}"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949624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65749F3-E610-4561-9171-CA80CB050BA6}"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16/07/2020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654380C-AED2-4DEE-A278-DCD02FB90187}"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709863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039" indent="0">
              <a:buNone/>
              <a:defRPr sz="2000" b="1"/>
            </a:lvl2pPr>
            <a:lvl3pPr marL="914077" indent="0">
              <a:buNone/>
              <a:defRPr sz="1800" b="1"/>
            </a:lvl3pPr>
            <a:lvl4pPr marL="1371116" indent="0">
              <a:buNone/>
              <a:defRPr sz="1600" b="1"/>
            </a:lvl4pPr>
            <a:lvl5pPr marL="1828155" indent="0">
              <a:buNone/>
              <a:defRPr sz="1600" b="1"/>
            </a:lvl5pPr>
            <a:lvl6pPr marL="2285192" indent="0">
              <a:buNone/>
              <a:defRPr sz="1600" b="1"/>
            </a:lvl6pPr>
            <a:lvl7pPr marL="2742232" indent="0">
              <a:buNone/>
              <a:defRPr sz="1600" b="1"/>
            </a:lvl7pPr>
            <a:lvl8pPr marL="3199271" indent="0">
              <a:buNone/>
              <a:defRPr sz="1600" b="1"/>
            </a:lvl8pPr>
            <a:lvl9pPr marL="365630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039" indent="0">
              <a:buNone/>
              <a:defRPr sz="2000" b="1"/>
            </a:lvl2pPr>
            <a:lvl3pPr marL="914077" indent="0">
              <a:buNone/>
              <a:defRPr sz="1800" b="1"/>
            </a:lvl3pPr>
            <a:lvl4pPr marL="1371116" indent="0">
              <a:buNone/>
              <a:defRPr sz="1600" b="1"/>
            </a:lvl4pPr>
            <a:lvl5pPr marL="1828155" indent="0">
              <a:buNone/>
              <a:defRPr sz="1600" b="1"/>
            </a:lvl5pPr>
            <a:lvl6pPr marL="2285192" indent="0">
              <a:buNone/>
              <a:defRPr sz="1600" b="1"/>
            </a:lvl6pPr>
            <a:lvl7pPr marL="2742232" indent="0">
              <a:buNone/>
              <a:defRPr sz="1600" b="1"/>
            </a:lvl7pPr>
            <a:lvl8pPr marL="3199271" indent="0">
              <a:buNone/>
              <a:defRPr sz="1600" b="1"/>
            </a:lvl8pPr>
            <a:lvl9pPr marL="365630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65749F3-E610-4561-9171-CA80CB050BA6}"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16/07/2020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654380C-AED2-4DEE-A278-DCD02FB90187}"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954327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65749F3-E610-4561-9171-CA80CB050BA6}"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16/07/2020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654380C-AED2-4DEE-A278-DCD02FB90187}"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1732968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65749F3-E610-4561-9171-CA80CB050BA6}"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16/07/2020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654380C-AED2-4DEE-A278-DCD02FB90187}"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8267058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1"/>
            <a:ext cx="4011084" cy="4691063"/>
          </a:xfrm>
        </p:spPr>
        <p:txBody>
          <a:bodyPr/>
          <a:lstStyle>
            <a:lvl1pPr marL="0" indent="0">
              <a:buNone/>
              <a:defRPr sz="1400"/>
            </a:lvl1pPr>
            <a:lvl2pPr marL="457039" indent="0">
              <a:buNone/>
              <a:defRPr sz="1200"/>
            </a:lvl2pPr>
            <a:lvl3pPr marL="914077" indent="0">
              <a:buNone/>
              <a:defRPr sz="1000"/>
            </a:lvl3pPr>
            <a:lvl4pPr marL="1371116" indent="0">
              <a:buNone/>
              <a:defRPr sz="900"/>
            </a:lvl4pPr>
            <a:lvl5pPr marL="1828155" indent="0">
              <a:buNone/>
              <a:defRPr sz="900"/>
            </a:lvl5pPr>
            <a:lvl6pPr marL="2285192" indent="0">
              <a:buNone/>
              <a:defRPr sz="900"/>
            </a:lvl6pPr>
            <a:lvl7pPr marL="2742232" indent="0">
              <a:buNone/>
              <a:defRPr sz="900"/>
            </a:lvl7pPr>
            <a:lvl8pPr marL="3199271" indent="0">
              <a:buNone/>
              <a:defRPr sz="900"/>
            </a:lvl8pPr>
            <a:lvl9pPr marL="365630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65749F3-E610-4561-9171-CA80CB050BA6}"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16/07/2020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654380C-AED2-4DEE-A278-DCD02FB90187}"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9392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039" indent="0">
              <a:buNone/>
              <a:defRPr sz="2800"/>
            </a:lvl2pPr>
            <a:lvl3pPr marL="914077" indent="0">
              <a:buNone/>
              <a:defRPr sz="2400"/>
            </a:lvl3pPr>
            <a:lvl4pPr marL="1371116" indent="0">
              <a:buNone/>
              <a:defRPr sz="2000"/>
            </a:lvl4pPr>
            <a:lvl5pPr marL="1828155" indent="0">
              <a:buNone/>
              <a:defRPr sz="2000"/>
            </a:lvl5pPr>
            <a:lvl6pPr marL="2285192" indent="0">
              <a:buNone/>
              <a:defRPr sz="2000"/>
            </a:lvl6pPr>
            <a:lvl7pPr marL="2742232" indent="0">
              <a:buNone/>
              <a:defRPr sz="2000"/>
            </a:lvl7pPr>
            <a:lvl8pPr marL="3199271" indent="0">
              <a:buNone/>
              <a:defRPr sz="2000"/>
            </a:lvl8pPr>
            <a:lvl9pPr marL="3656308"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039" indent="0">
              <a:buNone/>
              <a:defRPr sz="1200"/>
            </a:lvl2pPr>
            <a:lvl3pPr marL="914077" indent="0">
              <a:buNone/>
              <a:defRPr sz="1000"/>
            </a:lvl3pPr>
            <a:lvl4pPr marL="1371116" indent="0">
              <a:buNone/>
              <a:defRPr sz="900"/>
            </a:lvl4pPr>
            <a:lvl5pPr marL="1828155" indent="0">
              <a:buNone/>
              <a:defRPr sz="900"/>
            </a:lvl5pPr>
            <a:lvl6pPr marL="2285192" indent="0">
              <a:buNone/>
              <a:defRPr sz="900"/>
            </a:lvl6pPr>
            <a:lvl7pPr marL="2742232" indent="0">
              <a:buNone/>
              <a:defRPr sz="900"/>
            </a:lvl7pPr>
            <a:lvl8pPr marL="3199271" indent="0">
              <a:buNone/>
              <a:defRPr sz="900"/>
            </a:lvl8pPr>
            <a:lvl9pPr marL="365630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65749F3-E610-4561-9171-CA80CB050BA6}"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16/07/2020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654380C-AED2-4DEE-A278-DCD02FB90187}"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982878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65749F3-E610-4561-9171-CA80CB050BA6}"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16/07/2020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654380C-AED2-4DEE-A278-DCD02FB90187}"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272245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65749F3-E610-4561-9171-CA80CB050BA6}"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16/07/2020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654380C-AED2-4DEE-A278-DCD02FB90187}"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63044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1138010-98A3-2A4B-ACE9-5B595B18CCDE}" type="datetimeFigureOut">
              <a:rPr lang="fr-FR" smtClean="0">
                <a:solidFill>
                  <a:prstClr val="black">
                    <a:tint val="75000"/>
                  </a:prstClr>
                </a:solidFill>
              </a:rPr>
              <a:pPr/>
              <a:t>16/07/2020</a:t>
            </a:fld>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82465401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36"/>
            <a:ext cx="10363200" cy="1470025"/>
          </a:xfrm>
        </p:spPr>
        <p:txBody>
          <a:bodyPr/>
          <a:lstStyle/>
          <a:p>
            <a:r>
              <a:rPr lang="fr-FR"/>
              <a:t>Cliquez et modifiez le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16/07/2020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5101942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16/07/2020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1139192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3"/>
            <a:ext cx="10363200" cy="1362076"/>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900">
                <a:solidFill>
                  <a:schemeClr val="tx1">
                    <a:tint val="75000"/>
                  </a:schemeClr>
                </a:solidFill>
              </a:defRPr>
            </a:lvl2pPr>
            <a:lvl3pPr marL="914377" indent="0">
              <a:buNone/>
              <a:defRPr sz="1600">
                <a:solidFill>
                  <a:schemeClr val="tx1">
                    <a:tint val="75000"/>
                  </a:schemeClr>
                </a:solidFill>
              </a:defRPr>
            </a:lvl3pPr>
            <a:lvl4pPr marL="1371566" indent="0">
              <a:buNone/>
              <a:defRPr sz="1500">
                <a:solidFill>
                  <a:schemeClr val="tx1">
                    <a:tint val="75000"/>
                  </a:schemeClr>
                </a:solidFill>
              </a:defRPr>
            </a:lvl4pPr>
            <a:lvl5pPr marL="1828754" indent="0">
              <a:buNone/>
              <a:defRPr sz="1500">
                <a:solidFill>
                  <a:schemeClr val="tx1">
                    <a:tint val="75000"/>
                  </a:schemeClr>
                </a:solidFill>
              </a:defRPr>
            </a:lvl5pPr>
            <a:lvl6pPr marL="2285943" indent="0">
              <a:buNone/>
              <a:defRPr sz="1500">
                <a:solidFill>
                  <a:schemeClr val="tx1">
                    <a:tint val="75000"/>
                  </a:schemeClr>
                </a:solidFill>
              </a:defRPr>
            </a:lvl6pPr>
            <a:lvl7pPr marL="2743131" indent="0">
              <a:buNone/>
              <a:defRPr sz="1500">
                <a:solidFill>
                  <a:schemeClr val="tx1">
                    <a:tint val="75000"/>
                  </a:schemeClr>
                </a:solidFill>
              </a:defRPr>
            </a:lvl7pPr>
            <a:lvl8pPr marL="3200320" indent="0">
              <a:buNone/>
              <a:defRPr sz="1500">
                <a:solidFill>
                  <a:schemeClr val="tx1">
                    <a:tint val="75000"/>
                  </a:schemeClr>
                </a:solidFill>
              </a:defRPr>
            </a:lvl8pPr>
            <a:lvl9pPr marL="3657509" indent="0">
              <a:buNone/>
              <a:defRPr sz="15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16/07/2020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987302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609600" y="1333502"/>
            <a:ext cx="5384800" cy="37719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333502"/>
            <a:ext cx="5384800" cy="37719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16/07/2020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pied de page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Espace réservé du numéro de diapositive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344866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9"/>
            <a:ext cx="10972800" cy="11430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609600" y="1535117"/>
            <a:ext cx="5386917"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77" y="1535117"/>
            <a:ext cx="5389033"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77"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16/07/2020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Espace réservé du pied de page 7"/>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Espace réservé du numéro de diapositive 8"/>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108366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16/07/2020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Espace réservé du pied de page 3"/>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numéro de diapositive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3865491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16/07/2020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Espace réservé du pied de page 2"/>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Espace réservé du numéro de diapositive 3"/>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390568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7" y="273055"/>
            <a:ext cx="4011084" cy="1162051"/>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7" y="1435103"/>
            <a:ext cx="4011084" cy="4691063"/>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16/07/2020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pied de page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Espace réservé du numéro de diapositive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9445886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7"/>
            <a:ext cx="7315200" cy="566739"/>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fr-FR" dirty="0"/>
          </a:p>
        </p:txBody>
      </p:sp>
      <p:sp>
        <p:nvSpPr>
          <p:cNvPr id="4" name="Espace réservé du texte 3"/>
          <p:cNvSpPr>
            <a:spLocks noGrp="1"/>
          </p:cNvSpPr>
          <p:nvPr>
            <p:ph type="body" sz="half" idx="2"/>
          </p:nvPr>
        </p:nvSpPr>
        <p:spPr>
          <a:xfrm>
            <a:off x="2389717" y="5367346"/>
            <a:ext cx="7315200" cy="804861"/>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16/07/2020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pied de page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Espace réservé du numéro de diapositive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867238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16/07/2020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308626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3"/>
            <a:ext cx="10363200" cy="1362076"/>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900">
                <a:solidFill>
                  <a:schemeClr val="tx1">
                    <a:tint val="75000"/>
                  </a:schemeClr>
                </a:solidFill>
              </a:defRPr>
            </a:lvl2pPr>
            <a:lvl3pPr marL="914377" indent="0">
              <a:buNone/>
              <a:defRPr sz="1600">
                <a:solidFill>
                  <a:schemeClr val="tx1">
                    <a:tint val="75000"/>
                  </a:schemeClr>
                </a:solidFill>
              </a:defRPr>
            </a:lvl3pPr>
            <a:lvl4pPr marL="1371566" indent="0">
              <a:buNone/>
              <a:defRPr sz="1500">
                <a:solidFill>
                  <a:schemeClr val="tx1">
                    <a:tint val="75000"/>
                  </a:schemeClr>
                </a:solidFill>
              </a:defRPr>
            </a:lvl4pPr>
            <a:lvl5pPr marL="1828754" indent="0">
              <a:buNone/>
              <a:defRPr sz="1500">
                <a:solidFill>
                  <a:schemeClr val="tx1">
                    <a:tint val="75000"/>
                  </a:schemeClr>
                </a:solidFill>
              </a:defRPr>
            </a:lvl5pPr>
            <a:lvl6pPr marL="2285943" indent="0">
              <a:buNone/>
              <a:defRPr sz="1500">
                <a:solidFill>
                  <a:schemeClr val="tx1">
                    <a:tint val="75000"/>
                  </a:schemeClr>
                </a:solidFill>
              </a:defRPr>
            </a:lvl6pPr>
            <a:lvl7pPr marL="2743131" indent="0">
              <a:buNone/>
              <a:defRPr sz="1500">
                <a:solidFill>
                  <a:schemeClr val="tx1">
                    <a:tint val="75000"/>
                  </a:schemeClr>
                </a:solidFill>
              </a:defRPr>
            </a:lvl7pPr>
            <a:lvl8pPr marL="3200320" indent="0">
              <a:buNone/>
              <a:defRPr sz="1500">
                <a:solidFill>
                  <a:schemeClr val="tx1">
                    <a:tint val="75000"/>
                  </a:schemeClr>
                </a:solidFill>
              </a:defRPr>
            </a:lvl8pPr>
            <a:lvl9pPr marL="3657509" indent="0">
              <a:buNone/>
              <a:defRPr sz="15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11138010-98A3-2A4B-ACE9-5B595B18CCDE}" type="datetimeFigureOut">
              <a:rPr lang="fr-FR" smtClean="0">
                <a:solidFill>
                  <a:prstClr val="black">
                    <a:tint val="75000"/>
                  </a:prstClr>
                </a:solidFill>
              </a:rPr>
              <a:pPr/>
              <a:t>16/07/2020</a:t>
            </a:fld>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38700971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28600"/>
            <a:ext cx="2743200" cy="4876800"/>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609600" y="228600"/>
            <a:ext cx="8026400" cy="48768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16/07/2020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5439929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Titre et contenu sim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591715"/>
          </a:xfrm>
        </p:spPr>
        <p:txBody>
          <a:bodyPr>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3"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a:xfrm rot="16200000">
            <a:off x="-2930735" y="2930740"/>
            <a:ext cx="6858005" cy="996525"/>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4" r:link="rId5" cstate="screen">
            <a:extLst>
              <a:ext uri="{28A0092B-C50C-407E-A947-70E740481C1C}">
                <a14:useLocalDpi xmlns:a14="http://schemas.microsoft.com/office/drawing/2010/main"/>
              </a:ext>
            </a:extLst>
          </a:blip>
          <a:srcRect/>
          <a:stretch>
            <a:fillRect/>
          </a:stretch>
        </p:blipFill>
        <p:spPr>
          <a:xfrm>
            <a:off x="138873" y="5741572"/>
            <a:ext cx="647419" cy="751309"/>
          </a:xfrm>
          <a:prstGeom prst="rect">
            <a:avLst/>
          </a:prstGeom>
        </p:spPr>
      </p:pic>
      <p:sp>
        <p:nvSpPr>
          <p:cNvPr id="13" name="Content Placeholder 2">
            <a:extLst>
              <a:ext uri="{FF2B5EF4-FFF2-40B4-BE49-F238E27FC236}">
                <a16:creationId xmlns:a16="http://schemas.microsoft.com/office/drawing/2014/main" id="{6A5EA6F7-3288-2D4F-BAFA-FF1CC5A1F198}"/>
              </a:ext>
            </a:extLst>
          </p:cNvPr>
          <p:cNvSpPr>
            <a:spLocks noGrp="1"/>
          </p:cNvSpPr>
          <p:nvPr>
            <p:ph idx="1"/>
          </p:nvPr>
        </p:nvSpPr>
        <p:spPr>
          <a:xfrm>
            <a:off x="1393785" y="1358104"/>
            <a:ext cx="10515600" cy="5134775"/>
          </a:xfrm>
          <a:noFill/>
        </p:spPr>
        <p:txBody>
          <a:bodyPr/>
          <a:lstStyle>
            <a:lvl1pPr marL="171446" indent="-171446">
              <a:lnSpc>
                <a:spcPct val="150000"/>
              </a:lnSpc>
              <a:buFontTx/>
              <a:buBlip>
                <a:blip r:embed="rId6"/>
              </a:buBlip>
              <a:defRPr/>
            </a:lvl1pPr>
            <a:lvl2pPr marL="514338" indent="-171446">
              <a:lnSpc>
                <a:spcPct val="100000"/>
              </a:lnSpc>
              <a:buFontTx/>
              <a:buBlip>
                <a:blip r:embed="rId6"/>
              </a:buBlip>
              <a:defRPr/>
            </a:lvl2pPr>
            <a:lvl3pPr marL="857229" indent="-171446">
              <a:lnSpc>
                <a:spcPct val="100000"/>
              </a:lnSpc>
              <a:buFontTx/>
              <a:buBlip>
                <a:blip r:embed="rId6"/>
              </a:buBlip>
              <a:defRPr/>
            </a:lvl3pPr>
            <a:lvl4pPr>
              <a:lnSpc>
                <a:spcPct val="100000"/>
              </a:lnSpc>
              <a:defRPr/>
            </a:lvl4pPr>
            <a:lvl5pPr>
              <a:lnSpc>
                <a:spcPct val="100000"/>
              </a:lnSpc>
              <a:defRPr/>
            </a:lvl5pPr>
          </a:lstStyle>
          <a:p>
            <a:pPr lvl="0"/>
            <a:r>
              <a:rPr lang="fr-FR" dirty="0"/>
              <a:t>Cliquez pour modifier les styles du texte du masque</a:t>
            </a:r>
          </a:p>
        </p:txBody>
      </p:sp>
      <p:pic>
        <p:nvPicPr>
          <p:cNvPr id="6"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226168785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CREDIT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E6F54B0-8311-FE43-9FCC-E6C5BB8B99DB}"/>
              </a:ext>
            </a:extLst>
          </p:cNvPr>
          <p:cNvSpPr/>
          <p:nvPr userDrawn="1"/>
        </p:nvSpPr>
        <p:spPr>
          <a:xfrm>
            <a:off x="0" y="5"/>
            <a:ext cx="12192000" cy="6939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fr-FR" sz="19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Image 15">
            <a:extLst>
              <a:ext uri="{FF2B5EF4-FFF2-40B4-BE49-F238E27FC236}">
                <a16:creationId xmlns:a16="http://schemas.microsoft.com/office/drawing/2014/main" id="{C13CA023-186A-4F4D-A0AC-FE64412B2F9B}"/>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a:off x="187697" y="1219200"/>
            <a:ext cx="5839840" cy="2464955"/>
          </a:xfrm>
          <a:prstGeom prst="rect">
            <a:avLst/>
          </a:prstGeom>
        </p:spPr>
      </p:pic>
      <p:sp>
        <p:nvSpPr>
          <p:cNvPr id="2" name="TextBox 1"/>
          <p:cNvSpPr txBox="1"/>
          <p:nvPr userDrawn="1"/>
        </p:nvSpPr>
        <p:spPr>
          <a:xfrm>
            <a:off x="5347064" y="5037851"/>
            <a:ext cx="6844936" cy="830997"/>
          </a:xfrm>
          <a:prstGeom prst="rect">
            <a:avLst/>
          </a:prstGeom>
          <a:noFill/>
        </p:spPr>
        <p:txBody>
          <a:bodyPr wrap="square" lIns="91438" tIns="45719" rIns="91438" bIns="45719"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Bradley Hand ITC" panose="03070402050302030203" pitchFamily="66" charset="0"/>
                <a:ea typeface="+mn-ea"/>
                <a:cs typeface="+mn-cs"/>
              </a:rPr>
              <a:t>Thank you !</a:t>
            </a:r>
            <a:endParaRPr kumimoji="0" lang="en-US" sz="4800" b="1" i="0" u="none" strike="noStrike" kern="1200" cap="none" spc="0" normalizeH="0" baseline="0" noProof="0" dirty="0">
              <a:ln>
                <a:noFill/>
              </a:ln>
              <a:solidFill>
                <a:prstClr val="white"/>
              </a:solidFill>
              <a:effectLst/>
              <a:uLnTx/>
              <a:uFillTx/>
              <a:latin typeface="Bradley Hand ITC" panose="03070402050302030203" pitchFamily="66" charset="0"/>
              <a:ea typeface="+mn-ea"/>
              <a:cs typeface="+mn-cs"/>
            </a:endParaRPr>
          </a:p>
        </p:txBody>
      </p:sp>
    </p:spTree>
    <p:extLst>
      <p:ext uri="{BB962C8B-B14F-4D97-AF65-F5344CB8AC3E}">
        <p14:creationId xmlns:p14="http://schemas.microsoft.com/office/powerpoint/2010/main" val="362518634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30"/>
            <a:ext cx="10363200" cy="1470025"/>
          </a:xfrm>
        </p:spPr>
        <p:txBody>
          <a:bodyPr/>
          <a:lstStyle/>
          <a:p>
            <a:r>
              <a:rPr lang="fr-FR"/>
              <a:t>Cliquez et modifiez le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16/07/2020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3304320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16/07/2020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8366884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3"/>
            <a:ext cx="10363200" cy="1362076"/>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900">
                <a:solidFill>
                  <a:schemeClr val="tx1">
                    <a:tint val="75000"/>
                  </a:schemeClr>
                </a:solidFill>
              </a:defRPr>
            </a:lvl2pPr>
            <a:lvl3pPr marL="914377" indent="0">
              <a:buNone/>
              <a:defRPr sz="1600">
                <a:solidFill>
                  <a:schemeClr val="tx1">
                    <a:tint val="75000"/>
                  </a:schemeClr>
                </a:solidFill>
              </a:defRPr>
            </a:lvl3pPr>
            <a:lvl4pPr marL="1371566" indent="0">
              <a:buNone/>
              <a:defRPr sz="1500">
                <a:solidFill>
                  <a:schemeClr val="tx1">
                    <a:tint val="75000"/>
                  </a:schemeClr>
                </a:solidFill>
              </a:defRPr>
            </a:lvl4pPr>
            <a:lvl5pPr marL="1828754" indent="0">
              <a:buNone/>
              <a:defRPr sz="1500">
                <a:solidFill>
                  <a:schemeClr val="tx1">
                    <a:tint val="75000"/>
                  </a:schemeClr>
                </a:solidFill>
              </a:defRPr>
            </a:lvl5pPr>
            <a:lvl6pPr marL="2285943" indent="0">
              <a:buNone/>
              <a:defRPr sz="1500">
                <a:solidFill>
                  <a:schemeClr val="tx1">
                    <a:tint val="75000"/>
                  </a:schemeClr>
                </a:solidFill>
              </a:defRPr>
            </a:lvl6pPr>
            <a:lvl7pPr marL="2743131" indent="0">
              <a:buNone/>
              <a:defRPr sz="1500">
                <a:solidFill>
                  <a:schemeClr val="tx1">
                    <a:tint val="75000"/>
                  </a:schemeClr>
                </a:solidFill>
              </a:defRPr>
            </a:lvl7pPr>
            <a:lvl8pPr marL="3200320" indent="0">
              <a:buNone/>
              <a:defRPr sz="1500">
                <a:solidFill>
                  <a:schemeClr val="tx1">
                    <a:tint val="75000"/>
                  </a:schemeClr>
                </a:solidFill>
              </a:defRPr>
            </a:lvl8pPr>
            <a:lvl9pPr marL="3657509" indent="0">
              <a:buNone/>
              <a:defRPr sz="15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16/07/2020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3011185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609600" y="1333502"/>
            <a:ext cx="5384800" cy="37719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333502"/>
            <a:ext cx="5384800" cy="37719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16/07/2020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pied de page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Espace réservé du numéro de diapositive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4525320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9"/>
            <a:ext cx="10972800" cy="11430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609600" y="1535115"/>
            <a:ext cx="5386917"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73" y="1535115"/>
            <a:ext cx="5389033"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73"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16/07/2020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Espace réservé du pied de page 7"/>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Espace réservé du numéro de diapositive 8"/>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299319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16/07/2020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Espace réservé du pied de page 3"/>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numéro de diapositive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8932783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16/07/2020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Espace réservé du pied de page 2"/>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Espace réservé du numéro de diapositive 3"/>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982118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609600" y="1333502"/>
            <a:ext cx="5384800" cy="37719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333502"/>
            <a:ext cx="5384800" cy="37719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11138010-98A3-2A4B-ACE9-5B595B18CCDE}" type="datetimeFigureOut">
              <a:rPr lang="fr-FR" smtClean="0">
                <a:solidFill>
                  <a:prstClr val="black">
                    <a:tint val="75000"/>
                  </a:prstClr>
                </a:solidFill>
              </a:rPr>
              <a:pPr/>
              <a:t>16/07/2020</a:t>
            </a:fld>
            <a:endParaRPr lang="fr-FR" dirty="0">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144334404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6" y="273053"/>
            <a:ext cx="4011084" cy="1162051"/>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6" y="1435103"/>
            <a:ext cx="4011084" cy="4691063"/>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16/07/2020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pied de page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Espace réservé du numéro de diapositive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171446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1"/>
            <a:ext cx="7315200" cy="566739"/>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fr-FR" dirty="0"/>
          </a:p>
        </p:txBody>
      </p:sp>
      <p:sp>
        <p:nvSpPr>
          <p:cNvPr id="4" name="Espace réservé du texte 3"/>
          <p:cNvSpPr>
            <a:spLocks noGrp="1"/>
          </p:cNvSpPr>
          <p:nvPr>
            <p:ph type="body" sz="half" idx="2"/>
          </p:nvPr>
        </p:nvSpPr>
        <p:spPr>
          <a:xfrm>
            <a:off x="2389717" y="5367340"/>
            <a:ext cx="7315200" cy="804861"/>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16/07/2020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pied de page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Espace réservé du numéro de diapositive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8389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16/07/2020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002320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28600"/>
            <a:ext cx="2743200" cy="4876800"/>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609600" y="228600"/>
            <a:ext cx="8026400" cy="48768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16/07/2020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501207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Titre et contenu sim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591715"/>
          </a:xfrm>
        </p:spPr>
        <p:txBody>
          <a:bodyPr>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3"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a:xfrm rot="16200000">
            <a:off x="-2930735" y="2930740"/>
            <a:ext cx="6858005" cy="996525"/>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4" r:link="rId5" cstate="screen">
            <a:extLst>
              <a:ext uri="{28A0092B-C50C-407E-A947-70E740481C1C}">
                <a14:useLocalDpi xmlns:a14="http://schemas.microsoft.com/office/drawing/2010/main"/>
              </a:ext>
            </a:extLst>
          </a:blip>
          <a:srcRect/>
          <a:stretch>
            <a:fillRect/>
          </a:stretch>
        </p:blipFill>
        <p:spPr>
          <a:xfrm>
            <a:off x="138873" y="5741572"/>
            <a:ext cx="647419" cy="751309"/>
          </a:xfrm>
          <a:prstGeom prst="rect">
            <a:avLst/>
          </a:prstGeom>
        </p:spPr>
      </p:pic>
      <p:sp>
        <p:nvSpPr>
          <p:cNvPr id="13" name="Content Placeholder 2">
            <a:extLst>
              <a:ext uri="{FF2B5EF4-FFF2-40B4-BE49-F238E27FC236}">
                <a16:creationId xmlns:a16="http://schemas.microsoft.com/office/drawing/2014/main" id="{6A5EA6F7-3288-2D4F-BAFA-FF1CC5A1F198}"/>
              </a:ext>
            </a:extLst>
          </p:cNvPr>
          <p:cNvSpPr>
            <a:spLocks noGrp="1"/>
          </p:cNvSpPr>
          <p:nvPr>
            <p:ph idx="1"/>
          </p:nvPr>
        </p:nvSpPr>
        <p:spPr>
          <a:xfrm>
            <a:off x="1393785" y="1358104"/>
            <a:ext cx="10515600" cy="5134775"/>
          </a:xfrm>
          <a:noFill/>
        </p:spPr>
        <p:txBody>
          <a:bodyPr/>
          <a:lstStyle>
            <a:lvl1pPr marL="171446" indent="-171446">
              <a:lnSpc>
                <a:spcPct val="150000"/>
              </a:lnSpc>
              <a:buFontTx/>
              <a:buBlip>
                <a:blip r:embed="rId6"/>
              </a:buBlip>
              <a:defRPr/>
            </a:lvl1pPr>
            <a:lvl2pPr marL="514338" indent="-171446">
              <a:lnSpc>
                <a:spcPct val="100000"/>
              </a:lnSpc>
              <a:buFontTx/>
              <a:buBlip>
                <a:blip r:embed="rId6"/>
              </a:buBlip>
              <a:defRPr/>
            </a:lvl2pPr>
            <a:lvl3pPr marL="857229" indent="-171446">
              <a:lnSpc>
                <a:spcPct val="100000"/>
              </a:lnSpc>
              <a:buFontTx/>
              <a:buBlip>
                <a:blip r:embed="rId6"/>
              </a:buBlip>
              <a:defRPr/>
            </a:lvl3pPr>
            <a:lvl4pPr>
              <a:lnSpc>
                <a:spcPct val="100000"/>
              </a:lnSpc>
              <a:defRPr/>
            </a:lvl4pPr>
            <a:lvl5pPr>
              <a:lnSpc>
                <a:spcPct val="100000"/>
              </a:lnSpc>
              <a:defRPr/>
            </a:lvl5pPr>
          </a:lstStyle>
          <a:p>
            <a:pPr lvl="0"/>
            <a:r>
              <a:rPr lang="fr-FR" dirty="0"/>
              <a:t>Cliquez pour modifier les styles du texte du masque</a:t>
            </a:r>
          </a:p>
        </p:txBody>
      </p:sp>
      <p:pic>
        <p:nvPicPr>
          <p:cNvPr id="6"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123327720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E7FB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16857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20AF0-B79B-47C6-A3B0-BA6A1C74EF5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C1F476-9913-415F-BAD5-22E39E6A110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9261657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68EEB-C1D3-4F54-8C6D-B7693F88947C}"/>
              </a:ext>
            </a:extLst>
          </p:cNvPr>
          <p:cNvSpPr>
            <a:spLocks noGrp="1"/>
          </p:cNvSpPr>
          <p:nvPr>
            <p:ph type="title"/>
          </p:nvPr>
        </p:nvSpPr>
        <p:spPr>
          <a:xfrm>
            <a:off x="832589" y="1709101"/>
            <a:ext cx="10514153" cy="2853780"/>
          </a:xfrm>
        </p:spPr>
        <p:txBody>
          <a:bodyPr anchor="b"/>
          <a:lstStyle>
            <a:lvl1pPr>
              <a:defRPr sz="5442"/>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0D4BEFA-4366-4D87-AF5B-D0ED260F77D3}"/>
              </a:ext>
            </a:extLst>
          </p:cNvPr>
          <p:cNvSpPr>
            <a:spLocks noGrp="1"/>
          </p:cNvSpPr>
          <p:nvPr>
            <p:ph type="body" idx="1"/>
          </p:nvPr>
        </p:nvSpPr>
        <p:spPr>
          <a:xfrm>
            <a:off x="832589" y="4588799"/>
            <a:ext cx="10514153" cy="1500322"/>
          </a:xfrm>
        </p:spPr>
        <p:txBody>
          <a:bodyPr/>
          <a:lstStyle>
            <a:lvl1pPr marL="0" indent="0">
              <a:buNone/>
              <a:defRPr sz="2177"/>
            </a:lvl1pPr>
            <a:lvl2pPr marL="414680" indent="0">
              <a:buNone/>
              <a:defRPr sz="1814"/>
            </a:lvl2pPr>
            <a:lvl3pPr marL="829361" indent="0">
              <a:buNone/>
              <a:defRPr sz="1633"/>
            </a:lvl3pPr>
            <a:lvl4pPr marL="1244041" indent="0">
              <a:buNone/>
              <a:defRPr sz="1451"/>
            </a:lvl4pPr>
            <a:lvl5pPr marL="1658722" indent="0">
              <a:buNone/>
              <a:defRPr sz="1451"/>
            </a:lvl5pPr>
            <a:lvl6pPr marL="2073402" indent="0">
              <a:buNone/>
              <a:defRPr sz="1451"/>
            </a:lvl6pPr>
            <a:lvl7pPr marL="2488082" indent="0">
              <a:buNone/>
              <a:defRPr sz="1451"/>
            </a:lvl7pPr>
            <a:lvl8pPr marL="2902763" indent="0">
              <a:buNone/>
              <a:defRPr sz="1451"/>
            </a:lvl8pPr>
            <a:lvl9pPr marL="3317443" indent="0">
              <a:buNone/>
              <a:defRPr sz="1451"/>
            </a:lvl9pPr>
          </a:lstStyle>
          <a:p>
            <a:pPr lvl="0"/>
            <a:r>
              <a:rPr lang="en-US"/>
              <a:t>Edit Master text styles</a:t>
            </a:r>
          </a:p>
        </p:txBody>
      </p:sp>
    </p:spTree>
    <p:extLst>
      <p:ext uri="{BB962C8B-B14F-4D97-AF65-F5344CB8AC3E}">
        <p14:creationId xmlns:p14="http://schemas.microsoft.com/office/powerpoint/2010/main" val="210762112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1906F-6388-4D58-9041-F254ECD4D11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2227016-B322-4F3A-A00B-A6627F5612DC}"/>
              </a:ext>
            </a:extLst>
          </p:cNvPr>
          <p:cNvSpPr>
            <a:spLocks noGrp="1"/>
          </p:cNvSpPr>
          <p:nvPr>
            <p:ph sz="half" idx="1"/>
          </p:nvPr>
        </p:nvSpPr>
        <p:spPr>
          <a:xfrm>
            <a:off x="590053" y="1380815"/>
            <a:ext cx="5440789" cy="46118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1045688-A92B-4763-8A4E-9887EF6F9468}"/>
              </a:ext>
            </a:extLst>
          </p:cNvPr>
          <p:cNvSpPr>
            <a:spLocks noGrp="1"/>
          </p:cNvSpPr>
          <p:nvPr>
            <p:ph sz="half" idx="2"/>
          </p:nvPr>
        </p:nvSpPr>
        <p:spPr>
          <a:xfrm>
            <a:off x="6204599" y="1380815"/>
            <a:ext cx="5440789" cy="46118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2336515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2B921-F1B9-4A07-9585-9AFAAEC6754A}"/>
              </a:ext>
            </a:extLst>
          </p:cNvPr>
          <p:cNvSpPr>
            <a:spLocks noGrp="1"/>
          </p:cNvSpPr>
          <p:nvPr>
            <p:ph type="title"/>
          </p:nvPr>
        </p:nvSpPr>
        <p:spPr>
          <a:xfrm>
            <a:off x="839830" y="365722"/>
            <a:ext cx="10515962" cy="1324661"/>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5B72711-73F6-440F-BD47-1F2B9DD7EEBC}"/>
              </a:ext>
            </a:extLst>
          </p:cNvPr>
          <p:cNvSpPr>
            <a:spLocks noGrp="1"/>
          </p:cNvSpPr>
          <p:nvPr>
            <p:ph type="body" idx="1"/>
          </p:nvPr>
        </p:nvSpPr>
        <p:spPr>
          <a:xfrm>
            <a:off x="839830" y="1681744"/>
            <a:ext cx="5158432" cy="823593"/>
          </a:xfrm>
        </p:spPr>
        <p:txBody>
          <a:bodyPr anchor="b"/>
          <a:lstStyle>
            <a:lvl1pPr marL="0" indent="0">
              <a:buNone/>
              <a:defRPr sz="2177" b="1"/>
            </a:lvl1pPr>
            <a:lvl2pPr marL="414680" indent="0">
              <a:buNone/>
              <a:defRPr sz="1814" b="1"/>
            </a:lvl2pPr>
            <a:lvl3pPr marL="829361" indent="0">
              <a:buNone/>
              <a:defRPr sz="1633" b="1"/>
            </a:lvl3pPr>
            <a:lvl4pPr marL="1244041" indent="0">
              <a:buNone/>
              <a:defRPr sz="1451" b="1"/>
            </a:lvl4pPr>
            <a:lvl5pPr marL="1658722" indent="0">
              <a:buNone/>
              <a:defRPr sz="1451" b="1"/>
            </a:lvl5pPr>
            <a:lvl6pPr marL="2073402" indent="0">
              <a:buNone/>
              <a:defRPr sz="1451" b="1"/>
            </a:lvl6pPr>
            <a:lvl7pPr marL="2488082" indent="0">
              <a:buNone/>
              <a:defRPr sz="1451" b="1"/>
            </a:lvl7pPr>
            <a:lvl8pPr marL="2902763" indent="0">
              <a:buNone/>
              <a:defRPr sz="1451" b="1"/>
            </a:lvl8pPr>
            <a:lvl9pPr marL="3317443" indent="0">
              <a:buNone/>
              <a:defRPr sz="1451" b="1"/>
            </a:lvl9pPr>
          </a:lstStyle>
          <a:p>
            <a:pPr lvl="0"/>
            <a:r>
              <a:rPr lang="en-US"/>
              <a:t>Edit Master text styles</a:t>
            </a:r>
          </a:p>
        </p:txBody>
      </p:sp>
      <p:sp>
        <p:nvSpPr>
          <p:cNvPr id="4" name="Content Placeholder 3">
            <a:extLst>
              <a:ext uri="{FF2B5EF4-FFF2-40B4-BE49-F238E27FC236}">
                <a16:creationId xmlns:a16="http://schemas.microsoft.com/office/drawing/2014/main" id="{58F80CCF-02DE-4A00-B524-CF44C9BFC2FA}"/>
              </a:ext>
            </a:extLst>
          </p:cNvPr>
          <p:cNvSpPr>
            <a:spLocks noGrp="1"/>
          </p:cNvSpPr>
          <p:nvPr>
            <p:ph sz="half" idx="2"/>
          </p:nvPr>
        </p:nvSpPr>
        <p:spPr>
          <a:xfrm>
            <a:off x="839830" y="2505337"/>
            <a:ext cx="5158432" cy="36845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C30A2EF-4A31-4133-9E84-686E5DA7EB30}"/>
              </a:ext>
            </a:extLst>
          </p:cNvPr>
          <p:cNvSpPr>
            <a:spLocks noGrp="1"/>
          </p:cNvSpPr>
          <p:nvPr>
            <p:ph type="body" sz="quarter" idx="3"/>
          </p:nvPr>
        </p:nvSpPr>
        <p:spPr>
          <a:xfrm>
            <a:off x="6172019" y="1681744"/>
            <a:ext cx="5183772" cy="823593"/>
          </a:xfrm>
        </p:spPr>
        <p:txBody>
          <a:bodyPr anchor="b"/>
          <a:lstStyle>
            <a:lvl1pPr marL="0" indent="0">
              <a:buNone/>
              <a:defRPr sz="2177" b="1"/>
            </a:lvl1pPr>
            <a:lvl2pPr marL="414680" indent="0">
              <a:buNone/>
              <a:defRPr sz="1814" b="1"/>
            </a:lvl2pPr>
            <a:lvl3pPr marL="829361" indent="0">
              <a:buNone/>
              <a:defRPr sz="1633" b="1"/>
            </a:lvl3pPr>
            <a:lvl4pPr marL="1244041" indent="0">
              <a:buNone/>
              <a:defRPr sz="1451" b="1"/>
            </a:lvl4pPr>
            <a:lvl5pPr marL="1658722" indent="0">
              <a:buNone/>
              <a:defRPr sz="1451" b="1"/>
            </a:lvl5pPr>
            <a:lvl6pPr marL="2073402" indent="0">
              <a:buNone/>
              <a:defRPr sz="1451" b="1"/>
            </a:lvl6pPr>
            <a:lvl7pPr marL="2488082" indent="0">
              <a:buNone/>
              <a:defRPr sz="1451" b="1"/>
            </a:lvl7pPr>
            <a:lvl8pPr marL="2902763" indent="0">
              <a:buNone/>
              <a:defRPr sz="1451" b="1"/>
            </a:lvl8pPr>
            <a:lvl9pPr marL="3317443" indent="0">
              <a:buNone/>
              <a:defRPr sz="1451" b="1"/>
            </a:lvl9pPr>
          </a:lstStyle>
          <a:p>
            <a:pPr lvl="0"/>
            <a:r>
              <a:rPr lang="en-US"/>
              <a:t>Edit Master text styles</a:t>
            </a:r>
          </a:p>
        </p:txBody>
      </p:sp>
      <p:sp>
        <p:nvSpPr>
          <p:cNvPr id="6" name="Content Placeholder 5">
            <a:extLst>
              <a:ext uri="{FF2B5EF4-FFF2-40B4-BE49-F238E27FC236}">
                <a16:creationId xmlns:a16="http://schemas.microsoft.com/office/drawing/2014/main" id="{5ECE1B9C-7E98-4A94-A81E-21C62A2D06BE}"/>
              </a:ext>
            </a:extLst>
          </p:cNvPr>
          <p:cNvSpPr>
            <a:spLocks noGrp="1"/>
          </p:cNvSpPr>
          <p:nvPr>
            <p:ph sz="quarter" idx="4"/>
          </p:nvPr>
        </p:nvSpPr>
        <p:spPr>
          <a:xfrm>
            <a:off x="6172019" y="2505337"/>
            <a:ext cx="5183772" cy="36845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84287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9"/>
            <a:ext cx="10972800" cy="11430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609600" y="1535117"/>
            <a:ext cx="5386917"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77" y="1535117"/>
            <a:ext cx="5389033"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77"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11138010-98A3-2A4B-ACE9-5B595B18CCDE}" type="datetimeFigureOut">
              <a:rPr lang="fr-FR" smtClean="0">
                <a:solidFill>
                  <a:prstClr val="black">
                    <a:tint val="75000"/>
                  </a:prstClr>
                </a:solidFill>
              </a:rPr>
              <a:pPr/>
              <a:t>16/07/2020</a:t>
            </a:fld>
            <a:endParaRPr lang="fr-FR" dirty="0">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dirty="0">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59427634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8DF60-A2DA-48F7-88C5-2A73C7C855EA}"/>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7247250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23515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E8752-C23A-40AE-80F1-2637E8331A93}"/>
              </a:ext>
            </a:extLst>
          </p:cNvPr>
          <p:cNvSpPr>
            <a:spLocks noGrp="1"/>
          </p:cNvSpPr>
          <p:nvPr>
            <p:ph type="title"/>
          </p:nvPr>
        </p:nvSpPr>
        <p:spPr>
          <a:xfrm>
            <a:off x="839829" y="457873"/>
            <a:ext cx="3933079" cy="1599672"/>
          </a:xfrm>
        </p:spPr>
        <p:txBody>
          <a:bodyPr anchor="b"/>
          <a:lstStyle>
            <a:lvl1pPr>
              <a:defRPr sz="2902"/>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E0ED2A2-E9F7-42BE-89F4-0AF9E7E658B9}"/>
              </a:ext>
            </a:extLst>
          </p:cNvPr>
          <p:cNvSpPr>
            <a:spLocks noGrp="1"/>
          </p:cNvSpPr>
          <p:nvPr>
            <p:ph idx="1"/>
          </p:nvPr>
        </p:nvSpPr>
        <p:spPr>
          <a:xfrm>
            <a:off x="5183773" y="987736"/>
            <a:ext cx="6172019" cy="4873888"/>
          </a:xfrm>
        </p:spPr>
        <p:txBody>
          <a:bodyPr/>
          <a:lstStyle>
            <a:lvl1pPr>
              <a:defRPr sz="2902"/>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0EAE299-F21E-4812-AE75-C40D37D43F60}"/>
              </a:ext>
            </a:extLst>
          </p:cNvPr>
          <p:cNvSpPr>
            <a:spLocks noGrp="1"/>
          </p:cNvSpPr>
          <p:nvPr>
            <p:ph type="body" sz="half" idx="2"/>
          </p:nvPr>
        </p:nvSpPr>
        <p:spPr>
          <a:xfrm>
            <a:off x="839829" y="2057544"/>
            <a:ext cx="3933079" cy="3811279"/>
          </a:xfrm>
        </p:spPr>
        <p:txBody>
          <a:bodyPr/>
          <a:lstStyle>
            <a:lvl1pPr marL="0" indent="0">
              <a:buNone/>
              <a:defRPr sz="1451"/>
            </a:lvl1pPr>
            <a:lvl2pPr marL="414680" indent="0">
              <a:buNone/>
              <a:defRPr sz="1270"/>
            </a:lvl2pPr>
            <a:lvl3pPr marL="829361" indent="0">
              <a:buNone/>
              <a:defRPr sz="1088"/>
            </a:lvl3pPr>
            <a:lvl4pPr marL="1244041" indent="0">
              <a:buNone/>
              <a:defRPr sz="907"/>
            </a:lvl4pPr>
            <a:lvl5pPr marL="1658722" indent="0">
              <a:buNone/>
              <a:defRPr sz="907"/>
            </a:lvl5pPr>
            <a:lvl6pPr marL="2073402" indent="0">
              <a:buNone/>
              <a:defRPr sz="907"/>
            </a:lvl6pPr>
            <a:lvl7pPr marL="2488082" indent="0">
              <a:buNone/>
              <a:defRPr sz="907"/>
            </a:lvl7pPr>
            <a:lvl8pPr marL="2902763" indent="0">
              <a:buNone/>
              <a:defRPr sz="907"/>
            </a:lvl8pPr>
            <a:lvl9pPr marL="3317443" indent="0">
              <a:buNone/>
              <a:defRPr sz="907"/>
            </a:lvl9pPr>
          </a:lstStyle>
          <a:p>
            <a:pPr lvl="0"/>
            <a:r>
              <a:rPr lang="en-US"/>
              <a:t>Edit Master text styles</a:t>
            </a:r>
          </a:p>
        </p:txBody>
      </p:sp>
    </p:spTree>
    <p:extLst>
      <p:ext uri="{BB962C8B-B14F-4D97-AF65-F5344CB8AC3E}">
        <p14:creationId xmlns:p14="http://schemas.microsoft.com/office/powerpoint/2010/main" val="280286567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2744F-9360-4401-9CBB-53C8DFB69F90}"/>
              </a:ext>
            </a:extLst>
          </p:cNvPr>
          <p:cNvSpPr>
            <a:spLocks noGrp="1"/>
          </p:cNvSpPr>
          <p:nvPr>
            <p:ph type="title"/>
          </p:nvPr>
        </p:nvSpPr>
        <p:spPr>
          <a:xfrm>
            <a:off x="839829" y="457873"/>
            <a:ext cx="3933079" cy="1599672"/>
          </a:xfrm>
        </p:spPr>
        <p:txBody>
          <a:bodyPr anchor="b"/>
          <a:lstStyle>
            <a:lvl1pPr>
              <a:defRPr sz="2902"/>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3359B79-339E-4419-8661-BBF1AC729AE4}"/>
              </a:ext>
            </a:extLst>
          </p:cNvPr>
          <p:cNvSpPr>
            <a:spLocks noGrp="1"/>
          </p:cNvSpPr>
          <p:nvPr>
            <p:ph type="pic" idx="1"/>
          </p:nvPr>
        </p:nvSpPr>
        <p:spPr>
          <a:xfrm>
            <a:off x="5183773" y="987736"/>
            <a:ext cx="6172019" cy="4873888"/>
          </a:xfrm>
        </p:spPr>
        <p:txBody>
          <a:bodyPr/>
          <a:lstStyle>
            <a:lvl1pPr marL="0" indent="0">
              <a:buNone/>
              <a:defRPr sz="2902"/>
            </a:lvl1pPr>
            <a:lvl2pPr marL="414680" indent="0">
              <a:buNone/>
              <a:defRPr sz="2540"/>
            </a:lvl2pPr>
            <a:lvl3pPr marL="829361" indent="0">
              <a:buNone/>
              <a:defRPr sz="2177"/>
            </a:lvl3pPr>
            <a:lvl4pPr marL="1244041" indent="0">
              <a:buNone/>
              <a:defRPr sz="1814"/>
            </a:lvl4pPr>
            <a:lvl5pPr marL="1658722" indent="0">
              <a:buNone/>
              <a:defRPr sz="1814"/>
            </a:lvl5pPr>
            <a:lvl6pPr marL="2073402" indent="0">
              <a:buNone/>
              <a:defRPr sz="1814"/>
            </a:lvl6pPr>
            <a:lvl7pPr marL="2488082" indent="0">
              <a:buNone/>
              <a:defRPr sz="1814"/>
            </a:lvl7pPr>
            <a:lvl8pPr marL="2902763" indent="0">
              <a:buNone/>
              <a:defRPr sz="1814"/>
            </a:lvl8pPr>
            <a:lvl9pPr marL="3317443" indent="0">
              <a:buNone/>
              <a:defRPr sz="1814"/>
            </a:lvl9pPr>
          </a:lstStyle>
          <a:p>
            <a:r>
              <a:rPr lang="en-US"/>
              <a:t>Click icon to add picture</a:t>
            </a:r>
            <a:endParaRPr lang="en-GB"/>
          </a:p>
        </p:txBody>
      </p:sp>
      <p:sp>
        <p:nvSpPr>
          <p:cNvPr id="4" name="Text Placeholder 3">
            <a:extLst>
              <a:ext uri="{FF2B5EF4-FFF2-40B4-BE49-F238E27FC236}">
                <a16:creationId xmlns:a16="http://schemas.microsoft.com/office/drawing/2014/main" id="{CA2D171D-5AFC-4FB1-8FC9-B39D2D8D3D09}"/>
              </a:ext>
            </a:extLst>
          </p:cNvPr>
          <p:cNvSpPr>
            <a:spLocks noGrp="1"/>
          </p:cNvSpPr>
          <p:nvPr>
            <p:ph type="body" sz="half" idx="2"/>
          </p:nvPr>
        </p:nvSpPr>
        <p:spPr>
          <a:xfrm>
            <a:off x="839829" y="2057544"/>
            <a:ext cx="3933079" cy="3811279"/>
          </a:xfrm>
        </p:spPr>
        <p:txBody>
          <a:bodyPr/>
          <a:lstStyle>
            <a:lvl1pPr marL="0" indent="0">
              <a:buNone/>
              <a:defRPr sz="1451"/>
            </a:lvl1pPr>
            <a:lvl2pPr marL="414680" indent="0">
              <a:buNone/>
              <a:defRPr sz="1270"/>
            </a:lvl2pPr>
            <a:lvl3pPr marL="829361" indent="0">
              <a:buNone/>
              <a:defRPr sz="1088"/>
            </a:lvl3pPr>
            <a:lvl4pPr marL="1244041" indent="0">
              <a:buNone/>
              <a:defRPr sz="907"/>
            </a:lvl4pPr>
            <a:lvl5pPr marL="1658722" indent="0">
              <a:buNone/>
              <a:defRPr sz="907"/>
            </a:lvl5pPr>
            <a:lvl6pPr marL="2073402" indent="0">
              <a:buNone/>
              <a:defRPr sz="907"/>
            </a:lvl6pPr>
            <a:lvl7pPr marL="2488082" indent="0">
              <a:buNone/>
              <a:defRPr sz="907"/>
            </a:lvl7pPr>
            <a:lvl8pPr marL="2902763" indent="0">
              <a:buNone/>
              <a:defRPr sz="907"/>
            </a:lvl8pPr>
            <a:lvl9pPr marL="3317443" indent="0">
              <a:buNone/>
              <a:defRPr sz="907"/>
            </a:lvl9pPr>
          </a:lstStyle>
          <a:p>
            <a:pPr lvl="0"/>
            <a:r>
              <a:rPr lang="en-US"/>
              <a:t>Edit Master text styles</a:t>
            </a:r>
          </a:p>
        </p:txBody>
      </p:sp>
    </p:spTree>
    <p:extLst>
      <p:ext uri="{BB962C8B-B14F-4D97-AF65-F5344CB8AC3E}">
        <p14:creationId xmlns:p14="http://schemas.microsoft.com/office/powerpoint/2010/main" val="294156150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C438D-C9BE-4B01-BA25-80B3D6E6207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0AA3351-6176-4C39-B9EC-0DE2DD470F4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5022821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255016-A3FD-4CFD-81B2-517B9A935063}"/>
              </a:ext>
            </a:extLst>
          </p:cNvPr>
          <p:cNvSpPr>
            <a:spLocks noGrp="1"/>
          </p:cNvSpPr>
          <p:nvPr>
            <p:ph type="title" orient="vert"/>
          </p:nvPr>
        </p:nvSpPr>
        <p:spPr>
          <a:xfrm>
            <a:off x="9144000" y="1"/>
            <a:ext cx="3048000" cy="5992650"/>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162E412-24C7-4926-A4E6-58D6581E9AE6}"/>
              </a:ext>
            </a:extLst>
          </p:cNvPr>
          <p:cNvSpPr>
            <a:spLocks noGrp="1"/>
          </p:cNvSpPr>
          <p:nvPr>
            <p:ph type="body" orient="vert" idx="1"/>
          </p:nvPr>
        </p:nvSpPr>
        <p:spPr>
          <a:xfrm>
            <a:off x="0" y="1"/>
            <a:ext cx="8970242" cy="59926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13676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11138010-98A3-2A4B-ACE9-5B595B18CCDE}" type="datetimeFigureOut">
              <a:rPr lang="fr-FR" smtClean="0">
                <a:solidFill>
                  <a:prstClr val="black">
                    <a:tint val="75000"/>
                  </a:prstClr>
                </a:solidFill>
              </a:rPr>
              <a:pPr/>
              <a:t>16/07/2020</a:t>
            </a:fld>
            <a:endParaRPr lang="fr-FR" dirty="0">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dirty="0">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38818586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1138010-98A3-2A4B-ACE9-5B595B18CCDE}" type="datetimeFigureOut">
              <a:rPr lang="fr-FR" smtClean="0">
                <a:solidFill>
                  <a:prstClr val="black">
                    <a:tint val="75000"/>
                  </a:prstClr>
                </a:solidFill>
              </a:rPr>
              <a:pPr/>
              <a:t>16/07/2020</a:t>
            </a:fld>
            <a:endParaRPr lang="fr-FR" dirty="0">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dirty="0">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8365886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7" y="273055"/>
            <a:ext cx="4011084" cy="1162051"/>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7" y="1435103"/>
            <a:ext cx="4011084" cy="4691063"/>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11138010-98A3-2A4B-ACE9-5B595B18CCDE}" type="datetimeFigureOut">
              <a:rPr lang="fr-FR" smtClean="0">
                <a:solidFill>
                  <a:prstClr val="black">
                    <a:tint val="75000"/>
                  </a:prstClr>
                </a:solidFill>
              </a:rPr>
              <a:pPr/>
              <a:t>16/07/2020</a:t>
            </a:fld>
            <a:endParaRPr lang="fr-FR" dirty="0">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4064894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7"/>
            <a:ext cx="7315200" cy="566739"/>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fr-FR" dirty="0"/>
          </a:p>
        </p:txBody>
      </p:sp>
      <p:sp>
        <p:nvSpPr>
          <p:cNvPr id="4" name="Espace réservé du texte 3"/>
          <p:cNvSpPr>
            <a:spLocks noGrp="1"/>
          </p:cNvSpPr>
          <p:nvPr>
            <p:ph type="body" sz="half" idx="2"/>
          </p:nvPr>
        </p:nvSpPr>
        <p:spPr>
          <a:xfrm>
            <a:off x="2389717" y="5367346"/>
            <a:ext cx="7315200" cy="804861"/>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11138010-98A3-2A4B-ACE9-5B595B18CCDE}" type="datetimeFigureOut">
              <a:rPr lang="fr-FR" smtClean="0">
                <a:solidFill>
                  <a:prstClr val="black">
                    <a:tint val="75000"/>
                  </a:prstClr>
                </a:solidFill>
              </a:rPr>
              <a:pPr/>
              <a:t>16/07/2020</a:t>
            </a:fld>
            <a:endParaRPr lang="fr-FR" dirty="0">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1717550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sim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591715"/>
          </a:xfrm>
        </p:spPr>
        <p:txBody>
          <a:bodyPr>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Effect>
                      <a14:saturation sat="200000"/>
                    </a14:imgEffect>
                  </a14:imgLayer>
                </a14:imgProps>
              </a:ext>
              <a:ext uri="{28A0092B-C50C-407E-A947-70E740481C1C}">
                <a14:useLocalDpi xmlns:a14="http://schemas.microsoft.com/office/drawing/2010/main"/>
              </a:ext>
            </a:extLst>
          </a:blip>
          <a:srcRect/>
          <a:stretch>
            <a:fillRect/>
          </a:stretch>
        </p:blipFill>
        <p:spPr>
          <a:xfrm rot="16200000">
            <a:off x="-2930735" y="2930741"/>
            <a:ext cx="6858005" cy="996525"/>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38873" y="5741578"/>
            <a:ext cx="647419" cy="751309"/>
          </a:xfrm>
          <a:prstGeom prst="rect">
            <a:avLst/>
          </a:prstGeom>
        </p:spPr>
      </p:pic>
      <p:sp>
        <p:nvSpPr>
          <p:cNvPr id="13" name="Content Placeholder 2">
            <a:extLst>
              <a:ext uri="{FF2B5EF4-FFF2-40B4-BE49-F238E27FC236}">
                <a16:creationId xmlns:a16="http://schemas.microsoft.com/office/drawing/2014/main" id="{6A5EA6F7-3288-2D4F-BAFA-FF1CC5A1F198}"/>
              </a:ext>
            </a:extLst>
          </p:cNvPr>
          <p:cNvSpPr>
            <a:spLocks noGrp="1"/>
          </p:cNvSpPr>
          <p:nvPr>
            <p:ph idx="1"/>
          </p:nvPr>
        </p:nvSpPr>
        <p:spPr>
          <a:xfrm>
            <a:off x="1393785" y="1358104"/>
            <a:ext cx="10515600" cy="5134775"/>
          </a:xfrm>
          <a:noFill/>
        </p:spPr>
        <p:txBody>
          <a:bodyPr/>
          <a:lstStyle>
            <a:lvl1pPr marL="171446" indent="-171446">
              <a:lnSpc>
                <a:spcPct val="150000"/>
              </a:lnSpc>
              <a:buFontTx/>
              <a:buBlip>
                <a:blip r:embed="rId7"/>
              </a:buBlip>
              <a:defRPr/>
            </a:lvl1pPr>
            <a:lvl2pPr marL="514338" indent="-171446">
              <a:lnSpc>
                <a:spcPct val="100000"/>
              </a:lnSpc>
              <a:buFontTx/>
              <a:buBlip>
                <a:blip r:embed="rId7"/>
              </a:buBlip>
              <a:defRPr/>
            </a:lvl2pPr>
            <a:lvl3pPr marL="857229" indent="-171446">
              <a:lnSpc>
                <a:spcPct val="100000"/>
              </a:lnSpc>
              <a:buFontTx/>
              <a:buBlip>
                <a:blip r:embed="rId7"/>
              </a:buBlip>
              <a:defRPr/>
            </a:lvl3pPr>
            <a:lvl4pPr>
              <a:lnSpc>
                <a:spcPct val="100000"/>
              </a:lnSpc>
              <a:defRPr/>
            </a:lvl4pPr>
            <a:lvl5pPr>
              <a:lnSpc>
                <a:spcPct val="100000"/>
              </a:lnSpc>
              <a:defRPr/>
            </a:lvl5pPr>
          </a:lstStyle>
          <a:p>
            <a:pPr lvl="0"/>
            <a:r>
              <a:rPr lang="fr-FR" dirty="0"/>
              <a:t>Cliquez pour modifier les styles du texte du masque</a:t>
            </a:r>
          </a:p>
        </p:txBody>
      </p:sp>
      <p:pic>
        <p:nvPicPr>
          <p:cNvPr id="6"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8" r:link="rId9"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41416471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1138010-98A3-2A4B-ACE9-5B595B18CCDE}" type="datetimeFigureOut">
              <a:rPr lang="fr-FR" smtClean="0">
                <a:solidFill>
                  <a:prstClr val="black">
                    <a:tint val="75000"/>
                  </a:prstClr>
                </a:solidFill>
              </a:rPr>
              <a:pPr/>
              <a:t>16/07/2020</a:t>
            </a:fld>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12810807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28600"/>
            <a:ext cx="2743200" cy="4876800"/>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609600" y="228600"/>
            <a:ext cx="8026400" cy="48768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1138010-98A3-2A4B-ACE9-5B595B18CCDE}" type="datetimeFigureOut">
              <a:rPr lang="fr-FR" smtClean="0">
                <a:solidFill>
                  <a:prstClr val="black">
                    <a:tint val="75000"/>
                  </a:prstClr>
                </a:solidFill>
              </a:rPr>
              <a:pPr/>
              <a:t>16/07/2020</a:t>
            </a:fld>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25558416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re et contenu sim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591715"/>
          </a:xfrm>
        </p:spPr>
        <p:txBody>
          <a:bodyPr>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Effect>
                      <a14:saturation sat="200000"/>
                    </a14:imgEffect>
                  </a14:imgLayer>
                </a14:imgProps>
              </a:ext>
              <a:ext uri="{28A0092B-C50C-407E-A947-70E740481C1C}">
                <a14:useLocalDpi xmlns:a14="http://schemas.microsoft.com/office/drawing/2010/main"/>
              </a:ext>
            </a:extLst>
          </a:blip>
          <a:srcRect/>
          <a:stretch>
            <a:fillRect/>
          </a:stretch>
        </p:blipFill>
        <p:spPr>
          <a:xfrm rot="16200000">
            <a:off x="-2930735" y="2930740"/>
            <a:ext cx="6858005" cy="996525"/>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38873" y="5741572"/>
            <a:ext cx="647419" cy="751309"/>
          </a:xfrm>
          <a:prstGeom prst="rect">
            <a:avLst/>
          </a:prstGeom>
        </p:spPr>
      </p:pic>
      <p:sp>
        <p:nvSpPr>
          <p:cNvPr id="13" name="Content Placeholder 2">
            <a:extLst>
              <a:ext uri="{FF2B5EF4-FFF2-40B4-BE49-F238E27FC236}">
                <a16:creationId xmlns:a16="http://schemas.microsoft.com/office/drawing/2014/main" id="{6A5EA6F7-3288-2D4F-BAFA-FF1CC5A1F198}"/>
              </a:ext>
            </a:extLst>
          </p:cNvPr>
          <p:cNvSpPr>
            <a:spLocks noGrp="1"/>
          </p:cNvSpPr>
          <p:nvPr>
            <p:ph idx="1"/>
          </p:nvPr>
        </p:nvSpPr>
        <p:spPr>
          <a:xfrm>
            <a:off x="1393785" y="1358104"/>
            <a:ext cx="10515600" cy="5134775"/>
          </a:xfrm>
          <a:noFill/>
        </p:spPr>
        <p:txBody>
          <a:bodyPr/>
          <a:lstStyle>
            <a:lvl1pPr marL="171446" indent="-171446">
              <a:lnSpc>
                <a:spcPct val="150000"/>
              </a:lnSpc>
              <a:buFontTx/>
              <a:buBlip>
                <a:blip r:embed="rId7"/>
              </a:buBlip>
              <a:defRPr/>
            </a:lvl1pPr>
            <a:lvl2pPr marL="514338" indent="-171446">
              <a:lnSpc>
                <a:spcPct val="100000"/>
              </a:lnSpc>
              <a:buFontTx/>
              <a:buBlip>
                <a:blip r:embed="rId7"/>
              </a:buBlip>
              <a:defRPr/>
            </a:lvl2pPr>
            <a:lvl3pPr marL="857229" indent="-171446">
              <a:lnSpc>
                <a:spcPct val="100000"/>
              </a:lnSpc>
              <a:buFontTx/>
              <a:buBlip>
                <a:blip r:embed="rId7"/>
              </a:buBlip>
              <a:defRPr/>
            </a:lvl3pPr>
            <a:lvl4pPr>
              <a:lnSpc>
                <a:spcPct val="100000"/>
              </a:lnSpc>
              <a:defRPr/>
            </a:lvl4pPr>
            <a:lvl5pPr>
              <a:lnSpc>
                <a:spcPct val="100000"/>
              </a:lnSpc>
              <a:defRPr/>
            </a:lvl5pPr>
          </a:lstStyle>
          <a:p>
            <a:pPr lvl="0"/>
            <a:r>
              <a:rPr lang="fr-FR" dirty="0"/>
              <a:t>Cliquez pour modifier les styles du texte du masque</a:t>
            </a:r>
          </a:p>
        </p:txBody>
      </p:sp>
      <p:pic>
        <p:nvPicPr>
          <p:cNvPr id="6"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8" r:link="rId9"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30201513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ACCUEIL">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AC320AE5-A14F-4140-8DC4-AD8A5830D824}"/>
              </a:ext>
            </a:extLst>
          </p:cNvPr>
          <p:cNvPicPr>
            <a:picLocks noChangeAspect="1"/>
          </p:cNvPicPr>
          <p:nvPr userDrawn="1"/>
        </p:nvPicPr>
        <p:blipFill>
          <a:blip r:embed="rId2" r:link="rId4">
            <a:extLst>
              <a:ext uri="{BEBA8EAE-BF5A-486C-A8C5-ECC9F3942E4B}">
                <a14:imgProps xmlns:a14="http://schemas.microsoft.com/office/drawing/2010/main">
                  <a14:imgLayer r:embed="rId3">
                    <a14:imgEffect>
                      <a14:artisticCutout/>
                    </a14:imgEffect>
                    <a14:imgEffect>
                      <a14:colorTemperature colorTemp="4700"/>
                    </a14:imgEffect>
                  </a14:imgLayer>
                </a14:imgProps>
              </a:ext>
            </a:extLst>
          </a:blip>
          <a:stretch>
            <a:fillRect/>
          </a:stretch>
        </p:blipFill>
        <p:spPr>
          <a:xfrm>
            <a:off x="1" y="0"/>
            <a:ext cx="12261272" cy="6858000"/>
          </a:xfrm>
          <a:prstGeom prst="rect">
            <a:avLst/>
          </a:prstGeom>
        </p:spPr>
      </p:pic>
      <p:sp>
        <p:nvSpPr>
          <p:cNvPr id="2" name="Title 1"/>
          <p:cNvSpPr>
            <a:spLocks noGrp="1"/>
          </p:cNvSpPr>
          <p:nvPr>
            <p:ph type="ctrTitle"/>
          </p:nvPr>
        </p:nvSpPr>
        <p:spPr>
          <a:xfrm>
            <a:off x="6046559" y="674403"/>
            <a:ext cx="5960716" cy="3749964"/>
          </a:xfrm>
        </p:spPr>
        <p:txBody>
          <a:bodyPr anchor="b">
            <a:noAutofit/>
          </a:bodyPr>
          <a:lstStyle>
            <a:lvl1pPr algn="l">
              <a:defRPr lang="en" sz="4800" b="1" smtClean="0">
                <a:solidFill>
                  <a:schemeClr val="bg1"/>
                </a:solidFill>
                <a:effectLst/>
              </a:defRPr>
            </a:lvl1pPr>
          </a:lstStyle>
          <a:p>
            <a:r>
              <a:rPr lang="en" b="1" dirty="0" err="1">
                <a:effectLst/>
                <a:latin typeface="Helvetica Neue" panose="02000503000000020004" pitchFamily="2" charset="0"/>
              </a:rPr>
              <a:t>Modifiez</a:t>
            </a:r>
            <a:r>
              <a:rPr lang="en" b="1" dirty="0">
                <a:effectLst/>
                <a:latin typeface="Helvetica Neue" panose="02000503000000020004" pitchFamily="2" charset="0"/>
              </a:rPr>
              <a:t> le style du </a:t>
            </a:r>
            <a:r>
              <a:rPr lang="en" b="1" dirty="0" err="1">
                <a:effectLst/>
                <a:latin typeface="Helvetica Neue" panose="02000503000000020004" pitchFamily="2" charset="0"/>
              </a:rPr>
              <a:t>titre</a:t>
            </a:r>
            <a:endParaRPr lang="en" dirty="0">
              <a:effectLst/>
              <a:latin typeface="Helvetica Neue" panose="02000503000000020004" pitchFamily="2" charset="0"/>
            </a:endParaRPr>
          </a:p>
        </p:txBody>
      </p:sp>
      <p:sp>
        <p:nvSpPr>
          <p:cNvPr id="3" name="Subtitle 2"/>
          <p:cNvSpPr>
            <a:spLocks noGrp="1"/>
          </p:cNvSpPr>
          <p:nvPr>
            <p:ph type="subTitle" idx="1" hasCustomPrompt="1"/>
          </p:nvPr>
        </p:nvSpPr>
        <p:spPr>
          <a:xfrm>
            <a:off x="6046557" y="4951987"/>
            <a:ext cx="5767296" cy="1655763"/>
          </a:xfrm>
        </p:spPr>
        <p:txBody>
          <a:bodyPr anchor="t" anchorCtr="0">
            <a:noAutofit/>
          </a:bodyPr>
          <a:lstStyle>
            <a:lvl1pPr marL="0" marR="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lang="fr-SN" sz="2800" b="1" smtClean="0">
                <a:solidFill>
                  <a:schemeClr val="bg1"/>
                </a:solidFill>
                <a:effectLst/>
              </a:defRPr>
            </a:lvl1pPr>
            <a:lvl2pPr marL="342891" indent="0" algn="ctr">
              <a:buNone/>
              <a:defRPr sz="1500"/>
            </a:lvl2pPr>
            <a:lvl3pPr marL="685783" indent="0" algn="ctr">
              <a:buNone/>
              <a:defRPr sz="1300"/>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SN" b="1" dirty="0">
                <a:effectLst/>
                <a:latin typeface="Helvetica Neue" panose="02000503000000020004" pitchFamily="2" charset="0"/>
              </a:rPr>
              <a:t>Modifiez le style du sous-titre</a:t>
            </a:r>
            <a:endParaRPr lang="fr-SN" dirty="0">
              <a:effectLst/>
              <a:latin typeface="Helvetica Neue" panose="02000503000000020004" pitchFamily="2" charset="0"/>
            </a:endParaRPr>
          </a:p>
        </p:txBody>
      </p:sp>
      <p:pic>
        <p:nvPicPr>
          <p:cNvPr id="16" name="Image 15">
            <a:extLst>
              <a:ext uri="{FF2B5EF4-FFF2-40B4-BE49-F238E27FC236}">
                <a16:creationId xmlns:a16="http://schemas.microsoft.com/office/drawing/2014/main" id="{C13CA023-186A-4F4D-A0AC-FE64412B2F9B}"/>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3398989" y="5903339"/>
            <a:ext cx="1783511" cy="752807"/>
          </a:xfrm>
          <a:prstGeom prst="rect">
            <a:avLst/>
          </a:prstGeom>
        </p:spPr>
      </p:pic>
      <p:pic>
        <p:nvPicPr>
          <p:cNvPr id="14" name="Image 13">
            <a:extLst>
              <a:ext uri="{FF2B5EF4-FFF2-40B4-BE49-F238E27FC236}">
                <a16:creationId xmlns:a16="http://schemas.microsoft.com/office/drawing/2014/main" id="{BE555A12-2A97-DE4A-A108-B6507E55F40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56251" y="5903335"/>
            <a:ext cx="1788129" cy="704416"/>
          </a:xfrm>
          <a:prstGeom prst="rect">
            <a:avLst/>
          </a:prstGeom>
        </p:spPr>
      </p:pic>
    </p:spTree>
    <p:extLst>
      <p:ext uri="{BB962C8B-B14F-4D97-AF65-F5344CB8AC3E}">
        <p14:creationId xmlns:p14="http://schemas.microsoft.com/office/powerpoint/2010/main" val="28821262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re et contenu sim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591715"/>
          </a:xfrm>
        </p:spPr>
        <p:txBody>
          <a:bodyPr>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Effect>
                      <a14:saturation sat="200000"/>
                    </a14:imgEffect>
                  </a14:imgLayer>
                </a14:imgProps>
              </a:ext>
              <a:ext uri="{28A0092B-C50C-407E-A947-70E740481C1C}">
                <a14:useLocalDpi xmlns:a14="http://schemas.microsoft.com/office/drawing/2010/main"/>
              </a:ext>
            </a:extLst>
          </a:blip>
          <a:srcRect/>
          <a:stretch>
            <a:fillRect/>
          </a:stretch>
        </p:blipFill>
        <p:spPr>
          <a:xfrm rot="16200000">
            <a:off x="-2930735" y="2930740"/>
            <a:ext cx="6858005" cy="996525"/>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38873" y="5741572"/>
            <a:ext cx="647419" cy="751309"/>
          </a:xfrm>
          <a:prstGeom prst="rect">
            <a:avLst/>
          </a:prstGeom>
        </p:spPr>
      </p:pic>
      <p:sp>
        <p:nvSpPr>
          <p:cNvPr id="13" name="Content Placeholder 2">
            <a:extLst>
              <a:ext uri="{FF2B5EF4-FFF2-40B4-BE49-F238E27FC236}">
                <a16:creationId xmlns:a16="http://schemas.microsoft.com/office/drawing/2014/main" id="{6A5EA6F7-3288-2D4F-BAFA-FF1CC5A1F198}"/>
              </a:ext>
            </a:extLst>
          </p:cNvPr>
          <p:cNvSpPr>
            <a:spLocks noGrp="1"/>
          </p:cNvSpPr>
          <p:nvPr>
            <p:ph idx="1"/>
          </p:nvPr>
        </p:nvSpPr>
        <p:spPr>
          <a:xfrm>
            <a:off x="1393785" y="1358104"/>
            <a:ext cx="10515600" cy="5134775"/>
          </a:xfrm>
          <a:noFill/>
        </p:spPr>
        <p:txBody>
          <a:bodyPr/>
          <a:lstStyle>
            <a:lvl1pPr marL="171446" indent="-171446">
              <a:lnSpc>
                <a:spcPct val="150000"/>
              </a:lnSpc>
              <a:buFontTx/>
              <a:buBlip>
                <a:blip r:embed="rId7"/>
              </a:buBlip>
              <a:defRPr/>
            </a:lvl1pPr>
            <a:lvl2pPr marL="514338" indent="-171446">
              <a:lnSpc>
                <a:spcPct val="100000"/>
              </a:lnSpc>
              <a:buFontTx/>
              <a:buBlip>
                <a:blip r:embed="rId7"/>
              </a:buBlip>
              <a:defRPr/>
            </a:lvl2pPr>
            <a:lvl3pPr marL="857229" indent="-171446">
              <a:lnSpc>
                <a:spcPct val="100000"/>
              </a:lnSpc>
              <a:buFontTx/>
              <a:buBlip>
                <a:blip r:embed="rId7"/>
              </a:buBlip>
              <a:defRPr/>
            </a:lvl3pPr>
            <a:lvl4pPr>
              <a:lnSpc>
                <a:spcPct val="100000"/>
              </a:lnSpc>
              <a:defRPr/>
            </a:lvl4pPr>
            <a:lvl5pPr>
              <a:lnSpc>
                <a:spcPct val="100000"/>
              </a:lnSpc>
              <a:defRPr/>
            </a:lvl5pPr>
          </a:lstStyle>
          <a:p>
            <a:pPr lvl="0"/>
            <a:r>
              <a:rPr lang="fr-FR" dirty="0"/>
              <a:t>Cliquez pour modifier les styles du texte du masque</a:t>
            </a:r>
          </a:p>
        </p:txBody>
      </p:sp>
      <p:pic>
        <p:nvPicPr>
          <p:cNvPr id="6"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8" r:link="rId9"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5455545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is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1586441"/>
          </a:xfrm>
        </p:spPr>
        <p:txBody>
          <a:bodyPr anchor="t" anchorCtr="0">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942979" y="2942979"/>
            <a:ext cx="6942120" cy="1056157"/>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204373" y="5874330"/>
            <a:ext cx="647419" cy="784804"/>
          </a:xfrm>
          <a:prstGeom prst="rect">
            <a:avLst/>
          </a:prstGeom>
        </p:spPr>
      </p:pic>
      <p:sp>
        <p:nvSpPr>
          <p:cNvPr id="10" name="Espace réservé du texte 4">
            <a:extLst>
              <a:ext uri="{FF2B5EF4-FFF2-40B4-BE49-F238E27FC236}">
                <a16:creationId xmlns:a16="http://schemas.microsoft.com/office/drawing/2014/main" id="{6CB71CB2-5C3E-464D-96EE-82F797E6F47F}"/>
              </a:ext>
            </a:extLst>
          </p:cNvPr>
          <p:cNvSpPr>
            <a:spLocks noGrp="1"/>
          </p:cNvSpPr>
          <p:nvPr>
            <p:ph type="body" sz="quarter" idx="12" hasCustomPrompt="1"/>
          </p:nvPr>
        </p:nvSpPr>
        <p:spPr>
          <a:xfrm>
            <a:off x="1393785" y="2025431"/>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1" name="Espace réservé du texte 8">
            <a:extLst>
              <a:ext uri="{FF2B5EF4-FFF2-40B4-BE49-F238E27FC236}">
                <a16:creationId xmlns:a16="http://schemas.microsoft.com/office/drawing/2014/main" id="{D19F7F22-8272-934C-A5E0-9B3A8C095095}"/>
              </a:ext>
            </a:extLst>
          </p:cNvPr>
          <p:cNvSpPr>
            <a:spLocks noGrp="1"/>
          </p:cNvSpPr>
          <p:nvPr>
            <p:ph type="body" sz="quarter" idx="13"/>
          </p:nvPr>
        </p:nvSpPr>
        <p:spPr>
          <a:xfrm>
            <a:off x="1936659" y="2618099"/>
            <a:ext cx="9426804" cy="3874781"/>
          </a:xfrm>
        </p:spPr>
        <p:txBody>
          <a:bodyPr>
            <a:normAutofit/>
          </a:bodyPr>
          <a:lstStyle>
            <a:lvl1pPr marL="0" indent="0">
              <a:buNone/>
              <a:defRPr sz="1500"/>
            </a:lvl1pPr>
            <a:lvl2pPr marL="342891" indent="0">
              <a:buNone/>
              <a:defRPr/>
            </a:lvl2pPr>
          </a:lstStyle>
          <a:p>
            <a:pPr lvl="0"/>
            <a:r>
              <a:rPr lang="fr-FR" dirty="0"/>
              <a:t>Cliquez pour modifier les styles du texte</a:t>
            </a:r>
          </a:p>
        </p:txBody>
      </p:sp>
      <p:pic>
        <p:nvPicPr>
          <p:cNvPr id="9"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77113" y="120648"/>
            <a:ext cx="979055" cy="563539"/>
          </a:xfrm>
          <a:prstGeom prst="rect">
            <a:avLst/>
          </a:prstGeom>
        </p:spPr>
      </p:pic>
    </p:spTree>
    <p:extLst>
      <p:ext uri="{BB962C8B-B14F-4D97-AF65-F5344CB8AC3E}">
        <p14:creationId xmlns:p14="http://schemas.microsoft.com/office/powerpoint/2010/main" val="27765027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iste et puc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591715"/>
          </a:xfrm>
        </p:spPr>
        <p:txBody>
          <a:bodyPr>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3017195" y="3017204"/>
            <a:ext cx="6942120" cy="907727"/>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38873" y="362960"/>
            <a:ext cx="647419" cy="751309"/>
          </a:xfrm>
          <a:prstGeom prst="rect">
            <a:avLst/>
          </a:prstGeom>
        </p:spPr>
      </p:pic>
      <p:sp>
        <p:nvSpPr>
          <p:cNvPr id="5" name="Espace réservé du texte 4">
            <a:extLst>
              <a:ext uri="{FF2B5EF4-FFF2-40B4-BE49-F238E27FC236}">
                <a16:creationId xmlns:a16="http://schemas.microsoft.com/office/drawing/2014/main" id="{DDDAA08A-FCE5-8641-A2B2-6D88B3C39EA1}"/>
              </a:ext>
            </a:extLst>
          </p:cNvPr>
          <p:cNvSpPr>
            <a:spLocks noGrp="1"/>
          </p:cNvSpPr>
          <p:nvPr>
            <p:ph type="body" sz="quarter" idx="10" hasCustomPrompt="1"/>
          </p:nvPr>
        </p:nvSpPr>
        <p:spPr>
          <a:xfrm>
            <a:off x="1392766" y="1358903"/>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9" name="Espace réservé du texte 8">
            <a:extLst>
              <a:ext uri="{FF2B5EF4-FFF2-40B4-BE49-F238E27FC236}">
                <a16:creationId xmlns:a16="http://schemas.microsoft.com/office/drawing/2014/main" id="{E8EED78B-03B6-0144-9357-44679539ACEC}"/>
              </a:ext>
            </a:extLst>
          </p:cNvPr>
          <p:cNvSpPr>
            <a:spLocks noGrp="1"/>
          </p:cNvSpPr>
          <p:nvPr>
            <p:ph type="body" sz="quarter" idx="11"/>
          </p:nvPr>
        </p:nvSpPr>
        <p:spPr>
          <a:xfrm>
            <a:off x="1935638" y="1951570"/>
            <a:ext cx="9426804" cy="1052441"/>
          </a:xfrm>
        </p:spPr>
        <p:txBody>
          <a:bodyPr>
            <a:normAutofit/>
          </a:bodyPr>
          <a:lstStyle>
            <a:lvl1pPr marL="285744" indent="-285744">
              <a:buFontTx/>
              <a:buBlip>
                <a:blip r:embed="rId7"/>
              </a:buBlip>
              <a:defRPr sz="1500"/>
            </a:lvl1pPr>
            <a:lvl2pPr marL="342891" indent="0">
              <a:buNone/>
              <a:defRPr/>
            </a:lvl2pPr>
          </a:lstStyle>
          <a:p>
            <a:pPr lvl="0"/>
            <a:r>
              <a:rPr lang="fr-FR" dirty="0"/>
              <a:t>Cliquez pour modifier les styles du texte</a:t>
            </a:r>
          </a:p>
        </p:txBody>
      </p:sp>
      <p:sp>
        <p:nvSpPr>
          <p:cNvPr id="14" name="Espace réservé du texte 4">
            <a:extLst>
              <a:ext uri="{FF2B5EF4-FFF2-40B4-BE49-F238E27FC236}">
                <a16:creationId xmlns:a16="http://schemas.microsoft.com/office/drawing/2014/main" id="{DDCA8624-551F-6845-BEA8-655CB7BD7D27}"/>
              </a:ext>
            </a:extLst>
          </p:cNvPr>
          <p:cNvSpPr>
            <a:spLocks noGrp="1"/>
          </p:cNvSpPr>
          <p:nvPr>
            <p:ph type="body" sz="quarter" idx="12" hasCustomPrompt="1"/>
          </p:nvPr>
        </p:nvSpPr>
        <p:spPr>
          <a:xfrm>
            <a:off x="1392766" y="3212839"/>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5" name="Espace réservé du texte 8">
            <a:extLst>
              <a:ext uri="{FF2B5EF4-FFF2-40B4-BE49-F238E27FC236}">
                <a16:creationId xmlns:a16="http://schemas.microsoft.com/office/drawing/2014/main" id="{1C0BB604-3722-EC44-B22C-203FBD281247}"/>
              </a:ext>
            </a:extLst>
          </p:cNvPr>
          <p:cNvSpPr>
            <a:spLocks noGrp="1"/>
          </p:cNvSpPr>
          <p:nvPr>
            <p:ph type="body" sz="quarter" idx="13"/>
          </p:nvPr>
        </p:nvSpPr>
        <p:spPr>
          <a:xfrm>
            <a:off x="1935638" y="3805509"/>
            <a:ext cx="9426804" cy="1052441"/>
          </a:xfrm>
        </p:spPr>
        <p:txBody>
          <a:bodyPr>
            <a:normAutofit/>
          </a:bodyPr>
          <a:lstStyle>
            <a:lvl1pPr marL="285744" indent="-285744">
              <a:buFontTx/>
              <a:buBlip>
                <a:blip r:embed="rId7"/>
              </a:buBlip>
              <a:defRPr sz="1500"/>
            </a:lvl1pPr>
            <a:lvl2pPr marL="342891" indent="0">
              <a:buNone/>
              <a:defRPr/>
            </a:lvl2pPr>
          </a:lstStyle>
          <a:p>
            <a:pPr lvl="0"/>
            <a:r>
              <a:rPr lang="fr-FR" dirty="0"/>
              <a:t>Cliquez pour modifier les styles du texte</a:t>
            </a:r>
          </a:p>
        </p:txBody>
      </p:sp>
      <p:sp>
        <p:nvSpPr>
          <p:cNvPr id="16" name="Espace réservé du texte 4">
            <a:extLst>
              <a:ext uri="{FF2B5EF4-FFF2-40B4-BE49-F238E27FC236}">
                <a16:creationId xmlns:a16="http://schemas.microsoft.com/office/drawing/2014/main" id="{695CEE13-1D6B-EC49-939A-927B874F6F9C}"/>
              </a:ext>
            </a:extLst>
          </p:cNvPr>
          <p:cNvSpPr>
            <a:spLocks noGrp="1"/>
          </p:cNvSpPr>
          <p:nvPr>
            <p:ph type="body" sz="quarter" idx="14" hasCustomPrompt="1"/>
          </p:nvPr>
        </p:nvSpPr>
        <p:spPr>
          <a:xfrm>
            <a:off x="1392766" y="5066777"/>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7" name="Espace réservé du texte 8">
            <a:extLst>
              <a:ext uri="{FF2B5EF4-FFF2-40B4-BE49-F238E27FC236}">
                <a16:creationId xmlns:a16="http://schemas.microsoft.com/office/drawing/2014/main" id="{B19F56B6-753B-094E-A61F-C253D52B26C5}"/>
              </a:ext>
            </a:extLst>
          </p:cNvPr>
          <p:cNvSpPr>
            <a:spLocks noGrp="1"/>
          </p:cNvSpPr>
          <p:nvPr>
            <p:ph type="body" sz="quarter" idx="15"/>
          </p:nvPr>
        </p:nvSpPr>
        <p:spPr>
          <a:xfrm>
            <a:off x="1935638" y="5659449"/>
            <a:ext cx="9426804" cy="1052441"/>
          </a:xfrm>
        </p:spPr>
        <p:txBody>
          <a:bodyPr>
            <a:normAutofit/>
          </a:bodyPr>
          <a:lstStyle>
            <a:lvl1pPr marL="285744" indent="-285744">
              <a:buFontTx/>
              <a:buBlip>
                <a:blip r:embed="rId7"/>
              </a:buBlip>
              <a:defRPr sz="1500"/>
            </a:lvl1pPr>
            <a:lvl2pPr marL="342891" indent="0">
              <a:buNone/>
              <a:defRPr/>
            </a:lvl2pPr>
          </a:lstStyle>
          <a:p>
            <a:pPr lvl="0"/>
            <a:r>
              <a:rPr lang="fr-FR" dirty="0"/>
              <a:t>Cliquez pour modifier les styles du texte</a:t>
            </a:r>
          </a:p>
        </p:txBody>
      </p:sp>
    </p:spTree>
    <p:extLst>
      <p:ext uri="{BB962C8B-B14F-4D97-AF65-F5344CB8AC3E}">
        <p14:creationId xmlns:p14="http://schemas.microsoft.com/office/powerpoint/2010/main" val="14806512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913413" y="5218205"/>
            <a:ext cx="10515600" cy="719172"/>
          </a:xfrm>
        </p:spPr>
        <p:txBody>
          <a:bodyPr anchor="b">
            <a:normAutofit/>
          </a:bodyPr>
          <a:lstStyle>
            <a:lvl1pPr algn="ctr">
              <a:defRPr sz="3200"/>
            </a:lvl1pPr>
          </a:lstStyle>
          <a:p>
            <a:r>
              <a:rPr lang="fr-FR" dirty="0"/>
              <a:t>Modifiez le style du titre</a:t>
            </a:r>
            <a:endParaRPr lang="en-US" dirty="0"/>
          </a:p>
        </p:txBody>
      </p:sp>
      <p:sp>
        <p:nvSpPr>
          <p:cNvPr id="8" name="Espace réservé pour une image  7">
            <a:extLst>
              <a:ext uri="{FF2B5EF4-FFF2-40B4-BE49-F238E27FC236}">
                <a16:creationId xmlns:a16="http://schemas.microsoft.com/office/drawing/2014/main" id="{2FAC740A-EE6F-6243-B1EB-5A2281839B06}"/>
              </a:ext>
            </a:extLst>
          </p:cNvPr>
          <p:cNvSpPr>
            <a:spLocks noGrp="1"/>
          </p:cNvSpPr>
          <p:nvPr>
            <p:ph type="pic" sz="quarter" idx="13" hasCustomPrompt="1"/>
          </p:nvPr>
        </p:nvSpPr>
        <p:spPr>
          <a:xfrm>
            <a:off x="0" y="1"/>
            <a:ext cx="12192000" cy="4996532"/>
          </a:xfrm>
          <a:solidFill>
            <a:schemeClr val="bg1">
              <a:lumMod val="85000"/>
            </a:schemeClr>
          </a:solidFill>
        </p:spPr>
        <p:txBody>
          <a:bodyPr anchor="ctr" anchorCtr="0"/>
          <a:lstStyle>
            <a:lvl1pPr marL="0" indent="0" algn="ctr">
              <a:buNone/>
              <a:defRPr/>
            </a:lvl1pPr>
          </a:lstStyle>
          <a:p>
            <a:r>
              <a:rPr lang="fr-FR" dirty="0"/>
              <a:t>IMAGE</a:t>
            </a:r>
          </a:p>
        </p:txBody>
      </p:sp>
      <p:pic>
        <p:nvPicPr>
          <p:cNvPr id="9" name="Image 8">
            <a:extLst>
              <a:ext uri="{FF2B5EF4-FFF2-40B4-BE49-F238E27FC236}">
                <a16:creationId xmlns:a16="http://schemas.microsoft.com/office/drawing/2014/main" id="{EB318B54-D8FB-9D4F-B8F4-022840FAB811}"/>
              </a:ext>
            </a:extLst>
          </p:cNvPr>
          <p:cNvPicPr>
            <a:picLocks noChangeAspect="1"/>
          </p:cNvPicPr>
          <p:nvPr userDrawn="1"/>
        </p:nvPicPr>
        <p:blipFill rotWithShape="1">
          <a:blip r:embed="rId2" r:link="rId4" cstate="screen">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6182887"/>
            <a:ext cx="12192000" cy="704531"/>
          </a:xfrm>
          <a:prstGeom prst="rect">
            <a:avLst/>
          </a:prstGeom>
        </p:spPr>
      </p:pic>
      <p:grpSp>
        <p:nvGrpSpPr>
          <p:cNvPr id="13" name="Groupe 12">
            <a:extLst>
              <a:ext uri="{FF2B5EF4-FFF2-40B4-BE49-F238E27FC236}">
                <a16:creationId xmlns:a16="http://schemas.microsoft.com/office/drawing/2014/main" id="{B532AB74-35D8-D042-B3A8-52DA9DB60606}"/>
              </a:ext>
            </a:extLst>
          </p:cNvPr>
          <p:cNvGrpSpPr/>
          <p:nvPr userDrawn="1"/>
        </p:nvGrpSpPr>
        <p:grpSpPr>
          <a:xfrm>
            <a:off x="106607" y="6182889"/>
            <a:ext cx="11978784" cy="675112"/>
            <a:chOff x="1781576" y="4976626"/>
            <a:chExt cx="4844828" cy="140221"/>
          </a:xfrm>
        </p:grpSpPr>
        <p:pic>
          <p:nvPicPr>
            <p:cNvPr id="11" name="Image 10">
              <a:extLst>
                <a:ext uri="{FF2B5EF4-FFF2-40B4-BE49-F238E27FC236}">
                  <a16:creationId xmlns:a16="http://schemas.microsoft.com/office/drawing/2014/main" id="{A9B967A8-49B0-3D4B-8DF7-E9C84D4555E5}"/>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6095460" y="4977763"/>
              <a:ext cx="530944" cy="139084"/>
            </a:xfrm>
            <a:prstGeom prst="rect">
              <a:avLst/>
            </a:prstGeom>
          </p:spPr>
        </p:pic>
        <p:pic>
          <p:nvPicPr>
            <p:cNvPr id="12"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1781576" y="4976626"/>
              <a:ext cx="509759" cy="125919"/>
            </a:xfrm>
            <a:prstGeom prst="rect">
              <a:avLst/>
            </a:prstGeom>
          </p:spPr>
        </p:pic>
      </p:grpSp>
    </p:spTree>
    <p:extLst>
      <p:ext uri="{BB962C8B-B14F-4D97-AF65-F5344CB8AC3E}">
        <p14:creationId xmlns:p14="http://schemas.microsoft.com/office/powerpoint/2010/main" val="18340229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rois contenus">
    <p:spTree>
      <p:nvGrpSpPr>
        <p:cNvPr id="1" name=""/>
        <p:cNvGrpSpPr/>
        <p:nvPr/>
      </p:nvGrpSpPr>
      <p:grpSpPr>
        <a:xfrm>
          <a:off x="0" y="0"/>
          <a:ext cx="0" cy="0"/>
          <a:chOff x="0" y="0"/>
          <a:chExt cx="0" cy="0"/>
        </a:xfrm>
      </p:grpSpPr>
      <p:sp>
        <p:nvSpPr>
          <p:cNvPr id="9" name="Espace réservé pour une image  8">
            <a:extLst>
              <a:ext uri="{FF2B5EF4-FFF2-40B4-BE49-F238E27FC236}">
                <a16:creationId xmlns:a16="http://schemas.microsoft.com/office/drawing/2014/main" id="{1EF25C7A-E25D-294A-926F-536CF68514BD}"/>
              </a:ext>
            </a:extLst>
          </p:cNvPr>
          <p:cNvSpPr>
            <a:spLocks noGrp="1"/>
          </p:cNvSpPr>
          <p:nvPr>
            <p:ph type="pic" sz="quarter" idx="10"/>
          </p:nvPr>
        </p:nvSpPr>
        <p:spPr>
          <a:xfrm>
            <a:off x="838201" y="2036764"/>
            <a:ext cx="3133627" cy="1583131"/>
          </a:xfrm>
          <a:noFill/>
        </p:spPr>
        <p:txBody>
          <a:bodyPr anchor="ctr" anchorCtr="0"/>
          <a:lstStyle>
            <a:lvl1pPr marL="0" indent="0" algn="ctr">
              <a:buNone/>
              <a:defRPr/>
            </a:lvl1pPr>
          </a:lstStyle>
          <a:p>
            <a:endParaRPr lang="fr-FR"/>
          </a:p>
        </p:txBody>
      </p:sp>
      <p:sp>
        <p:nvSpPr>
          <p:cNvPr id="12" name="Espace réservé pour une image  8">
            <a:extLst>
              <a:ext uri="{FF2B5EF4-FFF2-40B4-BE49-F238E27FC236}">
                <a16:creationId xmlns:a16="http://schemas.microsoft.com/office/drawing/2014/main" id="{6D6016C7-D887-FA4F-A215-2F05EFC39CF9}"/>
              </a:ext>
            </a:extLst>
          </p:cNvPr>
          <p:cNvSpPr>
            <a:spLocks noGrp="1"/>
          </p:cNvSpPr>
          <p:nvPr>
            <p:ph type="pic" sz="quarter" idx="11"/>
          </p:nvPr>
        </p:nvSpPr>
        <p:spPr>
          <a:xfrm>
            <a:off x="8228817" y="2036764"/>
            <a:ext cx="3133627" cy="1583131"/>
          </a:xfrm>
          <a:noFill/>
        </p:spPr>
        <p:txBody>
          <a:bodyPr anchor="ctr" anchorCtr="0"/>
          <a:lstStyle>
            <a:lvl1pPr marL="0" indent="0" algn="ctr">
              <a:buNone/>
              <a:defRPr/>
            </a:lvl1pPr>
          </a:lstStyle>
          <a:p>
            <a:endParaRPr lang="fr-FR"/>
          </a:p>
        </p:txBody>
      </p:sp>
      <p:sp>
        <p:nvSpPr>
          <p:cNvPr id="13" name="Espace réservé pour une image  8">
            <a:extLst>
              <a:ext uri="{FF2B5EF4-FFF2-40B4-BE49-F238E27FC236}">
                <a16:creationId xmlns:a16="http://schemas.microsoft.com/office/drawing/2014/main" id="{5285E81B-F6D0-EC47-BC89-A3BAFD5F9AD0}"/>
              </a:ext>
            </a:extLst>
          </p:cNvPr>
          <p:cNvSpPr>
            <a:spLocks noGrp="1"/>
          </p:cNvSpPr>
          <p:nvPr>
            <p:ph type="pic" sz="quarter" idx="12"/>
          </p:nvPr>
        </p:nvSpPr>
        <p:spPr>
          <a:xfrm>
            <a:off x="4533509" y="2036764"/>
            <a:ext cx="3133627" cy="1583131"/>
          </a:xfrm>
          <a:noFill/>
        </p:spPr>
        <p:txBody>
          <a:bodyPr anchor="ctr" anchorCtr="0"/>
          <a:lstStyle>
            <a:lvl1pPr marL="0" indent="0" algn="ctr">
              <a:buNone/>
              <a:defRPr/>
            </a:lvl1pPr>
          </a:lstStyle>
          <a:p>
            <a:endParaRPr lang="fr-FR"/>
          </a:p>
        </p:txBody>
      </p:sp>
      <p:sp>
        <p:nvSpPr>
          <p:cNvPr id="17" name="Espace réservé du texte 14">
            <a:extLst>
              <a:ext uri="{FF2B5EF4-FFF2-40B4-BE49-F238E27FC236}">
                <a16:creationId xmlns:a16="http://schemas.microsoft.com/office/drawing/2014/main" id="{5959497E-DB8A-DB4D-9503-7F1744DE75A7}"/>
              </a:ext>
            </a:extLst>
          </p:cNvPr>
          <p:cNvSpPr>
            <a:spLocks noGrp="1"/>
          </p:cNvSpPr>
          <p:nvPr>
            <p:ph type="body" sz="quarter" idx="15"/>
          </p:nvPr>
        </p:nvSpPr>
        <p:spPr>
          <a:xfrm>
            <a:off x="8241385" y="3782486"/>
            <a:ext cx="3132667" cy="2552700"/>
          </a:xfrm>
        </p:spPr>
        <p:txBody>
          <a:bodyPr>
            <a:normAutofit/>
          </a:bodyPr>
          <a:lstStyle>
            <a:lvl1pPr marL="0" indent="0">
              <a:buNone/>
              <a:defRPr sz="1500"/>
            </a:lvl1pPr>
          </a:lstStyle>
          <a:p>
            <a:pPr lvl="0"/>
            <a:r>
              <a:rPr lang="fr-FR" dirty="0"/>
              <a:t>Cliquez pour modifier les styles du texte du masque</a:t>
            </a:r>
          </a:p>
        </p:txBody>
      </p:sp>
      <p:sp>
        <p:nvSpPr>
          <p:cNvPr id="18" name="Espace réservé du texte 14">
            <a:extLst>
              <a:ext uri="{FF2B5EF4-FFF2-40B4-BE49-F238E27FC236}">
                <a16:creationId xmlns:a16="http://schemas.microsoft.com/office/drawing/2014/main" id="{05AE540F-D30B-E441-9722-6338EB6F6B12}"/>
              </a:ext>
            </a:extLst>
          </p:cNvPr>
          <p:cNvSpPr>
            <a:spLocks noGrp="1"/>
          </p:cNvSpPr>
          <p:nvPr>
            <p:ph type="body" sz="quarter" idx="16"/>
          </p:nvPr>
        </p:nvSpPr>
        <p:spPr>
          <a:xfrm>
            <a:off x="4520941" y="3782486"/>
            <a:ext cx="3146195" cy="2552700"/>
          </a:xfrm>
        </p:spPr>
        <p:txBody>
          <a:bodyPr>
            <a:normAutofit/>
          </a:bodyPr>
          <a:lstStyle>
            <a:lvl1pPr marL="0" indent="0">
              <a:buNone/>
              <a:defRPr sz="1500"/>
            </a:lvl1pPr>
          </a:lstStyle>
          <a:p>
            <a:pPr lvl="0"/>
            <a:r>
              <a:rPr lang="fr-FR" dirty="0"/>
              <a:t>Cliquez pour modifier les styles du texte du masque</a:t>
            </a:r>
          </a:p>
        </p:txBody>
      </p:sp>
      <p:sp>
        <p:nvSpPr>
          <p:cNvPr id="19" name="Espace réservé du texte 14">
            <a:extLst>
              <a:ext uri="{FF2B5EF4-FFF2-40B4-BE49-F238E27FC236}">
                <a16:creationId xmlns:a16="http://schemas.microsoft.com/office/drawing/2014/main" id="{86BB3F79-E759-174E-8CAE-1EC63877D71C}"/>
              </a:ext>
            </a:extLst>
          </p:cNvPr>
          <p:cNvSpPr>
            <a:spLocks noGrp="1"/>
          </p:cNvSpPr>
          <p:nvPr>
            <p:ph type="body" sz="quarter" idx="17"/>
          </p:nvPr>
        </p:nvSpPr>
        <p:spPr>
          <a:xfrm>
            <a:off x="825633" y="3782486"/>
            <a:ext cx="3146195" cy="2552700"/>
          </a:xfrm>
        </p:spPr>
        <p:txBody>
          <a:bodyPr>
            <a:normAutofit/>
          </a:bodyPr>
          <a:lstStyle>
            <a:lvl1pPr marL="0" indent="0">
              <a:buNone/>
              <a:defRPr sz="1500"/>
            </a:lvl1pPr>
          </a:lstStyle>
          <a:p>
            <a:pPr lvl="0"/>
            <a:r>
              <a:rPr lang="fr-FR" dirty="0"/>
              <a:t>Cliquez pour modifier les styles du texte du masque</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858451" y="766842"/>
            <a:ext cx="10515600" cy="942059"/>
          </a:xfrm>
        </p:spPr>
        <p:txBody>
          <a:bodyPr>
            <a:noAutofit/>
          </a:bodyPr>
          <a:lstStyle>
            <a:lvl1pPr>
              <a:defRPr sz="3600" b="1"/>
            </a:lvl1pPr>
          </a:lstStyle>
          <a:p>
            <a:r>
              <a:rPr lang="fr-FR" dirty="0"/>
              <a:t>MODIFIEZ LE STYLE DU TITRE</a:t>
            </a:r>
            <a:endParaRPr lang="en-US" dirty="0"/>
          </a:p>
        </p:txBody>
      </p:sp>
      <p:pic>
        <p:nvPicPr>
          <p:cNvPr id="21" name="Image 20">
            <a:extLst>
              <a:ext uri="{FF2B5EF4-FFF2-40B4-BE49-F238E27FC236}">
                <a16:creationId xmlns:a16="http://schemas.microsoft.com/office/drawing/2014/main" id="{38FDE05B-4365-384A-B9FA-54447EED4DC2}"/>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1866"/>
            <a:ext cx="12192000" cy="768707"/>
          </a:xfrm>
          <a:prstGeom prst="rect">
            <a:avLst/>
          </a:prstGeom>
        </p:spPr>
      </p:pic>
      <p:pic>
        <p:nvPicPr>
          <p:cNvPr id="25" name="Image 24">
            <a:extLst>
              <a:ext uri="{FF2B5EF4-FFF2-40B4-BE49-F238E27FC236}">
                <a16:creationId xmlns:a16="http://schemas.microsoft.com/office/drawing/2014/main" id="{FFF227F0-AA0A-2345-B310-3FF037D96613}"/>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1362445" y="0"/>
            <a:ext cx="685739" cy="795779"/>
          </a:xfrm>
          <a:prstGeom prst="rect">
            <a:avLst/>
          </a:prstGeom>
        </p:spPr>
      </p:pic>
    </p:spTree>
    <p:extLst>
      <p:ext uri="{BB962C8B-B14F-4D97-AF65-F5344CB8AC3E}">
        <p14:creationId xmlns:p14="http://schemas.microsoft.com/office/powerpoint/2010/main" val="13211817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os et colonnes">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80DB5A62-55A3-2341-9955-8E85FA545F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1862"/>
            <a:ext cx="12192000" cy="561943"/>
          </a:xfrm>
          <a:prstGeom prst="rect">
            <a:avLst/>
          </a:prstGeom>
        </p:spPr>
      </p:pic>
      <p:sp>
        <p:nvSpPr>
          <p:cNvPr id="9" name="Espace réservé pour une image  8">
            <a:extLst>
              <a:ext uri="{FF2B5EF4-FFF2-40B4-BE49-F238E27FC236}">
                <a16:creationId xmlns:a16="http://schemas.microsoft.com/office/drawing/2014/main" id="{1EF25C7A-E25D-294A-926F-536CF68514BD}"/>
              </a:ext>
            </a:extLst>
          </p:cNvPr>
          <p:cNvSpPr>
            <a:spLocks noGrp="1"/>
          </p:cNvSpPr>
          <p:nvPr>
            <p:ph type="pic" sz="quarter" idx="10" hasCustomPrompt="1"/>
          </p:nvPr>
        </p:nvSpPr>
        <p:spPr>
          <a:xfrm>
            <a:off x="808255" y="2100177"/>
            <a:ext cx="720000" cy="720000"/>
          </a:xfrm>
          <a:noFill/>
        </p:spPr>
        <p:txBody>
          <a:bodyPr anchor="ctr" anchorCtr="0">
            <a:normAutofit/>
          </a:bodyPr>
          <a:lstStyle>
            <a:lvl1pPr marL="0" indent="0" algn="ctr">
              <a:buNone/>
              <a:defRPr sz="1100">
                <a:noFill/>
              </a:defRPr>
            </a:lvl1pPr>
          </a:lstStyle>
          <a:p>
            <a:r>
              <a:rPr lang="fr-FR" dirty="0"/>
              <a:t>icone</a:t>
            </a:r>
          </a:p>
        </p:txBody>
      </p:sp>
      <p:sp>
        <p:nvSpPr>
          <p:cNvPr id="19" name="Espace réservé du texte 14">
            <a:extLst>
              <a:ext uri="{FF2B5EF4-FFF2-40B4-BE49-F238E27FC236}">
                <a16:creationId xmlns:a16="http://schemas.microsoft.com/office/drawing/2014/main" id="{86BB3F79-E759-174E-8CAE-1EC63877D71C}"/>
              </a:ext>
            </a:extLst>
          </p:cNvPr>
          <p:cNvSpPr>
            <a:spLocks noGrp="1"/>
          </p:cNvSpPr>
          <p:nvPr>
            <p:ph type="body" sz="quarter" idx="17"/>
          </p:nvPr>
        </p:nvSpPr>
        <p:spPr>
          <a:xfrm>
            <a:off x="1683970" y="2100178"/>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858451" y="766842"/>
            <a:ext cx="10515600" cy="942059"/>
          </a:xfrm>
        </p:spPr>
        <p:txBody>
          <a:bodyPr>
            <a:noAutofit/>
          </a:bodyPr>
          <a:lstStyle>
            <a:lvl1pPr>
              <a:defRPr sz="3600" b="1"/>
            </a:lvl1pPr>
          </a:lstStyle>
          <a:p>
            <a:r>
              <a:rPr lang="fr-FR" dirty="0"/>
              <a:t>MODIFIEZ LE STYLE DU TITRE</a:t>
            </a:r>
            <a:endParaRPr lang="en-US" dirty="0"/>
          </a:p>
        </p:txBody>
      </p:sp>
      <p:pic>
        <p:nvPicPr>
          <p:cNvPr id="25" name="Image 24">
            <a:extLst>
              <a:ext uri="{FF2B5EF4-FFF2-40B4-BE49-F238E27FC236}">
                <a16:creationId xmlns:a16="http://schemas.microsoft.com/office/drawing/2014/main" id="{FFF227F0-AA0A-2345-B310-3FF037D96613}"/>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1677468" y="59177"/>
            <a:ext cx="370721" cy="430211"/>
          </a:xfrm>
          <a:prstGeom prst="rect">
            <a:avLst/>
          </a:prstGeom>
        </p:spPr>
      </p:pic>
      <p:sp>
        <p:nvSpPr>
          <p:cNvPr id="22" name="Espace réservé pour une image  8">
            <a:extLst>
              <a:ext uri="{FF2B5EF4-FFF2-40B4-BE49-F238E27FC236}">
                <a16:creationId xmlns:a16="http://schemas.microsoft.com/office/drawing/2014/main" id="{753F76BA-DCCD-A446-9145-A0EAD91BC10B}"/>
              </a:ext>
            </a:extLst>
          </p:cNvPr>
          <p:cNvSpPr>
            <a:spLocks noGrp="1"/>
          </p:cNvSpPr>
          <p:nvPr>
            <p:ph type="pic" sz="quarter" idx="18" hasCustomPrompt="1"/>
          </p:nvPr>
        </p:nvSpPr>
        <p:spPr>
          <a:xfrm>
            <a:off x="808255" y="3671311"/>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23" name="Espace réservé du texte 14">
            <a:extLst>
              <a:ext uri="{FF2B5EF4-FFF2-40B4-BE49-F238E27FC236}">
                <a16:creationId xmlns:a16="http://schemas.microsoft.com/office/drawing/2014/main" id="{FC3FFEB1-0382-7446-A6A1-108D43ECF81E}"/>
              </a:ext>
            </a:extLst>
          </p:cNvPr>
          <p:cNvSpPr>
            <a:spLocks noGrp="1"/>
          </p:cNvSpPr>
          <p:nvPr>
            <p:ph type="body" sz="quarter" idx="19"/>
          </p:nvPr>
        </p:nvSpPr>
        <p:spPr>
          <a:xfrm>
            <a:off x="1683970" y="3671311"/>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4" name="Espace réservé pour une image  8">
            <a:extLst>
              <a:ext uri="{FF2B5EF4-FFF2-40B4-BE49-F238E27FC236}">
                <a16:creationId xmlns:a16="http://schemas.microsoft.com/office/drawing/2014/main" id="{5891B0A5-6A58-A14D-A75E-2D70F459B300}"/>
              </a:ext>
            </a:extLst>
          </p:cNvPr>
          <p:cNvSpPr>
            <a:spLocks noGrp="1"/>
          </p:cNvSpPr>
          <p:nvPr>
            <p:ph type="pic" sz="quarter" idx="20" hasCustomPrompt="1"/>
          </p:nvPr>
        </p:nvSpPr>
        <p:spPr>
          <a:xfrm>
            <a:off x="808255" y="5242444"/>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26" name="Espace réservé du texte 14">
            <a:extLst>
              <a:ext uri="{FF2B5EF4-FFF2-40B4-BE49-F238E27FC236}">
                <a16:creationId xmlns:a16="http://schemas.microsoft.com/office/drawing/2014/main" id="{0E31ECAB-AE96-4B4C-A09A-3491E986C925}"/>
              </a:ext>
            </a:extLst>
          </p:cNvPr>
          <p:cNvSpPr>
            <a:spLocks noGrp="1"/>
          </p:cNvSpPr>
          <p:nvPr>
            <p:ph type="body" sz="quarter" idx="21"/>
          </p:nvPr>
        </p:nvSpPr>
        <p:spPr>
          <a:xfrm>
            <a:off x="1683970" y="5242446"/>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7" name="Espace réservé pour une image  8">
            <a:extLst>
              <a:ext uri="{FF2B5EF4-FFF2-40B4-BE49-F238E27FC236}">
                <a16:creationId xmlns:a16="http://schemas.microsoft.com/office/drawing/2014/main" id="{5309F7AC-934A-B64F-8CC2-0B699A9ECC8D}"/>
              </a:ext>
            </a:extLst>
          </p:cNvPr>
          <p:cNvSpPr>
            <a:spLocks noGrp="1"/>
          </p:cNvSpPr>
          <p:nvPr>
            <p:ph type="pic" sz="quarter" idx="22" hasCustomPrompt="1"/>
          </p:nvPr>
        </p:nvSpPr>
        <p:spPr>
          <a:xfrm>
            <a:off x="6338647" y="2100177"/>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28" name="Espace réservé du texte 14">
            <a:extLst>
              <a:ext uri="{FF2B5EF4-FFF2-40B4-BE49-F238E27FC236}">
                <a16:creationId xmlns:a16="http://schemas.microsoft.com/office/drawing/2014/main" id="{3128791A-5743-974C-B207-003A604BF8D4}"/>
              </a:ext>
            </a:extLst>
          </p:cNvPr>
          <p:cNvSpPr>
            <a:spLocks noGrp="1"/>
          </p:cNvSpPr>
          <p:nvPr>
            <p:ph type="body" sz="quarter" idx="23"/>
          </p:nvPr>
        </p:nvSpPr>
        <p:spPr>
          <a:xfrm>
            <a:off x="7214367" y="2100178"/>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9" name="Espace réservé pour une image  8">
            <a:extLst>
              <a:ext uri="{FF2B5EF4-FFF2-40B4-BE49-F238E27FC236}">
                <a16:creationId xmlns:a16="http://schemas.microsoft.com/office/drawing/2014/main" id="{8FB48B73-988C-1E4B-9D26-ED1AE7C4B342}"/>
              </a:ext>
            </a:extLst>
          </p:cNvPr>
          <p:cNvSpPr>
            <a:spLocks noGrp="1"/>
          </p:cNvSpPr>
          <p:nvPr>
            <p:ph type="pic" sz="quarter" idx="24" hasCustomPrompt="1"/>
          </p:nvPr>
        </p:nvSpPr>
        <p:spPr>
          <a:xfrm>
            <a:off x="6338647" y="3671311"/>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30" name="Espace réservé du texte 14">
            <a:extLst>
              <a:ext uri="{FF2B5EF4-FFF2-40B4-BE49-F238E27FC236}">
                <a16:creationId xmlns:a16="http://schemas.microsoft.com/office/drawing/2014/main" id="{58395F95-2A5B-7343-9152-649FBD667898}"/>
              </a:ext>
            </a:extLst>
          </p:cNvPr>
          <p:cNvSpPr>
            <a:spLocks noGrp="1"/>
          </p:cNvSpPr>
          <p:nvPr>
            <p:ph type="body" sz="quarter" idx="25"/>
          </p:nvPr>
        </p:nvSpPr>
        <p:spPr>
          <a:xfrm>
            <a:off x="7214367" y="3671311"/>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31" name="Espace réservé pour une image  8">
            <a:extLst>
              <a:ext uri="{FF2B5EF4-FFF2-40B4-BE49-F238E27FC236}">
                <a16:creationId xmlns:a16="http://schemas.microsoft.com/office/drawing/2014/main" id="{76A6F0E8-8076-6F48-84F3-34E86BBA2490}"/>
              </a:ext>
            </a:extLst>
          </p:cNvPr>
          <p:cNvSpPr>
            <a:spLocks noGrp="1"/>
          </p:cNvSpPr>
          <p:nvPr>
            <p:ph type="pic" sz="quarter" idx="26" hasCustomPrompt="1"/>
          </p:nvPr>
        </p:nvSpPr>
        <p:spPr>
          <a:xfrm>
            <a:off x="6338647" y="5242444"/>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32" name="Espace réservé du texte 14">
            <a:extLst>
              <a:ext uri="{FF2B5EF4-FFF2-40B4-BE49-F238E27FC236}">
                <a16:creationId xmlns:a16="http://schemas.microsoft.com/office/drawing/2014/main" id="{F3602E45-BA6F-BA4F-B97A-D5AB21DF5280}"/>
              </a:ext>
            </a:extLst>
          </p:cNvPr>
          <p:cNvSpPr>
            <a:spLocks noGrp="1"/>
          </p:cNvSpPr>
          <p:nvPr>
            <p:ph type="body" sz="quarter" idx="27"/>
          </p:nvPr>
        </p:nvSpPr>
        <p:spPr>
          <a:xfrm>
            <a:off x="7214367" y="5242446"/>
            <a:ext cx="4185788" cy="1328823"/>
          </a:xfrm>
        </p:spPr>
        <p:txBody>
          <a:bodyPr>
            <a:normAutofit/>
          </a:bodyPr>
          <a:lstStyle>
            <a:lvl1pPr marL="0" indent="0">
              <a:buNone/>
              <a:defRPr sz="1500"/>
            </a:lvl1pPr>
          </a:lstStyle>
          <a:p>
            <a:pPr lvl="0"/>
            <a:r>
              <a:rPr lang="fr-FR" dirty="0"/>
              <a:t>Cliquez pour modifier les styles du texte du masque</a:t>
            </a:r>
          </a:p>
        </p:txBody>
      </p:sp>
      <p:pic>
        <p:nvPicPr>
          <p:cNvPr id="3074" name="Picture 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972" y="-43745"/>
            <a:ext cx="1032933" cy="666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8805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s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31"/>
            <a:ext cx="10515600" cy="1586441"/>
          </a:xfrm>
        </p:spPr>
        <p:txBody>
          <a:bodyPr anchor="t" anchorCtr="0">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942979" y="2942979"/>
            <a:ext cx="6942120" cy="1056157"/>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204373" y="5874330"/>
            <a:ext cx="647419" cy="784804"/>
          </a:xfrm>
          <a:prstGeom prst="rect">
            <a:avLst/>
          </a:prstGeom>
        </p:spPr>
      </p:pic>
      <p:sp>
        <p:nvSpPr>
          <p:cNvPr id="10" name="Espace réservé du texte 4">
            <a:extLst>
              <a:ext uri="{FF2B5EF4-FFF2-40B4-BE49-F238E27FC236}">
                <a16:creationId xmlns:a16="http://schemas.microsoft.com/office/drawing/2014/main" id="{6CB71CB2-5C3E-464D-96EE-82F797E6F47F}"/>
              </a:ext>
            </a:extLst>
          </p:cNvPr>
          <p:cNvSpPr>
            <a:spLocks noGrp="1"/>
          </p:cNvSpPr>
          <p:nvPr>
            <p:ph type="body" sz="quarter" idx="12" hasCustomPrompt="1"/>
          </p:nvPr>
        </p:nvSpPr>
        <p:spPr>
          <a:xfrm>
            <a:off x="1393785" y="2025431"/>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1" name="Espace réservé du texte 8">
            <a:extLst>
              <a:ext uri="{FF2B5EF4-FFF2-40B4-BE49-F238E27FC236}">
                <a16:creationId xmlns:a16="http://schemas.microsoft.com/office/drawing/2014/main" id="{D19F7F22-8272-934C-A5E0-9B3A8C095095}"/>
              </a:ext>
            </a:extLst>
          </p:cNvPr>
          <p:cNvSpPr>
            <a:spLocks noGrp="1"/>
          </p:cNvSpPr>
          <p:nvPr>
            <p:ph type="body" sz="quarter" idx="13"/>
          </p:nvPr>
        </p:nvSpPr>
        <p:spPr>
          <a:xfrm>
            <a:off x="1936659" y="2618099"/>
            <a:ext cx="9426804" cy="3874781"/>
          </a:xfrm>
        </p:spPr>
        <p:txBody>
          <a:bodyPr>
            <a:normAutofit/>
          </a:bodyPr>
          <a:lstStyle>
            <a:lvl1pPr marL="0" indent="0">
              <a:buNone/>
              <a:defRPr sz="1500"/>
            </a:lvl1pPr>
            <a:lvl2pPr marL="342891" indent="0">
              <a:buNone/>
              <a:defRPr/>
            </a:lvl2pPr>
          </a:lstStyle>
          <a:p>
            <a:pPr lvl="0"/>
            <a:r>
              <a:rPr lang="fr-FR" dirty="0"/>
              <a:t>Cliquez pour modifier les styles du texte</a:t>
            </a:r>
          </a:p>
        </p:txBody>
      </p:sp>
      <p:pic>
        <p:nvPicPr>
          <p:cNvPr id="9"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77116" y="120648"/>
            <a:ext cx="979055" cy="563539"/>
          </a:xfrm>
          <a:prstGeom prst="rect">
            <a:avLst/>
          </a:prstGeom>
        </p:spPr>
      </p:pic>
    </p:spTree>
    <p:extLst>
      <p:ext uri="{BB962C8B-B14F-4D97-AF65-F5344CB8AC3E}">
        <p14:creationId xmlns:p14="http://schemas.microsoft.com/office/powerpoint/2010/main" val="34211282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et liste">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85E3DAB3-39AF-8542-A4F1-57A8C2501E94}"/>
              </a:ext>
            </a:extLst>
          </p:cNvPr>
          <p:cNvSpPr>
            <a:spLocks noGrp="1"/>
          </p:cNvSpPr>
          <p:nvPr>
            <p:ph sz="quarter" idx="36" hasCustomPrompt="1"/>
          </p:nvPr>
        </p:nvSpPr>
        <p:spPr>
          <a:xfrm>
            <a:off x="0" y="0"/>
            <a:ext cx="5853355" cy="6858000"/>
          </a:xfrm>
          <a:solidFill>
            <a:schemeClr val="tx2">
              <a:lumMod val="40000"/>
              <a:lumOff val="60000"/>
              <a:alpha val="10000"/>
            </a:schemeClr>
          </a:solidFill>
        </p:spPr>
        <p:txBody>
          <a:bodyPr anchor="b" anchorCtr="1"/>
          <a:lstStyle>
            <a:lvl1pPr marL="0" indent="0" algn="ctr">
              <a:buNone/>
              <a:defRPr/>
            </a:lvl1pPr>
          </a:lstStyle>
          <a:p>
            <a:pPr lvl="0"/>
            <a:r>
              <a:rPr lang="fr-FR" dirty="0"/>
              <a:t>OBJET</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1046599" y="172545"/>
            <a:ext cx="4710036" cy="1310609"/>
          </a:xfrm>
        </p:spPr>
        <p:txBody>
          <a:bodyPr anchor="t" anchorCtr="0">
            <a:noAutofit/>
          </a:bodyPr>
          <a:lstStyle>
            <a:lvl1pPr>
              <a:defRPr sz="2400" b="1">
                <a:solidFill>
                  <a:schemeClr val="bg1"/>
                </a:solidFill>
              </a:defRPr>
            </a:lvl1pPr>
          </a:lstStyle>
          <a:p>
            <a:r>
              <a:rPr lang="fr-FR" dirty="0"/>
              <a:t>MODIFIEZ LE STYLE DU TITRE</a:t>
            </a:r>
            <a:endParaRPr lang="en-US" dirty="0"/>
          </a:p>
        </p:txBody>
      </p:sp>
      <p:sp>
        <p:nvSpPr>
          <p:cNvPr id="27" name="Espace réservé pour une image  8">
            <a:extLst>
              <a:ext uri="{FF2B5EF4-FFF2-40B4-BE49-F238E27FC236}">
                <a16:creationId xmlns:a16="http://schemas.microsoft.com/office/drawing/2014/main" id="{5309F7AC-934A-B64F-8CC2-0B699A9ECC8D}"/>
              </a:ext>
            </a:extLst>
          </p:cNvPr>
          <p:cNvSpPr>
            <a:spLocks noGrp="1"/>
          </p:cNvSpPr>
          <p:nvPr>
            <p:ph type="pic" sz="quarter" idx="22" hasCustomPrompt="1"/>
          </p:nvPr>
        </p:nvSpPr>
        <p:spPr>
          <a:xfrm>
            <a:off x="6338647" y="281167"/>
            <a:ext cx="720000" cy="720000"/>
          </a:xfrm>
        </p:spPr>
        <p:txBody>
          <a:bodyPr>
            <a:normAutofit/>
          </a:bodyPr>
          <a:lstStyle>
            <a:lvl1pPr marL="0" indent="0">
              <a:buNone/>
              <a:defRPr sz="1100"/>
            </a:lvl1pPr>
          </a:lstStyle>
          <a:p>
            <a:r>
              <a:rPr lang="fr-FR" dirty="0"/>
              <a:t>icone</a:t>
            </a:r>
          </a:p>
        </p:txBody>
      </p:sp>
      <p:sp>
        <p:nvSpPr>
          <p:cNvPr id="28" name="Espace réservé du texte 14">
            <a:extLst>
              <a:ext uri="{FF2B5EF4-FFF2-40B4-BE49-F238E27FC236}">
                <a16:creationId xmlns:a16="http://schemas.microsoft.com/office/drawing/2014/main" id="{3128791A-5743-974C-B207-003A604BF8D4}"/>
              </a:ext>
            </a:extLst>
          </p:cNvPr>
          <p:cNvSpPr>
            <a:spLocks noGrp="1"/>
          </p:cNvSpPr>
          <p:nvPr>
            <p:ph type="body" sz="quarter" idx="23"/>
          </p:nvPr>
        </p:nvSpPr>
        <p:spPr>
          <a:xfrm>
            <a:off x="7214367" y="281168"/>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34" name="Espace réservé pour une image  8">
            <a:extLst>
              <a:ext uri="{FF2B5EF4-FFF2-40B4-BE49-F238E27FC236}">
                <a16:creationId xmlns:a16="http://schemas.microsoft.com/office/drawing/2014/main" id="{C5A02401-5DAE-5946-8F8F-C0CD5FFF9D56}"/>
              </a:ext>
            </a:extLst>
          </p:cNvPr>
          <p:cNvSpPr>
            <a:spLocks noGrp="1"/>
          </p:cNvSpPr>
          <p:nvPr>
            <p:ph type="pic" sz="quarter" idx="24" hasCustomPrompt="1"/>
          </p:nvPr>
        </p:nvSpPr>
        <p:spPr>
          <a:xfrm>
            <a:off x="6338647" y="1185443"/>
            <a:ext cx="720000" cy="720000"/>
          </a:xfrm>
        </p:spPr>
        <p:txBody>
          <a:bodyPr>
            <a:normAutofit/>
          </a:bodyPr>
          <a:lstStyle>
            <a:lvl1pPr marL="0" indent="0">
              <a:buNone/>
              <a:defRPr sz="1100"/>
            </a:lvl1pPr>
          </a:lstStyle>
          <a:p>
            <a:r>
              <a:rPr lang="fr-FR" dirty="0"/>
              <a:t>icone</a:t>
            </a:r>
          </a:p>
        </p:txBody>
      </p:sp>
      <p:sp>
        <p:nvSpPr>
          <p:cNvPr id="35" name="Espace réservé du texte 14">
            <a:extLst>
              <a:ext uri="{FF2B5EF4-FFF2-40B4-BE49-F238E27FC236}">
                <a16:creationId xmlns:a16="http://schemas.microsoft.com/office/drawing/2014/main" id="{69021F21-35A0-6546-BCE0-349F354A6C86}"/>
              </a:ext>
            </a:extLst>
          </p:cNvPr>
          <p:cNvSpPr>
            <a:spLocks noGrp="1"/>
          </p:cNvSpPr>
          <p:nvPr>
            <p:ph type="body" sz="quarter" idx="25"/>
          </p:nvPr>
        </p:nvSpPr>
        <p:spPr>
          <a:xfrm>
            <a:off x="7214367" y="1190091"/>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36" name="Espace réservé pour une image  8">
            <a:extLst>
              <a:ext uri="{FF2B5EF4-FFF2-40B4-BE49-F238E27FC236}">
                <a16:creationId xmlns:a16="http://schemas.microsoft.com/office/drawing/2014/main" id="{BA40B372-5A6D-A841-AD70-C615B610F6CE}"/>
              </a:ext>
            </a:extLst>
          </p:cNvPr>
          <p:cNvSpPr>
            <a:spLocks noGrp="1"/>
          </p:cNvSpPr>
          <p:nvPr>
            <p:ph type="pic" sz="quarter" idx="26" hasCustomPrompt="1"/>
          </p:nvPr>
        </p:nvSpPr>
        <p:spPr>
          <a:xfrm>
            <a:off x="6338647" y="2098607"/>
            <a:ext cx="720000" cy="720000"/>
          </a:xfrm>
        </p:spPr>
        <p:txBody>
          <a:bodyPr>
            <a:normAutofit/>
          </a:bodyPr>
          <a:lstStyle>
            <a:lvl1pPr marL="0" indent="0">
              <a:buNone/>
              <a:defRPr sz="1100"/>
            </a:lvl1pPr>
          </a:lstStyle>
          <a:p>
            <a:r>
              <a:rPr lang="fr-FR" dirty="0"/>
              <a:t>icone</a:t>
            </a:r>
          </a:p>
        </p:txBody>
      </p:sp>
      <p:sp>
        <p:nvSpPr>
          <p:cNvPr id="37" name="Espace réservé du texte 14">
            <a:extLst>
              <a:ext uri="{FF2B5EF4-FFF2-40B4-BE49-F238E27FC236}">
                <a16:creationId xmlns:a16="http://schemas.microsoft.com/office/drawing/2014/main" id="{CCBAA00D-5C0E-2A44-8896-131DDF6222F2}"/>
              </a:ext>
            </a:extLst>
          </p:cNvPr>
          <p:cNvSpPr>
            <a:spLocks noGrp="1"/>
          </p:cNvSpPr>
          <p:nvPr>
            <p:ph type="body" sz="quarter" idx="27"/>
          </p:nvPr>
        </p:nvSpPr>
        <p:spPr>
          <a:xfrm>
            <a:off x="7214367" y="2099015"/>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38" name="Espace réservé pour une image  8">
            <a:extLst>
              <a:ext uri="{FF2B5EF4-FFF2-40B4-BE49-F238E27FC236}">
                <a16:creationId xmlns:a16="http://schemas.microsoft.com/office/drawing/2014/main" id="{A01F8927-896D-8741-8700-65D38B7E8002}"/>
              </a:ext>
            </a:extLst>
          </p:cNvPr>
          <p:cNvSpPr>
            <a:spLocks noGrp="1"/>
          </p:cNvSpPr>
          <p:nvPr>
            <p:ph type="pic" sz="quarter" idx="28" hasCustomPrompt="1"/>
          </p:nvPr>
        </p:nvSpPr>
        <p:spPr>
          <a:xfrm>
            <a:off x="6338647" y="3012583"/>
            <a:ext cx="720000" cy="720000"/>
          </a:xfrm>
        </p:spPr>
        <p:txBody>
          <a:bodyPr>
            <a:normAutofit/>
          </a:bodyPr>
          <a:lstStyle>
            <a:lvl1pPr marL="0" indent="0">
              <a:buNone/>
              <a:defRPr sz="1100"/>
            </a:lvl1pPr>
          </a:lstStyle>
          <a:p>
            <a:r>
              <a:rPr lang="fr-FR" dirty="0"/>
              <a:t>Icone</a:t>
            </a:r>
          </a:p>
        </p:txBody>
      </p:sp>
      <p:sp>
        <p:nvSpPr>
          <p:cNvPr id="39" name="Espace réservé du texte 14">
            <a:extLst>
              <a:ext uri="{FF2B5EF4-FFF2-40B4-BE49-F238E27FC236}">
                <a16:creationId xmlns:a16="http://schemas.microsoft.com/office/drawing/2014/main" id="{17B68E4D-67D0-364A-8724-AA1F8F1A2A24}"/>
              </a:ext>
            </a:extLst>
          </p:cNvPr>
          <p:cNvSpPr>
            <a:spLocks noGrp="1"/>
          </p:cNvSpPr>
          <p:nvPr>
            <p:ph type="body" sz="quarter" idx="29"/>
          </p:nvPr>
        </p:nvSpPr>
        <p:spPr>
          <a:xfrm>
            <a:off x="7214367" y="3007936"/>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40" name="Espace réservé pour une image  8">
            <a:extLst>
              <a:ext uri="{FF2B5EF4-FFF2-40B4-BE49-F238E27FC236}">
                <a16:creationId xmlns:a16="http://schemas.microsoft.com/office/drawing/2014/main" id="{485EE7A5-0023-AE4D-AB67-6D59710163E5}"/>
              </a:ext>
            </a:extLst>
          </p:cNvPr>
          <p:cNvSpPr>
            <a:spLocks noGrp="1"/>
          </p:cNvSpPr>
          <p:nvPr>
            <p:ph type="pic" sz="quarter" idx="30" hasCustomPrompt="1"/>
          </p:nvPr>
        </p:nvSpPr>
        <p:spPr>
          <a:xfrm>
            <a:off x="6338647" y="3916859"/>
            <a:ext cx="720000" cy="720000"/>
          </a:xfrm>
        </p:spPr>
        <p:txBody>
          <a:bodyPr>
            <a:normAutofit/>
          </a:bodyPr>
          <a:lstStyle>
            <a:lvl1pPr marL="0" indent="0">
              <a:buNone/>
              <a:defRPr sz="1100"/>
            </a:lvl1pPr>
          </a:lstStyle>
          <a:p>
            <a:r>
              <a:rPr lang="fr-FR" dirty="0"/>
              <a:t>Icone</a:t>
            </a:r>
          </a:p>
        </p:txBody>
      </p:sp>
      <p:sp>
        <p:nvSpPr>
          <p:cNvPr id="41" name="Espace réservé du texte 14">
            <a:extLst>
              <a:ext uri="{FF2B5EF4-FFF2-40B4-BE49-F238E27FC236}">
                <a16:creationId xmlns:a16="http://schemas.microsoft.com/office/drawing/2014/main" id="{86549BB2-5050-7E47-AB18-67F9872592B2}"/>
              </a:ext>
            </a:extLst>
          </p:cNvPr>
          <p:cNvSpPr>
            <a:spLocks noGrp="1"/>
          </p:cNvSpPr>
          <p:nvPr>
            <p:ph type="body" sz="quarter" idx="31"/>
          </p:nvPr>
        </p:nvSpPr>
        <p:spPr>
          <a:xfrm>
            <a:off x="7214367" y="3916859"/>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42" name="Espace réservé pour une image  8">
            <a:extLst>
              <a:ext uri="{FF2B5EF4-FFF2-40B4-BE49-F238E27FC236}">
                <a16:creationId xmlns:a16="http://schemas.microsoft.com/office/drawing/2014/main" id="{8F421A95-04D2-0849-8021-E149AA72CA18}"/>
              </a:ext>
            </a:extLst>
          </p:cNvPr>
          <p:cNvSpPr>
            <a:spLocks noGrp="1"/>
          </p:cNvSpPr>
          <p:nvPr>
            <p:ph type="pic" sz="quarter" idx="32" hasCustomPrompt="1"/>
          </p:nvPr>
        </p:nvSpPr>
        <p:spPr>
          <a:xfrm>
            <a:off x="6338647" y="4825781"/>
            <a:ext cx="720000" cy="720000"/>
          </a:xfrm>
        </p:spPr>
        <p:txBody>
          <a:bodyPr>
            <a:normAutofit/>
          </a:bodyPr>
          <a:lstStyle>
            <a:lvl1pPr marL="0" indent="0">
              <a:buNone/>
              <a:defRPr sz="1100"/>
            </a:lvl1pPr>
          </a:lstStyle>
          <a:p>
            <a:r>
              <a:rPr lang="fr-FR" dirty="0"/>
              <a:t>icone</a:t>
            </a:r>
          </a:p>
        </p:txBody>
      </p:sp>
      <p:sp>
        <p:nvSpPr>
          <p:cNvPr id="43" name="Espace réservé du texte 14">
            <a:extLst>
              <a:ext uri="{FF2B5EF4-FFF2-40B4-BE49-F238E27FC236}">
                <a16:creationId xmlns:a16="http://schemas.microsoft.com/office/drawing/2014/main" id="{28CCE529-59FC-5B49-A7D3-61EE25A102AD}"/>
              </a:ext>
            </a:extLst>
          </p:cNvPr>
          <p:cNvSpPr>
            <a:spLocks noGrp="1"/>
          </p:cNvSpPr>
          <p:nvPr>
            <p:ph type="body" sz="quarter" idx="33"/>
          </p:nvPr>
        </p:nvSpPr>
        <p:spPr>
          <a:xfrm>
            <a:off x="7214367" y="4825781"/>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44" name="Espace réservé pour une image  8">
            <a:extLst>
              <a:ext uri="{FF2B5EF4-FFF2-40B4-BE49-F238E27FC236}">
                <a16:creationId xmlns:a16="http://schemas.microsoft.com/office/drawing/2014/main" id="{D13C3B73-5C2C-1F46-BAE2-0BBF19EAE8CC}"/>
              </a:ext>
            </a:extLst>
          </p:cNvPr>
          <p:cNvSpPr>
            <a:spLocks noGrp="1"/>
          </p:cNvSpPr>
          <p:nvPr>
            <p:ph type="pic" sz="quarter" idx="34" hasCustomPrompt="1"/>
          </p:nvPr>
        </p:nvSpPr>
        <p:spPr>
          <a:xfrm>
            <a:off x="6338647" y="5734703"/>
            <a:ext cx="720000" cy="720000"/>
          </a:xfrm>
        </p:spPr>
        <p:txBody>
          <a:bodyPr>
            <a:normAutofit/>
          </a:bodyPr>
          <a:lstStyle>
            <a:lvl1pPr marL="0" indent="0">
              <a:buNone/>
              <a:defRPr sz="1100"/>
            </a:lvl1pPr>
          </a:lstStyle>
          <a:p>
            <a:r>
              <a:rPr lang="fr-FR" dirty="0"/>
              <a:t>icone</a:t>
            </a:r>
          </a:p>
        </p:txBody>
      </p:sp>
      <p:sp>
        <p:nvSpPr>
          <p:cNvPr id="45" name="Espace réservé du texte 14">
            <a:extLst>
              <a:ext uri="{FF2B5EF4-FFF2-40B4-BE49-F238E27FC236}">
                <a16:creationId xmlns:a16="http://schemas.microsoft.com/office/drawing/2014/main" id="{5CBF9199-4839-E343-BE66-ACF727159711}"/>
              </a:ext>
            </a:extLst>
          </p:cNvPr>
          <p:cNvSpPr>
            <a:spLocks noGrp="1"/>
          </p:cNvSpPr>
          <p:nvPr>
            <p:ph type="body" sz="quarter" idx="35"/>
          </p:nvPr>
        </p:nvSpPr>
        <p:spPr>
          <a:xfrm>
            <a:off x="7214367" y="5734704"/>
            <a:ext cx="4185788" cy="720000"/>
          </a:xfrm>
        </p:spPr>
        <p:txBody>
          <a:bodyPr>
            <a:normAutofit/>
          </a:bodyPr>
          <a:lstStyle>
            <a:lvl1pPr marL="0" indent="0">
              <a:buNone/>
              <a:defRPr sz="1500"/>
            </a:lvl1pPr>
          </a:lstStyle>
          <a:p>
            <a:pPr lvl="0"/>
            <a:r>
              <a:rPr lang="fr-FR" dirty="0"/>
              <a:t>Cliquez pour modifier les styles du texte du masque</a:t>
            </a:r>
          </a:p>
        </p:txBody>
      </p:sp>
      <p:pic>
        <p:nvPicPr>
          <p:cNvPr id="21" name="Image 20">
            <a:extLst>
              <a:ext uri="{FF2B5EF4-FFF2-40B4-BE49-F238E27FC236}">
                <a16:creationId xmlns:a16="http://schemas.microsoft.com/office/drawing/2014/main" id="{78DC5E97-DE99-F240-8FD2-C2E37F693F7D}"/>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905697" y="2905710"/>
            <a:ext cx="6858000" cy="1046599"/>
          </a:xfrm>
          <a:prstGeom prst="rect">
            <a:avLst/>
          </a:prstGeom>
        </p:spPr>
      </p:pic>
      <p:pic>
        <p:nvPicPr>
          <p:cNvPr id="22" name="Image 21">
            <a:extLst>
              <a:ext uri="{FF2B5EF4-FFF2-40B4-BE49-F238E27FC236}">
                <a16:creationId xmlns:a16="http://schemas.microsoft.com/office/drawing/2014/main" id="{E346B1AD-853F-A441-8878-04331C99E7A6}"/>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30157" y="6079056"/>
            <a:ext cx="647419" cy="751309"/>
          </a:xfrm>
          <a:prstGeom prst="rect">
            <a:avLst/>
          </a:prstGeom>
        </p:spPr>
      </p:pic>
      <p:pic>
        <p:nvPicPr>
          <p:cNvPr id="23"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27605123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bjet et Légend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4DC6450-E8ED-0642-88CE-B7F87880DA97}"/>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924340" y="2875109"/>
            <a:ext cx="6858003" cy="1107779"/>
          </a:xfrm>
          <a:prstGeom prst="rect">
            <a:avLst/>
          </a:prstGeom>
        </p:spPr>
      </p:pic>
      <p:sp>
        <p:nvSpPr>
          <p:cNvPr id="2" name="Title 1"/>
          <p:cNvSpPr>
            <a:spLocks noGrp="1"/>
          </p:cNvSpPr>
          <p:nvPr>
            <p:ph type="title"/>
          </p:nvPr>
        </p:nvSpPr>
        <p:spPr>
          <a:xfrm>
            <a:off x="1227145" y="4828308"/>
            <a:ext cx="5773467" cy="1600200"/>
          </a:xfrm>
        </p:spPr>
        <p:txBody>
          <a:bodyPr anchor="b"/>
          <a:lstStyle>
            <a:lvl1pPr>
              <a:defRPr sz="2400"/>
            </a:lvl1pPr>
          </a:lstStyle>
          <a:p>
            <a:r>
              <a:rPr lang="fr-FR" dirty="0"/>
              <a:t>Modifiez le style du titre</a:t>
            </a:r>
            <a:endParaRPr lang="en-US" dirty="0"/>
          </a:p>
        </p:txBody>
      </p:sp>
      <p:sp>
        <p:nvSpPr>
          <p:cNvPr id="4" name="Text Placeholder 3"/>
          <p:cNvSpPr>
            <a:spLocks noGrp="1"/>
          </p:cNvSpPr>
          <p:nvPr>
            <p:ph type="body" sz="half" idx="2"/>
          </p:nvPr>
        </p:nvSpPr>
        <p:spPr>
          <a:xfrm>
            <a:off x="7526343" y="361025"/>
            <a:ext cx="4240784" cy="6135947"/>
          </a:xfrm>
        </p:spPr>
        <p:txBody>
          <a:bodyPr/>
          <a:lstStyle>
            <a:lvl1pPr marL="0" indent="0">
              <a:buNone/>
              <a:defRPr sz="1200"/>
            </a:lvl1pPr>
            <a:lvl2pPr marL="342891" indent="0">
              <a:buNone/>
              <a:defRPr sz="1100"/>
            </a:lvl2pPr>
            <a:lvl3pPr marL="685783" indent="0">
              <a:buNone/>
              <a:defRPr sz="900"/>
            </a:lvl3pPr>
            <a:lvl4pPr marL="1028674" indent="0">
              <a:buNone/>
              <a:defRPr sz="800"/>
            </a:lvl4pPr>
            <a:lvl5pPr marL="1371566" indent="0">
              <a:buNone/>
              <a:defRPr sz="800"/>
            </a:lvl5pPr>
            <a:lvl6pPr marL="1714457" indent="0">
              <a:buNone/>
              <a:defRPr sz="800"/>
            </a:lvl6pPr>
            <a:lvl7pPr marL="2057349" indent="0">
              <a:buNone/>
              <a:defRPr sz="800"/>
            </a:lvl7pPr>
            <a:lvl8pPr marL="2400240" indent="0">
              <a:buNone/>
              <a:defRPr sz="800"/>
            </a:lvl8pPr>
            <a:lvl9pPr marL="2743131" indent="0">
              <a:buNone/>
              <a:defRPr sz="800"/>
            </a:lvl9pPr>
          </a:lstStyle>
          <a:p>
            <a:pPr lvl="0"/>
            <a:r>
              <a:rPr lang="fr-FR"/>
              <a:t>Cliquez pour modifier les styles du texte du masque</a:t>
            </a:r>
          </a:p>
        </p:txBody>
      </p:sp>
      <p:pic>
        <p:nvPicPr>
          <p:cNvPr id="9" name="Image 8">
            <a:extLst>
              <a:ext uri="{FF2B5EF4-FFF2-40B4-BE49-F238E27FC236}">
                <a16:creationId xmlns:a16="http://schemas.microsoft.com/office/drawing/2014/main" id="{0AE2B3DD-1FDB-924E-8F1E-5D3992881B9F}"/>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66254" y="5745023"/>
            <a:ext cx="645396" cy="751949"/>
          </a:xfrm>
          <a:prstGeom prst="rect">
            <a:avLst/>
          </a:prstGeom>
        </p:spPr>
      </p:pic>
      <p:pic>
        <p:nvPicPr>
          <p:cNvPr id="7" name="Picture 2" descr="C:\Users\garbadjirmaya\Documents\photos patruck\disk picture 36681.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58554" y="-4"/>
            <a:ext cx="5942060" cy="44565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8" r:link="rId9"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7103743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REDIT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E6F54B0-8311-FE43-9FCC-E6C5BB8B99DB}"/>
              </a:ext>
            </a:extLst>
          </p:cNvPr>
          <p:cNvSpPr/>
          <p:nvPr userDrawn="1"/>
        </p:nvSpPr>
        <p:spPr>
          <a:xfrm>
            <a:off x="0" y="5"/>
            <a:ext cx="12192000" cy="6939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endParaRPr lang="fr-FR">
              <a:solidFill>
                <a:prstClr val="white"/>
              </a:solidFill>
            </a:endParaRPr>
          </a:p>
        </p:txBody>
      </p:sp>
      <p:pic>
        <p:nvPicPr>
          <p:cNvPr id="16" name="Image 15">
            <a:extLst>
              <a:ext uri="{FF2B5EF4-FFF2-40B4-BE49-F238E27FC236}">
                <a16:creationId xmlns:a16="http://schemas.microsoft.com/office/drawing/2014/main" id="{C13CA023-186A-4F4D-A0AC-FE64412B2F9B}"/>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a:off x="187697" y="1219200"/>
            <a:ext cx="5839840" cy="2464955"/>
          </a:xfrm>
          <a:prstGeom prst="rect">
            <a:avLst/>
          </a:prstGeom>
        </p:spPr>
      </p:pic>
      <p:sp>
        <p:nvSpPr>
          <p:cNvPr id="2" name="TextBox 1"/>
          <p:cNvSpPr txBox="1"/>
          <p:nvPr userDrawn="1"/>
        </p:nvSpPr>
        <p:spPr>
          <a:xfrm>
            <a:off x="5347064" y="5037851"/>
            <a:ext cx="6844936" cy="830997"/>
          </a:xfrm>
          <a:prstGeom prst="rect">
            <a:avLst/>
          </a:prstGeom>
          <a:noFill/>
        </p:spPr>
        <p:txBody>
          <a:bodyPr wrap="square" lIns="91438" tIns="45719" rIns="91438" bIns="45719" rtlCol="0">
            <a:spAutoFit/>
          </a:bodyPr>
          <a:lstStyle/>
          <a:p>
            <a:pPr defTabSz="457189"/>
            <a:r>
              <a:rPr lang="en-GB" sz="4800" b="1" dirty="0">
                <a:solidFill>
                  <a:prstClr val="white"/>
                </a:solidFill>
                <a:latin typeface="Bradley Hand ITC" panose="03070402050302030203" pitchFamily="66" charset="0"/>
              </a:rPr>
              <a:t>Thank you</a:t>
            </a:r>
            <a:endParaRPr lang="en-US" sz="4800" b="1" dirty="0">
              <a:solidFill>
                <a:prstClr val="white"/>
              </a:solidFill>
              <a:latin typeface="Bradley Hand ITC" panose="03070402050302030203" pitchFamily="66" charset="0"/>
            </a:endParaRPr>
          </a:p>
        </p:txBody>
      </p:sp>
    </p:spTree>
    <p:extLst>
      <p:ext uri="{BB962C8B-B14F-4D97-AF65-F5344CB8AC3E}">
        <p14:creationId xmlns:p14="http://schemas.microsoft.com/office/powerpoint/2010/main" val="31780388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ACCUEIL">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AC320AE5-A14F-4140-8DC4-AD8A5830D824}"/>
              </a:ext>
            </a:extLst>
          </p:cNvPr>
          <p:cNvPicPr>
            <a:picLocks noChangeAspect="1"/>
          </p:cNvPicPr>
          <p:nvPr userDrawn="1"/>
        </p:nvPicPr>
        <p:blipFill>
          <a:blip r:embed="rId2" r:link="rId4">
            <a:extLst>
              <a:ext uri="{BEBA8EAE-BF5A-486C-A8C5-ECC9F3942E4B}">
                <a14:imgProps xmlns:a14="http://schemas.microsoft.com/office/drawing/2010/main">
                  <a14:imgLayer r:embed="rId3">
                    <a14:imgEffect>
                      <a14:artisticCutout/>
                    </a14:imgEffect>
                    <a14:imgEffect>
                      <a14:colorTemperature colorTemp="4700"/>
                    </a14:imgEffect>
                  </a14:imgLayer>
                </a14:imgProps>
              </a:ext>
            </a:extLst>
          </a:blip>
          <a:stretch>
            <a:fillRect/>
          </a:stretch>
        </p:blipFill>
        <p:spPr>
          <a:xfrm>
            <a:off x="1" y="0"/>
            <a:ext cx="12261272" cy="6858000"/>
          </a:xfrm>
          <a:prstGeom prst="rect">
            <a:avLst/>
          </a:prstGeom>
        </p:spPr>
      </p:pic>
      <p:sp>
        <p:nvSpPr>
          <p:cNvPr id="2" name="Title 1"/>
          <p:cNvSpPr>
            <a:spLocks noGrp="1"/>
          </p:cNvSpPr>
          <p:nvPr>
            <p:ph type="ctrTitle"/>
          </p:nvPr>
        </p:nvSpPr>
        <p:spPr>
          <a:xfrm>
            <a:off x="6046559" y="674403"/>
            <a:ext cx="5960716" cy="3749964"/>
          </a:xfrm>
        </p:spPr>
        <p:txBody>
          <a:bodyPr anchor="b">
            <a:noAutofit/>
          </a:bodyPr>
          <a:lstStyle>
            <a:lvl1pPr algn="l">
              <a:defRPr lang="en" sz="4800" b="1" smtClean="0">
                <a:solidFill>
                  <a:schemeClr val="bg1"/>
                </a:solidFill>
                <a:effectLst/>
              </a:defRPr>
            </a:lvl1pPr>
          </a:lstStyle>
          <a:p>
            <a:r>
              <a:rPr lang="en" b="1" dirty="0" err="1">
                <a:effectLst/>
                <a:latin typeface="Helvetica Neue" panose="02000503000000020004" pitchFamily="2" charset="0"/>
              </a:rPr>
              <a:t>Modifiez</a:t>
            </a:r>
            <a:r>
              <a:rPr lang="en" b="1" dirty="0">
                <a:effectLst/>
                <a:latin typeface="Helvetica Neue" panose="02000503000000020004" pitchFamily="2" charset="0"/>
              </a:rPr>
              <a:t> le style du </a:t>
            </a:r>
            <a:r>
              <a:rPr lang="en" b="1" dirty="0" err="1">
                <a:effectLst/>
                <a:latin typeface="Helvetica Neue" panose="02000503000000020004" pitchFamily="2" charset="0"/>
              </a:rPr>
              <a:t>titre</a:t>
            </a:r>
            <a:endParaRPr lang="en" dirty="0">
              <a:effectLst/>
              <a:latin typeface="Helvetica Neue" panose="02000503000000020004" pitchFamily="2" charset="0"/>
            </a:endParaRPr>
          </a:p>
        </p:txBody>
      </p:sp>
      <p:sp>
        <p:nvSpPr>
          <p:cNvPr id="3" name="Subtitle 2"/>
          <p:cNvSpPr>
            <a:spLocks noGrp="1"/>
          </p:cNvSpPr>
          <p:nvPr>
            <p:ph type="subTitle" idx="1" hasCustomPrompt="1"/>
          </p:nvPr>
        </p:nvSpPr>
        <p:spPr>
          <a:xfrm>
            <a:off x="6046557" y="4951987"/>
            <a:ext cx="5767296" cy="1655763"/>
          </a:xfrm>
        </p:spPr>
        <p:txBody>
          <a:bodyPr anchor="t" anchorCtr="0">
            <a:noAutofit/>
          </a:bodyPr>
          <a:lstStyle>
            <a:lvl1pPr marL="0" marR="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lang="fr-SN" sz="2800" b="1" smtClean="0">
                <a:solidFill>
                  <a:schemeClr val="bg1"/>
                </a:solidFill>
                <a:effectLst/>
              </a:defRPr>
            </a:lvl1pPr>
            <a:lvl2pPr marL="342891" indent="0" algn="ctr">
              <a:buNone/>
              <a:defRPr sz="1500"/>
            </a:lvl2pPr>
            <a:lvl3pPr marL="685783" indent="0" algn="ctr">
              <a:buNone/>
              <a:defRPr sz="1300"/>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SN" b="1" dirty="0">
                <a:effectLst/>
                <a:latin typeface="Helvetica Neue" panose="02000503000000020004" pitchFamily="2" charset="0"/>
              </a:rPr>
              <a:t>Modifiez le style du sous-titre</a:t>
            </a:r>
            <a:endParaRPr lang="fr-SN" dirty="0">
              <a:effectLst/>
              <a:latin typeface="Helvetica Neue" panose="02000503000000020004" pitchFamily="2" charset="0"/>
            </a:endParaRPr>
          </a:p>
        </p:txBody>
      </p:sp>
      <p:pic>
        <p:nvPicPr>
          <p:cNvPr id="16" name="Image 15">
            <a:extLst>
              <a:ext uri="{FF2B5EF4-FFF2-40B4-BE49-F238E27FC236}">
                <a16:creationId xmlns:a16="http://schemas.microsoft.com/office/drawing/2014/main" id="{C13CA023-186A-4F4D-A0AC-FE64412B2F9B}"/>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15858" y="5789439"/>
            <a:ext cx="1783511" cy="752807"/>
          </a:xfrm>
          <a:prstGeom prst="rect">
            <a:avLst/>
          </a:prstGeom>
        </p:spPr>
      </p:pic>
      <p:pic>
        <p:nvPicPr>
          <p:cNvPr id="14" name="Image 13">
            <a:extLst>
              <a:ext uri="{FF2B5EF4-FFF2-40B4-BE49-F238E27FC236}">
                <a16:creationId xmlns:a16="http://schemas.microsoft.com/office/drawing/2014/main" id="{BE555A12-2A97-DE4A-A108-B6507E55F40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0" y="120848"/>
            <a:ext cx="1788119" cy="704412"/>
          </a:xfrm>
          <a:prstGeom prst="rect">
            <a:avLst/>
          </a:prstGeom>
        </p:spPr>
      </p:pic>
    </p:spTree>
    <p:extLst>
      <p:ext uri="{BB962C8B-B14F-4D97-AF65-F5344CB8AC3E}">
        <p14:creationId xmlns:p14="http://schemas.microsoft.com/office/powerpoint/2010/main" val="8071616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re et contenu sim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591715"/>
          </a:xfrm>
        </p:spPr>
        <p:txBody>
          <a:bodyPr>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Effect>
                      <a14:saturation sat="200000"/>
                    </a14:imgEffect>
                  </a14:imgLayer>
                </a14:imgProps>
              </a:ext>
              <a:ext uri="{28A0092B-C50C-407E-A947-70E740481C1C}">
                <a14:useLocalDpi xmlns:a14="http://schemas.microsoft.com/office/drawing/2010/main"/>
              </a:ext>
            </a:extLst>
          </a:blip>
          <a:srcRect/>
          <a:stretch>
            <a:fillRect/>
          </a:stretch>
        </p:blipFill>
        <p:spPr>
          <a:xfrm rot="16200000">
            <a:off x="-2930735" y="2930740"/>
            <a:ext cx="6858005" cy="996525"/>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38873" y="5741572"/>
            <a:ext cx="647419" cy="751309"/>
          </a:xfrm>
          <a:prstGeom prst="rect">
            <a:avLst/>
          </a:prstGeom>
        </p:spPr>
      </p:pic>
      <p:sp>
        <p:nvSpPr>
          <p:cNvPr id="13" name="Content Placeholder 2">
            <a:extLst>
              <a:ext uri="{FF2B5EF4-FFF2-40B4-BE49-F238E27FC236}">
                <a16:creationId xmlns:a16="http://schemas.microsoft.com/office/drawing/2014/main" id="{6A5EA6F7-3288-2D4F-BAFA-FF1CC5A1F198}"/>
              </a:ext>
            </a:extLst>
          </p:cNvPr>
          <p:cNvSpPr>
            <a:spLocks noGrp="1"/>
          </p:cNvSpPr>
          <p:nvPr>
            <p:ph idx="1"/>
          </p:nvPr>
        </p:nvSpPr>
        <p:spPr>
          <a:xfrm>
            <a:off x="1393785" y="1358104"/>
            <a:ext cx="10515600" cy="5134775"/>
          </a:xfrm>
          <a:noFill/>
        </p:spPr>
        <p:txBody>
          <a:bodyPr/>
          <a:lstStyle>
            <a:lvl1pPr marL="171446" indent="-171446">
              <a:lnSpc>
                <a:spcPct val="150000"/>
              </a:lnSpc>
              <a:buFontTx/>
              <a:buBlip>
                <a:blip r:embed="rId7"/>
              </a:buBlip>
              <a:defRPr/>
            </a:lvl1pPr>
            <a:lvl2pPr marL="514338" indent="-171446">
              <a:lnSpc>
                <a:spcPct val="100000"/>
              </a:lnSpc>
              <a:buFontTx/>
              <a:buBlip>
                <a:blip r:embed="rId7"/>
              </a:buBlip>
              <a:defRPr/>
            </a:lvl2pPr>
            <a:lvl3pPr marL="857229" indent="-171446">
              <a:lnSpc>
                <a:spcPct val="100000"/>
              </a:lnSpc>
              <a:buFontTx/>
              <a:buBlip>
                <a:blip r:embed="rId7"/>
              </a:buBlip>
              <a:defRPr/>
            </a:lvl3pPr>
            <a:lvl4pPr>
              <a:lnSpc>
                <a:spcPct val="100000"/>
              </a:lnSpc>
              <a:defRPr/>
            </a:lvl4pPr>
            <a:lvl5pPr>
              <a:lnSpc>
                <a:spcPct val="100000"/>
              </a:lnSpc>
              <a:defRPr/>
            </a:lvl5pPr>
          </a:lstStyle>
          <a:p>
            <a:pPr lvl="0"/>
            <a:r>
              <a:rPr lang="fr-FR" dirty="0"/>
              <a:t>Cliquez pour modifier les styles du texte du masque</a:t>
            </a:r>
          </a:p>
        </p:txBody>
      </p:sp>
      <p:pic>
        <p:nvPicPr>
          <p:cNvPr id="6"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8" r:link="rId9"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34847176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is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1586441"/>
          </a:xfrm>
        </p:spPr>
        <p:txBody>
          <a:bodyPr anchor="t" anchorCtr="0">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942979" y="2942979"/>
            <a:ext cx="6942120" cy="1056157"/>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204373" y="5874330"/>
            <a:ext cx="647419" cy="784804"/>
          </a:xfrm>
          <a:prstGeom prst="rect">
            <a:avLst/>
          </a:prstGeom>
        </p:spPr>
      </p:pic>
      <p:sp>
        <p:nvSpPr>
          <p:cNvPr id="10" name="Espace réservé du texte 4">
            <a:extLst>
              <a:ext uri="{FF2B5EF4-FFF2-40B4-BE49-F238E27FC236}">
                <a16:creationId xmlns:a16="http://schemas.microsoft.com/office/drawing/2014/main" id="{6CB71CB2-5C3E-464D-96EE-82F797E6F47F}"/>
              </a:ext>
            </a:extLst>
          </p:cNvPr>
          <p:cNvSpPr>
            <a:spLocks noGrp="1"/>
          </p:cNvSpPr>
          <p:nvPr>
            <p:ph type="body" sz="quarter" idx="12" hasCustomPrompt="1"/>
          </p:nvPr>
        </p:nvSpPr>
        <p:spPr>
          <a:xfrm>
            <a:off x="1393785" y="2025431"/>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1" name="Espace réservé du texte 8">
            <a:extLst>
              <a:ext uri="{FF2B5EF4-FFF2-40B4-BE49-F238E27FC236}">
                <a16:creationId xmlns:a16="http://schemas.microsoft.com/office/drawing/2014/main" id="{D19F7F22-8272-934C-A5E0-9B3A8C095095}"/>
              </a:ext>
            </a:extLst>
          </p:cNvPr>
          <p:cNvSpPr>
            <a:spLocks noGrp="1"/>
          </p:cNvSpPr>
          <p:nvPr>
            <p:ph type="body" sz="quarter" idx="13"/>
          </p:nvPr>
        </p:nvSpPr>
        <p:spPr>
          <a:xfrm>
            <a:off x="1936659" y="2618099"/>
            <a:ext cx="9426804" cy="3874781"/>
          </a:xfrm>
        </p:spPr>
        <p:txBody>
          <a:bodyPr>
            <a:normAutofit/>
          </a:bodyPr>
          <a:lstStyle>
            <a:lvl1pPr marL="0" indent="0">
              <a:buNone/>
              <a:defRPr sz="1500"/>
            </a:lvl1pPr>
            <a:lvl2pPr marL="342891" indent="0">
              <a:buNone/>
              <a:defRPr/>
            </a:lvl2pPr>
          </a:lstStyle>
          <a:p>
            <a:pPr lvl="0"/>
            <a:r>
              <a:rPr lang="fr-FR" dirty="0"/>
              <a:t>Cliquez pour modifier les styles du texte</a:t>
            </a:r>
          </a:p>
        </p:txBody>
      </p:sp>
      <p:pic>
        <p:nvPicPr>
          <p:cNvPr id="9"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77113" y="120648"/>
            <a:ext cx="979055" cy="563539"/>
          </a:xfrm>
          <a:prstGeom prst="rect">
            <a:avLst/>
          </a:prstGeom>
        </p:spPr>
      </p:pic>
    </p:spTree>
    <p:extLst>
      <p:ext uri="{BB962C8B-B14F-4D97-AF65-F5344CB8AC3E}">
        <p14:creationId xmlns:p14="http://schemas.microsoft.com/office/powerpoint/2010/main" val="31887487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iste et puc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591715"/>
          </a:xfrm>
        </p:spPr>
        <p:txBody>
          <a:bodyPr>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3017195" y="3017204"/>
            <a:ext cx="6942120" cy="907727"/>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38873" y="362960"/>
            <a:ext cx="647419" cy="751309"/>
          </a:xfrm>
          <a:prstGeom prst="rect">
            <a:avLst/>
          </a:prstGeom>
        </p:spPr>
      </p:pic>
      <p:sp>
        <p:nvSpPr>
          <p:cNvPr id="5" name="Espace réservé du texte 4">
            <a:extLst>
              <a:ext uri="{FF2B5EF4-FFF2-40B4-BE49-F238E27FC236}">
                <a16:creationId xmlns:a16="http://schemas.microsoft.com/office/drawing/2014/main" id="{DDDAA08A-FCE5-8641-A2B2-6D88B3C39EA1}"/>
              </a:ext>
            </a:extLst>
          </p:cNvPr>
          <p:cNvSpPr>
            <a:spLocks noGrp="1"/>
          </p:cNvSpPr>
          <p:nvPr>
            <p:ph type="body" sz="quarter" idx="10" hasCustomPrompt="1"/>
          </p:nvPr>
        </p:nvSpPr>
        <p:spPr>
          <a:xfrm>
            <a:off x="1392766" y="1358903"/>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9" name="Espace réservé du texte 8">
            <a:extLst>
              <a:ext uri="{FF2B5EF4-FFF2-40B4-BE49-F238E27FC236}">
                <a16:creationId xmlns:a16="http://schemas.microsoft.com/office/drawing/2014/main" id="{E8EED78B-03B6-0144-9357-44679539ACEC}"/>
              </a:ext>
            </a:extLst>
          </p:cNvPr>
          <p:cNvSpPr>
            <a:spLocks noGrp="1"/>
          </p:cNvSpPr>
          <p:nvPr>
            <p:ph type="body" sz="quarter" idx="11"/>
          </p:nvPr>
        </p:nvSpPr>
        <p:spPr>
          <a:xfrm>
            <a:off x="1935638" y="1951570"/>
            <a:ext cx="9426804" cy="1052441"/>
          </a:xfrm>
        </p:spPr>
        <p:txBody>
          <a:bodyPr>
            <a:normAutofit/>
          </a:bodyPr>
          <a:lstStyle>
            <a:lvl1pPr marL="285744" indent="-285744">
              <a:buFontTx/>
              <a:buBlip>
                <a:blip r:embed="rId7"/>
              </a:buBlip>
              <a:defRPr sz="1500"/>
            </a:lvl1pPr>
            <a:lvl2pPr marL="342891" indent="0">
              <a:buNone/>
              <a:defRPr/>
            </a:lvl2pPr>
          </a:lstStyle>
          <a:p>
            <a:pPr lvl="0"/>
            <a:r>
              <a:rPr lang="fr-FR" dirty="0"/>
              <a:t>Cliquez pour modifier les styles du texte</a:t>
            </a:r>
          </a:p>
        </p:txBody>
      </p:sp>
      <p:sp>
        <p:nvSpPr>
          <p:cNvPr id="14" name="Espace réservé du texte 4">
            <a:extLst>
              <a:ext uri="{FF2B5EF4-FFF2-40B4-BE49-F238E27FC236}">
                <a16:creationId xmlns:a16="http://schemas.microsoft.com/office/drawing/2014/main" id="{DDCA8624-551F-6845-BEA8-655CB7BD7D27}"/>
              </a:ext>
            </a:extLst>
          </p:cNvPr>
          <p:cNvSpPr>
            <a:spLocks noGrp="1"/>
          </p:cNvSpPr>
          <p:nvPr>
            <p:ph type="body" sz="quarter" idx="12" hasCustomPrompt="1"/>
          </p:nvPr>
        </p:nvSpPr>
        <p:spPr>
          <a:xfrm>
            <a:off x="1392766" y="3212839"/>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5" name="Espace réservé du texte 8">
            <a:extLst>
              <a:ext uri="{FF2B5EF4-FFF2-40B4-BE49-F238E27FC236}">
                <a16:creationId xmlns:a16="http://schemas.microsoft.com/office/drawing/2014/main" id="{1C0BB604-3722-EC44-B22C-203FBD281247}"/>
              </a:ext>
            </a:extLst>
          </p:cNvPr>
          <p:cNvSpPr>
            <a:spLocks noGrp="1"/>
          </p:cNvSpPr>
          <p:nvPr>
            <p:ph type="body" sz="quarter" idx="13"/>
          </p:nvPr>
        </p:nvSpPr>
        <p:spPr>
          <a:xfrm>
            <a:off x="1935638" y="3805509"/>
            <a:ext cx="9426804" cy="1052441"/>
          </a:xfrm>
        </p:spPr>
        <p:txBody>
          <a:bodyPr>
            <a:normAutofit/>
          </a:bodyPr>
          <a:lstStyle>
            <a:lvl1pPr marL="285744" indent="-285744">
              <a:buFontTx/>
              <a:buBlip>
                <a:blip r:embed="rId7"/>
              </a:buBlip>
              <a:defRPr sz="1500"/>
            </a:lvl1pPr>
            <a:lvl2pPr marL="342891" indent="0">
              <a:buNone/>
              <a:defRPr/>
            </a:lvl2pPr>
          </a:lstStyle>
          <a:p>
            <a:pPr lvl="0"/>
            <a:r>
              <a:rPr lang="fr-FR" dirty="0"/>
              <a:t>Cliquez pour modifier les styles du texte</a:t>
            </a:r>
          </a:p>
        </p:txBody>
      </p:sp>
      <p:sp>
        <p:nvSpPr>
          <p:cNvPr id="16" name="Espace réservé du texte 4">
            <a:extLst>
              <a:ext uri="{FF2B5EF4-FFF2-40B4-BE49-F238E27FC236}">
                <a16:creationId xmlns:a16="http://schemas.microsoft.com/office/drawing/2014/main" id="{695CEE13-1D6B-EC49-939A-927B874F6F9C}"/>
              </a:ext>
            </a:extLst>
          </p:cNvPr>
          <p:cNvSpPr>
            <a:spLocks noGrp="1"/>
          </p:cNvSpPr>
          <p:nvPr>
            <p:ph type="body" sz="quarter" idx="14" hasCustomPrompt="1"/>
          </p:nvPr>
        </p:nvSpPr>
        <p:spPr>
          <a:xfrm>
            <a:off x="1392766" y="5066777"/>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7" name="Espace réservé du texte 8">
            <a:extLst>
              <a:ext uri="{FF2B5EF4-FFF2-40B4-BE49-F238E27FC236}">
                <a16:creationId xmlns:a16="http://schemas.microsoft.com/office/drawing/2014/main" id="{B19F56B6-753B-094E-A61F-C253D52B26C5}"/>
              </a:ext>
            </a:extLst>
          </p:cNvPr>
          <p:cNvSpPr>
            <a:spLocks noGrp="1"/>
          </p:cNvSpPr>
          <p:nvPr>
            <p:ph type="body" sz="quarter" idx="15"/>
          </p:nvPr>
        </p:nvSpPr>
        <p:spPr>
          <a:xfrm>
            <a:off x="1935638" y="5659449"/>
            <a:ext cx="9426804" cy="1052441"/>
          </a:xfrm>
        </p:spPr>
        <p:txBody>
          <a:bodyPr>
            <a:normAutofit/>
          </a:bodyPr>
          <a:lstStyle>
            <a:lvl1pPr marL="285744" indent="-285744">
              <a:buFontTx/>
              <a:buBlip>
                <a:blip r:embed="rId7"/>
              </a:buBlip>
              <a:defRPr sz="1500"/>
            </a:lvl1pPr>
            <a:lvl2pPr marL="342891" indent="0">
              <a:buNone/>
              <a:defRPr/>
            </a:lvl2pPr>
          </a:lstStyle>
          <a:p>
            <a:pPr lvl="0"/>
            <a:r>
              <a:rPr lang="fr-FR" dirty="0"/>
              <a:t>Cliquez pour modifier les styles du texte</a:t>
            </a:r>
          </a:p>
        </p:txBody>
      </p:sp>
    </p:spTree>
    <p:extLst>
      <p:ext uri="{BB962C8B-B14F-4D97-AF65-F5344CB8AC3E}">
        <p14:creationId xmlns:p14="http://schemas.microsoft.com/office/powerpoint/2010/main" val="36966880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913413" y="5218205"/>
            <a:ext cx="10515600" cy="719172"/>
          </a:xfrm>
        </p:spPr>
        <p:txBody>
          <a:bodyPr anchor="b">
            <a:normAutofit/>
          </a:bodyPr>
          <a:lstStyle>
            <a:lvl1pPr algn="ctr">
              <a:defRPr sz="3200"/>
            </a:lvl1pPr>
          </a:lstStyle>
          <a:p>
            <a:r>
              <a:rPr lang="fr-FR" dirty="0"/>
              <a:t>Modifiez le style du titre</a:t>
            </a:r>
            <a:endParaRPr lang="en-US" dirty="0"/>
          </a:p>
        </p:txBody>
      </p:sp>
      <p:sp>
        <p:nvSpPr>
          <p:cNvPr id="8" name="Espace réservé pour une image  7">
            <a:extLst>
              <a:ext uri="{FF2B5EF4-FFF2-40B4-BE49-F238E27FC236}">
                <a16:creationId xmlns:a16="http://schemas.microsoft.com/office/drawing/2014/main" id="{2FAC740A-EE6F-6243-B1EB-5A2281839B06}"/>
              </a:ext>
            </a:extLst>
          </p:cNvPr>
          <p:cNvSpPr>
            <a:spLocks noGrp="1"/>
          </p:cNvSpPr>
          <p:nvPr>
            <p:ph type="pic" sz="quarter" idx="13" hasCustomPrompt="1"/>
          </p:nvPr>
        </p:nvSpPr>
        <p:spPr>
          <a:xfrm>
            <a:off x="0" y="1"/>
            <a:ext cx="12192000" cy="4996532"/>
          </a:xfrm>
          <a:solidFill>
            <a:schemeClr val="bg1">
              <a:lumMod val="85000"/>
            </a:schemeClr>
          </a:solidFill>
        </p:spPr>
        <p:txBody>
          <a:bodyPr anchor="ctr" anchorCtr="0"/>
          <a:lstStyle>
            <a:lvl1pPr marL="0" indent="0" algn="ctr">
              <a:buNone/>
              <a:defRPr/>
            </a:lvl1pPr>
          </a:lstStyle>
          <a:p>
            <a:r>
              <a:rPr lang="fr-FR" dirty="0"/>
              <a:t>IMAGE</a:t>
            </a:r>
          </a:p>
        </p:txBody>
      </p:sp>
      <p:pic>
        <p:nvPicPr>
          <p:cNvPr id="9" name="Image 8">
            <a:extLst>
              <a:ext uri="{FF2B5EF4-FFF2-40B4-BE49-F238E27FC236}">
                <a16:creationId xmlns:a16="http://schemas.microsoft.com/office/drawing/2014/main" id="{EB318B54-D8FB-9D4F-B8F4-022840FAB811}"/>
              </a:ext>
            </a:extLst>
          </p:cNvPr>
          <p:cNvPicPr>
            <a:picLocks noChangeAspect="1"/>
          </p:cNvPicPr>
          <p:nvPr userDrawn="1"/>
        </p:nvPicPr>
        <p:blipFill rotWithShape="1">
          <a:blip r:embed="rId2" r:link="rId4" cstate="screen">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6182887"/>
            <a:ext cx="12192000" cy="704531"/>
          </a:xfrm>
          <a:prstGeom prst="rect">
            <a:avLst/>
          </a:prstGeom>
        </p:spPr>
      </p:pic>
      <p:grpSp>
        <p:nvGrpSpPr>
          <p:cNvPr id="13" name="Groupe 12">
            <a:extLst>
              <a:ext uri="{FF2B5EF4-FFF2-40B4-BE49-F238E27FC236}">
                <a16:creationId xmlns:a16="http://schemas.microsoft.com/office/drawing/2014/main" id="{B532AB74-35D8-D042-B3A8-52DA9DB60606}"/>
              </a:ext>
            </a:extLst>
          </p:cNvPr>
          <p:cNvGrpSpPr/>
          <p:nvPr userDrawn="1"/>
        </p:nvGrpSpPr>
        <p:grpSpPr>
          <a:xfrm>
            <a:off x="106607" y="6182889"/>
            <a:ext cx="11978784" cy="675112"/>
            <a:chOff x="1781576" y="4976626"/>
            <a:chExt cx="4844828" cy="140221"/>
          </a:xfrm>
        </p:grpSpPr>
        <p:pic>
          <p:nvPicPr>
            <p:cNvPr id="11" name="Image 10">
              <a:extLst>
                <a:ext uri="{FF2B5EF4-FFF2-40B4-BE49-F238E27FC236}">
                  <a16:creationId xmlns:a16="http://schemas.microsoft.com/office/drawing/2014/main" id="{A9B967A8-49B0-3D4B-8DF7-E9C84D4555E5}"/>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6095460" y="4977763"/>
              <a:ext cx="530944" cy="139084"/>
            </a:xfrm>
            <a:prstGeom prst="rect">
              <a:avLst/>
            </a:prstGeom>
          </p:spPr>
        </p:pic>
        <p:pic>
          <p:nvPicPr>
            <p:cNvPr id="12"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1781576" y="4976626"/>
              <a:ext cx="509759" cy="125919"/>
            </a:xfrm>
            <a:prstGeom prst="rect">
              <a:avLst/>
            </a:prstGeom>
          </p:spPr>
        </p:pic>
      </p:grpSp>
    </p:spTree>
    <p:extLst>
      <p:ext uri="{BB962C8B-B14F-4D97-AF65-F5344CB8AC3E}">
        <p14:creationId xmlns:p14="http://schemas.microsoft.com/office/powerpoint/2010/main" val="27523188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rois contenus">
    <p:spTree>
      <p:nvGrpSpPr>
        <p:cNvPr id="1" name=""/>
        <p:cNvGrpSpPr/>
        <p:nvPr/>
      </p:nvGrpSpPr>
      <p:grpSpPr>
        <a:xfrm>
          <a:off x="0" y="0"/>
          <a:ext cx="0" cy="0"/>
          <a:chOff x="0" y="0"/>
          <a:chExt cx="0" cy="0"/>
        </a:xfrm>
      </p:grpSpPr>
      <p:sp>
        <p:nvSpPr>
          <p:cNvPr id="9" name="Espace réservé pour une image  8">
            <a:extLst>
              <a:ext uri="{FF2B5EF4-FFF2-40B4-BE49-F238E27FC236}">
                <a16:creationId xmlns:a16="http://schemas.microsoft.com/office/drawing/2014/main" id="{1EF25C7A-E25D-294A-926F-536CF68514BD}"/>
              </a:ext>
            </a:extLst>
          </p:cNvPr>
          <p:cNvSpPr>
            <a:spLocks noGrp="1"/>
          </p:cNvSpPr>
          <p:nvPr>
            <p:ph type="pic" sz="quarter" idx="10"/>
          </p:nvPr>
        </p:nvSpPr>
        <p:spPr>
          <a:xfrm>
            <a:off x="838201" y="2036764"/>
            <a:ext cx="3133627" cy="1583131"/>
          </a:xfrm>
          <a:noFill/>
        </p:spPr>
        <p:txBody>
          <a:bodyPr anchor="ctr" anchorCtr="0"/>
          <a:lstStyle>
            <a:lvl1pPr marL="0" indent="0" algn="ctr">
              <a:buNone/>
              <a:defRPr/>
            </a:lvl1pPr>
          </a:lstStyle>
          <a:p>
            <a:endParaRPr lang="fr-FR"/>
          </a:p>
        </p:txBody>
      </p:sp>
      <p:sp>
        <p:nvSpPr>
          <p:cNvPr id="12" name="Espace réservé pour une image  8">
            <a:extLst>
              <a:ext uri="{FF2B5EF4-FFF2-40B4-BE49-F238E27FC236}">
                <a16:creationId xmlns:a16="http://schemas.microsoft.com/office/drawing/2014/main" id="{6D6016C7-D887-FA4F-A215-2F05EFC39CF9}"/>
              </a:ext>
            </a:extLst>
          </p:cNvPr>
          <p:cNvSpPr>
            <a:spLocks noGrp="1"/>
          </p:cNvSpPr>
          <p:nvPr>
            <p:ph type="pic" sz="quarter" idx="11"/>
          </p:nvPr>
        </p:nvSpPr>
        <p:spPr>
          <a:xfrm>
            <a:off x="8228817" y="2036764"/>
            <a:ext cx="3133627" cy="1583131"/>
          </a:xfrm>
          <a:noFill/>
        </p:spPr>
        <p:txBody>
          <a:bodyPr anchor="ctr" anchorCtr="0"/>
          <a:lstStyle>
            <a:lvl1pPr marL="0" indent="0" algn="ctr">
              <a:buNone/>
              <a:defRPr/>
            </a:lvl1pPr>
          </a:lstStyle>
          <a:p>
            <a:endParaRPr lang="fr-FR"/>
          </a:p>
        </p:txBody>
      </p:sp>
      <p:sp>
        <p:nvSpPr>
          <p:cNvPr id="13" name="Espace réservé pour une image  8">
            <a:extLst>
              <a:ext uri="{FF2B5EF4-FFF2-40B4-BE49-F238E27FC236}">
                <a16:creationId xmlns:a16="http://schemas.microsoft.com/office/drawing/2014/main" id="{5285E81B-F6D0-EC47-BC89-A3BAFD5F9AD0}"/>
              </a:ext>
            </a:extLst>
          </p:cNvPr>
          <p:cNvSpPr>
            <a:spLocks noGrp="1"/>
          </p:cNvSpPr>
          <p:nvPr>
            <p:ph type="pic" sz="quarter" idx="12"/>
          </p:nvPr>
        </p:nvSpPr>
        <p:spPr>
          <a:xfrm>
            <a:off x="4533509" y="2036764"/>
            <a:ext cx="3133627" cy="1583131"/>
          </a:xfrm>
          <a:noFill/>
        </p:spPr>
        <p:txBody>
          <a:bodyPr anchor="ctr" anchorCtr="0"/>
          <a:lstStyle>
            <a:lvl1pPr marL="0" indent="0" algn="ctr">
              <a:buNone/>
              <a:defRPr/>
            </a:lvl1pPr>
          </a:lstStyle>
          <a:p>
            <a:endParaRPr lang="fr-FR"/>
          </a:p>
        </p:txBody>
      </p:sp>
      <p:sp>
        <p:nvSpPr>
          <p:cNvPr id="17" name="Espace réservé du texte 14">
            <a:extLst>
              <a:ext uri="{FF2B5EF4-FFF2-40B4-BE49-F238E27FC236}">
                <a16:creationId xmlns:a16="http://schemas.microsoft.com/office/drawing/2014/main" id="{5959497E-DB8A-DB4D-9503-7F1744DE75A7}"/>
              </a:ext>
            </a:extLst>
          </p:cNvPr>
          <p:cNvSpPr>
            <a:spLocks noGrp="1"/>
          </p:cNvSpPr>
          <p:nvPr>
            <p:ph type="body" sz="quarter" idx="15"/>
          </p:nvPr>
        </p:nvSpPr>
        <p:spPr>
          <a:xfrm>
            <a:off x="8241385" y="3782486"/>
            <a:ext cx="3132667" cy="2552700"/>
          </a:xfrm>
        </p:spPr>
        <p:txBody>
          <a:bodyPr>
            <a:normAutofit/>
          </a:bodyPr>
          <a:lstStyle>
            <a:lvl1pPr marL="0" indent="0">
              <a:buNone/>
              <a:defRPr sz="1500"/>
            </a:lvl1pPr>
          </a:lstStyle>
          <a:p>
            <a:pPr lvl="0"/>
            <a:r>
              <a:rPr lang="fr-FR" dirty="0"/>
              <a:t>Cliquez pour modifier les styles du texte du masque</a:t>
            </a:r>
          </a:p>
        </p:txBody>
      </p:sp>
      <p:sp>
        <p:nvSpPr>
          <p:cNvPr id="18" name="Espace réservé du texte 14">
            <a:extLst>
              <a:ext uri="{FF2B5EF4-FFF2-40B4-BE49-F238E27FC236}">
                <a16:creationId xmlns:a16="http://schemas.microsoft.com/office/drawing/2014/main" id="{05AE540F-D30B-E441-9722-6338EB6F6B12}"/>
              </a:ext>
            </a:extLst>
          </p:cNvPr>
          <p:cNvSpPr>
            <a:spLocks noGrp="1"/>
          </p:cNvSpPr>
          <p:nvPr>
            <p:ph type="body" sz="quarter" idx="16"/>
          </p:nvPr>
        </p:nvSpPr>
        <p:spPr>
          <a:xfrm>
            <a:off x="4520941" y="3782486"/>
            <a:ext cx="3146195" cy="2552700"/>
          </a:xfrm>
        </p:spPr>
        <p:txBody>
          <a:bodyPr>
            <a:normAutofit/>
          </a:bodyPr>
          <a:lstStyle>
            <a:lvl1pPr marL="0" indent="0">
              <a:buNone/>
              <a:defRPr sz="1500"/>
            </a:lvl1pPr>
          </a:lstStyle>
          <a:p>
            <a:pPr lvl="0"/>
            <a:r>
              <a:rPr lang="fr-FR" dirty="0"/>
              <a:t>Cliquez pour modifier les styles du texte du masque</a:t>
            </a:r>
          </a:p>
        </p:txBody>
      </p:sp>
      <p:sp>
        <p:nvSpPr>
          <p:cNvPr id="19" name="Espace réservé du texte 14">
            <a:extLst>
              <a:ext uri="{FF2B5EF4-FFF2-40B4-BE49-F238E27FC236}">
                <a16:creationId xmlns:a16="http://schemas.microsoft.com/office/drawing/2014/main" id="{86BB3F79-E759-174E-8CAE-1EC63877D71C}"/>
              </a:ext>
            </a:extLst>
          </p:cNvPr>
          <p:cNvSpPr>
            <a:spLocks noGrp="1"/>
          </p:cNvSpPr>
          <p:nvPr>
            <p:ph type="body" sz="quarter" idx="17"/>
          </p:nvPr>
        </p:nvSpPr>
        <p:spPr>
          <a:xfrm>
            <a:off x="825633" y="3782486"/>
            <a:ext cx="3146195" cy="2552700"/>
          </a:xfrm>
        </p:spPr>
        <p:txBody>
          <a:bodyPr>
            <a:normAutofit/>
          </a:bodyPr>
          <a:lstStyle>
            <a:lvl1pPr marL="0" indent="0">
              <a:buNone/>
              <a:defRPr sz="1500"/>
            </a:lvl1pPr>
          </a:lstStyle>
          <a:p>
            <a:pPr lvl="0"/>
            <a:r>
              <a:rPr lang="fr-FR" dirty="0"/>
              <a:t>Cliquez pour modifier les styles du texte du masque</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858451" y="766842"/>
            <a:ext cx="10515600" cy="942059"/>
          </a:xfrm>
        </p:spPr>
        <p:txBody>
          <a:bodyPr>
            <a:noAutofit/>
          </a:bodyPr>
          <a:lstStyle>
            <a:lvl1pPr>
              <a:defRPr sz="3600" b="1"/>
            </a:lvl1pPr>
          </a:lstStyle>
          <a:p>
            <a:r>
              <a:rPr lang="fr-FR" dirty="0"/>
              <a:t>MODIFIEZ LE STYLE DU TITRE</a:t>
            </a:r>
            <a:endParaRPr lang="en-US" dirty="0"/>
          </a:p>
        </p:txBody>
      </p:sp>
      <p:pic>
        <p:nvPicPr>
          <p:cNvPr id="21" name="Image 20">
            <a:extLst>
              <a:ext uri="{FF2B5EF4-FFF2-40B4-BE49-F238E27FC236}">
                <a16:creationId xmlns:a16="http://schemas.microsoft.com/office/drawing/2014/main" id="{38FDE05B-4365-384A-B9FA-54447EED4DC2}"/>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1866"/>
            <a:ext cx="12192000" cy="768707"/>
          </a:xfrm>
          <a:prstGeom prst="rect">
            <a:avLst/>
          </a:prstGeom>
        </p:spPr>
      </p:pic>
      <p:pic>
        <p:nvPicPr>
          <p:cNvPr id="25" name="Image 24">
            <a:extLst>
              <a:ext uri="{FF2B5EF4-FFF2-40B4-BE49-F238E27FC236}">
                <a16:creationId xmlns:a16="http://schemas.microsoft.com/office/drawing/2014/main" id="{FFF227F0-AA0A-2345-B310-3FF037D96613}"/>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1362445" y="0"/>
            <a:ext cx="685739" cy="795779"/>
          </a:xfrm>
          <a:prstGeom prst="rect">
            <a:avLst/>
          </a:prstGeom>
        </p:spPr>
      </p:pic>
    </p:spTree>
    <p:extLst>
      <p:ext uri="{BB962C8B-B14F-4D97-AF65-F5344CB8AC3E}">
        <p14:creationId xmlns:p14="http://schemas.microsoft.com/office/powerpoint/2010/main" val="2646187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tos et colonnes">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80DB5A62-55A3-2341-9955-8E85FA545F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1862"/>
            <a:ext cx="12192000" cy="561943"/>
          </a:xfrm>
          <a:prstGeom prst="rect">
            <a:avLst/>
          </a:prstGeom>
        </p:spPr>
      </p:pic>
      <p:sp>
        <p:nvSpPr>
          <p:cNvPr id="9" name="Espace réservé pour une image  8">
            <a:extLst>
              <a:ext uri="{FF2B5EF4-FFF2-40B4-BE49-F238E27FC236}">
                <a16:creationId xmlns:a16="http://schemas.microsoft.com/office/drawing/2014/main" id="{1EF25C7A-E25D-294A-926F-536CF68514BD}"/>
              </a:ext>
            </a:extLst>
          </p:cNvPr>
          <p:cNvSpPr>
            <a:spLocks noGrp="1"/>
          </p:cNvSpPr>
          <p:nvPr>
            <p:ph type="pic" sz="quarter" idx="10" hasCustomPrompt="1"/>
          </p:nvPr>
        </p:nvSpPr>
        <p:spPr>
          <a:xfrm>
            <a:off x="808255" y="2100177"/>
            <a:ext cx="720000" cy="720000"/>
          </a:xfrm>
          <a:noFill/>
        </p:spPr>
        <p:txBody>
          <a:bodyPr anchor="ctr" anchorCtr="0">
            <a:normAutofit/>
          </a:bodyPr>
          <a:lstStyle>
            <a:lvl1pPr marL="0" indent="0" algn="ctr">
              <a:buNone/>
              <a:defRPr sz="1100">
                <a:noFill/>
              </a:defRPr>
            </a:lvl1pPr>
          </a:lstStyle>
          <a:p>
            <a:r>
              <a:rPr lang="fr-FR" dirty="0"/>
              <a:t>icone</a:t>
            </a:r>
          </a:p>
        </p:txBody>
      </p:sp>
      <p:sp>
        <p:nvSpPr>
          <p:cNvPr id="19" name="Espace réservé du texte 14">
            <a:extLst>
              <a:ext uri="{FF2B5EF4-FFF2-40B4-BE49-F238E27FC236}">
                <a16:creationId xmlns:a16="http://schemas.microsoft.com/office/drawing/2014/main" id="{86BB3F79-E759-174E-8CAE-1EC63877D71C}"/>
              </a:ext>
            </a:extLst>
          </p:cNvPr>
          <p:cNvSpPr>
            <a:spLocks noGrp="1"/>
          </p:cNvSpPr>
          <p:nvPr>
            <p:ph type="body" sz="quarter" idx="17"/>
          </p:nvPr>
        </p:nvSpPr>
        <p:spPr>
          <a:xfrm>
            <a:off x="1683970" y="2100178"/>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858451" y="766842"/>
            <a:ext cx="10515600" cy="942059"/>
          </a:xfrm>
        </p:spPr>
        <p:txBody>
          <a:bodyPr>
            <a:noAutofit/>
          </a:bodyPr>
          <a:lstStyle>
            <a:lvl1pPr>
              <a:defRPr sz="3600" b="1"/>
            </a:lvl1pPr>
          </a:lstStyle>
          <a:p>
            <a:r>
              <a:rPr lang="fr-FR" dirty="0"/>
              <a:t>MODIFIEZ LE STYLE DU TITRE</a:t>
            </a:r>
            <a:endParaRPr lang="en-US" dirty="0"/>
          </a:p>
        </p:txBody>
      </p:sp>
      <p:pic>
        <p:nvPicPr>
          <p:cNvPr id="25" name="Image 24">
            <a:extLst>
              <a:ext uri="{FF2B5EF4-FFF2-40B4-BE49-F238E27FC236}">
                <a16:creationId xmlns:a16="http://schemas.microsoft.com/office/drawing/2014/main" id="{FFF227F0-AA0A-2345-B310-3FF037D96613}"/>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1677468" y="59177"/>
            <a:ext cx="370721" cy="430211"/>
          </a:xfrm>
          <a:prstGeom prst="rect">
            <a:avLst/>
          </a:prstGeom>
        </p:spPr>
      </p:pic>
      <p:sp>
        <p:nvSpPr>
          <p:cNvPr id="22" name="Espace réservé pour une image  8">
            <a:extLst>
              <a:ext uri="{FF2B5EF4-FFF2-40B4-BE49-F238E27FC236}">
                <a16:creationId xmlns:a16="http://schemas.microsoft.com/office/drawing/2014/main" id="{753F76BA-DCCD-A446-9145-A0EAD91BC10B}"/>
              </a:ext>
            </a:extLst>
          </p:cNvPr>
          <p:cNvSpPr>
            <a:spLocks noGrp="1"/>
          </p:cNvSpPr>
          <p:nvPr>
            <p:ph type="pic" sz="quarter" idx="18" hasCustomPrompt="1"/>
          </p:nvPr>
        </p:nvSpPr>
        <p:spPr>
          <a:xfrm>
            <a:off x="808255" y="3671311"/>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23" name="Espace réservé du texte 14">
            <a:extLst>
              <a:ext uri="{FF2B5EF4-FFF2-40B4-BE49-F238E27FC236}">
                <a16:creationId xmlns:a16="http://schemas.microsoft.com/office/drawing/2014/main" id="{FC3FFEB1-0382-7446-A6A1-108D43ECF81E}"/>
              </a:ext>
            </a:extLst>
          </p:cNvPr>
          <p:cNvSpPr>
            <a:spLocks noGrp="1"/>
          </p:cNvSpPr>
          <p:nvPr>
            <p:ph type="body" sz="quarter" idx="19"/>
          </p:nvPr>
        </p:nvSpPr>
        <p:spPr>
          <a:xfrm>
            <a:off x="1683970" y="3671311"/>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4" name="Espace réservé pour une image  8">
            <a:extLst>
              <a:ext uri="{FF2B5EF4-FFF2-40B4-BE49-F238E27FC236}">
                <a16:creationId xmlns:a16="http://schemas.microsoft.com/office/drawing/2014/main" id="{5891B0A5-6A58-A14D-A75E-2D70F459B300}"/>
              </a:ext>
            </a:extLst>
          </p:cNvPr>
          <p:cNvSpPr>
            <a:spLocks noGrp="1"/>
          </p:cNvSpPr>
          <p:nvPr>
            <p:ph type="pic" sz="quarter" idx="20" hasCustomPrompt="1"/>
          </p:nvPr>
        </p:nvSpPr>
        <p:spPr>
          <a:xfrm>
            <a:off x="808255" y="5242444"/>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26" name="Espace réservé du texte 14">
            <a:extLst>
              <a:ext uri="{FF2B5EF4-FFF2-40B4-BE49-F238E27FC236}">
                <a16:creationId xmlns:a16="http://schemas.microsoft.com/office/drawing/2014/main" id="{0E31ECAB-AE96-4B4C-A09A-3491E986C925}"/>
              </a:ext>
            </a:extLst>
          </p:cNvPr>
          <p:cNvSpPr>
            <a:spLocks noGrp="1"/>
          </p:cNvSpPr>
          <p:nvPr>
            <p:ph type="body" sz="quarter" idx="21"/>
          </p:nvPr>
        </p:nvSpPr>
        <p:spPr>
          <a:xfrm>
            <a:off x="1683970" y="5242446"/>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7" name="Espace réservé pour une image  8">
            <a:extLst>
              <a:ext uri="{FF2B5EF4-FFF2-40B4-BE49-F238E27FC236}">
                <a16:creationId xmlns:a16="http://schemas.microsoft.com/office/drawing/2014/main" id="{5309F7AC-934A-B64F-8CC2-0B699A9ECC8D}"/>
              </a:ext>
            </a:extLst>
          </p:cNvPr>
          <p:cNvSpPr>
            <a:spLocks noGrp="1"/>
          </p:cNvSpPr>
          <p:nvPr>
            <p:ph type="pic" sz="quarter" idx="22" hasCustomPrompt="1"/>
          </p:nvPr>
        </p:nvSpPr>
        <p:spPr>
          <a:xfrm>
            <a:off x="6338647" y="2100177"/>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28" name="Espace réservé du texte 14">
            <a:extLst>
              <a:ext uri="{FF2B5EF4-FFF2-40B4-BE49-F238E27FC236}">
                <a16:creationId xmlns:a16="http://schemas.microsoft.com/office/drawing/2014/main" id="{3128791A-5743-974C-B207-003A604BF8D4}"/>
              </a:ext>
            </a:extLst>
          </p:cNvPr>
          <p:cNvSpPr>
            <a:spLocks noGrp="1"/>
          </p:cNvSpPr>
          <p:nvPr>
            <p:ph type="body" sz="quarter" idx="23"/>
          </p:nvPr>
        </p:nvSpPr>
        <p:spPr>
          <a:xfrm>
            <a:off x="7214367" y="2100178"/>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9" name="Espace réservé pour une image  8">
            <a:extLst>
              <a:ext uri="{FF2B5EF4-FFF2-40B4-BE49-F238E27FC236}">
                <a16:creationId xmlns:a16="http://schemas.microsoft.com/office/drawing/2014/main" id="{8FB48B73-988C-1E4B-9D26-ED1AE7C4B342}"/>
              </a:ext>
            </a:extLst>
          </p:cNvPr>
          <p:cNvSpPr>
            <a:spLocks noGrp="1"/>
          </p:cNvSpPr>
          <p:nvPr>
            <p:ph type="pic" sz="quarter" idx="24" hasCustomPrompt="1"/>
          </p:nvPr>
        </p:nvSpPr>
        <p:spPr>
          <a:xfrm>
            <a:off x="6338647" y="3671311"/>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30" name="Espace réservé du texte 14">
            <a:extLst>
              <a:ext uri="{FF2B5EF4-FFF2-40B4-BE49-F238E27FC236}">
                <a16:creationId xmlns:a16="http://schemas.microsoft.com/office/drawing/2014/main" id="{58395F95-2A5B-7343-9152-649FBD667898}"/>
              </a:ext>
            </a:extLst>
          </p:cNvPr>
          <p:cNvSpPr>
            <a:spLocks noGrp="1"/>
          </p:cNvSpPr>
          <p:nvPr>
            <p:ph type="body" sz="quarter" idx="25"/>
          </p:nvPr>
        </p:nvSpPr>
        <p:spPr>
          <a:xfrm>
            <a:off x="7214367" y="3671311"/>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31" name="Espace réservé pour une image  8">
            <a:extLst>
              <a:ext uri="{FF2B5EF4-FFF2-40B4-BE49-F238E27FC236}">
                <a16:creationId xmlns:a16="http://schemas.microsoft.com/office/drawing/2014/main" id="{76A6F0E8-8076-6F48-84F3-34E86BBA2490}"/>
              </a:ext>
            </a:extLst>
          </p:cNvPr>
          <p:cNvSpPr>
            <a:spLocks noGrp="1"/>
          </p:cNvSpPr>
          <p:nvPr>
            <p:ph type="pic" sz="quarter" idx="26" hasCustomPrompt="1"/>
          </p:nvPr>
        </p:nvSpPr>
        <p:spPr>
          <a:xfrm>
            <a:off x="6338647" y="5242444"/>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32" name="Espace réservé du texte 14">
            <a:extLst>
              <a:ext uri="{FF2B5EF4-FFF2-40B4-BE49-F238E27FC236}">
                <a16:creationId xmlns:a16="http://schemas.microsoft.com/office/drawing/2014/main" id="{F3602E45-BA6F-BA4F-B97A-D5AB21DF5280}"/>
              </a:ext>
            </a:extLst>
          </p:cNvPr>
          <p:cNvSpPr>
            <a:spLocks noGrp="1"/>
          </p:cNvSpPr>
          <p:nvPr>
            <p:ph type="body" sz="quarter" idx="27"/>
          </p:nvPr>
        </p:nvSpPr>
        <p:spPr>
          <a:xfrm>
            <a:off x="7214367" y="5242446"/>
            <a:ext cx="4185788" cy="1328823"/>
          </a:xfrm>
        </p:spPr>
        <p:txBody>
          <a:bodyPr>
            <a:normAutofit/>
          </a:bodyPr>
          <a:lstStyle>
            <a:lvl1pPr marL="0" indent="0">
              <a:buNone/>
              <a:defRPr sz="1500"/>
            </a:lvl1pPr>
          </a:lstStyle>
          <a:p>
            <a:pPr lvl="0"/>
            <a:r>
              <a:rPr lang="fr-FR" dirty="0"/>
              <a:t>Cliquez pour modifier les styles du texte du masque</a:t>
            </a:r>
          </a:p>
        </p:txBody>
      </p:sp>
      <p:pic>
        <p:nvPicPr>
          <p:cNvPr id="3074" name="Picture 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972" y="-43745"/>
            <a:ext cx="1032933" cy="666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3915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iste et puc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591715"/>
          </a:xfrm>
        </p:spPr>
        <p:txBody>
          <a:bodyPr>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3017195" y="3017204"/>
            <a:ext cx="6942120" cy="907727"/>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38873" y="362964"/>
            <a:ext cx="647419" cy="751309"/>
          </a:xfrm>
          <a:prstGeom prst="rect">
            <a:avLst/>
          </a:prstGeom>
        </p:spPr>
      </p:pic>
      <p:sp>
        <p:nvSpPr>
          <p:cNvPr id="5" name="Espace réservé du texte 4">
            <a:extLst>
              <a:ext uri="{FF2B5EF4-FFF2-40B4-BE49-F238E27FC236}">
                <a16:creationId xmlns:a16="http://schemas.microsoft.com/office/drawing/2014/main" id="{DDDAA08A-FCE5-8641-A2B2-6D88B3C39EA1}"/>
              </a:ext>
            </a:extLst>
          </p:cNvPr>
          <p:cNvSpPr>
            <a:spLocks noGrp="1"/>
          </p:cNvSpPr>
          <p:nvPr>
            <p:ph type="body" sz="quarter" idx="10" hasCustomPrompt="1"/>
          </p:nvPr>
        </p:nvSpPr>
        <p:spPr>
          <a:xfrm>
            <a:off x="1392766" y="1358903"/>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9" name="Espace réservé du texte 8">
            <a:extLst>
              <a:ext uri="{FF2B5EF4-FFF2-40B4-BE49-F238E27FC236}">
                <a16:creationId xmlns:a16="http://schemas.microsoft.com/office/drawing/2014/main" id="{E8EED78B-03B6-0144-9357-44679539ACEC}"/>
              </a:ext>
            </a:extLst>
          </p:cNvPr>
          <p:cNvSpPr>
            <a:spLocks noGrp="1"/>
          </p:cNvSpPr>
          <p:nvPr>
            <p:ph type="body" sz="quarter" idx="11"/>
          </p:nvPr>
        </p:nvSpPr>
        <p:spPr>
          <a:xfrm>
            <a:off x="1935638" y="1951574"/>
            <a:ext cx="9426804" cy="1052441"/>
          </a:xfrm>
        </p:spPr>
        <p:txBody>
          <a:bodyPr>
            <a:normAutofit/>
          </a:bodyPr>
          <a:lstStyle>
            <a:lvl1pPr marL="285744" indent="-285744">
              <a:buFontTx/>
              <a:buBlip>
                <a:blip r:embed="rId7"/>
              </a:buBlip>
              <a:defRPr sz="1500"/>
            </a:lvl1pPr>
            <a:lvl2pPr marL="342891" indent="0">
              <a:buNone/>
              <a:defRPr/>
            </a:lvl2pPr>
          </a:lstStyle>
          <a:p>
            <a:pPr lvl="0"/>
            <a:r>
              <a:rPr lang="fr-FR" dirty="0"/>
              <a:t>Cliquez pour modifier les styles du texte</a:t>
            </a:r>
          </a:p>
        </p:txBody>
      </p:sp>
      <p:sp>
        <p:nvSpPr>
          <p:cNvPr id="14" name="Espace réservé du texte 4">
            <a:extLst>
              <a:ext uri="{FF2B5EF4-FFF2-40B4-BE49-F238E27FC236}">
                <a16:creationId xmlns:a16="http://schemas.microsoft.com/office/drawing/2014/main" id="{DDCA8624-551F-6845-BEA8-655CB7BD7D27}"/>
              </a:ext>
            </a:extLst>
          </p:cNvPr>
          <p:cNvSpPr>
            <a:spLocks noGrp="1"/>
          </p:cNvSpPr>
          <p:nvPr>
            <p:ph type="body" sz="quarter" idx="12" hasCustomPrompt="1"/>
          </p:nvPr>
        </p:nvSpPr>
        <p:spPr>
          <a:xfrm>
            <a:off x="1392766" y="3212839"/>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5" name="Espace réservé du texte 8">
            <a:extLst>
              <a:ext uri="{FF2B5EF4-FFF2-40B4-BE49-F238E27FC236}">
                <a16:creationId xmlns:a16="http://schemas.microsoft.com/office/drawing/2014/main" id="{1C0BB604-3722-EC44-B22C-203FBD281247}"/>
              </a:ext>
            </a:extLst>
          </p:cNvPr>
          <p:cNvSpPr>
            <a:spLocks noGrp="1"/>
          </p:cNvSpPr>
          <p:nvPr>
            <p:ph type="body" sz="quarter" idx="13"/>
          </p:nvPr>
        </p:nvSpPr>
        <p:spPr>
          <a:xfrm>
            <a:off x="1935638" y="3805510"/>
            <a:ext cx="9426804" cy="1052441"/>
          </a:xfrm>
        </p:spPr>
        <p:txBody>
          <a:bodyPr>
            <a:normAutofit/>
          </a:bodyPr>
          <a:lstStyle>
            <a:lvl1pPr marL="285744" indent="-285744">
              <a:buFontTx/>
              <a:buBlip>
                <a:blip r:embed="rId7"/>
              </a:buBlip>
              <a:defRPr sz="1500"/>
            </a:lvl1pPr>
            <a:lvl2pPr marL="342891" indent="0">
              <a:buNone/>
              <a:defRPr/>
            </a:lvl2pPr>
          </a:lstStyle>
          <a:p>
            <a:pPr lvl="0"/>
            <a:r>
              <a:rPr lang="fr-FR" dirty="0"/>
              <a:t>Cliquez pour modifier les styles du texte</a:t>
            </a:r>
          </a:p>
        </p:txBody>
      </p:sp>
      <p:sp>
        <p:nvSpPr>
          <p:cNvPr id="16" name="Espace réservé du texte 4">
            <a:extLst>
              <a:ext uri="{FF2B5EF4-FFF2-40B4-BE49-F238E27FC236}">
                <a16:creationId xmlns:a16="http://schemas.microsoft.com/office/drawing/2014/main" id="{695CEE13-1D6B-EC49-939A-927B874F6F9C}"/>
              </a:ext>
            </a:extLst>
          </p:cNvPr>
          <p:cNvSpPr>
            <a:spLocks noGrp="1"/>
          </p:cNvSpPr>
          <p:nvPr>
            <p:ph type="body" sz="quarter" idx="14" hasCustomPrompt="1"/>
          </p:nvPr>
        </p:nvSpPr>
        <p:spPr>
          <a:xfrm>
            <a:off x="1392766" y="5066777"/>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7" name="Espace réservé du texte 8">
            <a:extLst>
              <a:ext uri="{FF2B5EF4-FFF2-40B4-BE49-F238E27FC236}">
                <a16:creationId xmlns:a16="http://schemas.microsoft.com/office/drawing/2014/main" id="{B19F56B6-753B-094E-A61F-C253D52B26C5}"/>
              </a:ext>
            </a:extLst>
          </p:cNvPr>
          <p:cNvSpPr>
            <a:spLocks noGrp="1"/>
          </p:cNvSpPr>
          <p:nvPr>
            <p:ph type="body" sz="quarter" idx="15"/>
          </p:nvPr>
        </p:nvSpPr>
        <p:spPr>
          <a:xfrm>
            <a:off x="1935638" y="5659455"/>
            <a:ext cx="9426804" cy="1052441"/>
          </a:xfrm>
        </p:spPr>
        <p:txBody>
          <a:bodyPr>
            <a:normAutofit/>
          </a:bodyPr>
          <a:lstStyle>
            <a:lvl1pPr marL="285744" indent="-285744">
              <a:buFontTx/>
              <a:buBlip>
                <a:blip r:embed="rId7"/>
              </a:buBlip>
              <a:defRPr sz="1500"/>
            </a:lvl1pPr>
            <a:lvl2pPr marL="342891" indent="0">
              <a:buNone/>
              <a:defRPr/>
            </a:lvl2pPr>
          </a:lstStyle>
          <a:p>
            <a:pPr lvl="0"/>
            <a:r>
              <a:rPr lang="fr-FR" dirty="0"/>
              <a:t>Cliquez pour modifier les styles du texte</a:t>
            </a:r>
          </a:p>
        </p:txBody>
      </p:sp>
    </p:spTree>
    <p:extLst>
      <p:ext uri="{BB962C8B-B14F-4D97-AF65-F5344CB8AC3E}">
        <p14:creationId xmlns:p14="http://schemas.microsoft.com/office/powerpoint/2010/main" val="9545730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et liste">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85E3DAB3-39AF-8542-A4F1-57A8C2501E94}"/>
              </a:ext>
            </a:extLst>
          </p:cNvPr>
          <p:cNvSpPr>
            <a:spLocks noGrp="1"/>
          </p:cNvSpPr>
          <p:nvPr>
            <p:ph sz="quarter" idx="36" hasCustomPrompt="1"/>
          </p:nvPr>
        </p:nvSpPr>
        <p:spPr>
          <a:xfrm>
            <a:off x="0" y="0"/>
            <a:ext cx="5853355" cy="6858000"/>
          </a:xfrm>
          <a:solidFill>
            <a:schemeClr val="tx2">
              <a:lumMod val="40000"/>
              <a:lumOff val="60000"/>
              <a:alpha val="10000"/>
            </a:schemeClr>
          </a:solidFill>
        </p:spPr>
        <p:txBody>
          <a:bodyPr anchor="b" anchorCtr="1"/>
          <a:lstStyle>
            <a:lvl1pPr marL="0" indent="0" algn="ctr">
              <a:buNone/>
              <a:defRPr/>
            </a:lvl1pPr>
          </a:lstStyle>
          <a:p>
            <a:pPr lvl="0"/>
            <a:r>
              <a:rPr lang="fr-FR" dirty="0"/>
              <a:t>OBJET</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1046599" y="172545"/>
            <a:ext cx="4710036" cy="1310609"/>
          </a:xfrm>
        </p:spPr>
        <p:txBody>
          <a:bodyPr anchor="t" anchorCtr="0">
            <a:noAutofit/>
          </a:bodyPr>
          <a:lstStyle>
            <a:lvl1pPr>
              <a:defRPr sz="2400" b="1">
                <a:solidFill>
                  <a:schemeClr val="bg1"/>
                </a:solidFill>
              </a:defRPr>
            </a:lvl1pPr>
          </a:lstStyle>
          <a:p>
            <a:r>
              <a:rPr lang="fr-FR" dirty="0"/>
              <a:t>MODIFIEZ LE STYLE DU TITRE</a:t>
            </a:r>
            <a:endParaRPr lang="en-US" dirty="0"/>
          </a:p>
        </p:txBody>
      </p:sp>
      <p:sp>
        <p:nvSpPr>
          <p:cNvPr id="27" name="Espace réservé pour une image  8">
            <a:extLst>
              <a:ext uri="{FF2B5EF4-FFF2-40B4-BE49-F238E27FC236}">
                <a16:creationId xmlns:a16="http://schemas.microsoft.com/office/drawing/2014/main" id="{5309F7AC-934A-B64F-8CC2-0B699A9ECC8D}"/>
              </a:ext>
            </a:extLst>
          </p:cNvPr>
          <p:cNvSpPr>
            <a:spLocks noGrp="1"/>
          </p:cNvSpPr>
          <p:nvPr>
            <p:ph type="pic" sz="quarter" idx="22" hasCustomPrompt="1"/>
          </p:nvPr>
        </p:nvSpPr>
        <p:spPr>
          <a:xfrm>
            <a:off x="6338647" y="281167"/>
            <a:ext cx="720000" cy="720000"/>
          </a:xfrm>
        </p:spPr>
        <p:txBody>
          <a:bodyPr>
            <a:normAutofit/>
          </a:bodyPr>
          <a:lstStyle>
            <a:lvl1pPr marL="0" indent="0">
              <a:buNone/>
              <a:defRPr sz="1100"/>
            </a:lvl1pPr>
          </a:lstStyle>
          <a:p>
            <a:r>
              <a:rPr lang="fr-FR" dirty="0"/>
              <a:t>icone</a:t>
            </a:r>
          </a:p>
        </p:txBody>
      </p:sp>
      <p:sp>
        <p:nvSpPr>
          <p:cNvPr id="28" name="Espace réservé du texte 14">
            <a:extLst>
              <a:ext uri="{FF2B5EF4-FFF2-40B4-BE49-F238E27FC236}">
                <a16:creationId xmlns:a16="http://schemas.microsoft.com/office/drawing/2014/main" id="{3128791A-5743-974C-B207-003A604BF8D4}"/>
              </a:ext>
            </a:extLst>
          </p:cNvPr>
          <p:cNvSpPr>
            <a:spLocks noGrp="1"/>
          </p:cNvSpPr>
          <p:nvPr>
            <p:ph type="body" sz="quarter" idx="23"/>
          </p:nvPr>
        </p:nvSpPr>
        <p:spPr>
          <a:xfrm>
            <a:off x="7214367" y="281168"/>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34" name="Espace réservé pour une image  8">
            <a:extLst>
              <a:ext uri="{FF2B5EF4-FFF2-40B4-BE49-F238E27FC236}">
                <a16:creationId xmlns:a16="http://schemas.microsoft.com/office/drawing/2014/main" id="{C5A02401-5DAE-5946-8F8F-C0CD5FFF9D56}"/>
              </a:ext>
            </a:extLst>
          </p:cNvPr>
          <p:cNvSpPr>
            <a:spLocks noGrp="1"/>
          </p:cNvSpPr>
          <p:nvPr>
            <p:ph type="pic" sz="quarter" idx="24" hasCustomPrompt="1"/>
          </p:nvPr>
        </p:nvSpPr>
        <p:spPr>
          <a:xfrm>
            <a:off x="6338647" y="1185443"/>
            <a:ext cx="720000" cy="720000"/>
          </a:xfrm>
        </p:spPr>
        <p:txBody>
          <a:bodyPr>
            <a:normAutofit/>
          </a:bodyPr>
          <a:lstStyle>
            <a:lvl1pPr marL="0" indent="0">
              <a:buNone/>
              <a:defRPr sz="1100"/>
            </a:lvl1pPr>
          </a:lstStyle>
          <a:p>
            <a:r>
              <a:rPr lang="fr-FR" dirty="0"/>
              <a:t>icone</a:t>
            </a:r>
          </a:p>
        </p:txBody>
      </p:sp>
      <p:sp>
        <p:nvSpPr>
          <p:cNvPr id="35" name="Espace réservé du texte 14">
            <a:extLst>
              <a:ext uri="{FF2B5EF4-FFF2-40B4-BE49-F238E27FC236}">
                <a16:creationId xmlns:a16="http://schemas.microsoft.com/office/drawing/2014/main" id="{69021F21-35A0-6546-BCE0-349F354A6C86}"/>
              </a:ext>
            </a:extLst>
          </p:cNvPr>
          <p:cNvSpPr>
            <a:spLocks noGrp="1"/>
          </p:cNvSpPr>
          <p:nvPr>
            <p:ph type="body" sz="quarter" idx="25"/>
          </p:nvPr>
        </p:nvSpPr>
        <p:spPr>
          <a:xfrm>
            <a:off x="7214367" y="1190091"/>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36" name="Espace réservé pour une image  8">
            <a:extLst>
              <a:ext uri="{FF2B5EF4-FFF2-40B4-BE49-F238E27FC236}">
                <a16:creationId xmlns:a16="http://schemas.microsoft.com/office/drawing/2014/main" id="{BA40B372-5A6D-A841-AD70-C615B610F6CE}"/>
              </a:ext>
            </a:extLst>
          </p:cNvPr>
          <p:cNvSpPr>
            <a:spLocks noGrp="1"/>
          </p:cNvSpPr>
          <p:nvPr>
            <p:ph type="pic" sz="quarter" idx="26" hasCustomPrompt="1"/>
          </p:nvPr>
        </p:nvSpPr>
        <p:spPr>
          <a:xfrm>
            <a:off x="6338647" y="2098607"/>
            <a:ext cx="720000" cy="720000"/>
          </a:xfrm>
        </p:spPr>
        <p:txBody>
          <a:bodyPr>
            <a:normAutofit/>
          </a:bodyPr>
          <a:lstStyle>
            <a:lvl1pPr marL="0" indent="0">
              <a:buNone/>
              <a:defRPr sz="1100"/>
            </a:lvl1pPr>
          </a:lstStyle>
          <a:p>
            <a:r>
              <a:rPr lang="fr-FR" dirty="0"/>
              <a:t>icone</a:t>
            </a:r>
          </a:p>
        </p:txBody>
      </p:sp>
      <p:sp>
        <p:nvSpPr>
          <p:cNvPr id="37" name="Espace réservé du texte 14">
            <a:extLst>
              <a:ext uri="{FF2B5EF4-FFF2-40B4-BE49-F238E27FC236}">
                <a16:creationId xmlns:a16="http://schemas.microsoft.com/office/drawing/2014/main" id="{CCBAA00D-5C0E-2A44-8896-131DDF6222F2}"/>
              </a:ext>
            </a:extLst>
          </p:cNvPr>
          <p:cNvSpPr>
            <a:spLocks noGrp="1"/>
          </p:cNvSpPr>
          <p:nvPr>
            <p:ph type="body" sz="quarter" idx="27"/>
          </p:nvPr>
        </p:nvSpPr>
        <p:spPr>
          <a:xfrm>
            <a:off x="7214367" y="2099015"/>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38" name="Espace réservé pour une image  8">
            <a:extLst>
              <a:ext uri="{FF2B5EF4-FFF2-40B4-BE49-F238E27FC236}">
                <a16:creationId xmlns:a16="http://schemas.microsoft.com/office/drawing/2014/main" id="{A01F8927-896D-8741-8700-65D38B7E8002}"/>
              </a:ext>
            </a:extLst>
          </p:cNvPr>
          <p:cNvSpPr>
            <a:spLocks noGrp="1"/>
          </p:cNvSpPr>
          <p:nvPr>
            <p:ph type="pic" sz="quarter" idx="28" hasCustomPrompt="1"/>
          </p:nvPr>
        </p:nvSpPr>
        <p:spPr>
          <a:xfrm>
            <a:off x="6338647" y="3012583"/>
            <a:ext cx="720000" cy="720000"/>
          </a:xfrm>
        </p:spPr>
        <p:txBody>
          <a:bodyPr>
            <a:normAutofit/>
          </a:bodyPr>
          <a:lstStyle>
            <a:lvl1pPr marL="0" indent="0">
              <a:buNone/>
              <a:defRPr sz="1100"/>
            </a:lvl1pPr>
          </a:lstStyle>
          <a:p>
            <a:r>
              <a:rPr lang="fr-FR" dirty="0"/>
              <a:t>Icone</a:t>
            </a:r>
          </a:p>
        </p:txBody>
      </p:sp>
      <p:sp>
        <p:nvSpPr>
          <p:cNvPr id="39" name="Espace réservé du texte 14">
            <a:extLst>
              <a:ext uri="{FF2B5EF4-FFF2-40B4-BE49-F238E27FC236}">
                <a16:creationId xmlns:a16="http://schemas.microsoft.com/office/drawing/2014/main" id="{17B68E4D-67D0-364A-8724-AA1F8F1A2A24}"/>
              </a:ext>
            </a:extLst>
          </p:cNvPr>
          <p:cNvSpPr>
            <a:spLocks noGrp="1"/>
          </p:cNvSpPr>
          <p:nvPr>
            <p:ph type="body" sz="quarter" idx="29"/>
          </p:nvPr>
        </p:nvSpPr>
        <p:spPr>
          <a:xfrm>
            <a:off x="7214367" y="3007936"/>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40" name="Espace réservé pour une image  8">
            <a:extLst>
              <a:ext uri="{FF2B5EF4-FFF2-40B4-BE49-F238E27FC236}">
                <a16:creationId xmlns:a16="http://schemas.microsoft.com/office/drawing/2014/main" id="{485EE7A5-0023-AE4D-AB67-6D59710163E5}"/>
              </a:ext>
            </a:extLst>
          </p:cNvPr>
          <p:cNvSpPr>
            <a:spLocks noGrp="1"/>
          </p:cNvSpPr>
          <p:nvPr>
            <p:ph type="pic" sz="quarter" idx="30" hasCustomPrompt="1"/>
          </p:nvPr>
        </p:nvSpPr>
        <p:spPr>
          <a:xfrm>
            <a:off x="6338647" y="3916859"/>
            <a:ext cx="720000" cy="720000"/>
          </a:xfrm>
        </p:spPr>
        <p:txBody>
          <a:bodyPr>
            <a:normAutofit/>
          </a:bodyPr>
          <a:lstStyle>
            <a:lvl1pPr marL="0" indent="0">
              <a:buNone/>
              <a:defRPr sz="1100"/>
            </a:lvl1pPr>
          </a:lstStyle>
          <a:p>
            <a:r>
              <a:rPr lang="fr-FR" dirty="0"/>
              <a:t>Icone</a:t>
            </a:r>
          </a:p>
        </p:txBody>
      </p:sp>
      <p:sp>
        <p:nvSpPr>
          <p:cNvPr id="41" name="Espace réservé du texte 14">
            <a:extLst>
              <a:ext uri="{FF2B5EF4-FFF2-40B4-BE49-F238E27FC236}">
                <a16:creationId xmlns:a16="http://schemas.microsoft.com/office/drawing/2014/main" id="{86549BB2-5050-7E47-AB18-67F9872592B2}"/>
              </a:ext>
            </a:extLst>
          </p:cNvPr>
          <p:cNvSpPr>
            <a:spLocks noGrp="1"/>
          </p:cNvSpPr>
          <p:nvPr>
            <p:ph type="body" sz="quarter" idx="31"/>
          </p:nvPr>
        </p:nvSpPr>
        <p:spPr>
          <a:xfrm>
            <a:off x="7214367" y="3916859"/>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42" name="Espace réservé pour une image  8">
            <a:extLst>
              <a:ext uri="{FF2B5EF4-FFF2-40B4-BE49-F238E27FC236}">
                <a16:creationId xmlns:a16="http://schemas.microsoft.com/office/drawing/2014/main" id="{8F421A95-04D2-0849-8021-E149AA72CA18}"/>
              </a:ext>
            </a:extLst>
          </p:cNvPr>
          <p:cNvSpPr>
            <a:spLocks noGrp="1"/>
          </p:cNvSpPr>
          <p:nvPr>
            <p:ph type="pic" sz="quarter" idx="32" hasCustomPrompt="1"/>
          </p:nvPr>
        </p:nvSpPr>
        <p:spPr>
          <a:xfrm>
            <a:off x="6338647" y="4825781"/>
            <a:ext cx="720000" cy="720000"/>
          </a:xfrm>
        </p:spPr>
        <p:txBody>
          <a:bodyPr>
            <a:normAutofit/>
          </a:bodyPr>
          <a:lstStyle>
            <a:lvl1pPr marL="0" indent="0">
              <a:buNone/>
              <a:defRPr sz="1100"/>
            </a:lvl1pPr>
          </a:lstStyle>
          <a:p>
            <a:r>
              <a:rPr lang="fr-FR" dirty="0"/>
              <a:t>icone</a:t>
            </a:r>
          </a:p>
        </p:txBody>
      </p:sp>
      <p:sp>
        <p:nvSpPr>
          <p:cNvPr id="43" name="Espace réservé du texte 14">
            <a:extLst>
              <a:ext uri="{FF2B5EF4-FFF2-40B4-BE49-F238E27FC236}">
                <a16:creationId xmlns:a16="http://schemas.microsoft.com/office/drawing/2014/main" id="{28CCE529-59FC-5B49-A7D3-61EE25A102AD}"/>
              </a:ext>
            </a:extLst>
          </p:cNvPr>
          <p:cNvSpPr>
            <a:spLocks noGrp="1"/>
          </p:cNvSpPr>
          <p:nvPr>
            <p:ph type="body" sz="quarter" idx="33"/>
          </p:nvPr>
        </p:nvSpPr>
        <p:spPr>
          <a:xfrm>
            <a:off x="7214367" y="4825781"/>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44" name="Espace réservé pour une image  8">
            <a:extLst>
              <a:ext uri="{FF2B5EF4-FFF2-40B4-BE49-F238E27FC236}">
                <a16:creationId xmlns:a16="http://schemas.microsoft.com/office/drawing/2014/main" id="{D13C3B73-5C2C-1F46-BAE2-0BBF19EAE8CC}"/>
              </a:ext>
            </a:extLst>
          </p:cNvPr>
          <p:cNvSpPr>
            <a:spLocks noGrp="1"/>
          </p:cNvSpPr>
          <p:nvPr>
            <p:ph type="pic" sz="quarter" idx="34" hasCustomPrompt="1"/>
          </p:nvPr>
        </p:nvSpPr>
        <p:spPr>
          <a:xfrm>
            <a:off x="6338647" y="5734703"/>
            <a:ext cx="720000" cy="720000"/>
          </a:xfrm>
        </p:spPr>
        <p:txBody>
          <a:bodyPr>
            <a:normAutofit/>
          </a:bodyPr>
          <a:lstStyle>
            <a:lvl1pPr marL="0" indent="0">
              <a:buNone/>
              <a:defRPr sz="1100"/>
            </a:lvl1pPr>
          </a:lstStyle>
          <a:p>
            <a:r>
              <a:rPr lang="fr-FR" dirty="0"/>
              <a:t>icone</a:t>
            </a:r>
          </a:p>
        </p:txBody>
      </p:sp>
      <p:sp>
        <p:nvSpPr>
          <p:cNvPr id="45" name="Espace réservé du texte 14">
            <a:extLst>
              <a:ext uri="{FF2B5EF4-FFF2-40B4-BE49-F238E27FC236}">
                <a16:creationId xmlns:a16="http://schemas.microsoft.com/office/drawing/2014/main" id="{5CBF9199-4839-E343-BE66-ACF727159711}"/>
              </a:ext>
            </a:extLst>
          </p:cNvPr>
          <p:cNvSpPr>
            <a:spLocks noGrp="1"/>
          </p:cNvSpPr>
          <p:nvPr>
            <p:ph type="body" sz="quarter" idx="35"/>
          </p:nvPr>
        </p:nvSpPr>
        <p:spPr>
          <a:xfrm>
            <a:off x="7214367" y="5734704"/>
            <a:ext cx="4185788" cy="720000"/>
          </a:xfrm>
        </p:spPr>
        <p:txBody>
          <a:bodyPr>
            <a:normAutofit/>
          </a:bodyPr>
          <a:lstStyle>
            <a:lvl1pPr marL="0" indent="0">
              <a:buNone/>
              <a:defRPr sz="1500"/>
            </a:lvl1pPr>
          </a:lstStyle>
          <a:p>
            <a:pPr lvl="0"/>
            <a:r>
              <a:rPr lang="fr-FR" dirty="0"/>
              <a:t>Cliquez pour modifier les styles du texte du masque</a:t>
            </a:r>
          </a:p>
        </p:txBody>
      </p:sp>
      <p:pic>
        <p:nvPicPr>
          <p:cNvPr id="21" name="Image 20">
            <a:extLst>
              <a:ext uri="{FF2B5EF4-FFF2-40B4-BE49-F238E27FC236}">
                <a16:creationId xmlns:a16="http://schemas.microsoft.com/office/drawing/2014/main" id="{78DC5E97-DE99-F240-8FD2-C2E37F693F7D}"/>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905697" y="2905710"/>
            <a:ext cx="6858000" cy="1046599"/>
          </a:xfrm>
          <a:prstGeom prst="rect">
            <a:avLst/>
          </a:prstGeom>
        </p:spPr>
      </p:pic>
      <p:pic>
        <p:nvPicPr>
          <p:cNvPr id="22" name="Image 21">
            <a:extLst>
              <a:ext uri="{FF2B5EF4-FFF2-40B4-BE49-F238E27FC236}">
                <a16:creationId xmlns:a16="http://schemas.microsoft.com/office/drawing/2014/main" id="{E346B1AD-853F-A441-8878-04331C99E7A6}"/>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30157" y="6079056"/>
            <a:ext cx="647419" cy="751309"/>
          </a:xfrm>
          <a:prstGeom prst="rect">
            <a:avLst/>
          </a:prstGeom>
        </p:spPr>
      </p:pic>
      <p:pic>
        <p:nvPicPr>
          <p:cNvPr id="23"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24806712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bjet et Légend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4DC6450-E8ED-0642-88CE-B7F87880DA97}"/>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924340" y="2875109"/>
            <a:ext cx="6858003" cy="1107779"/>
          </a:xfrm>
          <a:prstGeom prst="rect">
            <a:avLst/>
          </a:prstGeom>
        </p:spPr>
      </p:pic>
      <p:sp>
        <p:nvSpPr>
          <p:cNvPr id="2" name="Title 1"/>
          <p:cNvSpPr>
            <a:spLocks noGrp="1"/>
          </p:cNvSpPr>
          <p:nvPr>
            <p:ph type="title"/>
          </p:nvPr>
        </p:nvSpPr>
        <p:spPr>
          <a:xfrm>
            <a:off x="1227145" y="4828308"/>
            <a:ext cx="5773467" cy="1600200"/>
          </a:xfrm>
        </p:spPr>
        <p:txBody>
          <a:bodyPr anchor="b"/>
          <a:lstStyle>
            <a:lvl1pPr>
              <a:defRPr sz="2400"/>
            </a:lvl1pPr>
          </a:lstStyle>
          <a:p>
            <a:r>
              <a:rPr lang="fr-FR" dirty="0"/>
              <a:t>Modifiez le style du titre</a:t>
            </a:r>
            <a:endParaRPr lang="en-US" dirty="0"/>
          </a:p>
        </p:txBody>
      </p:sp>
      <p:sp>
        <p:nvSpPr>
          <p:cNvPr id="4" name="Text Placeholder 3"/>
          <p:cNvSpPr>
            <a:spLocks noGrp="1"/>
          </p:cNvSpPr>
          <p:nvPr>
            <p:ph type="body" sz="half" idx="2"/>
          </p:nvPr>
        </p:nvSpPr>
        <p:spPr>
          <a:xfrm>
            <a:off x="7526343" y="361025"/>
            <a:ext cx="4240784" cy="6135947"/>
          </a:xfrm>
        </p:spPr>
        <p:txBody>
          <a:bodyPr/>
          <a:lstStyle>
            <a:lvl1pPr marL="0" indent="0">
              <a:buNone/>
              <a:defRPr sz="1200"/>
            </a:lvl1pPr>
            <a:lvl2pPr marL="342891" indent="0">
              <a:buNone/>
              <a:defRPr sz="1100"/>
            </a:lvl2pPr>
            <a:lvl3pPr marL="685783" indent="0">
              <a:buNone/>
              <a:defRPr sz="900"/>
            </a:lvl3pPr>
            <a:lvl4pPr marL="1028674" indent="0">
              <a:buNone/>
              <a:defRPr sz="800"/>
            </a:lvl4pPr>
            <a:lvl5pPr marL="1371566" indent="0">
              <a:buNone/>
              <a:defRPr sz="800"/>
            </a:lvl5pPr>
            <a:lvl6pPr marL="1714457" indent="0">
              <a:buNone/>
              <a:defRPr sz="800"/>
            </a:lvl6pPr>
            <a:lvl7pPr marL="2057349" indent="0">
              <a:buNone/>
              <a:defRPr sz="800"/>
            </a:lvl7pPr>
            <a:lvl8pPr marL="2400240" indent="0">
              <a:buNone/>
              <a:defRPr sz="800"/>
            </a:lvl8pPr>
            <a:lvl9pPr marL="2743131" indent="0">
              <a:buNone/>
              <a:defRPr sz="800"/>
            </a:lvl9pPr>
          </a:lstStyle>
          <a:p>
            <a:pPr lvl="0"/>
            <a:r>
              <a:rPr lang="fr-FR"/>
              <a:t>Cliquez pour modifier les styles du texte du masque</a:t>
            </a:r>
          </a:p>
        </p:txBody>
      </p:sp>
      <p:pic>
        <p:nvPicPr>
          <p:cNvPr id="9" name="Image 8">
            <a:extLst>
              <a:ext uri="{FF2B5EF4-FFF2-40B4-BE49-F238E27FC236}">
                <a16:creationId xmlns:a16="http://schemas.microsoft.com/office/drawing/2014/main" id="{0AE2B3DD-1FDB-924E-8F1E-5D3992881B9F}"/>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66254" y="5745023"/>
            <a:ext cx="645396" cy="751949"/>
          </a:xfrm>
          <a:prstGeom prst="rect">
            <a:avLst/>
          </a:prstGeom>
        </p:spPr>
      </p:pic>
      <p:pic>
        <p:nvPicPr>
          <p:cNvPr id="7" name="Picture 2" descr="C:\Users\garbadjirmaya\Documents\photos patruck\disk picture 36681.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58554" y="-4"/>
            <a:ext cx="5942060" cy="44565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8" r:link="rId9"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16853387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REDIT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E6F54B0-8311-FE43-9FCC-E6C5BB8B99DB}"/>
              </a:ext>
            </a:extLst>
          </p:cNvPr>
          <p:cNvSpPr/>
          <p:nvPr userDrawn="1"/>
        </p:nvSpPr>
        <p:spPr>
          <a:xfrm>
            <a:off x="0" y="5"/>
            <a:ext cx="12192000" cy="6939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endParaRPr lang="fr-FR">
              <a:solidFill>
                <a:prstClr val="white"/>
              </a:solidFill>
            </a:endParaRPr>
          </a:p>
        </p:txBody>
      </p:sp>
      <p:pic>
        <p:nvPicPr>
          <p:cNvPr id="16" name="Image 15">
            <a:extLst>
              <a:ext uri="{FF2B5EF4-FFF2-40B4-BE49-F238E27FC236}">
                <a16:creationId xmlns:a16="http://schemas.microsoft.com/office/drawing/2014/main" id="{C13CA023-186A-4F4D-A0AC-FE64412B2F9B}"/>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a:off x="187697" y="1219200"/>
            <a:ext cx="5839840" cy="2464955"/>
          </a:xfrm>
          <a:prstGeom prst="rect">
            <a:avLst/>
          </a:prstGeom>
        </p:spPr>
      </p:pic>
      <p:sp>
        <p:nvSpPr>
          <p:cNvPr id="2" name="TextBox 1"/>
          <p:cNvSpPr txBox="1"/>
          <p:nvPr userDrawn="1"/>
        </p:nvSpPr>
        <p:spPr>
          <a:xfrm>
            <a:off x="5347064" y="5037851"/>
            <a:ext cx="6844936" cy="830997"/>
          </a:xfrm>
          <a:prstGeom prst="rect">
            <a:avLst/>
          </a:prstGeom>
          <a:noFill/>
        </p:spPr>
        <p:txBody>
          <a:bodyPr wrap="square" lIns="91438" tIns="45719" rIns="91438" bIns="45719" rtlCol="0">
            <a:spAutoFit/>
          </a:bodyPr>
          <a:lstStyle/>
          <a:p>
            <a:pPr defTabSz="457189"/>
            <a:r>
              <a:rPr lang="en-GB" sz="4800" b="1" dirty="0" err="1">
                <a:solidFill>
                  <a:prstClr val="white"/>
                </a:solidFill>
                <a:latin typeface="Bradley Hand ITC" panose="03070402050302030203" pitchFamily="66" charset="0"/>
              </a:rPr>
              <a:t>Merci</a:t>
            </a:r>
            <a:r>
              <a:rPr lang="en-GB" sz="4800" b="1" dirty="0">
                <a:solidFill>
                  <a:prstClr val="white"/>
                </a:solidFill>
                <a:latin typeface="Bradley Hand ITC" panose="03070402050302030203" pitchFamily="66" charset="0"/>
              </a:rPr>
              <a:t> !</a:t>
            </a:r>
            <a:endParaRPr lang="en-US" sz="4800" b="1" dirty="0">
              <a:solidFill>
                <a:prstClr val="white"/>
              </a:solidFill>
              <a:latin typeface="Bradley Hand ITC" panose="03070402050302030203" pitchFamily="66" charset="0"/>
            </a:endParaRPr>
          </a:p>
        </p:txBody>
      </p:sp>
    </p:spTree>
    <p:extLst>
      <p:ext uri="{BB962C8B-B14F-4D97-AF65-F5344CB8AC3E}">
        <p14:creationId xmlns:p14="http://schemas.microsoft.com/office/powerpoint/2010/main" val="37649399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ACCUEIL">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AC320AE5-A14F-4140-8DC4-AD8A5830D824}"/>
              </a:ext>
            </a:extLst>
          </p:cNvPr>
          <p:cNvPicPr>
            <a:picLocks noChangeAspect="1"/>
          </p:cNvPicPr>
          <p:nvPr userDrawn="1"/>
        </p:nvPicPr>
        <p:blipFill>
          <a:blip r:embed="rId2" r:link="rId4">
            <a:extLst>
              <a:ext uri="{BEBA8EAE-BF5A-486C-A8C5-ECC9F3942E4B}">
                <a14:imgProps xmlns:a14="http://schemas.microsoft.com/office/drawing/2010/main">
                  <a14:imgLayer r:embed="rId3">
                    <a14:imgEffect>
                      <a14:artisticCutout/>
                    </a14:imgEffect>
                    <a14:imgEffect>
                      <a14:colorTemperature colorTemp="4700"/>
                    </a14:imgEffect>
                  </a14:imgLayer>
                </a14:imgProps>
              </a:ext>
            </a:extLst>
          </a:blip>
          <a:stretch>
            <a:fillRect/>
          </a:stretch>
        </p:blipFill>
        <p:spPr>
          <a:xfrm>
            <a:off x="1" y="0"/>
            <a:ext cx="12261272" cy="6858000"/>
          </a:xfrm>
          <a:prstGeom prst="rect">
            <a:avLst/>
          </a:prstGeom>
        </p:spPr>
      </p:pic>
      <p:sp>
        <p:nvSpPr>
          <p:cNvPr id="2" name="Title 1"/>
          <p:cNvSpPr>
            <a:spLocks noGrp="1"/>
          </p:cNvSpPr>
          <p:nvPr>
            <p:ph type="ctrTitle"/>
          </p:nvPr>
        </p:nvSpPr>
        <p:spPr>
          <a:xfrm>
            <a:off x="6046559" y="674403"/>
            <a:ext cx="5960716" cy="3749964"/>
          </a:xfrm>
        </p:spPr>
        <p:txBody>
          <a:bodyPr anchor="b">
            <a:noAutofit/>
          </a:bodyPr>
          <a:lstStyle>
            <a:lvl1pPr algn="l">
              <a:defRPr lang="en" sz="4800" b="1" smtClean="0">
                <a:solidFill>
                  <a:schemeClr val="bg1"/>
                </a:solidFill>
                <a:effectLst/>
              </a:defRPr>
            </a:lvl1pPr>
          </a:lstStyle>
          <a:p>
            <a:r>
              <a:rPr lang="en" b="1" dirty="0" err="1">
                <a:effectLst/>
                <a:latin typeface="Helvetica Neue" panose="02000503000000020004" pitchFamily="2" charset="0"/>
              </a:rPr>
              <a:t>Modifiez</a:t>
            </a:r>
            <a:r>
              <a:rPr lang="en" b="1" dirty="0">
                <a:effectLst/>
                <a:latin typeface="Helvetica Neue" panose="02000503000000020004" pitchFamily="2" charset="0"/>
              </a:rPr>
              <a:t> le style du </a:t>
            </a:r>
            <a:r>
              <a:rPr lang="en" b="1" dirty="0" err="1">
                <a:effectLst/>
                <a:latin typeface="Helvetica Neue" panose="02000503000000020004" pitchFamily="2" charset="0"/>
              </a:rPr>
              <a:t>titre</a:t>
            </a:r>
            <a:endParaRPr lang="en" dirty="0">
              <a:effectLst/>
              <a:latin typeface="Helvetica Neue" panose="02000503000000020004" pitchFamily="2" charset="0"/>
            </a:endParaRPr>
          </a:p>
        </p:txBody>
      </p:sp>
      <p:sp>
        <p:nvSpPr>
          <p:cNvPr id="3" name="Subtitle 2"/>
          <p:cNvSpPr>
            <a:spLocks noGrp="1"/>
          </p:cNvSpPr>
          <p:nvPr>
            <p:ph type="subTitle" idx="1" hasCustomPrompt="1"/>
          </p:nvPr>
        </p:nvSpPr>
        <p:spPr>
          <a:xfrm>
            <a:off x="6046557" y="4951987"/>
            <a:ext cx="5767296" cy="1655763"/>
          </a:xfrm>
        </p:spPr>
        <p:txBody>
          <a:bodyPr anchor="t" anchorCtr="0">
            <a:noAutofit/>
          </a:bodyPr>
          <a:lstStyle>
            <a:lvl1pPr marL="0" marR="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lang="fr-SN" sz="2800" b="1" smtClean="0">
                <a:solidFill>
                  <a:schemeClr val="bg1"/>
                </a:solidFill>
                <a:effectLst/>
              </a:defRPr>
            </a:lvl1pPr>
            <a:lvl2pPr marL="342891" indent="0" algn="ctr">
              <a:buNone/>
              <a:defRPr sz="1500"/>
            </a:lvl2pPr>
            <a:lvl3pPr marL="685783" indent="0" algn="ctr">
              <a:buNone/>
              <a:defRPr sz="1300"/>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SN" b="1" dirty="0">
                <a:effectLst/>
                <a:latin typeface="Helvetica Neue" panose="02000503000000020004" pitchFamily="2" charset="0"/>
              </a:rPr>
              <a:t>Modifiez le style du sous-titre</a:t>
            </a:r>
            <a:endParaRPr lang="fr-SN" dirty="0">
              <a:effectLst/>
              <a:latin typeface="Helvetica Neue" panose="02000503000000020004" pitchFamily="2" charset="0"/>
            </a:endParaRPr>
          </a:p>
        </p:txBody>
      </p:sp>
      <p:pic>
        <p:nvPicPr>
          <p:cNvPr id="16" name="Image 15">
            <a:extLst>
              <a:ext uri="{FF2B5EF4-FFF2-40B4-BE49-F238E27FC236}">
                <a16:creationId xmlns:a16="http://schemas.microsoft.com/office/drawing/2014/main" id="{C13CA023-186A-4F4D-A0AC-FE64412B2F9B}"/>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3398989" y="5903339"/>
            <a:ext cx="1783511" cy="752807"/>
          </a:xfrm>
          <a:prstGeom prst="rect">
            <a:avLst/>
          </a:prstGeom>
        </p:spPr>
      </p:pic>
      <p:pic>
        <p:nvPicPr>
          <p:cNvPr id="14" name="Image 13">
            <a:extLst>
              <a:ext uri="{FF2B5EF4-FFF2-40B4-BE49-F238E27FC236}">
                <a16:creationId xmlns:a16="http://schemas.microsoft.com/office/drawing/2014/main" id="{BE555A12-2A97-DE4A-A108-B6507E55F40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56251" y="5903335"/>
            <a:ext cx="1788129" cy="704416"/>
          </a:xfrm>
          <a:prstGeom prst="rect">
            <a:avLst/>
          </a:prstGeom>
        </p:spPr>
      </p:pic>
    </p:spTree>
    <p:extLst>
      <p:ext uri="{BB962C8B-B14F-4D97-AF65-F5344CB8AC3E}">
        <p14:creationId xmlns:p14="http://schemas.microsoft.com/office/powerpoint/2010/main" val="14396197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re et contenu sim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591715"/>
          </a:xfrm>
        </p:spPr>
        <p:txBody>
          <a:bodyPr>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Effect>
                      <a14:saturation sat="200000"/>
                    </a14:imgEffect>
                  </a14:imgLayer>
                </a14:imgProps>
              </a:ext>
              <a:ext uri="{28A0092B-C50C-407E-A947-70E740481C1C}">
                <a14:useLocalDpi xmlns:a14="http://schemas.microsoft.com/office/drawing/2010/main"/>
              </a:ext>
            </a:extLst>
          </a:blip>
          <a:srcRect/>
          <a:stretch>
            <a:fillRect/>
          </a:stretch>
        </p:blipFill>
        <p:spPr>
          <a:xfrm rot="16200000">
            <a:off x="-2930735" y="2930740"/>
            <a:ext cx="6858005" cy="996525"/>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38873" y="5741572"/>
            <a:ext cx="647419" cy="751309"/>
          </a:xfrm>
          <a:prstGeom prst="rect">
            <a:avLst/>
          </a:prstGeom>
        </p:spPr>
      </p:pic>
      <p:sp>
        <p:nvSpPr>
          <p:cNvPr id="13" name="Content Placeholder 2">
            <a:extLst>
              <a:ext uri="{FF2B5EF4-FFF2-40B4-BE49-F238E27FC236}">
                <a16:creationId xmlns:a16="http://schemas.microsoft.com/office/drawing/2014/main" id="{6A5EA6F7-3288-2D4F-BAFA-FF1CC5A1F198}"/>
              </a:ext>
            </a:extLst>
          </p:cNvPr>
          <p:cNvSpPr>
            <a:spLocks noGrp="1"/>
          </p:cNvSpPr>
          <p:nvPr>
            <p:ph idx="1"/>
          </p:nvPr>
        </p:nvSpPr>
        <p:spPr>
          <a:xfrm>
            <a:off x="1393785" y="1358104"/>
            <a:ext cx="10515600" cy="5134775"/>
          </a:xfrm>
          <a:noFill/>
        </p:spPr>
        <p:txBody>
          <a:bodyPr/>
          <a:lstStyle>
            <a:lvl1pPr marL="171446" indent="-171446">
              <a:lnSpc>
                <a:spcPct val="150000"/>
              </a:lnSpc>
              <a:buFontTx/>
              <a:buBlip>
                <a:blip r:embed="rId7"/>
              </a:buBlip>
              <a:defRPr/>
            </a:lvl1pPr>
            <a:lvl2pPr marL="514338" indent="-171446">
              <a:lnSpc>
                <a:spcPct val="100000"/>
              </a:lnSpc>
              <a:buFontTx/>
              <a:buBlip>
                <a:blip r:embed="rId7"/>
              </a:buBlip>
              <a:defRPr/>
            </a:lvl2pPr>
            <a:lvl3pPr marL="857229" indent="-171446">
              <a:lnSpc>
                <a:spcPct val="100000"/>
              </a:lnSpc>
              <a:buFontTx/>
              <a:buBlip>
                <a:blip r:embed="rId7"/>
              </a:buBlip>
              <a:defRPr/>
            </a:lvl3pPr>
            <a:lvl4pPr>
              <a:lnSpc>
                <a:spcPct val="100000"/>
              </a:lnSpc>
              <a:defRPr/>
            </a:lvl4pPr>
            <a:lvl5pPr>
              <a:lnSpc>
                <a:spcPct val="100000"/>
              </a:lnSpc>
              <a:defRPr/>
            </a:lvl5pPr>
          </a:lstStyle>
          <a:p>
            <a:pPr lvl="0"/>
            <a:r>
              <a:rPr lang="fr-FR" dirty="0"/>
              <a:t>Cliquez pour modifier les styles du texte du masque</a:t>
            </a:r>
          </a:p>
        </p:txBody>
      </p:sp>
      <p:pic>
        <p:nvPicPr>
          <p:cNvPr id="6"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8" r:link="rId9"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34070106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is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1586441"/>
          </a:xfrm>
        </p:spPr>
        <p:txBody>
          <a:bodyPr anchor="t" anchorCtr="0">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942979" y="2942979"/>
            <a:ext cx="6942120" cy="1056157"/>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204373" y="5874330"/>
            <a:ext cx="647419" cy="784804"/>
          </a:xfrm>
          <a:prstGeom prst="rect">
            <a:avLst/>
          </a:prstGeom>
        </p:spPr>
      </p:pic>
      <p:sp>
        <p:nvSpPr>
          <p:cNvPr id="10" name="Espace réservé du texte 4">
            <a:extLst>
              <a:ext uri="{FF2B5EF4-FFF2-40B4-BE49-F238E27FC236}">
                <a16:creationId xmlns:a16="http://schemas.microsoft.com/office/drawing/2014/main" id="{6CB71CB2-5C3E-464D-96EE-82F797E6F47F}"/>
              </a:ext>
            </a:extLst>
          </p:cNvPr>
          <p:cNvSpPr>
            <a:spLocks noGrp="1"/>
          </p:cNvSpPr>
          <p:nvPr>
            <p:ph type="body" sz="quarter" idx="12" hasCustomPrompt="1"/>
          </p:nvPr>
        </p:nvSpPr>
        <p:spPr>
          <a:xfrm>
            <a:off x="1393785" y="2025431"/>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1" name="Espace réservé du texte 8">
            <a:extLst>
              <a:ext uri="{FF2B5EF4-FFF2-40B4-BE49-F238E27FC236}">
                <a16:creationId xmlns:a16="http://schemas.microsoft.com/office/drawing/2014/main" id="{D19F7F22-8272-934C-A5E0-9B3A8C095095}"/>
              </a:ext>
            </a:extLst>
          </p:cNvPr>
          <p:cNvSpPr>
            <a:spLocks noGrp="1"/>
          </p:cNvSpPr>
          <p:nvPr>
            <p:ph type="body" sz="quarter" idx="13"/>
          </p:nvPr>
        </p:nvSpPr>
        <p:spPr>
          <a:xfrm>
            <a:off x="1936659" y="2618099"/>
            <a:ext cx="9426804" cy="3874781"/>
          </a:xfrm>
        </p:spPr>
        <p:txBody>
          <a:bodyPr>
            <a:normAutofit/>
          </a:bodyPr>
          <a:lstStyle>
            <a:lvl1pPr marL="0" indent="0">
              <a:buNone/>
              <a:defRPr sz="1500"/>
            </a:lvl1pPr>
            <a:lvl2pPr marL="342891" indent="0">
              <a:buNone/>
              <a:defRPr/>
            </a:lvl2pPr>
          </a:lstStyle>
          <a:p>
            <a:pPr lvl="0"/>
            <a:r>
              <a:rPr lang="fr-FR" dirty="0"/>
              <a:t>Cliquez pour modifier les styles du texte</a:t>
            </a:r>
          </a:p>
        </p:txBody>
      </p:sp>
      <p:pic>
        <p:nvPicPr>
          <p:cNvPr id="9"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77113" y="120648"/>
            <a:ext cx="979055" cy="563539"/>
          </a:xfrm>
          <a:prstGeom prst="rect">
            <a:avLst/>
          </a:prstGeom>
        </p:spPr>
      </p:pic>
    </p:spTree>
    <p:extLst>
      <p:ext uri="{BB962C8B-B14F-4D97-AF65-F5344CB8AC3E}">
        <p14:creationId xmlns:p14="http://schemas.microsoft.com/office/powerpoint/2010/main" val="29810260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iste et puc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8"/>
            <a:ext cx="10515600" cy="591715"/>
          </a:xfrm>
        </p:spPr>
        <p:txBody>
          <a:bodyPr>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3017195" y="3017204"/>
            <a:ext cx="6942120" cy="907727"/>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38873" y="362960"/>
            <a:ext cx="647419" cy="751309"/>
          </a:xfrm>
          <a:prstGeom prst="rect">
            <a:avLst/>
          </a:prstGeom>
        </p:spPr>
      </p:pic>
      <p:sp>
        <p:nvSpPr>
          <p:cNvPr id="5" name="Espace réservé du texte 4">
            <a:extLst>
              <a:ext uri="{FF2B5EF4-FFF2-40B4-BE49-F238E27FC236}">
                <a16:creationId xmlns:a16="http://schemas.microsoft.com/office/drawing/2014/main" id="{DDDAA08A-FCE5-8641-A2B2-6D88B3C39EA1}"/>
              </a:ext>
            </a:extLst>
          </p:cNvPr>
          <p:cNvSpPr>
            <a:spLocks noGrp="1"/>
          </p:cNvSpPr>
          <p:nvPr>
            <p:ph type="body" sz="quarter" idx="10" hasCustomPrompt="1"/>
          </p:nvPr>
        </p:nvSpPr>
        <p:spPr>
          <a:xfrm>
            <a:off x="1392766" y="1358903"/>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9" name="Espace réservé du texte 8">
            <a:extLst>
              <a:ext uri="{FF2B5EF4-FFF2-40B4-BE49-F238E27FC236}">
                <a16:creationId xmlns:a16="http://schemas.microsoft.com/office/drawing/2014/main" id="{E8EED78B-03B6-0144-9357-44679539ACEC}"/>
              </a:ext>
            </a:extLst>
          </p:cNvPr>
          <p:cNvSpPr>
            <a:spLocks noGrp="1"/>
          </p:cNvSpPr>
          <p:nvPr>
            <p:ph type="body" sz="quarter" idx="11"/>
          </p:nvPr>
        </p:nvSpPr>
        <p:spPr>
          <a:xfrm>
            <a:off x="1935638" y="1951570"/>
            <a:ext cx="9426804" cy="1052441"/>
          </a:xfrm>
        </p:spPr>
        <p:txBody>
          <a:bodyPr>
            <a:normAutofit/>
          </a:bodyPr>
          <a:lstStyle>
            <a:lvl1pPr marL="285744" indent="-285744">
              <a:buFontTx/>
              <a:buBlip>
                <a:blip r:embed="rId7"/>
              </a:buBlip>
              <a:defRPr sz="1500"/>
            </a:lvl1pPr>
            <a:lvl2pPr marL="342891" indent="0">
              <a:buNone/>
              <a:defRPr/>
            </a:lvl2pPr>
          </a:lstStyle>
          <a:p>
            <a:pPr lvl="0"/>
            <a:r>
              <a:rPr lang="fr-FR" dirty="0"/>
              <a:t>Cliquez pour modifier les styles du texte</a:t>
            </a:r>
          </a:p>
        </p:txBody>
      </p:sp>
      <p:sp>
        <p:nvSpPr>
          <p:cNvPr id="14" name="Espace réservé du texte 4">
            <a:extLst>
              <a:ext uri="{FF2B5EF4-FFF2-40B4-BE49-F238E27FC236}">
                <a16:creationId xmlns:a16="http://schemas.microsoft.com/office/drawing/2014/main" id="{DDCA8624-551F-6845-BEA8-655CB7BD7D27}"/>
              </a:ext>
            </a:extLst>
          </p:cNvPr>
          <p:cNvSpPr>
            <a:spLocks noGrp="1"/>
          </p:cNvSpPr>
          <p:nvPr>
            <p:ph type="body" sz="quarter" idx="12" hasCustomPrompt="1"/>
          </p:nvPr>
        </p:nvSpPr>
        <p:spPr>
          <a:xfrm>
            <a:off x="1392766" y="3212839"/>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5" name="Espace réservé du texte 8">
            <a:extLst>
              <a:ext uri="{FF2B5EF4-FFF2-40B4-BE49-F238E27FC236}">
                <a16:creationId xmlns:a16="http://schemas.microsoft.com/office/drawing/2014/main" id="{1C0BB604-3722-EC44-B22C-203FBD281247}"/>
              </a:ext>
            </a:extLst>
          </p:cNvPr>
          <p:cNvSpPr>
            <a:spLocks noGrp="1"/>
          </p:cNvSpPr>
          <p:nvPr>
            <p:ph type="body" sz="quarter" idx="13"/>
          </p:nvPr>
        </p:nvSpPr>
        <p:spPr>
          <a:xfrm>
            <a:off x="1935638" y="3805509"/>
            <a:ext cx="9426804" cy="1052441"/>
          </a:xfrm>
        </p:spPr>
        <p:txBody>
          <a:bodyPr>
            <a:normAutofit/>
          </a:bodyPr>
          <a:lstStyle>
            <a:lvl1pPr marL="285744" indent="-285744">
              <a:buFontTx/>
              <a:buBlip>
                <a:blip r:embed="rId7"/>
              </a:buBlip>
              <a:defRPr sz="1500"/>
            </a:lvl1pPr>
            <a:lvl2pPr marL="342891" indent="0">
              <a:buNone/>
              <a:defRPr/>
            </a:lvl2pPr>
          </a:lstStyle>
          <a:p>
            <a:pPr lvl="0"/>
            <a:r>
              <a:rPr lang="fr-FR" dirty="0"/>
              <a:t>Cliquez pour modifier les styles du texte</a:t>
            </a:r>
          </a:p>
        </p:txBody>
      </p:sp>
      <p:sp>
        <p:nvSpPr>
          <p:cNvPr id="16" name="Espace réservé du texte 4">
            <a:extLst>
              <a:ext uri="{FF2B5EF4-FFF2-40B4-BE49-F238E27FC236}">
                <a16:creationId xmlns:a16="http://schemas.microsoft.com/office/drawing/2014/main" id="{695CEE13-1D6B-EC49-939A-927B874F6F9C}"/>
              </a:ext>
            </a:extLst>
          </p:cNvPr>
          <p:cNvSpPr>
            <a:spLocks noGrp="1"/>
          </p:cNvSpPr>
          <p:nvPr>
            <p:ph type="body" sz="quarter" idx="14" hasCustomPrompt="1"/>
          </p:nvPr>
        </p:nvSpPr>
        <p:spPr>
          <a:xfrm>
            <a:off x="1392766" y="5066777"/>
            <a:ext cx="9969675" cy="476184"/>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7" name="Espace réservé du texte 8">
            <a:extLst>
              <a:ext uri="{FF2B5EF4-FFF2-40B4-BE49-F238E27FC236}">
                <a16:creationId xmlns:a16="http://schemas.microsoft.com/office/drawing/2014/main" id="{B19F56B6-753B-094E-A61F-C253D52B26C5}"/>
              </a:ext>
            </a:extLst>
          </p:cNvPr>
          <p:cNvSpPr>
            <a:spLocks noGrp="1"/>
          </p:cNvSpPr>
          <p:nvPr>
            <p:ph type="body" sz="quarter" idx="15"/>
          </p:nvPr>
        </p:nvSpPr>
        <p:spPr>
          <a:xfrm>
            <a:off x="1935638" y="5659449"/>
            <a:ext cx="9426804" cy="1052441"/>
          </a:xfrm>
        </p:spPr>
        <p:txBody>
          <a:bodyPr>
            <a:normAutofit/>
          </a:bodyPr>
          <a:lstStyle>
            <a:lvl1pPr marL="285744" indent="-285744">
              <a:buFontTx/>
              <a:buBlip>
                <a:blip r:embed="rId7"/>
              </a:buBlip>
              <a:defRPr sz="1500"/>
            </a:lvl1pPr>
            <a:lvl2pPr marL="342891" indent="0">
              <a:buNone/>
              <a:defRPr/>
            </a:lvl2pPr>
          </a:lstStyle>
          <a:p>
            <a:pPr lvl="0"/>
            <a:r>
              <a:rPr lang="fr-FR" dirty="0"/>
              <a:t>Cliquez pour modifier les styles du texte</a:t>
            </a:r>
          </a:p>
        </p:txBody>
      </p:sp>
    </p:spTree>
    <p:extLst>
      <p:ext uri="{BB962C8B-B14F-4D97-AF65-F5344CB8AC3E}">
        <p14:creationId xmlns:p14="http://schemas.microsoft.com/office/powerpoint/2010/main" val="37338646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913413" y="5218205"/>
            <a:ext cx="10515600" cy="719172"/>
          </a:xfrm>
        </p:spPr>
        <p:txBody>
          <a:bodyPr anchor="b">
            <a:normAutofit/>
          </a:bodyPr>
          <a:lstStyle>
            <a:lvl1pPr algn="ctr">
              <a:defRPr sz="3200"/>
            </a:lvl1pPr>
          </a:lstStyle>
          <a:p>
            <a:r>
              <a:rPr lang="fr-FR" dirty="0"/>
              <a:t>Modifiez le style du titre</a:t>
            </a:r>
            <a:endParaRPr lang="en-US" dirty="0"/>
          </a:p>
        </p:txBody>
      </p:sp>
      <p:sp>
        <p:nvSpPr>
          <p:cNvPr id="8" name="Espace réservé pour une image  7">
            <a:extLst>
              <a:ext uri="{FF2B5EF4-FFF2-40B4-BE49-F238E27FC236}">
                <a16:creationId xmlns:a16="http://schemas.microsoft.com/office/drawing/2014/main" id="{2FAC740A-EE6F-6243-B1EB-5A2281839B06}"/>
              </a:ext>
            </a:extLst>
          </p:cNvPr>
          <p:cNvSpPr>
            <a:spLocks noGrp="1"/>
          </p:cNvSpPr>
          <p:nvPr>
            <p:ph type="pic" sz="quarter" idx="13" hasCustomPrompt="1"/>
          </p:nvPr>
        </p:nvSpPr>
        <p:spPr>
          <a:xfrm>
            <a:off x="0" y="1"/>
            <a:ext cx="12192000" cy="4996532"/>
          </a:xfrm>
          <a:solidFill>
            <a:schemeClr val="bg1">
              <a:lumMod val="85000"/>
            </a:schemeClr>
          </a:solidFill>
        </p:spPr>
        <p:txBody>
          <a:bodyPr anchor="ctr" anchorCtr="0"/>
          <a:lstStyle>
            <a:lvl1pPr marL="0" indent="0" algn="ctr">
              <a:buNone/>
              <a:defRPr/>
            </a:lvl1pPr>
          </a:lstStyle>
          <a:p>
            <a:r>
              <a:rPr lang="fr-FR" dirty="0"/>
              <a:t>IMAGE</a:t>
            </a:r>
          </a:p>
        </p:txBody>
      </p:sp>
      <p:pic>
        <p:nvPicPr>
          <p:cNvPr id="9" name="Image 8">
            <a:extLst>
              <a:ext uri="{FF2B5EF4-FFF2-40B4-BE49-F238E27FC236}">
                <a16:creationId xmlns:a16="http://schemas.microsoft.com/office/drawing/2014/main" id="{EB318B54-D8FB-9D4F-B8F4-022840FAB811}"/>
              </a:ext>
            </a:extLst>
          </p:cNvPr>
          <p:cNvPicPr>
            <a:picLocks noChangeAspect="1"/>
          </p:cNvPicPr>
          <p:nvPr userDrawn="1"/>
        </p:nvPicPr>
        <p:blipFill rotWithShape="1">
          <a:blip r:embed="rId2" r:link="rId4" cstate="screen">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6182887"/>
            <a:ext cx="12192000" cy="704531"/>
          </a:xfrm>
          <a:prstGeom prst="rect">
            <a:avLst/>
          </a:prstGeom>
        </p:spPr>
      </p:pic>
      <p:grpSp>
        <p:nvGrpSpPr>
          <p:cNvPr id="13" name="Groupe 12">
            <a:extLst>
              <a:ext uri="{FF2B5EF4-FFF2-40B4-BE49-F238E27FC236}">
                <a16:creationId xmlns:a16="http://schemas.microsoft.com/office/drawing/2014/main" id="{B532AB74-35D8-D042-B3A8-52DA9DB60606}"/>
              </a:ext>
            </a:extLst>
          </p:cNvPr>
          <p:cNvGrpSpPr/>
          <p:nvPr userDrawn="1"/>
        </p:nvGrpSpPr>
        <p:grpSpPr>
          <a:xfrm>
            <a:off x="106607" y="6182889"/>
            <a:ext cx="11978784" cy="675112"/>
            <a:chOff x="1781576" y="4976626"/>
            <a:chExt cx="4844828" cy="140221"/>
          </a:xfrm>
        </p:grpSpPr>
        <p:pic>
          <p:nvPicPr>
            <p:cNvPr id="11" name="Image 10">
              <a:extLst>
                <a:ext uri="{FF2B5EF4-FFF2-40B4-BE49-F238E27FC236}">
                  <a16:creationId xmlns:a16="http://schemas.microsoft.com/office/drawing/2014/main" id="{A9B967A8-49B0-3D4B-8DF7-E9C84D4555E5}"/>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6095460" y="4977763"/>
              <a:ext cx="530944" cy="139084"/>
            </a:xfrm>
            <a:prstGeom prst="rect">
              <a:avLst/>
            </a:prstGeom>
          </p:spPr>
        </p:pic>
        <p:pic>
          <p:nvPicPr>
            <p:cNvPr id="12"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1781576" y="4976626"/>
              <a:ext cx="509759" cy="125919"/>
            </a:xfrm>
            <a:prstGeom prst="rect">
              <a:avLst/>
            </a:prstGeom>
          </p:spPr>
        </p:pic>
      </p:grpSp>
    </p:spTree>
    <p:extLst>
      <p:ext uri="{BB962C8B-B14F-4D97-AF65-F5344CB8AC3E}">
        <p14:creationId xmlns:p14="http://schemas.microsoft.com/office/powerpoint/2010/main" val="35257921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rois contenus">
    <p:spTree>
      <p:nvGrpSpPr>
        <p:cNvPr id="1" name=""/>
        <p:cNvGrpSpPr/>
        <p:nvPr/>
      </p:nvGrpSpPr>
      <p:grpSpPr>
        <a:xfrm>
          <a:off x="0" y="0"/>
          <a:ext cx="0" cy="0"/>
          <a:chOff x="0" y="0"/>
          <a:chExt cx="0" cy="0"/>
        </a:xfrm>
      </p:grpSpPr>
      <p:sp>
        <p:nvSpPr>
          <p:cNvPr id="9" name="Espace réservé pour une image  8">
            <a:extLst>
              <a:ext uri="{FF2B5EF4-FFF2-40B4-BE49-F238E27FC236}">
                <a16:creationId xmlns:a16="http://schemas.microsoft.com/office/drawing/2014/main" id="{1EF25C7A-E25D-294A-926F-536CF68514BD}"/>
              </a:ext>
            </a:extLst>
          </p:cNvPr>
          <p:cNvSpPr>
            <a:spLocks noGrp="1"/>
          </p:cNvSpPr>
          <p:nvPr>
            <p:ph type="pic" sz="quarter" idx="10"/>
          </p:nvPr>
        </p:nvSpPr>
        <p:spPr>
          <a:xfrm>
            <a:off x="838201" y="2036764"/>
            <a:ext cx="3133627" cy="1583131"/>
          </a:xfrm>
          <a:noFill/>
        </p:spPr>
        <p:txBody>
          <a:bodyPr anchor="ctr" anchorCtr="0"/>
          <a:lstStyle>
            <a:lvl1pPr marL="0" indent="0" algn="ctr">
              <a:buNone/>
              <a:defRPr/>
            </a:lvl1pPr>
          </a:lstStyle>
          <a:p>
            <a:endParaRPr lang="fr-FR"/>
          </a:p>
        </p:txBody>
      </p:sp>
      <p:sp>
        <p:nvSpPr>
          <p:cNvPr id="12" name="Espace réservé pour une image  8">
            <a:extLst>
              <a:ext uri="{FF2B5EF4-FFF2-40B4-BE49-F238E27FC236}">
                <a16:creationId xmlns:a16="http://schemas.microsoft.com/office/drawing/2014/main" id="{6D6016C7-D887-FA4F-A215-2F05EFC39CF9}"/>
              </a:ext>
            </a:extLst>
          </p:cNvPr>
          <p:cNvSpPr>
            <a:spLocks noGrp="1"/>
          </p:cNvSpPr>
          <p:nvPr>
            <p:ph type="pic" sz="quarter" idx="11"/>
          </p:nvPr>
        </p:nvSpPr>
        <p:spPr>
          <a:xfrm>
            <a:off x="8228817" y="2036764"/>
            <a:ext cx="3133627" cy="1583131"/>
          </a:xfrm>
          <a:noFill/>
        </p:spPr>
        <p:txBody>
          <a:bodyPr anchor="ctr" anchorCtr="0"/>
          <a:lstStyle>
            <a:lvl1pPr marL="0" indent="0" algn="ctr">
              <a:buNone/>
              <a:defRPr/>
            </a:lvl1pPr>
          </a:lstStyle>
          <a:p>
            <a:endParaRPr lang="fr-FR"/>
          </a:p>
        </p:txBody>
      </p:sp>
      <p:sp>
        <p:nvSpPr>
          <p:cNvPr id="13" name="Espace réservé pour une image  8">
            <a:extLst>
              <a:ext uri="{FF2B5EF4-FFF2-40B4-BE49-F238E27FC236}">
                <a16:creationId xmlns:a16="http://schemas.microsoft.com/office/drawing/2014/main" id="{5285E81B-F6D0-EC47-BC89-A3BAFD5F9AD0}"/>
              </a:ext>
            </a:extLst>
          </p:cNvPr>
          <p:cNvSpPr>
            <a:spLocks noGrp="1"/>
          </p:cNvSpPr>
          <p:nvPr>
            <p:ph type="pic" sz="quarter" idx="12"/>
          </p:nvPr>
        </p:nvSpPr>
        <p:spPr>
          <a:xfrm>
            <a:off x="4533509" y="2036764"/>
            <a:ext cx="3133627" cy="1583131"/>
          </a:xfrm>
          <a:noFill/>
        </p:spPr>
        <p:txBody>
          <a:bodyPr anchor="ctr" anchorCtr="0"/>
          <a:lstStyle>
            <a:lvl1pPr marL="0" indent="0" algn="ctr">
              <a:buNone/>
              <a:defRPr/>
            </a:lvl1pPr>
          </a:lstStyle>
          <a:p>
            <a:endParaRPr lang="fr-FR"/>
          </a:p>
        </p:txBody>
      </p:sp>
      <p:sp>
        <p:nvSpPr>
          <p:cNvPr id="17" name="Espace réservé du texte 14">
            <a:extLst>
              <a:ext uri="{FF2B5EF4-FFF2-40B4-BE49-F238E27FC236}">
                <a16:creationId xmlns:a16="http://schemas.microsoft.com/office/drawing/2014/main" id="{5959497E-DB8A-DB4D-9503-7F1744DE75A7}"/>
              </a:ext>
            </a:extLst>
          </p:cNvPr>
          <p:cNvSpPr>
            <a:spLocks noGrp="1"/>
          </p:cNvSpPr>
          <p:nvPr>
            <p:ph type="body" sz="quarter" idx="15"/>
          </p:nvPr>
        </p:nvSpPr>
        <p:spPr>
          <a:xfrm>
            <a:off x="8241385" y="3782486"/>
            <a:ext cx="3132667" cy="2552700"/>
          </a:xfrm>
        </p:spPr>
        <p:txBody>
          <a:bodyPr>
            <a:normAutofit/>
          </a:bodyPr>
          <a:lstStyle>
            <a:lvl1pPr marL="0" indent="0">
              <a:buNone/>
              <a:defRPr sz="1500"/>
            </a:lvl1pPr>
          </a:lstStyle>
          <a:p>
            <a:pPr lvl="0"/>
            <a:r>
              <a:rPr lang="fr-FR" dirty="0"/>
              <a:t>Cliquez pour modifier les styles du texte du masque</a:t>
            </a:r>
          </a:p>
        </p:txBody>
      </p:sp>
      <p:sp>
        <p:nvSpPr>
          <p:cNvPr id="18" name="Espace réservé du texte 14">
            <a:extLst>
              <a:ext uri="{FF2B5EF4-FFF2-40B4-BE49-F238E27FC236}">
                <a16:creationId xmlns:a16="http://schemas.microsoft.com/office/drawing/2014/main" id="{05AE540F-D30B-E441-9722-6338EB6F6B12}"/>
              </a:ext>
            </a:extLst>
          </p:cNvPr>
          <p:cNvSpPr>
            <a:spLocks noGrp="1"/>
          </p:cNvSpPr>
          <p:nvPr>
            <p:ph type="body" sz="quarter" idx="16"/>
          </p:nvPr>
        </p:nvSpPr>
        <p:spPr>
          <a:xfrm>
            <a:off x="4520941" y="3782486"/>
            <a:ext cx="3146195" cy="2552700"/>
          </a:xfrm>
        </p:spPr>
        <p:txBody>
          <a:bodyPr>
            <a:normAutofit/>
          </a:bodyPr>
          <a:lstStyle>
            <a:lvl1pPr marL="0" indent="0">
              <a:buNone/>
              <a:defRPr sz="1500"/>
            </a:lvl1pPr>
          </a:lstStyle>
          <a:p>
            <a:pPr lvl="0"/>
            <a:r>
              <a:rPr lang="fr-FR" dirty="0"/>
              <a:t>Cliquez pour modifier les styles du texte du masque</a:t>
            </a:r>
          </a:p>
        </p:txBody>
      </p:sp>
      <p:sp>
        <p:nvSpPr>
          <p:cNvPr id="19" name="Espace réservé du texte 14">
            <a:extLst>
              <a:ext uri="{FF2B5EF4-FFF2-40B4-BE49-F238E27FC236}">
                <a16:creationId xmlns:a16="http://schemas.microsoft.com/office/drawing/2014/main" id="{86BB3F79-E759-174E-8CAE-1EC63877D71C}"/>
              </a:ext>
            </a:extLst>
          </p:cNvPr>
          <p:cNvSpPr>
            <a:spLocks noGrp="1"/>
          </p:cNvSpPr>
          <p:nvPr>
            <p:ph type="body" sz="quarter" idx="17"/>
          </p:nvPr>
        </p:nvSpPr>
        <p:spPr>
          <a:xfrm>
            <a:off x="825633" y="3782486"/>
            <a:ext cx="3146195" cy="2552700"/>
          </a:xfrm>
        </p:spPr>
        <p:txBody>
          <a:bodyPr>
            <a:normAutofit/>
          </a:bodyPr>
          <a:lstStyle>
            <a:lvl1pPr marL="0" indent="0">
              <a:buNone/>
              <a:defRPr sz="1500"/>
            </a:lvl1pPr>
          </a:lstStyle>
          <a:p>
            <a:pPr lvl="0"/>
            <a:r>
              <a:rPr lang="fr-FR" dirty="0"/>
              <a:t>Cliquez pour modifier les styles du texte du masque</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858451" y="766842"/>
            <a:ext cx="10515600" cy="942059"/>
          </a:xfrm>
        </p:spPr>
        <p:txBody>
          <a:bodyPr>
            <a:noAutofit/>
          </a:bodyPr>
          <a:lstStyle>
            <a:lvl1pPr>
              <a:defRPr sz="3600" b="1"/>
            </a:lvl1pPr>
          </a:lstStyle>
          <a:p>
            <a:r>
              <a:rPr lang="fr-FR" dirty="0"/>
              <a:t>MODIFIEZ LE STYLE DU TITRE</a:t>
            </a:r>
            <a:endParaRPr lang="en-US" dirty="0"/>
          </a:p>
        </p:txBody>
      </p:sp>
      <p:pic>
        <p:nvPicPr>
          <p:cNvPr id="21" name="Image 20">
            <a:extLst>
              <a:ext uri="{FF2B5EF4-FFF2-40B4-BE49-F238E27FC236}">
                <a16:creationId xmlns:a16="http://schemas.microsoft.com/office/drawing/2014/main" id="{38FDE05B-4365-384A-B9FA-54447EED4DC2}"/>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1866"/>
            <a:ext cx="12192000" cy="768707"/>
          </a:xfrm>
          <a:prstGeom prst="rect">
            <a:avLst/>
          </a:prstGeom>
        </p:spPr>
      </p:pic>
      <p:pic>
        <p:nvPicPr>
          <p:cNvPr id="25" name="Image 24">
            <a:extLst>
              <a:ext uri="{FF2B5EF4-FFF2-40B4-BE49-F238E27FC236}">
                <a16:creationId xmlns:a16="http://schemas.microsoft.com/office/drawing/2014/main" id="{FFF227F0-AA0A-2345-B310-3FF037D96613}"/>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1362445" y="0"/>
            <a:ext cx="685739" cy="795779"/>
          </a:xfrm>
          <a:prstGeom prst="rect">
            <a:avLst/>
          </a:prstGeom>
        </p:spPr>
      </p:pic>
    </p:spTree>
    <p:extLst>
      <p:ext uri="{BB962C8B-B14F-4D97-AF65-F5344CB8AC3E}">
        <p14:creationId xmlns:p14="http://schemas.microsoft.com/office/powerpoint/2010/main" val="8704251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ictos et colonnes">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80DB5A62-55A3-2341-9955-8E85FA545F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1862"/>
            <a:ext cx="12192000" cy="561943"/>
          </a:xfrm>
          <a:prstGeom prst="rect">
            <a:avLst/>
          </a:prstGeom>
        </p:spPr>
      </p:pic>
      <p:sp>
        <p:nvSpPr>
          <p:cNvPr id="9" name="Espace réservé pour une image  8">
            <a:extLst>
              <a:ext uri="{FF2B5EF4-FFF2-40B4-BE49-F238E27FC236}">
                <a16:creationId xmlns:a16="http://schemas.microsoft.com/office/drawing/2014/main" id="{1EF25C7A-E25D-294A-926F-536CF68514BD}"/>
              </a:ext>
            </a:extLst>
          </p:cNvPr>
          <p:cNvSpPr>
            <a:spLocks noGrp="1"/>
          </p:cNvSpPr>
          <p:nvPr>
            <p:ph type="pic" sz="quarter" idx="10" hasCustomPrompt="1"/>
          </p:nvPr>
        </p:nvSpPr>
        <p:spPr>
          <a:xfrm>
            <a:off x="808255" y="2100177"/>
            <a:ext cx="720000" cy="720000"/>
          </a:xfrm>
          <a:noFill/>
        </p:spPr>
        <p:txBody>
          <a:bodyPr anchor="ctr" anchorCtr="0">
            <a:normAutofit/>
          </a:bodyPr>
          <a:lstStyle>
            <a:lvl1pPr marL="0" indent="0" algn="ctr">
              <a:buNone/>
              <a:defRPr sz="1100">
                <a:noFill/>
              </a:defRPr>
            </a:lvl1pPr>
          </a:lstStyle>
          <a:p>
            <a:r>
              <a:rPr lang="fr-FR" dirty="0"/>
              <a:t>icone</a:t>
            </a:r>
          </a:p>
        </p:txBody>
      </p:sp>
      <p:sp>
        <p:nvSpPr>
          <p:cNvPr id="19" name="Espace réservé du texte 14">
            <a:extLst>
              <a:ext uri="{FF2B5EF4-FFF2-40B4-BE49-F238E27FC236}">
                <a16:creationId xmlns:a16="http://schemas.microsoft.com/office/drawing/2014/main" id="{86BB3F79-E759-174E-8CAE-1EC63877D71C}"/>
              </a:ext>
            </a:extLst>
          </p:cNvPr>
          <p:cNvSpPr>
            <a:spLocks noGrp="1"/>
          </p:cNvSpPr>
          <p:nvPr>
            <p:ph type="body" sz="quarter" idx="17"/>
          </p:nvPr>
        </p:nvSpPr>
        <p:spPr>
          <a:xfrm>
            <a:off x="1683970" y="2100178"/>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858451" y="766842"/>
            <a:ext cx="10515600" cy="942059"/>
          </a:xfrm>
        </p:spPr>
        <p:txBody>
          <a:bodyPr>
            <a:noAutofit/>
          </a:bodyPr>
          <a:lstStyle>
            <a:lvl1pPr>
              <a:defRPr sz="3600" b="1"/>
            </a:lvl1pPr>
          </a:lstStyle>
          <a:p>
            <a:r>
              <a:rPr lang="fr-FR" dirty="0"/>
              <a:t>MODIFIEZ LE STYLE DU TITRE</a:t>
            </a:r>
            <a:endParaRPr lang="en-US" dirty="0"/>
          </a:p>
        </p:txBody>
      </p:sp>
      <p:pic>
        <p:nvPicPr>
          <p:cNvPr id="25" name="Image 24">
            <a:extLst>
              <a:ext uri="{FF2B5EF4-FFF2-40B4-BE49-F238E27FC236}">
                <a16:creationId xmlns:a16="http://schemas.microsoft.com/office/drawing/2014/main" id="{FFF227F0-AA0A-2345-B310-3FF037D96613}"/>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1677468" y="59177"/>
            <a:ext cx="370721" cy="430211"/>
          </a:xfrm>
          <a:prstGeom prst="rect">
            <a:avLst/>
          </a:prstGeom>
        </p:spPr>
      </p:pic>
      <p:sp>
        <p:nvSpPr>
          <p:cNvPr id="22" name="Espace réservé pour une image  8">
            <a:extLst>
              <a:ext uri="{FF2B5EF4-FFF2-40B4-BE49-F238E27FC236}">
                <a16:creationId xmlns:a16="http://schemas.microsoft.com/office/drawing/2014/main" id="{753F76BA-DCCD-A446-9145-A0EAD91BC10B}"/>
              </a:ext>
            </a:extLst>
          </p:cNvPr>
          <p:cNvSpPr>
            <a:spLocks noGrp="1"/>
          </p:cNvSpPr>
          <p:nvPr>
            <p:ph type="pic" sz="quarter" idx="18" hasCustomPrompt="1"/>
          </p:nvPr>
        </p:nvSpPr>
        <p:spPr>
          <a:xfrm>
            <a:off x="808255" y="3671311"/>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23" name="Espace réservé du texte 14">
            <a:extLst>
              <a:ext uri="{FF2B5EF4-FFF2-40B4-BE49-F238E27FC236}">
                <a16:creationId xmlns:a16="http://schemas.microsoft.com/office/drawing/2014/main" id="{FC3FFEB1-0382-7446-A6A1-108D43ECF81E}"/>
              </a:ext>
            </a:extLst>
          </p:cNvPr>
          <p:cNvSpPr>
            <a:spLocks noGrp="1"/>
          </p:cNvSpPr>
          <p:nvPr>
            <p:ph type="body" sz="quarter" idx="19"/>
          </p:nvPr>
        </p:nvSpPr>
        <p:spPr>
          <a:xfrm>
            <a:off x="1683970" y="3671311"/>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4" name="Espace réservé pour une image  8">
            <a:extLst>
              <a:ext uri="{FF2B5EF4-FFF2-40B4-BE49-F238E27FC236}">
                <a16:creationId xmlns:a16="http://schemas.microsoft.com/office/drawing/2014/main" id="{5891B0A5-6A58-A14D-A75E-2D70F459B300}"/>
              </a:ext>
            </a:extLst>
          </p:cNvPr>
          <p:cNvSpPr>
            <a:spLocks noGrp="1"/>
          </p:cNvSpPr>
          <p:nvPr>
            <p:ph type="pic" sz="quarter" idx="20" hasCustomPrompt="1"/>
          </p:nvPr>
        </p:nvSpPr>
        <p:spPr>
          <a:xfrm>
            <a:off x="808255" y="5242444"/>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26" name="Espace réservé du texte 14">
            <a:extLst>
              <a:ext uri="{FF2B5EF4-FFF2-40B4-BE49-F238E27FC236}">
                <a16:creationId xmlns:a16="http://schemas.microsoft.com/office/drawing/2014/main" id="{0E31ECAB-AE96-4B4C-A09A-3491E986C925}"/>
              </a:ext>
            </a:extLst>
          </p:cNvPr>
          <p:cNvSpPr>
            <a:spLocks noGrp="1"/>
          </p:cNvSpPr>
          <p:nvPr>
            <p:ph type="body" sz="quarter" idx="21"/>
          </p:nvPr>
        </p:nvSpPr>
        <p:spPr>
          <a:xfrm>
            <a:off x="1683970" y="5242446"/>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7" name="Espace réservé pour une image  8">
            <a:extLst>
              <a:ext uri="{FF2B5EF4-FFF2-40B4-BE49-F238E27FC236}">
                <a16:creationId xmlns:a16="http://schemas.microsoft.com/office/drawing/2014/main" id="{5309F7AC-934A-B64F-8CC2-0B699A9ECC8D}"/>
              </a:ext>
            </a:extLst>
          </p:cNvPr>
          <p:cNvSpPr>
            <a:spLocks noGrp="1"/>
          </p:cNvSpPr>
          <p:nvPr>
            <p:ph type="pic" sz="quarter" idx="22" hasCustomPrompt="1"/>
          </p:nvPr>
        </p:nvSpPr>
        <p:spPr>
          <a:xfrm>
            <a:off x="6338647" y="2100177"/>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28" name="Espace réservé du texte 14">
            <a:extLst>
              <a:ext uri="{FF2B5EF4-FFF2-40B4-BE49-F238E27FC236}">
                <a16:creationId xmlns:a16="http://schemas.microsoft.com/office/drawing/2014/main" id="{3128791A-5743-974C-B207-003A604BF8D4}"/>
              </a:ext>
            </a:extLst>
          </p:cNvPr>
          <p:cNvSpPr>
            <a:spLocks noGrp="1"/>
          </p:cNvSpPr>
          <p:nvPr>
            <p:ph type="body" sz="quarter" idx="23"/>
          </p:nvPr>
        </p:nvSpPr>
        <p:spPr>
          <a:xfrm>
            <a:off x="7214367" y="2100178"/>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9" name="Espace réservé pour une image  8">
            <a:extLst>
              <a:ext uri="{FF2B5EF4-FFF2-40B4-BE49-F238E27FC236}">
                <a16:creationId xmlns:a16="http://schemas.microsoft.com/office/drawing/2014/main" id="{8FB48B73-988C-1E4B-9D26-ED1AE7C4B342}"/>
              </a:ext>
            </a:extLst>
          </p:cNvPr>
          <p:cNvSpPr>
            <a:spLocks noGrp="1"/>
          </p:cNvSpPr>
          <p:nvPr>
            <p:ph type="pic" sz="quarter" idx="24" hasCustomPrompt="1"/>
          </p:nvPr>
        </p:nvSpPr>
        <p:spPr>
          <a:xfrm>
            <a:off x="6338647" y="3671311"/>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30" name="Espace réservé du texte 14">
            <a:extLst>
              <a:ext uri="{FF2B5EF4-FFF2-40B4-BE49-F238E27FC236}">
                <a16:creationId xmlns:a16="http://schemas.microsoft.com/office/drawing/2014/main" id="{58395F95-2A5B-7343-9152-649FBD667898}"/>
              </a:ext>
            </a:extLst>
          </p:cNvPr>
          <p:cNvSpPr>
            <a:spLocks noGrp="1"/>
          </p:cNvSpPr>
          <p:nvPr>
            <p:ph type="body" sz="quarter" idx="25"/>
          </p:nvPr>
        </p:nvSpPr>
        <p:spPr>
          <a:xfrm>
            <a:off x="7214367" y="3671311"/>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31" name="Espace réservé pour une image  8">
            <a:extLst>
              <a:ext uri="{FF2B5EF4-FFF2-40B4-BE49-F238E27FC236}">
                <a16:creationId xmlns:a16="http://schemas.microsoft.com/office/drawing/2014/main" id="{76A6F0E8-8076-6F48-84F3-34E86BBA2490}"/>
              </a:ext>
            </a:extLst>
          </p:cNvPr>
          <p:cNvSpPr>
            <a:spLocks noGrp="1"/>
          </p:cNvSpPr>
          <p:nvPr>
            <p:ph type="pic" sz="quarter" idx="26" hasCustomPrompt="1"/>
          </p:nvPr>
        </p:nvSpPr>
        <p:spPr>
          <a:xfrm>
            <a:off x="6338647" y="5242444"/>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32" name="Espace réservé du texte 14">
            <a:extLst>
              <a:ext uri="{FF2B5EF4-FFF2-40B4-BE49-F238E27FC236}">
                <a16:creationId xmlns:a16="http://schemas.microsoft.com/office/drawing/2014/main" id="{F3602E45-BA6F-BA4F-B97A-D5AB21DF5280}"/>
              </a:ext>
            </a:extLst>
          </p:cNvPr>
          <p:cNvSpPr>
            <a:spLocks noGrp="1"/>
          </p:cNvSpPr>
          <p:nvPr>
            <p:ph type="body" sz="quarter" idx="27"/>
          </p:nvPr>
        </p:nvSpPr>
        <p:spPr>
          <a:xfrm>
            <a:off x="7214367" y="5242446"/>
            <a:ext cx="4185788" cy="1328823"/>
          </a:xfrm>
        </p:spPr>
        <p:txBody>
          <a:bodyPr>
            <a:normAutofit/>
          </a:bodyPr>
          <a:lstStyle>
            <a:lvl1pPr marL="0" indent="0">
              <a:buNone/>
              <a:defRPr sz="1500"/>
            </a:lvl1pPr>
          </a:lstStyle>
          <a:p>
            <a:pPr lvl="0"/>
            <a:r>
              <a:rPr lang="fr-FR" dirty="0"/>
              <a:t>Cliquez pour modifier les styles du texte du masque</a:t>
            </a:r>
          </a:p>
        </p:txBody>
      </p:sp>
      <p:pic>
        <p:nvPicPr>
          <p:cNvPr id="3074" name="Picture 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972" y="-43745"/>
            <a:ext cx="1032933" cy="666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3542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913413" y="5218205"/>
            <a:ext cx="10515600" cy="719172"/>
          </a:xfrm>
        </p:spPr>
        <p:txBody>
          <a:bodyPr anchor="b">
            <a:normAutofit/>
          </a:bodyPr>
          <a:lstStyle>
            <a:lvl1pPr algn="ctr">
              <a:defRPr sz="3200"/>
            </a:lvl1pPr>
          </a:lstStyle>
          <a:p>
            <a:r>
              <a:rPr lang="fr-FR" dirty="0"/>
              <a:t>Modifiez le style du titre</a:t>
            </a:r>
            <a:endParaRPr lang="en-US" dirty="0"/>
          </a:p>
        </p:txBody>
      </p:sp>
      <p:sp>
        <p:nvSpPr>
          <p:cNvPr id="8" name="Espace réservé pour une image  7">
            <a:extLst>
              <a:ext uri="{FF2B5EF4-FFF2-40B4-BE49-F238E27FC236}">
                <a16:creationId xmlns:a16="http://schemas.microsoft.com/office/drawing/2014/main" id="{2FAC740A-EE6F-6243-B1EB-5A2281839B06}"/>
              </a:ext>
            </a:extLst>
          </p:cNvPr>
          <p:cNvSpPr>
            <a:spLocks noGrp="1"/>
          </p:cNvSpPr>
          <p:nvPr>
            <p:ph type="pic" sz="quarter" idx="13" hasCustomPrompt="1"/>
          </p:nvPr>
        </p:nvSpPr>
        <p:spPr>
          <a:xfrm>
            <a:off x="0" y="1"/>
            <a:ext cx="12192000" cy="4996532"/>
          </a:xfrm>
          <a:solidFill>
            <a:schemeClr val="bg1">
              <a:lumMod val="85000"/>
            </a:schemeClr>
          </a:solidFill>
        </p:spPr>
        <p:txBody>
          <a:bodyPr anchor="ctr" anchorCtr="0"/>
          <a:lstStyle>
            <a:lvl1pPr marL="0" indent="0" algn="ctr">
              <a:buNone/>
              <a:defRPr/>
            </a:lvl1pPr>
          </a:lstStyle>
          <a:p>
            <a:r>
              <a:rPr lang="fr-FR" dirty="0"/>
              <a:t>IMAGE</a:t>
            </a:r>
          </a:p>
        </p:txBody>
      </p:sp>
      <p:pic>
        <p:nvPicPr>
          <p:cNvPr id="9" name="Image 8">
            <a:extLst>
              <a:ext uri="{FF2B5EF4-FFF2-40B4-BE49-F238E27FC236}">
                <a16:creationId xmlns:a16="http://schemas.microsoft.com/office/drawing/2014/main" id="{EB318B54-D8FB-9D4F-B8F4-022840FAB811}"/>
              </a:ext>
            </a:extLst>
          </p:cNvPr>
          <p:cNvPicPr>
            <a:picLocks noChangeAspect="1"/>
          </p:cNvPicPr>
          <p:nvPr userDrawn="1"/>
        </p:nvPicPr>
        <p:blipFill rotWithShape="1">
          <a:blip r:embed="rId2" r:link="rId4" cstate="screen">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6182893"/>
            <a:ext cx="12192000" cy="704531"/>
          </a:xfrm>
          <a:prstGeom prst="rect">
            <a:avLst/>
          </a:prstGeom>
        </p:spPr>
      </p:pic>
      <p:grpSp>
        <p:nvGrpSpPr>
          <p:cNvPr id="13" name="Groupe 12">
            <a:extLst>
              <a:ext uri="{FF2B5EF4-FFF2-40B4-BE49-F238E27FC236}">
                <a16:creationId xmlns:a16="http://schemas.microsoft.com/office/drawing/2014/main" id="{B532AB74-35D8-D042-B3A8-52DA9DB60606}"/>
              </a:ext>
            </a:extLst>
          </p:cNvPr>
          <p:cNvGrpSpPr/>
          <p:nvPr userDrawn="1"/>
        </p:nvGrpSpPr>
        <p:grpSpPr>
          <a:xfrm>
            <a:off x="106607" y="6182889"/>
            <a:ext cx="11978784" cy="675112"/>
            <a:chOff x="1781576" y="4976626"/>
            <a:chExt cx="4844828" cy="140221"/>
          </a:xfrm>
        </p:grpSpPr>
        <p:pic>
          <p:nvPicPr>
            <p:cNvPr id="11" name="Image 10">
              <a:extLst>
                <a:ext uri="{FF2B5EF4-FFF2-40B4-BE49-F238E27FC236}">
                  <a16:creationId xmlns:a16="http://schemas.microsoft.com/office/drawing/2014/main" id="{A9B967A8-49B0-3D4B-8DF7-E9C84D4555E5}"/>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6095460" y="4977763"/>
              <a:ext cx="530944" cy="139084"/>
            </a:xfrm>
            <a:prstGeom prst="rect">
              <a:avLst/>
            </a:prstGeom>
          </p:spPr>
        </p:pic>
        <p:pic>
          <p:nvPicPr>
            <p:cNvPr id="12"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1781576" y="4976626"/>
              <a:ext cx="509759" cy="125919"/>
            </a:xfrm>
            <a:prstGeom prst="rect">
              <a:avLst/>
            </a:prstGeom>
          </p:spPr>
        </p:pic>
      </p:grpSp>
    </p:spTree>
    <p:extLst>
      <p:ext uri="{BB962C8B-B14F-4D97-AF65-F5344CB8AC3E}">
        <p14:creationId xmlns:p14="http://schemas.microsoft.com/office/powerpoint/2010/main" val="9511613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age et liste">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85E3DAB3-39AF-8542-A4F1-57A8C2501E94}"/>
              </a:ext>
            </a:extLst>
          </p:cNvPr>
          <p:cNvSpPr>
            <a:spLocks noGrp="1"/>
          </p:cNvSpPr>
          <p:nvPr>
            <p:ph sz="quarter" idx="36" hasCustomPrompt="1"/>
          </p:nvPr>
        </p:nvSpPr>
        <p:spPr>
          <a:xfrm>
            <a:off x="0" y="0"/>
            <a:ext cx="5853355" cy="6858000"/>
          </a:xfrm>
          <a:solidFill>
            <a:schemeClr val="tx2">
              <a:lumMod val="40000"/>
              <a:lumOff val="60000"/>
              <a:alpha val="10000"/>
            </a:schemeClr>
          </a:solidFill>
        </p:spPr>
        <p:txBody>
          <a:bodyPr anchor="b" anchorCtr="1"/>
          <a:lstStyle>
            <a:lvl1pPr marL="0" indent="0" algn="ctr">
              <a:buNone/>
              <a:defRPr/>
            </a:lvl1pPr>
          </a:lstStyle>
          <a:p>
            <a:pPr lvl="0"/>
            <a:r>
              <a:rPr lang="fr-FR" dirty="0"/>
              <a:t>OBJET</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1046599" y="172545"/>
            <a:ext cx="4710036" cy="1310609"/>
          </a:xfrm>
        </p:spPr>
        <p:txBody>
          <a:bodyPr anchor="t" anchorCtr="0">
            <a:noAutofit/>
          </a:bodyPr>
          <a:lstStyle>
            <a:lvl1pPr>
              <a:defRPr sz="2400" b="1">
                <a:solidFill>
                  <a:schemeClr val="bg1"/>
                </a:solidFill>
              </a:defRPr>
            </a:lvl1pPr>
          </a:lstStyle>
          <a:p>
            <a:r>
              <a:rPr lang="fr-FR" dirty="0"/>
              <a:t>MODIFIEZ LE STYLE DU TITRE</a:t>
            </a:r>
            <a:endParaRPr lang="en-US" dirty="0"/>
          </a:p>
        </p:txBody>
      </p:sp>
      <p:sp>
        <p:nvSpPr>
          <p:cNvPr id="27" name="Espace réservé pour une image  8">
            <a:extLst>
              <a:ext uri="{FF2B5EF4-FFF2-40B4-BE49-F238E27FC236}">
                <a16:creationId xmlns:a16="http://schemas.microsoft.com/office/drawing/2014/main" id="{5309F7AC-934A-B64F-8CC2-0B699A9ECC8D}"/>
              </a:ext>
            </a:extLst>
          </p:cNvPr>
          <p:cNvSpPr>
            <a:spLocks noGrp="1"/>
          </p:cNvSpPr>
          <p:nvPr>
            <p:ph type="pic" sz="quarter" idx="22" hasCustomPrompt="1"/>
          </p:nvPr>
        </p:nvSpPr>
        <p:spPr>
          <a:xfrm>
            <a:off x="6338647" y="281167"/>
            <a:ext cx="720000" cy="720000"/>
          </a:xfrm>
        </p:spPr>
        <p:txBody>
          <a:bodyPr>
            <a:normAutofit/>
          </a:bodyPr>
          <a:lstStyle>
            <a:lvl1pPr marL="0" indent="0">
              <a:buNone/>
              <a:defRPr sz="1100"/>
            </a:lvl1pPr>
          </a:lstStyle>
          <a:p>
            <a:r>
              <a:rPr lang="fr-FR" dirty="0"/>
              <a:t>icone</a:t>
            </a:r>
          </a:p>
        </p:txBody>
      </p:sp>
      <p:sp>
        <p:nvSpPr>
          <p:cNvPr id="28" name="Espace réservé du texte 14">
            <a:extLst>
              <a:ext uri="{FF2B5EF4-FFF2-40B4-BE49-F238E27FC236}">
                <a16:creationId xmlns:a16="http://schemas.microsoft.com/office/drawing/2014/main" id="{3128791A-5743-974C-B207-003A604BF8D4}"/>
              </a:ext>
            </a:extLst>
          </p:cNvPr>
          <p:cNvSpPr>
            <a:spLocks noGrp="1"/>
          </p:cNvSpPr>
          <p:nvPr>
            <p:ph type="body" sz="quarter" idx="23"/>
          </p:nvPr>
        </p:nvSpPr>
        <p:spPr>
          <a:xfrm>
            <a:off x="7214367" y="281168"/>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34" name="Espace réservé pour une image  8">
            <a:extLst>
              <a:ext uri="{FF2B5EF4-FFF2-40B4-BE49-F238E27FC236}">
                <a16:creationId xmlns:a16="http://schemas.microsoft.com/office/drawing/2014/main" id="{C5A02401-5DAE-5946-8F8F-C0CD5FFF9D56}"/>
              </a:ext>
            </a:extLst>
          </p:cNvPr>
          <p:cNvSpPr>
            <a:spLocks noGrp="1"/>
          </p:cNvSpPr>
          <p:nvPr>
            <p:ph type="pic" sz="quarter" idx="24" hasCustomPrompt="1"/>
          </p:nvPr>
        </p:nvSpPr>
        <p:spPr>
          <a:xfrm>
            <a:off x="6338647" y="1185443"/>
            <a:ext cx="720000" cy="720000"/>
          </a:xfrm>
        </p:spPr>
        <p:txBody>
          <a:bodyPr>
            <a:normAutofit/>
          </a:bodyPr>
          <a:lstStyle>
            <a:lvl1pPr marL="0" indent="0">
              <a:buNone/>
              <a:defRPr sz="1100"/>
            </a:lvl1pPr>
          </a:lstStyle>
          <a:p>
            <a:r>
              <a:rPr lang="fr-FR" dirty="0"/>
              <a:t>icone</a:t>
            </a:r>
          </a:p>
        </p:txBody>
      </p:sp>
      <p:sp>
        <p:nvSpPr>
          <p:cNvPr id="35" name="Espace réservé du texte 14">
            <a:extLst>
              <a:ext uri="{FF2B5EF4-FFF2-40B4-BE49-F238E27FC236}">
                <a16:creationId xmlns:a16="http://schemas.microsoft.com/office/drawing/2014/main" id="{69021F21-35A0-6546-BCE0-349F354A6C86}"/>
              </a:ext>
            </a:extLst>
          </p:cNvPr>
          <p:cNvSpPr>
            <a:spLocks noGrp="1"/>
          </p:cNvSpPr>
          <p:nvPr>
            <p:ph type="body" sz="quarter" idx="25"/>
          </p:nvPr>
        </p:nvSpPr>
        <p:spPr>
          <a:xfrm>
            <a:off x="7214367" y="1190091"/>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36" name="Espace réservé pour une image  8">
            <a:extLst>
              <a:ext uri="{FF2B5EF4-FFF2-40B4-BE49-F238E27FC236}">
                <a16:creationId xmlns:a16="http://schemas.microsoft.com/office/drawing/2014/main" id="{BA40B372-5A6D-A841-AD70-C615B610F6CE}"/>
              </a:ext>
            </a:extLst>
          </p:cNvPr>
          <p:cNvSpPr>
            <a:spLocks noGrp="1"/>
          </p:cNvSpPr>
          <p:nvPr>
            <p:ph type="pic" sz="quarter" idx="26" hasCustomPrompt="1"/>
          </p:nvPr>
        </p:nvSpPr>
        <p:spPr>
          <a:xfrm>
            <a:off x="6338647" y="2098607"/>
            <a:ext cx="720000" cy="720000"/>
          </a:xfrm>
        </p:spPr>
        <p:txBody>
          <a:bodyPr>
            <a:normAutofit/>
          </a:bodyPr>
          <a:lstStyle>
            <a:lvl1pPr marL="0" indent="0">
              <a:buNone/>
              <a:defRPr sz="1100"/>
            </a:lvl1pPr>
          </a:lstStyle>
          <a:p>
            <a:r>
              <a:rPr lang="fr-FR" dirty="0"/>
              <a:t>icone</a:t>
            </a:r>
          </a:p>
        </p:txBody>
      </p:sp>
      <p:sp>
        <p:nvSpPr>
          <p:cNvPr id="37" name="Espace réservé du texte 14">
            <a:extLst>
              <a:ext uri="{FF2B5EF4-FFF2-40B4-BE49-F238E27FC236}">
                <a16:creationId xmlns:a16="http://schemas.microsoft.com/office/drawing/2014/main" id="{CCBAA00D-5C0E-2A44-8896-131DDF6222F2}"/>
              </a:ext>
            </a:extLst>
          </p:cNvPr>
          <p:cNvSpPr>
            <a:spLocks noGrp="1"/>
          </p:cNvSpPr>
          <p:nvPr>
            <p:ph type="body" sz="quarter" idx="27"/>
          </p:nvPr>
        </p:nvSpPr>
        <p:spPr>
          <a:xfrm>
            <a:off x="7214367" y="2099015"/>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38" name="Espace réservé pour une image  8">
            <a:extLst>
              <a:ext uri="{FF2B5EF4-FFF2-40B4-BE49-F238E27FC236}">
                <a16:creationId xmlns:a16="http://schemas.microsoft.com/office/drawing/2014/main" id="{A01F8927-896D-8741-8700-65D38B7E8002}"/>
              </a:ext>
            </a:extLst>
          </p:cNvPr>
          <p:cNvSpPr>
            <a:spLocks noGrp="1"/>
          </p:cNvSpPr>
          <p:nvPr>
            <p:ph type="pic" sz="quarter" idx="28" hasCustomPrompt="1"/>
          </p:nvPr>
        </p:nvSpPr>
        <p:spPr>
          <a:xfrm>
            <a:off x="6338647" y="3012583"/>
            <a:ext cx="720000" cy="720000"/>
          </a:xfrm>
        </p:spPr>
        <p:txBody>
          <a:bodyPr>
            <a:normAutofit/>
          </a:bodyPr>
          <a:lstStyle>
            <a:lvl1pPr marL="0" indent="0">
              <a:buNone/>
              <a:defRPr sz="1100"/>
            </a:lvl1pPr>
          </a:lstStyle>
          <a:p>
            <a:r>
              <a:rPr lang="fr-FR" dirty="0"/>
              <a:t>Icone</a:t>
            </a:r>
          </a:p>
        </p:txBody>
      </p:sp>
      <p:sp>
        <p:nvSpPr>
          <p:cNvPr id="39" name="Espace réservé du texte 14">
            <a:extLst>
              <a:ext uri="{FF2B5EF4-FFF2-40B4-BE49-F238E27FC236}">
                <a16:creationId xmlns:a16="http://schemas.microsoft.com/office/drawing/2014/main" id="{17B68E4D-67D0-364A-8724-AA1F8F1A2A24}"/>
              </a:ext>
            </a:extLst>
          </p:cNvPr>
          <p:cNvSpPr>
            <a:spLocks noGrp="1"/>
          </p:cNvSpPr>
          <p:nvPr>
            <p:ph type="body" sz="quarter" idx="29"/>
          </p:nvPr>
        </p:nvSpPr>
        <p:spPr>
          <a:xfrm>
            <a:off x="7214367" y="3007936"/>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40" name="Espace réservé pour une image  8">
            <a:extLst>
              <a:ext uri="{FF2B5EF4-FFF2-40B4-BE49-F238E27FC236}">
                <a16:creationId xmlns:a16="http://schemas.microsoft.com/office/drawing/2014/main" id="{485EE7A5-0023-AE4D-AB67-6D59710163E5}"/>
              </a:ext>
            </a:extLst>
          </p:cNvPr>
          <p:cNvSpPr>
            <a:spLocks noGrp="1"/>
          </p:cNvSpPr>
          <p:nvPr>
            <p:ph type="pic" sz="quarter" idx="30" hasCustomPrompt="1"/>
          </p:nvPr>
        </p:nvSpPr>
        <p:spPr>
          <a:xfrm>
            <a:off x="6338647" y="3916859"/>
            <a:ext cx="720000" cy="720000"/>
          </a:xfrm>
        </p:spPr>
        <p:txBody>
          <a:bodyPr>
            <a:normAutofit/>
          </a:bodyPr>
          <a:lstStyle>
            <a:lvl1pPr marL="0" indent="0">
              <a:buNone/>
              <a:defRPr sz="1100"/>
            </a:lvl1pPr>
          </a:lstStyle>
          <a:p>
            <a:r>
              <a:rPr lang="fr-FR" dirty="0"/>
              <a:t>Icone</a:t>
            </a:r>
          </a:p>
        </p:txBody>
      </p:sp>
      <p:sp>
        <p:nvSpPr>
          <p:cNvPr id="41" name="Espace réservé du texte 14">
            <a:extLst>
              <a:ext uri="{FF2B5EF4-FFF2-40B4-BE49-F238E27FC236}">
                <a16:creationId xmlns:a16="http://schemas.microsoft.com/office/drawing/2014/main" id="{86549BB2-5050-7E47-AB18-67F9872592B2}"/>
              </a:ext>
            </a:extLst>
          </p:cNvPr>
          <p:cNvSpPr>
            <a:spLocks noGrp="1"/>
          </p:cNvSpPr>
          <p:nvPr>
            <p:ph type="body" sz="quarter" idx="31"/>
          </p:nvPr>
        </p:nvSpPr>
        <p:spPr>
          <a:xfrm>
            <a:off x="7214367" y="3916859"/>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42" name="Espace réservé pour une image  8">
            <a:extLst>
              <a:ext uri="{FF2B5EF4-FFF2-40B4-BE49-F238E27FC236}">
                <a16:creationId xmlns:a16="http://schemas.microsoft.com/office/drawing/2014/main" id="{8F421A95-04D2-0849-8021-E149AA72CA18}"/>
              </a:ext>
            </a:extLst>
          </p:cNvPr>
          <p:cNvSpPr>
            <a:spLocks noGrp="1"/>
          </p:cNvSpPr>
          <p:nvPr>
            <p:ph type="pic" sz="quarter" idx="32" hasCustomPrompt="1"/>
          </p:nvPr>
        </p:nvSpPr>
        <p:spPr>
          <a:xfrm>
            <a:off x="6338647" y="4825781"/>
            <a:ext cx="720000" cy="720000"/>
          </a:xfrm>
        </p:spPr>
        <p:txBody>
          <a:bodyPr>
            <a:normAutofit/>
          </a:bodyPr>
          <a:lstStyle>
            <a:lvl1pPr marL="0" indent="0">
              <a:buNone/>
              <a:defRPr sz="1100"/>
            </a:lvl1pPr>
          </a:lstStyle>
          <a:p>
            <a:r>
              <a:rPr lang="fr-FR" dirty="0"/>
              <a:t>icone</a:t>
            </a:r>
          </a:p>
        </p:txBody>
      </p:sp>
      <p:sp>
        <p:nvSpPr>
          <p:cNvPr id="43" name="Espace réservé du texte 14">
            <a:extLst>
              <a:ext uri="{FF2B5EF4-FFF2-40B4-BE49-F238E27FC236}">
                <a16:creationId xmlns:a16="http://schemas.microsoft.com/office/drawing/2014/main" id="{28CCE529-59FC-5B49-A7D3-61EE25A102AD}"/>
              </a:ext>
            </a:extLst>
          </p:cNvPr>
          <p:cNvSpPr>
            <a:spLocks noGrp="1"/>
          </p:cNvSpPr>
          <p:nvPr>
            <p:ph type="body" sz="quarter" idx="33"/>
          </p:nvPr>
        </p:nvSpPr>
        <p:spPr>
          <a:xfrm>
            <a:off x="7214367" y="4825781"/>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44" name="Espace réservé pour une image  8">
            <a:extLst>
              <a:ext uri="{FF2B5EF4-FFF2-40B4-BE49-F238E27FC236}">
                <a16:creationId xmlns:a16="http://schemas.microsoft.com/office/drawing/2014/main" id="{D13C3B73-5C2C-1F46-BAE2-0BBF19EAE8CC}"/>
              </a:ext>
            </a:extLst>
          </p:cNvPr>
          <p:cNvSpPr>
            <a:spLocks noGrp="1"/>
          </p:cNvSpPr>
          <p:nvPr>
            <p:ph type="pic" sz="quarter" idx="34" hasCustomPrompt="1"/>
          </p:nvPr>
        </p:nvSpPr>
        <p:spPr>
          <a:xfrm>
            <a:off x="6338647" y="5734703"/>
            <a:ext cx="720000" cy="720000"/>
          </a:xfrm>
        </p:spPr>
        <p:txBody>
          <a:bodyPr>
            <a:normAutofit/>
          </a:bodyPr>
          <a:lstStyle>
            <a:lvl1pPr marL="0" indent="0">
              <a:buNone/>
              <a:defRPr sz="1100"/>
            </a:lvl1pPr>
          </a:lstStyle>
          <a:p>
            <a:r>
              <a:rPr lang="fr-FR" dirty="0"/>
              <a:t>icone</a:t>
            </a:r>
          </a:p>
        </p:txBody>
      </p:sp>
      <p:sp>
        <p:nvSpPr>
          <p:cNvPr id="45" name="Espace réservé du texte 14">
            <a:extLst>
              <a:ext uri="{FF2B5EF4-FFF2-40B4-BE49-F238E27FC236}">
                <a16:creationId xmlns:a16="http://schemas.microsoft.com/office/drawing/2014/main" id="{5CBF9199-4839-E343-BE66-ACF727159711}"/>
              </a:ext>
            </a:extLst>
          </p:cNvPr>
          <p:cNvSpPr>
            <a:spLocks noGrp="1"/>
          </p:cNvSpPr>
          <p:nvPr>
            <p:ph type="body" sz="quarter" idx="35"/>
          </p:nvPr>
        </p:nvSpPr>
        <p:spPr>
          <a:xfrm>
            <a:off x="7214367" y="5734704"/>
            <a:ext cx="4185788" cy="720000"/>
          </a:xfrm>
        </p:spPr>
        <p:txBody>
          <a:bodyPr>
            <a:normAutofit/>
          </a:bodyPr>
          <a:lstStyle>
            <a:lvl1pPr marL="0" indent="0">
              <a:buNone/>
              <a:defRPr sz="1500"/>
            </a:lvl1pPr>
          </a:lstStyle>
          <a:p>
            <a:pPr lvl="0"/>
            <a:r>
              <a:rPr lang="fr-FR" dirty="0"/>
              <a:t>Cliquez pour modifier les styles du texte du masque</a:t>
            </a:r>
          </a:p>
        </p:txBody>
      </p:sp>
      <p:pic>
        <p:nvPicPr>
          <p:cNvPr id="21" name="Image 20">
            <a:extLst>
              <a:ext uri="{FF2B5EF4-FFF2-40B4-BE49-F238E27FC236}">
                <a16:creationId xmlns:a16="http://schemas.microsoft.com/office/drawing/2014/main" id="{78DC5E97-DE99-F240-8FD2-C2E37F693F7D}"/>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905697" y="2905710"/>
            <a:ext cx="6858000" cy="1046599"/>
          </a:xfrm>
          <a:prstGeom prst="rect">
            <a:avLst/>
          </a:prstGeom>
        </p:spPr>
      </p:pic>
      <p:pic>
        <p:nvPicPr>
          <p:cNvPr id="22" name="Image 21">
            <a:extLst>
              <a:ext uri="{FF2B5EF4-FFF2-40B4-BE49-F238E27FC236}">
                <a16:creationId xmlns:a16="http://schemas.microsoft.com/office/drawing/2014/main" id="{E346B1AD-853F-A441-8878-04331C99E7A6}"/>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30157" y="6079056"/>
            <a:ext cx="647419" cy="751309"/>
          </a:xfrm>
          <a:prstGeom prst="rect">
            <a:avLst/>
          </a:prstGeom>
        </p:spPr>
      </p:pic>
      <p:pic>
        <p:nvPicPr>
          <p:cNvPr id="23"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9849238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bjet et Légend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4DC6450-E8ED-0642-88CE-B7F87880DA97}"/>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924340" y="2875109"/>
            <a:ext cx="6858003" cy="1107779"/>
          </a:xfrm>
          <a:prstGeom prst="rect">
            <a:avLst/>
          </a:prstGeom>
        </p:spPr>
      </p:pic>
      <p:sp>
        <p:nvSpPr>
          <p:cNvPr id="2" name="Title 1"/>
          <p:cNvSpPr>
            <a:spLocks noGrp="1"/>
          </p:cNvSpPr>
          <p:nvPr>
            <p:ph type="title"/>
          </p:nvPr>
        </p:nvSpPr>
        <p:spPr>
          <a:xfrm>
            <a:off x="1227145" y="4828308"/>
            <a:ext cx="5773467" cy="1600200"/>
          </a:xfrm>
        </p:spPr>
        <p:txBody>
          <a:bodyPr anchor="b"/>
          <a:lstStyle>
            <a:lvl1pPr>
              <a:defRPr sz="2400"/>
            </a:lvl1pPr>
          </a:lstStyle>
          <a:p>
            <a:r>
              <a:rPr lang="fr-FR" dirty="0"/>
              <a:t>Modifiez le style du titre</a:t>
            </a:r>
            <a:endParaRPr lang="en-US" dirty="0"/>
          </a:p>
        </p:txBody>
      </p:sp>
      <p:sp>
        <p:nvSpPr>
          <p:cNvPr id="4" name="Text Placeholder 3"/>
          <p:cNvSpPr>
            <a:spLocks noGrp="1"/>
          </p:cNvSpPr>
          <p:nvPr>
            <p:ph type="body" sz="half" idx="2"/>
          </p:nvPr>
        </p:nvSpPr>
        <p:spPr>
          <a:xfrm>
            <a:off x="7526343" y="361025"/>
            <a:ext cx="4240784" cy="6135947"/>
          </a:xfrm>
        </p:spPr>
        <p:txBody>
          <a:bodyPr/>
          <a:lstStyle>
            <a:lvl1pPr marL="0" indent="0">
              <a:buNone/>
              <a:defRPr sz="1200"/>
            </a:lvl1pPr>
            <a:lvl2pPr marL="342891" indent="0">
              <a:buNone/>
              <a:defRPr sz="1100"/>
            </a:lvl2pPr>
            <a:lvl3pPr marL="685783" indent="0">
              <a:buNone/>
              <a:defRPr sz="900"/>
            </a:lvl3pPr>
            <a:lvl4pPr marL="1028674" indent="0">
              <a:buNone/>
              <a:defRPr sz="800"/>
            </a:lvl4pPr>
            <a:lvl5pPr marL="1371566" indent="0">
              <a:buNone/>
              <a:defRPr sz="800"/>
            </a:lvl5pPr>
            <a:lvl6pPr marL="1714457" indent="0">
              <a:buNone/>
              <a:defRPr sz="800"/>
            </a:lvl6pPr>
            <a:lvl7pPr marL="2057349" indent="0">
              <a:buNone/>
              <a:defRPr sz="800"/>
            </a:lvl7pPr>
            <a:lvl8pPr marL="2400240" indent="0">
              <a:buNone/>
              <a:defRPr sz="800"/>
            </a:lvl8pPr>
            <a:lvl9pPr marL="2743131" indent="0">
              <a:buNone/>
              <a:defRPr sz="800"/>
            </a:lvl9pPr>
          </a:lstStyle>
          <a:p>
            <a:pPr lvl="0"/>
            <a:r>
              <a:rPr lang="fr-FR"/>
              <a:t>Cliquez pour modifier les styles du texte du masque</a:t>
            </a:r>
          </a:p>
        </p:txBody>
      </p:sp>
      <p:pic>
        <p:nvPicPr>
          <p:cNvPr id="9" name="Image 8">
            <a:extLst>
              <a:ext uri="{FF2B5EF4-FFF2-40B4-BE49-F238E27FC236}">
                <a16:creationId xmlns:a16="http://schemas.microsoft.com/office/drawing/2014/main" id="{0AE2B3DD-1FDB-924E-8F1E-5D3992881B9F}"/>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66254" y="5745023"/>
            <a:ext cx="645396" cy="751949"/>
          </a:xfrm>
          <a:prstGeom prst="rect">
            <a:avLst/>
          </a:prstGeom>
        </p:spPr>
      </p:pic>
      <p:pic>
        <p:nvPicPr>
          <p:cNvPr id="7" name="Picture 2" descr="C:\Users\garbadjirmaya\Documents\photos patruck\disk picture 36681.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58554" y="-4"/>
            <a:ext cx="5942060" cy="44565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8" r:link="rId9"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37098233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REDIT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E6F54B0-8311-FE43-9FCC-E6C5BB8B99DB}"/>
              </a:ext>
            </a:extLst>
          </p:cNvPr>
          <p:cNvSpPr/>
          <p:nvPr userDrawn="1"/>
        </p:nvSpPr>
        <p:spPr>
          <a:xfrm>
            <a:off x="0" y="5"/>
            <a:ext cx="12192000" cy="6939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endParaRPr lang="fr-FR">
              <a:solidFill>
                <a:prstClr val="white"/>
              </a:solidFill>
            </a:endParaRPr>
          </a:p>
        </p:txBody>
      </p:sp>
      <p:pic>
        <p:nvPicPr>
          <p:cNvPr id="16" name="Image 15">
            <a:extLst>
              <a:ext uri="{FF2B5EF4-FFF2-40B4-BE49-F238E27FC236}">
                <a16:creationId xmlns:a16="http://schemas.microsoft.com/office/drawing/2014/main" id="{C13CA023-186A-4F4D-A0AC-FE64412B2F9B}"/>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a:off x="187697" y="1219200"/>
            <a:ext cx="5839840" cy="2464955"/>
          </a:xfrm>
          <a:prstGeom prst="rect">
            <a:avLst/>
          </a:prstGeom>
        </p:spPr>
      </p:pic>
      <p:sp>
        <p:nvSpPr>
          <p:cNvPr id="2" name="TextBox 1"/>
          <p:cNvSpPr txBox="1"/>
          <p:nvPr userDrawn="1"/>
        </p:nvSpPr>
        <p:spPr>
          <a:xfrm>
            <a:off x="5347064" y="5037851"/>
            <a:ext cx="6844936" cy="830997"/>
          </a:xfrm>
          <a:prstGeom prst="rect">
            <a:avLst/>
          </a:prstGeom>
          <a:noFill/>
        </p:spPr>
        <p:txBody>
          <a:bodyPr wrap="square" lIns="91438" tIns="45719" rIns="91438" bIns="45719" rtlCol="0">
            <a:spAutoFit/>
          </a:bodyPr>
          <a:lstStyle/>
          <a:p>
            <a:pPr defTabSz="457189"/>
            <a:r>
              <a:rPr lang="en-GB" sz="4800" b="1" dirty="0">
                <a:solidFill>
                  <a:prstClr val="white"/>
                </a:solidFill>
                <a:latin typeface="Bradley Hand ITC" panose="03070402050302030203" pitchFamily="66" charset="0"/>
              </a:rPr>
              <a:t>Thank you</a:t>
            </a:r>
            <a:endParaRPr lang="en-US" sz="4800" b="1" dirty="0">
              <a:solidFill>
                <a:prstClr val="white"/>
              </a:solidFill>
              <a:latin typeface="Bradley Hand ITC" panose="03070402050302030203" pitchFamily="66" charset="0"/>
            </a:endParaRPr>
          </a:p>
        </p:txBody>
      </p:sp>
    </p:spTree>
    <p:extLst>
      <p:ext uri="{BB962C8B-B14F-4D97-AF65-F5344CB8AC3E}">
        <p14:creationId xmlns:p14="http://schemas.microsoft.com/office/powerpoint/2010/main" val="23071733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re et contenu simple">
  <p:cSld name="Titre et contenu simple">
    <p:spTree>
      <p:nvGrpSpPr>
        <p:cNvPr id="1" name="Shape 87"/>
        <p:cNvGrpSpPr/>
        <p:nvPr/>
      </p:nvGrpSpPr>
      <p:grpSpPr>
        <a:xfrm>
          <a:off x="0" y="0"/>
          <a:ext cx="0" cy="0"/>
          <a:chOff x="0" y="0"/>
          <a:chExt cx="0" cy="0"/>
        </a:xfrm>
      </p:grpSpPr>
      <p:sp>
        <p:nvSpPr>
          <p:cNvPr id="88" name="Google Shape;88;p14"/>
          <p:cNvSpPr txBox="1">
            <a:spLocks noGrp="1"/>
          </p:cNvSpPr>
          <p:nvPr>
            <p:ph type="title"/>
          </p:nvPr>
        </p:nvSpPr>
        <p:spPr>
          <a:xfrm>
            <a:off x="1393785" y="365138"/>
            <a:ext cx="10515600" cy="59171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4E71"/>
              </a:buClr>
              <a:buSzPts val="3600"/>
              <a:buFont typeface="Arimo"/>
              <a:buNone/>
              <a:defRPr sz="36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9" name="Google Shape;89;p14"/>
          <p:cNvPicPr preferRelativeResize="0"/>
          <p:nvPr/>
        </p:nvPicPr>
        <p:blipFill rotWithShape="1">
          <a:blip r:embed="rId2">
            <a:alphaModFix/>
          </a:blip>
          <a:srcRect/>
          <a:stretch/>
        </p:blipFill>
        <p:spPr>
          <a:xfrm rot="-5400000">
            <a:off x="-2930735" y="2930741"/>
            <a:ext cx="6858005" cy="996525"/>
          </a:xfrm>
          <a:prstGeom prst="rect">
            <a:avLst/>
          </a:prstGeom>
          <a:noFill/>
          <a:ln>
            <a:noFill/>
          </a:ln>
        </p:spPr>
      </p:pic>
      <p:pic>
        <p:nvPicPr>
          <p:cNvPr id="90" name="Google Shape;90;p14"/>
          <p:cNvPicPr preferRelativeResize="0"/>
          <p:nvPr/>
        </p:nvPicPr>
        <p:blipFill rotWithShape="1">
          <a:blip r:embed="rId3">
            <a:alphaModFix/>
          </a:blip>
          <a:srcRect/>
          <a:stretch/>
        </p:blipFill>
        <p:spPr>
          <a:xfrm>
            <a:off x="138873" y="5741582"/>
            <a:ext cx="647419" cy="751309"/>
          </a:xfrm>
          <a:prstGeom prst="rect">
            <a:avLst/>
          </a:prstGeom>
          <a:noFill/>
          <a:ln>
            <a:noFill/>
          </a:ln>
        </p:spPr>
      </p:pic>
      <p:sp>
        <p:nvSpPr>
          <p:cNvPr id="91" name="Google Shape;91;p14"/>
          <p:cNvSpPr txBox="1">
            <a:spLocks noGrp="1"/>
          </p:cNvSpPr>
          <p:nvPr>
            <p:ph type="body" idx="1"/>
          </p:nvPr>
        </p:nvSpPr>
        <p:spPr>
          <a:xfrm>
            <a:off x="1393785" y="1358104"/>
            <a:ext cx="10515600" cy="5134775"/>
          </a:xfrm>
          <a:prstGeom prst="rect">
            <a:avLst/>
          </a:prstGeom>
          <a:noFill/>
          <a:ln>
            <a:noFill/>
          </a:ln>
        </p:spPr>
        <p:txBody>
          <a:bodyPr spcFirstLastPara="1" wrap="square" lIns="91425" tIns="45700" rIns="91425" bIns="45700" anchor="t" anchorCtr="0">
            <a:noAutofit/>
          </a:bodyPr>
          <a:lstStyle>
            <a:lvl1pPr marL="457200" lvl="0" indent="-361950" algn="l">
              <a:lnSpc>
                <a:spcPct val="150000"/>
              </a:lnSpc>
              <a:spcBef>
                <a:spcPts val="751"/>
              </a:spcBef>
              <a:spcAft>
                <a:spcPts val="0"/>
              </a:spcAft>
              <a:buClr>
                <a:srgbClr val="3A3838"/>
              </a:buClr>
              <a:buSzPts val="2100"/>
              <a:buFont typeface="Arimo"/>
              <a:buChar char="•"/>
              <a:defRPr/>
            </a:lvl1pPr>
            <a:lvl2pPr marL="914400" lvl="1" indent="-349250" algn="l">
              <a:lnSpc>
                <a:spcPct val="100000"/>
              </a:lnSpc>
              <a:spcBef>
                <a:spcPts val="375"/>
              </a:spcBef>
              <a:spcAft>
                <a:spcPts val="0"/>
              </a:spcAft>
              <a:buClr>
                <a:srgbClr val="3A3838"/>
              </a:buClr>
              <a:buSzPts val="1900"/>
              <a:buFont typeface="Arimo"/>
              <a:buChar char="•"/>
              <a:defRPr/>
            </a:lvl2pPr>
            <a:lvl3pPr marL="1371600" lvl="2" indent="-323850" algn="l">
              <a:lnSpc>
                <a:spcPct val="100000"/>
              </a:lnSpc>
              <a:spcBef>
                <a:spcPts val="375"/>
              </a:spcBef>
              <a:spcAft>
                <a:spcPts val="0"/>
              </a:spcAft>
              <a:buClr>
                <a:srgbClr val="3A3838"/>
              </a:buClr>
              <a:buSzPts val="1500"/>
              <a:buFont typeface="Arimo"/>
              <a:buChar char="•"/>
              <a:defRPr/>
            </a:lvl3pPr>
            <a:lvl4pPr marL="1828800" lvl="3" indent="-311150" algn="l">
              <a:lnSpc>
                <a:spcPct val="100000"/>
              </a:lnSpc>
              <a:spcBef>
                <a:spcPts val="375"/>
              </a:spcBef>
              <a:spcAft>
                <a:spcPts val="0"/>
              </a:spcAft>
              <a:buClr>
                <a:srgbClr val="3A3838"/>
              </a:buClr>
              <a:buSzPts val="1300"/>
              <a:buChar char="•"/>
              <a:defRPr/>
            </a:lvl4pPr>
            <a:lvl5pPr marL="2286000" lvl="4" indent="-311150" algn="l">
              <a:lnSpc>
                <a:spcPct val="100000"/>
              </a:lnSpc>
              <a:spcBef>
                <a:spcPts val="375"/>
              </a:spcBef>
              <a:spcAft>
                <a:spcPts val="0"/>
              </a:spcAft>
              <a:buClr>
                <a:srgbClr val="3A3838"/>
              </a:buClr>
              <a:buSzPts val="13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92" name="Google Shape;92;p14"/>
          <p:cNvPicPr preferRelativeResize="0"/>
          <p:nvPr/>
        </p:nvPicPr>
        <p:blipFill rotWithShape="1">
          <a:blip r:embed="rId4">
            <a:alphaModFix/>
          </a:blip>
          <a:srcRect/>
          <a:stretch/>
        </p:blipFill>
        <p:spPr>
          <a:xfrm>
            <a:off x="-36433" y="147787"/>
            <a:ext cx="1032960" cy="665017"/>
          </a:xfrm>
          <a:prstGeom prst="rect">
            <a:avLst/>
          </a:prstGeom>
          <a:noFill/>
          <a:ln>
            <a:noFill/>
          </a:ln>
        </p:spPr>
      </p:pic>
    </p:spTree>
    <p:extLst>
      <p:ext uri="{BB962C8B-B14F-4D97-AF65-F5344CB8AC3E}">
        <p14:creationId xmlns:p14="http://schemas.microsoft.com/office/powerpoint/2010/main" val="7008520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Liste">
  <p:cSld name="Liste">
    <p:spTree>
      <p:nvGrpSpPr>
        <p:cNvPr id="1" name="Shape 103"/>
        <p:cNvGrpSpPr/>
        <p:nvPr/>
      </p:nvGrpSpPr>
      <p:grpSpPr>
        <a:xfrm>
          <a:off x="0" y="0"/>
          <a:ext cx="0" cy="0"/>
          <a:chOff x="0" y="0"/>
          <a:chExt cx="0" cy="0"/>
        </a:xfrm>
      </p:grpSpPr>
      <p:sp>
        <p:nvSpPr>
          <p:cNvPr id="104" name="Google Shape;104;p17"/>
          <p:cNvSpPr txBox="1">
            <a:spLocks noGrp="1"/>
          </p:cNvSpPr>
          <p:nvPr>
            <p:ph type="title"/>
          </p:nvPr>
        </p:nvSpPr>
        <p:spPr>
          <a:xfrm>
            <a:off x="1393785" y="365138"/>
            <a:ext cx="10515600" cy="158644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004E71"/>
              </a:buClr>
              <a:buSzPts val="3600"/>
              <a:buFont typeface="Arimo"/>
              <a:buNone/>
              <a:defRPr sz="36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05" name="Google Shape;105;p17"/>
          <p:cNvPicPr preferRelativeResize="0"/>
          <p:nvPr/>
        </p:nvPicPr>
        <p:blipFill rotWithShape="1">
          <a:blip r:embed="rId2">
            <a:alphaModFix/>
          </a:blip>
          <a:srcRect/>
          <a:stretch/>
        </p:blipFill>
        <p:spPr>
          <a:xfrm rot="-5400000">
            <a:off x="-2942979" y="2942979"/>
            <a:ext cx="6942120" cy="1056157"/>
          </a:xfrm>
          <a:prstGeom prst="rect">
            <a:avLst/>
          </a:prstGeom>
          <a:noFill/>
          <a:ln>
            <a:noFill/>
          </a:ln>
        </p:spPr>
      </p:pic>
      <p:pic>
        <p:nvPicPr>
          <p:cNvPr id="106" name="Google Shape;106;p17"/>
          <p:cNvPicPr preferRelativeResize="0"/>
          <p:nvPr/>
        </p:nvPicPr>
        <p:blipFill rotWithShape="1">
          <a:blip r:embed="rId3">
            <a:alphaModFix/>
          </a:blip>
          <a:srcRect/>
          <a:stretch/>
        </p:blipFill>
        <p:spPr>
          <a:xfrm>
            <a:off x="204373" y="5874330"/>
            <a:ext cx="647419" cy="784804"/>
          </a:xfrm>
          <a:prstGeom prst="rect">
            <a:avLst/>
          </a:prstGeom>
          <a:noFill/>
          <a:ln>
            <a:noFill/>
          </a:ln>
        </p:spPr>
      </p:pic>
      <p:sp>
        <p:nvSpPr>
          <p:cNvPr id="107" name="Google Shape;107;p17"/>
          <p:cNvSpPr txBox="1">
            <a:spLocks noGrp="1"/>
          </p:cNvSpPr>
          <p:nvPr>
            <p:ph type="body" idx="1"/>
          </p:nvPr>
        </p:nvSpPr>
        <p:spPr>
          <a:xfrm>
            <a:off x="1393785" y="2025431"/>
            <a:ext cx="9969675" cy="47618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1"/>
              </a:spcBef>
              <a:spcAft>
                <a:spcPts val="0"/>
              </a:spcAft>
              <a:buClr>
                <a:srgbClr val="33AEDD"/>
              </a:buClr>
              <a:buSzPts val="1600"/>
              <a:buNone/>
              <a:defRPr sz="1600" b="1">
                <a:solidFill>
                  <a:srgbClr val="33AEDD"/>
                </a:solidFill>
              </a:defRPr>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8" name="Google Shape;108;p17"/>
          <p:cNvSpPr txBox="1">
            <a:spLocks noGrp="1"/>
          </p:cNvSpPr>
          <p:nvPr>
            <p:ph type="body" idx="2"/>
          </p:nvPr>
        </p:nvSpPr>
        <p:spPr>
          <a:xfrm>
            <a:off x="1936659" y="2618109"/>
            <a:ext cx="9426804" cy="387478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228600" algn="l">
              <a:lnSpc>
                <a:spcPct val="90000"/>
              </a:lnSpc>
              <a:spcBef>
                <a:spcPts val="375"/>
              </a:spcBef>
              <a:spcAft>
                <a:spcPts val="0"/>
              </a:spcAft>
              <a:buClr>
                <a:srgbClr val="3A3838"/>
              </a:buClr>
              <a:buSzPts val="1900"/>
              <a:buNone/>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09" name="Google Shape;109;p17"/>
          <p:cNvPicPr preferRelativeResize="0"/>
          <p:nvPr/>
        </p:nvPicPr>
        <p:blipFill rotWithShape="1">
          <a:blip r:embed="rId4">
            <a:alphaModFix/>
          </a:blip>
          <a:srcRect/>
          <a:stretch/>
        </p:blipFill>
        <p:spPr>
          <a:xfrm>
            <a:off x="77119" y="120658"/>
            <a:ext cx="979055" cy="563539"/>
          </a:xfrm>
          <a:prstGeom prst="rect">
            <a:avLst/>
          </a:prstGeom>
          <a:noFill/>
          <a:ln>
            <a:noFill/>
          </a:ln>
        </p:spPr>
      </p:pic>
    </p:spTree>
    <p:extLst>
      <p:ext uri="{BB962C8B-B14F-4D97-AF65-F5344CB8AC3E}">
        <p14:creationId xmlns:p14="http://schemas.microsoft.com/office/powerpoint/2010/main" val="21938568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Liste et puces">
  <p:cSld name="Liste et puces">
    <p:spTree>
      <p:nvGrpSpPr>
        <p:cNvPr id="1" name="Shape 110"/>
        <p:cNvGrpSpPr/>
        <p:nvPr/>
      </p:nvGrpSpPr>
      <p:grpSpPr>
        <a:xfrm>
          <a:off x="0" y="0"/>
          <a:ext cx="0" cy="0"/>
          <a:chOff x="0" y="0"/>
          <a:chExt cx="0" cy="0"/>
        </a:xfrm>
      </p:grpSpPr>
      <p:sp>
        <p:nvSpPr>
          <p:cNvPr id="111" name="Google Shape;111;p18"/>
          <p:cNvSpPr txBox="1">
            <a:spLocks noGrp="1"/>
          </p:cNvSpPr>
          <p:nvPr>
            <p:ph type="title"/>
          </p:nvPr>
        </p:nvSpPr>
        <p:spPr>
          <a:xfrm>
            <a:off x="1393785" y="365138"/>
            <a:ext cx="10515600" cy="59171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4E71"/>
              </a:buClr>
              <a:buSzPts val="3600"/>
              <a:buFont typeface="Arimo"/>
              <a:buNone/>
              <a:defRPr sz="36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12" name="Google Shape;112;p18"/>
          <p:cNvPicPr preferRelativeResize="0"/>
          <p:nvPr/>
        </p:nvPicPr>
        <p:blipFill rotWithShape="1">
          <a:blip r:embed="rId2">
            <a:alphaModFix/>
          </a:blip>
          <a:srcRect/>
          <a:stretch/>
        </p:blipFill>
        <p:spPr>
          <a:xfrm rot="-5400000">
            <a:off x="-3017195" y="3017204"/>
            <a:ext cx="6942120" cy="907727"/>
          </a:xfrm>
          <a:prstGeom prst="rect">
            <a:avLst/>
          </a:prstGeom>
          <a:noFill/>
          <a:ln>
            <a:noFill/>
          </a:ln>
        </p:spPr>
      </p:pic>
      <p:pic>
        <p:nvPicPr>
          <p:cNvPr id="113" name="Google Shape;113;p18"/>
          <p:cNvPicPr preferRelativeResize="0"/>
          <p:nvPr/>
        </p:nvPicPr>
        <p:blipFill rotWithShape="1">
          <a:blip r:embed="rId3">
            <a:alphaModFix/>
          </a:blip>
          <a:srcRect/>
          <a:stretch/>
        </p:blipFill>
        <p:spPr>
          <a:xfrm>
            <a:off x="138873" y="362970"/>
            <a:ext cx="647419" cy="751309"/>
          </a:xfrm>
          <a:prstGeom prst="rect">
            <a:avLst/>
          </a:prstGeom>
          <a:noFill/>
          <a:ln>
            <a:noFill/>
          </a:ln>
        </p:spPr>
      </p:pic>
      <p:sp>
        <p:nvSpPr>
          <p:cNvPr id="114" name="Google Shape;114;p18"/>
          <p:cNvSpPr txBox="1">
            <a:spLocks noGrp="1"/>
          </p:cNvSpPr>
          <p:nvPr>
            <p:ph type="body" idx="1"/>
          </p:nvPr>
        </p:nvSpPr>
        <p:spPr>
          <a:xfrm>
            <a:off x="1392769" y="1358903"/>
            <a:ext cx="9969675" cy="47618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1"/>
              </a:spcBef>
              <a:spcAft>
                <a:spcPts val="0"/>
              </a:spcAft>
              <a:buClr>
                <a:srgbClr val="33AEDD"/>
              </a:buClr>
              <a:buSzPts val="1600"/>
              <a:buNone/>
              <a:defRPr sz="1600" b="1">
                <a:solidFill>
                  <a:srgbClr val="33AEDD"/>
                </a:solidFill>
              </a:defRPr>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5" name="Google Shape;115;p18"/>
          <p:cNvSpPr txBox="1">
            <a:spLocks noGrp="1"/>
          </p:cNvSpPr>
          <p:nvPr>
            <p:ph type="body" idx="2"/>
          </p:nvPr>
        </p:nvSpPr>
        <p:spPr>
          <a:xfrm>
            <a:off x="1935639" y="1951580"/>
            <a:ext cx="9426804" cy="1052441"/>
          </a:xfrm>
          <a:prstGeom prst="rect">
            <a:avLst/>
          </a:prstGeom>
          <a:noFill/>
          <a:ln>
            <a:noFill/>
          </a:ln>
        </p:spPr>
        <p:txBody>
          <a:bodyPr spcFirstLastPara="1" wrap="square" lIns="91425" tIns="45700" rIns="91425" bIns="45700" anchor="t" anchorCtr="0">
            <a:noAutofit/>
          </a:bodyPr>
          <a:lstStyle>
            <a:lvl1pPr marL="457200" lvl="0" indent="-323850" algn="l">
              <a:lnSpc>
                <a:spcPct val="90000"/>
              </a:lnSpc>
              <a:spcBef>
                <a:spcPts val="751"/>
              </a:spcBef>
              <a:spcAft>
                <a:spcPts val="0"/>
              </a:spcAft>
              <a:buClr>
                <a:srgbClr val="3A3838"/>
              </a:buClr>
              <a:buSzPts val="1500"/>
              <a:buFont typeface="Arimo"/>
              <a:buChar char="•"/>
              <a:defRPr sz="1500"/>
            </a:lvl1pPr>
            <a:lvl2pPr marL="914400" lvl="1" indent="-228600" algn="l">
              <a:lnSpc>
                <a:spcPct val="90000"/>
              </a:lnSpc>
              <a:spcBef>
                <a:spcPts val="375"/>
              </a:spcBef>
              <a:spcAft>
                <a:spcPts val="0"/>
              </a:spcAft>
              <a:buClr>
                <a:srgbClr val="3A3838"/>
              </a:buClr>
              <a:buSzPts val="1900"/>
              <a:buNone/>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6" name="Google Shape;116;p18"/>
          <p:cNvSpPr txBox="1">
            <a:spLocks noGrp="1"/>
          </p:cNvSpPr>
          <p:nvPr>
            <p:ph type="body" idx="3"/>
          </p:nvPr>
        </p:nvSpPr>
        <p:spPr>
          <a:xfrm>
            <a:off x="1392769" y="3212839"/>
            <a:ext cx="9969675" cy="47618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1"/>
              </a:spcBef>
              <a:spcAft>
                <a:spcPts val="0"/>
              </a:spcAft>
              <a:buClr>
                <a:srgbClr val="33AEDD"/>
              </a:buClr>
              <a:buSzPts val="1600"/>
              <a:buNone/>
              <a:defRPr sz="1600" b="1">
                <a:solidFill>
                  <a:srgbClr val="33AEDD"/>
                </a:solidFill>
              </a:defRPr>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7" name="Google Shape;117;p18"/>
          <p:cNvSpPr txBox="1">
            <a:spLocks noGrp="1"/>
          </p:cNvSpPr>
          <p:nvPr>
            <p:ph type="body" idx="4"/>
          </p:nvPr>
        </p:nvSpPr>
        <p:spPr>
          <a:xfrm>
            <a:off x="1935639" y="3805519"/>
            <a:ext cx="9426804" cy="1052441"/>
          </a:xfrm>
          <a:prstGeom prst="rect">
            <a:avLst/>
          </a:prstGeom>
          <a:noFill/>
          <a:ln>
            <a:noFill/>
          </a:ln>
        </p:spPr>
        <p:txBody>
          <a:bodyPr spcFirstLastPara="1" wrap="square" lIns="91425" tIns="45700" rIns="91425" bIns="45700" anchor="t" anchorCtr="0">
            <a:noAutofit/>
          </a:bodyPr>
          <a:lstStyle>
            <a:lvl1pPr marL="457200" lvl="0" indent="-323850" algn="l">
              <a:lnSpc>
                <a:spcPct val="90000"/>
              </a:lnSpc>
              <a:spcBef>
                <a:spcPts val="751"/>
              </a:spcBef>
              <a:spcAft>
                <a:spcPts val="0"/>
              </a:spcAft>
              <a:buClr>
                <a:srgbClr val="3A3838"/>
              </a:buClr>
              <a:buSzPts val="1500"/>
              <a:buFont typeface="Arimo"/>
              <a:buChar char="•"/>
              <a:defRPr sz="1500"/>
            </a:lvl1pPr>
            <a:lvl2pPr marL="914400" lvl="1" indent="-228600" algn="l">
              <a:lnSpc>
                <a:spcPct val="90000"/>
              </a:lnSpc>
              <a:spcBef>
                <a:spcPts val="375"/>
              </a:spcBef>
              <a:spcAft>
                <a:spcPts val="0"/>
              </a:spcAft>
              <a:buClr>
                <a:srgbClr val="3A3838"/>
              </a:buClr>
              <a:buSzPts val="1900"/>
              <a:buNone/>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8" name="Google Shape;118;p18"/>
          <p:cNvSpPr txBox="1">
            <a:spLocks noGrp="1"/>
          </p:cNvSpPr>
          <p:nvPr>
            <p:ph type="body" idx="5"/>
          </p:nvPr>
        </p:nvSpPr>
        <p:spPr>
          <a:xfrm>
            <a:off x="1392769" y="5066777"/>
            <a:ext cx="9969675" cy="47618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1"/>
              </a:spcBef>
              <a:spcAft>
                <a:spcPts val="0"/>
              </a:spcAft>
              <a:buClr>
                <a:srgbClr val="33AEDD"/>
              </a:buClr>
              <a:buSzPts val="1600"/>
              <a:buNone/>
              <a:defRPr sz="1600" b="1">
                <a:solidFill>
                  <a:srgbClr val="33AEDD"/>
                </a:solidFill>
              </a:defRPr>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9" name="Google Shape;119;p18"/>
          <p:cNvSpPr txBox="1">
            <a:spLocks noGrp="1"/>
          </p:cNvSpPr>
          <p:nvPr>
            <p:ph type="body" idx="6"/>
          </p:nvPr>
        </p:nvSpPr>
        <p:spPr>
          <a:xfrm>
            <a:off x="1935639" y="5659459"/>
            <a:ext cx="9426804" cy="1052441"/>
          </a:xfrm>
          <a:prstGeom prst="rect">
            <a:avLst/>
          </a:prstGeom>
          <a:noFill/>
          <a:ln>
            <a:noFill/>
          </a:ln>
        </p:spPr>
        <p:txBody>
          <a:bodyPr spcFirstLastPara="1" wrap="square" lIns="91425" tIns="45700" rIns="91425" bIns="45700" anchor="t" anchorCtr="0">
            <a:noAutofit/>
          </a:bodyPr>
          <a:lstStyle>
            <a:lvl1pPr marL="457200" lvl="0" indent="-323850" algn="l">
              <a:lnSpc>
                <a:spcPct val="90000"/>
              </a:lnSpc>
              <a:spcBef>
                <a:spcPts val="751"/>
              </a:spcBef>
              <a:spcAft>
                <a:spcPts val="0"/>
              </a:spcAft>
              <a:buClr>
                <a:srgbClr val="3A3838"/>
              </a:buClr>
              <a:buSzPts val="1500"/>
              <a:buFont typeface="Arimo"/>
              <a:buChar char="•"/>
              <a:defRPr sz="1500"/>
            </a:lvl1pPr>
            <a:lvl2pPr marL="914400" lvl="1" indent="-228600" algn="l">
              <a:lnSpc>
                <a:spcPct val="90000"/>
              </a:lnSpc>
              <a:spcBef>
                <a:spcPts val="375"/>
              </a:spcBef>
              <a:spcAft>
                <a:spcPts val="0"/>
              </a:spcAft>
              <a:buClr>
                <a:srgbClr val="3A3838"/>
              </a:buClr>
              <a:buSzPts val="1900"/>
              <a:buNone/>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892627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re de section">
  <p:cSld name="Titre de section">
    <p:spTree>
      <p:nvGrpSpPr>
        <p:cNvPr id="1" name="Shape 120"/>
        <p:cNvGrpSpPr/>
        <p:nvPr/>
      </p:nvGrpSpPr>
      <p:grpSpPr>
        <a:xfrm>
          <a:off x="0" y="0"/>
          <a:ext cx="0" cy="0"/>
          <a:chOff x="0" y="0"/>
          <a:chExt cx="0" cy="0"/>
        </a:xfrm>
      </p:grpSpPr>
      <p:sp>
        <p:nvSpPr>
          <p:cNvPr id="121" name="Google Shape;121;p19"/>
          <p:cNvSpPr txBox="1">
            <a:spLocks noGrp="1"/>
          </p:cNvSpPr>
          <p:nvPr>
            <p:ph type="title"/>
          </p:nvPr>
        </p:nvSpPr>
        <p:spPr>
          <a:xfrm>
            <a:off x="913413" y="5218205"/>
            <a:ext cx="10515600" cy="719172"/>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004E71"/>
              </a:buClr>
              <a:buSzPts val="3200"/>
              <a:buFont typeface="Arimo"/>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19"/>
          <p:cNvSpPr>
            <a:spLocks noGrp="1"/>
          </p:cNvSpPr>
          <p:nvPr>
            <p:ph type="pic" idx="2"/>
          </p:nvPr>
        </p:nvSpPr>
        <p:spPr>
          <a:xfrm>
            <a:off x="0" y="1"/>
            <a:ext cx="12192000" cy="4996532"/>
          </a:xfrm>
          <a:prstGeom prst="rect">
            <a:avLst/>
          </a:prstGeom>
          <a:solidFill>
            <a:srgbClr val="D8D8D8"/>
          </a:solidFill>
          <a:ln>
            <a:noFill/>
          </a:ln>
        </p:spPr>
        <p:txBody>
          <a:bodyPr spcFirstLastPara="1" wrap="square" lIns="91425" tIns="45700" rIns="91425" bIns="45700" anchor="ctr" anchorCtr="0">
            <a:noAutofit/>
          </a:bodyPr>
          <a:lstStyle>
            <a:lvl1pPr marR="0" lvl="0" algn="ctr" rtl="0">
              <a:lnSpc>
                <a:spcPct val="90000"/>
              </a:lnSpc>
              <a:spcBef>
                <a:spcPts val="751"/>
              </a:spcBef>
              <a:spcAft>
                <a:spcPts val="0"/>
              </a:spcAft>
              <a:buClr>
                <a:srgbClr val="3A3838"/>
              </a:buClr>
              <a:buSzPts val="2100"/>
              <a:buFont typeface="Arial"/>
              <a:buNone/>
              <a:defRPr sz="2100" b="0" i="0" u="none" strike="noStrike" cap="none">
                <a:solidFill>
                  <a:srgbClr val="3A3838"/>
                </a:solidFill>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pic>
        <p:nvPicPr>
          <p:cNvPr id="123" name="Google Shape;123;p19"/>
          <p:cNvPicPr preferRelativeResize="0"/>
          <p:nvPr/>
        </p:nvPicPr>
        <p:blipFill rotWithShape="1">
          <a:blip r:embed="rId2">
            <a:alphaModFix/>
          </a:blip>
          <a:srcRect/>
          <a:stretch/>
        </p:blipFill>
        <p:spPr>
          <a:xfrm rot="10800000">
            <a:off x="0" y="6182897"/>
            <a:ext cx="12192000" cy="704531"/>
          </a:xfrm>
          <a:prstGeom prst="rect">
            <a:avLst/>
          </a:prstGeom>
          <a:noFill/>
          <a:ln>
            <a:noFill/>
          </a:ln>
        </p:spPr>
      </p:pic>
      <p:grpSp>
        <p:nvGrpSpPr>
          <p:cNvPr id="124" name="Google Shape;124;p19"/>
          <p:cNvGrpSpPr/>
          <p:nvPr/>
        </p:nvGrpSpPr>
        <p:grpSpPr>
          <a:xfrm>
            <a:off x="106614" y="6182899"/>
            <a:ext cx="11978785" cy="675111"/>
            <a:chOff x="1781576" y="4976626"/>
            <a:chExt cx="4844828" cy="140221"/>
          </a:xfrm>
        </p:grpSpPr>
        <p:pic>
          <p:nvPicPr>
            <p:cNvPr id="125" name="Google Shape;125;p19"/>
            <p:cNvPicPr preferRelativeResize="0"/>
            <p:nvPr/>
          </p:nvPicPr>
          <p:blipFill rotWithShape="1">
            <a:blip r:embed="rId3">
              <a:alphaModFix/>
            </a:blip>
            <a:srcRect/>
            <a:stretch/>
          </p:blipFill>
          <p:spPr>
            <a:xfrm>
              <a:off x="6095460" y="4977763"/>
              <a:ext cx="530944" cy="139084"/>
            </a:xfrm>
            <a:prstGeom prst="rect">
              <a:avLst/>
            </a:prstGeom>
            <a:noFill/>
            <a:ln>
              <a:noFill/>
            </a:ln>
          </p:spPr>
        </p:pic>
        <p:pic>
          <p:nvPicPr>
            <p:cNvPr id="126" name="Google Shape;126;p19"/>
            <p:cNvPicPr preferRelativeResize="0"/>
            <p:nvPr/>
          </p:nvPicPr>
          <p:blipFill rotWithShape="1">
            <a:blip r:embed="rId4">
              <a:alphaModFix/>
            </a:blip>
            <a:srcRect/>
            <a:stretch/>
          </p:blipFill>
          <p:spPr>
            <a:xfrm>
              <a:off x="1781576" y="4976626"/>
              <a:ext cx="509759" cy="125919"/>
            </a:xfrm>
            <a:prstGeom prst="rect">
              <a:avLst/>
            </a:prstGeom>
            <a:noFill/>
            <a:ln>
              <a:noFill/>
            </a:ln>
          </p:spPr>
        </p:pic>
      </p:grpSp>
    </p:spTree>
    <p:extLst>
      <p:ext uri="{BB962C8B-B14F-4D97-AF65-F5344CB8AC3E}">
        <p14:creationId xmlns:p14="http://schemas.microsoft.com/office/powerpoint/2010/main" val="37687209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rois contenus">
  <p:cSld name="Trois contenus">
    <p:spTree>
      <p:nvGrpSpPr>
        <p:cNvPr id="1" name="Shape 127"/>
        <p:cNvGrpSpPr/>
        <p:nvPr/>
      </p:nvGrpSpPr>
      <p:grpSpPr>
        <a:xfrm>
          <a:off x="0" y="0"/>
          <a:ext cx="0" cy="0"/>
          <a:chOff x="0" y="0"/>
          <a:chExt cx="0" cy="0"/>
        </a:xfrm>
      </p:grpSpPr>
      <p:sp>
        <p:nvSpPr>
          <p:cNvPr id="128" name="Google Shape;128;p20"/>
          <p:cNvSpPr>
            <a:spLocks noGrp="1"/>
          </p:cNvSpPr>
          <p:nvPr>
            <p:ph type="pic" idx="2"/>
          </p:nvPr>
        </p:nvSpPr>
        <p:spPr>
          <a:xfrm>
            <a:off x="838201" y="2036774"/>
            <a:ext cx="3133627" cy="1583131"/>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1"/>
              </a:spcBef>
              <a:spcAft>
                <a:spcPts val="0"/>
              </a:spcAft>
              <a:buClr>
                <a:srgbClr val="3A3838"/>
              </a:buClr>
              <a:buSzPts val="2100"/>
              <a:buFont typeface="Arial"/>
              <a:buNone/>
              <a:defRPr sz="2100" b="0" i="0" u="none" strike="noStrike" cap="none">
                <a:solidFill>
                  <a:srgbClr val="3A3838"/>
                </a:solidFill>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29" name="Google Shape;129;p20"/>
          <p:cNvSpPr>
            <a:spLocks noGrp="1"/>
          </p:cNvSpPr>
          <p:nvPr>
            <p:ph type="pic" idx="3"/>
          </p:nvPr>
        </p:nvSpPr>
        <p:spPr>
          <a:xfrm>
            <a:off x="8228817" y="2036774"/>
            <a:ext cx="3133627" cy="1583131"/>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1"/>
              </a:spcBef>
              <a:spcAft>
                <a:spcPts val="0"/>
              </a:spcAft>
              <a:buClr>
                <a:srgbClr val="3A3838"/>
              </a:buClr>
              <a:buSzPts val="2100"/>
              <a:buFont typeface="Arial"/>
              <a:buNone/>
              <a:defRPr sz="2100" b="0" i="0" u="none" strike="noStrike" cap="none">
                <a:solidFill>
                  <a:srgbClr val="3A3838"/>
                </a:solidFill>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30" name="Google Shape;130;p20"/>
          <p:cNvSpPr>
            <a:spLocks noGrp="1"/>
          </p:cNvSpPr>
          <p:nvPr>
            <p:ph type="pic" idx="4"/>
          </p:nvPr>
        </p:nvSpPr>
        <p:spPr>
          <a:xfrm>
            <a:off x="4533509" y="2036774"/>
            <a:ext cx="3133627" cy="1583131"/>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1"/>
              </a:spcBef>
              <a:spcAft>
                <a:spcPts val="0"/>
              </a:spcAft>
              <a:buClr>
                <a:srgbClr val="3A3838"/>
              </a:buClr>
              <a:buSzPts val="2100"/>
              <a:buFont typeface="Arial"/>
              <a:buNone/>
              <a:defRPr sz="2100" b="0" i="0" u="none" strike="noStrike" cap="none">
                <a:solidFill>
                  <a:srgbClr val="3A3838"/>
                </a:solidFill>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31" name="Google Shape;131;p20"/>
          <p:cNvSpPr txBox="1">
            <a:spLocks noGrp="1"/>
          </p:cNvSpPr>
          <p:nvPr>
            <p:ph type="body" idx="1"/>
          </p:nvPr>
        </p:nvSpPr>
        <p:spPr>
          <a:xfrm>
            <a:off x="8241385" y="3782486"/>
            <a:ext cx="3132667" cy="2552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2" name="Google Shape;132;p20"/>
          <p:cNvSpPr txBox="1">
            <a:spLocks noGrp="1"/>
          </p:cNvSpPr>
          <p:nvPr>
            <p:ph type="body" idx="5"/>
          </p:nvPr>
        </p:nvSpPr>
        <p:spPr>
          <a:xfrm>
            <a:off x="4520941" y="3782486"/>
            <a:ext cx="3146195" cy="2552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3" name="Google Shape;133;p20"/>
          <p:cNvSpPr txBox="1">
            <a:spLocks noGrp="1"/>
          </p:cNvSpPr>
          <p:nvPr>
            <p:ph type="body" idx="6"/>
          </p:nvPr>
        </p:nvSpPr>
        <p:spPr>
          <a:xfrm>
            <a:off x="825633" y="3782486"/>
            <a:ext cx="3146195" cy="2552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4" name="Google Shape;134;p20"/>
          <p:cNvSpPr txBox="1">
            <a:spLocks noGrp="1"/>
          </p:cNvSpPr>
          <p:nvPr>
            <p:ph type="title"/>
          </p:nvPr>
        </p:nvSpPr>
        <p:spPr>
          <a:xfrm>
            <a:off x="858451" y="766852"/>
            <a:ext cx="10515600" cy="94205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4E71"/>
              </a:buClr>
              <a:buSzPts val="3600"/>
              <a:buFont typeface="Arimo"/>
              <a:buNone/>
              <a:defRPr sz="36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35" name="Google Shape;135;p20"/>
          <p:cNvPicPr preferRelativeResize="0"/>
          <p:nvPr/>
        </p:nvPicPr>
        <p:blipFill rotWithShape="1">
          <a:blip r:embed="rId2">
            <a:alphaModFix/>
          </a:blip>
          <a:srcRect/>
          <a:stretch/>
        </p:blipFill>
        <p:spPr>
          <a:xfrm rot="10800000">
            <a:off x="0" y="-1866"/>
            <a:ext cx="12192000" cy="768707"/>
          </a:xfrm>
          <a:prstGeom prst="rect">
            <a:avLst/>
          </a:prstGeom>
          <a:noFill/>
          <a:ln>
            <a:noFill/>
          </a:ln>
        </p:spPr>
      </p:pic>
      <p:pic>
        <p:nvPicPr>
          <p:cNvPr id="136" name="Google Shape;136;p20"/>
          <p:cNvPicPr preferRelativeResize="0"/>
          <p:nvPr/>
        </p:nvPicPr>
        <p:blipFill rotWithShape="1">
          <a:blip r:embed="rId3">
            <a:alphaModFix/>
          </a:blip>
          <a:srcRect/>
          <a:stretch/>
        </p:blipFill>
        <p:spPr>
          <a:xfrm>
            <a:off x="11362445" y="10"/>
            <a:ext cx="685739" cy="795779"/>
          </a:xfrm>
          <a:prstGeom prst="rect">
            <a:avLst/>
          </a:prstGeom>
          <a:noFill/>
          <a:ln>
            <a:noFill/>
          </a:ln>
        </p:spPr>
      </p:pic>
    </p:spTree>
    <p:extLst>
      <p:ext uri="{BB962C8B-B14F-4D97-AF65-F5344CB8AC3E}">
        <p14:creationId xmlns:p14="http://schemas.microsoft.com/office/powerpoint/2010/main" val="1557852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Pictos et colonnes">
  <p:cSld name="Pictos et colonnes">
    <p:spTree>
      <p:nvGrpSpPr>
        <p:cNvPr id="1" name="Shape 137"/>
        <p:cNvGrpSpPr/>
        <p:nvPr/>
      </p:nvGrpSpPr>
      <p:grpSpPr>
        <a:xfrm>
          <a:off x="0" y="0"/>
          <a:ext cx="0" cy="0"/>
          <a:chOff x="0" y="0"/>
          <a:chExt cx="0" cy="0"/>
        </a:xfrm>
      </p:grpSpPr>
      <p:pic>
        <p:nvPicPr>
          <p:cNvPr id="138" name="Google Shape;138;p21"/>
          <p:cNvPicPr preferRelativeResize="0"/>
          <p:nvPr/>
        </p:nvPicPr>
        <p:blipFill rotWithShape="1">
          <a:blip r:embed="rId2">
            <a:alphaModFix/>
          </a:blip>
          <a:srcRect/>
          <a:stretch/>
        </p:blipFill>
        <p:spPr>
          <a:xfrm rot="10800000">
            <a:off x="0" y="-1862"/>
            <a:ext cx="12192000" cy="561943"/>
          </a:xfrm>
          <a:prstGeom prst="rect">
            <a:avLst/>
          </a:prstGeom>
          <a:noFill/>
          <a:ln>
            <a:noFill/>
          </a:ln>
        </p:spPr>
      </p:pic>
      <p:sp>
        <p:nvSpPr>
          <p:cNvPr id="139" name="Google Shape;139;p21"/>
          <p:cNvSpPr>
            <a:spLocks noGrp="1"/>
          </p:cNvSpPr>
          <p:nvPr>
            <p:ph type="pic" idx="2"/>
          </p:nvPr>
        </p:nvSpPr>
        <p:spPr>
          <a:xfrm>
            <a:off x="808255" y="2100177"/>
            <a:ext cx="720000" cy="7200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1"/>
              </a:spcBef>
              <a:spcAft>
                <a:spcPts val="0"/>
              </a:spcAft>
              <a:buSzPts val="1100"/>
              <a:buFont typeface="Arial"/>
              <a:buNone/>
              <a:defRPr sz="1100" b="0" i="0" u="none" strike="noStrike" cap="none">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40" name="Google Shape;140;p21"/>
          <p:cNvSpPr txBox="1">
            <a:spLocks noGrp="1"/>
          </p:cNvSpPr>
          <p:nvPr>
            <p:ph type="body" idx="1"/>
          </p:nvPr>
        </p:nvSpPr>
        <p:spPr>
          <a:xfrm>
            <a:off x="1683971" y="2100188"/>
            <a:ext cx="4185788" cy="132882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1" name="Google Shape;141;p21"/>
          <p:cNvSpPr txBox="1">
            <a:spLocks noGrp="1"/>
          </p:cNvSpPr>
          <p:nvPr>
            <p:ph type="title"/>
          </p:nvPr>
        </p:nvSpPr>
        <p:spPr>
          <a:xfrm>
            <a:off x="858451" y="766852"/>
            <a:ext cx="10515600" cy="94205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4E71"/>
              </a:buClr>
              <a:buSzPts val="3600"/>
              <a:buFont typeface="Arimo"/>
              <a:buNone/>
              <a:defRPr sz="36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42" name="Google Shape;142;p21"/>
          <p:cNvPicPr preferRelativeResize="0"/>
          <p:nvPr/>
        </p:nvPicPr>
        <p:blipFill rotWithShape="1">
          <a:blip r:embed="rId3">
            <a:alphaModFix/>
          </a:blip>
          <a:srcRect/>
          <a:stretch/>
        </p:blipFill>
        <p:spPr>
          <a:xfrm>
            <a:off x="11677474" y="59187"/>
            <a:ext cx="370721" cy="430211"/>
          </a:xfrm>
          <a:prstGeom prst="rect">
            <a:avLst/>
          </a:prstGeom>
          <a:noFill/>
          <a:ln>
            <a:noFill/>
          </a:ln>
        </p:spPr>
      </p:pic>
      <p:sp>
        <p:nvSpPr>
          <p:cNvPr id="143" name="Google Shape;143;p21"/>
          <p:cNvSpPr>
            <a:spLocks noGrp="1"/>
          </p:cNvSpPr>
          <p:nvPr>
            <p:ph type="pic" idx="3"/>
          </p:nvPr>
        </p:nvSpPr>
        <p:spPr>
          <a:xfrm>
            <a:off x="808255" y="3671311"/>
            <a:ext cx="720000" cy="7200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1"/>
              </a:spcBef>
              <a:spcAft>
                <a:spcPts val="0"/>
              </a:spcAft>
              <a:buSzPts val="1100"/>
              <a:buFont typeface="Arial"/>
              <a:buNone/>
              <a:defRPr sz="1100" b="0" i="0" u="none" strike="noStrike" cap="none">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44" name="Google Shape;144;p21"/>
          <p:cNvSpPr txBox="1">
            <a:spLocks noGrp="1"/>
          </p:cNvSpPr>
          <p:nvPr>
            <p:ph type="body" idx="4"/>
          </p:nvPr>
        </p:nvSpPr>
        <p:spPr>
          <a:xfrm>
            <a:off x="1683971" y="3671321"/>
            <a:ext cx="4185788" cy="132882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5" name="Google Shape;145;p21"/>
          <p:cNvSpPr>
            <a:spLocks noGrp="1"/>
          </p:cNvSpPr>
          <p:nvPr>
            <p:ph type="pic" idx="5"/>
          </p:nvPr>
        </p:nvSpPr>
        <p:spPr>
          <a:xfrm>
            <a:off x="808255" y="5242444"/>
            <a:ext cx="720000" cy="7200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1"/>
              </a:spcBef>
              <a:spcAft>
                <a:spcPts val="0"/>
              </a:spcAft>
              <a:buSzPts val="1100"/>
              <a:buFont typeface="Arial"/>
              <a:buNone/>
              <a:defRPr sz="1100" b="0" i="0" u="none" strike="noStrike" cap="none">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46" name="Google Shape;146;p21"/>
          <p:cNvSpPr txBox="1">
            <a:spLocks noGrp="1"/>
          </p:cNvSpPr>
          <p:nvPr>
            <p:ph type="body" idx="6"/>
          </p:nvPr>
        </p:nvSpPr>
        <p:spPr>
          <a:xfrm>
            <a:off x="1683971" y="5242456"/>
            <a:ext cx="4185788" cy="132882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7" name="Google Shape;147;p21"/>
          <p:cNvSpPr>
            <a:spLocks noGrp="1"/>
          </p:cNvSpPr>
          <p:nvPr>
            <p:ph type="pic" idx="7"/>
          </p:nvPr>
        </p:nvSpPr>
        <p:spPr>
          <a:xfrm>
            <a:off x="6338647" y="2100177"/>
            <a:ext cx="720000" cy="7200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1"/>
              </a:spcBef>
              <a:spcAft>
                <a:spcPts val="0"/>
              </a:spcAft>
              <a:buSzPts val="1100"/>
              <a:buFont typeface="Arial"/>
              <a:buNone/>
              <a:defRPr sz="1100" b="0" i="0" u="none" strike="noStrike" cap="none">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48" name="Google Shape;148;p21"/>
          <p:cNvSpPr txBox="1">
            <a:spLocks noGrp="1"/>
          </p:cNvSpPr>
          <p:nvPr>
            <p:ph type="body" idx="8"/>
          </p:nvPr>
        </p:nvSpPr>
        <p:spPr>
          <a:xfrm>
            <a:off x="7214367" y="2100188"/>
            <a:ext cx="4185788" cy="132882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9" name="Google Shape;149;p21"/>
          <p:cNvSpPr>
            <a:spLocks noGrp="1"/>
          </p:cNvSpPr>
          <p:nvPr>
            <p:ph type="pic" idx="9"/>
          </p:nvPr>
        </p:nvSpPr>
        <p:spPr>
          <a:xfrm>
            <a:off x="6338647" y="3671311"/>
            <a:ext cx="720000" cy="7200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1"/>
              </a:spcBef>
              <a:spcAft>
                <a:spcPts val="0"/>
              </a:spcAft>
              <a:buSzPts val="1100"/>
              <a:buFont typeface="Arial"/>
              <a:buNone/>
              <a:defRPr sz="1100" b="0" i="0" u="none" strike="noStrike" cap="none">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50" name="Google Shape;150;p21"/>
          <p:cNvSpPr txBox="1">
            <a:spLocks noGrp="1"/>
          </p:cNvSpPr>
          <p:nvPr>
            <p:ph type="body" idx="13"/>
          </p:nvPr>
        </p:nvSpPr>
        <p:spPr>
          <a:xfrm>
            <a:off x="7214367" y="3671321"/>
            <a:ext cx="4185788" cy="132882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1" name="Google Shape;151;p21"/>
          <p:cNvSpPr>
            <a:spLocks noGrp="1"/>
          </p:cNvSpPr>
          <p:nvPr>
            <p:ph type="pic" idx="14"/>
          </p:nvPr>
        </p:nvSpPr>
        <p:spPr>
          <a:xfrm>
            <a:off x="6338647" y="5242444"/>
            <a:ext cx="720000" cy="7200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1"/>
              </a:spcBef>
              <a:spcAft>
                <a:spcPts val="0"/>
              </a:spcAft>
              <a:buSzPts val="1100"/>
              <a:buFont typeface="Arial"/>
              <a:buNone/>
              <a:defRPr sz="1100" b="0" i="0" u="none" strike="noStrike" cap="none">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52" name="Google Shape;152;p21"/>
          <p:cNvSpPr txBox="1">
            <a:spLocks noGrp="1"/>
          </p:cNvSpPr>
          <p:nvPr>
            <p:ph type="body" idx="15"/>
          </p:nvPr>
        </p:nvSpPr>
        <p:spPr>
          <a:xfrm>
            <a:off x="7214367" y="5242456"/>
            <a:ext cx="4185788" cy="132882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53" name="Google Shape;153;p21"/>
          <p:cNvPicPr preferRelativeResize="0"/>
          <p:nvPr/>
        </p:nvPicPr>
        <p:blipFill rotWithShape="1">
          <a:blip r:embed="rId4">
            <a:alphaModFix/>
          </a:blip>
          <a:srcRect/>
          <a:stretch/>
        </p:blipFill>
        <p:spPr>
          <a:xfrm>
            <a:off x="-15972" y="-43745"/>
            <a:ext cx="1032933" cy="666749"/>
          </a:xfrm>
          <a:prstGeom prst="rect">
            <a:avLst/>
          </a:prstGeom>
          <a:noFill/>
          <a:ln>
            <a:noFill/>
          </a:ln>
        </p:spPr>
      </p:pic>
    </p:spTree>
    <p:extLst>
      <p:ext uri="{BB962C8B-B14F-4D97-AF65-F5344CB8AC3E}">
        <p14:creationId xmlns:p14="http://schemas.microsoft.com/office/powerpoint/2010/main" val="1194948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image et liste">
  <p:cSld name="image et liste">
    <p:spTree>
      <p:nvGrpSpPr>
        <p:cNvPr id="1" name="Shape 154"/>
        <p:cNvGrpSpPr/>
        <p:nvPr/>
      </p:nvGrpSpPr>
      <p:grpSpPr>
        <a:xfrm>
          <a:off x="0" y="0"/>
          <a:ext cx="0" cy="0"/>
          <a:chOff x="0" y="0"/>
          <a:chExt cx="0" cy="0"/>
        </a:xfrm>
      </p:grpSpPr>
      <p:sp>
        <p:nvSpPr>
          <p:cNvPr id="155" name="Google Shape;155;p22"/>
          <p:cNvSpPr txBox="1">
            <a:spLocks noGrp="1"/>
          </p:cNvSpPr>
          <p:nvPr>
            <p:ph type="body" idx="1"/>
          </p:nvPr>
        </p:nvSpPr>
        <p:spPr>
          <a:xfrm>
            <a:off x="1" y="0"/>
            <a:ext cx="5853355" cy="6858000"/>
          </a:xfrm>
          <a:prstGeom prst="rect">
            <a:avLst/>
          </a:prstGeom>
          <a:solidFill>
            <a:srgbClr val="ACB8CA">
              <a:alpha val="9803"/>
            </a:srgbClr>
          </a:solidFill>
          <a:ln>
            <a:noFill/>
          </a:ln>
        </p:spPr>
        <p:txBody>
          <a:bodyPr spcFirstLastPara="1" wrap="square" lIns="91425" tIns="45700" rIns="91425" bIns="45700" anchor="b" anchorCtr="1">
            <a:noAutofit/>
          </a:bodyPr>
          <a:lstStyle>
            <a:lvl1pPr marL="457200" lvl="0" indent="-228600" algn="ctr">
              <a:lnSpc>
                <a:spcPct val="90000"/>
              </a:lnSpc>
              <a:spcBef>
                <a:spcPts val="751"/>
              </a:spcBef>
              <a:spcAft>
                <a:spcPts val="0"/>
              </a:spcAft>
              <a:buClr>
                <a:srgbClr val="3A3838"/>
              </a:buClr>
              <a:buSzPts val="2100"/>
              <a:buNone/>
              <a:defRPr/>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6" name="Google Shape;156;p22"/>
          <p:cNvSpPr txBox="1">
            <a:spLocks noGrp="1"/>
          </p:cNvSpPr>
          <p:nvPr>
            <p:ph type="title"/>
          </p:nvPr>
        </p:nvSpPr>
        <p:spPr>
          <a:xfrm>
            <a:off x="1046599" y="172555"/>
            <a:ext cx="4710036" cy="1310609"/>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2400"/>
              <a:buFont typeface="Arimo"/>
              <a:buNone/>
              <a:defRPr sz="24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 name="Google Shape;157;p22"/>
          <p:cNvSpPr>
            <a:spLocks noGrp="1"/>
          </p:cNvSpPr>
          <p:nvPr>
            <p:ph type="pic" idx="2"/>
          </p:nvPr>
        </p:nvSpPr>
        <p:spPr>
          <a:xfrm>
            <a:off x="6338647" y="281167"/>
            <a:ext cx="720000" cy="72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1"/>
              </a:spcBef>
              <a:spcAft>
                <a:spcPts val="0"/>
              </a:spcAft>
              <a:buClr>
                <a:srgbClr val="3A3838"/>
              </a:buClr>
              <a:buSzPts val="1100"/>
              <a:buFont typeface="Arial"/>
              <a:buNone/>
              <a:defRPr sz="1100" b="0" i="0" u="none" strike="noStrike" cap="none">
                <a:solidFill>
                  <a:srgbClr val="3A3838"/>
                </a:solidFill>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58" name="Google Shape;158;p22"/>
          <p:cNvSpPr txBox="1">
            <a:spLocks noGrp="1"/>
          </p:cNvSpPr>
          <p:nvPr>
            <p:ph type="body" idx="3"/>
          </p:nvPr>
        </p:nvSpPr>
        <p:spPr>
          <a:xfrm>
            <a:off x="7214367" y="281168"/>
            <a:ext cx="4185788" cy="7200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9" name="Google Shape;159;p22"/>
          <p:cNvSpPr>
            <a:spLocks noGrp="1"/>
          </p:cNvSpPr>
          <p:nvPr>
            <p:ph type="pic" idx="4"/>
          </p:nvPr>
        </p:nvSpPr>
        <p:spPr>
          <a:xfrm>
            <a:off x="6338647" y="1185443"/>
            <a:ext cx="720000" cy="72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1"/>
              </a:spcBef>
              <a:spcAft>
                <a:spcPts val="0"/>
              </a:spcAft>
              <a:buClr>
                <a:srgbClr val="3A3838"/>
              </a:buClr>
              <a:buSzPts val="1100"/>
              <a:buFont typeface="Arial"/>
              <a:buNone/>
              <a:defRPr sz="1100" b="0" i="0" u="none" strike="noStrike" cap="none">
                <a:solidFill>
                  <a:srgbClr val="3A3838"/>
                </a:solidFill>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60" name="Google Shape;160;p22"/>
          <p:cNvSpPr txBox="1">
            <a:spLocks noGrp="1"/>
          </p:cNvSpPr>
          <p:nvPr>
            <p:ph type="body" idx="5"/>
          </p:nvPr>
        </p:nvSpPr>
        <p:spPr>
          <a:xfrm>
            <a:off x="7214367" y="1190091"/>
            <a:ext cx="4185788" cy="7200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1" name="Google Shape;161;p22"/>
          <p:cNvSpPr>
            <a:spLocks noGrp="1"/>
          </p:cNvSpPr>
          <p:nvPr>
            <p:ph type="pic" idx="6"/>
          </p:nvPr>
        </p:nvSpPr>
        <p:spPr>
          <a:xfrm>
            <a:off x="6338647" y="2098607"/>
            <a:ext cx="720000" cy="72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1"/>
              </a:spcBef>
              <a:spcAft>
                <a:spcPts val="0"/>
              </a:spcAft>
              <a:buClr>
                <a:srgbClr val="3A3838"/>
              </a:buClr>
              <a:buSzPts val="1100"/>
              <a:buFont typeface="Arial"/>
              <a:buNone/>
              <a:defRPr sz="1100" b="0" i="0" u="none" strike="noStrike" cap="none">
                <a:solidFill>
                  <a:srgbClr val="3A3838"/>
                </a:solidFill>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62" name="Google Shape;162;p22"/>
          <p:cNvSpPr txBox="1">
            <a:spLocks noGrp="1"/>
          </p:cNvSpPr>
          <p:nvPr>
            <p:ph type="body" idx="7"/>
          </p:nvPr>
        </p:nvSpPr>
        <p:spPr>
          <a:xfrm>
            <a:off x="7214367" y="2099015"/>
            <a:ext cx="4185788" cy="7200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3" name="Google Shape;163;p22"/>
          <p:cNvSpPr>
            <a:spLocks noGrp="1"/>
          </p:cNvSpPr>
          <p:nvPr>
            <p:ph type="pic" idx="8"/>
          </p:nvPr>
        </p:nvSpPr>
        <p:spPr>
          <a:xfrm>
            <a:off x="6338647" y="3012583"/>
            <a:ext cx="720000" cy="72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1"/>
              </a:spcBef>
              <a:spcAft>
                <a:spcPts val="0"/>
              </a:spcAft>
              <a:buClr>
                <a:srgbClr val="3A3838"/>
              </a:buClr>
              <a:buSzPts val="1100"/>
              <a:buFont typeface="Arial"/>
              <a:buNone/>
              <a:defRPr sz="1100" b="0" i="0" u="none" strike="noStrike" cap="none">
                <a:solidFill>
                  <a:srgbClr val="3A3838"/>
                </a:solidFill>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64" name="Google Shape;164;p22"/>
          <p:cNvSpPr txBox="1">
            <a:spLocks noGrp="1"/>
          </p:cNvSpPr>
          <p:nvPr>
            <p:ph type="body" idx="9"/>
          </p:nvPr>
        </p:nvSpPr>
        <p:spPr>
          <a:xfrm>
            <a:off x="7214367" y="3007936"/>
            <a:ext cx="4185788" cy="7200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5" name="Google Shape;165;p22"/>
          <p:cNvSpPr>
            <a:spLocks noGrp="1"/>
          </p:cNvSpPr>
          <p:nvPr>
            <p:ph type="pic" idx="13"/>
          </p:nvPr>
        </p:nvSpPr>
        <p:spPr>
          <a:xfrm>
            <a:off x="6338647" y="3916859"/>
            <a:ext cx="720000" cy="72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1"/>
              </a:spcBef>
              <a:spcAft>
                <a:spcPts val="0"/>
              </a:spcAft>
              <a:buClr>
                <a:srgbClr val="3A3838"/>
              </a:buClr>
              <a:buSzPts val="1100"/>
              <a:buFont typeface="Arial"/>
              <a:buNone/>
              <a:defRPr sz="1100" b="0" i="0" u="none" strike="noStrike" cap="none">
                <a:solidFill>
                  <a:srgbClr val="3A3838"/>
                </a:solidFill>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66" name="Google Shape;166;p22"/>
          <p:cNvSpPr txBox="1">
            <a:spLocks noGrp="1"/>
          </p:cNvSpPr>
          <p:nvPr>
            <p:ph type="body" idx="14"/>
          </p:nvPr>
        </p:nvSpPr>
        <p:spPr>
          <a:xfrm>
            <a:off x="7214367" y="3916859"/>
            <a:ext cx="4185788" cy="7200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7" name="Google Shape;167;p22"/>
          <p:cNvSpPr>
            <a:spLocks noGrp="1"/>
          </p:cNvSpPr>
          <p:nvPr>
            <p:ph type="pic" idx="15"/>
          </p:nvPr>
        </p:nvSpPr>
        <p:spPr>
          <a:xfrm>
            <a:off x="6338647" y="4825781"/>
            <a:ext cx="720000" cy="72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1"/>
              </a:spcBef>
              <a:spcAft>
                <a:spcPts val="0"/>
              </a:spcAft>
              <a:buClr>
                <a:srgbClr val="3A3838"/>
              </a:buClr>
              <a:buSzPts val="1100"/>
              <a:buFont typeface="Arial"/>
              <a:buNone/>
              <a:defRPr sz="1100" b="0" i="0" u="none" strike="noStrike" cap="none">
                <a:solidFill>
                  <a:srgbClr val="3A3838"/>
                </a:solidFill>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68" name="Google Shape;168;p22"/>
          <p:cNvSpPr txBox="1">
            <a:spLocks noGrp="1"/>
          </p:cNvSpPr>
          <p:nvPr>
            <p:ph type="body" idx="16"/>
          </p:nvPr>
        </p:nvSpPr>
        <p:spPr>
          <a:xfrm>
            <a:off x="7214367" y="4825781"/>
            <a:ext cx="4185788" cy="7200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9" name="Google Shape;169;p22"/>
          <p:cNvSpPr>
            <a:spLocks noGrp="1"/>
          </p:cNvSpPr>
          <p:nvPr>
            <p:ph type="pic" idx="17"/>
          </p:nvPr>
        </p:nvSpPr>
        <p:spPr>
          <a:xfrm>
            <a:off x="6338647" y="5734703"/>
            <a:ext cx="720000" cy="72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1"/>
              </a:spcBef>
              <a:spcAft>
                <a:spcPts val="0"/>
              </a:spcAft>
              <a:buClr>
                <a:srgbClr val="3A3838"/>
              </a:buClr>
              <a:buSzPts val="1100"/>
              <a:buFont typeface="Arial"/>
              <a:buNone/>
              <a:defRPr sz="1100" b="0" i="0" u="none" strike="noStrike" cap="none">
                <a:solidFill>
                  <a:srgbClr val="3A3838"/>
                </a:solidFill>
                <a:latin typeface="Arimo"/>
                <a:ea typeface="Arimo"/>
                <a:cs typeface="Arimo"/>
                <a:sym typeface="Arimo"/>
              </a:defRPr>
            </a:lvl1pPr>
            <a:lvl2pPr marR="0" lvl="1"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R="0" lvl="2"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R="0" lvl="3"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R="0" lvl="4"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R="0" lvl="5"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70" name="Google Shape;170;p22"/>
          <p:cNvSpPr txBox="1">
            <a:spLocks noGrp="1"/>
          </p:cNvSpPr>
          <p:nvPr>
            <p:ph type="body" idx="18"/>
          </p:nvPr>
        </p:nvSpPr>
        <p:spPr>
          <a:xfrm>
            <a:off x="7214367" y="5734704"/>
            <a:ext cx="4185788" cy="7200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500"/>
              <a:buNone/>
              <a:defRPr sz="1500"/>
            </a:lvl1pPr>
            <a:lvl2pPr marL="914400" lvl="1" indent="-342900" algn="l">
              <a:lnSpc>
                <a:spcPct val="90000"/>
              </a:lnSpc>
              <a:spcBef>
                <a:spcPts val="375"/>
              </a:spcBef>
              <a:spcAft>
                <a:spcPts val="0"/>
              </a:spcAft>
              <a:buClr>
                <a:srgbClr val="3A3838"/>
              </a:buClr>
              <a:buSzPts val="1800"/>
              <a:buChar char="•"/>
              <a:defRPr/>
            </a:lvl2pPr>
            <a:lvl3pPr marL="1371600" lvl="2" indent="-342900" algn="l">
              <a:lnSpc>
                <a:spcPct val="90000"/>
              </a:lnSpc>
              <a:spcBef>
                <a:spcPts val="375"/>
              </a:spcBef>
              <a:spcAft>
                <a:spcPts val="0"/>
              </a:spcAft>
              <a:buClr>
                <a:srgbClr val="3A3838"/>
              </a:buClr>
              <a:buSzPts val="1800"/>
              <a:buChar char="•"/>
              <a:defRPr/>
            </a:lvl3pPr>
            <a:lvl4pPr marL="1828800" lvl="3" indent="-342900" algn="l">
              <a:lnSpc>
                <a:spcPct val="90000"/>
              </a:lnSpc>
              <a:spcBef>
                <a:spcPts val="375"/>
              </a:spcBef>
              <a:spcAft>
                <a:spcPts val="0"/>
              </a:spcAft>
              <a:buClr>
                <a:srgbClr val="3A3838"/>
              </a:buClr>
              <a:buSzPts val="1800"/>
              <a:buChar char="•"/>
              <a:defRPr/>
            </a:lvl4pPr>
            <a:lvl5pPr marL="2286000" lvl="4" indent="-342900" algn="l">
              <a:lnSpc>
                <a:spcPct val="90000"/>
              </a:lnSpc>
              <a:spcBef>
                <a:spcPts val="375"/>
              </a:spcBef>
              <a:spcAft>
                <a:spcPts val="0"/>
              </a:spcAft>
              <a:buClr>
                <a:srgbClr val="3A3838"/>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71" name="Google Shape;171;p22"/>
          <p:cNvPicPr preferRelativeResize="0"/>
          <p:nvPr/>
        </p:nvPicPr>
        <p:blipFill rotWithShape="1">
          <a:blip r:embed="rId2">
            <a:alphaModFix/>
          </a:blip>
          <a:srcRect/>
          <a:stretch/>
        </p:blipFill>
        <p:spPr>
          <a:xfrm rot="-5400000">
            <a:off x="-2905697" y="2905713"/>
            <a:ext cx="6858000" cy="1046599"/>
          </a:xfrm>
          <a:prstGeom prst="rect">
            <a:avLst/>
          </a:prstGeom>
          <a:noFill/>
          <a:ln>
            <a:noFill/>
          </a:ln>
        </p:spPr>
      </p:pic>
      <p:pic>
        <p:nvPicPr>
          <p:cNvPr id="172" name="Google Shape;172;p22"/>
          <p:cNvPicPr preferRelativeResize="0"/>
          <p:nvPr/>
        </p:nvPicPr>
        <p:blipFill rotWithShape="1">
          <a:blip r:embed="rId3">
            <a:alphaModFix/>
          </a:blip>
          <a:srcRect/>
          <a:stretch/>
        </p:blipFill>
        <p:spPr>
          <a:xfrm>
            <a:off x="130157" y="6079066"/>
            <a:ext cx="647419" cy="751309"/>
          </a:xfrm>
          <a:prstGeom prst="rect">
            <a:avLst/>
          </a:prstGeom>
          <a:noFill/>
          <a:ln>
            <a:noFill/>
          </a:ln>
        </p:spPr>
      </p:pic>
      <p:pic>
        <p:nvPicPr>
          <p:cNvPr id="173" name="Google Shape;173;p22"/>
          <p:cNvPicPr preferRelativeResize="0"/>
          <p:nvPr/>
        </p:nvPicPr>
        <p:blipFill rotWithShape="1">
          <a:blip r:embed="rId4">
            <a:alphaModFix/>
          </a:blip>
          <a:srcRect/>
          <a:stretch/>
        </p:blipFill>
        <p:spPr>
          <a:xfrm>
            <a:off x="-36433" y="147787"/>
            <a:ext cx="1032960" cy="665017"/>
          </a:xfrm>
          <a:prstGeom prst="rect">
            <a:avLst/>
          </a:prstGeom>
          <a:noFill/>
          <a:ln>
            <a:noFill/>
          </a:ln>
        </p:spPr>
      </p:pic>
    </p:spTree>
    <p:extLst>
      <p:ext uri="{BB962C8B-B14F-4D97-AF65-F5344CB8AC3E}">
        <p14:creationId xmlns:p14="http://schemas.microsoft.com/office/powerpoint/2010/main" val="1011944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ois contenus">
    <p:spTree>
      <p:nvGrpSpPr>
        <p:cNvPr id="1" name=""/>
        <p:cNvGrpSpPr/>
        <p:nvPr/>
      </p:nvGrpSpPr>
      <p:grpSpPr>
        <a:xfrm>
          <a:off x="0" y="0"/>
          <a:ext cx="0" cy="0"/>
          <a:chOff x="0" y="0"/>
          <a:chExt cx="0" cy="0"/>
        </a:xfrm>
      </p:grpSpPr>
      <p:sp>
        <p:nvSpPr>
          <p:cNvPr id="9" name="Espace réservé pour une image  8">
            <a:extLst>
              <a:ext uri="{FF2B5EF4-FFF2-40B4-BE49-F238E27FC236}">
                <a16:creationId xmlns:a16="http://schemas.microsoft.com/office/drawing/2014/main" id="{1EF25C7A-E25D-294A-926F-536CF68514BD}"/>
              </a:ext>
            </a:extLst>
          </p:cNvPr>
          <p:cNvSpPr>
            <a:spLocks noGrp="1"/>
          </p:cNvSpPr>
          <p:nvPr>
            <p:ph type="pic" sz="quarter" idx="10"/>
          </p:nvPr>
        </p:nvSpPr>
        <p:spPr>
          <a:xfrm>
            <a:off x="838201" y="2036764"/>
            <a:ext cx="3133627" cy="1583131"/>
          </a:xfrm>
          <a:noFill/>
        </p:spPr>
        <p:txBody>
          <a:bodyPr anchor="ctr" anchorCtr="0"/>
          <a:lstStyle>
            <a:lvl1pPr marL="0" indent="0" algn="ctr">
              <a:buNone/>
              <a:defRPr/>
            </a:lvl1pPr>
          </a:lstStyle>
          <a:p>
            <a:endParaRPr lang="fr-FR"/>
          </a:p>
        </p:txBody>
      </p:sp>
      <p:sp>
        <p:nvSpPr>
          <p:cNvPr id="12" name="Espace réservé pour une image  8">
            <a:extLst>
              <a:ext uri="{FF2B5EF4-FFF2-40B4-BE49-F238E27FC236}">
                <a16:creationId xmlns:a16="http://schemas.microsoft.com/office/drawing/2014/main" id="{6D6016C7-D887-FA4F-A215-2F05EFC39CF9}"/>
              </a:ext>
            </a:extLst>
          </p:cNvPr>
          <p:cNvSpPr>
            <a:spLocks noGrp="1"/>
          </p:cNvSpPr>
          <p:nvPr>
            <p:ph type="pic" sz="quarter" idx="11"/>
          </p:nvPr>
        </p:nvSpPr>
        <p:spPr>
          <a:xfrm>
            <a:off x="8228817" y="2036764"/>
            <a:ext cx="3133627" cy="1583131"/>
          </a:xfrm>
          <a:noFill/>
        </p:spPr>
        <p:txBody>
          <a:bodyPr anchor="ctr" anchorCtr="0"/>
          <a:lstStyle>
            <a:lvl1pPr marL="0" indent="0" algn="ctr">
              <a:buNone/>
              <a:defRPr/>
            </a:lvl1pPr>
          </a:lstStyle>
          <a:p>
            <a:endParaRPr lang="fr-FR"/>
          </a:p>
        </p:txBody>
      </p:sp>
      <p:sp>
        <p:nvSpPr>
          <p:cNvPr id="13" name="Espace réservé pour une image  8">
            <a:extLst>
              <a:ext uri="{FF2B5EF4-FFF2-40B4-BE49-F238E27FC236}">
                <a16:creationId xmlns:a16="http://schemas.microsoft.com/office/drawing/2014/main" id="{5285E81B-F6D0-EC47-BC89-A3BAFD5F9AD0}"/>
              </a:ext>
            </a:extLst>
          </p:cNvPr>
          <p:cNvSpPr>
            <a:spLocks noGrp="1"/>
          </p:cNvSpPr>
          <p:nvPr>
            <p:ph type="pic" sz="quarter" idx="12"/>
          </p:nvPr>
        </p:nvSpPr>
        <p:spPr>
          <a:xfrm>
            <a:off x="4533509" y="2036764"/>
            <a:ext cx="3133627" cy="1583131"/>
          </a:xfrm>
          <a:noFill/>
        </p:spPr>
        <p:txBody>
          <a:bodyPr anchor="ctr" anchorCtr="0"/>
          <a:lstStyle>
            <a:lvl1pPr marL="0" indent="0" algn="ctr">
              <a:buNone/>
              <a:defRPr/>
            </a:lvl1pPr>
          </a:lstStyle>
          <a:p>
            <a:endParaRPr lang="fr-FR"/>
          </a:p>
        </p:txBody>
      </p:sp>
      <p:sp>
        <p:nvSpPr>
          <p:cNvPr id="17" name="Espace réservé du texte 14">
            <a:extLst>
              <a:ext uri="{FF2B5EF4-FFF2-40B4-BE49-F238E27FC236}">
                <a16:creationId xmlns:a16="http://schemas.microsoft.com/office/drawing/2014/main" id="{5959497E-DB8A-DB4D-9503-7F1744DE75A7}"/>
              </a:ext>
            </a:extLst>
          </p:cNvPr>
          <p:cNvSpPr>
            <a:spLocks noGrp="1"/>
          </p:cNvSpPr>
          <p:nvPr>
            <p:ph type="body" sz="quarter" idx="15"/>
          </p:nvPr>
        </p:nvSpPr>
        <p:spPr>
          <a:xfrm>
            <a:off x="8241385" y="3782486"/>
            <a:ext cx="3132667" cy="2552700"/>
          </a:xfrm>
        </p:spPr>
        <p:txBody>
          <a:bodyPr>
            <a:normAutofit/>
          </a:bodyPr>
          <a:lstStyle>
            <a:lvl1pPr marL="0" indent="0">
              <a:buNone/>
              <a:defRPr sz="1500"/>
            </a:lvl1pPr>
          </a:lstStyle>
          <a:p>
            <a:pPr lvl="0"/>
            <a:r>
              <a:rPr lang="fr-FR" dirty="0"/>
              <a:t>Cliquez pour modifier les styles du texte du masque</a:t>
            </a:r>
          </a:p>
        </p:txBody>
      </p:sp>
      <p:sp>
        <p:nvSpPr>
          <p:cNvPr id="18" name="Espace réservé du texte 14">
            <a:extLst>
              <a:ext uri="{FF2B5EF4-FFF2-40B4-BE49-F238E27FC236}">
                <a16:creationId xmlns:a16="http://schemas.microsoft.com/office/drawing/2014/main" id="{05AE540F-D30B-E441-9722-6338EB6F6B12}"/>
              </a:ext>
            </a:extLst>
          </p:cNvPr>
          <p:cNvSpPr>
            <a:spLocks noGrp="1"/>
          </p:cNvSpPr>
          <p:nvPr>
            <p:ph type="body" sz="quarter" idx="16"/>
          </p:nvPr>
        </p:nvSpPr>
        <p:spPr>
          <a:xfrm>
            <a:off x="4520941" y="3782486"/>
            <a:ext cx="3146195" cy="2552700"/>
          </a:xfrm>
        </p:spPr>
        <p:txBody>
          <a:bodyPr>
            <a:normAutofit/>
          </a:bodyPr>
          <a:lstStyle>
            <a:lvl1pPr marL="0" indent="0">
              <a:buNone/>
              <a:defRPr sz="1500"/>
            </a:lvl1pPr>
          </a:lstStyle>
          <a:p>
            <a:pPr lvl="0"/>
            <a:r>
              <a:rPr lang="fr-FR" dirty="0"/>
              <a:t>Cliquez pour modifier les styles du texte du masque</a:t>
            </a:r>
          </a:p>
        </p:txBody>
      </p:sp>
      <p:sp>
        <p:nvSpPr>
          <p:cNvPr id="19" name="Espace réservé du texte 14">
            <a:extLst>
              <a:ext uri="{FF2B5EF4-FFF2-40B4-BE49-F238E27FC236}">
                <a16:creationId xmlns:a16="http://schemas.microsoft.com/office/drawing/2014/main" id="{86BB3F79-E759-174E-8CAE-1EC63877D71C}"/>
              </a:ext>
            </a:extLst>
          </p:cNvPr>
          <p:cNvSpPr>
            <a:spLocks noGrp="1"/>
          </p:cNvSpPr>
          <p:nvPr>
            <p:ph type="body" sz="quarter" idx="17"/>
          </p:nvPr>
        </p:nvSpPr>
        <p:spPr>
          <a:xfrm>
            <a:off x="825633" y="3782486"/>
            <a:ext cx="3146195" cy="2552700"/>
          </a:xfrm>
        </p:spPr>
        <p:txBody>
          <a:bodyPr>
            <a:normAutofit/>
          </a:bodyPr>
          <a:lstStyle>
            <a:lvl1pPr marL="0" indent="0">
              <a:buNone/>
              <a:defRPr sz="1500"/>
            </a:lvl1pPr>
          </a:lstStyle>
          <a:p>
            <a:pPr lvl="0"/>
            <a:r>
              <a:rPr lang="fr-FR" dirty="0"/>
              <a:t>Cliquez pour modifier les styles du texte du masque</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858451" y="766842"/>
            <a:ext cx="10515600" cy="942059"/>
          </a:xfrm>
        </p:spPr>
        <p:txBody>
          <a:bodyPr>
            <a:noAutofit/>
          </a:bodyPr>
          <a:lstStyle>
            <a:lvl1pPr>
              <a:defRPr sz="3600" b="1"/>
            </a:lvl1pPr>
          </a:lstStyle>
          <a:p>
            <a:r>
              <a:rPr lang="fr-FR" dirty="0"/>
              <a:t>MODIFIEZ LE STYLE DU TITRE</a:t>
            </a:r>
            <a:endParaRPr lang="en-US" dirty="0"/>
          </a:p>
        </p:txBody>
      </p:sp>
      <p:pic>
        <p:nvPicPr>
          <p:cNvPr id="21" name="Image 20">
            <a:extLst>
              <a:ext uri="{FF2B5EF4-FFF2-40B4-BE49-F238E27FC236}">
                <a16:creationId xmlns:a16="http://schemas.microsoft.com/office/drawing/2014/main" id="{38FDE05B-4365-384A-B9FA-54447EED4DC2}"/>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1866"/>
            <a:ext cx="12192000" cy="768707"/>
          </a:xfrm>
          <a:prstGeom prst="rect">
            <a:avLst/>
          </a:prstGeom>
        </p:spPr>
      </p:pic>
      <p:pic>
        <p:nvPicPr>
          <p:cNvPr id="25" name="Image 24">
            <a:extLst>
              <a:ext uri="{FF2B5EF4-FFF2-40B4-BE49-F238E27FC236}">
                <a16:creationId xmlns:a16="http://schemas.microsoft.com/office/drawing/2014/main" id="{FFF227F0-AA0A-2345-B310-3FF037D96613}"/>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1362445" y="0"/>
            <a:ext cx="685739" cy="795779"/>
          </a:xfrm>
          <a:prstGeom prst="rect">
            <a:avLst/>
          </a:prstGeom>
        </p:spPr>
      </p:pic>
    </p:spTree>
    <p:extLst>
      <p:ext uri="{BB962C8B-B14F-4D97-AF65-F5344CB8AC3E}">
        <p14:creationId xmlns:p14="http://schemas.microsoft.com/office/powerpoint/2010/main" val="18541658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Objet et Légende">
  <p:cSld name="Objet et Légende">
    <p:spTree>
      <p:nvGrpSpPr>
        <p:cNvPr id="1" name="Shape 174"/>
        <p:cNvGrpSpPr/>
        <p:nvPr/>
      </p:nvGrpSpPr>
      <p:grpSpPr>
        <a:xfrm>
          <a:off x="0" y="0"/>
          <a:ext cx="0" cy="0"/>
          <a:chOff x="0" y="0"/>
          <a:chExt cx="0" cy="0"/>
        </a:xfrm>
      </p:grpSpPr>
      <p:pic>
        <p:nvPicPr>
          <p:cNvPr id="175" name="Google Shape;175;p23"/>
          <p:cNvPicPr preferRelativeResize="0"/>
          <p:nvPr/>
        </p:nvPicPr>
        <p:blipFill rotWithShape="1">
          <a:blip r:embed="rId2">
            <a:alphaModFix/>
          </a:blip>
          <a:srcRect/>
          <a:stretch/>
        </p:blipFill>
        <p:spPr>
          <a:xfrm rot="-5400000">
            <a:off x="-2924338" y="2875114"/>
            <a:ext cx="6858003" cy="1107779"/>
          </a:xfrm>
          <a:prstGeom prst="rect">
            <a:avLst/>
          </a:prstGeom>
          <a:noFill/>
          <a:ln>
            <a:noFill/>
          </a:ln>
        </p:spPr>
      </p:pic>
      <p:sp>
        <p:nvSpPr>
          <p:cNvPr id="176" name="Google Shape;176;p23"/>
          <p:cNvSpPr txBox="1">
            <a:spLocks noGrp="1"/>
          </p:cNvSpPr>
          <p:nvPr>
            <p:ph type="title"/>
          </p:nvPr>
        </p:nvSpPr>
        <p:spPr>
          <a:xfrm>
            <a:off x="1227145" y="4828308"/>
            <a:ext cx="577346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4E71"/>
              </a:buClr>
              <a:buSzPts val="2400"/>
              <a:buFont typeface="Arimo"/>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7" name="Google Shape;177;p23"/>
          <p:cNvSpPr txBox="1">
            <a:spLocks noGrp="1"/>
          </p:cNvSpPr>
          <p:nvPr>
            <p:ph type="body" idx="1"/>
          </p:nvPr>
        </p:nvSpPr>
        <p:spPr>
          <a:xfrm>
            <a:off x="7526343" y="361030"/>
            <a:ext cx="4240784" cy="613594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1"/>
              </a:spcBef>
              <a:spcAft>
                <a:spcPts val="0"/>
              </a:spcAft>
              <a:buClr>
                <a:srgbClr val="3A3838"/>
              </a:buClr>
              <a:buSzPts val="1200"/>
              <a:buNone/>
              <a:defRPr sz="1200"/>
            </a:lvl1pPr>
            <a:lvl2pPr marL="914400" lvl="1" indent="-228600" algn="l">
              <a:lnSpc>
                <a:spcPct val="90000"/>
              </a:lnSpc>
              <a:spcBef>
                <a:spcPts val="375"/>
              </a:spcBef>
              <a:spcAft>
                <a:spcPts val="0"/>
              </a:spcAft>
              <a:buClr>
                <a:srgbClr val="3A3838"/>
              </a:buClr>
              <a:buSzPts val="1100"/>
              <a:buNone/>
              <a:defRPr sz="1100"/>
            </a:lvl2pPr>
            <a:lvl3pPr marL="1371600" lvl="2" indent="-228600" algn="l">
              <a:lnSpc>
                <a:spcPct val="90000"/>
              </a:lnSpc>
              <a:spcBef>
                <a:spcPts val="375"/>
              </a:spcBef>
              <a:spcAft>
                <a:spcPts val="0"/>
              </a:spcAft>
              <a:buClr>
                <a:srgbClr val="3A3838"/>
              </a:buClr>
              <a:buSzPts val="900"/>
              <a:buNone/>
              <a:defRPr sz="900"/>
            </a:lvl3pPr>
            <a:lvl4pPr marL="1828800" lvl="3" indent="-228600" algn="l">
              <a:lnSpc>
                <a:spcPct val="90000"/>
              </a:lnSpc>
              <a:spcBef>
                <a:spcPts val="375"/>
              </a:spcBef>
              <a:spcAft>
                <a:spcPts val="0"/>
              </a:spcAft>
              <a:buClr>
                <a:srgbClr val="3A3838"/>
              </a:buClr>
              <a:buSzPts val="800"/>
              <a:buNone/>
              <a:defRPr sz="800"/>
            </a:lvl4pPr>
            <a:lvl5pPr marL="2286000" lvl="4" indent="-228600" algn="l">
              <a:lnSpc>
                <a:spcPct val="90000"/>
              </a:lnSpc>
              <a:spcBef>
                <a:spcPts val="375"/>
              </a:spcBef>
              <a:spcAft>
                <a:spcPts val="0"/>
              </a:spcAft>
              <a:buClr>
                <a:srgbClr val="3A3838"/>
              </a:buClr>
              <a:buSzPts val="800"/>
              <a:buNone/>
              <a:defRPr sz="800"/>
            </a:lvl5pPr>
            <a:lvl6pPr marL="2743200" lvl="5" indent="-228600" algn="l">
              <a:lnSpc>
                <a:spcPct val="90000"/>
              </a:lnSpc>
              <a:spcBef>
                <a:spcPts val="375"/>
              </a:spcBef>
              <a:spcAft>
                <a:spcPts val="0"/>
              </a:spcAft>
              <a:buClr>
                <a:schemeClr val="dk1"/>
              </a:buClr>
              <a:buSzPts val="800"/>
              <a:buNone/>
              <a:defRPr sz="800"/>
            </a:lvl6pPr>
            <a:lvl7pPr marL="3200400" lvl="6" indent="-228600" algn="l">
              <a:lnSpc>
                <a:spcPct val="90000"/>
              </a:lnSpc>
              <a:spcBef>
                <a:spcPts val="375"/>
              </a:spcBef>
              <a:spcAft>
                <a:spcPts val="0"/>
              </a:spcAft>
              <a:buClr>
                <a:schemeClr val="dk1"/>
              </a:buClr>
              <a:buSzPts val="800"/>
              <a:buNone/>
              <a:defRPr sz="800"/>
            </a:lvl7pPr>
            <a:lvl8pPr marL="3657600" lvl="7" indent="-228600" algn="l">
              <a:lnSpc>
                <a:spcPct val="90000"/>
              </a:lnSpc>
              <a:spcBef>
                <a:spcPts val="375"/>
              </a:spcBef>
              <a:spcAft>
                <a:spcPts val="0"/>
              </a:spcAft>
              <a:buClr>
                <a:schemeClr val="dk1"/>
              </a:buClr>
              <a:buSzPts val="800"/>
              <a:buNone/>
              <a:defRPr sz="800"/>
            </a:lvl8pPr>
            <a:lvl9pPr marL="4114800" lvl="8" indent="-228600" algn="l">
              <a:lnSpc>
                <a:spcPct val="90000"/>
              </a:lnSpc>
              <a:spcBef>
                <a:spcPts val="375"/>
              </a:spcBef>
              <a:spcAft>
                <a:spcPts val="0"/>
              </a:spcAft>
              <a:buClr>
                <a:schemeClr val="dk1"/>
              </a:buClr>
              <a:buSzPts val="800"/>
              <a:buNone/>
              <a:defRPr sz="800"/>
            </a:lvl9pPr>
          </a:lstStyle>
          <a:p>
            <a:endParaRPr/>
          </a:p>
        </p:txBody>
      </p:sp>
      <p:pic>
        <p:nvPicPr>
          <p:cNvPr id="178" name="Google Shape;178;p23"/>
          <p:cNvPicPr preferRelativeResize="0"/>
          <p:nvPr/>
        </p:nvPicPr>
        <p:blipFill rotWithShape="1">
          <a:blip r:embed="rId3">
            <a:alphaModFix/>
          </a:blip>
          <a:srcRect/>
          <a:stretch/>
        </p:blipFill>
        <p:spPr>
          <a:xfrm>
            <a:off x="166255" y="5745033"/>
            <a:ext cx="645396" cy="751949"/>
          </a:xfrm>
          <a:prstGeom prst="rect">
            <a:avLst/>
          </a:prstGeom>
          <a:noFill/>
          <a:ln>
            <a:noFill/>
          </a:ln>
        </p:spPr>
      </p:pic>
      <p:pic>
        <p:nvPicPr>
          <p:cNvPr id="179" name="Google Shape;179;p23" descr="C:\Users\garbadjirmaya\Documents\photos patruck\disk picture 36681.JPG"/>
          <p:cNvPicPr preferRelativeResize="0"/>
          <p:nvPr/>
        </p:nvPicPr>
        <p:blipFill rotWithShape="1">
          <a:blip r:embed="rId4">
            <a:alphaModFix/>
          </a:blip>
          <a:srcRect/>
          <a:stretch/>
        </p:blipFill>
        <p:spPr>
          <a:xfrm>
            <a:off x="1058555" y="-4"/>
            <a:ext cx="5942060" cy="4456547"/>
          </a:xfrm>
          <a:prstGeom prst="rect">
            <a:avLst/>
          </a:prstGeom>
          <a:noFill/>
          <a:ln>
            <a:noFill/>
          </a:ln>
        </p:spPr>
      </p:pic>
      <p:pic>
        <p:nvPicPr>
          <p:cNvPr id="180" name="Google Shape;180;p23"/>
          <p:cNvPicPr preferRelativeResize="0"/>
          <p:nvPr/>
        </p:nvPicPr>
        <p:blipFill rotWithShape="1">
          <a:blip r:embed="rId5">
            <a:alphaModFix/>
          </a:blip>
          <a:srcRect/>
          <a:stretch/>
        </p:blipFill>
        <p:spPr>
          <a:xfrm>
            <a:off x="-36433" y="147787"/>
            <a:ext cx="1032960" cy="665017"/>
          </a:xfrm>
          <a:prstGeom prst="rect">
            <a:avLst/>
          </a:prstGeom>
          <a:noFill/>
          <a:ln>
            <a:noFill/>
          </a:ln>
        </p:spPr>
      </p:pic>
    </p:spTree>
    <p:extLst>
      <p:ext uri="{BB962C8B-B14F-4D97-AF65-F5344CB8AC3E}">
        <p14:creationId xmlns:p14="http://schemas.microsoft.com/office/powerpoint/2010/main" val="7910171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33287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a:t>Click to edit Master title style</a:t>
            </a:r>
            <a:endParaRPr lang="ja-JP" altLang="en-US"/>
          </a:p>
        </p:txBody>
      </p:sp>
      <p:sp>
        <p:nvSpPr>
          <p:cNvPr id="3" name="Content Placeholder 2"/>
          <p:cNvSpPr>
            <a:spLocks noGrp="1"/>
          </p:cNvSpPr>
          <p:nvPr>
            <p:ph idx="1"/>
          </p:nvPr>
        </p:nvSpPr>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Tree>
    <p:extLst>
      <p:ext uri="{BB962C8B-B14F-4D97-AF65-F5344CB8AC3E}">
        <p14:creationId xmlns:p14="http://schemas.microsoft.com/office/powerpoint/2010/main" val="33943504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27" y="4407426"/>
            <a:ext cx="10363924" cy="1362097"/>
          </a:xfrm>
        </p:spPr>
        <p:txBody>
          <a:bodyPr anchor="t"/>
          <a:lstStyle>
            <a:lvl1pPr algn="l">
              <a:defRPr sz="4667" b="1" cap="all"/>
            </a:lvl1pPr>
          </a:lstStyle>
          <a:p>
            <a:r>
              <a:rPr lang="en-US" altLang="ja-JP"/>
              <a:t>Click to edit Master title style</a:t>
            </a:r>
            <a:endParaRPr lang="ja-JP" altLang="en-US"/>
          </a:p>
        </p:txBody>
      </p:sp>
      <p:sp>
        <p:nvSpPr>
          <p:cNvPr id="3" name="Text Placeholder 2"/>
          <p:cNvSpPr>
            <a:spLocks noGrp="1"/>
          </p:cNvSpPr>
          <p:nvPr>
            <p:ph type="body" idx="1"/>
          </p:nvPr>
        </p:nvSpPr>
        <p:spPr>
          <a:xfrm>
            <a:off x="962927" y="2907058"/>
            <a:ext cx="10363924" cy="1500323"/>
          </a:xfrm>
        </p:spPr>
        <p:txBody>
          <a:bodyPr anchor="b"/>
          <a:lstStyle>
            <a:lvl1pPr marL="0" indent="0">
              <a:buNone/>
              <a:defRPr sz="2400"/>
            </a:lvl1pPr>
            <a:lvl2pPr marL="533371" indent="0">
              <a:buNone/>
              <a:defRPr sz="2133"/>
            </a:lvl2pPr>
            <a:lvl3pPr marL="1066739" indent="0">
              <a:buNone/>
              <a:defRPr sz="1867"/>
            </a:lvl3pPr>
            <a:lvl4pPr marL="1600111" indent="0">
              <a:buNone/>
              <a:defRPr sz="1600"/>
            </a:lvl4pPr>
            <a:lvl5pPr marL="2133483" indent="0">
              <a:buNone/>
              <a:defRPr sz="1600"/>
            </a:lvl5pPr>
            <a:lvl6pPr marL="2666852" indent="0">
              <a:buNone/>
              <a:defRPr sz="1600"/>
            </a:lvl6pPr>
            <a:lvl7pPr marL="3200224" indent="0">
              <a:buNone/>
              <a:defRPr sz="1600"/>
            </a:lvl7pPr>
            <a:lvl8pPr marL="3733592" indent="0">
              <a:buNone/>
              <a:defRPr sz="1600"/>
            </a:lvl8pPr>
            <a:lvl9pPr marL="4266963" indent="0">
              <a:buNone/>
              <a:defRPr sz="1600"/>
            </a:lvl9pPr>
          </a:lstStyle>
          <a:p>
            <a:pPr lvl="0"/>
            <a:r>
              <a:rPr lang="en-US" altLang="ja-JP"/>
              <a:t>Click to edit Master text styles</a:t>
            </a:r>
          </a:p>
        </p:txBody>
      </p:sp>
    </p:spTree>
    <p:extLst>
      <p:ext uri="{BB962C8B-B14F-4D97-AF65-F5344CB8AC3E}">
        <p14:creationId xmlns:p14="http://schemas.microsoft.com/office/powerpoint/2010/main" val="5101002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a:t>Click to edit Master title style</a:t>
            </a:r>
            <a:endParaRPr lang="ja-JP" altLang="en-US"/>
          </a:p>
        </p:txBody>
      </p:sp>
      <p:sp>
        <p:nvSpPr>
          <p:cNvPr id="3" name="Content Placeholder 2"/>
          <p:cNvSpPr>
            <a:spLocks noGrp="1"/>
          </p:cNvSpPr>
          <p:nvPr>
            <p:ph sz="half" idx="1"/>
          </p:nvPr>
        </p:nvSpPr>
        <p:spPr>
          <a:xfrm>
            <a:off x="590063" y="1380817"/>
            <a:ext cx="5440788" cy="4611835"/>
          </a:xfrm>
        </p:spPr>
        <p:txBody>
          <a:bodyPr/>
          <a:lstStyle>
            <a:lvl1pPr>
              <a:defRPr sz="3333"/>
            </a:lvl1pPr>
            <a:lvl2pPr>
              <a:defRPr sz="2800"/>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4" name="Content Placeholder 3"/>
          <p:cNvSpPr>
            <a:spLocks noGrp="1"/>
          </p:cNvSpPr>
          <p:nvPr>
            <p:ph sz="half" idx="2"/>
          </p:nvPr>
        </p:nvSpPr>
        <p:spPr>
          <a:xfrm>
            <a:off x="6204619" y="1380817"/>
            <a:ext cx="5440788" cy="4611835"/>
          </a:xfrm>
        </p:spPr>
        <p:txBody>
          <a:bodyPr/>
          <a:lstStyle>
            <a:lvl1pPr>
              <a:defRPr sz="3333"/>
            </a:lvl1pPr>
            <a:lvl2pPr>
              <a:defRPr sz="2800"/>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Tree>
    <p:extLst>
      <p:ext uri="{BB962C8B-B14F-4D97-AF65-F5344CB8AC3E}">
        <p14:creationId xmlns:p14="http://schemas.microsoft.com/office/powerpoint/2010/main" val="32573890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983" y="275017"/>
            <a:ext cx="10972076" cy="1143240"/>
          </a:xfrm>
        </p:spPr>
        <p:txBody>
          <a:bodyPr/>
          <a:lstStyle>
            <a:lvl1pPr>
              <a:defRPr/>
            </a:lvl1pPr>
          </a:lstStyle>
          <a:p>
            <a:r>
              <a:rPr lang="en-US" altLang="ja-JP"/>
              <a:t>Click to edit Master title style</a:t>
            </a:r>
            <a:endParaRPr lang="ja-JP" altLang="en-US"/>
          </a:p>
        </p:txBody>
      </p:sp>
      <p:sp>
        <p:nvSpPr>
          <p:cNvPr id="3" name="Text Placeholder 2"/>
          <p:cNvSpPr>
            <a:spLocks noGrp="1"/>
          </p:cNvSpPr>
          <p:nvPr>
            <p:ph type="body" idx="1"/>
          </p:nvPr>
        </p:nvSpPr>
        <p:spPr>
          <a:xfrm>
            <a:off x="609971" y="1534880"/>
            <a:ext cx="5386489" cy="639293"/>
          </a:xfrm>
        </p:spPr>
        <p:txBody>
          <a:bodyPr anchor="b"/>
          <a:lstStyle>
            <a:lvl1pPr marL="0" indent="0">
              <a:buNone/>
              <a:defRPr sz="2800" b="1"/>
            </a:lvl1pPr>
            <a:lvl2pPr marL="533371" indent="0">
              <a:buNone/>
              <a:defRPr sz="2400" b="1"/>
            </a:lvl2pPr>
            <a:lvl3pPr marL="1066739" indent="0">
              <a:buNone/>
              <a:defRPr sz="2133" b="1"/>
            </a:lvl3pPr>
            <a:lvl4pPr marL="1600111" indent="0">
              <a:buNone/>
              <a:defRPr sz="1867" b="1"/>
            </a:lvl4pPr>
            <a:lvl5pPr marL="2133483" indent="0">
              <a:buNone/>
              <a:defRPr sz="1867" b="1"/>
            </a:lvl5pPr>
            <a:lvl6pPr marL="2666852" indent="0">
              <a:buNone/>
              <a:defRPr sz="1867" b="1"/>
            </a:lvl6pPr>
            <a:lvl7pPr marL="3200224" indent="0">
              <a:buNone/>
              <a:defRPr sz="1867" b="1"/>
            </a:lvl7pPr>
            <a:lvl8pPr marL="3733592" indent="0">
              <a:buNone/>
              <a:defRPr sz="1867" b="1"/>
            </a:lvl8pPr>
            <a:lvl9pPr marL="4266963" indent="0">
              <a:buNone/>
              <a:defRPr sz="1867" b="1"/>
            </a:lvl9pPr>
          </a:lstStyle>
          <a:p>
            <a:pPr lvl="0"/>
            <a:r>
              <a:rPr lang="en-US" altLang="ja-JP"/>
              <a:t>Click to edit Master text styles</a:t>
            </a:r>
          </a:p>
        </p:txBody>
      </p:sp>
      <p:sp>
        <p:nvSpPr>
          <p:cNvPr id="4" name="Content Placeholder 3"/>
          <p:cNvSpPr>
            <a:spLocks noGrp="1"/>
          </p:cNvSpPr>
          <p:nvPr>
            <p:ph sz="half" idx="2"/>
          </p:nvPr>
        </p:nvSpPr>
        <p:spPr>
          <a:xfrm>
            <a:off x="609971" y="2174179"/>
            <a:ext cx="5386489" cy="3952385"/>
          </a:xfrm>
        </p:spPr>
        <p:txBody>
          <a:bodyPr/>
          <a:lstStyle>
            <a:lvl1pPr>
              <a:defRPr sz="2800"/>
            </a:lvl1pPr>
            <a:lvl2pPr>
              <a:defRPr sz="2400"/>
            </a:lvl2pPr>
            <a:lvl3pPr>
              <a:defRPr sz="2133"/>
            </a:lvl3pPr>
            <a:lvl4pPr>
              <a:defRPr sz="1867"/>
            </a:lvl4pPr>
            <a:lvl5pPr>
              <a:defRPr sz="1867"/>
            </a:lvl5pPr>
            <a:lvl6pPr>
              <a:defRPr sz="1867"/>
            </a:lvl6pPr>
            <a:lvl7pPr>
              <a:defRPr sz="1867"/>
            </a:lvl7pPr>
            <a:lvl8pPr>
              <a:defRPr sz="1867"/>
            </a:lvl8pPr>
            <a:lvl9pPr>
              <a:defRPr sz="1867"/>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5" name="Text Placeholder 4"/>
          <p:cNvSpPr>
            <a:spLocks noGrp="1"/>
          </p:cNvSpPr>
          <p:nvPr>
            <p:ph type="body" sz="quarter" idx="3"/>
          </p:nvPr>
        </p:nvSpPr>
        <p:spPr>
          <a:xfrm>
            <a:off x="6193751" y="1534880"/>
            <a:ext cx="5388300" cy="639293"/>
          </a:xfrm>
        </p:spPr>
        <p:txBody>
          <a:bodyPr anchor="b"/>
          <a:lstStyle>
            <a:lvl1pPr marL="0" indent="0">
              <a:buNone/>
              <a:defRPr sz="2800" b="1"/>
            </a:lvl1pPr>
            <a:lvl2pPr marL="533371" indent="0">
              <a:buNone/>
              <a:defRPr sz="2400" b="1"/>
            </a:lvl2pPr>
            <a:lvl3pPr marL="1066739" indent="0">
              <a:buNone/>
              <a:defRPr sz="2133" b="1"/>
            </a:lvl3pPr>
            <a:lvl4pPr marL="1600111" indent="0">
              <a:buNone/>
              <a:defRPr sz="1867" b="1"/>
            </a:lvl4pPr>
            <a:lvl5pPr marL="2133483" indent="0">
              <a:buNone/>
              <a:defRPr sz="1867" b="1"/>
            </a:lvl5pPr>
            <a:lvl6pPr marL="2666852" indent="0">
              <a:buNone/>
              <a:defRPr sz="1867" b="1"/>
            </a:lvl6pPr>
            <a:lvl7pPr marL="3200224" indent="0">
              <a:buNone/>
              <a:defRPr sz="1867" b="1"/>
            </a:lvl7pPr>
            <a:lvl8pPr marL="3733592" indent="0">
              <a:buNone/>
              <a:defRPr sz="1867" b="1"/>
            </a:lvl8pPr>
            <a:lvl9pPr marL="4266963" indent="0">
              <a:buNone/>
              <a:defRPr sz="1867" b="1"/>
            </a:lvl9pPr>
          </a:lstStyle>
          <a:p>
            <a:pPr lvl="0"/>
            <a:r>
              <a:rPr lang="en-US" altLang="ja-JP"/>
              <a:t>Click to edit Master text styles</a:t>
            </a:r>
          </a:p>
        </p:txBody>
      </p:sp>
      <p:sp>
        <p:nvSpPr>
          <p:cNvPr id="6" name="Content Placeholder 5"/>
          <p:cNvSpPr>
            <a:spLocks noGrp="1"/>
          </p:cNvSpPr>
          <p:nvPr>
            <p:ph sz="quarter" idx="4"/>
          </p:nvPr>
        </p:nvSpPr>
        <p:spPr>
          <a:xfrm>
            <a:off x="6193751" y="2174179"/>
            <a:ext cx="5388300" cy="3952385"/>
          </a:xfrm>
        </p:spPr>
        <p:txBody>
          <a:bodyPr/>
          <a:lstStyle>
            <a:lvl1pPr>
              <a:defRPr sz="2800"/>
            </a:lvl1pPr>
            <a:lvl2pPr>
              <a:defRPr sz="2400"/>
            </a:lvl2pPr>
            <a:lvl3pPr>
              <a:defRPr sz="2133"/>
            </a:lvl3pPr>
            <a:lvl4pPr>
              <a:defRPr sz="1867"/>
            </a:lvl4pPr>
            <a:lvl5pPr>
              <a:defRPr sz="1867"/>
            </a:lvl5pPr>
            <a:lvl6pPr>
              <a:defRPr sz="1867"/>
            </a:lvl6pPr>
            <a:lvl7pPr>
              <a:defRPr sz="1867"/>
            </a:lvl7pPr>
            <a:lvl8pPr>
              <a:defRPr sz="1867"/>
            </a:lvl8pPr>
            <a:lvl9pPr>
              <a:defRPr sz="1867"/>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Tree>
    <p:extLst>
      <p:ext uri="{BB962C8B-B14F-4D97-AF65-F5344CB8AC3E}">
        <p14:creationId xmlns:p14="http://schemas.microsoft.com/office/powerpoint/2010/main" val="41329854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a:t>Click to edit Master title style</a:t>
            </a:r>
            <a:endParaRPr lang="ja-JP" altLang="en-US"/>
          </a:p>
        </p:txBody>
      </p:sp>
    </p:spTree>
    <p:extLst>
      <p:ext uri="{BB962C8B-B14F-4D97-AF65-F5344CB8AC3E}">
        <p14:creationId xmlns:p14="http://schemas.microsoft.com/office/powerpoint/2010/main" val="31605886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26936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979" y="273589"/>
            <a:ext cx="4010908" cy="1161959"/>
          </a:xfrm>
        </p:spPr>
        <p:txBody>
          <a:bodyPr anchor="b"/>
          <a:lstStyle>
            <a:lvl1pPr algn="l">
              <a:defRPr sz="2400" b="1"/>
            </a:lvl1pPr>
          </a:lstStyle>
          <a:p>
            <a:r>
              <a:rPr lang="en-US" altLang="ja-JP"/>
              <a:t>Click to edit Master title style</a:t>
            </a:r>
            <a:endParaRPr lang="ja-JP" altLang="en-US"/>
          </a:p>
        </p:txBody>
      </p:sp>
      <p:sp>
        <p:nvSpPr>
          <p:cNvPr id="3" name="Content Placeholder 2"/>
          <p:cNvSpPr>
            <a:spLocks noGrp="1"/>
          </p:cNvSpPr>
          <p:nvPr>
            <p:ph idx="1"/>
          </p:nvPr>
        </p:nvSpPr>
        <p:spPr>
          <a:xfrm>
            <a:off x="4767495" y="273573"/>
            <a:ext cx="6814561" cy="5852987"/>
          </a:xfrm>
        </p:spPr>
        <p:txBody>
          <a:bodyPr/>
          <a:lstStyle>
            <a:lvl1pPr>
              <a:defRPr sz="3733"/>
            </a:lvl1pPr>
            <a:lvl2pPr>
              <a:defRPr sz="3333"/>
            </a:lvl2pPr>
            <a:lvl3pPr>
              <a:defRPr sz="2800"/>
            </a:lvl3pPr>
            <a:lvl4pPr>
              <a:defRPr sz="2400"/>
            </a:lvl4pPr>
            <a:lvl5pPr>
              <a:defRPr sz="2400"/>
            </a:lvl5pPr>
            <a:lvl6pPr>
              <a:defRPr sz="2400"/>
            </a:lvl6pPr>
            <a:lvl7pPr>
              <a:defRPr sz="2400"/>
            </a:lvl7pPr>
            <a:lvl8pPr>
              <a:defRPr sz="2400"/>
            </a:lvl8pPr>
            <a:lvl9pPr>
              <a:defRPr sz="2400"/>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4" name="Text Placeholder 3"/>
          <p:cNvSpPr>
            <a:spLocks noGrp="1"/>
          </p:cNvSpPr>
          <p:nvPr>
            <p:ph type="body" sz="half" idx="2"/>
          </p:nvPr>
        </p:nvSpPr>
        <p:spPr>
          <a:xfrm>
            <a:off x="609979" y="1435541"/>
            <a:ext cx="4010908" cy="4691027"/>
          </a:xfrm>
        </p:spPr>
        <p:txBody>
          <a:bodyPr/>
          <a:lstStyle>
            <a:lvl1pPr marL="0" indent="0">
              <a:buNone/>
              <a:defRPr sz="1600"/>
            </a:lvl1pPr>
            <a:lvl2pPr marL="533371" indent="0">
              <a:buNone/>
              <a:defRPr sz="1467"/>
            </a:lvl2pPr>
            <a:lvl3pPr marL="1066739" indent="0">
              <a:buNone/>
              <a:defRPr sz="1200"/>
            </a:lvl3pPr>
            <a:lvl4pPr marL="1600111" indent="0">
              <a:buNone/>
              <a:defRPr sz="1067"/>
            </a:lvl4pPr>
            <a:lvl5pPr marL="2133483" indent="0">
              <a:buNone/>
              <a:defRPr sz="1067"/>
            </a:lvl5pPr>
            <a:lvl6pPr marL="2666852" indent="0">
              <a:buNone/>
              <a:defRPr sz="1067"/>
            </a:lvl6pPr>
            <a:lvl7pPr marL="3200224" indent="0">
              <a:buNone/>
              <a:defRPr sz="1067"/>
            </a:lvl7pPr>
            <a:lvl8pPr marL="3733592" indent="0">
              <a:buNone/>
              <a:defRPr sz="1067"/>
            </a:lvl8pPr>
            <a:lvl9pPr marL="4266963" indent="0">
              <a:buNone/>
              <a:defRPr sz="1067"/>
            </a:lvl9pPr>
          </a:lstStyle>
          <a:p>
            <a:pPr lvl="0"/>
            <a:r>
              <a:rPr lang="en-US" altLang="ja-JP"/>
              <a:t>Click to edit Master text styles</a:t>
            </a:r>
          </a:p>
        </p:txBody>
      </p:sp>
    </p:spTree>
    <p:extLst>
      <p:ext uri="{BB962C8B-B14F-4D97-AF65-F5344CB8AC3E}">
        <p14:creationId xmlns:p14="http://schemas.microsoft.com/office/powerpoint/2010/main" val="11413538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6" y="4800459"/>
            <a:ext cx="7315924" cy="567300"/>
          </a:xfrm>
        </p:spPr>
        <p:txBody>
          <a:bodyPr anchor="b"/>
          <a:lstStyle>
            <a:lvl1pPr algn="l">
              <a:defRPr sz="2400" b="1"/>
            </a:lvl1pPr>
          </a:lstStyle>
          <a:p>
            <a:r>
              <a:rPr lang="en-US" altLang="ja-JP"/>
              <a:t>Click to edit Master title style</a:t>
            </a:r>
            <a:endParaRPr lang="ja-JP" altLang="en-US"/>
          </a:p>
        </p:txBody>
      </p:sp>
      <p:sp>
        <p:nvSpPr>
          <p:cNvPr id="3" name="Picture Placeholder 2"/>
          <p:cNvSpPr>
            <a:spLocks noGrp="1"/>
          </p:cNvSpPr>
          <p:nvPr>
            <p:ph type="pic" idx="1"/>
          </p:nvPr>
        </p:nvSpPr>
        <p:spPr>
          <a:xfrm>
            <a:off x="2389186" y="613379"/>
            <a:ext cx="7315924" cy="4113648"/>
          </a:xfrm>
        </p:spPr>
        <p:txBody>
          <a:bodyPr/>
          <a:lstStyle>
            <a:lvl1pPr marL="0" indent="0">
              <a:buNone/>
              <a:defRPr sz="3733"/>
            </a:lvl1pPr>
            <a:lvl2pPr marL="533371" indent="0">
              <a:buNone/>
              <a:defRPr sz="3333"/>
            </a:lvl2pPr>
            <a:lvl3pPr marL="1066739" indent="0">
              <a:buNone/>
              <a:defRPr sz="2800"/>
            </a:lvl3pPr>
            <a:lvl4pPr marL="1600111" indent="0">
              <a:buNone/>
              <a:defRPr sz="2400"/>
            </a:lvl4pPr>
            <a:lvl5pPr marL="2133483" indent="0">
              <a:buNone/>
              <a:defRPr sz="2400"/>
            </a:lvl5pPr>
            <a:lvl6pPr marL="2666852" indent="0">
              <a:buNone/>
              <a:defRPr sz="2400"/>
            </a:lvl6pPr>
            <a:lvl7pPr marL="3200224" indent="0">
              <a:buNone/>
              <a:defRPr sz="2400"/>
            </a:lvl7pPr>
            <a:lvl8pPr marL="3733592" indent="0">
              <a:buNone/>
              <a:defRPr sz="2400"/>
            </a:lvl8pPr>
            <a:lvl9pPr marL="4266963" indent="0">
              <a:buNone/>
              <a:defRPr sz="2400"/>
            </a:lvl9pPr>
          </a:lstStyle>
          <a:p>
            <a:pPr lvl="0"/>
            <a:endParaRPr lang="ja-JP" altLang="en-US" noProof="0"/>
          </a:p>
        </p:txBody>
      </p:sp>
      <p:sp>
        <p:nvSpPr>
          <p:cNvPr id="4" name="Text Placeholder 3"/>
          <p:cNvSpPr>
            <a:spLocks noGrp="1"/>
          </p:cNvSpPr>
          <p:nvPr>
            <p:ph type="body" sz="half" idx="2"/>
          </p:nvPr>
        </p:nvSpPr>
        <p:spPr>
          <a:xfrm>
            <a:off x="2389186" y="5367767"/>
            <a:ext cx="7315924" cy="804876"/>
          </a:xfrm>
        </p:spPr>
        <p:txBody>
          <a:bodyPr/>
          <a:lstStyle>
            <a:lvl1pPr marL="0" indent="0">
              <a:buNone/>
              <a:defRPr sz="1600"/>
            </a:lvl1pPr>
            <a:lvl2pPr marL="533371" indent="0">
              <a:buNone/>
              <a:defRPr sz="1467"/>
            </a:lvl2pPr>
            <a:lvl3pPr marL="1066739" indent="0">
              <a:buNone/>
              <a:defRPr sz="1200"/>
            </a:lvl3pPr>
            <a:lvl4pPr marL="1600111" indent="0">
              <a:buNone/>
              <a:defRPr sz="1067"/>
            </a:lvl4pPr>
            <a:lvl5pPr marL="2133483" indent="0">
              <a:buNone/>
              <a:defRPr sz="1067"/>
            </a:lvl5pPr>
            <a:lvl6pPr marL="2666852" indent="0">
              <a:buNone/>
              <a:defRPr sz="1067"/>
            </a:lvl6pPr>
            <a:lvl7pPr marL="3200224" indent="0">
              <a:buNone/>
              <a:defRPr sz="1067"/>
            </a:lvl7pPr>
            <a:lvl8pPr marL="3733592" indent="0">
              <a:buNone/>
              <a:defRPr sz="1067"/>
            </a:lvl8pPr>
            <a:lvl9pPr marL="4266963" indent="0">
              <a:buNone/>
              <a:defRPr sz="1067"/>
            </a:lvl9pPr>
          </a:lstStyle>
          <a:p>
            <a:pPr lvl="0"/>
            <a:r>
              <a:rPr lang="en-US" altLang="ja-JP"/>
              <a:t>Click to edit Master text styles</a:t>
            </a:r>
          </a:p>
        </p:txBody>
      </p:sp>
    </p:spTree>
    <p:extLst>
      <p:ext uri="{BB962C8B-B14F-4D97-AF65-F5344CB8AC3E}">
        <p14:creationId xmlns:p14="http://schemas.microsoft.com/office/powerpoint/2010/main" val="4072887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os et colonnes">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80DB5A62-55A3-2341-9955-8E85FA545F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1860"/>
            <a:ext cx="12192000" cy="561943"/>
          </a:xfrm>
          <a:prstGeom prst="rect">
            <a:avLst/>
          </a:prstGeom>
        </p:spPr>
      </p:pic>
      <p:sp>
        <p:nvSpPr>
          <p:cNvPr id="9" name="Espace réservé pour une image  8">
            <a:extLst>
              <a:ext uri="{FF2B5EF4-FFF2-40B4-BE49-F238E27FC236}">
                <a16:creationId xmlns:a16="http://schemas.microsoft.com/office/drawing/2014/main" id="{1EF25C7A-E25D-294A-926F-536CF68514BD}"/>
              </a:ext>
            </a:extLst>
          </p:cNvPr>
          <p:cNvSpPr>
            <a:spLocks noGrp="1"/>
          </p:cNvSpPr>
          <p:nvPr>
            <p:ph type="pic" sz="quarter" idx="10" hasCustomPrompt="1"/>
          </p:nvPr>
        </p:nvSpPr>
        <p:spPr>
          <a:xfrm>
            <a:off x="808255" y="2100177"/>
            <a:ext cx="720000" cy="720000"/>
          </a:xfrm>
          <a:noFill/>
        </p:spPr>
        <p:txBody>
          <a:bodyPr anchor="ctr" anchorCtr="0">
            <a:normAutofit/>
          </a:bodyPr>
          <a:lstStyle>
            <a:lvl1pPr marL="0" indent="0" algn="ctr">
              <a:buNone/>
              <a:defRPr sz="1100">
                <a:noFill/>
              </a:defRPr>
            </a:lvl1pPr>
          </a:lstStyle>
          <a:p>
            <a:r>
              <a:rPr lang="fr-FR" dirty="0"/>
              <a:t>icone</a:t>
            </a:r>
          </a:p>
        </p:txBody>
      </p:sp>
      <p:sp>
        <p:nvSpPr>
          <p:cNvPr id="19" name="Espace réservé du texte 14">
            <a:extLst>
              <a:ext uri="{FF2B5EF4-FFF2-40B4-BE49-F238E27FC236}">
                <a16:creationId xmlns:a16="http://schemas.microsoft.com/office/drawing/2014/main" id="{86BB3F79-E759-174E-8CAE-1EC63877D71C}"/>
              </a:ext>
            </a:extLst>
          </p:cNvPr>
          <p:cNvSpPr>
            <a:spLocks noGrp="1"/>
          </p:cNvSpPr>
          <p:nvPr>
            <p:ph type="body" sz="quarter" idx="17"/>
          </p:nvPr>
        </p:nvSpPr>
        <p:spPr>
          <a:xfrm>
            <a:off x="1683970" y="2100184"/>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858451" y="766842"/>
            <a:ext cx="10515600" cy="942059"/>
          </a:xfrm>
        </p:spPr>
        <p:txBody>
          <a:bodyPr>
            <a:noAutofit/>
          </a:bodyPr>
          <a:lstStyle>
            <a:lvl1pPr>
              <a:defRPr sz="3600" b="1"/>
            </a:lvl1pPr>
          </a:lstStyle>
          <a:p>
            <a:r>
              <a:rPr lang="fr-FR" dirty="0"/>
              <a:t>MODIFIEZ LE STYLE DU TITRE</a:t>
            </a:r>
            <a:endParaRPr lang="en-US" dirty="0"/>
          </a:p>
        </p:txBody>
      </p:sp>
      <p:pic>
        <p:nvPicPr>
          <p:cNvPr id="25" name="Image 24">
            <a:extLst>
              <a:ext uri="{FF2B5EF4-FFF2-40B4-BE49-F238E27FC236}">
                <a16:creationId xmlns:a16="http://schemas.microsoft.com/office/drawing/2014/main" id="{FFF227F0-AA0A-2345-B310-3FF037D96613}"/>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1677472" y="59178"/>
            <a:ext cx="370721" cy="430211"/>
          </a:xfrm>
          <a:prstGeom prst="rect">
            <a:avLst/>
          </a:prstGeom>
        </p:spPr>
      </p:pic>
      <p:sp>
        <p:nvSpPr>
          <p:cNvPr id="22" name="Espace réservé pour une image  8">
            <a:extLst>
              <a:ext uri="{FF2B5EF4-FFF2-40B4-BE49-F238E27FC236}">
                <a16:creationId xmlns:a16="http://schemas.microsoft.com/office/drawing/2014/main" id="{753F76BA-DCCD-A446-9145-A0EAD91BC10B}"/>
              </a:ext>
            </a:extLst>
          </p:cNvPr>
          <p:cNvSpPr>
            <a:spLocks noGrp="1"/>
          </p:cNvSpPr>
          <p:nvPr>
            <p:ph type="pic" sz="quarter" idx="18" hasCustomPrompt="1"/>
          </p:nvPr>
        </p:nvSpPr>
        <p:spPr>
          <a:xfrm>
            <a:off x="808255" y="3671311"/>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23" name="Espace réservé du texte 14">
            <a:extLst>
              <a:ext uri="{FF2B5EF4-FFF2-40B4-BE49-F238E27FC236}">
                <a16:creationId xmlns:a16="http://schemas.microsoft.com/office/drawing/2014/main" id="{FC3FFEB1-0382-7446-A6A1-108D43ECF81E}"/>
              </a:ext>
            </a:extLst>
          </p:cNvPr>
          <p:cNvSpPr>
            <a:spLocks noGrp="1"/>
          </p:cNvSpPr>
          <p:nvPr>
            <p:ph type="body" sz="quarter" idx="19"/>
          </p:nvPr>
        </p:nvSpPr>
        <p:spPr>
          <a:xfrm>
            <a:off x="1683970" y="3671314"/>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4" name="Espace réservé pour une image  8">
            <a:extLst>
              <a:ext uri="{FF2B5EF4-FFF2-40B4-BE49-F238E27FC236}">
                <a16:creationId xmlns:a16="http://schemas.microsoft.com/office/drawing/2014/main" id="{5891B0A5-6A58-A14D-A75E-2D70F459B300}"/>
              </a:ext>
            </a:extLst>
          </p:cNvPr>
          <p:cNvSpPr>
            <a:spLocks noGrp="1"/>
          </p:cNvSpPr>
          <p:nvPr>
            <p:ph type="pic" sz="quarter" idx="20" hasCustomPrompt="1"/>
          </p:nvPr>
        </p:nvSpPr>
        <p:spPr>
          <a:xfrm>
            <a:off x="808255" y="5242444"/>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26" name="Espace réservé du texte 14">
            <a:extLst>
              <a:ext uri="{FF2B5EF4-FFF2-40B4-BE49-F238E27FC236}">
                <a16:creationId xmlns:a16="http://schemas.microsoft.com/office/drawing/2014/main" id="{0E31ECAB-AE96-4B4C-A09A-3491E986C925}"/>
              </a:ext>
            </a:extLst>
          </p:cNvPr>
          <p:cNvSpPr>
            <a:spLocks noGrp="1"/>
          </p:cNvSpPr>
          <p:nvPr>
            <p:ph type="body" sz="quarter" idx="21"/>
          </p:nvPr>
        </p:nvSpPr>
        <p:spPr>
          <a:xfrm>
            <a:off x="1683970" y="5242452"/>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7" name="Espace réservé pour une image  8">
            <a:extLst>
              <a:ext uri="{FF2B5EF4-FFF2-40B4-BE49-F238E27FC236}">
                <a16:creationId xmlns:a16="http://schemas.microsoft.com/office/drawing/2014/main" id="{5309F7AC-934A-B64F-8CC2-0B699A9ECC8D}"/>
              </a:ext>
            </a:extLst>
          </p:cNvPr>
          <p:cNvSpPr>
            <a:spLocks noGrp="1"/>
          </p:cNvSpPr>
          <p:nvPr>
            <p:ph type="pic" sz="quarter" idx="22" hasCustomPrompt="1"/>
          </p:nvPr>
        </p:nvSpPr>
        <p:spPr>
          <a:xfrm>
            <a:off x="6338647" y="2100177"/>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28" name="Espace réservé du texte 14">
            <a:extLst>
              <a:ext uri="{FF2B5EF4-FFF2-40B4-BE49-F238E27FC236}">
                <a16:creationId xmlns:a16="http://schemas.microsoft.com/office/drawing/2014/main" id="{3128791A-5743-974C-B207-003A604BF8D4}"/>
              </a:ext>
            </a:extLst>
          </p:cNvPr>
          <p:cNvSpPr>
            <a:spLocks noGrp="1"/>
          </p:cNvSpPr>
          <p:nvPr>
            <p:ph type="body" sz="quarter" idx="23"/>
          </p:nvPr>
        </p:nvSpPr>
        <p:spPr>
          <a:xfrm>
            <a:off x="7214367" y="2100184"/>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29" name="Espace réservé pour une image  8">
            <a:extLst>
              <a:ext uri="{FF2B5EF4-FFF2-40B4-BE49-F238E27FC236}">
                <a16:creationId xmlns:a16="http://schemas.microsoft.com/office/drawing/2014/main" id="{8FB48B73-988C-1E4B-9D26-ED1AE7C4B342}"/>
              </a:ext>
            </a:extLst>
          </p:cNvPr>
          <p:cNvSpPr>
            <a:spLocks noGrp="1"/>
          </p:cNvSpPr>
          <p:nvPr>
            <p:ph type="pic" sz="quarter" idx="24" hasCustomPrompt="1"/>
          </p:nvPr>
        </p:nvSpPr>
        <p:spPr>
          <a:xfrm>
            <a:off x="6338647" y="3671311"/>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30" name="Espace réservé du texte 14">
            <a:extLst>
              <a:ext uri="{FF2B5EF4-FFF2-40B4-BE49-F238E27FC236}">
                <a16:creationId xmlns:a16="http://schemas.microsoft.com/office/drawing/2014/main" id="{58395F95-2A5B-7343-9152-649FBD667898}"/>
              </a:ext>
            </a:extLst>
          </p:cNvPr>
          <p:cNvSpPr>
            <a:spLocks noGrp="1"/>
          </p:cNvSpPr>
          <p:nvPr>
            <p:ph type="body" sz="quarter" idx="25"/>
          </p:nvPr>
        </p:nvSpPr>
        <p:spPr>
          <a:xfrm>
            <a:off x="7214367" y="3671314"/>
            <a:ext cx="4185788" cy="1328823"/>
          </a:xfrm>
        </p:spPr>
        <p:txBody>
          <a:bodyPr>
            <a:normAutofit/>
          </a:bodyPr>
          <a:lstStyle>
            <a:lvl1pPr marL="0" indent="0">
              <a:buNone/>
              <a:defRPr sz="1500"/>
            </a:lvl1pPr>
          </a:lstStyle>
          <a:p>
            <a:pPr lvl="0"/>
            <a:r>
              <a:rPr lang="fr-FR" dirty="0"/>
              <a:t>Cliquez pour modifier les styles du texte du masque</a:t>
            </a:r>
          </a:p>
        </p:txBody>
      </p:sp>
      <p:sp>
        <p:nvSpPr>
          <p:cNvPr id="31" name="Espace réservé pour une image  8">
            <a:extLst>
              <a:ext uri="{FF2B5EF4-FFF2-40B4-BE49-F238E27FC236}">
                <a16:creationId xmlns:a16="http://schemas.microsoft.com/office/drawing/2014/main" id="{76A6F0E8-8076-6F48-84F3-34E86BBA2490}"/>
              </a:ext>
            </a:extLst>
          </p:cNvPr>
          <p:cNvSpPr>
            <a:spLocks noGrp="1"/>
          </p:cNvSpPr>
          <p:nvPr>
            <p:ph type="pic" sz="quarter" idx="26" hasCustomPrompt="1"/>
          </p:nvPr>
        </p:nvSpPr>
        <p:spPr>
          <a:xfrm>
            <a:off x="6338647" y="5242444"/>
            <a:ext cx="720000" cy="720000"/>
          </a:xfrm>
          <a:noFill/>
        </p:spPr>
        <p:txBody>
          <a:bodyPr anchor="ctr" anchorCtr="0">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1100">
                <a:noFill/>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fr-FR" dirty="0"/>
              <a:t>icone</a:t>
            </a:r>
          </a:p>
          <a:p>
            <a:endParaRPr lang="fr-FR" dirty="0"/>
          </a:p>
        </p:txBody>
      </p:sp>
      <p:sp>
        <p:nvSpPr>
          <p:cNvPr id="32" name="Espace réservé du texte 14">
            <a:extLst>
              <a:ext uri="{FF2B5EF4-FFF2-40B4-BE49-F238E27FC236}">
                <a16:creationId xmlns:a16="http://schemas.microsoft.com/office/drawing/2014/main" id="{F3602E45-BA6F-BA4F-B97A-D5AB21DF5280}"/>
              </a:ext>
            </a:extLst>
          </p:cNvPr>
          <p:cNvSpPr>
            <a:spLocks noGrp="1"/>
          </p:cNvSpPr>
          <p:nvPr>
            <p:ph type="body" sz="quarter" idx="27"/>
          </p:nvPr>
        </p:nvSpPr>
        <p:spPr>
          <a:xfrm>
            <a:off x="7214367" y="5242452"/>
            <a:ext cx="4185788" cy="1328823"/>
          </a:xfrm>
        </p:spPr>
        <p:txBody>
          <a:bodyPr>
            <a:normAutofit/>
          </a:bodyPr>
          <a:lstStyle>
            <a:lvl1pPr marL="0" indent="0">
              <a:buNone/>
              <a:defRPr sz="1500"/>
            </a:lvl1pPr>
          </a:lstStyle>
          <a:p>
            <a:pPr lvl="0"/>
            <a:r>
              <a:rPr lang="fr-FR" dirty="0"/>
              <a:t>Cliquez pour modifier les styles du texte du masque</a:t>
            </a:r>
          </a:p>
        </p:txBody>
      </p:sp>
      <p:pic>
        <p:nvPicPr>
          <p:cNvPr id="3074" name="Picture 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972" y="-43744"/>
            <a:ext cx="1032933" cy="666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49241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a:t>Click to edit Master title style</a:t>
            </a:r>
            <a:endParaRPr lang="ja-JP" altLang="en-US"/>
          </a:p>
        </p:txBody>
      </p:sp>
      <p:sp>
        <p:nvSpPr>
          <p:cNvPr id="3" name="Vertical Text Placeholder 2"/>
          <p:cNvSpPr>
            <a:spLocks noGrp="1"/>
          </p:cNvSpPr>
          <p:nvPr>
            <p:ph type="body" orient="vert" idx="1"/>
          </p:nvPr>
        </p:nvSpPr>
        <p:spPr/>
        <p:txBody>
          <a:bodyPr vert="eaVert"/>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Tree>
    <p:extLst>
      <p:ext uri="{BB962C8B-B14F-4D97-AF65-F5344CB8AC3E}">
        <p14:creationId xmlns:p14="http://schemas.microsoft.com/office/powerpoint/2010/main" val="16731105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
            <a:ext cx="3048000" cy="5992651"/>
          </a:xfrm>
        </p:spPr>
        <p:txBody>
          <a:bodyPr vert="eaVert"/>
          <a:lstStyle/>
          <a:p>
            <a:r>
              <a:rPr lang="en-US" altLang="ja-JP"/>
              <a:t>Click to edit Master title style</a:t>
            </a:r>
            <a:endParaRPr lang="ja-JP" altLang="en-US"/>
          </a:p>
        </p:txBody>
      </p:sp>
      <p:sp>
        <p:nvSpPr>
          <p:cNvPr id="3" name="Vertical Text Placeholder 2"/>
          <p:cNvSpPr>
            <a:spLocks noGrp="1"/>
          </p:cNvSpPr>
          <p:nvPr>
            <p:ph type="body" orient="vert" idx="1"/>
          </p:nvPr>
        </p:nvSpPr>
        <p:spPr>
          <a:xfrm>
            <a:off x="0" y="5"/>
            <a:ext cx="8970243" cy="5992651"/>
          </a:xfrm>
        </p:spPr>
        <p:txBody>
          <a:bodyPr vert="eaVert"/>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Tree>
    <p:extLst>
      <p:ext uri="{BB962C8B-B14F-4D97-AF65-F5344CB8AC3E}">
        <p14:creationId xmlns:p14="http://schemas.microsoft.com/office/powerpoint/2010/main" val="17802649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5"/>
            <a:ext cx="12192000" cy="5992651"/>
          </a:xfrm>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Tree>
    <p:extLst>
      <p:ext uri="{BB962C8B-B14F-4D97-AF65-F5344CB8AC3E}">
        <p14:creationId xmlns:p14="http://schemas.microsoft.com/office/powerpoint/2010/main" val="37235043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17"/>
            <a:ext cx="12192000" cy="1238271"/>
          </a:xfrm>
        </p:spPr>
        <p:txBody>
          <a:bodyPr/>
          <a:lstStyle/>
          <a:p>
            <a:r>
              <a:rPr lang="en-US" altLang="ja-JP"/>
              <a:t>Click to edit Master title style</a:t>
            </a:r>
            <a:endParaRPr lang="ja-JP" altLang="en-US"/>
          </a:p>
        </p:txBody>
      </p:sp>
      <p:sp>
        <p:nvSpPr>
          <p:cNvPr id="3" name="Content Placeholder 2"/>
          <p:cNvSpPr>
            <a:spLocks noGrp="1"/>
          </p:cNvSpPr>
          <p:nvPr>
            <p:ph sz="half" idx="1"/>
          </p:nvPr>
        </p:nvSpPr>
        <p:spPr>
          <a:xfrm>
            <a:off x="590063" y="1380817"/>
            <a:ext cx="5440788" cy="4611835"/>
          </a:xfrm>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4" name="Text Placeholder 3"/>
          <p:cNvSpPr>
            <a:spLocks noGrp="1"/>
          </p:cNvSpPr>
          <p:nvPr>
            <p:ph type="body" sz="half" idx="2"/>
          </p:nvPr>
        </p:nvSpPr>
        <p:spPr>
          <a:xfrm>
            <a:off x="6204619" y="1380817"/>
            <a:ext cx="5440788" cy="4611835"/>
          </a:xfrm>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Tree>
    <p:extLst>
      <p:ext uri="{BB962C8B-B14F-4D97-AF65-F5344CB8AC3E}">
        <p14:creationId xmlns:p14="http://schemas.microsoft.com/office/powerpoint/2010/main" val="30451949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2162" y="1622"/>
          <a:ext cx="2159" cy="1619"/>
        </p:xfrm>
        <a:graphic>
          <a:graphicData uri="http://schemas.openxmlformats.org/presentationml/2006/ole">
            <mc:AlternateContent xmlns:mc="http://schemas.openxmlformats.org/markup-compatibility/2006">
              <mc:Choice xmlns:v="urn:schemas-microsoft-com:vml" Requires="v">
                <p:oleObj spid="_x0000_s3223"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2162" y="1622"/>
                        <a:ext cx="215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F10A737-A24E-4A0B-83C4-9C2B6E8D5E67}"/>
              </a:ext>
            </a:extLst>
          </p:cNvPr>
          <p:cNvSpPr/>
          <p:nvPr userDrawn="1">
            <p:custDataLst>
              <p:tags r:id="rId3"/>
            </p:custDataLst>
          </p:nvPr>
        </p:nvSpPr>
        <p:spPr>
          <a:xfrm>
            <a:off x="0" y="0"/>
            <a:ext cx="158750" cy="15875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sym typeface="Calibri" panose="020F0502020204030204" pitchFamily="34" charset="0"/>
            </a:endParaRPr>
          </a:p>
        </p:txBody>
      </p:sp>
      <p:cxnSp>
        <p:nvCxnSpPr>
          <p:cNvPr id="14" name="Straight Connector 13">
            <a:extLst>
              <a:ext uri="{FF2B5EF4-FFF2-40B4-BE49-F238E27FC236}">
                <a16:creationId xmlns:a16="http://schemas.microsoft.com/office/drawing/2014/main" id="{640B56D3-96A8-413D-B709-6959BE2A299B}"/>
              </a:ext>
            </a:extLst>
          </p:cNvPr>
          <p:cNvCxnSpPr>
            <a:cxnSpLocks/>
          </p:cNvCxnSpPr>
          <p:nvPr userDrawn="1"/>
        </p:nvCxnSpPr>
        <p:spPr>
          <a:xfrm flipH="1">
            <a:off x="5022241" y="4000262"/>
            <a:ext cx="6145818" cy="0"/>
          </a:xfrm>
          <a:prstGeom prst="line">
            <a:avLst/>
          </a:prstGeom>
          <a:ln>
            <a:gradFill flip="none" rotWithShape="1">
              <a:gsLst>
                <a:gs pos="0">
                  <a:schemeClr val="accent1">
                    <a:alpha val="0"/>
                  </a:schemeClr>
                </a:gs>
                <a:gs pos="56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44D6D540-2983-4691-A26B-7198AF6A5C94}"/>
              </a:ext>
            </a:extLst>
          </p:cNvPr>
          <p:cNvPicPr>
            <a:picLocks noChangeAspect="1" noChangeArrowheads="1"/>
          </p:cNvPicPr>
          <p:nvPr userDrawn="1"/>
        </p:nvPicPr>
        <p:blipFill rotWithShape="1">
          <a:blip r:embed="rId7">
            <a:duotone>
              <a:prstClr val="black"/>
              <a:schemeClr val="accent1">
                <a:tint val="45000"/>
                <a:satMod val="400000"/>
              </a:schemeClr>
            </a:duotone>
            <a:extLst>
              <a:ext uri="{28A0092B-C50C-407E-A947-70E740481C1C}">
                <a14:useLocalDpi xmlns:a14="http://schemas.microsoft.com/office/drawing/2010/main" val="0"/>
              </a:ext>
            </a:extLst>
          </a:blip>
          <a:srcRect l="31571" t="15759" r="21330" b="5518"/>
          <a:stretch/>
        </p:blipFill>
        <p:spPr bwMode="auto">
          <a:xfrm>
            <a:off x="0" y="189589"/>
            <a:ext cx="3960124" cy="6668411"/>
          </a:xfrm>
          <a:custGeom>
            <a:avLst/>
            <a:gdLst>
              <a:gd name="connsiteX0" fmla="*/ 0 w 3960124"/>
              <a:gd name="connsiteY0" fmla="*/ 15822 h 6668411"/>
              <a:gd name="connsiteX1" fmla="*/ 1905001 w 3960124"/>
              <a:gd name="connsiteY1" fmla="*/ 15822 h 6668411"/>
              <a:gd name="connsiteX2" fmla="*/ 1905001 w 3960124"/>
              <a:gd name="connsiteY2" fmla="*/ 6668411 h 6668411"/>
              <a:gd name="connsiteX3" fmla="*/ 0 w 3960124"/>
              <a:gd name="connsiteY3" fmla="*/ 6668411 h 6668411"/>
              <a:gd name="connsiteX4" fmla="*/ 2438131 w 3960124"/>
              <a:gd name="connsiteY4" fmla="*/ 0 h 6668411"/>
              <a:gd name="connsiteX5" fmla="*/ 2422951 w 3960124"/>
              <a:gd name="connsiteY5" fmla="*/ 79922 h 6668411"/>
              <a:gd name="connsiteX6" fmla="*/ 3815509 w 3960124"/>
              <a:gd name="connsiteY6" fmla="*/ 6435006 h 6668411"/>
              <a:gd name="connsiteX7" fmla="*/ 3960124 w 3960124"/>
              <a:gd name="connsiteY7" fmla="*/ 6668410 h 6668411"/>
              <a:gd name="connsiteX8" fmla="*/ 1905003 w 3960124"/>
              <a:gd name="connsiteY8" fmla="*/ 6668410 h 6668411"/>
              <a:gd name="connsiteX9" fmla="*/ 1905003 w 3960124"/>
              <a:gd name="connsiteY9" fmla="*/ 13787 h 666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0124" h="6668411">
                <a:moveTo>
                  <a:pt x="0" y="15822"/>
                </a:moveTo>
                <a:lnTo>
                  <a:pt x="1905001" y="15822"/>
                </a:lnTo>
                <a:lnTo>
                  <a:pt x="1905001" y="6668411"/>
                </a:lnTo>
                <a:lnTo>
                  <a:pt x="0" y="6668411"/>
                </a:lnTo>
                <a:close/>
                <a:moveTo>
                  <a:pt x="2438131" y="0"/>
                </a:moveTo>
                <a:lnTo>
                  <a:pt x="2422951" y="79922"/>
                </a:lnTo>
                <a:cubicBezTo>
                  <a:pt x="2068968" y="2080041"/>
                  <a:pt x="2413004" y="4118302"/>
                  <a:pt x="3815509" y="6435006"/>
                </a:cubicBezTo>
                <a:lnTo>
                  <a:pt x="3960124" y="6668410"/>
                </a:lnTo>
                <a:lnTo>
                  <a:pt x="1905003" y="6668410"/>
                </a:lnTo>
                <a:lnTo>
                  <a:pt x="1905003" y="13787"/>
                </a:lnTo>
                <a:close/>
              </a:path>
            </a:pathLst>
          </a:custGeom>
          <a:solidFill>
            <a:srgbClr val="4F81BD"/>
          </a:solidFill>
          <a:ln>
            <a:noFill/>
          </a:ln>
        </p:spPr>
      </p:pic>
      <p:sp>
        <p:nvSpPr>
          <p:cNvPr id="23" name="Freeform 17">
            <a:extLst>
              <a:ext uri="{FF2B5EF4-FFF2-40B4-BE49-F238E27FC236}">
                <a16:creationId xmlns:a16="http://schemas.microsoft.com/office/drawing/2014/main" id="{376B34CA-E558-406F-96C5-FCA80E916CE9}"/>
              </a:ext>
            </a:extLst>
          </p:cNvPr>
          <p:cNvSpPr/>
          <p:nvPr userDrawn="1"/>
        </p:nvSpPr>
        <p:spPr>
          <a:xfrm>
            <a:off x="-2" y="-2"/>
            <a:ext cx="2475358" cy="205413"/>
          </a:xfrm>
          <a:custGeom>
            <a:avLst/>
            <a:gdLst>
              <a:gd name="connsiteX0" fmla="*/ 1905002 w 2475358"/>
              <a:gd name="connsiteY0" fmla="*/ 1 h 205413"/>
              <a:gd name="connsiteX1" fmla="*/ 2475358 w 2475358"/>
              <a:gd name="connsiteY1" fmla="*/ 1 h 205413"/>
              <a:gd name="connsiteX2" fmla="*/ 2465136 w 2475358"/>
              <a:gd name="connsiteY2" fmla="*/ 47898 h 205413"/>
              <a:gd name="connsiteX3" fmla="*/ 2438131 w 2475358"/>
              <a:gd name="connsiteY3" fmla="*/ 191488 h 205413"/>
              <a:gd name="connsiteX4" fmla="*/ 1905002 w 2475358"/>
              <a:gd name="connsiteY4" fmla="*/ 205413 h 205413"/>
              <a:gd name="connsiteX5" fmla="*/ 0 w 2475358"/>
              <a:gd name="connsiteY5" fmla="*/ 0 h 205413"/>
              <a:gd name="connsiteX6" fmla="*/ 1905001 w 2475358"/>
              <a:gd name="connsiteY6" fmla="*/ 0 h 205413"/>
              <a:gd name="connsiteX7" fmla="*/ 1905001 w 2475358"/>
              <a:gd name="connsiteY7" fmla="*/ 205413 h 205413"/>
              <a:gd name="connsiteX8" fmla="*/ 0 w 2475358"/>
              <a:gd name="connsiteY8" fmla="*/ 205413 h 20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5358" h="205413">
                <a:moveTo>
                  <a:pt x="1905002" y="1"/>
                </a:moveTo>
                <a:lnTo>
                  <a:pt x="2475358" y="1"/>
                </a:lnTo>
                <a:lnTo>
                  <a:pt x="2465136" y="47898"/>
                </a:lnTo>
                <a:lnTo>
                  <a:pt x="2438131" y="191488"/>
                </a:lnTo>
                <a:lnTo>
                  <a:pt x="1905002" y="205413"/>
                </a:lnTo>
                <a:close/>
                <a:moveTo>
                  <a:pt x="0" y="0"/>
                </a:moveTo>
                <a:lnTo>
                  <a:pt x="1905001" y="0"/>
                </a:lnTo>
                <a:lnTo>
                  <a:pt x="1905001" y="205413"/>
                </a:lnTo>
                <a:lnTo>
                  <a:pt x="0" y="20541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4" name="Freeform 18">
            <a:extLst>
              <a:ext uri="{FF2B5EF4-FFF2-40B4-BE49-F238E27FC236}">
                <a16:creationId xmlns:a16="http://schemas.microsoft.com/office/drawing/2014/main" id="{FAC462FE-80C6-430F-B94C-469C15DA084D}"/>
              </a:ext>
            </a:extLst>
          </p:cNvPr>
          <p:cNvSpPr/>
          <p:nvPr userDrawn="1"/>
        </p:nvSpPr>
        <p:spPr>
          <a:xfrm rot="16200000" flipH="1" flipV="1">
            <a:off x="-129972" y="2575670"/>
            <a:ext cx="6674807" cy="1889853"/>
          </a:xfrm>
          <a:custGeom>
            <a:avLst/>
            <a:gdLst>
              <a:gd name="connsiteX0" fmla="*/ 1904026 w 8899742"/>
              <a:gd name="connsiteY0" fmla="*/ 2518940 h 2519803"/>
              <a:gd name="connsiteX1" fmla="*/ 115093 w 8899742"/>
              <a:gd name="connsiteY1" fmla="*/ 2347443 h 2519803"/>
              <a:gd name="connsiteX2" fmla="*/ 8530 w 8899742"/>
              <a:gd name="connsiteY2" fmla="*/ 2327202 h 2519803"/>
              <a:gd name="connsiteX3" fmla="*/ 0 w 8899742"/>
              <a:gd name="connsiteY3" fmla="*/ 1997387 h 2519803"/>
              <a:gd name="connsiteX4" fmla="*/ 8870941 w 8899742"/>
              <a:gd name="connsiteY4" fmla="*/ 19461 h 2519803"/>
              <a:gd name="connsiteX5" fmla="*/ 8899742 w 8899742"/>
              <a:gd name="connsiteY5" fmla="*/ 0 h 2519803"/>
              <a:gd name="connsiteX6" fmla="*/ 8899742 w 8899742"/>
              <a:gd name="connsiteY6" fmla="*/ 297879 h 2519803"/>
              <a:gd name="connsiteX7" fmla="*/ 8588537 w 8899742"/>
              <a:gd name="connsiteY7" fmla="*/ 490699 h 2519803"/>
              <a:gd name="connsiteX8" fmla="*/ 1904026 w 8899742"/>
              <a:gd name="connsiteY8" fmla="*/ 2518940 h 251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9742" h="2519803">
                <a:moveTo>
                  <a:pt x="1904026" y="2518940"/>
                </a:moveTo>
                <a:cubicBezTo>
                  <a:pt x="1302860" y="2511250"/>
                  <a:pt x="707721" y="2452327"/>
                  <a:pt x="115093" y="2347443"/>
                </a:cubicBezTo>
                <a:lnTo>
                  <a:pt x="8530" y="2327202"/>
                </a:lnTo>
                <a:lnTo>
                  <a:pt x="0" y="1997387"/>
                </a:lnTo>
                <a:cubicBezTo>
                  <a:pt x="2777524" y="2631185"/>
                  <a:pt x="5587553" y="2192303"/>
                  <a:pt x="8870941" y="19461"/>
                </a:cubicBezTo>
                <a:lnTo>
                  <a:pt x="8899742" y="0"/>
                </a:lnTo>
                <a:lnTo>
                  <a:pt x="8899742" y="297879"/>
                </a:lnTo>
                <a:lnTo>
                  <a:pt x="8588537" y="490699"/>
                </a:lnTo>
                <a:cubicBezTo>
                  <a:pt x="6186029" y="1945148"/>
                  <a:pt x="4008109" y="2545853"/>
                  <a:pt x="1904026" y="2518940"/>
                </a:cubicBezTo>
                <a:close/>
              </a:path>
            </a:pathLst>
          </a:custGeom>
          <a:solidFill>
            <a:schemeClr val="accent2">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5" name="Freeform 19">
            <a:extLst>
              <a:ext uri="{FF2B5EF4-FFF2-40B4-BE49-F238E27FC236}">
                <a16:creationId xmlns:a16="http://schemas.microsoft.com/office/drawing/2014/main" id="{B3B7801C-0AF2-4308-AA7F-858DCBFFBFA2}"/>
              </a:ext>
            </a:extLst>
          </p:cNvPr>
          <p:cNvSpPr/>
          <p:nvPr userDrawn="1"/>
        </p:nvSpPr>
        <p:spPr>
          <a:xfrm rot="16200000" flipH="1" flipV="1">
            <a:off x="-1354144" y="1543733"/>
            <a:ext cx="6668411" cy="3960124"/>
          </a:xfrm>
          <a:custGeom>
            <a:avLst/>
            <a:gdLst>
              <a:gd name="connsiteX0" fmla="*/ 15822 w 6668411"/>
              <a:gd name="connsiteY0" fmla="*/ 3960124 h 3960124"/>
              <a:gd name="connsiteX1" fmla="*/ 15822 w 6668411"/>
              <a:gd name="connsiteY1" fmla="*/ 2055123 h 3960124"/>
              <a:gd name="connsiteX2" fmla="*/ 6668411 w 6668411"/>
              <a:gd name="connsiteY2" fmla="*/ 2055123 h 3960124"/>
              <a:gd name="connsiteX3" fmla="*/ 6668411 w 6668411"/>
              <a:gd name="connsiteY3" fmla="*/ 3960124 h 3960124"/>
              <a:gd name="connsiteX4" fmla="*/ 0 w 6668411"/>
              <a:gd name="connsiteY4" fmla="*/ 1521993 h 3960124"/>
              <a:gd name="connsiteX5" fmla="*/ 79922 w 6668411"/>
              <a:gd name="connsiteY5" fmla="*/ 1537173 h 3960124"/>
              <a:gd name="connsiteX6" fmla="*/ 6435006 w 6668411"/>
              <a:gd name="connsiteY6" fmla="*/ 144615 h 3960124"/>
              <a:gd name="connsiteX7" fmla="*/ 6668410 w 6668411"/>
              <a:gd name="connsiteY7" fmla="*/ 0 h 3960124"/>
              <a:gd name="connsiteX8" fmla="*/ 6668410 w 6668411"/>
              <a:gd name="connsiteY8" fmla="*/ 2055121 h 3960124"/>
              <a:gd name="connsiteX9" fmla="*/ 13787 w 6668411"/>
              <a:gd name="connsiteY9" fmla="*/ 2055121 h 3960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8411" h="3960124">
                <a:moveTo>
                  <a:pt x="15822" y="3960124"/>
                </a:moveTo>
                <a:lnTo>
                  <a:pt x="15822" y="2055123"/>
                </a:lnTo>
                <a:lnTo>
                  <a:pt x="6668411" y="2055123"/>
                </a:lnTo>
                <a:lnTo>
                  <a:pt x="6668411" y="3960124"/>
                </a:lnTo>
                <a:close/>
                <a:moveTo>
                  <a:pt x="0" y="1521993"/>
                </a:moveTo>
                <a:lnTo>
                  <a:pt x="79922" y="1537173"/>
                </a:lnTo>
                <a:cubicBezTo>
                  <a:pt x="2080041" y="1891156"/>
                  <a:pt x="4118302" y="1547120"/>
                  <a:pt x="6435006" y="144615"/>
                </a:cubicBezTo>
                <a:lnTo>
                  <a:pt x="6668410" y="0"/>
                </a:lnTo>
                <a:lnTo>
                  <a:pt x="6668410" y="2055121"/>
                </a:lnTo>
                <a:lnTo>
                  <a:pt x="13787" y="2055121"/>
                </a:lnTo>
                <a:close/>
              </a:path>
            </a:pathLst>
          </a:custGeom>
          <a:solidFill>
            <a:schemeClr val="accent2">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 name="Working Draft Text" hidden="1"/>
          <p:cNvSpPr txBox="1">
            <a:spLocks noChangeArrowheads="1"/>
          </p:cNvSpPr>
          <p:nvPr userDrawn="1"/>
        </p:nvSpPr>
        <p:spPr bwMode="black">
          <a:xfrm>
            <a:off x="352447" y="400958"/>
            <a:ext cx="2770556"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Calibri"/>
                <a:ea typeface="+mn-ea"/>
                <a:cs typeface="+mn-cs"/>
              </a:rPr>
              <a:t>WORKING DRAFT</a:t>
            </a:r>
          </a:p>
        </p:txBody>
      </p:sp>
      <p:sp>
        <p:nvSpPr>
          <p:cNvPr id="6" name="Working Draft" hidden="1"/>
          <p:cNvSpPr txBox="1">
            <a:spLocks noChangeArrowheads="1"/>
          </p:cNvSpPr>
          <p:nvPr userDrawn="1"/>
        </p:nvSpPr>
        <p:spPr bwMode="black">
          <a:xfrm>
            <a:off x="352447" y="526568"/>
            <a:ext cx="294802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Calibri"/>
                <a:ea typeface="+mn-ea"/>
                <a:cs typeface="+mn-cs"/>
              </a:rPr>
              <a:t>Last Modified 26/04/2019 10:21 Romance Standard Time</a:t>
            </a:r>
            <a:endParaRPr kumimoji="0" lang="en-GB" sz="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7" name="Printed" hidden="1"/>
          <p:cNvSpPr txBox="1">
            <a:spLocks noChangeArrowheads="1"/>
          </p:cNvSpPr>
          <p:nvPr userDrawn="1"/>
        </p:nvSpPr>
        <p:spPr bwMode="black">
          <a:xfrm>
            <a:off x="352447" y="652180"/>
            <a:ext cx="2770556"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Calibri"/>
                <a:ea typeface="+mn-ea"/>
                <a:cs typeface="+mn-cs"/>
              </a:rPr>
              <a:t>Printed 25/04/2019 12:26 Romance Standard Time</a:t>
            </a:r>
            <a:endParaRPr kumimoji="0" lang="en-GB" sz="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3314" name="Title"/>
          <p:cNvSpPr>
            <a:spLocks noGrp="1" noChangeArrowheads="1"/>
          </p:cNvSpPr>
          <p:nvPr userDrawn="1">
            <p:ph type="ctrTitle"/>
          </p:nvPr>
        </p:nvSpPr>
        <p:spPr>
          <a:xfrm>
            <a:off x="5022241" y="3405377"/>
            <a:ext cx="6145818" cy="492443"/>
          </a:xfrm>
          <a:prstGeom prst="rect">
            <a:avLst/>
          </a:prstGeom>
        </p:spPr>
        <p:txBody>
          <a:bodyPr anchor="b" anchorCtr="0">
            <a:noAutofit/>
          </a:bodyPr>
          <a:lstStyle>
            <a:lvl1pPr>
              <a:defRPr sz="3200" b="0" baseline="0">
                <a:solidFill>
                  <a:schemeClr val="accent2"/>
                </a:solidFill>
                <a:latin typeface="+mj-lt"/>
                <a:ea typeface="+mj-ea"/>
              </a:defRPr>
            </a:lvl1pPr>
          </a:lstStyle>
          <a:p>
            <a:pPr lvl="0" latinLnBrk="0"/>
            <a:r>
              <a:rPr lang="en-US" noProof="0"/>
              <a:t>Click to edit Master title style</a:t>
            </a:r>
            <a:endParaRPr lang="en-GB" noProof="0" dirty="0"/>
          </a:p>
        </p:txBody>
      </p:sp>
      <p:sp>
        <p:nvSpPr>
          <p:cNvPr id="13315" name="Subtitle"/>
          <p:cNvSpPr>
            <a:spLocks noGrp="1" noChangeArrowheads="1"/>
          </p:cNvSpPr>
          <p:nvPr userDrawn="1">
            <p:ph type="subTitle" idx="1"/>
          </p:nvPr>
        </p:nvSpPr>
        <p:spPr>
          <a:xfrm>
            <a:off x="5022241" y="4102704"/>
            <a:ext cx="6145818" cy="276999"/>
          </a:xfrm>
          <a:prstGeom prst="rect">
            <a:avLst/>
          </a:prstGeom>
        </p:spPr>
        <p:txBody>
          <a:bodyPr wrap="square">
            <a:noAutofit/>
          </a:bodyPr>
          <a:lstStyle>
            <a:lvl1pPr>
              <a:defRPr sz="1800" cap="none" baseline="0">
                <a:solidFill>
                  <a:schemeClr val="accent6"/>
                </a:solidFill>
                <a:latin typeface="+mn-lt"/>
                <a:ea typeface="+mn-ea"/>
              </a:defRPr>
            </a:lvl1pPr>
          </a:lstStyle>
          <a:p>
            <a:pPr lvl="0" latinLnBrk="0"/>
            <a:r>
              <a:rPr lang="en-US" noProof="0"/>
              <a:t>Click to edit Master subtitle style</a:t>
            </a:r>
            <a:endParaRPr lang="en-GB" noProof="0" dirty="0"/>
          </a:p>
        </p:txBody>
      </p:sp>
      <p:sp>
        <p:nvSpPr>
          <p:cNvPr id="57" name="Document type" hidden="1"/>
          <p:cNvSpPr txBox="1">
            <a:spLocks noChangeArrowheads="1"/>
          </p:cNvSpPr>
          <p:nvPr userDrawn="1"/>
        </p:nvSpPr>
        <p:spPr bwMode="gray">
          <a:xfrm>
            <a:off x="5022241" y="4959869"/>
            <a:ext cx="61458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808080"/>
                </a:solidFill>
                <a:effectLst/>
                <a:uLnTx/>
                <a:uFillTx/>
                <a:latin typeface="Calibri"/>
                <a:ea typeface="+mn-ea"/>
                <a:cs typeface="+mn-cs"/>
              </a:rPr>
              <a:t>Document type | Date</a:t>
            </a:r>
          </a:p>
        </p:txBody>
      </p:sp>
      <p:sp>
        <p:nvSpPr>
          <p:cNvPr id="5" name="doc id" hidden="1"/>
          <p:cNvSpPr txBox="1">
            <a:spLocks noChangeArrowheads="1"/>
          </p:cNvSpPr>
          <p:nvPr userDrawn="1"/>
        </p:nvSpPr>
        <p:spPr bwMode="white">
          <a:xfrm>
            <a:off x="11487911" y="37255"/>
            <a:ext cx="401720"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28" name="Picture 4" descr="Image result for world health organisation logo png">
            <a:extLst>
              <a:ext uri="{FF2B5EF4-FFF2-40B4-BE49-F238E27FC236}">
                <a16:creationId xmlns:a16="http://schemas.microsoft.com/office/drawing/2014/main" id="{E6D226E8-70A6-4990-B0C0-95E82D085FE6}"/>
              </a:ext>
            </a:extLst>
          </p:cNvPr>
          <p:cNvPicPr>
            <a:picLocks noChangeAspect="1" noChangeArrowheads="1"/>
          </p:cNvPicPr>
          <p:nvPr userDrawn="1"/>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11310" t="16692" r="11310" b="16692"/>
          <a:stretch/>
        </p:blipFill>
        <p:spPr bwMode="auto">
          <a:xfrm>
            <a:off x="5022241" y="1224975"/>
            <a:ext cx="2750655" cy="947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2950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4247" name="think-cell Slide" r:id="rId5" imgW="347" imgH="346" progId="TCLayout.ActiveDocument.1">
                  <p:embed/>
                </p:oleObj>
              </mc:Choice>
              <mc:Fallback>
                <p:oleObj name="think-cell Slide" r:id="rId5" imgW="347" imgH="346" progId="TCLayout.ActiveDocument.1">
                  <p:embed/>
                  <p:pic>
                    <p:nvPicPr>
                      <p:cNvPr id="3" name="Object 2" hidden="1"/>
                      <p:cNvPicPr/>
                      <p:nvPr/>
                    </p:nvPicPr>
                    <p:blipFill>
                      <a:blip r:embed="rId6"/>
                      <a:stretch>
                        <a:fillRect/>
                      </a:stretch>
                    </p:blipFill>
                    <p:spPr>
                      <a:xfrm>
                        <a:off x="2118" y="1589"/>
                        <a:ext cx="2116"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7019D4B-2547-4ED9-825C-AF2D42047675}"/>
              </a:ext>
            </a:extLst>
          </p:cNvPr>
          <p:cNvSpPr/>
          <p:nvPr userDrawn="1">
            <p:custDataLst>
              <p:tags r:id="rId3"/>
            </p:custDataLst>
          </p:nvPr>
        </p:nvSpPr>
        <p:spPr>
          <a:xfrm>
            <a:off x="0" y="0"/>
            <a:ext cx="158750" cy="15875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sym typeface="Calibri" panose="020F0502020204030204" pitchFamily="34" charset="0"/>
            </a:endParaRPr>
          </a:p>
        </p:txBody>
      </p:sp>
      <p:sp>
        <p:nvSpPr>
          <p:cNvPr id="2" name="2. Slide Title"/>
          <p:cNvSpPr>
            <a:spLocks noGrp="1"/>
          </p:cNvSpPr>
          <p:nvPr>
            <p:ph type="title"/>
          </p:nvPr>
        </p:nvSpPr>
        <p:spPr bwMode="auto"/>
        <p:txBody>
          <a:bodyPr/>
          <a:lstStyle/>
          <a:p>
            <a:r>
              <a:rPr lang="en-US"/>
              <a:t>Click to edit Master title style</a:t>
            </a:r>
            <a:endParaRPr lang="en-GB" dirty="0"/>
          </a:p>
        </p:txBody>
      </p:sp>
      <p:sp>
        <p:nvSpPr>
          <p:cNvPr id="5" name="doc id" hidden="1"/>
          <p:cNvSpPr>
            <a:spLocks noChangeArrowheads="1"/>
          </p:cNvSpPr>
          <p:nvPr userDrawn="1"/>
        </p:nvSpPr>
        <p:spPr bwMode="auto">
          <a:xfrm>
            <a:off x="10995479" y="51833"/>
            <a:ext cx="894152"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marL="0" marR="0" lvl="0" indent="0" algn="r" defTabSz="913526" rtl="0" eaLnBrk="1" fontAlgn="auto" latinLnBrk="0" hangingPunct="1">
              <a:lnSpc>
                <a:spcPct val="100000"/>
              </a:lnSpc>
              <a:spcBef>
                <a:spcPts val="0"/>
              </a:spcBef>
              <a:spcAft>
                <a:spcPts val="0"/>
              </a:spcAft>
              <a:buClrTx/>
              <a:buSzTx/>
              <a:buFontTx/>
              <a:buNone/>
              <a:tabLst/>
              <a:defRPr/>
            </a:pPr>
            <a:endParaRPr kumimoji="0" lang="en-GB" sz="816" b="0" i="0" u="none" strike="noStrike" kern="1200" cap="none" spc="0" normalizeH="0" baseline="0" noProof="0" dirty="0">
              <a:ln>
                <a:noFill/>
              </a:ln>
              <a:solidFill>
                <a:srgbClr val="808080"/>
              </a:solidFill>
              <a:effectLst/>
              <a:uLnTx/>
              <a:uFillTx/>
              <a:latin typeface="Calibri"/>
              <a:ea typeface="+mn-ea"/>
              <a:cs typeface="+mn-cs"/>
            </a:endParaRPr>
          </a:p>
        </p:txBody>
      </p:sp>
    </p:spTree>
    <p:extLst>
      <p:ext uri="{BB962C8B-B14F-4D97-AF65-F5344CB8AC3E}">
        <p14:creationId xmlns:p14="http://schemas.microsoft.com/office/powerpoint/2010/main" val="2265073294"/>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983868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ACCUEIL">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AC320AE5-A14F-4140-8DC4-AD8A5830D824}"/>
              </a:ext>
            </a:extLst>
          </p:cNvPr>
          <p:cNvPicPr>
            <a:picLocks noChangeAspect="1"/>
          </p:cNvPicPr>
          <p:nvPr userDrawn="1"/>
        </p:nvPicPr>
        <p:blipFill>
          <a:blip r:embed="rId2" r:link="rId3"/>
          <a:stretch>
            <a:fillRect/>
          </a:stretch>
        </p:blipFill>
        <p:spPr>
          <a:xfrm>
            <a:off x="1" y="0"/>
            <a:ext cx="12261272" cy="6858000"/>
          </a:xfrm>
          <a:prstGeom prst="rect">
            <a:avLst/>
          </a:prstGeom>
        </p:spPr>
      </p:pic>
      <p:sp>
        <p:nvSpPr>
          <p:cNvPr id="2" name="Title 1"/>
          <p:cNvSpPr>
            <a:spLocks noGrp="1"/>
          </p:cNvSpPr>
          <p:nvPr>
            <p:ph type="ctrTitle"/>
          </p:nvPr>
        </p:nvSpPr>
        <p:spPr>
          <a:xfrm>
            <a:off x="6046563" y="674403"/>
            <a:ext cx="5960716" cy="3749964"/>
          </a:xfrm>
        </p:spPr>
        <p:txBody>
          <a:bodyPr anchor="b">
            <a:noAutofit/>
          </a:bodyPr>
          <a:lstStyle>
            <a:lvl1pPr algn="l">
              <a:defRPr lang="en" sz="6400" b="1" smtClean="0">
                <a:solidFill>
                  <a:schemeClr val="bg1"/>
                </a:solidFill>
                <a:effectLst/>
              </a:defRPr>
            </a:lvl1pPr>
          </a:lstStyle>
          <a:p>
            <a:r>
              <a:rPr lang="en" b="1" dirty="0" err="1">
                <a:effectLst/>
                <a:latin typeface="Helvetica Neue" panose="02000503000000020004" pitchFamily="2" charset="0"/>
              </a:rPr>
              <a:t>Modifiez</a:t>
            </a:r>
            <a:r>
              <a:rPr lang="en" b="1" dirty="0">
                <a:effectLst/>
                <a:latin typeface="Helvetica Neue" panose="02000503000000020004" pitchFamily="2" charset="0"/>
              </a:rPr>
              <a:t> le style du </a:t>
            </a:r>
            <a:r>
              <a:rPr lang="en" b="1" dirty="0" err="1">
                <a:effectLst/>
                <a:latin typeface="Helvetica Neue" panose="02000503000000020004" pitchFamily="2" charset="0"/>
              </a:rPr>
              <a:t>titre</a:t>
            </a:r>
            <a:endParaRPr lang="en" dirty="0">
              <a:effectLst/>
              <a:latin typeface="Helvetica Neue" panose="02000503000000020004" pitchFamily="2" charset="0"/>
            </a:endParaRPr>
          </a:p>
        </p:txBody>
      </p:sp>
      <p:sp>
        <p:nvSpPr>
          <p:cNvPr id="3" name="Subtitle 2"/>
          <p:cNvSpPr>
            <a:spLocks noGrp="1"/>
          </p:cNvSpPr>
          <p:nvPr>
            <p:ph type="subTitle" idx="1" hasCustomPrompt="1"/>
          </p:nvPr>
        </p:nvSpPr>
        <p:spPr>
          <a:xfrm>
            <a:off x="6046557" y="4951989"/>
            <a:ext cx="5767296" cy="1655763"/>
          </a:xfrm>
        </p:spPr>
        <p:txBody>
          <a:bodyPr anchor="t" anchorCtr="0">
            <a:noAutofit/>
          </a:bodyPr>
          <a:lstStyle>
            <a:lvl1pPr marL="0" marR="0" indent="0" algn="l" defTabSz="913593" rtl="0" eaLnBrk="1" fontAlgn="auto" latinLnBrk="0" hangingPunct="1">
              <a:lnSpc>
                <a:spcPct val="90000"/>
              </a:lnSpc>
              <a:spcBef>
                <a:spcPts val="1000"/>
              </a:spcBef>
              <a:spcAft>
                <a:spcPts val="0"/>
              </a:spcAft>
              <a:buClrTx/>
              <a:buSzTx/>
              <a:buFont typeface="Arial" panose="020B0604020202020204" pitchFamily="34" charset="0"/>
              <a:buNone/>
              <a:tabLst/>
              <a:defRPr lang="fr-SN" sz="3733" b="1" smtClean="0">
                <a:solidFill>
                  <a:schemeClr val="bg1"/>
                </a:solidFill>
                <a:effectLst/>
              </a:defRPr>
            </a:lvl1pPr>
            <a:lvl2pPr marL="456783" indent="0" algn="ctr">
              <a:buNone/>
              <a:defRPr sz="2000"/>
            </a:lvl2pPr>
            <a:lvl3pPr marL="913593" indent="0" algn="ctr">
              <a:buNone/>
              <a:defRPr sz="1733"/>
            </a:lvl3pPr>
            <a:lvl4pPr marL="1370392" indent="0" algn="ctr">
              <a:buNone/>
              <a:defRPr sz="1600"/>
            </a:lvl4pPr>
            <a:lvl5pPr marL="1827190" indent="0" algn="ctr">
              <a:buNone/>
              <a:defRPr sz="1600"/>
            </a:lvl5pPr>
            <a:lvl6pPr marL="2284006" indent="0" algn="ctr">
              <a:buNone/>
              <a:defRPr sz="1600"/>
            </a:lvl6pPr>
            <a:lvl7pPr marL="2740782" indent="0" algn="ctr">
              <a:buNone/>
              <a:defRPr sz="1600"/>
            </a:lvl7pPr>
            <a:lvl8pPr marL="3197564" indent="0" algn="ctr">
              <a:buNone/>
              <a:defRPr sz="1600"/>
            </a:lvl8pPr>
            <a:lvl9pPr marL="3654347" indent="0" algn="ctr">
              <a:buNone/>
              <a:defRPr sz="1600"/>
            </a:lvl9pPr>
          </a:lstStyle>
          <a:p>
            <a:pPr marL="0" marR="0" lvl="0" indent="0" algn="l" defTabSz="913593" rtl="0" eaLnBrk="1" fontAlgn="auto" latinLnBrk="0" hangingPunct="1">
              <a:lnSpc>
                <a:spcPct val="90000"/>
              </a:lnSpc>
              <a:spcBef>
                <a:spcPts val="1000"/>
              </a:spcBef>
              <a:spcAft>
                <a:spcPts val="0"/>
              </a:spcAft>
              <a:buClrTx/>
              <a:buSzTx/>
              <a:buFont typeface="Arial" panose="020B0604020202020204" pitchFamily="34" charset="0"/>
              <a:buNone/>
              <a:tabLst/>
              <a:defRPr/>
            </a:pPr>
            <a:r>
              <a:rPr lang="fr-SN" b="1" dirty="0">
                <a:effectLst/>
                <a:latin typeface="Helvetica Neue" panose="02000503000000020004" pitchFamily="2" charset="0"/>
              </a:rPr>
              <a:t>Modifiez le style du sous-titre</a:t>
            </a:r>
            <a:endParaRPr lang="fr-SN" dirty="0">
              <a:effectLst/>
              <a:latin typeface="Helvetica Neue" panose="02000503000000020004" pitchFamily="2" charset="0"/>
            </a:endParaRPr>
          </a:p>
        </p:txBody>
      </p:sp>
      <p:pic>
        <p:nvPicPr>
          <p:cNvPr id="16" name="Image 15">
            <a:extLst>
              <a:ext uri="{FF2B5EF4-FFF2-40B4-BE49-F238E27FC236}">
                <a16:creationId xmlns:a16="http://schemas.microsoft.com/office/drawing/2014/main" id="{C13CA023-186A-4F4D-A0AC-FE64412B2F9B}"/>
              </a:ext>
            </a:extLst>
          </p:cNvPr>
          <p:cNvPicPr>
            <a:picLocks noChangeAspect="1"/>
          </p:cNvPicPr>
          <p:nvPr userDrawn="1"/>
        </p:nvPicPr>
        <p:blipFill rotWithShape="1">
          <a:blip r:embed="rId4" r:link="rId5" cstate="screen">
            <a:extLst>
              <a:ext uri="{28A0092B-C50C-407E-A947-70E740481C1C}">
                <a14:useLocalDpi xmlns:a14="http://schemas.microsoft.com/office/drawing/2010/main"/>
              </a:ext>
            </a:extLst>
          </a:blip>
          <a:srcRect/>
          <a:stretch>
            <a:fillRect/>
          </a:stretch>
        </p:blipFill>
        <p:spPr>
          <a:xfrm>
            <a:off x="3399022" y="5903370"/>
            <a:ext cx="1783511" cy="752807"/>
          </a:xfrm>
          <a:prstGeom prst="rect">
            <a:avLst/>
          </a:prstGeom>
        </p:spPr>
      </p:pic>
      <p:pic>
        <p:nvPicPr>
          <p:cNvPr id="14" name="Image 13">
            <a:extLst>
              <a:ext uri="{FF2B5EF4-FFF2-40B4-BE49-F238E27FC236}">
                <a16:creationId xmlns:a16="http://schemas.microsoft.com/office/drawing/2014/main" id="{BE555A12-2A97-DE4A-A108-B6507E55F40D}"/>
              </a:ext>
            </a:extLst>
          </p:cNvPr>
          <p:cNvPicPr>
            <a:picLocks noChangeAspect="1"/>
          </p:cNvPicPr>
          <p:nvPr userDrawn="1"/>
        </p:nvPicPr>
        <p:blipFill rotWithShape="1">
          <a:blip r:embed="rId6" r:link="rId7" cstate="screen">
            <a:extLst>
              <a:ext uri="{28A0092B-C50C-407E-A947-70E740481C1C}">
                <a14:useLocalDpi xmlns:a14="http://schemas.microsoft.com/office/drawing/2010/main"/>
              </a:ext>
            </a:extLst>
          </a:blip>
          <a:srcRect/>
          <a:stretch>
            <a:fillRect/>
          </a:stretch>
        </p:blipFill>
        <p:spPr>
          <a:xfrm>
            <a:off x="56267" y="5903332"/>
            <a:ext cx="1788129" cy="704416"/>
          </a:xfrm>
          <a:prstGeom prst="rect">
            <a:avLst/>
          </a:prstGeom>
        </p:spPr>
      </p:pic>
    </p:spTree>
    <p:extLst>
      <p:ext uri="{BB962C8B-B14F-4D97-AF65-F5344CB8AC3E}">
        <p14:creationId xmlns:p14="http://schemas.microsoft.com/office/powerpoint/2010/main" val="29025332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re et contenu sim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5"/>
            <a:ext cx="10515600" cy="591715"/>
          </a:xfrm>
        </p:spPr>
        <p:txBody>
          <a:bodyPr>
            <a:noAutofit/>
          </a:bodyPr>
          <a:lstStyle>
            <a:lvl1pPr>
              <a:defRPr sz="48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rot="16200000">
            <a:off x="-2930736" y="2930740"/>
            <a:ext cx="6858005" cy="996525"/>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4" r:link="rId5" cstate="screen">
            <a:extLst>
              <a:ext uri="{28A0092B-C50C-407E-A947-70E740481C1C}">
                <a14:useLocalDpi xmlns:a14="http://schemas.microsoft.com/office/drawing/2010/main"/>
              </a:ext>
            </a:extLst>
          </a:blip>
          <a:srcRect/>
          <a:stretch>
            <a:fillRect/>
          </a:stretch>
        </p:blipFill>
        <p:spPr>
          <a:xfrm>
            <a:off x="138873" y="5741568"/>
            <a:ext cx="647419" cy="751309"/>
          </a:xfrm>
          <a:prstGeom prst="rect">
            <a:avLst/>
          </a:prstGeom>
        </p:spPr>
      </p:pic>
      <p:sp>
        <p:nvSpPr>
          <p:cNvPr id="13" name="Content Placeholder 2">
            <a:extLst>
              <a:ext uri="{FF2B5EF4-FFF2-40B4-BE49-F238E27FC236}">
                <a16:creationId xmlns:a16="http://schemas.microsoft.com/office/drawing/2014/main" id="{6A5EA6F7-3288-2D4F-BAFA-FF1CC5A1F198}"/>
              </a:ext>
            </a:extLst>
          </p:cNvPr>
          <p:cNvSpPr>
            <a:spLocks noGrp="1"/>
          </p:cNvSpPr>
          <p:nvPr>
            <p:ph idx="1"/>
          </p:nvPr>
        </p:nvSpPr>
        <p:spPr>
          <a:xfrm>
            <a:off x="1393785" y="1358104"/>
            <a:ext cx="10515600" cy="5134775"/>
          </a:xfrm>
          <a:noFill/>
        </p:spPr>
        <p:txBody>
          <a:bodyPr/>
          <a:lstStyle>
            <a:lvl1pPr marL="228408" indent="-228408">
              <a:lnSpc>
                <a:spcPct val="150000"/>
              </a:lnSpc>
              <a:buFontTx/>
              <a:buBlip>
                <a:blip r:embed="rId6"/>
              </a:buBlip>
              <a:defRPr/>
            </a:lvl1pPr>
            <a:lvl2pPr marL="685222" indent="-228408">
              <a:lnSpc>
                <a:spcPct val="100000"/>
              </a:lnSpc>
              <a:buFontTx/>
              <a:buBlip>
                <a:blip r:embed="rId6"/>
              </a:buBlip>
              <a:defRPr/>
            </a:lvl2pPr>
            <a:lvl3pPr marL="1142002" indent="-228408">
              <a:lnSpc>
                <a:spcPct val="100000"/>
              </a:lnSpc>
              <a:buFontTx/>
              <a:buBlip>
                <a:blip r:embed="rId6"/>
              </a:buBlip>
              <a:defRPr/>
            </a:lvl3pPr>
            <a:lvl4pPr>
              <a:lnSpc>
                <a:spcPct val="100000"/>
              </a:lnSpc>
              <a:defRPr/>
            </a:lvl4pPr>
            <a:lvl5pPr>
              <a:lnSpc>
                <a:spcPct val="100000"/>
              </a:lnSpc>
              <a:defRPr/>
            </a:lvl5pPr>
          </a:lstStyle>
          <a:p>
            <a:pPr lvl="0"/>
            <a:r>
              <a:rPr lang="fr-FR" dirty="0"/>
              <a:t>Cliquez pour modifier les styles du texte du masque</a:t>
            </a:r>
          </a:p>
        </p:txBody>
      </p:sp>
      <p:pic>
        <p:nvPicPr>
          <p:cNvPr id="6"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36637232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Lis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32"/>
            <a:ext cx="10515600" cy="1586441"/>
          </a:xfrm>
        </p:spPr>
        <p:txBody>
          <a:bodyPr anchor="t" anchorCtr="0">
            <a:noAutofit/>
          </a:bodyPr>
          <a:lstStyle>
            <a:lvl1pPr>
              <a:defRPr sz="48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rot="16200000">
            <a:off x="-2942979" y="2942980"/>
            <a:ext cx="6942120" cy="1056157"/>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4" r:link="rId5" cstate="screen">
            <a:extLst>
              <a:ext uri="{28A0092B-C50C-407E-A947-70E740481C1C}">
                <a14:useLocalDpi xmlns:a14="http://schemas.microsoft.com/office/drawing/2010/main"/>
              </a:ext>
            </a:extLst>
          </a:blip>
          <a:srcRect/>
          <a:stretch>
            <a:fillRect/>
          </a:stretch>
        </p:blipFill>
        <p:spPr>
          <a:xfrm>
            <a:off x="204373" y="5874331"/>
            <a:ext cx="647419" cy="784804"/>
          </a:xfrm>
          <a:prstGeom prst="rect">
            <a:avLst/>
          </a:prstGeom>
        </p:spPr>
      </p:pic>
      <p:sp>
        <p:nvSpPr>
          <p:cNvPr id="10" name="Espace réservé du texte 4">
            <a:extLst>
              <a:ext uri="{FF2B5EF4-FFF2-40B4-BE49-F238E27FC236}">
                <a16:creationId xmlns:a16="http://schemas.microsoft.com/office/drawing/2014/main" id="{6CB71CB2-5C3E-464D-96EE-82F797E6F47F}"/>
              </a:ext>
            </a:extLst>
          </p:cNvPr>
          <p:cNvSpPr>
            <a:spLocks noGrp="1"/>
          </p:cNvSpPr>
          <p:nvPr>
            <p:ph type="body" sz="quarter" idx="12" hasCustomPrompt="1"/>
          </p:nvPr>
        </p:nvSpPr>
        <p:spPr>
          <a:xfrm>
            <a:off x="1393785" y="2025429"/>
            <a:ext cx="9969675" cy="476184"/>
          </a:xfrm>
        </p:spPr>
        <p:txBody>
          <a:bodyPr anchor="b" anchorCtr="0">
            <a:normAutofit/>
          </a:bodyPr>
          <a:lstStyle>
            <a:lvl1pPr marL="0" indent="0">
              <a:buNone/>
              <a:defRPr sz="2133" b="1">
                <a:solidFill>
                  <a:srgbClr val="33AEDD"/>
                </a:solidFill>
              </a:defRPr>
            </a:lvl1pPr>
          </a:lstStyle>
          <a:p>
            <a:pPr lvl="0"/>
            <a:r>
              <a:rPr lang="fr-FR" dirty="0"/>
              <a:t>CLIQUEZ POUR MODIFIER LES STYLES DU SOUS-TITRE</a:t>
            </a:r>
          </a:p>
        </p:txBody>
      </p:sp>
      <p:sp>
        <p:nvSpPr>
          <p:cNvPr id="11" name="Espace réservé du texte 8">
            <a:extLst>
              <a:ext uri="{FF2B5EF4-FFF2-40B4-BE49-F238E27FC236}">
                <a16:creationId xmlns:a16="http://schemas.microsoft.com/office/drawing/2014/main" id="{D19F7F22-8272-934C-A5E0-9B3A8C095095}"/>
              </a:ext>
            </a:extLst>
          </p:cNvPr>
          <p:cNvSpPr>
            <a:spLocks noGrp="1"/>
          </p:cNvSpPr>
          <p:nvPr>
            <p:ph type="body" sz="quarter" idx="13"/>
          </p:nvPr>
        </p:nvSpPr>
        <p:spPr>
          <a:xfrm>
            <a:off x="1936659" y="2618096"/>
            <a:ext cx="9426804" cy="3874781"/>
          </a:xfrm>
        </p:spPr>
        <p:txBody>
          <a:bodyPr>
            <a:normAutofit/>
          </a:bodyPr>
          <a:lstStyle>
            <a:lvl1pPr marL="0" indent="0">
              <a:buNone/>
              <a:defRPr sz="1867"/>
            </a:lvl1pPr>
            <a:lvl2pPr marL="456783" indent="0">
              <a:buNone/>
              <a:defRPr/>
            </a:lvl2pPr>
          </a:lstStyle>
          <a:p>
            <a:pPr lvl="0"/>
            <a:r>
              <a:rPr lang="fr-FR" dirty="0"/>
              <a:t>Cliquez pour modifier les styles du texte</a:t>
            </a:r>
          </a:p>
        </p:txBody>
      </p:sp>
      <p:pic>
        <p:nvPicPr>
          <p:cNvPr id="9"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6" r:link="rId7" cstate="screen">
            <a:extLst>
              <a:ext uri="{28A0092B-C50C-407E-A947-70E740481C1C}">
                <a14:useLocalDpi xmlns:a14="http://schemas.microsoft.com/office/drawing/2010/main"/>
              </a:ext>
            </a:extLst>
          </a:blip>
          <a:srcRect/>
          <a:stretch>
            <a:fillRect/>
          </a:stretch>
        </p:blipFill>
        <p:spPr>
          <a:xfrm>
            <a:off x="77117" y="120648"/>
            <a:ext cx="979055" cy="563539"/>
          </a:xfrm>
          <a:prstGeom prst="rect">
            <a:avLst/>
          </a:prstGeom>
        </p:spPr>
      </p:pic>
    </p:spTree>
    <p:extLst>
      <p:ext uri="{BB962C8B-B14F-4D97-AF65-F5344CB8AC3E}">
        <p14:creationId xmlns:p14="http://schemas.microsoft.com/office/powerpoint/2010/main" val="1857921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et liste">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85E3DAB3-39AF-8542-A4F1-57A8C2501E94}"/>
              </a:ext>
            </a:extLst>
          </p:cNvPr>
          <p:cNvSpPr>
            <a:spLocks noGrp="1"/>
          </p:cNvSpPr>
          <p:nvPr>
            <p:ph sz="quarter" idx="36" hasCustomPrompt="1"/>
          </p:nvPr>
        </p:nvSpPr>
        <p:spPr>
          <a:xfrm>
            <a:off x="0" y="0"/>
            <a:ext cx="5853355" cy="6858000"/>
          </a:xfrm>
          <a:solidFill>
            <a:schemeClr val="tx2">
              <a:lumMod val="40000"/>
              <a:lumOff val="60000"/>
              <a:alpha val="10000"/>
            </a:schemeClr>
          </a:solidFill>
        </p:spPr>
        <p:txBody>
          <a:bodyPr anchor="b" anchorCtr="1"/>
          <a:lstStyle>
            <a:lvl1pPr marL="0" indent="0" algn="ctr">
              <a:buNone/>
              <a:defRPr/>
            </a:lvl1pPr>
          </a:lstStyle>
          <a:p>
            <a:pPr lvl="0"/>
            <a:r>
              <a:rPr lang="fr-FR" dirty="0"/>
              <a:t>OBJET</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1046599" y="172545"/>
            <a:ext cx="4710036" cy="1310609"/>
          </a:xfrm>
        </p:spPr>
        <p:txBody>
          <a:bodyPr anchor="t" anchorCtr="0">
            <a:noAutofit/>
          </a:bodyPr>
          <a:lstStyle>
            <a:lvl1pPr>
              <a:defRPr sz="2400" b="1">
                <a:solidFill>
                  <a:schemeClr val="bg1"/>
                </a:solidFill>
              </a:defRPr>
            </a:lvl1pPr>
          </a:lstStyle>
          <a:p>
            <a:r>
              <a:rPr lang="fr-FR" dirty="0"/>
              <a:t>MODIFIEZ LE STYLE DU TITRE</a:t>
            </a:r>
            <a:endParaRPr lang="en-US" dirty="0"/>
          </a:p>
        </p:txBody>
      </p:sp>
      <p:sp>
        <p:nvSpPr>
          <p:cNvPr id="27" name="Espace réservé pour une image  8">
            <a:extLst>
              <a:ext uri="{FF2B5EF4-FFF2-40B4-BE49-F238E27FC236}">
                <a16:creationId xmlns:a16="http://schemas.microsoft.com/office/drawing/2014/main" id="{5309F7AC-934A-B64F-8CC2-0B699A9ECC8D}"/>
              </a:ext>
            </a:extLst>
          </p:cNvPr>
          <p:cNvSpPr>
            <a:spLocks noGrp="1"/>
          </p:cNvSpPr>
          <p:nvPr>
            <p:ph type="pic" sz="quarter" idx="22" hasCustomPrompt="1"/>
          </p:nvPr>
        </p:nvSpPr>
        <p:spPr>
          <a:xfrm>
            <a:off x="6338647" y="281167"/>
            <a:ext cx="720000" cy="720000"/>
          </a:xfrm>
        </p:spPr>
        <p:txBody>
          <a:bodyPr>
            <a:normAutofit/>
          </a:bodyPr>
          <a:lstStyle>
            <a:lvl1pPr marL="0" indent="0">
              <a:buNone/>
              <a:defRPr sz="1100"/>
            </a:lvl1pPr>
          </a:lstStyle>
          <a:p>
            <a:r>
              <a:rPr lang="fr-FR" dirty="0"/>
              <a:t>icone</a:t>
            </a:r>
          </a:p>
        </p:txBody>
      </p:sp>
      <p:sp>
        <p:nvSpPr>
          <p:cNvPr id="28" name="Espace réservé du texte 14">
            <a:extLst>
              <a:ext uri="{FF2B5EF4-FFF2-40B4-BE49-F238E27FC236}">
                <a16:creationId xmlns:a16="http://schemas.microsoft.com/office/drawing/2014/main" id="{3128791A-5743-974C-B207-003A604BF8D4}"/>
              </a:ext>
            </a:extLst>
          </p:cNvPr>
          <p:cNvSpPr>
            <a:spLocks noGrp="1"/>
          </p:cNvSpPr>
          <p:nvPr>
            <p:ph type="body" sz="quarter" idx="23"/>
          </p:nvPr>
        </p:nvSpPr>
        <p:spPr>
          <a:xfrm>
            <a:off x="7214367" y="281168"/>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34" name="Espace réservé pour une image  8">
            <a:extLst>
              <a:ext uri="{FF2B5EF4-FFF2-40B4-BE49-F238E27FC236}">
                <a16:creationId xmlns:a16="http://schemas.microsoft.com/office/drawing/2014/main" id="{C5A02401-5DAE-5946-8F8F-C0CD5FFF9D56}"/>
              </a:ext>
            </a:extLst>
          </p:cNvPr>
          <p:cNvSpPr>
            <a:spLocks noGrp="1"/>
          </p:cNvSpPr>
          <p:nvPr>
            <p:ph type="pic" sz="quarter" idx="24" hasCustomPrompt="1"/>
          </p:nvPr>
        </p:nvSpPr>
        <p:spPr>
          <a:xfrm>
            <a:off x="6338647" y="1185443"/>
            <a:ext cx="720000" cy="720000"/>
          </a:xfrm>
        </p:spPr>
        <p:txBody>
          <a:bodyPr>
            <a:normAutofit/>
          </a:bodyPr>
          <a:lstStyle>
            <a:lvl1pPr marL="0" indent="0">
              <a:buNone/>
              <a:defRPr sz="1100"/>
            </a:lvl1pPr>
          </a:lstStyle>
          <a:p>
            <a:r>
              <a:rPr lang="fr-FR" dirty="0"/>
              <a:t>icone</a:t>
            </a:r>
          </a:p>
        </p:txBody>
      </p:sp>
      <p:sp>
        <p:nvSpPr>
          <p:cNvPr id="35" name="Espace réservé du texte 14">
            <a:extLst>
              <a:ext uri="{FF2B5EF4-FFF2-40B4-BE49-F238E27FC236}">
                <a16:creationId xmlns:a16="http://schemas.microsoft.com/office/drawing/2014/main" id="{69021F21-35A0-6546-BCE0-349F354A6C86}"/>
              </a:ext>
            </a:extLst>
          </p:cNvPr>
          <p:cNvSpPr>
            <a:spLocks noGrp="1"/>
          </p:cNvSpPr>
          <p:nvPr>
            <p:ph type="body" sz="quarter" idx="25"/>
          </p:nvPr>
        </p:nvSpPr>
        <p:spPr>
          <a:xfrm>
            <a:off x="7214367" y="1190091"/>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36" name="Espace réservé pour une image  8">
            <a:extLst>
              <a:ext uri="{FF2B5EF4-FFF2-40B4-BE49-F238E27FC236}">
                <a16:creationId xmlns:a16="http://schemas.microsoft.com/office/drawing/2014/main" id="{BA40B372-5A6D-A841-AD70-C615B610F6CE}"/>
              </a:ext>
            </a:extLst>
          </p:cNvPr>
          <p:cNvSpPr>
            <a:spLocks noGrp="1"/>
          </p:cNvSpPr>
          <p:nvPr>
            <p:ph type="pic" sz="quarter" idx="26" hasCustomPrompt="1"/>
          </p:nvPr>
        </p:nvSpPr>
        <p:spPr>
          <a:xfrm>
            <a:off x="6338647" y="2098607"/>
            <a:ext cx="720000" cy="720000"/>
          </a:xfrm>
        </p:spPr>
        <p:txBody>
          <a:bodyPr>
            <a:normAutofit/>
          </a:bodyPr>
          <a:lstStyle>
            <a:lvl1pPr marL="0" indent="0">
              <a:buNone/>
              <a:defRPr sz="1100"/>
            </a:lvl1pPr>
          </a:lstStyle>
          <a:p>
            <a:r>
              <a:rPr lang="fr-FR" dirty="0"/>
              <a:t>icone</a:t>
            </a:r>
          </a:p>
        </p:txBody>
      </p:sp>
      <p:sp>
        <p:nvSpPr>
          <p:cNvPr id="37" name="Espace réservé du texte 14">
            <a:extLst>
              <a:ext uri="{FF2B5EF4-FFF2-40B4-BE49-F238E27FC236}">
                <a16:creationId xmlns:a16="http://schemas.microsoft.com/office/drawing/2014/main" id="{CCBAA00D-5C0E-2A44-8896-131DDF6222F2}"/>
              </a:ext>
            </a:extLst>
          </p:cNvPr>
          <p:cNvSpPr>
            <a:spLocks noGrp="1"/>
          </p:cNvSpPr>
          <p:nvPr>
            <p:ph type="body" sz="quarter" idx="27"/>
          </p:nvPr>
        </p:nvSpPr>
        <p:spPr>
          <a:xfrm>
            <a:off x="7214367" y="2099015"/>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38" name="Espace réservé pour une image  8">
            <a:extLst>
              <a:ext uri="{FF2B5EF4-FFF2-40B4-BE49-F238E27FC236}">
                <a16:creationId xmlns:a16="http://schemas.microsoft.com/office/drawing/2014/main" id="{A01F8927-896D-8741-8700-65D38B7E8002}"/>
              </a:ext>
            </a:extLst>
          </p:cNvPr>
          <p:cNvSpPr>
            <a:spLocks noGrp="1"/>
          </p:cNvSpPr>
          <p:nvPr>
            <p:ph type="pic" sz="quarter" idx="28" hasCustomPrompt="1"/>
          </p:nvPr>
        </p:nvSpPr>
        <p:spPr>
          <a:xfrm>
            <a:off x="6338647" y="3012583"/>
            <a:ext cx="720000" cy="720000"/>
          </a:xfrm>
        </p:spPr>
        <p:txBody>
          <a:bodyPr>
            <a:normAutofit/>
          </a:bodyPr>
          <a:lstStyle>
            <a:lvl1pPr marL="0" indent="0">
              <a:buNone/>
              <a:defRPr sz="1100"/>
            </a:lvl1pPr>
          </a:lstStyle>
          <a:p>
            <a:r>
              <a:rPr lang="fr-FR" dirty="0"/>
              <a:t>Icone</a:t>
            </a:r>
          </a:p>
        </p:txBody>
      </p:sp>
      <p:sp>
        <p:nvSpPr>
          <p:cNvPr id="39" name="Espace réservé du texte 14">
            <a:extLst>
              <a:ext uri="{FF2B5EF4-FFF2-40B4-BE49-F238E27FC236}">
                <a16:creationId xmlns:a16="http://schemas.microsoft.com/office/drawing/2014/main" id="{17B68E4D-67D0-364A-8724-AA1F8F1A2A24}"/>
              </a:ext>
            </a:extLst>
          </p:cNvPr>
          <p:cNvSpPr>
            <a:spLocks noGrp="1"/>
          </p:cNvSpPr>
          <p:nvPr>
            <p:ph type="body" sz="quarter" idx="29"/>
          </p:nvPr>
        </p:nvSpPr>
        <p:spPr>
          <a:xfrm>
            <a:off x="7214367" y="3007936"/>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40" name="Espace réservé pour une image  8">
            <a:extLst>
              <a:ext uri="{FF2B5EF4-FFF2-40B4-BE49-F238E27FC236}">
                <a16:creationId xmlns:a16="http://schemas.microsoft.com/office/drawing/2014/main" id="{485EE7A5-0023-AE4D-AB67-6D59710163E5}"/>
              </a:ext>
            </a:extLst>
          </p:cNvPr>
          <p:cNvSpPr>
            <a:spLocks noGrp="1"/>
          </p:cNvSpPr>
          <p:nvPr>
            <p:ph type="pic" sz="quarter" idx="30" hasCustomPrompt="1"/>
          </p:nvPr>
        </p:nvSpPr>
        <p:spPr>
          <a:xfrm>
            <a:off x="6338647" y="3916859"/>
            <a:ext cx="720000" cy="720000"/>
          </a:xfrm>
        </p:spPr>
        <p:txBody>
          <a:bodyPr>
            <a:normAutofit/>
          </a:bodyPr>
          <a:lstStyle>
            <a:lvl1pPr marL="0" indent="0">
              <a:buNone/>
              <a:defRPr sz="1100"/>
            </a:lvl1pPr>
          </a:lstStyle>
          <a:p>
            <a:r>
              <a:rPr lang="fr-FR" dirty="0"/>
              <a:t>Icone</a:t>
            </a:r>
          </a:p>
        </p:txBody>
      </p:sp>
      <p:sp>
        <p:nvSpPr>
          <p:cNvPr id="41" name="Espace réservé du texte 14">
            <a:extLst>
              <a:ext uri="{FF2B5EF4-FFF2-40B4-BE49-F238E27FC236}">
                <a16:creationId xmlns:a16="http://schemas.microsoft.com/office/drawing/2014/main" id="{86549BB2-5050-7E47-AB18-67F9872592B2}"/>
              </a:ext>
            </a:extLst>
          </p:cNvPr>
          <p:cNvSpPr>
            <a:spLocks noGrp="1"/>
          </p:cNvSpPr>
          <p:nvPr>
            <p:ph type="body" sz="quarter" idx="31"/>
          </p:nvPr>
        </p:nvSpPr>
        <p:spPr>
          <a:xfrm>
            <a:off x="7214367" y="3916859"/>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42" name="Espace réservé pour une image  8">
            <a:extLst>
              <a:ext uri="{FF2B5EF4-FFF2-40B4-BE49-F238E27FC236}">
                <a16:creationId xmlns:a16="http://schemas.microsoft.com/office/drawing/2014/main" id="{8F421A95-04D2-0849-8021-E149AA72CA18}"/>
              </a:ext>
            </a:extLst>
          </p:cNvPr>
          <p:cNvSpPr>
            <a:spLocks noGrp="1"/>
          </p:cNvSpPr>
          <p:nvPr>
            <p:ph type="pic" sz="quarter" idx="32" hasCustomPrompt="1"/>
          </p:nvPr>
        </p:nvSpPr>
        <p:spPr>
          <a:xfrm>
            <a:off x="6338647" y="4825781"/>
            <a:ext cx="720000" cy="720000"/>
          </a:xfrm>
        </p:spPr>
        <p:txBody>
          <a:bodyPr>
            <a:normAutofit/>
          </a:bodyPr>
          <a:lstStyle>
            <a:lvl1pPr marL="0" indent="0">
              <a:buNone/>
              <a:defRPr sz="1100"/>
            </a:lvl1pPr>
          </a:lstStyle>
          <a:p>
            <a:r>
              <a:rPr lang="fr-FR" dirty="0"/>
              <a:t>icone</a:t>
            </a:r>
          </a:p>
        </p:txBody>
      </p:sp>
      <p:sp>
        <p:nvSpPr>
          <p:cNvPr id="43" name="Espace réservé du texte 14">
            <a:extLst>
              <a:ext uri="{FF2B5EF4-FFF2-40B4-BE49-F238E27FC236}">
                <a16:creationId xmlns:a16="http://schemas.microsoft.com/office/drawing/2014/main" id="{28CCE529-59FC-5B49-A7D3-61EE25A102AD}"/>
              </a:ext>
            </a:extLst>
          </p:cNvPr>
          <p:cNvSpPr>
            <a:spLocks noGrp="1"/>
          </p:cNvSpPr>
          <p:nvPr>
            <p:ph type="body" sz="quarter" idx="33"/>
          </p:nvPr>
        </p:nvSpPr>
        <p:spPr>
          <a:xfrm>
            <a:off x="7214367" y="4825781"/>
            <a:ext cx="4185788" cy="720000"/>
          </a:xfrm>
        </p:spPr>
        <p:txBody>
          <a:bodyPr>
            <a:normAutofit/>
          </a:bodyPr>
          <a:lstStyle>
            <a:lvl1pPr marL="0" indent="0">
              <a:buNone/>
              <a:defRPr sz="1500"/>
            </a:lvl1pPr>
          </a:lstStyle>
          <a:p>
            <a:pPr lvl="0"/>
            <a:r>
              <a:rPr lang="fr-FR" dirty="0"/>
              <a:t>Cliquez pour modifier les styles du texte du masque</a:t>
            </a:r>
          </a:p>
        </p:txBody>
      </p:sp>
      <p:sp>
        <p:nvSpPr>
          <p:cNvPr id="44" name="Espace réservé pour une image  8">
            <a:extLst>
              <a:ext uri="{FF2B5EF4-FFF2-40B4-BE49-F238E27FC236}">
                <a16:creationId xmlns:a16="http://schemas.microsoft.com/office/drawing/2014/main" id="{D13C3B73-5C2C-1F46-BAE2-0BBF19EAE8CC}"/>
              </a:ext>
            </a:extLst>
          </p:cNvPr>
          <p:cNvSpPr>
            <a:spLocks noGrp="1"/>
          </p:cNvSpPr>
          <p:nvPr>
            <p:ph type="pic" sz="quarter" idx="34" hasCustomPrompt="1"/>
          </p:nvPr>
        </p:nvSpPr>
        <p:spPr>
          <a:xfrm>
            <a:off x="6338647" y="5734703"/>
            <a:ext cx="720000" cy="720000"/>
          </a:xfrm>
        </p:spPr>
        <p:txBody>
          <a:bodyPr>
            <a:normAutofit/>
          </a:bodyPr>
          <a:lstStyle>
            <a:lvl1pPr marL="0" indent="0">
              <a:buNone/>
              <a:defRPr sz="1100"/>
            </a:lvl1pPr>
          </a:lstStyle>
          <a:p>
            <a:r>
              <a:rPr lang="fr-FR" dirty="0"/>
              <a:t>icone</a:t>
            </a:r>
          </a:p>
        </p:txBody>
      </p:sp>
      <p:sp>
        <p:nvSpPr>
          <p:cNvPr id="45" name="Espace réservé du texte 14">
            <a:extLst>
              <a:ext uri="{FF2B5EF4-FFF2-40B4-BE49-F238E27FC236}">
                <a16:creationId xmlns:a16="http://schemas.microsoft.com/office/drawing/2014/main" id="{5CBF9199-4839-E343-BE66-ACF727159711}"/>
              </a:ext>
            </a:extLst>
          </p:cNvPr>
          <p:cNvSpPr>
            <a:spLocks noGrp="1"/>
          </p:cNvSpPr>
          <p:nvPr>
            <p:ph type="body" sz="quarter" idx="35"/>
          </p:nvPr>
        </p:nvSpPr>
        <p:spPr>
          <a:xfrm>
            <a:off x="7214367" y="5734704"/>
            <a:ext cx="4185788" cy="720000"/>
          </a:xfrm>
        </p:spPr>
        <p:txBody>
          <a:bodyPr>
            <a:normAutofit/>
          </a:bodyPr>
          <a:lstStyle>
            <a:lvl1pPr marL="0" indent="0">
              <a:buNone/>
              <a:defRPr sz="1500"/>
            </a:lvl1pPr>
          </a:lstStyle>
          <a:p>
            <a:pPr lvl="0"/>
            <a:r>
              <a:rPr lang="fr-FR" dirty="0"/>
              <a:t>Cliquez pour modifier les styles du texte du masque</a:t>
            </a:r>
          </a:p>
        </p:txBody>
      </p:sp>
      <p:pic>
        <p:nvPicPr>
          <p:cNvPr id="21" name="Image 20">
            <a:extLst>
              <a:ext uri="{FF2B5EF4-FFF2-40B4-BE49-F238E27FC236}">
                <a16:creationId xmlns:a16="http://schemas.microsoft.com/office/drawing/2014/main" id="{78DC5E97-DE99-F240-8FD2-C2E37F693F7D}"/>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905697" y="2905713"/>
            <a:ext cx="6858000" cy="1046599"/>
          </a:xfrm>
          <a:prstGeom prst="rect">
            <a:avLst/>
          </a:prstGeom>
        </p:spPr>
      </p:pic>
      <p:pic>
        <p:nvPicPr>
          <p:cNvPr id="22" name="Image 21">
            <a:extLst>
              <a:ext uri="{FF2B5EF4-FFF2-40B4-BE49-F238E27FC236}">
                <a16:creationId xmlns:a16="http://schemas.microsoft.com/office/drawing/2014/main" id="{E346B1AD-853F-A441-8878-04331C99E7A6}"/>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30157" y="6079062"/>
            <a:ext cx="647419" cy="751309"/>
          </a:xfrm>
          <a:prstGeom prst="rect">
            <a:avLst/>
          </a:prstGeom>
        </p:spPr>
      </p:pic>
      <p:pic>
        <p:nvPicPr>
          <p:cNvPr id="23"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36441797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Liste et puc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3785" y="365125"/>
            <a:ext cx="10515600" cy="591715"/>
          </a:xfrm>
        </p:spPr>
        <p:txBody>
          <a:bodyPr>
            <a:noAutofit/>
          </a:bodyPr>
          <a:lstStyle>
            <a:lvl1pPr>
              <a:defRPr sz="48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rot="16200000">
            <a:off x="-3017195" y="3017204"/>
            <a:ext cx="6942120" cy="907727"/>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4" r:link="rId5" cstate="screen">
            <a:extLst>
              <a:ext uri="{28A0092B-C50C-407E-A947-70E740481C1C}">
                <a14:useLocalDpi xmlns:a14="http://schemas.microsoft.com/office/drawing/2010/main"/>
              </a:ext>
            </a:extLst>
          </a:blip>
          <a:srcRect/>
          <a:stretch>
            <a:fillRect/>
          </a:stretch>
        </p:blipFill>
        <p:spPr>
          <a:xfrm>
            <a:off x="138873" y="362956"/>
            <a:ext cx="647419" cy="751309"/>
          </a:xfrm>
          <a:prstGeom prst="rect">
            <a:avLst/>
          </a:prstGeom>
        </p:spPr>
      </p:pic>
      <p:sp>
        <p:nvSpPr>
          <p:cNvPr id="5" name="Espace réservé du texte 4">
            <a:extLst>
              <a:ext uri="{FF2B5EF4-FFF2-40B4-BE49-F238E27FC236}">
                <a16:creationId xmlns:a16="http://schemas.microsoft.com/office/drawing/2014/main" id="{DDDAA08A-FCE5-8641-A2B2-6D88B3C39EA1}"/>
              </a:ext>
            </a:extLst>
          </p:cNvPr>
          <p:cNvSpPr>
            <a:spLocks noGrp="1"/>
          </p:cNvSpPr>
          <p:nvPr>
            <p:ph type="body" sz="quarter" idx="10" hasCustomPrompt="1"/>
          </p:nvPr>
        </p:nvSpPr>
        <p:spPr>
          <a:xfrm>
            <a:off x="1392767" y="1358901"/>
            <a:ext cx="9969675" cy="476184"/>
          </a:xfrm>
        </p:spPr>
        <p:txBody>
          <a:bodyPr anchor="b" anchorCtr="0">
            <a:normAutofit/>
          </a:bodyPr>
          <a:lstStyle>
            <a:lvl1pPr marL="0" indent="0">
              <a:buNone/>
              <a:defRPr sz="2133" b="1">
                <a:solidFill>
                  <a:srgbClr val="33AEDD"/>
                </a:solidFill>
              </a:defRPr>
            </a:lvl1pPr>
          </a:lstStyle>
          <a:p>
            <a:pPr lvl="0"/>
            <a:r>
              <a:rPr lang="fr-FR" dirty="0"/>
              <a:t>CLIQUEZ POUR MODIFIER LES STYLES DU SOUS-TITRE</a:t>
            </a:r>
          </a:p>
        </p:txBody>
      </p:sp>
      <p:sp>
        <p:nvSpPr>
          <p:cNvPr id="9" name="Espace réservé du texte 8">
            <a:extLst>
              <a:ext uri="{FF2B5EF4-FFF2-40B4-BE49-F238E27FC236}">
                <a16:creationId xmlns:a16="http://schemas.microsoft.com/office/drawing/2014/main" id="{E8EED78B-03B6-0144-9357-44679539ACEC}"/>
              </a:ext>
            </a:extLst>
          </p:cNvPr>
          <p:cNvSpPr>
            <a:spLocks noGrp="1"/>
          </p:cNvSpPr>
          <p:nvPr>
            <p:ph type="body" sz="quarter" idx="11"/>
          </p:nvPr>
        </p:nvSpPr>
        <p:spPr>
          <a:xfrm>
            <a:off x="1935638" y="1951600"/>
            <a:ext cx="9426804" cy="1052441"/>
          </a:xfrm>
        </p:spPr>
        <p:txBody>
          <a:bodyPr>
            <a:normAutofit/>
          </a:bodyPr>
          <a:lstStyle>
            <a:lvl1pPr marL="380668" indent="-380668">
              <a:buFontTx/>
              <a:buBlip>
                <a:blip r:embed="rId6"/>
              </a:buBlip>
              <a:defRPr sz="1867"/>
            </a:lvl1pPr>
            <a:lvl2pPr marL="456783" indent="0">
              <a:buNone/>
              <a:defRPr/>
            </a:lvl2pPr>
          </a:lstStyle>
          <a:p>
            <a:pPr lvl="0"/>
            <a:r>
              <a:rPr lang="fr-FR" dirty="0"/>
              <a:t>Cliquez pour modifier les styles du texte</a:t>
            </a:r>
          </a:p>
        </p:txBody>
      </p:sp>
      <p:sp>
        <p:nvSpPr>
          <p:cNvPr id="14" name="Espace réservé du texte 4">
            <a:extLst>
              <a:ext uri="{FF2B5EF4-FFF2-40B4-BE49-F238E27FC236}">
                <a16:creationId xmlns:a16="http://schemas.microsoft.com/office/drawing/2014/main" id="{DDCA8624-551F-6845-BEA8-655CB7BD7D27}"/>
              </a:ext>
            </a:extLst>
          </p:cNvPr>
          <p:cNvSpPr>
            <a:spLocks noGrp="1"/>
          </p:cNvSpPr>
          <p:nvPr>
            <p:ph type="body" sz="quarter" idx="12" hasCustomPrompt="1"/>
          </p:nvPr>
        </p:nvSpPr>
        <p:spPr>
          <a:xfrm>
            <a:off x="1392767" y="3212839"/>
            <a:ext cx="9969675" cy="476184"/>
          </a:xfrm>
        </p:spPr>
        <p:txBody>
          <a:bodyPr anchor="b" anchorCtr="0">
            <a:normAutofit/>
          </a:bodyPr>
          <a:lstStyle>
            <a:lvl1pPr marL="0" indent="0">
              <a:buNone/>
              <a:defRPr sz="2133" b="1">
                <a:solidFill>
                  <a:srgbClr val="33AEDD"/>
                </a:solidFill>
              </a:defRPr>
            </a:lvl1pPr>
          </a:lstStyle>
          <a:p>
            <a:pPr lvl="0"/>
            <a:r>
              <a:rPr lang="fr-FR" dirty="0"/>
              <a:t>CLIQUEZ POUR MODIFIER LES STYLES DU SOUS-TITRE</a:t>
            </a:r>
          </a:p>
        </p:txBody>
      </p:sp>
      <p:sp>
        <p:nvSpPr>
          <p:cNvPr id="15" name="Espace réservé du texte 8">
            <a:extLst>
              <a:ext uri="{FF2B5EF4-FFF2-40B4-BE49-F238E27FC236}">
                <a16:creationId xmlns:a16="http://schemas.microsoft.com/office/drawing/2014/main" id="{1C0BB604-3722-EC44-B22C-203FBD281247}"/>
              </a:ext>
            </a:extLst>
          </p:cNvPr>
          <p:cNvSpPr>
            <a:spLocks noGrp="1"/>
          </p:cNvSpPr>
          <p:nvPr>
            <p:ph type="body" sz="quarter" idx="13"/>
          </p:nvPr>
        </p:nvSpPr>
        <p:spPr>
          <a:xfrm>
            <a:off x="1935638" y="3805512"/>
            <a:ext cx="9426804" cy="1052441"/>
          </a:xfrm>
        </p:spPr>
        <p:txBody>
          <a:bodyPr>
            <a:normAutofit/>
          </a:bodyPr>
          <a:lstStyle>
            <a:lvl1pPr marL="380668" indent="-380668">
              <a:buFontTx/>
              <a:buBlip>
                <a:blip r:embed="rId6"/>
              </a:buBlip>
              <a:defRPr sz="1867"/>
            </a:lvl1pPr>
            <a:lvl2pPr marL="456783" indent="0">
              <a:buNone/>
              <a:defRPr/>
            </a:lvl2pPr>
          </a:lstStyle>
          <a:p>
            <a:pPr lvl="0"/>
            <a:r>
              <a:rPr lang="fr-FR" dirty="0"/>
              <a:t>Cliquez pour modifier les styles du texte</a:t>
            </a:r>
          </a:p>
        </p:txBody>
      </p:sp>
      <p:sp>
        <p:nvSpPr>
          <p:cNvPr id="16" name="Espace réservé du texte 4">
            <a:extLst>
              <a:ext uri="{FF2B5EF4-FFF2-40B4-BE49-F238E27FC236}">
                <a16:creationId xmlns:a16="http://schemas.microsoft.com/office/drawing/2014/main" id="{695CEE13-1D6B-EC49-939A-927B874F6F9C}"/>
              </a:ext>
            </a:extLst>
          </p:cNvPr>
          <p:cNvSpPr>
            <a:spLocks noGrp="1"/>
          </p:cNvSpPr>
          <p:nvPr>
            <p:ph type="body" sz="quarter" idx="14" hasCustomPrompt="1"/>
          </p:nvPr>
        </p:nvSpPr>
        <p:spPr>
          <a:xfrm>
            <a:off x="1392767" y="5066777"/>
            <a:ext cx="9969675" cy="476184"/>
          </a:xfrm>
        </p:spPr>
        <p:txBody>
          <a:bodyPr anchor="b" anchorCtr="0">
            <a:normAutofit/>
          </a:bodyPr>
          <a:lstStyle>
            <a:lvl1pPr marL="0" indent="0">
              <a:buNone/>
              <a:defRPr sz="2133" b="1">
                <a:solidFill>
                  <a:srgbClr val="33AEDD"/>
                </a:solidFill>
              </a:defRPr>
            </a:lvl1pPr>
          </a:lstStyle>
          <a:p>
            <a:pPr lvl="0"/>
            <a:r>
              <a:rPr lang="fr-FR" dirty="0"/>
              <a:t>CLIQUEZ POUR MODIFIER LES STYLES DU SOUS-TITRE</a:t>
            </a:r>
          </a:p>
        </p:txBody>
      </p:sp>
      <p:sp>
        <p:nvSpPr>
          <p:cNvPr id="17" name="Espace réservé du texte 8">
            <a:extLst>
              <a:ext uri="{FF2B5EF4-FFF2-40B4-BE49-F238E27FC236}">
                <a16:creationId xmlns:a16="http://schemas.microsoft.com/office/drawing/2014/main" id="{B19F56B6-753B-094E-A61F-C253D52B26C5}"/>
              </a:ext>
            </a:extLst>
          </p:cNvPr>
          <p:cNvSpPr>
            <a:spLocks noGrp="1"/>
          </p:cNvSpPr>
          <p:nvPr>
            <p:ph type="body" sz="quarter" idx="15"/>
          </p:nvPr>
        </p:nvSpPr>
        <p:spPr>
          <a:xfrm>
            <a:off x="1935638" y="5659485"/>
            <a:ext cx="9426804" cy="1052441"/>
          </a:xfrm>
        </p:spPr>
        <p:txBody>
          <a:bodyPr>
            <a:normAutofit/>
          </a:bodyPr>
          <a:lstStyle>
            <a:lvl1pPr marL="380668" indent="-380668">
              <a:buFontTx/>
              <a:buBlip>
                <a:blip r:embed="rId6"/>
              </a:buBlip>
              <a:defRPr sz="1867"/>
            </a:lvl1pPr>
            <a:lvl2pPr marL="456783" indent="0">
              <a:buNone/>
              <a:defRPr/>
            </a:lvl2pPr>
          </a:lstStyle>
          <a:p>
            <a:pPr lvl="0"/>
            <a:r>
              <a:rPr lang="fr-FR" dirty="0"/>
              <a:t>Cliquez pour modifier les styles du texte</a:t>
            </a:r>
          </a:p>
        </p:txBody>
      </p:sp>
    </p:spTree>
    <p:extLst>
      <p:ext uri="{BB962C8B-B14F-4D97-AF65-F5344CB8AC3E}">
        <p14:creationId xmlns:p14="http://schemas.microsoft.com/office/powerpoint/2010/main" val="42008298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913413" y="5218203"/>
            <a:ext cx="10515600" cy="719172"/>
          </a:xfrm>
        </p:spPr>
        <p:txBody>
          <a:bodyPr anchor="b">
            <a:normAutofit/>
          </a:bodyPr>
          <a:lstStyle>
            <a:lvl1pPr algn="ctr">
              <a:defRPr sz="4267"/>
            </a:lvl1pPr>
          </a:lstStyle>
          <a:p>
            <a:r>
              <a:rPr lang="fr-FR" dirty="0"/>
              <a:t>Modifiez le style du titre</a:t>
            </a:r>
            <a:endParaRPr lang="en-US" dirty="0"/>
          </a:p>
        </p:txBody>
      </p:sp>
      <p:sp>
        <p:nvSpPr>
          <p:cNvPr id="8" name="Espace réservé pour une image  7">
            <a:extLst>
              <a:ext uri="{FF2B5EF4-FFF2-40B4-BE49-F238E27FC236}">
                <a16:creationId xmlns:a16="http://schemas.microsoft.com/office/drawing/2014/main" id="{2FAC740A-EE6F-6243-B1EB-5A2281839B06}"/>
              </a:ext>
            </a:extLst>
          </p:cNvPr>
          <p:cNvSpPr>
            <a:spLocks noGrp="1"/>
          </p:cNvSpPr>
          <p:nvPr>
            <p:ph type="pic" sz="quarter" idx="13" hasCustomPrompt="1"/>
          </p:nvPr>
        </p:nvSpPr>
        <p:spPr>
          <a:xfrm>
            <a:off x="0" y="-1"/>
            <a:ext cx="12192000" cy="4996532"/>
          </a:xfrm>
          <a:solidFill>
            <a:schemeClr val="bg1">
              <a:lumMod val="85000"/>
            </a:schemeClr>
          </a:solidFill>
        </p:spPr>
        <p:txBody>
          <a:bodyPr anchor="ctr" anchorCtr="0"/>
          <a:lstStyle>
            <a:lvl1pPr marL="0" indent="0" algn="ctr">
              <a:buNone/>
              <a:defRPr/>
            </a:lvl1pPr>
          </a:lstStyle>
          <a:p>
            <a:r>
              <a:rPr lang="fr-FR" dirty="0"/>
              <a:t>IMAGE</a:t>
            </a:r>
          </a:p>
        </p:txBody>
      </p:sp>
      <p:pic>
        <p:nvPicPr>
          <p:cNvPr id="9" name="Image 8">
            <a:extLst>
              <a:ext uri="{FF2B5EF4-FFF2-40B4-BE49-F238E27FC236}">
                <a16:creationId xmlns:a16="http://schemas.microsoft.com/office/drawing/2014/main" id="{EB318B54-D8FB-9D4F-B8F4-022840FAB811}"/>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rot="10800000">
            <a:off x="0" y="6182925"/>
            <a:ext cx="12192000" cy="704529"/>
          </a:xfrm>
          <a:prstGeom prst="rect">
            <a:avLst/>
          </a:prstGeom>
        </p:spPr>
      </p:pic>
      <p:grpSp>
        <p:nvGrpSpPr>
          <p:cNvPr id="13" name="Groupe 12">
            <a:extLst>
              <a:ext uri="{FF2B5EF4-FFF2-40B4-BE49-F238E27FC236}">
                <a16:creationId xmlns:a16="http://schemas.microsoft.com/office/drawing/2014/main" id="{B532AB74-35D8-D042-B3A8-52DA9DB60606}"/>
              </a:ext>
            </a:extLst>
          </p:cNvPr>
          <p:cNvGrpSpPr/>
          <p:nvPr userDrawn="1"/>
        </p:nvGrpSpPr>
        <p:grpSpPr>
          <a:xfrm>
            <a:off x="106607" y="6182887"/>
            <a:ext cx="11978784" cy="675112"/>
            <a:chOff x="1781576" y="4976626"/>
            <a:chExt cx="4844828" cy="140221"/>
          </a:xfrm>
        </p:grpSpPr>
        <p:pic>
          <p:nvPicPr>
            <p:cNvPr id="11" name="Image 10">
              <a:extLst>
                <a:ext uri="{FF2B5EF4-FFF2-40B4-BE49-F238E27FC236}">
                  <a16:creationId xmlns:a16="http://schemas.microsoft.com/office/drawing/2014/main" id="{A9B967A8-49B0-3D4B-8DF7-E9C84D4555E5}"/>
                </a:ext>
              </a:extLst>
            </p:cNvPr>
            <p:cNvPicPr>
              <a:picLocks noChangeAspect="1"/>
            </p:cNvPicPr>
            <p:nvPr userDrawn="1"/>
          </p:nvPicPr>
          <p:blipFill rotWithShape="1">
            <a:blip r:embed="rId4" r:link="rId5" cstate="screen">
              <a:extLst>
                <a:ext uri="{28A0092B-C50C-407E-A947-70E740481C1C}">
                  <a14:useLocalDpi xmlns:a14="http://schemas.microsoft.com/office/drawing/2010/main"/>
                </a:ext>
              </a:extLst>
            </a:blip>
            <a:srcRect/>
            <a:stretch>
              <a:fillRect/>
            </a:stretch>
          </p:blipFill>
          <p:spPr>
            <a:xfrm>
              <a:off x="6095460" y="4977763"/>
              <a:ext cx="530944" cy="139084"/>
            </a:xfrm>
            <a:prstGeom prst="rect">
              <a:avLst/>
            </a:prstGeom>
          </p:spPr>
        </p:pic>
        <p:pic>
          <p:nvPicPr>
            <p:cNvPr id="12"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6" r:link="rId7" cstate="screen">
              <a:extLst>
                <a:ext uri="{28A0092B-C50C-407E-A947-70E740481C1C}">
                  <a14:useLocalDpi xmlns:a14="http://schemas.microsoft.com/office/drawing/2010/main"/>
                </a:ext>
              </a:extLst>
            </a:blip>
            <a:srcRect/>
            <a:stretch>
              <a:fillRect/>
            </a:stretch>
          </p:blipFill>
          <p:spPr>
            <a:xfrm>
              <a:off x="1781576" y="4976626"/>
              <a:ext cx="509759" cy="125919"/>
            </a:xfrm>
            <a:prstGeom prst="rect">
              <a:avLst/>
            </a:prstGeom>
          </p:spPr>
        </p:pic>
      </p:grpSp>
    </p:spTree>
    <p:extLst>
      <p:ext uri="{BB962C8B-B14F-4D97-AF65-F5344CB8AC3E}">
        <p14:creationId xmlns:p14="http://schemas.microsoft.com/office/powerpoint/2010/main" val="21854527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rois contenus">
    <p:spTree>
      <p:nvGrpSpPr>
        <p:cNvPr id="1" name=""/>
        <p:cNvGrpSpPr/>
        <p:nvPr/>
      </p:nvGrpSpPr>
      <p:grpSpPr>
        <a:xfrm>
          <a:off x="0" y="0"/>
          <a:ext cx="0" cy="0"/>
          <a:chOff x="0" y="0"/>
          <a:chExt cx="0" cy="0"/>
        </a:xfrm>
      </p:grpSpPr>
      <p:sp>
        <p:nvSpPr>
          <p:cNvPr id="9" name="Espace réservé pour une image  8">
            <a:extLst>
              <a:ext uri="{FF2B5EF4-FFF2-40B4-BE49-F238E27FC236}">
                <a16:creationId xmlns:a16="http://schemas.microsoft.com/office/drawing/2014/main" id="{1EF25C7A-E25D-294A-926F-536CF68514BD}"/>
              </a:ext>
            </a:extLst>
          </p:cNvPr>
          <p:cNvSpPr>
            <a:spLocks noGrp="1"/>
          </p:cNvSpPr>
          <p:nvPr>
            <p:ph type="pic" sz="quarter" idx="10"/>
          </p:nvPr>
        </p:nvSpPr>
        <p:spPr>
          <a:xfrm>
            <a:off x="838201" y="2036764"/>
            <a:ext cx="3133627" cy="1583131"/>
          </a:xfrm>
          <a:noFill/>
        </p:spPr>
        <p:txBody>
          <a:bodyPr anchor="ctr" anchorCtr="0"/>
          <a:lstStyle>
            <a:lvl1pPr marL="0" indent="0" algn="ctr">
              <a:buNone/>
              <a:defRPr/>
            </a:lvl1pPr>
          </a:lstStyle>
          <a:p>
            <a:endParaRPr lang="fr-FR"/>
          </a:p>
        </p:txBody>
      </p:sp>
      <p:sp>
        <p:nvSpPr>
          <p:cNvPr id="12" name="Espace réservé pour une image  8">
            <a:extLst>
              <a:ext uri="{FF2B5EF4-FFF2-40B4-BE49-F238E27FC236}">
                <a16:creationId xmlns:a16="http://schemas.microsoft.com/office/drawing/2014/main" id="{6D6016C7-D887-FA4F-A215-2F05EFC39CF9}"/>
              </a:ext>
            </a:extLst>
          </p:cNvPr>
          <p:cNvSpPr>
            <a:spLocks noGrp="1"/>
          </p:cNvSpPr>
          <p:nvPr>
            <p:ph type="pic" sz="quarter" idx="11"/>
          </p:nvPr>
        </p:nvSpPr>
        <p:spPr>
          <a:xfrm>
            <a:off x="8228817" y="2036764"/>
            <a:ext cx="3133627" cy="1583131"/>
          </a:xfrm>
          <a:noFill/>
        </p:spPr>
        <p:txBody>
          <a:bodyPr anchor="ctr" anchorCtr="0"/>
          <a:lstStyle>
            <a:lvl1pPr marL="0" indent="0" algn="ctr">
              <a:buNone/>
              <a:defRPr/>
            </a:lvl1pPr>
          </a:lstStyle>
          <a:p>
            <a:endParaRPr lang="fr-FR"/>
          </a:p>
        </p:txBody>
      </p:sp>
      <p:sp>
        <p:nvSpPr>
          <p:cNvPr id="13" name="Espace réservé pour une image  8">
            <a:extLst>
              <a:ext uri="{FF2B5EF4-FFF2-40B4-BE49-F238E27FC236}">
                <a16:creationId xmlns:a16="http://schemas.microsoft.com/office/drawing/2014/main" id="{5285E81B-F6D0-EC47-BC89-A3BAFD5F9AD0}"/>
              </a:ext>
            </a:extLst>
          </p:cNvPr>
          <p:cNvSpPr>
            <a:spLocks noGrp="1"/>
          </p:cNvSpPr>
          <p:nvPr>
            <p:ph type="pic" sz="quarter" idx="12"/>
          </p:nvPr>
        </p:nvSpPr>
        <p:spPr>
          <a:xfrm>
            <a:off x="4533509" y="2036764"/>
            <a:ext cx="3133627" cy="1583131"/>
          </a:xfrm>
          <a:noFill/>
        </p:spPr>
        <p:txBody>
          <a:bodyPr anchor="ctr" anchorCtr="0"/>
          <a:lstStyle>
            <a:lvl1pPr marL="0" indent="0" algn="ctr">
              <a:buNone/>
              <a:defRPr/>
            </a:lvl1pPr>
          </a:lstStyle>
          <a:p>
            <a:endParaRPr lang="fr-FR"/>
          </a:p>
        </p:txBody>
      </p:sp>
      <p:sp>
        <p:nvSpPr>
          <p:cNvPr id="17" name="Espace réservé du texte 14">
            <a:extLst>
              <a:ext uri="{FF2B5EF4-FFF2-40B4-BE49-F238E27FC236}">
                <a16:creationId xmlns:a16="http://schemas.microsoft.com/office/drawing/2014/main" id="{5959497E-DB8A-DB4D-9503-7F1744DE75A7}"/>
              </a:ext>
            </a:extLst>
          </p:cNvPr>
          <p:cNvSpPr>
            <a:spLocks noGrp="1"/>
          </p:cNvSpPr>
          <p:nvPr>
            <p:ph type="body" sz="quarter" idx="15"/>
          </p:nvPr>
        </p:nvSpPr>
        <p:spPr>
          <a:xfrm>
            <a:off x="8241385" y="3782486"/>
            <a:ext cx="3132667" cy="2552700"/>
          </a:xfrm>
        </p:spPr>
        <p:txBody>
          <a:bodyPr>
            <a:normAutofit/>
          </a:bodyPr>
          <a:lstStyle>
            <a:lvl1pPr marL="0" indent="0">
              <a:buNone/>
              <a:defRPr sz="1867"/>
            </a:lvl1pPr>
          </a:lstStyle>
          <a:p>
            <a:pPr lvl="0"/>
            <a:r>
              <a:rPr lang="fr-FR" dirty="0"/>
              <a:t>Cliquez pour modifier les styles du texte du masque</a:t>
            </a:r>
          </a:p>
        </p:txBody>
      </p:sp>
      <p:sp>
        <p:nvSpPr>
          <p:cNvPr id="18" name="Espace réservé du texte 14">
            <a:extLst>
              <a:ext uri="{FF2B5EF4-FFF2-40B4-BE49-F238E27FC236}">
                <a16:creationId xmlns:a16="http://schemas.microsoft.com/office/drawing/2014/main" id="{05AE540F-D30B-E441-9722-6338EB6F6B12}"/>
              </a:ext>
            </a:extLst>
          </p:cNvPr>
          <p:cNvSpPr>
            <a:spLocks noGrp="1"/>
          </p:cNvSpPr>
          <p:nvPr>
            <p:ph type="body" sz="quarter" idx="16"/>
          </p:nvPr>
        </p:nvSpPr>
        <p:spPr>
          <a:xfrm>
            <a:off x="4520941" y="3782486"/>
            <a:ext cx="3146195" cy="2552700"/>
          </a:xfrm>
        </p:spPr>
        <p:txBody>
          <a:bodyPr>
            <a:normAutofit/>
          </a:bodyPr>
          <a:lstStyle>
            <a:lvl1pPr marL="0" indent="0">
              <a:buNone/>
              <a:defRPr sz="1867"/>
            </a:lvl1pPr>
          </a:lstStyle>
          <a:p>
            <a:pPr lvl="0"/>
            <a:r>
              <a:rPr lang="fr-FR" dirty="0"/>
              <a:t>Cliquez pour modifier les styles du texte du masque</a:t>
            </a:r>
          </a:p>
        </p:txBody>
      </p:sp>
      <p:sp>
        <p:nvSpPr>
          <p:cNvPr id="19" name="Espace réservé du texte 14">
            <a:extLst>
              <a:ext uri="{FF2B5EF4-FFF2-40B4-BE49-F238E27FC236}">
                <a16:creationId xmlns:a16="http://schemas.microsoft.com/office/drawing/2014/main" id="{86BB3F79-E759-174E-8CAE-1EC63877D71C}"/>
              </a:ext>
            </a:extLst>
          </p:cNvPr>
          <p:cNvSpPr>
            <a:spLocks noGrp="1"/>
          </p:cNvSpPr>
          <p:nvPr>
            <p:ph type="body" sz="quarter" idx="17"/>
          </p:nvPr>
        </p:nvSpPr>
        <p:spPr>
          <a:xfrm>
            <a:off x="825633" y="3782486"/>
            <a:ext cx="3146195" cy="2552700"/>
          </a:xfrm>
        </p:spPr>
        <p:txBody>
          <a:bodyPr>
            <a:normAutofit/>
          </a:bodyPr>
          <a:lstStyle>
            <a:lvl1pPr marL="0" indent="0">
              <a:buNone/>
              <a:defRPr sz="1867"/>
            </a:lvl1pPr>
          </a:lstStyle>
          <a:p>
            <a:pPr lvl="0"/>
            <a:r>
              <a:rPr lang="fr-FR" dirty="0"/>
              <a:t>Cliquez pour modifier les styles du texte du masque</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858451" y="766841"/>
            <a:ext cx="10515600" cy="942059"/>
          </a:xfrm>
        </p:spPr>
        <p:txBody>
          <a:bodyPr>
            <a:noAutofit/>
          </a:bodyPr>
          <a:lstStyle>
            <a:lvl1pPr>
              <a:defRPr sz="4800" b="1"/>
            </a:lvl1pPr>
          </a:lstStyle>
          <a:p>
            <a:r>
              <a:rPr lang="fr-FR" dirty="0"/>
              <a:t>MODIFIEZ LE STYLE DU TITRE</a:t>
            </a:r>
            <a:endParaRPr lang="en-US" dirty="0"/>
          </a:p>
        </p:txBody>
      </p:sp>
      <p:pic>
        <p:nvPicPr>
          <p:cNvPr id="21" name="Image 20">
            <a:extLst>
              <a:ext uri="{FF2B5EF4-FFF2-40B4-BE49-F238E27FC236}">
                <a16:creationId xmlns:a16="http://schemas.microsoft.com/office/drawing/2014/main" id="{38FDE05B-4365-384A-B9FA-54447EED4DC2}"/>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rot="10800000">
            <a:off x="0" y="-1857"/>
            <a:ext cx="12192000" cy="768705"/>
          </a:xfrm>
          <a:prstGeom prst="rect">
            <a:avLst/>
          </a:prstGeom>
        </p:spPr>
      </p:pic>
      <p:pic>
        <p:nvPicPr>
          <p:cNvPr id="25" name="Image 24">
            <a:extLst>
              <a:ext uri="{FF2B5EF4-FFF2-40B4-BE49-F238E27FC236}">
                <a16:creationId xmlns:a16="http://schemas.microsoft.com/office/drawing/2014/main" id="{FFF227F0-AA0A-2345-B310-3FF037D96613}"/>
              </a:ext>
            </a:extLst>
          </p:cNvPr>
          <p:cNvPicPr>
            <a:picLocks noChangeAspect="1"/>
          </p:cNvPicPr>
          <p:nvPr userDrawn="1"/>
        </p:nvPicPr>
        <p:blipFill rotWithShape="1">
          <a:blip r:embed="rId4" r:link="rId5" cstate="screen">
            <a:extLst>
              <a:ext uri="{28A0092B-C50C-407E-A947-70E740481C1C}">
                <a14:useLocalDpi xmlns:a14="http://schemas.microsoft.com/office/drawing/2010/main"/>
              </a:ext>
            </a:extLst>
          </a:blip>
          <a:srcRect/>
          <a:stretch>
            <a:fillRect/>
          </a:stretch>
        </p:blipFill>
        <p:spPr>
          <a:xfrm>
            <a:off x="11362445" y="0"/>
            <a:ext cx="685739" cy="795779"/>
          </a:xfrm>
          <a:prstGeom prst="rect">
            <a:avLst/>
          </a:prstGeom>
        </p:spPr>
      </p:pic>
    </p:spTree>
    <p:extLst>
      <p:ext uri="{BB962C8B-B14F-4D97-AF65-F5344CB8AC3E}">
        <p14:creationId xmlns:p14="http://schemas.microsoft.com/office/powerpoint/2010/main" val="24345820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ictos et colonnes">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80DB5A62-55A3-2341-9955-8E85FA545F6B}"/>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rot="10800000">
            <a:off x="0" y="-1860"/>
            <a:ext cx="12192000" cy="561943"/>
          </a:xfrm>
          <a:prstGeom prst="rect">
            <a:avLst/>
          </a:prstGeom>
        </p:spPr>
      </p:pic>
      <p:sp>
        <p:nvSpPr>
          <p:cNvPr id="9" name="Espace réservé pour une image  8">
            <a:extLst>
              <a:ext uri="{FF2B5EF4-FFF2-40B4-BE49-F238E27FC236}">
                <a16:creationId xmlns:a16="http://schemas.microsoft.com/office/drawing/2014/main" id="{1EF25C7A-E25D-294A-926F-536CF68514BD}"/>
              </a:ext>
            </a:extLst>
          </p:cNvPr>
          <p:cNvSpPr>
            <a:spLocks noGrp="1"/>
          </p:cNvSpPr>
          <p:nvPr>
            <p:ph type="pic" sz="quarter" idx="10" hasCustomPrompt="1"/>
          </p:nvPr>
        </p:nvSpPr>
        <p:spPr>
          <a:xfrm>
            <a:off x="808255" y="2100179"/>
            <a:ext cx="720000" cy="720000"/>
          </a:xfrm>
          <a:noFill/>
        </p:spPr>
        <p:txBody>
          <a:bodyPr anchor="ctr" anchorCtr="0">
            <a:normAutofit/>
          </a:bodyPr>
          <a:lstStyle>
            <a:lvl1pPr marL="0" indent="0" algn="ctr">
              <a:buNone/>
              <a:defRPr sz="1333">
                <a:noFill/>
              </a:defRPr>
            </a:lvl1pPr>
          </a:lstStyle>
          <a:p>
            <a:r>
              <a:rPr lang="fr-FR" dirty="0"/>
              <a:t>icone</a:t>
            </a:r>
          </a:p>
        </p:txBody>
      </p:sp>
      <p:sp>
        <p:nvSpPr>
          <p:cNvPr id="19" name="Espace réservé du texte 14">
            <a:extLst>
              <a:ext uri="{FF2B5EF4-FFF2-40B4-BE49-F238E27FC236}">
                <a16:creationId xmlns:a16="http://schemas.microsoft.com/office/drawing/2014/main" id="{86BB3F79-E759-174E-8CAE-1EC63877D71C}"/>
              </a:ext>
            </a:extLst>
          </p:cNvPr>
          <p:cNvSpPr>
            <a:spLocks noGrp="1"/>
          </p:cNvSpPr>
          <p:nvPr>
            <p:ph type="body" sz="quarter" idx="17"/>
          </p:nvPr>
        </p:nvSpPr>
        <p:spPr>
          <a:xfrm>
            <a:off x="1683970" y="2100215"/>
            <a:ext cx="4185788" cy="1328823"/>
          </a:xfrm>
        </p:spPr>
        <p:txBody>
          <a:bodyPr>
            <a:normAutofit/>
          </a:bodyPr>
          <a:lstStyle>
            <a:lvl1pPr marL="0" indent="0">
              <a:buNone/>
              <a:defRPr sz="1867"/>
            </a:lvl1pPr>
          </a:lstStyle>
          <a:p>
            <a:pPr lvl="0"/>
            <a:r>
              <a:rPr lang="fr-FR" dirty="0"/>
              <a:t>Cliquez pour modifier les styles du texte du masque</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858451" y="766841"/>
            <a:ext cx="10515600" cy="942059"/>
          </a:xfrm>
        </p:spPr>
        <p:txBody>
          <a:bodyPr>
            <a:noAutofit/>
          </a:bodyPr>
          <a:lstStyle>
            <a:lvl1pPr>
              <a:defRPr sz="4800" b="1"/>
            </a:lvl1pPr>
          </a:lstStyle>
          <a:p>
            <a:r>
              <a:rPr lang="fr-FR" dirty="0"/>
              <a:t>MODIFIEZ LE STYLE DU TITRE</a:t>
            </a:r>
            <a:endParaRPr lang="en-US" dirty="0"/>
          </a:p>
        </p:txBody>
      </p:sp>
      <p:pic>
        <p:nvPicPr>
          <p:cNvPr id="25" name="Image 24">
            <a:extLst>
              <a:ext uri="{FF2B5EF4-FFF2-40B4-BE49-F238E27FC236}">
                <a16:creationId xmlns:a16="http://schemas.microsoft.com/office/drawing/2014/main" id="{FFF227F0-AA0A-2345-B310-3FF037D96613}"/>
              </a:ext>
            </a:extLst>
          </p:cNvPr>
          <p:cNvPicPr>
            <a:picLocks noChangeAspect="1"/>
          </p:cNvPicPr>
          <p:nvPr userDrawn="1"/>
        </p:nvPicPr>
        <p:blipFill rotWithShape="1">
          <a:blip r:embed="rId4" r:link="rId5" cstate="screen">
            <a:extLst>
              <a:ext uri="{28A0092B-C50C-407E-A947-70E740481C1C}">
                <a14:useLocalDpi xmlns:a14="http://schemas.microsoft.com/office/drawing/2010/main"/>
              </a:ext>
            </a:extLst>
          </a:blip>
          <a:srcRect/>
          <a:stretch>
            <a:fillRect/>
          </a:stretch>
        </p:blipFill>
        <p:spPr>
          <a:xfrm>
            <a:off x="11677498" y="59177"/>
            <a:ext cx="370721" cy="430211"/>
          </a:xfrm>
          <a:prstGeom prst="rect">
            <a:avLst/>
          </a:prstGeom>
        </p:spPr>
      </p:pic>
      <p:sp>
        <p:nvSpPr>
          <p:cNvPr id="22" name="Espace réservé pour une image  8">
            <a:extLst>
              <a:ext uri="{FF2B5EF4-FFF2-40B4-BE49-F238E27FC236}">
                <a16:creationId xmlns:a16="http://schemas.microsoft.com/office/drawing/2014/main" id="{753F76BA-DCCD-A446-9145-A0EAD91BC10B}"/>
              </a:ext>
            </a:extLst>
          </p:cNvPr>
          <p:cNvSpPr>
            <a:spLocks noGrp="1"/>
          </p:cNvSpPr>
          <p:nvPr>
            <p:ph type="pic" sz="quarter" idx="18" hasCustomPrompt="1"/>
          </p:nvPr>
        </p:nvSpPr>
        <p:spPr>
          <a:xfrm>
            <a:off x="808255" y="3671311"/>
            <a:ext cx="720000" cy="720000"/>
          </a:xfrm>
          <a:noFill/>
        </p:spPr>
        <p:txBody>
          <a:bodyPr anchor="ctr" anchorCtr="0">
            <a:normAutofit/>
          </a:bodyPr>
          <a:lstStyle>
            <a:lvl1pPr marL="0" marR="0" indent="0" algn="ctr" defTabSz="913593" rtl="0" eaLnBrk="1" fontAlgn="auto" latinLnBrk="0" hangingPunct="1">
              <a:lnSpc>
                <a:spcPct val="90000"/>
              </a:lnSpc>
              <a:spcBef>
                <a:spcPts val="1000"/>
              </a:spcBef>
              <a:spcAft>
                <a:spcPts val="0"/>
              </a:spcAft>
              <a:buClrTx/>
              <a:buSzTx/>
              <a:buFont typeface="Arial" panose="020B0604020202020204" pitchFamily="34" charset="0"/>
              <a:buNone/>
              <a:tabLst/>
              <a:defRPr sz="1333">
                <a:noFill/>
              </a:defRPr>
            </a:lvl1pPr>
          </a:lstStyle>
          <a:p>
            <a:pPr marL="0" marR="0" lvl="0" indent="0" algn="l" defTabSz="913593"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icone</a:t>
            </a:r>
          </a:p>
          <a:p>
            <a:endParaRPr lang="fr-FR" dirty="0"/>
          </a:p>
        </p:txBody>
      </p:sp>
      <p:sp>
        <p:nvSpPr>
          <p:cNvPr id="23" name="Espace réservé du texte 14">
            <a:extLst>
              <a:ext uri="{FF2B5EF4-FFF2-40B4-BE49-F238E27FC236}">
                <a16:creationId xmlns:a16="http://schemas.microsoft.com/office/drawing/2014/main" id="{FC3FFEB1-0382-7446-A6A1-108D43ECF81E}"/>
              </a:ext>
            </a:extLst>
          </p:cNvPr>
          <p:cNvSpPr>
            <a:spLocks noGrp="1"/>
          </p:cNvSpPr>
          <p:nvPr>
            <p:ph type="body" sz="quarter" idx="19"/>
          </p:nvPr>
        </p:nvSpPr>
        <p:spPr>
          <a:xfrm>
            <a:off x="1683970" y="3671350"/>
            <a:ext cx="4185788" cy="1328823"/>
          </a:xfrm>
        </p:spPr>
        <p:txBody>
          <a:bodyPr>
            <a:normAutofit/>
          </a:bodyPr>
          <a:lstStyle>
            <a:lvl1pPr marL="0" indent="0">
              <a:buNone/>
              <a:defRPr sz="1867"/>
            </a:lvl1pPr>
          </a:lstStyle>
          <a:p>
            <a:pPr lvl="0"/>
            <a:r>
              <a:rPr lang="fr-FR" dirty="0"/>
              <a:t>Cliquez pour modifier les styles du texte du masque</a:t>
            </a:r>
          </a:p>
        </p:txBody>
      </p:sp>
      <p:sp>
        <p:nvSpPr>
          <p:cNvPr id="24" name="Espace réservé pour une image  8">
            <a:extLst>
              <a:ext uri="{FF2B5EF4-FFF2-40B4-BE49-F238E27FC236}">
                <a16:creationId xmlns:a16="http://schemas.microsoft.com/office/drawing/2014/main" id="{5891B0A5-6A58-A14D-A75E-2D70F459B300}"/>
              </a:ext>
            </a:extLst>
          </p:cNvPr>
          <p:cNvSpPr>
            <a:spLocks noGrp="1"/>
          </p:cNvSpPr>
          <p:nvPr>
            <p:ph type="pic" sz="quarter" idx="20" hasCustomPrompt="1"/>
          </p:nvPr>
        </p:nvSpPr>
        <p:spPr>
          <a:xfrm>
            <a:off x="808255" y="5242444"/>
            <a:ext cx="720000" cy="720000"/>
          </a:xfrm>
          <a:noFill/>
        </p:spPr>
        <p:txBody>
          <a:bodyPr anchor="ctr" anchorCtr="0">
            <a:normAutofit/>
          </a:bodyPr>
          <a:lstStyle>
            <a:lvl1pPr marL="0" marR="0" indent="0" algn="ctr" defTabSz="913593" rtl="0" eaLnBrk="1" fontAlgn="auto" latinLnBrk="0" hangingPunct="1">
              <a:lnSpc>
                <a:spcPct val="90000"/>
              </a:lnSpc>
              <a:spcBef>
                <a:spcPts val="1000"/>
              </a:spcBef>
              <a:spcAft>
                <a:spcPts val="0"/>
              </a:spcAft>
              <a:buClrTx/>
              <a:buSzTx/>
              <a:buFont typeface="Arial" panose="020B0604020202020204" pitchFamily="34" charset="0"/>
              <a:buNone/>
              <a:tabLst/>
              <a:defRPr sz="1333">
                <a:noFill/>
              </a:defRPr>
            </a:lvl1pPr>
          </a:lstStyle>
          <a:p>
            <a:pPr marL="0" marR="0" lvl="0" indent="0" algn="l" defTabSz="913593"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icone</a:t>
            </a:r>
          </a:p>
          <a:p>
            <a:endParaRPr lang="fr-FR" dirty="0"/>
          </a:p>
        </p:txBody>
      </p:sp>
      <p:sp>
        <p:nvSpPr>
          <p:cNvPr id="26" name="Espace réservé du texte 14">
            <a:extLst>
              <a:ext uri="{FF2B5EF4-FFF2-40B4-BE49-F238E27FC236}">
                <a16:creationId xmlns:a16="http://schemas.microsoft.com/office/drawing/2014/main" id="{0E31ECAB-AE96-4B4C-A09A-3491E986C925}"/>
              </a:ext>
            </a:extLst>
          </p:cNvPr>
          <p:cNvSpPr>
            <a:spLocks noGrp="1"/>
          </p:cNvSpPr>
          <p:nvPr>
            <p:ph type="body" sz="quarter" idx="21"/>
          </p:nvPr>
        </p:nvSpPr>
        <p:spPr>
          <a:xfrm>
            <a:off x="1683970" y="5242482"/>
            <a:ext cx="4185788" cy="1328823"/>
          </a:xfrm>
        </p:spPr>
        <p:txBody>
          <a:bodyPr>
            <a:normAutofit/>
          </a:bodyPr>
          <a:lstStyle>
            <a:lvl1pPr marL="0" indent="0">
              <a:buNone/>
              <a:defRPr sz="1867"/>
            </a:lvl1pPr>
          </a:lstStyle>
          <a:p>
            <a:pPr lvl="0"/>
            <a:r>
              <a:rPr lang="fr-FR" dirty="0"/>
              <a:t>Cliquez pour modifier les styles du texte du masque</a:t>
            </a:r>
          </a:p>
        </p:txBody>
      </p:sp>
      <p:sp>
        <p:nvSpPr>
          <p:cNvPr id="27" name="Espace réservé pour une image  8">
            <a:extLst>
              <a:ext uri="{FF2B5EF4-FFF2-40B4-BE49-F238E27FC236}">
                <a16:creationId xmlns:a16="http://schemas.microsoft.com/office/drawing/2014/main" id="{5309F7AC-934A-B64F-8CC2-0B699A9ECC8D}"/>
              </a:ext>
            </a:extLst>
          </p:cNvPr>
          <p:cNvSpPr>
            <a:spLocks noGrp="1"/>
          </p:cNvSpPr>
          <p:nvPr>
            <p:ph type="pic" sz="quarter" idx="22" hasCustomPrompt="1"/>
          </p:nvPr>
        </p:nvSpPr>
        <p:spPr>
          <a:xfrm>
            <a:off x="6338647" y="2100179"/>
            <a:ext cx="720000" cy="720000"/>
          </a:xfrm>
          <a:noFill/>
        </p:spPr>
        <p:txBody>
          <a:bodyPr anchor="ctr" anchorCtr="0">
            <a:normAutofit/>
          </a:bodyPr>
          <a:lstStyle>
            <a:lvl1pPr marL="0" marR="0" indent="0" algn="ctr" defTabSz="913593" rtl="0" eaLnBrk="1" fontAlgn="auto" latinLnBrk="0" hangingPunct="1">
              <a:lnSpc>
                <a:spcPct val="90000"/>
              </a:lnSpc>
              <a:spcBef>
                <a:spcPts val="1000"/>
              </a:spcBef>
              <a:spcAft>
                <a:spcPts val="0"/>
              </a:spcAft>
              <a:buClrTx/>
              <a:buSzTx/>
              <a:buFont typeface="Arial" panose="020B0604020202020204" pitchFamily="34" charset="0"/>
              <a:buNone/>
              <a:tabLst/>
              <a:defRPr sz="1333">
                <a:noFill/>
              </a:defRPr>
            </a:lvl1pPr>
          </a:lstStyle>
          <a:p>
            <a:pPr marL="0" marR="0" lvl="0" indent="0" algn="l" defTabSz="913593"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icone</a:t>
            </a:r>
          </a:p>
          <a:p>
            <a:endParaRPr lang="fr-FR" dirty="0"/>
          </a:p>
        </p:txBody>
      </p:sp>
      <p:sp>
        <p:nvSpPr>
          <p:cNvPr id="28" name="Espace réservé du texte 14">
            <a:extLst>
              <a:ext uri="{FF2B5EF4-FFF2-40B4-BE49-F238E27FC236}">
                <a16:creationId xmlns:a16="http://schemas.microsoft.com/office/drawing/2014/main" id="{3128791A-5743-974C-B207-003A604BF8D4}"/>
              </a:ext>
            </a:extLst>
          </p:cNvPr>
          <p:cNvSpPr>
            <a:spLocks noGrp="1"/>
          </p:cNvSpPr>
          <p:nvPr>
            <p:ph type="body" sz="quarter" idx="23"/>
          </p:nvPr>
        </p:nvSpPr>
        <p:spPr>
          <a:xfrm>
            <a:off x="7214367" y="2100215"/>
            <a:ext cx="4185788" cy="1328823"/>
          </a:xfrm>
        </p:spPr>
        <p:txBody>
          <a:bodyPr>
            <a:normAutofit/>
          </a:bodyPr>
          <a:lstStyle>
            <a:lvl1pPr marL="0" indent="0">
              <a:buNone/>
              <a:defRPr sz="1867"/>
            </a:lvl1pPr>
          </a:lstStyle>
          <a:p>
            <a:pPr lvl="0"/>
            <a:r>
              <a:rPr lang="fr-FR" dirty="0"/>
              <a:t>Cliquez pour modifier les styles du texte du masque</a:t>
            </a:r>
          </a:p>
        </p:txBody>
      </p:sp>
      <p:sp>
        <p:nvSpPr>
          <p:cNvPr id="29" name="Espace réservé pour une image  8">
            <a:extLst>
              <a:ext uri="{FF2B5EF4-FFF2-40B4-BE49-F238E27FC236}">
                <a16:creationId xmlns:a16="http://schemas.microsoft.com/office/drawing/2014/main" id="{8FB48B73-988C-1E4B-9D26-ED1AE7C4B342}"/>
              </a:ext>
            </a:extLst>
          </p:cNvPr>
          <p:cNvSpPr>
            <a:spLocks noGrp="1"/>
          </p:cNvSpPr>
          <p:nvPr>
            <p:ph type="pic" sz="quarter" idx="24" hasCustomPrompt="1"/>
          </p:nvPr>
        </p:nvSpPr>
        <p:spPr>
          <a:xfrm>
            <a:off x="6338647" y="3671311"/>
            <a:ext cx="720000" cy="720000"/>
          </a:xfrm>
          <a:noFill/>
        </p:spPr>
        <p:txBody>
          <a:bodyPr anchor="ctr" anchorCtr="0">
            <a:normAutofit/>
          </a:bodyPr>
          <a:lstStyle>
            <a:lvl1pPr marL="0" marR="0" indent="0" algn="ctr" defTabSz="913593" rtl="0" eaLnBrk="1" fontAlgn="auto" latinLnBrk="0" hangingPunct="1">
              <a:lnSpc>
                <a:spcPct val="90000"/>
              </a:lnSpc>
              <a:spcBef>
                <a:spcPts val="1000"/>
              </a:spcBef>
              <a:spcAft>
                <a:spcPts val="0"/>
              </a:spcAft>
              <a:buClrTx/>
              <a:buSzTx/>
              <a:buFont typeface="Arial" panose="020B0604020202020204" pitchFamily="34" charset="0"/>
              <a:buNone/>
              <a:tabLst/>
              <a:defRPr sz="1333">
                <a:noFill/>
              </a:defRPr>
            </a:lvl1pPr>
          </a:lstStyle>
          <a:p>
            <a:pPr marL="0" marR="0" lvl="0" indent="0" algn="l" defTabSz="913593"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icone</a:t>
            </a:r>
          </a:p>
          <a:p>
            <a:endParaRPr lang="fr-FR" dirty="0"/>
          </a:p>
        </p:txBody>
      </p:sp>
      <p:sp>
        <p:nvSpPr>
          <p:cNvPr id="30" name="Espace réservé du texte 14">
            <a:extLst>
              <a:ext uri="{FF2B5EF4-FFF2-40B4-BE49-F238E27FC236}">
                <a16:creationId xmlns:a16="http://schemas.microsoft.com/office/drawing/2014/main" id="{58395F95-2A5B-7343-9152-649FBD667898}"/>
              </a:ext>
            </a:extLst>
          </p:cNvPr>
          <p:cNvSpPr>
            <a:spLocks noGrp="1"/>
          </p:cNvSpPr>
          <p:nvPr>
            <p:ph type="body" sz="quarter" idx="25"/>
          </p:nvPr>
        </p:nvSpPr>
        <p:spPr>
          <a:xfrm>
            <a:off x="7214367" y="3671350"/>
            <a:ext cx="4185788" cy="1328823"/>
          </a:xfrm>
        </p:spPr>
        <p:txBody>
          <a:bodyPr>
            <a:normAutofit/>
          </a:bodyPr>
          <a:lstStyle>
            <a:lvl1pPr marL="0" indent="0">
              <a:buNone/>
              <a:defRPr sz="1867"/>
            </a:lvl1pPr>
          </a:lstStyle>
          <a:p>
            <a:pPr lvl="0"/>
            <a:r>
              <a:rPr lang="fr-FR" dirty="0"/>
              <a:t>Cliquez pour modifier les styles du texte du masque</a:t>
            </a:r>
          </a:p>
        </p:txBody>
      </p:sp>
      <p:sp>
        <p:nvSpPr>
          <p:cNvPr id="31" name="Espace réservé pour une image  8">
            <a:extLst>
              <a:ext uri="{FF2B5EF4-FFF2-40B4-BE49-F238E27FC236}">
                <a16:creationId xmlns:a16="http://schemas.microsoft.com/office/drawing/2014/main" id="{76A6F0E8-8076-6F48-84F3-34E86BBA2490}"/>
              </a:ext>
            </a:extLst>
          </p:cNvPr>
          <p:cNvSpPr>
            <a:spLocks noGrp="1"/>
          </p:cNvSpPr>
          <p:nvPr>
            <p:ph type="pic" sz="quarter" idx="26" hasCustomPrompt="1"/>
          </p:nvPr>
        </p:nvSpPr>
        <p:spPr>
          <a:xfrm>
            <a:off x="6338647" y="5242444"/>
            <a:ext cx="720000" cy="720000"/>
          </a:xfrm>
          <a:noFill/>
        </p:spPr>
        <p:txBody>
          <a:bodyPr anchor="ctr" anchorCtr="0">
            <a:normAutofit/>
          </a:bodyPr>
          <a:lstStyle>
            <a:lvl1pPr marL="0" marR="0" indent="0" algn="ctr" defTabSz="913593" rtl="0" eaLnBrk="1" fontAlgn="auto" latinLnBrk="0" hangingPunct="1">
              <a:lnSpc>
                <a:spcPct val="90000"/>
              </a:lnSpc>
              <a:spcBef>
                <a:spcPts val="1000"/>
              </a:spcBef>
              <a:spcAft>
                <a:spcPts val="0"/>
              </a:spcAft>
              <a:buClrTx/>
              <a:buSzTx/>
              <a:buFont typeface="Arial" panose="020B0604020202020204" pitchFamily="34" charset="0"/>
              <a:buNone/>
              <a:tabLst/>
              <a:defRPr sz="1333">
                <a:noFill/>
              </a:defRPr>
            </a:lvl1pPr>
          </a:lstStyle>
          <a:p>
            <a:pPr marL="0" marR="0" lvl="0" indent="0" algn="l" defTabSz="913593"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icone</a:t>
            </a:r>
          </a:p>
          <a:p>
            <a:endParaRPr lang="fr-FR" dirty="0"/>
          </a:p>
        </p:txBody>
      </p:sp>
      <p:sp>
        <p:nvSpPr>
          <p:cNvPr id="32" name="Espace réservé du texte 14">
            <a:extLst>
              <a:ext uri="{FF2B5EF4-FFF2-40B4-BE49-F238E27FC236}">
                <a16:creationId xmlns:a16="http://schemas.microsoft.com/office/drawing/2014/main" id="{F3602E45-BA6F-BA4F-B97A-D5AB21DF5280}"/>
              </a:ext>
            </a:extLst>
          </p:cNvPr>
          <p:cNvSpPr>
            <a:spLocks noGrp="1"/>
          </p:cNvSpPr>
          <p:nvPr>
            <p:ph type="body" sz="quarter" idx="27"/>
          </p:nvPr>
        </p:nvSpPr>
        <p:spPr>
          <a:xfrm>
            <a:off x="7214367" y="5242482"/>
            <a:ext cx="4185788" cy="1328823"/>
          </a:xfrm>
        </p:spPr>
        <p:txBody>
          <a:bodyPr>
            <a:normAutofit/>
          </a:bodyPr>
          <a:lstStyle>
            <a:lvl1pPr marL="0" indent="0">
              <a:buNone/>
              <a:defRPr sz="1867"/>
            </a:lvl1pPr>
          </a:lstStyle>
          <a:p>
            <a:pPr lvl="0"/>
            <a:r>
              <a:rPr lang="fr-FR" dirty="0"/>
              <a:t>Cliquez pour modifier les styles du texte du masque</a:t>
            </a:r>
          </a:p>
        </p:txBody>
      </p:sp>
      <p:pic>
        <p:nvPicPr>
          <p:cNvPr id="3074"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5972" y="-43747"/>
            <a:ext cx="1032933" cy="666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88790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mage et liste">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85E3DAB3-39AF-8542-A4F1-57A8C2501E94}"/>
              </a:ext>
            </a:extLst>
          </p:cNvPr>
          <p:cNvSpPr>
            <a:spLocks noGrp="1"/>
          </p:cNvSpPr>
          <p:nvPr>
            <p:ph sz="quarter" idx="36" hasCustomPrompt="1"/>
          </p:nvPr>
        </p:nvSpPr>
        <p:spPr>
          <a:xfrm>
            <a:off x="0" y="0"/>
            <a:ext cx="5853355" cy="6858000"/>
          </a:xfrm>
          <a:solidFill>
            <a:schemeClr val="tx2">
              <a:lumMod val="40000"/>
              <a:lumOff val="60000"/>
              <a:alpha val="10000"/>
            </a:schemeClr>
          </a:solidFill>
        </p:spPr>
        <p:txBody>
          <a:bodyPr anchor="b" anchorCtr="1"/>
          <a:lstStyle>
            <a:lvl1pPr marL="0" indent="0" algn="ctr">
              <a:buNone/>
              <a:defRPr/>
            </a:lvl1pPr>
          </a:lstStyle>
          <a:p>
            <a:pPr lvl="0"/>
            <a:r>
              <a:rPr lang="fr-FR" dirty="0"/>
              <a:t>OBJET</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1046602" y="172556"/>
            <a:ext cx="4710036" cy="1310609"/>
          </a:xfrm>
        </p:spPr>
        <p:txBody>
          <a:bodyPr anchor="t" anchorCtr="0">
            <a:noAutofit/>
          </a:bodyPr>
          <a:lstStyle>
            <a:lvl1pPr>
              <a:defRPr sz="3200" b="1">
                <a:solidFill>
                  <a:schemeClr val="bg1"/>
                </a:solidFill>
              </a:defRPr>
            </a:lvl1pPr>
          </a:lstStyle>
          <a:p>
            <a:r>
              <a:rPr lang="fr-FR" dirty="0"/>
              <a:t>MODIFIEZ LE STYLE DU TITRE</a:t>
            </a:r>
            <a:endParaRPr lang="en-US" dirty="0"/>
          </a:p>
        </p:txBody>
      </p:sp>
      <p:sp>
        <p:nvSpPr>
          <p:cNvPr id="27" name="Espace réservé pour une image  8">
            <a:extLst>
              <a:ext uri="{FF2B5EF4-FFF2-40B4-BE49-F238E27FC236}">
                <a16:creationId xmlns:a16="http://schemas.microsoft.com/office/drawing/2014/main" id="{5309F7AC-934A-B64F-8CC2-0B699A9ECC8D}"/>
              </a:ext>
            </a:extLst>
          </p:cNvPr>
          <p:cNvSpPr>
            <a:spLocks noGrp="1"/>
          </p:cNvSpPr>
          <p:nvPr>
            <p:ph type="pic" sz="quarter" idx="22" hasCustomPrompt="1"/>
          </p:nvPr>
        </p:nvSpPr>
        <p:spPr>
          <a:xfrm>
            <a:off x="6338647" y="281168"/>
            <a:ext cx="720000" cy="720000"/>
          </a:xfrm>
        </p:spPr>
        <p:txBody>
          <a:bodyPr>
            <a:normAutofit/>
          </a:bodyPr>
          <a:lstStyle>
            <a:lvl1pPr marL="0" indent="0">
              <a:buNone/>
              <a:defRPr sz="1333"/>
            </a:lvl1pPr>
          </a:lstStyle>
          <a:p>
            <a:r>
              <a:rPr lang="fr-FR" dirty="0"/>
              <a:t>icone</a:t>
            </a:r>
          </a:p>
        </p:txBody>
      </p:sp>
      <p:sp>
        <p:nvSpPr>
          <p:cNvPr id="28" name="Espace réservé du texte 14">
            <a:extLst>
              <a:ext uri="{FF2B5EF4-FFF2-40B4-BE49-F238E27FC236}">
                <a16:creationId xmlns:a16="http://schemas.microsoft.com/office/drawing/2014/main" id="{3128791A-5743-974C-B207-003A604BF8D4}"/>
              </a:ext>
            </a:extLst>
          </p:cNvPr>
          <p:cNvSpPr>
            <a:spLocks noGrp="1"/>
          </p:cNvSpPr>
          <p:nvPr>
            <p:ph type="body" sz="quarter" idx="23"/>
          </p:nvPr>
        </p:nvSpPr>
        <p:spPr>
          <a:xfrm>
            <a:off x="7214367" y="281168"/>
            <a:ext cx="4185788" cy="720000"/>
          </a:xfrm>
        </p:spPr>
        <p:txBody>
          <a:bodyPr>
            <a:normAutofit/>
          </a:bodyPr>
          <a:lstStyle>
            <a:lvl1pPr marL="0" indent="0">
              <a:buNone/>
              <a:defRPr sz="1867"/>
            </a:lvl1pPr>
          </a:lstStyle>
          <a:p>
            <a:pPr lvl="0"/>
            <a:r>
              <a:rPr lang="fr-FR" dirty="0"/>
              <a:t>Cliquez pour modifier les styles du texte du masque</a:t>
            </a:r>
          </a:p>
        </p:txBody>
      </p:sp>
      <p:sp>
        <p:nvSpPr>
          <p:cNvPr id="34" name="Espace réservé pour une image  8">
            <a:extLst>
              <a:ext uri="{FF2B5EF4-FFF2-40B4-BE49-F238E27FC236}">
                <a16:creationId xmlns:a16="http://schemas.microsoft.com/office/drawing/2014/main" id="{C5A02401-5DAE-5946-8F8F-C0CD5FFF9D56}"/>
              </a:ext>
            </a:extLst>
          </p:cNvPr>
          <p:cNvSpPr>
            <a:spLocks noGrp="1"/>
          </p:cNvSpPr>
          <p:nvPr>
            <p:ph type="pic" sz="quarter" idx="24" hasCustomPrompt="1"/>
          </p:nvPr>
        </p:nvSpPr>
        <p:spPr>
          <a:xfrm>
            <a:off x="6338647" y="1185443"/>
            <a:ext cx="720000" cy="720000"/>
          </a:xfrm>
        </p:spPr>
        <p:txBody>
          <a:bodyPr>
            <a:normAutofit/>
          </a:bodyPr>
          <a:lstStyle>
            <a:lvl1pPr marL="0" indent="0">
              <a:buNone/>
              <a:defRPr sz="1333"/>
            </a:lvl1pPr>
          </a:lstStyle>
          <a:p>
            <a:r>
              <a:rPr lang="fr-FR" dirty="0"/>
              <a:t>icone</a:t>
            </a:r>
          </a:p>
        </p:txBody>
      </p:sp>
      <p:sp>
        <p:nvSpPr>
          <p:cNvPr id="35" name="Espace réservé du texte 14">
            <a:extLst>
              <a:ext uri="{FF2B5EF4-FFF2-40B4-BE49-F238E27FC236}">
                <a16:creationId xmlns:a16="http://schemas.microsoft.com/office/drawing/2014/main" id="{69021F21-35A0-6546-BCE0-349F354A6C86}"/>
              </a:ext>
            </a:extLst>
          </p:cNvPr>
          <p:cNvSpPr>
            <a:spLocks noGrp="1"/>
          </p:cNvSpPr>
          <p:nvPr>
            <p:ph type="body" sz="quarter" idx="25"/>
          </p:nvPr>
        </p:nvSpPr>
        <p:spPr>
          <a:xfrm>
            <a:off x="7214367" y="1190092"/>
            <a:ext cx="4185788" cy="720000"/>
          </a:xfrm>
        </p:spPr>
        <p:txBody>
          <a:bodyPr>
            <a:normAutofit/>
          </a:bodyPr>
          <a:lstStyle>
            <a:lvl1pPr marL="0" indent="0">
              <a:buNone/>
              <a:defRPr sz="1867"/>
            </a:lvl1pPr>
          </a:lstStyle>
          <a:p>
            <a:pPr lvl="0"/>
            <a:r>
              <a:rPr lang="fr-FR" dirty="0"/>
              <a:t>Cliquez pour modifier les styles du texte du masque</a:t>
            </a:r>
          </a:p>
        </p:txBody>
      </p:sp>
      <p:sp>
        <p:nvSpPr>
          <p:cNvPr id="36" name="Espace réservé pour une image  8">
            <a:extLst>
              <a:ext uri="{FF2B5EF4-FFF2-40B4-BE49-F238E27FC236}">
                <a16:creationId xmlns:a16="http://schemas.microsoft.com/office/drawing/2014/main" id="{BA40B372-5A6D-A841-AD70-C615B610F6CE}"/>
              </a:ext>
            </a:extLst>
          </p:cNvPr>
          <p:cNvSpPr>
            <a:spLocks noGrp="1"/>
          </p:cNvSpPr>
          <p:nvPr>
            <p:ph type="pic" sz="quarter" idx="26" hasCustomPrompt="1"/>
          </p:nvPr>
        </p:nvSpPr>
        <p:spPr>
          <a:xfrm>
            <a:off x="6338647" y="2098607"/>
            <a:ext cx="720000" cy="720000"/>
          </a:xfrm>
        </p:spPr>
        <p:txBody>
          <a:bodyPr>
            <a:normAutofit/>
          </a:bodyPr>
          <a:lstStyle>
            <a:lvl1pPr marL="0" indent="0">
              <a:buNone/>
              <a:defRPr sz="1333"/>
            </a:lvl1pPr>
          </a:lstStyle>
          <a:p>
            <a:r>
              <a:rPr lang="fr-FR" dirty="0"/>
              <a:t>icone</a:t>
            </a:r>
          </a:p>
        </p:txBody>
      </p:sp>
      <p:sp>
        <p:nvSpPr>
          <p:cNvPr id="37" name="Espace réservé du texte 14">
            <a:extLst>
              <a:ext uri="{FF2B5EF4-FFF2-40B4-BE49-F238E27FC236}">
                <a16:creationId xmlns:a16="http://schemas.microsoft.com/office/drawing/2014/main" id="{CCBAA00D-5C0E-2A44-8896-131DDF6222F2}"/>
              </a:ext>
            </a:extLst>
          </p:cNvPr>
          <p:cNvSpPr>
            <a:spLocks noGrp="1"/>
          </p:cNvSpPr>
          <p:nvPr>
            <p:ph type="body" sz="quarter" idx="27"/>
          </p:nvPr>
        </p:nvSpPr>
        <p:spPr>
          <a:xfrm>
            <a:off x="7214367" y="2099013"/>
            <a:ext cx="4185788" cy="720000"/>
          </a:xfrm>
        </p:spPr>
        <p:txBody>
          <a:bodyPr>
            <a:normAutofit/>
          </a:bodyPr>
          <a:lstStyle>
            <a:lvl1pPr marL="0" indent="0">
              <a:buNone/>
              <a:defRPr sz="1867"/>
            </a:lvl1pPr>
          </a:lstStyle>
          <a:p>
            <a:pPr lvl="0"/>
            <a:r>
              <a:rPr lang="fr-FR" dirty="0"/>
              <a:t>Cliquez pour modifier les styles du texte du masque</a:t>
            </a:r>
          </a:p>
        </p:txBody>
      </p:sp>
      <p:sp>
        <p:nvSpPr>
          <p:cNvPr id="38" name="Espace réservé pour une image  8">
            <a:extLst>
              <a:ext uri="{FF2B5EF4-FFF2-40B4-BE49-F238E27FC236}">
                <a16:creationId xmlns:a16="http://schemas.microsoft.com/office/drawing/2014/main" id="{A01F8927-896D-8741-8700-65D38B7E8002}"/>
              </a:ext>
            </a:extLst>
          </p:cNvPr>
          <p:cNvSpPr>
            <a:spLocks noGrp="1"/>
          </p:cNvSpPr>
          <p:nvPr>
            <p:ph type="pic" sz="quarter" idx="28" hasCustomPrompt="1"/>
          </p:nvPr>
        </p:nvSpPr>
        <p:spPr>
          <a:xfrm>
            <a:off x="6338647" y="3012583"/>
            <a:ext cx="720000" cy="720000"/>
          </a:xfrm>
        </p:spPr>
        <p:txBody>
          <a:bodyPr>
            <a:normAutofit/>
          </a:bodyPr>
          <a:lstStyle>
            <a:lvl1pPr marL="0" indent="0">
              <a:buNone/>
              <a:defRPr sz="1333"/>
            </a:lvl1pPr>
          </a:lstStyle>
          <a:p>
            <a:r>
              <a:rPr lang="fr-FR" dirty="0"/>
              <a:t>Icone</a:t>
            </a:r>
          </a:p>
        </p:txBody>
      </p:sp>
      <p:sp>
        <p:nvSpPr>
          <p:cNvPr id="39" name="Espace réservé du texte 14">
            <a:extLst>
              <a:ext uri="{FF2B5EF4-FFF2-40B4-BE49-F238E27FC236}">
                <a16:creationId xmlns:a16="http://schemas.microsoft.com/office/drawing/2014/main" id="{17B68E4D-67D0-364A-8724-AA1F8F1A2A24}"/>
              </a:ext>
            </a:extLst>
          </p:cNvPr>
          <p:cNvSpPr>
            <a:spLocks noGrp="1"/>
          </p:cNvSpPr>
          <p:nvPr>
            <p:ph type="body" sz="quarter" idx="29"/>
          </p:nvPr>
        </p:nvSpPr>
        <p:spPr>
          <a:xfrm>
            <a:off x="7214367" y="3007937"/>
            <a:ext cx="4185788" cy="720000"/>
          </a:xfrm>
        </p:spPr>
        <p:txBody>
          <a:bodyPr>
            <a:normAutofit/>
          </a:bodyPr>
          <a:lstStyle>
            <a:lvl1pPr marL="0" indent="0">
              <a:buNone/>
              <a:defRPr sz="1867"/>
            </a:lvl1pPr>
          </a:lstStyle>
          <a:p>
            <a:pPr lvl="0"/>
            <a:r>
              <a:rPr lang="fr-FR" dirty="0"/>
              <a:t>Cliquez pour modifier les styles du texte du masque</a:t>
            </a:r>
          </a:p>
        </p:txBody>
      </p:sp>
      <p:sp>
        <p:nvSpPr>
          <p:cNvPr id="40" name="Espace réservé pour une image  8">
            <a:extLst>
              <a:ext uri="{FF2B5EF4-FFF2-40B4-BE49-F238E27FC236}">
                <a16:creationId xmlns:a16="http://schemas.microsoft.com/office/drawing/2014/main" id="{485EE7A5-0023-AE4D-AB67-6D59710163E5}"/>
              </a:ext>
            </a:extLst>
          </p:cNvPr>
          <p:cNvSpPr>
            <a:spLocks noGrp="1"/>
          </p:cNvSpPr>
          <p:nvPr>
            <p:ph type="pic" sz="quarter" idx="30" hasCustomPrompt="1"/>
          </p:nvPr>
        </p:nvSpPr>
        <p:spPr>
          <a:xfrm>
            <a:off x="6338647" y="3916859"/>
            <a:ext cx="720000" cy="720000"/>
          </a:xfrm>
        </p:spPr>
        <p:txBody>
          <a:bodyPr>
            <a:normAutofit/>
          </a:bodyPr>
          <a:lstStyle>
            <a:lvl1pPr marL="0" indent="0">
              <a:buNone/>
              <a:defRPr sz="1333"/>
            </a:lvl1pPr>
          </a:lstStyle>
          <a:p>
            <a:r>
              <a:rPr lang="fr-FR" dirty="0"/>
              <a:t>Icone</a:t>
            </a:r>
          </a:p>
        </p:txBody>
      </p:sp>
      <p:sp>
        <p:nvSpPr>
          <p:cNvPr id="41" name="Espace réservé du texte 14">
            <a:extLst>
              <a:ext uri="{FF2B5EF4-FFF2-40B4-BE49-F238E27FC236}">
                <a16:creationId xmlns:a16="http://schemas.microsoft.com/office/drawing/2014/main" id="{86549BB2-5050-7E47-AB18-67F9872592B2}"/>
              </a:ext>
            </a:extLst>
          </p:cNvPr>
          <p:cNvSpPr>
            <a:spLocks noGrp="1"/>
          </p:cNvSpPr>
          <p:nvPr>
            <p:ph type="body" sz="quarter" idx="31"/>
          </p:nvPr>
        </p:nvSpPr>
        <p:spPr>
          <a:xfrm>
            <a:off x="7214367" y="3916859"/>
            <a:ext cx="4185788" cy="720000"/>
          </a:xfrm>
        </p:spPr>
        <p:txBody>
          <a:bodyPr>
            <a:normAutofit/>
          </a:bodyPr>
          <a:lstStyle>
            <a:lvl1pPr marL="0" indent="0">
              <a:buNone/>
              <a:defRPr sz="1867"/>
            </a:lvl1pPr>
          </a:lstStyle>
          <a:p>
            <a:pPr lvl="0"/>
            <a:r>
              <a:rPr lang="fr-FR" dirty="0"/>
              <a:t>Cliquez pour modifier les styles du texte du masque</a:t>
            </a:r>
          </a:p>
        </p:txBody>
      </p:sp>
      <p:sp>
        <p:nvSpPr>
          <p:cNvPr id="42" name="Espace réservé pour une image  8">
            <a:extLst>
              <a:ext uri="{FF2B5EF4-FFF2-40B4-BE49-F238E27FC236}">
                <a16:creationId xmlns:a16="http://schemas.microsoft.com/office/drawing/2014/main" id="{8F421A95-04D2-0849-8021-E149AA72CA18}"/>
              </a:ext>
            </a:extLst>
          </p:cNvPr>
          <p:cNvSpPr>
            <a:spLocks noGrp="1"/>
          </p:cNvSpPr>
          <p:nvPr>
            <p:ph type="pic" sz="quarter" idx="32" hasCustomPrompt="1"/>
          </p:nvPr>
        </p:nvSpPr>
        <p:spPr>
          <a:xfrm>
            <a:off x="6338647" y="4825783"/>
            <a:ext cx="720000" cy="720000"/>
          </a:xfrm>
        </p:spPr>
        <p:txBody>
          <a:bodyPr>
            <a:normAutofit/>
          </a:bodyPr>
          <a:lstStyle>
            <a:lvl1pPr marL="0" indent="0">
              <a:buNone/>
              <a:defRPr sz="1333"/>
            </a:lvl1pPr>
          </a:lstStyle>
          <a:p>
            <a:r>
              <a:rPr lang="fr-FR" dirty="0"/>
              <a:t>icone</a:t>
            </a:r>
          </a:p>
        </p:txBody>
      </p:sp>
      <p:sp>
        <p:nvSpPr>
          <p:cNvPr id="43" name="Espace réservé du texte 14">
            <a:extLst>
              <a:ext uri="{FF2B5EF4-FFF2-40B4-BE49-F238E27FC236}">
                <a16:creationId xmlns:a16="http://schemas.microsoft.com/office/drawing/2014/main" id="{28CCE529-59FC-5B49-A7D3-61EE25A102AD}"/>
              </a:ext>
            </a:extLst>
          </p:cNvPr>
          <p:cNvSpPr>
            <a:spLocks noGrp="1"/>
          </p:cNvSpPr>
          <p:nvPr>
            <p:ph type="body" sz="quarter" idx="33"/>
          </p:nvPr>
        </p:nvSpPr>
        <p:spPr>
          <a:xfrm>
            <a:off x="7214367" y="4825783"/>
            <a:ext cx="4185788" cy="720000"/>
          </a:xfrm>
        </p:spPr>
        <p:txBody>
          <a:bodyPr>
            <a:normAutofit/>
          </a:bodyPr>
          <a:lstStyle>
            <a:lvl1pPr marL="0" indent="0">
              <a:buNone/>
              <a:defRPr sz="1867"/>
            </a:lvl1pPr>
          </a:lstStyle>
          <a:p>
            <a:pPr lvl="0"/>
            <a:r>
              <a:rPr lang="fr-FR" dirty="0"/>
              <a:t>Cliquez pour modifier les styles du texte du masque</a:t>
            </a:r>
          </a:p>
        </p:txBody>
      </p:sp>
      <p:sp>
        <p:nvSpPr>
          <p:cNvPr id="44" name="Espace réservé pour une image  8">
            <a:extLst>
              <a:ext uri="{FF2B5EF4-FFF2-40B4-BE49-F238E27FC236}">
                <a16:creationId xmlns:a16="http://schemas.microsoft.com/office/drawing/2014/main" id="{D13C3B73-5C2C-1F46-BAE2-0BBF19EAE8CC}"/>
              </a:ext>
            </a:extLst>
          </p:cNvPr>
          <p:cNvSpPr>
            <a:spLocks noGrp="1"/>
          </p:cNvSpPr>
          <p:nvPr>
            <p:ph type="pic" sz="quarter" idx="34" hasCustomPrompt="1"/>
          </p:nvPr>
        </p:nvSpPr>
        <p:spPr>
          <a:xfrm>
            <a:off x="6338647" y="5734703"/>
            <a:ext cx="720000" cy="720000"/>
          </a:xfrm>
        </p:spPr>
        <p:txBody>
          <a:bodyPr>
            <a:normAutofit/>
          </a:bodyPr>
          <a:lstStyle>
            <a:lvl1pPr marL="0" indent="0">
              <a:buNone/>
              <a:defRPr sz="1333"/>
            </a:lvl1pPr>
          </a:lstStyle>
          <a:p>
            <a:r>
              <a:rPr lang="fr-FR" dirty="0"/>
              <a:t>icone</a:t>
            </a:r>
          </a:p>
        </p:txBody>
      </p:sp>
      <p:sp>
        <p:nvSpPr>
          <p:cNvPr id="45" name="Espace réservé du texte 14">
            <a:extLst>
              <a:ext uri="{FF2B5EF4-FFF2-40B4-BE49-F238E27FC236}">
                <a16:creationId xmlns:a16="http://schemas.microsoft.com/office/drawing/2014/main" id="{5CBF9199-4839-E343-BE66-ACF727159711}"/>
              </a:ext>
            </a:extLst>
          </p:cNvPr>
          <p:cNvSpPr>
            <a:spLocks noGrp="1"/>
          </p:cNvSpPr>
          <p:nvPr>
            <p:ph type="body" sz="quarter" idx="35"/>
          </p:nvPr>
        </p:nvSpPr>
        <p:spPr>
          <a:xfrm>
            <a:off x="7214367" y="5734704"/>
            <a:ext cx="4185788" cy="720000"/>
          </a:xfrm>
        </p:spPr>
        <p:txBody>
          <a:bodyPr>
            <a:normAutofit/>
          </a:bodyPr>
          <a:lstStyle>
            <a:lvl1pPr marL="0" indent="0">
              <a:buNone/>
              <a:defRPr sz="1867"/>
            </a:lvl1pPr>
          </a:lstStyle>
          <a:p>
            <a:pPr lvl="0"/>
            <a:r>
              <a:rPr lang="fr-FR" dirty="0"/>
              <a:t>Cliquez pour modifier les styles du texte du masque</a:t>
            </a:r>
          </a:p>
        </p:txBody>
      </p:sp>
      <p:pic>
        <p:nvPicPr>
          <p:cNvPr id="21" name="Image 20">
            <a:extLst>
              <a:ext uri="{FF2B5EF4-FFF2-40B4-BE49-F238E27FC236}">
                <a16:creationId xmlns:a16="http://schemas.microsoft.com/office/drawing/2014/main" id="{78DC5E97-DE99-F240-8FD2-C2E37F693F7D}"/>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rot="16200000">
            <a:off x="-2905697" y="2905724"/>
            <a:ext cx="6858000" cy="1046599"/>
          </a:xfrm>
          <a:prstGeom prst="rect">
            <a:avLst/>
          </a:prstGeom>
        </p:spPr>
      </p:pic>
      <p:pic>
        <p:nvPicPr>
          <p:cNvPr id="22" name="Image 21">
            <a:extLst>
              <a:ext uri="{FF2B5EF4-FFF2-40B4-BE49-F238E27FC236}">
                <a16:creationId xmlns:a16="http://schemas.microsoft.com/office/drawing/2014/main" id="{E346B1AD-853F-A441-8878-04331C99E7A6}"/>
              </a:ext>
            </a:extLst>
          </p:cNvPr>
          <p:cNvPicPr>
            <a:picLocks noChangeAspect="1"/>
          </p:cNvPicPr>
          <p:nvPr userDrawn="1"/>
        </p:nvPicPr>
        <p:blipFill rotWithShape="1">
          <a:blip r:embed="rId4" r:link="rId5" cstate="screen">
            <a:extLst>
              <a:ext uri="{28A0092B-C50C-407E-A947-70E740481C1C}">
                <a14:useLocalDpi xmlns:a14="http://schemas.microsoft.com/office/drawing/2010/main"/>
              </a:ext>
            </a:extLst>
          </a:blip>
          <a:srcRect/>
          <a:stretch>
            <a:fillRect/>
          </a:stretch>
        </p:blipFill>
        <p:spPr>
          <a:xfrm>
            <a:off x="130157" y="6079052"/>
            <a:ext cx="647419" cy="751309"/>
          </a:xfrm>
          <a:prstGeom prst="rect">
            <a:avLst/>
          </a:prstGeom>
        </p:spPr>
      </p:pic>
      <p:pic>
        <p:nvPicPr>
          <p:cNvPr id="23"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6" r:link="rId7"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40091409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Objet et Légend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4DC6450-E8ED-0642-88CE-B7F87880DA97}"/>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rot="16200000">
            <a:off x="-2924339" y="2875109"/>
            <a:ext cx="6858003" cy="1107779"/>
          </a:xfrm>
          <a:prstGeom prst="rect">
            <a:avLst/>
          </a:prstGeom>
        </p:spPr>
      </p:pic>
      <p:sp>
        <p:nvSpPr>
          <p:cNvPr id="2" name="Title 1"/>
          <p:cNvSpPr>
            <a:spLocks noGrp="1"/>
          </p:cNvSpPr>
          <p:nvPr>
            <p:ph type="title"/>
          </p:nvPr>
        </p:nvSpPr>
        <p:spPr>
          <a:xfrm>
            <a:off x="1227145" y="4828308"/>
            <a:ext cx="5773467" cy="1600200"/>
          </a:xfrm>
        </p:spPr>
        <p:txBody>
          <a:bodyPr anchor="b"/>
          <a:lstStyle>
            <a:lvl1pPr>
              <a:defRPr sz="3200"/>
            </a:lvl1pPr>
          </a:lstStyle>
          <a:p>
            <a:r>
              <a:rPr lang="fr-FR" dirty="0"/>
              <a:t>Modifiez le style du titre</a:t>
            </a:r>
            <a:endParaRPr lang="en-US" dirty="0"/>
          </a:p>
        </p:txBody>
      </p:sp>
      <p:sp>
        <p:nvSpPr>
          <p:cNvPr id="4" name="Text Placeholder 3"/>
          <p:cNvSpPr>
            <a:spLocks noGrp="1"/>
          </p:cNvSpPr>
          <p:nvPr>
            <p:ph type="body" sz="half" idx="2"/>
          </p:nvPr>
        </p:nvSpPr>
        <p:spPr>
          <a:xfrm>
            <a:off x="7526343" y="361031"/>
            <a:ext cx="4240784" cy="6135945"/>
          </a:xfrm>
        </p:spPr>
        <p:txBody>
          <a:bodyPr/>
          <a:lstStyle>
            <a:lvl1pPr marL="0" indent="0">
              <a:buNone/>
              <a:defRPr sz="1600"/>
            </a:lvl1pPr>
            <a:lvl2pPr marL="456783" indent="0">
              <a:buNone/>
              <a:defRPr sz="1333"/>
            </a:lvl2pPr>
            <a:lvl3pPr marL="913593" indent="0">
              <a:buNone/>
              <a:defRPr sz="1200"/>
            </a:lvl3pPr>
            <a:lvl4pPr marL="1370392" indent="0">
              <a:buNone/>
              <a:defRPr sz="933"/>
            </a:lvl4pPr>
            <a:lvl5pPr marL="1827190" indent="0">
              <a:buNone/>
              <a:defRPr sz="933"/>
            </a:lvl5pPr>
            <a:lvl6pPr marL="2284006" indent="0">
              <a:buNone/>
              <a:defRPr sz="933"/>
            </a:lvl6pPr>
            <a:lvl7pPr marL="2740782" indent="0">
              <a:buNone/>
              <a:defRPr sz="933"/>
            </a:lvl7pPr>
            <a:lvl8pPr marL="3197564" indent="0">
              <a:buNone/>
              <a:defRPr sz="933"/>
            </a:lvl8pPr>
            <a:lvl9pPr marL="3654347" indent="0">
              <a:buNone/>
              <a:defRPr sz="933"/>
            </a:lvl9pPr>
          </a:lstStyle>
          <a:p>
            <a:pPr lvl="0"/>
            <a:r>
              <a:rPr lang="fr-FR"/>
              <a:t>Cliquez pour modifier les styles du texte du masque</a:t>
            </a:r>
          </a:p>
        </p:txBody>
      </p:sp>
      <p:pic>
        <p:nvPicPr>
          <p:cNvPr id="9" name="Image 8">
            <a:extLst>
              <a:ext uri="{FF2B5EF4-FFF2-40B4-BE49-F238E27FC236}">
                <a16:creationId xmlns:a16="http://schemas.microsoft.com/office/drawing/2014/main" id="{0AE2B3DD-1FDB-924E-8F1E-5D3992881B9F}"/>
              </a:ext>
            </a:extLst>
          </p:cNvPr>
          <p:cNvPicPr>
            <a:picLocks noChangeAspect="1"/>
          </p:cNvPicPr>
          <p:nvPr userDrawn="1"/>
        </p:nvPicPr>
        <p:blipFill rotWithShape="1">
          <a:blip r:embed="rId4" r:link="rId5" cstate="screen">
            <a:extLst>
              <a:ext uri="{28A0092B-C50C-407E-A947-70E740481C1C}">
                <a14:useLocalDpi xmlns:a14="http://schemas.microsoft.com/office/drawing/2010/main"/>
              </a:ext>
            </a:extLst>
          </a:blip>
          <a:srcRect/>
          <a:stretch>
            <a:fillRect/>
          </a:stretch>
        </p:blipFill>
        <p:spPr>
          <a:xfrm>
            <a:off x="166254" y="5745020"/>
            <a:ext cx="645396" cy="751949"/>
          </a:xfrm>
          <a:prstGeom prst="rect">
            <a:avLst/>
          </a:prstGeom>
        </p:spPr>
      </p:pic>
      <p:pic>
        <p:nvPicPr>
          <p:cNvPr id="7" name="Picture 2" descr="C:\Users\garbadjirmaya\Documents\photos patruck\disk picture 36681.JP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58554" y="-1"/>
            <a:ext cx="5942060" cy="44565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29401679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REDIT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E6F54B0-8311-FE43-9FCC-E6C5BB8B99DB}"/>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4" tIns="60913" rIns="121824" bIns="60913" rtlCol="0" anchor="ctr"/>
          <a:lstStyle/>
          <a:p>
            <a:pPr marL="0" marR="0" lvl="0" indent="0" algn="ctr" defTabSz="609039"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Image 15">
            <a:extLst>
              <a:ext uri="{FF2B5EF4-FFF2-40B4-BE49-F238E27FC236}">
                <a16:creationId xmlns:a16="http://schemas.microsoft.com/office/drawing/2014/main" id="{C13CA023-186A-4F4D-A0AC-FE64412B2F9B}"/>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a:off x="187697" y="1219220"/>
            <a:ext cx="5839840" cy="2464953"/>
          </a:xfrm>
          <a:prstGeom prst="rect">
            <a:avLst/>
          </a:prstGeom>
        </p:spPr>
      </p:pic>
      <p:sp>
        <p:nvSpPr>
          <p:cNvPr id="2" name="TextBox 1"/>
          <p:cNvSpPr txBox="1"/>
          <p:nvPr userDrawn="1"/>
        </p:nvSpPr>
        <p:spPr>
          <a:xfrm>
            <a:off x="5800479" y="4679991"/>
            <a:ext cx="5855855" cy="1354122"/>
          </a:xfrm>
          <a:prstGeom prst="rect">
            <a:avLst/>
          </a:prstGeom>
          <a:noFill/>
        </p:spPr>
        <p:txBody>
          <a:bodyPr wrap="square" lIns="121824" tIns="60913" rIns="121824" bIns="60913" rtlCol="0">
            <a:spAutoFit/>
          </a:bodyPr>
          <a:lstStyle/>
          <a:p>
            <a:pPr marL="0" marR="0" lvl="0" indent="0" algn="l" defTabSz="609039"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prstClr val="white"/>
                </a:solidFill>
                <a:effectLst/>
                <a:uLnTx/>
                <a:uFillTx/>
                <a:latin typeface="Edwardian Script ITC" panose="030303020407070D0804" pitchFamily="66" charset="0"/>
                <a:ea typeface="+mn-ea"/>
                <a:cs typeface="+mn-cs"/>
              </a:rPr>
              <a:t>Thank you </a:t>
            </a:r>
            <a:endParaRPr kumimoji="0" lang="en-US" sz="8000" b="0" i="0" u="none" strike="noStrike" kern="1200" cap="none" spc="0" normalizeH="0" baseline="0" noProof="0" dirty="0">
              <a:ln>
                <a:noFill/>
              </a:ln>
              <a:solidFill>
                <a:prstClr val="white"/>
              </a:solidFill>
              <a:effectLst/>
              <a:uLnTx/>
              <a:uFillTx/>
              <a:latin typeface="Edwardian Script ITC" panose="030303020407070D0804" pitchFamily="66" charset="0"/>
              <a:ea typeface="+mn-ea"/>
              <a:cs typeface="+mn-cs"/>
            </a:endParaRPr>
          </a:p>
        </p:txBody>
      </p:sp>
    </p:spTree>
    <p:extLst>
      <p:ext uri="{BB962C8B-B14F-4D97-AF65-F5344CB8AC3E}">
        <p14:creationId xmlns:p14="http://schemas.microsoft.com/office/powerpoint/2010/main" val="31657183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fr-F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FR"/>
          </a:p>
        </p:txBody>
      </p:sp>
      <p:sp>
        <p:nvSpPr>
          <p:cNvPr id="4" name="Date Placeholder 3"/>
          <p:cNvSpPr>
            <a:spLocks noGrp="1"/>
          </p:cNvSpPr>
          <p:nvPr>
            <p:ph type="dt" sz="half" idx="10"/>
          </p:nvPr>
        </p:nvSpPr>
        <p:spPr/>
        <p:txBody>
          <a:bodyPr/>
          <a:lstStyle>
            <a:lvl1pPr>
              <a:defRPr/>
            </a:lvl1pPr>
          </a:lstStyle>
          <a:p>
            <a:pPr defTabSz="914400">
              <a:defRPr/>
            </a:pPr>
            <a:fld id="{27215F35-A788-41AE-B4EF-05C67DB94468}" type="datetimeFigureOut">
              <a:rPr lang="fr-FR" smtClean="0">
                <a:solidFill>
                  <a:prstClr val="black">
                    <a:tint val="75000"/>
                  </a:prstClr>
                </a:solidFill>
              </a:rPr>
              <a:pPr defTabSz="914400">
                <a:defRPr/>
              </a:pPr>
              <a:t>16/07/2020</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a:defRPr/>
            </a:pPr>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914400" fontAlgn="base">
              <a:spcBef>
                <a:spcPct val="0"/>
              </a:spcBef>
              <a:spcAft>
                <a:spcPct val="0"/>
              </a:spcAft>
            </a:pPr>
            <a:fld id="{E333BA2E-7BDC-45F0-9653-FBA83499D25C}" type="slidenum">
              <a:rPr lang="fr-FR" altLang="fr-FR" smtClean="0">
                <a:cs typeface="Arial" panose="020B0604020202020204" pitchFamily="34" charset="0"/>
              </a:rPr>
              <a:pPr defTabSz="914400" fontAlgn="base">
                <a:spcBef>
                  <a:spcPct val="0"/>
                </a:spcBef>
                <a:spcAft>
                  <a:spcPct val="0"/>
                </a:spcAft>
              </a:pPr>
              <a:t>‹#›</a:t>
            </a:fld>
            <a:endParaRPr lang="fr-FR" altLang="fr-FR" smtClean="0">
              <a:cs typeface="Arial" panose="020B0604020202020204" pitchFamily="34" charset="0"/>
            </a:endParaRPr>
          </a:p>
        </p:txBody>
      </p:sp>
    </p:spTree>
    <p:extLst>
      <p:ext uri="{BB962C8B-B14F-4D97-AF65-F5344CB8AC3E}">
        <p14:creationId xmlns:p14="http://schemas.microsoft.com/office/powerpoint/2010/main" val="30308433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lvl1pPr>
              <a:defRPr/>
            </a:lvl1pPr>
          </a:lstStyle>
          <a:p>
            <a:pPr defTabSz="914400">
              <a:defRPr/>
            </a:pPr>
            <a:fld id="{2975EAAD-C1CD-42AF-AFD6-56BE6D8C95A7}" type="datetimeFigureOut">
              <a:rPr lang="fr-FR" smtClean="0">
                <a:solidFill>
                  <a:prstClr val="black">
                    <a:tint val="75000"/>
                  </a:prstClr>
                </a:solidFill>
              </a:rPr>
              <a:pPr defTabSz="914400">
                <a:defRPr/>
              </a:pPr>
              <a:t>16/07/2020</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a:defRPr/>
            </a:pPr>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914400" fontAlgn="base">
              <a:spcBef>
                <a:spcPct val="0"/>
              </a:spcBef>
              <a:spcAft>
                <a:spcPct val="0"/>
              </a:spcAft>
            </a:pPr>
            <a:fld id="{143E26B6-01E2-49E7-8EF1-1E3E7EDD24E4}" type="slidenum">
              <a:rPr lang="fr-FR" altLang="fr-FR" smtClean="0">
                <a:cs typeface="Arial" panose="020B0604020202020204" pitchFamily="34" charset="0"/>
              </a:rPr>
              <a:pPr defTabSz="914400" fontAlgn="base">
                <a:spcBef>
                  <a:spcPct val="0"/>
                </a:spcBef>
                <a:spcAft>
                  <a:spcPct val="0"/>
                </a:spcAft>
              </a:pPr>
              <a:t>‹#›</a:t>
            </a:fld>
            <a:endParaRPr lang="fr-FR" altLang="fr-FR" smtClean="0">
              <a:cs typeface="Arial" panose="020B0604020202020204" pitchFamily="34" charset="0"/>
            </a:endParaRPr>
          </a:p>
        </p:txBody>
      </p:sp>
    </p:spTree>
    <p:extLst>
      <p:ext uri="{BB962C8B-B14F-4D97-AF65-F5344CB8AC3E}">
        <p14:creationId xmlns:p14="http://schemas.microsoft.com/office/powerpoint/2010/main" val="23614960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fr-F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914400">
              <a:defRPr/>
            </a:pPr>
            <a:fld id="{29E7F18D-8D0C-45FC-AB9E-720BA4221A71}" type="datetimeFigureOut">
              <a:rPr lang="fr-FR" smtClean="0">
                <a:solidFill>
                  <a:prstClr val="black">
                    <a:tint val="75000"/>
                  </a:prstClr>
                </a:solidFill>
              </a:rPr>
              <a:pPr defTabSz="914400">
                <a:defRPr/>
              </a:pPr>
              <a:t>16/07/2020</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a:defRPr/>
            </a:pPr>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914400" fontAlgn="base">
              <a:spcBef>
                <a:spcPct val="0"/>
              </a:spcBef>
              <a:spcAft>
                <a:spcPct val="0"/>
              </a:spcAft>
            </a:pPr>
            <a:fld id="{B331A9D0-A2F6-4DD8-B342-868570DEDDCB}" type="slidenum">
              <a:rPr lang="fr-FR" altLang="fr-FR" smtClean="0">
                <a:cs typeface="Arial" panose="020B0604020202020204" pitchFamily="34" charset="0"/>
              </a:rPr>
              <a:pPr defTabSz="914400" fontAlgn="base">
                <a:spcBef>
                  <a:spcPct val="0"/>
                </a:spcBef>
                <a:spcAft>
                  <a:spcPct val="0"/>
                </a:spcAft>
              </a:pPr>
              <a:t>‹#›</a:t>
            </a:fld>
            <a:endParaRPr lang="fr-FR" altLang="fr-FR" smtClean="0">
              <a:cs typeface="Arial" panose="020B0604020202020204" pitchFamily="34" charset="0"/>
            </a:endParaRPr>
          </a:p>
        </p:txBody>
      </p:sp>
    </p:spTree>
    <p:extLst>
      <p:ext uri="{BB962C8B-B14F-4D97-AF65-F5344CB8AC3E}">
        <p14:creationId xmlns:p14="http://schemas.microsoft.com/office/powerpoint/2010/main" val="1787373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jet et Légend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4DC6450-E8ED-0642-88CE-B7F87880DA97}"/>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924338" y="2875112"/>
            <a:ext cx="6858003" cy="1107779"/>
          </a:xfrm>
          <a:prstGeom prst="rect">
            <a:avLst/>
          </a:prstGeom>
        </p:spPr>
      </p:pic>
      <p:sp>
        <p:nvSpPr>
          <p:cNvPr id="2" name="Title 1"/>
          <p:cNvSpPr>
            <a:spLocks noGrp="1"/>
          </p:cNvSpPr>
          <p:nvPr>
            <p:ph type="title"/>
          </p:nvPr>
        </p:nvSpPr>
        <p:spPr>
          <a:xfrm>
            <a:off x="1227145" y="4828308"/>
            <a:ext cx="5773467" cy="1600200"/>
          </a:xfrm>
        </p:spPr>
        <p:txBody>
          <a:bodyPr anchor="b"/>
          <a:lstStyle>
            <a:lvl1pPr>
              <a:defRPr sz="2400"/>
            </a:lvl1pPr>
          </a:lstStyle>
          <a:p>
            <a:r>
              <a:rPr lang="fr-FR" dirty="0"/>
              <a:t>Modifiez le style du titre</a:t>
            </a:r>
            <a:endParaRPr lang="en-US" dirty="0"/>
          </a:p>
        </p:txBody>
      </p:sp>
      <p:sp>
        <p:nvSpPr>
          <p:cNvPr id="4" name="Text Placeholder 3"/>
          <p:cNvSpPr>
            <a:spLocks noGrp="1"/>
          </p:cNvSpPr>
          <p:nvPr>
            <p:ph type="body" sz="half" idx="2"/>
          </p:nvPr>
        </p:nvSpPr>
        <p:spPr>
          <a:xfrm>
            <a:off x="7526343" y="361027"/>
            <a:ext cx="4240784" cy="6135947"/>
          </a:xfrm>
        </p:spPr>
        <p:txBody>
          <a:bodyPr/>
          <a:lstStyle>
            <a:lvl1pPr marL="0" indent="0">
              <a:buNone/>
              <a:defRPr sz="1200"/>
            </a:lvl1pPr>
            <a:lvl2pPr marL="342891" indent="0">
              <a:buNone/>
              <a:defRPr sz="1100"/>
            </a:lvl2pPr>
            <a:lvl3pPr marL="685783" indent="0">
              <a:buNone/>
              <a:defRPr sz="900"/>
            </a:lvl3pPr>
            <a:lvl4pPr marL="1028674" indent="0">
              <a:buNone/>
              <a:defRPr sz="800"/>
            </a:lvl4pPr>
            <a:lvl5pPr marL="1371566" indent="0">
              <a:buNone/>
              <a:defRPr sz="800"/>
            </a:lvl5pPr>
            <a:lvl6pPr marL="1714457" indent="0">
              <a:buNone/>
              <a:defRPr sz="800"/>
            </a:lvl6pPr>
            <a:lvl7pPr marL="2057349" indent="0">
              <a:buNone/>
              <a:defRPr sz="800"/>
            </a:lvl7pPr>
            <a:lvl8pPr marL="2400240" indent="0">
              <a:buNone/>
              <a:defRPr sz="800"/>
            </a:lvl8pPr>
            <a:lvl9pPr marL="2743131" indent="0">
              <a:buNone/>
              <a:defRPr sz="800"/>
            </a:lvl9pPr>
          </a:lstStyle>
          <a:p>
            <a:pPr lvl="0"/>
            <a:r>
              <a:rPr lang="fr-FR"/>
              <a:t>Cliquez pour modifier les styles du texte du masque</a:t>
            </a:r>
          </a:p>
        </p:txBody>
      </p:sp>
      <p:pic>
        <p:nvPicPr>
          <p:cNvPr id="9" name="Image 8">
            <a:extLst>
              <a:ext uri="{FF2B5EF4-FFF2-40B4-BE49-F238E27FC236}">
                <a16:creationId xmlns:a16="http://schemas.microsoft.com/office/drawing/2014/main" id="{0AE2B3DD-1FDB-924E-8F1E-5D3992881B9F}"/>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66254" y="5745029"/>
            <a:ext cx="645396" cy="751949"/>
          </a:xfrm>
          <a:prstGeom prst="rect">
            <a:avLst/>
          </a:prstGeom>
        </p:spPr>
      </p:pic>
      <p:pic>
        <p:nvPicPr>
          <p:cNvPr id="7" name="Picture 2" descr="C:\Users\garbadjirmaya\Documents\photos patruck\disk picture 36681.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58554" y="-3"/>
            <a:ext cx="5942060" cy="44565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8" r:link="rId9" cstate="screen">
            <a:extLst>
              <a:ext uri="{28A0092B-C50C-407E-A947-70E740481C1C}">
                <a14:useLocalDpi xmlns:a14="http://schemas.microsoft.com/office/drawing/2010/main"/>
              </a:ext>
            </a:extLst>
          </a:blip>
          <a:srcRect/>
          <a:stretch>
            <a:fillRect/>
          </a:stretch>
        </p:blipFill>
        <p:spPr>
          <a:xfrm>
            <a:off x="-36433" y="147787"/>
            <a:ext cx="1032960" cy="665017"/>
          </a:xfrm>
          <a:prstGeom prst="rect">
            <a:avLst/>
          </a:prstGeom>
        </p:spPr>
      </p:pic>
    </p:spTree>
    <p:extLst>
      <p:ext uri="{BB962C8B-B14F-4D97-AF65-F5344CB8AC3E}">
        <p14:creationId xmlns:p14="http://schemas.microsoft.com/office/powerpoint/2010/main" val="10286647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3"/>
          <p:cNvSpPr>
            <a:spLocks noGrp="1"/>
          </p:cNvSpPr>
          <p:nvPr>
            <p:ph type="dt" sz="half" idx="10"/>
          </p:nvPr>
        </p:nvSpPr>
        <p:spPr/>
        <p:txBody>
          <a:bodyPr/>
          <a:lstStyle>
            <a:lvl1pPr>
              <a:defRPr/>
            </a:lvl1pPr>
          </a:lstStyle>
          <a:p>
            <a:pPr defTabSz="914400">
              <a:defRPr/>
            </a:pPr>
            <a:fld id="{8D6812A7-9D03-4BEC-B914-DB6617AF1D91}" type="datetimeFigureOut">
              <a:rPr lang="fr-FR" smtClean="0">
                <a:solidFill>
                  <a:prstClr val="black">
                    <a:tint val="75000"/>
                  </a:prstClr>
                </a:solidFill>
              </a:rPr>
              <a:pPr defTabSz="914400">
                <a:defRPr/>
              </a:pPr>
              <a:t>16/07/2020</a:t>
            </a:fld>
            <a:endParaRPr lang="fr-F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914400">
              <a:defRPr/>
            </a:pPr>
            <a:endParaRPr lang="fr-F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914400" fontAlgn="base">
              <a:spcBef>
                <a:spcPct val="0"/>
              </a:spcBef>
              <a:spcAft>
                <a:spcPct val="0"/>
              </a:spcAft>
            </a:pPr>
            <a:fld id="{608F347C-77AC-450C-B6A8-24CE0B03EB65}" type="slidenum">
              <a:rPr lang="fr-FR" altLang="fr-FR" smtClean="0">
                <a:cs typeface="Arial" panose="020B0604020202020204" pitchFamily="34" charset="0"/>
              </a:rPr>
              <a:pPr defTabSz="914400" fontAlgn="base">
                <a:spcBef>
                  <a:spcPct val="0"/>
                </a:spcBef>
                <a:spcAft>
                  <a:spcPct val="0"/>
                </a:spcAft>
              </a:pPr>
              <a:t>‹#›</a:t>
            </a:fld>
            <a:endParaRPr lang="fr-FR" altLang="fr-FR" smtClean="0">
              <a:cs typeface="Arial" panose="020B0604020202020204" pitchFamily="34" charset="0"/>
            </a:endParaRPr>
          </a:p>
        </p:txBody>
      </p:sp>
    </p:spTree>
    <p:extLst>
      <p:ext uri="{BB962C8B-B14F-4D97-AF65-F5344CB8AC3E}">
        <p14:creationId xmlns:p14="http://schemas.microsoft.com/office/powerpoint/2010/main" val="11953710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F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3"/>
          <p:cNvSpPr>
            <a:spLocks noGrp="1"/>
          </p:cNvSpPr>
          <p:nvPr>
            <p:ph type="dt" sz="half" idx="10"/>
          </p:nvPr>
        </p:nvSpPr>
        <p:spPr/>
        <p:txBody>
          <a:bodyPr/>
          <a:lstStyle>
            <a:lvl1pPr>
              <a:defRPr/>
            </a:lvl1pPr>
          </a:lstStyle>
          <a:p>
            <a:pPr defTabSz="914400">
              <a:defRPr/>
            </a:pPr>
            <a:fld id="{AB18F4C3-8D57-4501-8749-B315A663B155}" type="datetimeFigureOut">
              <a:rPr lang="fr-FR" smtClean="0">
                <a:solidFill>
                  <a:prstClr val="black">
                    <a:tint val="75000"/>
                  </a:prstClr>
                </a:solidFill>
              </a:rPr>
              <a:pPr defTabSz="914400">
                <a:defRPr/>
              </a:pPr>
              <a:t>16/07/2020</a:t>
            </a:fld>
            <a:endParaRPr lang="fr-FR">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defTabSz="914400">
              <a:defRPr/>
            </a:pPr>
            <a:endParaRPr lang="fr-FR">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defTabSz="914400" fontAlgn="base">
              <a:spcBef>
                <a:spcPct val="0"/>
              </a:spcBef>
              <a:spcAft>
                <a:spcPct val="0"/>
              </a:spcAft>
            </a:pPr>
            <a:fld id="{F8D426B8-5F8C-4EAA-85C4-7BC9A714F8E7}" type="slidenum">
              <a:rPr lang="fr-FR" altLang="fr-FR" smtClean="0">
                <a:cs typeface="Arial" panose="020B0604020202020204" pitchFamily="34" charset="0"/>
              </a:rPr>
              <a:pPr defTabSz="914400" fontAlgn="base">
                <a:spcBef>
                  <a:spcPct val="0"/>
                </a:spcBef>
                <a:spcAft>
                  <a:spcPct val="0"/>
                </a:spcAft>
              </a:pPr>
              <a:t>‹#›</a:t>
            </a:fld>
            <a:endParaRPr lang="fr-FR" altLang="fr-FR" smtClean="0">
              <a:cs typeface="Arial" panose="020B0604020202020204" pitchFamily="34" charset="0"/>
            </a:endParaRPr>
          </a:p>
        </p:txBody>
      </p:sp>
    </p:spTree>
    <p:extLst>
      <p:ext uri="{BB962C8B-B14F-4D97-AF65-F5344CB8AC3E}">
        <p14:creationId xmlns:p14="http://schemas.microsoft.com/office/powerpoint/2010/main" val="7618443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Date Placeholder 3"/>
          <p:cNvSpPr>
            <a:spLocks noGrp="1"/>
          </p:cNvSpPr>
          <p:nvPr>
            <p:ph type="dt" sz="half" idx="10"/>
          </p:nvPr>
        </p:nvSpPr>
        <p:spPr/>
        <p:txBody>
          <a:bodyPr/>
          <a:lstStyle>
            <a:lvl1pPr>
              <a:defRPr/>
            </a:lvl1pPr>
          </a:lstStyle>
          <a:p>
            <a:pPr defTabSz="914400">
              <a:defRPr/>
            </a:pPr>
            <a:fld id="{BCBE11FC-6B0C-4339-99B1-32938A4EABFE}" type="datetimeFigureOut">
              <a:rPr lang="fr-FR" smtClean="0">
                <a:solidFill>
                  <a:prstClr val="black">
                    <a:tint val="75000"/>
                  </a:prstClr>
                </a:solidFill>
              </a:rPr>
              <a:pPr defTabSz="914400">
                <a:defRPr/>
              </a:pPr>
              <a:t>16/07/2020</a:t>
            </a:fld>
            <a:endParaRPr lang="fr-FR">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defTabSz="914400">
              <a:defRPr/>
            </a:pPr>
            <a:endParaRPr lang="fr-FR">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defTabSz="914400" fontAlgn="base">
              <a:spcBef>
                <a:spcPct val="0"/>
              </a:spcBef>
              <a:spcAft>
                <a:spcPct val="0"/>
              </a:spcAft>
            </a:pPr>
            <a:fld id="{13EA6665-5C96-4FFE-BBC7-737D76AA63BC}" type="slidenum">
              <a:rPr lang="fr-FR" altLang="fr-FR" smtClean="0">
                <a:cs typeface="Arial" panose="020B0604020202020204" pitchFamily="34" charset="0"/>
              </a:rPr>
              <a:pPr defTabSz="914400" fontAlgn="base">
                <a:spcBef>
                  <a:spcPct val="0"/>
                </a:spcBef>
                <a:spcAft>
                  <a:spcPct val="0"/>
                </a:spcAft>
              </a:pPr>
              <a:t>‹#›</a:t>
            </a:fld>
            <a:endParaRPr lang="fr-FR" altLang="fr-FR" smtClean="0">
              <a:cs typeface="Arial" panose="020B0604020202020204" pitchFamily="34" charset="0"/>
            </a:endParaRPr>
          </a:p>
        </p:txBody>
      </p:sp>
    </p:spTree>
    <p:extLst>
      <p:ext uri="{BB962C8B-B14F-4D97-AF65-F5344CB8AC3E}">
        <p14:creationId xmlns:p14="http://schemas.microsoft.com/office/powerpoint/2010/main" val="36369994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914400">
              <a:defRPr/>
            </a:pPr>
            <a:fld id="{29D9CD62-B7FC-4537-B902-50CD0E6F4FD0}" type="datetimeFigureOut">
              <a:rPr lang="fr-FR" smtClean="0">
                <a:solidFill>
                  <a:prstClr val="black">
                    <a:tint val="75000"/>
                  </a:prstClr>
                </a:solidFill>
              </a:rPr>
              <a:pPr defTabSz="914400">
                <a:defRPr/>
              </a:pPr>
              <a:t>16/07/2020</a:t>
            </a:fld>
            <a:endParaRPr lang="fr-FR">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defTabSz="914400">
              <a:defRPr/>
            </a:pPr>
            <a:endParaRPr lang="fr-FR">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defTabSz="914400" fontAlgn="base">
              <a:spcBef>
                <a:spcPct val="0"/>
              </a:spcBef>
              <a:spcAft>
                <a:spcPct val="0"/>
              </a:spcAft>
            </a:pPr>
            <a:fld id="{0017DE58-266A-4E98-8838-077ADD1FDF24}" type="slidenum">
              <a:rPr lang="fr-FR" altLang="fr-FR" smtClean="0">
                <a:cs typeface="Arial" panose="020B0604020202020204" pitchFamily="34" charset="0"/>
              </a:rPr>
              <a:pPr defTabSz="914400" fontAlgn="base">
                <a:spcBef>
                  <a:spcPct val="0"/>
                </a:spcBef>
                <a:spcAft>
                  <a:spcPct val="0"/>
                </a:spcAft>
              </a:pPr>
              <a:t>‹#›</a:t>
            </a:fld>
            <a:endParaRPr lang="fr-FR" altLang="fr-FR" smtClean="0">
              <a:cs typeface="Arial" panose="020B0604020202020204" pitchFamily="34" charset="0"/>
            </a:endParaRPr>
          </a:p>
        </p:txBody>
      </p:sp>
    </p:spTree>
    <p:extLst>
      <p:ext uri="{BB962C8B-B14F-4D97-AF65-F5344CB8AC3E}">
        <p14:creationId xmlns:p14="http://schemas.microsoft.com/office/powerpoint/2010/main" val="40248712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fr-F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914400">
              <a:defRPr/>
            </a:pPr>
            <a:fld id="{3CD8CCE3-0BCF-4E87-9760-A02DBD4604AC}" type="datetimeFigureOut">
              <a:rPr lang="fr-FR" smtClean="0">
                <a:solidFill>
                  <a:prstClr val="black">
                    <a:tint val="75000"/>
                  </a:prstClr>
                </a:solidFill>
              </a:rPr>
              <a:pPr defTabSz="914400">
                <a:defRPr/>
              </a:pPr>
              <a:t>16/07/2020</a:t>
            </a:fld>
            <a:endParaRPr lang="fr-F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914400">
              <a:defRPr/>
            </a:pPr>
            <a:endParaRPr lang="fr-F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914400" fontAlgn="base">
              <a:spcBef>
                <a:spcPct val="0"/>
              </a:spcBef>
              <a:spcAft>
                <a:spcPct val="0"/>
              </a:spcAft>
            </a:pPr>
            <a:fld id="{93775305-C158-4CF0-B101-4833D90CE995}" type="slidenum">
              <a:rPr lang="fr-FR" altLang="fr-FR" smtClean="0">
                <a:cs typeface="Arial" panose="020B0604020202020204" pitchFamily="34" charset="0"/>
              </a:rPr>
              <a:pPr defTabSz="914400" fontAlgn="base">
                <a:spcBef>
                  <a:spcPct val="0"/>
                </a:spcBef>
                <a:spcAft>
                  <a:spcPct val="0"/>
                </a:spcAft>
              </a:pPr>
              <a:t>‹#›</a:t>
            </a:fld>
            <a:endParaRPr lang="fr-FR" altLang="fr-FR" smtClean="0">
              <a:cs typeface="Arial" panose="020B0604020202020204" pitchFamily="34" charset="0"/>
            </a:endParaRPr>
          </a:p>
        </p:txBody>
      </p:sp>
    </p:spTree>
    <p:extLst>
      <p:ext uri="{BB962C8B-B14F-4D97-AF65-F5344CB8AC3E}">
        <p14:creationId xmlns:p14="http://schemas.microsoft.com/office/powerpoint/2010/main" val="40012521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fr-F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914400">
              <a:defRPr/>
            </a:pPr>
            <a:fld id="{2DCE5EFF-4122-4434-814E-064D4F84FEC8}" type="datetimeFigureOut">
              <a:rPr lang="fr-FR" smtClean="0">
                <a:solidFill>
                  <a:prstClr val="black">
                    <a:tint val="75000"/>
                  </a:prstClr>
                </a:solidFill>
              </a:rPr>
              <a:pPr defTabSz="914400">
                <a:defRPr/>
              </a:pPr>
              <a:t>16/07/2020</a:t>
            </a:fld>
            <a:endParaRPr lang="fr-F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914400">
              <a:defRPr/>
            </a:pPr>
            <a:endParaRPr lang="fr-F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914400" fontAlgn="base">
              <a:spcBef>
                <a:spcPct val="0"/>
              </a:spcBef>
              <a:spcAft>
                <a:spcPct val="0"/>
              </a:spcAft>
            </a:pPr>
            <a:fld id="{23E7E43A-6CCD-4803-AD2C-779676D8F802}" type="slidenum">
              <a:rPr lang="fr-FR" altLang="fr-FR" smtClean="0">
                <a:cs typeface="Arial" panose="020B0604020202020204" pitchFamily="34" charset="0"/>
              </a:rPr>
              <a:pPr defTabSz="914400" fontAlgn="base">
                <a:spcBef>
                  <a:spcPct val="0"/>
                </a:spcBef>
                <a:spcAft>
                  <a:spcPct val="0"/>
                </a:spcAft>
              </a:pPr>
              <a:t>‹#›</a:t>
            </a:fld>
            <a:endParaRPr lang="fr-FR" altLang="fr-FR" smtClean="0">
              <a:cs typeface="Arial" panose="020B0604020202020204" pitchFamily="34" charset="0"/>
            </a:endParaRPr>
          </a:p>
        </p:txBody>
      </p:sp>
    </p:spTree>
    <p:extLst>
      <p:ext uri="{BB962C8B-B14F-4D97-AF65-F5344CB8AC3E}">
        <p14:creationId xmlns:p14="http://schemas.microsoft.com/office/powerpoint/2010/main" val="4814165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lvl1pPr>
              <a:defRPr/>
            </a:lvl1pPr>
          </a:lstStyle>
          <a:p>
            <a:pPr defTabSz="914400">
              <a:defRPr/>
            </a:pPr>
            <a:fld id="{ABF26630-AD07-48C0-ADAB-2F0115BC48F5}" type="datetimeFigureOut">
              <a:rPr lang="fr-FR" smtClean="0">
                <a:solidFill>
                  <a:prstClr val="black">
                    <a:tint val="75000"/>
                  </a:prstClr>
                </a:solidFill>
              </a:rPr>
              <a:pPr defTabSz="914400">
                <a:defRPr/>
              </a:pPr>
              <a:t>16/07/2020</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a:defRPr/>
            </a:pPr>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914400" fontAlgn="base">
              <a:spcBef>
                <a:spcPct val="0"/>
              </a:spcBef>
              <a:spcAft>
                <a:spcPct val="0"/>
              </a:spcAft>
            </a:pPr>
            <a:fld id="{E43DCD51-A7ED-45AD-8267-C5BDE385A3EA}" type="slidenum">
              <a:rPr lang="fr-FR" altLang="fr-FR" smtClean="0">
                <a:cs typeface="Arial" panose="020B0604020202020204" pitchFamily="34" charset="0"/>
              </a:rPr>
              <a:pPr defTabSz="914400" fontAlgn="base">
                <a:spcBef>
                  <a:spcPct val="0"/>
                </a:spcBef>
                <a:spcAft>
                  <a:spcPct val="0"/>
                </a:spcAft>
              </a:pPr>
              <a:t>‹#›</a:t>
            </a:fld>
            <a:endParaRPr lang="fr-FR" altLang="fr-FR" smtClean="0">
              <a:cs typeface="Arial" panose="020B0604020202020204" pitchFamily="34" charset="0"/>
            </a:endParaRPr>
          </a:p>
        </p:txBody>
      </p:sp>
    </p:spTree>
    <p:extLst>
      <p:ext uri="{BB962C8B-B14F-4D97-AF65-F5344CB8AC3E}">
        <p14:creationId xmlns:p14="http://schemas.microsoft.com/office/powerpoint/2010/main" val="12193363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fr-F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lvl1pPr>
              <a:defRPr/>
            </a:lvl1pPr>
          </a:lstStyle>
          <a:p>
            <a:pPr defTabSz="914400">
              <a:defRPr/>
            </a:pPr>
            <a:fld id="{172AA00E-16E1-47F8-9E8E-82DE6A7E6515}" type="datetimeFigureOut">
              <a:rPr lang="fr-FR" smtClean="0">
                <a:solidFill>
                  <a:prstClr val="black">
                    <a:tint val="75000"/>
                  </a:prstClr>
                </a:solidFill>
              </a:rPr>
              <a:pPr defTabSz="914400">
                <a:defRPr/>
              </a:pPr>
              <a:t>16/07/2020</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a:defRPr/>
            </a:pPr>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914400" fontAlgn="base">
              <a:spcBef>
                <a:spcPct val="0"/>
              </a:spcBef>
              <a:spcAft>
                <a:spcPct val="0"/>
              </a:spcAft>
            </a:pPr>
            <a:fld id="{B4005D42-1B4F-4825-A304-4BC5A250E86A}" type="slidenum">
              <a:rPr lang="fr-FR" altLang="fr-FR" smtClean="0">
                <a:cs typeface="Arial" panose="020B0604020202020204" pitchFamily="34" charset="0"/>
              </a:rPr>
              <a:pPr defTabSz="914400" fontAlgn="base">
                <a:spcBef>
                  <a:spcPct val="0"/>
                </a:spcBef>
                <a:spcAft>
                  <a:spcPct val="0"/>
                </a:spcAft>
              </a:pPr>
              <a:t>‹#›</a:t>
            </a:fld>
            <a:endParaRPr lang="fr-FR" altLang="fr-FR" smtClean="0">
              <a:cs typeface="Arial" panose="020B0604020202020204" pitchFamily="34" charset="0"/>
            </a:endParaRPr>
          </a:p>
        </p:txBody>
      </p:sp>
    </p:spTree>
    <p:extLst>
      <p:ext uri="{BB962C8B-B14F-4D97-AF65-F5344CB8AC3E}">
        <p14:creationId xmlns:p14="http://schemas.microsoft.com/office/powerpoint/2010/main" val="27889068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30"/>
            <a:ext cx="10363200" cy="1470025"/>
          </a:xfrm>
        </p:spPr>
        <p:txBody>
          <a:bodyPr/>
          <a:lstStyle/>
          <a:p>
            <a:r>
              <a:rPr lang="fr-FR"/>
              <a:t>Cliquez et modifiez le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16/07/2020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406698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16/07/2020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3639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heme" Target="../theme/theme14.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22.wmf"/><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5.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4.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theme" Target="../theme/theme5.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4" Type="http://schemas.openxmlformats.org/officeDocument/2006/relationships/slideLayout" Target="../slideLayouts/slideLayout56.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22.wmf"/><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tags" Target="../tags/tag3.xml"/><Relationship Id="rId13" Type="http://schemas.openxmlformats.org/officeDocument/2006/relationships/tags" Target="../tags/tag8.xml"/><Relationship Id="rId18" Type="http://schemas.openxmlformats.org/officeDocument/2006/relationships/tags" Target="../tags/tag13.xml"/><Relationship Id="rId3" Type="http://schemas.openxmlformats.org/officeDocument/2006/relationships/slideLayout" Target="../slideLayouts/slideLayout76.xml"/><Relationship Id="rId21" Type="http://schemas.openxmlformats.org/officeDocument/2006/relationships/tags" Target="../tags/tag16.xml"/><Relationship Id="rId7" Type="http://schemas.openxmlformats.org/officeDocument/2006/relationships/tags" Target="../tags/tag2.xml"/><Relationship Id="rId12" Type="http://schemas.openxmlformats.org/officeDocument/2006/relationships/tags" Target="../tags/tag7.xml"/><Relationship Id="rId17" Type="http://schemas.openxmlformats.org/officeDocument/2006/relationships/tags" Target="../tags/tag12.xml"/><Relationship Id="rId25" Type="http://schemas.openxmlformats.org/officeDocument/2006/relationships/image" Target="../media/image24.jpeg"/><Relationship Id="rId2" Type="http://schemas.openxmlformats.org/officeDocument/2006/relationships/slideLayout" Target="../slideLayouts/slideLayout75.xml"/><Relationship Id="rId16" Type="http://schemas.openxmlformats.org/officeDocument/2006/relationships/tags" Target="../tags/tag11.xml"/><Relationship Id="rId20" Type="http://schemas.openxmlformats.org/officeDocument/2006/relationships/tags" Target="../tags/tag15.xml"/><Relationship Id="rId1" Type="http://schemas.openxmlformats.org/officeDocument/2006/relationships/slideLayout" Target="../slideLayouts/slideLayout74.xml"/><Relationship Id="rId6" Type="http://schemas.openxmlformats.org/officeDocument/2006/relationships/tags" Target="../tags/tag1.xml"/><Relationship Id="rId11" Type="http://schemas.openxmlformats.org/officeDocument/2006/relationships/tags" Target="../tags/tag6.xml"/><Relationship Id="rId24" Type="http://schemas.openxmlformats.org/officeDocument/2006/relationships/image" Target="../media/image23.emf"/><Relationship Id="rId5" Type="http://schemas.openxmlformats.org/officeDocument/2006/relationships/vmlDrawing" Target="../drawings/vmlDrawing1.vml"/><Relationship Id="rId15" Type="http://schemas.openxmlformats.org/officeDocument/2006/relationships/tags" Target="../tags/tag10.xml"/><Relationship Id="rId23" Type="http://schemas.openxmlformats.org/officeDocument/2006/relationships/oleObject" Target="../embeddings/oleObject1.bin"/><Relationship Id="rId10" Type="http://schemas.openxmlformats.org/officeDocument/2006/relationships/tags" Target="../tags/tag5.xml"/><Relationship Id="rId19" Type="http://schemas.openxmlformats.org/officeDocument/2006/relationships/tags" Target="../tags/tag14.xml"/><Relationship Id="rId4" Type="http://schemas.openxmlformats.org/officeDocument/2006/relationships/theme" Target="../theme/theme8.xml"/><Relationship Id="rId9" Type="http://schemas.openxmlformats.org/officeDocument/2006/relationships/tags" Target="../tags/tag4.xml"/><Relationship Id="rId14" Type="http://schemas.openxmlformats.org/officeDocument/2006/relationships/tags" Target="../tags/tag9.xml"/><Relationship Id="rId22" Type="http://schemas.openxmlformats.org/officeDocument/2006/relationships/tags" Target="../tags/tag1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theme" Target="../theme/theme9.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38" tIns="45719" rIns="91438" bIns="45719"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38" tIns="45719" rIns="91438" bIns="45719"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37197788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685783" rtl="0" eaLnBrk="1" latinLnBrk="0" hangingPunct="1">
        <a:lnSpc>
          <a:spcPct val="90000"/>
        </a:lnSpc>
        <a:spcBef>
          <a:spcPct val="0"/>
        </a:spcBef>
        <a:buNone/>
        <a:defRPr sz="3300" kern="1200">
          <a:solidFill>
            <a:srgbClr val="004E71"/>
          </a:solidFill>
          <a:latin typeface="Geneva" panose="020B0503030404040204" pitchFamily="34" charset="0"/>
          <a:ea typeface="Geneva" panose="020B0503030404040204" pitchFamily="34" charset="0"/>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bg2">
              <a:lumMod val="25000"/>
            </a:schemeClr>
          </a:solidFill>
          <a:latin typeface="Geneva" panose="020B0503030404040204" pitchFamily="34" charset="0"/>
          <a:ea typeface="Geneva" panose="020B0503030404040204" pitchFamily="34" charset="0"/>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900" kern="1200">
          <a:solidFill>
            <a:schemeClr val="bg2">
              <a:lumMod val="25000"/>
            </a:schemeClr>
          </a:solidFill>
          <a:latin typeface="Geneva" panose="020B0503030404040204" pitchFamily="34" charset="0"/>
          <a:ea typeface="Geneva" panose="020B0503030404040204" pitchFamily="34" charset="0"/>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bg2">
              <a:lumMod val="25000"/>
            </a:schemeClr>
          </a:solidFill>
          <a:latin typeface="Geneva" panose="020B0503030404040204" pitchFamily="34" charset="0"/>
          <a:ea typeface="Geneva" panose="020B0503030404040204" pitchFamily="34" charset="0"/>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5783" rtl="0" eaLnBrk="1" latinLnBrk="0" hangingPunct="1">
        <a:defRPr sz="1300" kern="1200">
          <a:solidFill>
            <a:schemeClr val="tx1"/>
          </a:solidFill>
          <a:latin typeface="+mn-lt"/>
          <a:ea typeface="+mn-ea"/>
          <a:cs typeface="+mn-cs"/>
        </a:defRPr>
      </a:lvl1pPr>
      <a:lvl2pPr marL="342891" algn="l" defTabSz="685783" rtl="0" eaLnBrk="1" latinLnBrk="0" hangingPunct="1">
        <a:defRPr sz="1300" kern="1200">
          <a:solidFill>
            <a:schemeClr val="tx1"/>
          </a:solidFill>
          <a:latin typeface="+mn-lt"/>
          <a:ea typeface="+mn-ea"/>
          <a:cs typeface="+mn-cs"/>
        </a:defRPr>
      </a:lvl2pPr>
      <a:lvl3pPr marL="685783" algn="l" defTabSz="685783" rtl="0" eaLnBrk="1" latinLnBrk="0" hangingPunct="1">
        <a:defRPr sz="1300" kern="1200">
          <a:solidFill>
            <a:schemeClr val="tx1"/>
          </a:solidFill>
          <a:latin typeface="+mn-lt"/>
          <a:ea typeface="+mn-ea"/>
          <a:cs typeface="+mn-cs"/>
        </a:defRPr>
      </a:lvl3pPr>
      <a:lvl4pPr marL="1028674" algn="l" defTabSz="685783" rtl="0" eaLnBrk="1" latinLnBrk="0" hangingPunct="1">
        <a:defRPr sz="1300" kern="1200">
          <a:solidFill>
            <a:schemeClr val="tx1"/>
          </a:solidFill>
          <a:latin typeface="+mn-lt"/>
          <a:ea typeface="+mn-ea"/>
          <a:cs typeface="+mn-cs"/>
        </a:defRPr>
      </a:lvl4pPr>
      <a:lvl5pPr marL="1371566" algn="l" defTabSz="685783" rtl="0" eaLnBrk="1" latinLnBrk="0" hangingPunct="1">
        <a:defRPr sz="1300" kern="1200">
          <a:solidFill>
            <a:schemeClr val="tx1"/>
          </a:solidFill>
          <a:latin typeface="+mn-lt"/>
          <a:ea typeface="+mn-ea"/>
          <a:cs typeface="+mn-cs"/>
        </a:defRPr>
      </a:lvl5pPr>
      <a:lvl6pPr marL="1714457" algn="l" defTabSz="685783" rtl="0" eaLnBrk="1" latinLnBrk="0" hangingPunct="1">
        <a:defRPr sz="1300" kern="1200">
          <a:solidFill>
            <a:schemeClr val="tx1"/>
          </a:solidFill>
          <a:latin typeface="+mn-lt"/>
          <a:ea typeface="+mn-ea"/>
          <a:cs typeface="+mn-cs"/>
        </a:defRPr>
      </a:lvl6pPr>
      <a:lvl7pPr marL="2057349" algn="l" defTabSz="685783" rtl="0" eaLnBrk="1" latinLnBrk="0" hangingPunct="1">
        <a:defRPr sz="1300" kern="1200">
          <a:solidFill>
            <a:schemeClr val="tx1"/>
          </a:solidFill>
          <a:latin typeface="+mn-lt"/>
          <a:ea typeface="+mn-ea"/>
          <a:cs typeface="+mn-cs"/>
        </a:defRPr>
      </a:lvl7pPr>
      <a:lvl8pPr marL="2400240" algn="l" defTabSz="685783" rtl="0" eaLnBrk="1" latinLnBrk="0" hangingPunct="1">
        <a:defRPr sz="1300" kern="1200">
          <a:solidFill>
            <a:schemeClr val="tx1"/>
          </a:solidFill>
          <a:latin typeface="+mn-lt"/>
          <a:ea typeface="+mn-ea"/>
          <a:cs typeface="+mn-cs"/>
        </a:defRPr>
      </a:lvl8pPr>
      <a:lvl9pPr marL="2743131" algn="l" defTabSz="685783" rtl="0" eaLnBrk="1" latinLnBrk="0" hangingPunct="1">
        <a:defRPr sz="13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r-FR" smtClean="0"/>
              <a:t>Click to edit Master title style</a:t>
            </a:r>
            <a:endParaRPr lang="fr-FR" altLang="fr-FR" smtClean="0"/>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r-FR" smtClean="0"/>
              <a:t>Click to edit Master text styles</a:t>
            </a:r>
          </a:p>
          <a:p>
            <a:pPr lvl="1"/>
            <a:r>
              <a:rPr lang="en-US" altLang="fr-FR" smtClean="0"/>
              <a:t>Second level</a:t>
            </a:r>
          </a:p>
          <a:p>
            <a:pPr lvl="2"/>
            <a:r>
              <a:rPr lang="en-US" altLang="fr-FR" smtClean="0"/>
              <a:t>Third level</a:t>
            </a:r>
          </a:p>
          <a:p>
            <a:pPr lvl="3"/>
            <a:r>
              <a:rPr lang="en-US" altLang="fr-FR" smtClean="0"/>
              <a:t>Fourth level</a:t>
            </a:r>
          </a:p>
          <a:p>
            <a:pPr lvl="4"/>
            <a:r>
              <a:rPr lang="en-US" altLang="fr-FR" smtClean="0"/>
              <a:t>Fifth level</a:t>
            </a:r>
            <a:endParaRPr lang="fr-FR" altLang="fr-FR" smtClean="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defTabSz="914400">
              <a:defRPr/>
            </a:pPr>
            <a:fld id="{0E6F488F-CAAF-4755-B306-9932C91F251F}" type="datetimeFigureOut">
              <a:rPr lang="fr-FR" smtClean="0">
                <a:solidFill>
                  <a:prstClr val="black">
                    <a:tint val="75000"/>
                  </a:prstClr>
                </a:solidFill>
              </a:rPr>
              <a:pPr defTabSz="914400">
                <a:defRPr/>
              </a:pPr>
              <a:t>16/07/2020</a:t>
            </a:fld>
            <a:endParaRPr lang="fr-FR">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defTabSz="914400">
              <a:defRPr/>
            </a:pPr>
            <a:endParaRPr lang="fr-FR">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defTabSz="914400" fontAlgn="base">
              <a:spcBef>
                <a:spcPct val="0"/>
              </a:spcBef>
              <a:spcAft>
                <a:spcPct val="0"/>
              </a:spcAft>
            </a:pPr>
            <a:fld id="{88380196-6DBE-4CBC-BA0C-3D905E7A9317}" type="slidenum">
              <a:rPr lang="fr-FR" altLang="fr-FR" smtClean="0">
                <a:cs typeface="Arial" panose="020B0604020202020204" pitchFamily="34" charset="0"/>
              </a:rPr>
              <a:pPr defTabSz="914400" fontAlgn="base">
                <a:spcBef>
                  <a:spcPct val="0"/>
                </a:spcBef>
                <a:spcAft>
                  <a:spcPct val="0"/>
                </a:spcAft>
              </a:pPr>
              <a:t>‹#›</a:t>
            </a:fld>
            <a:endParaRPr lang="fr-FR" altLang="fr-FR" smtClean="0">
              <a:cs typeface="Arial" panose="020B0604020202020204" pitchFamily="34" charset="0"/>
            </a:endParaRPr>
          </a:p>
        </p:txBody>
      </p:sp>
    </p:spTree>
    <p:extLst>
      <p:ext uri="{BB962C8B-B14F-4D97-AF65-F5344CB8AC3E}">
        <p14:creationId xmlns:p14="http://schemas.microsoft.com/office/powerpoint/2010/main" val="1000617651"/>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9"/>
            <a:ext cx="10972800" cy="1143000"/>
          </a:xfrm>
          <a:prstGeom prst="rect">
            <a:avLst/>
          </a:prstGeom>
        </p:spPr>
        <p:txBody>
          <a:bodyPr vert="horz" lIns="91438" tIns="45719" rIns="91438" bIns="45719" rtlCol="0" anchor="ctr">
            <a:normAutofit/>
          </a:bodyPr>
          <a:lstStyle/>
          <a:p>
            <a:r>
              <a:rPr lang="fr-FR"/>
              <a:t>Cliquez et modifiez le titre</a:t>
            </a: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38" tIns="45719" rIns="91438" bIns="45719"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4"/>
            <a:ext cx="28448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pPr marL="0" marR="0" lvl="0" indent="0" algn="l" defTabSz="457189"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189" rtl="0" eaLnBrk="1" fontAlgn="auto" latinLnBrk="0" hangingPunct="1">
                <a:lnSpc>
                  <a:spcPct val="100000"/>
                </a:lnSpc>
                <a:spcBef>
                  <a:spcPts val="0"/>
                </a:spcBef>
                <a:spcAft>
                  <a:spcPts val="0"/>
                </a:spcAft>
                <a:buClrTx/>
                <a:buSzTx/>
                <a:buFontTx/>
                <a:buNone/>
                <a:tabLst/>
                <a:defRPr/>
              </a:pPr>
              <a:t>16/07/2020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3"/>
          </p:nvPr>
        </p:nvSpPr>
        <p:spPr>
          <a:xfrm>
            <a:off x="4165600" y="6356354"/>
            <a:ext cx="3860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4"/>
          </p:nvPr>
        </p:nvSpPr>
        <p:spPr>
          <a:xfrm>
            <a:off x="8737600" y="6356354"/>
            <a:ext cx="28448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pPr marL="0" marR="0" lvl="0" indent="0" algn="r" defTabSz="457189"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71936127"/>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189" rtl="0" eaLnBrk="1" latinLnBrk="0" hangingPunct="1">
        <a:defRPr sz="1900" kern="1200">
          <a:solidFill>
            <a:schemeClr val="tx1"/>
          </a:solidFill>
          <a:latin typeface="+mn-lt"/>
          <a:ea typeface="+mn-ea"/>
          <a:cs typeface="+mn-cs"/>
        </a:defRPr>
      </a:lvl1pPr>
      <a:lvl2pPr marL="457189" algn="l" defTabSz="457189" rtl="0" eaLnBrk="1" latinLnBrk="0" hangingPunct="1">
        <a:defRPr sz="1900" kern="1200">
          <a:solidFill>
            <a:schemeClr val="tx1"/>
          </a:solidFill>
          <a:latin typeface="+mn-lt"/>
          <a:ea typeface="+mn-ea"/>
          <a:cs typeface="+mn-cs"/>
        </a:defRPr>
      </a:lvl2pPr>
      <a:lvl3pPr marL="914377" algn="l" defTabSz="457189" rtl="0" eaLnBrk="1" latinLnBrk="0" hangingPunct="1">
        <a:defRPr sz="1900" kern="1200">
          <a:solidFill>
            <a:schemeClr val="tx1"/>
          </a:solidFill>
          <a:latin typeface="+mn-lt"/>
          <a:ea typeface="+mn-ea"/>
          <a:cs typeface="+mn-cs"/>
        </a:defRPr>
      </a:lvl3pPr>
      <a:lvl4pPr marL="1371566" algn="l" defTabSz="457189" rtl="0" eaLnBrk="1" latinLnBrk="0" hangingPunct="1">
        <a:defRPr sz="1900" kern="1200">
          <a:solidFill>
            <a:schemeClr val="tx1"/>
          </a:solidFill>
          <a:latin typeface="+mn-lt"/>
          <a:ea typeface="+mn-ea"/>
          <a:cs typeface="+mn-cs"/>
        </a:defRPr>
      </a:lvl4pPr>
      <a:lvl5pPr marL="1828754" algn="l" defTabSz="457189" rtl="0" eaLnBrk="1" latinLnBrk="0" hangingPunct="1">
        <a:defRPr sz="1900" kern="1200">
          <a:solidFill>
            <a:schemeClr val="tx1"/>
          </a:solidFill>
          <a:latin typeface="+mn-lt"/>
          <a:ea typeface="+mn-ea"/>
          <a:cs typeface="+mn-cs"/>
        </a:defRPr>
      </a:lvl5pPr>
      <a:lvl6pPr marL="2285943" algn="l" defTabSz="457189" rtl="0" eaLnBrk="1" latinLnBrk="0" hangingPunct="1">
        <a:defRPr sz="1900" kern="1200">
          <a:solidFill>
            <a:schemeClr val="tx1"/>
          </a:solidFill>
          <a:latin typeface="+mn-lt"/>
          <a:ea typeface="+mn-ea"/>
          <a:cs typeface="+mn-cs"/>
        </a:defRPr>
      </a:lvl6pPr>
      <a:lvl7pPr marL="2743131" algn="l" defTabSz="457189" rtl="0" eaLnBrk="1" latinLnBrk="0" hangingPunct="1">
        <a:defRPr sz="1900" kern="1200">
          <a:solidFill>
            <a:schemeClr val="tx1"/>
          </a:solidFill>
          <a:latin typeface="+mn-lt"/>
          <a:ea typeface="+mn-ea"/>
          <a:cs typeface="+mn-cs"/>
        </a:defRPr>
      </a:lvl7pPr>
      <a:lvl8pPr marL="3200320" algn="l" defTabSz="457189" rtl="0" eaLnBrk="1" latinLnBrk="0" hangingPunct="1">
        <a:defRPr sz="1900" kern="1200">
          <a:solidFill>
            <a:schemeClr val="tx1"/>
          </a:solidFill>
          <a:latin typeface="+mn-lt"/>
          <a:ea typeface="+mn-ea"/>
          <a:cs typeface="+mn-cs"/>
        </a:defRPr>
      </a:lvl8pPr>
      <a:lvl9pPr marL="3657509" algn="l" defTabSz="457189"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08" tIns="45704" rIns="91408" bIns="45704" rtlCol="0" anchor="ctr">
            <a:normAutofit/>
          </a:bodyPr>
          <a:lstStyle/>
          <a:p>
            <a:r>
              <a:rPr lang="en-US" altLang="ja-JP" dirty="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08" tIns="45704" rIns="91408" bIns="4570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1" y="6356353"/>
            <a:ext cx="2844800" cy="365125"/>
          </a:xfrm>
          <a:prstGeom prst="rect">
            <a:avLst/>
          </a:prstGeom>
        </p:spPr>
        <p:txBody>
          <a:bodyPr vert="horz" lIns="91408" tIns="45704" rIns="91408" bIns="45704" rtlCol="0" anchor="ctr"/>
          <a:lstStyle>
            <a:lvl1pPr algn="l">
              <a:defRPr sz="1200">
                <a:solidFill>
                  <a:schemeClr val="tx1">
                    <a:tint val="75000"/>
                  </a:scheme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B65749F3-E610-4561-9171-CA80CB050BA6}"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16/07/2020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3" y="6356353"/>
            <a:ext cx="3860800" cy="365125"/>
          </a:xfrm>
          <a:prstGeom prst="rect">
            <a:avLst/>
          </a:prstGeom>
        </p:spPr>
        <p:txBody>
          <a:bodyPr vert="horz" lIns="91408" tIns="45704" rIns="91408" bIns="45704" rtlCol="0" anchor="ctr"/>
          <a:lstStyle>
            <a:lvl1pPr algn="ctr">
              <a:defRPr sz="1200">
                <a:solidFill>
                  <a:schemeClr val="tx1">
                    <a:tint val="75000"/>
                  </a:schemeClr>
                </a:solidFill>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08" tIns="45704" rIns="91408" bIns="45704" rtlCol="0" anchor="ctr"/>
          <a:lstStyle>
            <a:lvl1pPr algn="r">
              <a:defRPr sz="1200">
                <a:solidFill>
                  <a:schemeClr val="tx1">
                    <a:tint val="75000"/>
                  </a:schemeClr>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3654380C-AED2-4DEE-A278-DCD02FB90187}"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27167545"/>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914077" rtl="0" eaLnBrk="1" latinLnBrk="0" hangingPunct="1">
        <a:spcBef>
          <a:spcPct val="0"/>
        </a:spcBef>
        <a:buNone/>
        <a:defRPr sz="4400" kern="1200">
          <a:solidFill>
            <a:schemeClr val="tx1"/>
          </a:solidFill>
          <a:latin typeface="+mj-lt"/>
          <a:ea typeface="+mj-ea"/>
          <a:cs typeface="+mj-cs"/>
        </a:defRPr>
      </a:lvl1pPr>
    </p:titleStyle>
    <p:bodyStyle>
      <a:lvl1pPr marL="342778" indent="-342778" algn="l" defTabSz="9140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88" indent="-285650" algn="l" defTabSz="9140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597" indent="-228519" algn="l" defTabSz="9140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635" indent="-228519" algn="l" defTabSz="9140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674" indent="-228519" algn="l" defTabSz="9140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713" indent="-228519" algn="l" defTabSz="9140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750" indent="-228519" algn="l" defTabSz="9140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90" indent="-228519" algn="l" defTabSz="9140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829" indent="-228519" algn="l" defTabSz="9140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077" rtl="0" eaLnBrk="1" latinLnBrk="0" hangingPunct="1">
        <a:defRPr sz="1800" kern="1200">
          <a:solidFill>
            <a:schemeClr val="tx1"/>
          </a:solidFill>
          <a:latin typeface="+mn-lt"/>
          <a:ea typeface="+mn-ea"/>
          <a:cs typeface="+mn-cs"/>
        </a:defRPr>
      </a:lvl1pPr>
      <a:lvl2pPr marL="457039" algn="l" defTabSz="914077" rtl="0" eaLnBrk="1" latinLnBrk="0" hangingPunct="1">
        <a:defRPr sz="1800" kern="1200">
          <a:solidFill>
            <a:schemeClr val="tx1"/>
          </a:solidFill>
          <a:latin typeface="+mn-lt"/>
          <a:ea typeface="+mn-ea"/>
          <a:cs typeface="+mn-cs"/>
        </a:defRPr>
      </a:lvl2pPr>
      <a:lvl3pPr marL="914077" algn="l" defTabSz="914077" rtl="0" eaLnBrk="1" latinLnBrk="0" hangingPunct="1">
        <a:defRPr sz="1800" kern="1200">
          <a:solidFill>
            <a:schemeClr val="tx1"/>
          </a:solidFill>
          <a:latin typeface="+mn-lt"/>
          <a:ea typeface="+mn-ea"/>
          <a:cs typeface="+mn-cs"/>
        </a:defRPr>
      </a:lvl3pPr>
      <a:lvl4pPr marL="1371116" algn="l" defTabSz="914077" rtl="0" eaLnBrk="1" latinLnBrk="0" hangingPunct="1">
        <a:defRPr sz="1800" kern="1200">
          <a:solidFill>
            <a:schemeClr val="tx1"/>
          </a:solidFill>
          <a:latin typeface="+mn-lt"/>
          <a:ea typeface="+mn-ea"/>
          <a:cs typeface="+mn-cs"/>
        </a:defRPr>
      </a:lvl4pPr>
      <a:lvl5pPr marL="1828155" algn="l" defTabSz="914077" rtl="0" eaLnBrk="1" latinLnBrk="0" hangingPunct="1">
        <a:defRPr sz="1800" kern="1200">
          <a:solidFill>
            <a:schemeClr val="tx1"/>
          </a:solidFill>
          <a:latin typeface="+mn-lt"/>
          <a:ea typeface="+mn-ea"/>
          <a:cs typeface="+mn-cs"/>
        </a:defRPr>
      </a:lvl5pPr>
      <a:lvl6pPr marL="2285192" algn="l" defTabSz="914077" rtl="0" eaLnBrk="1" latinLnBrk="0" hangingPunct="1">
        <a:defRPr sz="1800" kern="1200">
          <a:solidFill>
            <a:schemeClr val="tx1"/>
          </a:solidFill>
          <a:latin typeface="+mn-lt"/>
          <a:ea typeface="+mn-ea"/>
          <a:cs typeface="+mn-cs"/>
        </a:defRPr>
      </a:lvl6pPr>
      <a:lvl7pPr marL="2742232" algn="l" defTabSz="914077" rtl="0" eaLnBrk="1" latinLnBrk="0" hangingPunct="1">
        <a:defRPr sz="1800" kern="1200">
          <a:solidFill>
            <a:schemeClr val="tx1"/>
          </a:solidFill>
          <a:latin typeface="+mn-lt"/>
          <a:ea typeface="+mn-ea"/>
          <a:cs typeface="+mn-cs"/>
        </a:defRPr>
      </a:lvl7pPr>
      <a:lvl8pPr marL="3199271" algn="l" defTabSz="914077" rtl="0" eaLnBrk="1" latinLnBrk="0" hangingPunct="1">
        <a:defRPr sz="1800" kern="1200">
          <a:solidFill>
            <a:schemeClr val="tx1"/>
          </a:solidFill>
          <a:latin typeface="+mn-lt"/>
          <a:ea typeface="+mn-ea"/>
          <a:cs typeface="+mn-cs"/>
        </a:defRPr>
      </a:lvl8pPr>
      <a:lvl9pPr marL="3656308" algn="l" defTabSz="91407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9"/>
            <a:ext cx="10972800" cy="1143000"/>
          </a:xfrm>
          <a:prstGeom prst="rect">
            <a:avLst/>
          </a:prstGeom>
        </p:spPr>
        <p:txBody>
          <a:bodyPr vert="horz" lIns="91438" tIns="45719" rIns="91438" bIns="45719" rtlCol="0" anchor="ctr">
            <a:normAutofit/>
          </a:bodyPr>
          <a:lstStyle/>
          <a:p>
            <a:r>
              <a:rPr lang="fr-FR"/>
              <a:t>Cliquez et modifiez le titre</a:t>
            </a:r>
          </a:p>
        </p:txBody>
      </p:sp>
      <p:sp>
        <p:nvSpPr>
          <p:cNvPr id="3" name="Espace réservé du texte 2"/>
          <p:cNvSpPr>
            <a:spLocks noGrp="1"/>
          </p:cNvSpPr>
          <p:nvPr>
            <p:ph type="body" idx="1"/>
          </p:nvPr>
        </p:nvSpPr>
        <p:spPr>
          <a:xfrm>
            <a:off x="609600" y="1600204"/>
            <a:ext cx="10972800" cy="4525963"/>
          </a:xfrm>
          <a:prstGeom prst="rect">
            <a:avLst/>
          </a:prstGeom>
        </p:spPr>
        <p:txBody>
          <a:bodyPr vert="horz" lIns="91438" tIns="45719" rIns="91438" bIns="45719"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60"/>
            <a:ext cx="28448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pPr marL="0" marR="0" lvl="0" indent="0" algn="l" defTabSz="457189"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189" rtl="0" eaLnBrk="1" fontAlgn="auto" latinLnBrk="0" hangingPunct="1">
                <a:lnSpc>
                  <a:spcPct val="100000"/>
                </a:lnSpc>
                <a:spcBef>
                  <a:spcPts val="0"/>
                </a:spcBef>
                <a:spcAft>
                  <a:spcPts val="0"/>
                </a:spcAft>
                <a:buClrTx/>
                <a:buSzTx/>
                <a:buFontTx/>
                <a:buNone/>
                <a:tabLst/>
                <a:defRPr/>
              </a:pPr>
              <a:t>16/07/2020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3"/>
          </p:nvPr>
        </p:nvSpPr>
        <p:spPr>
          <a:xfrm>
            <a:off x="4165600" y="6356360"/>
            <a:ext cx="3860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4"/>
          </p:nvPr>
        </p:nvSpPr>
        <p:spPr>
          <a:xfrm>
            <a:off x="8737600" y="6356360"/>
            <a:ext cx="28448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pPr marL="0" marR="0" lvl="0" indent="0" algn="r" defTabSz="457189"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61773438"/>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189" rtl="0" eaLnBrk="1" latinLnBrk="0" hangingPunct="1">
        <a:defRPr sz="1900" kern="1200">
          <a:solidFill>
            <a:schemeClr val="tx1"/>
          </a:solidFill>
          <a:latin typeface="+mn-lt"/>
          <a:ea typeface="+mn-ea"/>
          <a:cs typeface="+mn-cs"/>
        </a:defRPr>
      </a:lvl1pPr>
      <a:lvl2pPr marL="457189" algn="l" defTabSz="457189" rtl="0" eaLnBrk="1" latinLnBrk="0" hangingPunct="1">
        <a:defRPr sz="1900" kern="1200">
          <a:solidFill>
            <a:schemeClr val="tx1"/>
          </a:solidFill>
          <a:latin typeface="+mn-lt"/>
          <a:ea typeface="+mn-ea"/>
          <a:cs typeface="+mn-cs"/>
        </a:defRPr>
      </a:lvl2pPr>
      <a:lvl3pPr marL="914377" algn="l" defTabSz="457189" rtl="0" eaLnBrk="1" latinLnBrk="0" hangingPunct="1">
        <a:defRPr sz="1900" kern="1200">
          <a:solidFill>
            <a:schemeClr val="tx1"/>
          </a:solidFill>
          <a:latin typeface="+mn-lt"/>
          <a:ea typeface="+mn-ea"/>
          <a:cs typeface="+mn-cs"/>
        </a:defRPr>
      </a:lvl3pPr>
      <a:lvl4pPr marL="1371566" algn="l" defTabSz="457189" rtl="0" eaLnBrk="1" latinLnBrk="0" hangingPunct="1">
        <a:defRPr sz="1900" kern="1200">
          <a:solidFill>
            <a:schemeClr val="tx1"/>
          </a:solidFill>
          <a:latin typeface="+mn-lt"/>
          <a:ea typeface="+mn-ea"/>
          <a:cs typeface="+mn-cs"/>
        </a:defRPr>
      </a:lvl4pPr>
      <a:lvl5pPr marL="1828754" algn="l" defTabSz="457189" rtl="0" eaLnBrk="1" latinLnBrk="0" hangingPunct="1">
        <a:defRPr sz="1900" kern="1200">
          <a:solidFill>
            <a:schemeClr val="tx1"/>
          </a:solidFill>
          <a:latin typeface="+mn-lt"/>
          <a:ea typeface="+mn-ea"/>
          <a:cs typeface="+mn-cs"/>
        </a:defRPr>
      </a:lvl5pPr>
      <a:lvl6pPr marL="2285943" algn="l" defTabSz="457189" rtl="0" eaLnBrk="1" latinLnBrk="0" hangingPunct="1">
        <a:defRPr sz="1900" kern="1200">
          <a:solidFill>
            <a:schemeClr val="tx1"/>
          </a:solidFill>
          <a:latin typeface="+mn-lt"/>
          <a:ea typeface="+mn-ea"/>
          <a:cs typeface="+mn-cs"/>
        </a:defRPr>
      </a:lvl6pPr>
      <a:lvl7pPr marL="2743131" algn="l" defTabSz="457189" rtl="0" eaLnBrk="1" latinLnBrk="0" hangingPunct="1">
        <a:defRPr sz="1900" kern="1200">
          <a:solidFill>
            <a:schemeClr val="tx1"/>
          </a:solidFill>
          <a:latin typeface="+mn-lt"/>
          <a:ea typeface="+mn-ea"/>
          <a:cs typeface="+mn-cs"/>
        </a:defRPr>
      </a:lvl7pPr>
      <a:lvl8pPr marL="3200320" algn="l" defTabSz="457189" rtl="0" eaLnBrk="1" latinLnBrk="0" hangingPunct="1">
        <a:defRPr sz="1900" kern="1200">
          <a:solidFill>
            <a:schemeClr val="tx1"/>
          </a:solidFill>
          <a:latin typeface="+mn-lt"/>
          <a:ea typeface="+mn-ea"/>
          <a:cs typeface="+mn-cs"/>
        </a:defRPr>
      </a:lvl8pPr>
      <a:lvl9pPr marL="3657509" algn="l" defTabSz="457189" rtl="0" eaLnBrk="1" latinLnBrk="0" hangingPunct="1">
        <a:defRPr sz="19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9"/>
            <a:ext cx="10972800" cy="1143000"/>
          </a:xfrm>
          <a:prstGeom prst="rect">
            <a:avLst/>
          </a:prstGeom>
        </p:spPr>
        <p:txBody>
          <a:bodyPr vert="horz" lIns="91438" tIns="45719" rIns="91438" bIns="45719" rtlCol="0" anchor="ctr">
            <a:normAutofit/>
          </a:bodyPr>
          <a:lstStyle/>
          <a:p>
            <a:r>
              <a:rPr lang="fr-FR"/>
              <a:t>Cliquez et modifiez le titre</a:t>
            </a: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38" tIns="45719" rIns="91438" bIns="45719"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4"/>
            <a:ext cx="28448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pPr marL="0" marR="0" lvl="0" indent="0" algn="l" defTabSz="457189" rtl="0" eaLnBrk="1" fontAlgn="auto" latinLnBrk="0" hangingPunct="1">
              <a:lnSpc>
                <a:spcPct val="100000"/>
              </a:lnSpc>
              <a:spcBef>
                <a:spcPts val="0"/>
              </a:spcBef>
              <a:spcAft>
                <a:spcPts val="0"/>
              </a:spcAft>
              <a:buClrTx/>
              <a:buSzTx/>
              <a:buFontTx/>
              <a:buNone/>
              <a:tabLst/>
              <a:defRPr/>
            </a:pPr>
            <a:fld id="{11138010-98A3-2A4B-ACE9-5B595B18CCD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189" rtl="0" eaLnBrk="1" fontAlgn="auto" latinLnBrk="0" hangingPunct="1">
                <a:lnSpc>
                  <a:spcPct val="100000"/>
                </a:lnSpc>
                <a:spcBef>
                  <a:spcPts val="0"/>
                </a:spcBef>
                <a:spcAft>
                  <a:spcPts val="0"/>
                </a:spcAft>
                <a:buClrTx/>
                <a:buSzTx/>
                <a:buFontTx/>
                <a:buNone/>
                <a:tabLst/>
                <a:defRPr/>
              </a:pPr>
              <a:t>16/07/2020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3"/>
          </p:nvPr>
        </p:nvSpPr>
        <p:spPr>
          <a:xfrm>
            <a:off x="4165600" y="6356354"/>
            <a:ext cx="3860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4"/>
          </p:nvPr>
        </p:nvSpPr>
        <p:spPr>
          <a:xfrm>
            <a:off x="8737600" y="6356354"/>
            <a:ext cx="28448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pPr marL="0" marR="0" lvl="0" indent="0" algn="r" defTabSz="457189" rtl="0" eaLnBrk="1" fontAlgn="auto" latinLnBrk="0" hangingPunct="1">
              <a:lnSpc>
                <a:spcPct val="100000"/>
              </a:lnSpc>
              <a:spcBef>
                <a:spcPts val="0"/>
              </a:spcBef>
              <a:spcAft>
                <a:spcPts val="0"/>
              </a:spcAft>
              <a:buClrTx/>
              <a:buSzTx/>
              <a:buFontTx/>
              <a:buNone/>
              <a:tabLst/>
              <a:defRPr/>
            </a:pPr>
            <a:fld id="{A292125F-041E-1F46-B315-84FAB0C5C5B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8832997"/>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189" rtl="0" eaLnBrk="1" latinLnBrk="0" hangingPunct="1">
        <a:defRPr sz="1900" kern="1200">
          <a:solidFill>
            <a:schemeClr val="tx1"/>
          </a:solidFill>
          <a:latin typeface="+mn-lt"/>
          <a:ea typeface="+mn-ea"/>
          <a:cs typeface="+mn-cs"/>
        </a:defRPr>
      </a:lvl1pPr>
      <a:lvl2pPr marL="457189" algn="l" defTabSz="457189" rtl="0" eaLnBrk="1" latinLnBrk="0" hangingPunct="1">
        <a:defRPr sz="1900" kern="1200">
          <a:solidFill>
            <a:schemeClr val="tx1"/>
          </a:solidFill>
          <a:latin typeface="+mn-lt"/>
          <a:ea typeface="+mn-ea"/>
          <a:cs typeface="+mn-cs"/>
        </a:defRPr>
      </a:lvl2pPr>
      <a:lvl3pPr marL="914377" algn="l" defTabSz="457189" rtl="0" eaLnBrk="1" latinLnBrk="0" hangingPunct="1">
        <a:defRPr sz="1900" kern="1200">
          <a:solidFill>
            <a:schemeClr val="tx1"/>
          </a:solidFill>
          <a:latin typeface="+mn-lt"/>
          <a:ea typeface="+mn-ea"/>
          <a:cs typeface="+mn-cs"/>
        </a:defRPr>
      </a:lvl3pPr>
      <a:lvl4pPr marL="1371566" algn="l" defTabSz="457189" rtl="0" eaLnBrk="1" latinLnBrk="0" hangingPunct="1">
        <a:defRPr sz="1900" kern="1200">
          <a:solidFill>
            <a:schemeClr val="tx1"/>
          </a:solidFill>
          <a:latin typeface="+mn-lt"/>
          <a:ea typeface="+mn-ea"/>
          <a:cs typeface="+mn-cs"/>
        </a:defRPr>
      </a:lvl4pPr>
      <a:lvl5pPr marL="1828754" algn="l" defTabSz="457189" rtl="0" eaLnBrk="1" latinLnBrk="0" hangingPunct="1">
        <a:defRPr sz="1900" kern="1200">
          <a:solidFill>
            <a:schemeClr val="tx1"/>
          </a:solidFill>
          <a:latin typeface="+mn-lt"/>
          <a:ea typeface="+mn-ea"/>
          <a:cs typeface="+mn-cs"/>
        </a:defRPr>
      </a:lvl5pPr>
      <a:lvl6pPr marL="2285943" algn="l" defTabSz="457189" rtl="0" eaLnBrk="1" latinLnBrk="0" hangingPunct="1">
        <a:defRPr sz="1900" kern="1200">
          <a:solidFill>
            <a:schemeClr val="tx1"/>
          </a:solidFill>
          <a:latin typeface="+mn-lt"/>
          <a:ea typeface="+mn-ea"/>
          <a:cs typeface="+mn-cs"/>
        </a:defRPr>
      </a:lvl6pPr>
      <a:lvl7pPr marL="2743131" algn="l" defTabSz="457189" rtl="0" eaLnBrk="1" latinLnBrk="0" hangingPunct="1">
        <a:defRPr sz="1900" kern="1200">
          <a:solidFill>
            <a:schemeClr val="tx1"/>
          </a:solidFill>
          <a:latin typeface="+mn-lt"/>
          <a:ea typeface="+mn-ea"/>
          <a:cs typeface="+mn-cs"/>
        </a:defRPr>
      </a:lvl7pPr>
      <a:lvl8pPr marL="3200320" algn="l" defTabSz="457189" rtl="0" eaLnBrk="1" latinLnBrk="0" hangingPunct="1">
        <a:defRPr sz="1900" kern="1200">
          <a:solidFill>
            <a:schemeClr val="tx1"/>
          </a:solidFill>
          <a:latin typeface="+mn-lt"/>
          <a:ea typeface="+mn-ea"/>
          <a:cs typeface="+mn-cs"/>
        </a:defRPr>
      </a:lvl8pPr>
      <a:lvl9pPr marL="3657509" algn="l" defTabSz="457189" rtl="0" eaLnBrk="1" latinLnBrk="0" hangingPunct="1">
        <a:defRPr sz="19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DB804D88-3BA5-4271-A6A3-02AC1464A306}"/>
              </a:ext>
            </a:extLst>
          </p:cNvPr>
          <p:cNvSpPr>
            <a:spLocks noGrp="1" noChangeArrowheads="1"/>
          </p:cNvSpPr>
          <p:nvPr>
            <p:ph type="title"/>
          </p:nvPr>
        </p:nvSpPr>
        <p:spPr bwMode="auto">
          <a:xfrm>
            <a:off x="0" y="0"/>
            <a:ext cx="12192000" cy="1238270"/>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endParaRPr lang="en-GB" altLang="en-US"/>
          </a:p>
        </p:txBody>
      </p:sp>
      <p:sp>
        <p:nvSpPr>
          <p:cNvPr id="7172" name="Rectangle 4">
            <a:extLst>
              <a:ext uri="{FF2B5EF4-FFF2-40B4-BE49-F238E27FC236}">
                <a16:creationId xmlns:a16="http://schemas.microsoft.com/office/drawing/2014/main" id="{88FA848B-391E-43FF-BEDE-B4BB3219CC45}"/>
              </a:ext>
            </a:extLst>
          </p:cNvPr>
          <p:cNvSpPr>
            <a:spLocks noGrp="1" noChangeArrowheads="1"/>
          </p:cNvSpPr>
          <p:nvPr>
            <p:ph type="body" idx="1"/>
          </p:nvPr>
        </p:nvSpPr>
        <p:spPr bwMode="auto">
          <a:xfrm>
            <a:off x="590052" y="1380815"/>
            <a:ext cx="11055335" cy="4611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p:txBody>
      </p:sp>
      <p:sp>
        <p:nvSpPr>
          <p:cNvPr id="7174" name="Line 6">
            <a:extLst>
              <a:ext uri="{FF2B5EF4-FFF2-40B4-BE49-F238E27FC236}">
                <a16:creationId xmlns:a16="http://schemas.microsoft.com/office/drawing/2014/main" id="{AC86DB49-17A4-45DC-BBF2-1E4A2131FF9D}"/>
              </a:ext>
            </a:extLst>
          </p:cNvPr>
          <p:cNvSpPr>
            <a:spLocks noChangeShapeType="1"/>
          </p:cNvSpPr>
          <p:nvPr/>
        </p:nvSpPr>
        <p:spPr bwMode="auto">
          <a:xfrm>
            <a:off x="0" y="1246909"/>
            <a:ext cx="12192000" cy="0"/>
          </a:xfrm>
          <a:prstGeom prst="line">
            <a:avLst/>
          </a:prstGeom>
          <a:noFill/>
          <a:ln w="38100">
            <a:solidFill>
              <a:srgbClr val="1E7FB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1593903" algn="ctr" rotWithShape="0">
                    <a:schemeClr val="bg2"/>
                  </a:outerShdw>
                </a:effectLst>
              </a14:hiddenEffects>
            </a:ext>
          </a:extLst>
        </p:spPr>
        <p:txBody>
          <a:bodyPr/>
          <a:lstStyle/>
          <a:p>
            <a:pPr marL="0" marR="0" lvl="0" indent="0" algn="l" defTabSz="829361" rtl="1" eaLnBrk="1" fontAlgn="base" latinLnBrk="0" hangingPunct="1">
              <a:lnSpc>
                <a:spcPct val="100000"/>
              </a:lnSpc>
              <a:spcBef>
                <a:spcPct val="0"/>
              </a:spcBef>
              <a:spcAft>
                <a:spcPct val="0"/>
              </a:spcAft>
              <a:buClrTx/>
              <a:buSzTx/>
              <a:buFontTx/>
              <a:buNone/>
              <a:tabLst/>
              <a:defRPr/>
            </a:pPr>
            <a:endParaRPr kumimoji="0" lang="en-GB" sz="3537" b="1" i="0" u="none" strike="noStrike" kern="1200" cap="none" spc="0" normalizeH="0" baseline="0" noProof="0">
              <a:ln>
                <a:noFill/>
              </a:ln>
              <a:solidFill>
                <a:srgbClr val="000066"/>
              </a:solidFill>
              <a:effectLst/>
              <a:uLnTx/>
              <a:uFillTx/>
              <a:latin typeface="Arial" panose="020B0604020202020204" pitchFamily="34" charset="0"/>
              <a:ea typeface="+mn-ea"/>
              <a:cs typeface="Arial" panose="020B0604020202020204" pitchFamily="34" charset="0"/>
            </a:endParaRPr>
          </a:p>
        </p:txBody>
      </p:sp>
      <p:sp>
        <p:nvSpPr>
          <p:cNvPr id="7180" name="Rectangle 12">
            <a:extLst>
              <a:ext uri="{FF2B5EF4-FFF2-40B4-BE49-F238E27FC236}">
                <a16:creationId xmlns:a16="http://schemas.microsoft.com/office/drawing/2014/main" id="{8B2D3BF6-CB36-4D88-9D50-3070AD297506}"/>
              </a:ext>
            </a:extLst>
          </p:cNvPr>
          <p:cNvSpPr>
            <a:spLocks noChangeArrowheads="1"/>
          </p:cNvSpPr>
          <p:nvPr/>
        </p:nvSpPr>
        <p:spPr bwMode="auto">
          <a:xfrm>
            <a:off x="1811" y="6015688"/>
            <a:ext cx="12192000" cy="842312"/>
          </a:xfrm>
          <a:prstGeom prst="rect">
            <a:avLst/>
          </a:prstGeom>
          <a:solidFill>
            <a:srgbClr val="1E7F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829361" rtl="1" eaLnBrk="1" fontAlgn="base" latinLnBrk="0" hangingPunct="1">
              <a:lnSpc>
                <a:spcPct val="100000"/>
              </a:lnSpc>
              <a:spcBef>
                <a:spcPct val="0"/>
              </a:spcBef>
              <a:spcAft>
                <a:spcPct val="0"/>
              </a:spcAft>
              <a:buClrTx/>
              <a:buSzTx/>
              <a:buFontTx/>
              <a:buNone/>
              <a:tabLst/>
              <a:defRPr/>
            </a:pPr>
            <a:endParaRPr kumimoji="0" lang="en-GB" sz="3537" b="1" i="0" u="none" strike="noStrike" kern="1200" cap="none" spc="0" normalizeH="0" baseline="0" noProof="0">
              <a:ln>
                <a:noFill/>
              </a:ln>
              <a:solidFill>
                <a:srgbClr val="000066"/>
              </a:solidFill>
              <a:effectLst/>
              <a:uLnTx/>
              <a:uFillTx/>
              <a:latin typeface="Arial" panose="020B0604020202020204" pitchFamily="34" charset="0"/>
              <a:ea typeface="+mn-ea"/>
              <a:cs typeface="Arial" panose="020B0604020202020204" pitchFamily="34" charset="0"/>
            </a:endParaRPr>
          </a:p>
        </p:txBody>
      </p:sp>
      <p:pic>
        <p:nvPicPr>
          <p:cNvPr id="7185" name="Picture 17" descr="WHO-EN-white-H">
            <a:extLst>
              <a:ext uri="{FF2B5EF4-FFF2-40B4-BE49-F238E27FC236}">
                <a16:creationId xmlns:a16="http://schemas.microsoft.com/office/drawing/2014/main" id="{ABF953A6-9D19-4B90-838A-69044B76113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575668" y="6040166"/>
            <a:ext cx="2943021" cy="717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442031"/>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xStyles>
    <p:titleStyle>
      <a:lvl1pPr algn="ctr" defTabSz="945990" rtl="0" eaLnBrk="1" fontAlgn="base" hangingPunct="1">
        <a:spcBef>
          <a:spcPct val="0"/>
        </a:spcBef>
        <a:spcAft>
          <a:spcPct val="0"/>
        </a:spcAft>
        <a:defRPr sz="3628" b="1" kern="1200">
          <a:solidFill>
            <a:srgbClr val="000066"/>
          </a:solidFill>
          <a:latin typeface="+mj-lt"/>
          <a:ea typeface="+mj-ea"/>
          <a:cs typeface="+mj-cs"/>
        </a:defRPr>
      </a:lvl1pPr>
      <a:lvl2pPr algn="ctr" defTabSz="945990" rtl="0" eaLnBrk="1" fontAlgn="base" hangingPunct="1">
        <a:spcBef>
          <a:spcPct val="0"/>
        </a:spcBef>
        <a:spcAft>
          <a:spcPct val="0"/>
        </a:spcAft>
        <a:defRPr sz="3628" b="1">
          <a:solidFill>
            <a:srgbClr val="000066"/>
          </a:solidFill>
          <a:latin typeface="Arial" panose="020B0604020202020204" pitchFamily="34" charset="0"/>
          <a:cs typeface="Arial" panose="020B0604020202020204" pitchFamily="34" charset="0"/>
        </a:defRPr>
      </a:lvl2pPr>
      <a:lvl3pPr algn="ctr" defTabSz="945990" rtl="0" eaLnBrk="1" fontAlgn="base" hangingPunct="1">
        <a:spcBef>
          <a:spcPct val="0"/>
        </a:spcBef>
        <a:spcAft>
          <a:spcPct val="0"/>
        </a:spcAft>
        <a:defRPr sz="3628" b="1">
          <a:solidFill>
            <a:srgbClr val="000066"/>
          </a:solidFill>
          <a:latin typeface="Arial" panose="020B0604020202020204" pitchFamily="34" charset="0"/>
          <a:cs typeface="Arial" panose="020B0604020202020204" pitchFamily="34" charset="0"/>
        </a:defRPr>
      </a:lvl3pPr>
      <a:lvl4pPr algn="ctr" defTabSz="945990" rtl="0" eaLnBrk="1" fontAlgn="base" hangingPunct="1">
        <a:spcBef>
          <a:spcPct val="0"/>
        </a:spcBef>
        <a:spcAft>
          <a:spcPct val="0"/>
        </a:spcAft>
        <a:defRPr sz="3628" b="1">
          <a:solidFill>
            <a:srgbClr val="000066"/>
          </a:solidFill>
          <a:latin typeface="Arial" panose="020B0604020202020204" pitchFamily="34" charset="0"/>
          <a:cs typeface="Arial" panose="020B0604020202020204" pitchFamily="34" charset="0"/>
        </a:defRPr>
      </a:lvl4pPr>
      <a:lvl5pPr algn="ctr" defTabSz="945990" rtl="0" eaLnBrk="1" fontAlgn="base" hangingPunct="1">
        <a:spcBef>
          <a:spcPct val="0"/>
        </a:spcBef>
        <a:spcAft>
          <a:spcPct val="0"/>
        </a:spcAft>
        <a:defRPr sz="3628" b="1">
          <a:solidFill>
            <a:srgbClr val="000066"/>
          </a:solidFill>
          <a:latin typeface="Arial" panose="020B0604020202020204" pitchFamily="34" charset="0"/>
          <a:cs typeface="Arial" panose="020B0604020202020204" pitchFamily="34" charset="0"/>
        </a:defRPr>
      </a:lvl5pPr>
      <a:lvl6pPr marL="414680" algn="ctr" defTabSz="945990" rtl="0" eaLnBrk="1" fontAlgn="base" hangingPunct="1">
        <a:spcBef>
          <a:spcPct val="0"/>
        </a:spcBef>
        <a:spcAft>
          <a:spcPct val="0"/>
        </a:spcAft>
        <a:defRPr sz="3628" b="1">
          <a:solidFill>
            <a:srgbClr val="000066"/>
          </a:solidFill>
          <a:latin typeface="Arial" panose="020B0604020202020204" pitchFamily="34" charset="0"/>
          <a:cs typeface="Arial" panose="020B0604020202020204" pitchFamily="34" charset="0"/>
        </a:defRPr>
      </a:lvl6pPr>
      <a:lvl7pPr marL="829361" algn="ctr" defTabSz="945990" rtl="0" eaLnBrk="1" fontAlgn="base" hangingPunct="1">
        <a:spcBef>
          <a:spcPct val="0"/>
        </a:spcBef>
        <a:spcAft>
          <a:spcPct val="0"/>
        </a:spcAft>
        <a:defRPr sz="3628" b="1">
          <a:solidFill>
            <a:srgbClr val="000066"/>
          </a:solidFill>
          <a:latin typeface="Arial" panose="020B0604020202020204" pitchFamily="34" charset="0"/>
          <a:cs typeface="Arial" panose="020B0604020202020204" pitchFamily="34" charset="0"/>
        </a:defRPr>
      </a:lvl7pPr>
      <a:lvl8pPr marL="1244041" algn="ctr" defTabSz="945990" rtl="0" eaLnBrk="1" fontAlgn="base" hangingPunct="1">
        <a:spcBef>
          <a:spcPct val="0"/>
        </a:spcBef>
        <a:spcAft>
          <a:spcPct val="0"/>
        </a:spcAft>
        <a:defRPr sz="3628" b="1">
          <a:solidFill>
            <a:srgbClr val="000066"/>
          </a:solidFill>
          <a:latin typeface="Arial" panose="020B0604020202020204" pitchFamily="34" charset="0"/>
          <a:cs typeface="Arial" panose="020B0604020202020204" pitchFamily="34" charset="0"/>
        </a:defRPr>
      </a:lvl8pPr>
      <a:lvl9pPr marL="1658722" algn="ctr" defTabSz="945990" rtl="0" eaLnBrk="1" fontAlgn="base" hangingPunct="1">
        <a:spcBef>
          <a:spcPct val="0"/>
        </a:spcBef>
        <a:spcAft>
          <a:spcPct val="0"/>
        </a:spcAft>
        <a:defRPr sz="3628" b="1">
          <a:solidFill>
            <a:srgbClr val="000066"/>
          </a:solidFill>
          <a:latin typeface="Arial" panose="020B0604020202020204" pitchFamily="34" charset="0"/>
          <a:cs typeface="Arial" panose="020B0604020202020204" pitchFamily="34" charset="0"/>
        </a:defRPr>
      </a:lvl9pPr>
    </p:titleStyle>
    <p:bodyStyle>
      <a:lvl1pPr marL="354206" indent="-354206" algn="l" defTabSz="945990" rtl="0" eaLnBrk="1" fontAlgn="base" hangingPunct="1">
        <a:spcBef>
          <a:spcPct val="80000"/>
        </a:spcBef>
        <a:spcAft>
          <a:spcPct val="0"/>
        </a:spcAft>
        <a:buClr>
          <a:srgbClr val="1E7FB8"/>
        </a:buClr>
        <a:buFont typeface="Wingdings" panose="05000000000000000000" pitchFamily="2" charset="2"/>
        <a:buChar char="l"/>
        <a:defRPr sz="2540" kern="1200">
          <a:solidFill>
            <a:srgbClr val="000066"/>
          </a:solidFill>
          <a:latin typeface="+mn-lt"/>
          <a:ea typeface="+mn-ea"/>
          <a:cs typeface="+mn-cs"/>
        </a:defRPr>
      </a:lvl1pPr>
      <a:lvl2pPr marL="833681" indent="-292293" algn="l" defTabSz="945990" rtl="0" eaLnBrk="1" fontAlgn="base" hangingPunct="1">
        <a:spcBef>
          <a:spcPct val="20000"/>
        </a:spcBef>
        <a:spcAft>
          <a:spcPct val="0"/>
        </a:spcAft>
        <a:buClr>
          <a:srgbClr val="1E7FB8"/>
        </a:buClr>
        <a:buFont typeface="Arial" panose="020B0604020202020204" pitchFamily="34" charset="0"/>
        <a:buChar char="–"/>
        <a:defRPr sz="2177" kern="1200">
          <a:solidFill>
            <a:srgbClr val="000066"/>
          </a:solidFill>
          <a:latin typeface="+mn-lt"/>
          <a:ea typeface="+mn-ea"/>
          <a:cs typeface="+mn-cs"/>
        </a:defRPr>
      </a:lvl2pPr>
      <a:lvl3pPr marL="1300196" indent="-279333" algn="l" defTabSz="945990" rtl="0" eaLnBrk="1" fontAlgn="base" hangingPunct="1">
        <a:spcBef>
          <a:spcPct val="20000"/>
        </a:spcBef>
        <a:spcAft>
          <a:spcPct val="0"/>
        </a:spcAft>
        <a:buClr>
          <a:srgbClr val="1E7FB8"/>
        </a:buClr>
        <a:buChar char="•"/>
        <a:defRPr sz="2177" kern="1200">
          <a:solidFill>
            <a:srgbClr val="000066"/>
          </a:solidFill>
          <a:latin typeface="Arial Narrow" panose="020B0606020202030204" pitchFamily="34" charset="0"/>
          <a:ea typeface="+mn-ea"/>
          <a:cs typeface="+mn-cs"/>
        </a:defRPr>
      </a:lvl3pPr>
      <a:lvl4pPr marL="1722076" indent="-234698" algn="l" defTabSz="945990" rtl="0" eaLnBrk="1" fontAlgn="base" hangingPunct="1">
        <a:spcBef>
          <a:spcPct val="20000"/>
        </a:spcBef>
        <a:spcAft>
          <a:spcPct val="0"/>
        </a:spcAft>
        <a:buClr>
          <a:srgbClr val="1E7FB8"/>
        </a:buClr>
        <a:buChar char="–"/>
        <a:defRPr sz="2177" kern="1200">
          <a:solidFill>
            <a:srgbClr val="000066"/>
          </a:solidFill>
          <a:latin typeface="Arial Narrow" panose="020B0606020202030204" pitchFamily="34" charset="0"/>
          <a:ea typeface="+mn-ea"/>
          <a:cs typeface="+mn-cs"/>
        </a:defRPr>
      </a:lvl4pPr>
      <a:lvl5pPr marL="2057564" indent="-149746" algn="r" defTabSz="945990" rtl="1" eaLnBrk="1" fontAlgn="base" hangingPunct="1">
        <a:spcBef>
          <a:spcPct val="20000"/>
        </a:spcBef>
        <a:spcAft>
          <a:spcPct val="0"/>
        </a:spcAft>
        <a:buChar char="»"/>
        <a:defRPr sz="2086" kern="1200">
          <a:solidFill>
            <a:srgbClr val="000066"/>
          </a:solidFill>
          <a:latin typeface="+mn-lt"/>
          <a:ea typeface="+mn-ea"/>
          <a:cs typeface="+mn-cs"/>
        </a:defRPr>
      </a:lvl5pPr>
      <a:lvl6pPr marL="2280742" indent="-207340" algn="l" defTabSz="829361"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5423" indent="-207340" algn="l" defTabSz="829361"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103" indent="-207340" algn="l" defTabSz="829361"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4783" indent="-207340" algn="l" defTabSz="829361"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en-US"/>
      </a:defPPr>
      <a:lvl1pPr marL="0" algn="l" defTabSz="829361" rtl="0" eaLnBrk="1" latinLnBrk="0" hangingPunct="1">
        <a:defRPr sz="1633" kern="1200">
          <a:solidFill>
            <a:schemeClr val="tx1"/>
          </a:solidFill>
          <a:latin typeface="+mn-lt"/>
          <a:ea typeface="+mn-ea"/>
          <a:cs typeface="+mn-cs"/>
        </a:defRPr>
      </a:lvl1pPr>
      <a:lvl2pPr marL="414680" algn="l" defTabSz="829361" rtl="0" eaLnBrk="1" latinLnBrk="0" hangingPunct="1">
        <a:defRPr sz="1633" kern="1200">
          <a:solidFill>
            <a:schemeClr val="tx1"/>
          </a:solidFill>
          <a:latin typeface="+mn-lt"/>
          <a:ea typeface="+mn-ea"/>
          <a:cs typeface="+mn-cs"/>
        </a:defRPr>
      </a:lvl2pPr>
      <a:lvl3pPr marL="829361" algn="l" defTabSz="829361" rtl="0" eaLnBrk="1" latinLnBrk="0" hangingPunct="1">
        <a:defRPr sz="1633" kern="1200">
          <a:solidFill>
            <a:schemeClr val="tx1"/>
          </a:solidFill>
          <a:latin typeface="+mn-lt"/>
          <a:ea typeface="+mn-ea"/>
          <a:cs typeface="+mn-cs"/>
        </a:defRPr>
      </a:lvl3pPr>
      <a:lvl4pPr marL="1244041" algn="l" defTabSz="829361" rtl="0" eaLnBrk="1" latinLnBrk="0" hangingPunct="1">
        <a:defRPr sz="1633" kern="1200">
          <a:solidFill>
            <a:schemeClr val="tx1"/>
          </a:solidFill>
          <a:latin typeface="+mn-lt"/>
          <a:ea typeface="+mn-ea"/>
          <a:cs typeface="+mn-cs"/>
        </a:defRPr>
      </a:lvl4pPr>
      <a:lvl5pPr marL="1658722" algn="l" defTabSz="829361" rtl="0" eaLnBrk="1" latinLnBrk="0" hangingPunct="1">
        <a:defRPr sz="1633" kern="1200">
          <a:solidFill>
            <a:schemeClr val="tx1"/>
          </a:solidFill>
          <a:latin typeface="+mn-lt"/>
          <a:ea typeface="+mn-ea"/>
          <a:cs typeface="+mn-cs"/>
        </a:defRPr>
      </a:lvl5pPr>
      <a:lvl6pPr marL="2073402" algn="l" defTabSz="829361" rtl="0" eaLnBrk="1" latinLnBrk="0" hangingPunct="1">
        <a:defRPr sz="1633" kern="1200">
          <a:solidFill>
            <a:schemeClr val="tx1"/>
          </a:solidFill>
          <a:latin typeface="+mn-lt"/>
          <a:ea typeface="+mn-ea"/>
          <a:cs typeface="+mn-cs"/>
        </a:defRPr>
      </a:lvl6pPr>
      <a:lvl7pPr marL="2488082" algn="l" defTabSz="829361" rtl="0" eaLnBrk="1" latinLnBrk="0" hangingPunct="1">
        <a:defRPr sz="1633" kern="1200">
          <a:solidFill>
            <a:schemeClr val="tx1"/>
          </a:solidFill>
          <a:latin typeface="+mn-lt"/>
          <a:ea typeface="+mn-ea"/>
          <a:cs typeface="+mn-cs"/>
        </a:defRPr>
      </a:lvl7pPr>
      <a:lvl8pPr marL="2902763" algn="l" defTabSz="829361" rtl="0" eaLnBrk="1" latinLnBrk="0" hangingPunct="1">
        <a:defRPr sz="1633" kern="1200">
          <a:solidFill>
            <a:schemeClr val="tx1"/>
          </a:solidFill>
          <a:latin typeface="+mn-lt"/>
          <a:ea typeface="+mn-ea"/>
          <a:cs typeface="+mn-cs"/>
        </a:defRPr>
      </a:lvl8pPr>
      <a:lvl9pPr marL="3317443" algn="l" defTabSz="829361" rtl="0" eaLnBrk="1" latinLnBrk="0" hangingPunct="1">
        <a:defRPr sz="16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9"/>
            <a:ext cx="10972800" cy="1143000"/>
          </a:xfrm>
          <a:prstGeom prst="rect">
            <a:avLst/>
          </a:prstGeom>
        </p:spPr>
        <p:txBody>
          <a:bodyPr vert="horz" lIns="91438" tIns="45719" rIns="91438" bIns="45719" rtlCol="0" anchor="ctr">
            <a:normAutofit/>
          </a:bodyPr>
          <a:lstStyle/>
          <a:p>
            <a:r>
              <a:rPr lang="fr-FR"/>
              <a:t>Cliquez et modifiez le titre</a:t>
            </a:r>
          </a:p>
        </p:txBody>
      </p:sp>
      <p:sp>
        <p:nvSpPr>
          <p:cNvPr id="3" name="Espace réservé du texte 2"/>
          <p:cNvSpPr>
            <a:spLocks noGrp="1"/>
          </p:cNvSpPr>
          <p:nvPr>
            <p:ph type="body" idx="1"/>
          </p:nvPr>
        </p:nvSpPr>
        <p:spPr>
          <a:xfrm>
            <a:off x="609600" y="1600204"/>
            <a:ext cx="10972800" cy="4525963"/>
          </a:xfrm>
          <a:prstGeom prst="rect">
            <a:avLst/>
          </a:prstGeom>
        </p:spPr>
        <p:txBody>
          <a:bodyPr vert="horz" lIns="91438" tIns="45719" rIns="91438" bIns="45719"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60"/>
            <a:ext cx="28448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pPr defTabSz="457189"/>
            <a:fld id="{11138010-98A3-2A4B-ACE9-5B595B18CCDE}" type="datetimeFigureOut">
              <a:rPr lang="fr-FR" smtClean="0">
                <a:solidFill>
                  <a:prstClr val="black">
                    <a:tint val="75000"/>
                  </a:prstClr>
                </a:solidFill>
              </a:rPr>
              <a:pPr defTabSz="457189"/>
              <a:t>16/07/2020</a:t>
            </a:fld>
            <a:endParaRPr lang="fr-FR" dirty="0">
              <a:solidFill>
                <a:prstClr val="black">
                  <a:tint val="75000"/>
                </a:prstClr>
              </a:solidFill>
            </a:endParaRPr>
          </a:p>
        </p:txBody>
      </p:sp>
      <p:sp>
        <p:nvSpPr>
          <p:cNvPr id="5" name="Espace réservé du pied de page 4"/>
          <p:cNvSpPr>
            <a:spLocks noGrp="1"/>
          </p:cNvSpPr>
          <p:nvPr>
            <p:ph type="ftr" sz="quarter" idx="3"/>
          </p:nvPr>
        </p:nvSpPr>
        <p:spPr>
          <a:xfrm>
            <a:off x="4165600" y="6356360"/>
            <a:ext cx="3860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pPr defTabSz="457189"/>
            <a:endParaRPr lang="fr-FR" dirty="0">
              <a:solidFill>
                <a:prstClr val="black">
                  <a:tint val="75000"/>
                </a:prstClr>
              </a:solidFill>
            </a:endParaRPr>
          </a:p>
        </p:txBody>
      </p:sp>
      <p:sp>
        <p:nvSpPr>
          <p:cNvPr id="6" name="Espace réservé du numéro de diapositive 5"/>
          <p:cNvSpPr>
            <a:spLocks noGrp="1"/>
          </p:cNvSpPr>
          <p:nvPr>
            <p:ph type="sldNum" sz="quarter" idx="4"/>
          </p:nvPr>
        </p:nvSpPr>
        <p:spPr>
          <a:xfrm>
            <a:off x="8737600" y="6356360"/>
            <a:ext cx="28448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pPr defTabSz="457189"/>
            <a:fld id="{A292125F-041E-1F46-B315-84FAB0C5C5BC}" type="slidenum">
              <a:rPr lang="fr-FR" smtClean="0">
                <a:solidFill>
                  <a:prstClr val="black">
                    <a:tint val="75000"/>
                  </a:prstClr>
                </a:solidFill>
              </a:rPr>
              <a:pPr defTabSz="457189"/>
              <a:t>‹#›</a:t>
            </a:fld>
            <a:endParaRPr lang="fr-FR" dirty="0">
              <a:solidFill>
                <a:prstClr val="black">
                  <a:tint val="75000"/>
                </a:prstClr>
              </a:solidFill>
            </a:endParaRPr>
          </a:p>
        </p:txBody>
      </p:sp>
    </p:spTree>
    <p:extLst>
      <p:ext uri="{BB962C8B-B14F-4D97-AF65-F5344CB8AC3E}">
        <p14:creationId xmlns:p14="http://schemas.microsoft.com/office/powerpoint/2010/main" val="13947373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851" r:id="rId12"/>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189" rtl="0" eaLnBrk="1" latinLnBrk="0" hangingPunct="1">
        <a:defRPr sz="1900" kern="1200">
          <a:solidFill>
            <a:schemeClr val="tx1"/>
          </a:solidFill>
          <a:latin typeface="+mn-lt"/>
          <a:ea typeface="+mn-ea"/>
          <a:cs typeface="+mn-cs"/>
        </a:defRPr>
      </a:lvl1pPr>
      <a:lvl2pPr marL="457189" algn="l" defTabSz="457189" rtl="0" eaLnBrk="1" latinLnBrk="0" hangingPunct="1">
        <a:defRPr sz="1900" kern="1200">
          <a:solidFill>
            <a:schemeClr val="tx1"/>
          </a:solidFill>
          <a:latin typeface="+mn-lt"/>
          <a:ea typeface="+mn-ea"/>
          <a:cs typeface="+mn-cs"/>
        </a:defRPr>
      </a:lvl2pPr>
      <a:lvl3pPr marL="914377" algn="l" defTabSz="457189" rtl="0" eaLnBrk="1" latinLnBrk="0" hangingPunct="1">
        <a:defRPr sz="1900" kern="1200">
          <a:solidFill>
            <a:schemeClr val="tx1"/>
          </a:solidFill>
          <a:latin typeface="+mn-lt"/>
          <a:ea typeface="+mn-ea"/>
          <a:cs typeface="+mn-cs"/>
        </a:defRPr>
      </a:lvl3pPr>
      <a:lvl4pPr marL="1371566" algn="l" defTabSz="457189" rtl="0" eaLnBrk="1" latinLnBrk="0" hangingPunct="1">
        <a:defRPr sz="1900" kern="1200">
          <a:solidFill>
            <a:schemeClr val="tx1"/>
          </a:solidFill>
          <a:latin typeface="+mn-lt"/>
          <a:ea typeface="+mn-ea"/>
          <a:cs typeface="+mn-cs"/>
        </a:defRPr>
      </a:lvl4pPr>
      <a:lvl5pPr marL="1828754" algn="l" defTabSz="457189" rtl="0" eaLnBrk="1" latinLnBrk="0" hangingPunct="1">
        <a:defRPr sz="1900" kern="1200">
          <a:solidFill>
            <a:schemeClr val="tx1"/>
          </a:solidFill>
          <a:latin typeface="+mn-lt"/>
          <a:ea typeface="+mn-ea"/>
          <a:cs typeface="+mn-cs"/>
        </a:defRPr>
      </a:lvl5pPr>
      <a:lvl6pPr marL="2285943" algn="l" defTabSz="457189" rtl="0" eaLnBrk="1" latinLnBrk="0" hangingPunct="1">
        <a:defRPr sz="1900" kern="1200">
          <a:solidFill>
            <a:schemeClr val="tx1"/>
          </a:solidFill>
          <a:latin typeface="+mn-lt"/>
          <a:ea typeface="+mn-ea"/>
          <a:cs typeface="+mn-cs"/>
        </a:defRPr>
      </a:lvl6pPr>
      <a:lvl7pPr marL="2743131" algn="l" defTabSz="457189" rtl="0" eaLnBrk="1" latinLnBrk="0" hangingPunct="1">
        <a:defRPr sz="1900" kern="1200">
          <a:solidFill>
            <a:schemeClr val="tx1"/>
          </a:solidFill>
          <a:latin typeface="+mn-lt"/>
          <a:ea typeface="+mn-ea"/>
          <a:cs typeface="+mn-cs"/>
        </a:defRPr>
      </a:lvl7pPr>
      <a:lvl8pPr marL="3200320" algn="l" defTabSz="457189" rtl="0" eaLnBrk="1" latinLnBrk="0" hangingPunct="1">
        <a:defRPr sz="1900" kern="1200">
          <a:solidFill>
            <a:schemeClr val="tx1"/>
          </a:solidFill>
          <a:latin typeface="+mn-lt"/>
          <a:ea typeface="+mn-ea"/>
          <a:cs typeface="+mn-cs"/>
        </a:defRPr>
      </a:lvl8pPr>
      <a:lvl9pPr marL="3657509" algn="l" defTabSz="457189"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38" tIns="45719" rIns="91438" bIns="45719"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38" tIns="45719" rIns="91438" bIns="45719"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301018265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Lst>
  <p:hf hdr="0" ftr="0" dt="0"/>
  <p:txStyles>
    <p:titleStyle>
      <a:lvl1pPr algn="l" defTabSz="685783" rtl="0" eaLnBrk="1" latinLnBrk="0" hangingPunct="1">
        <a:lnSpc>
          <a:spcPct val="90000"/>
        </a:lnSpc>
        <a:spcBef>
          <a:spcPct val="0"/>
        </a:spcBef>
        <a:buNone/>
        <a:defRPr sz="3300" kern="1200">
          <a:solidFill>
            <a:srgbClr val="004E71"/>
          </a:solidFill>
          <a:latin typeface="Geneva" panose="020B0503030404040204" pitchFamily="34" charset="0"/>
          <a:ea typeface="Geneva" panose="020B0503030404040204" pitchFamily="34" charset="0"/>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bg2">
              <a:lumMod val="25000"/>
            </a:schemeClr>
          </a:solidFill>
          <a:latin typeface="Geneva" panose="020B0503030404040204" pitchFamily="34" charset="0"/>
          <a:ea typeface="Geneva" panose="020B0503030404040204" pitchFamily="34" charset="0"/>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900" kern="1200">
          <a:solidFill>
            <a:schemeClr val="bg2">
              <a:lumMod val="25000"/>
            </a:schemeClr>
          </a:solidFill>
          <a:latin typeface="Geneva" panose="020B0503030404040204" pitchFamily="34" charset="0"/>
          <a:ea typeface="Geneva" panose="020B0503030404040204" pitchFamily="34" charset="0"/>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bg2">
              <a:lumMod val="25000"/>
            </a:schemeClr>
          </a:solidFill>
          <a:latin typeface="Geneva" panose="020B0503030404040204" pitchFamily="34" charset="0"/>
          <a:ea typeface="Geneva" panose="020B0503030404040204" pitchFamily="34" charset="0"/>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5783" rtl="0" eaLnBrk="1" latinLnBrk="0" hangingPunct="1">
        <a:defRPr sz="1300" kern="1200">
          <a:solidFill>
            <a:schemeClr val="tx1"/>
          </a:solidFill>
          <a:latin typeface="+mn-lt"/>
          <a:ea typeface="+mn-ea"/>
          <a:cs typeface="+mn-cs"/>
        </a:defRPr>
      </a:lvl1pPr>
      <a:lvl2pPr marL="342891" algn="l" defTabSz="685783" rtl="0" eaLnBrk="1" latinLnBrk="0" hangingPunct="1">
        <a:defRPr sz="1300" kern="1200">
          <a:solidFill>
            <a:schemeClr val="tx1"/>
          </a:solidFill>
          <a:latin typeface="+mn-lt"/>
          <a:ea typeface="+mn-ea"/>
          <a:cs typeface="+mn-cs"/>
        </a:defRPr>
      </a:lvl2pPr>
      <a:lvl3pPr marL="685783" algn="l" defTabSz="685783" rtl="0" eaLnBrk="1" latinLnBrk="0" hangingPunct="1">
        <a:defRPr sz="1300" kern="1200">
          <a:solidFill>
            <a:schemeClr val="tx1"/>
          </a:solidFill>
          <a:latin typeface="+mn-lt"/>
          <a:ea typeface="+mn-ea"/>
          <a:cs typeface="+mn-cs"/>
        </a:defRPr>
      </a:lvl3pPr>
      <a:lvl4pPr marL="1028674" algn="l" defTabSz="685783" rtl="0" eaLnBrk="1" latinLnBrk="0" hangingPunct="1">
        <a:defRPr sz="1300" kern="1200">
          <a:solidFill>
            <a:schemeClr val="tx1"/>
          </a:solidFill>
          <a:latin typeface="+mn-lt"/>
          <a:ea typeface="+mn-ea"/>
          <a:cs typeface="+mn-cs"/>
        </a:defRPr>
      </a:lvl4pPr>
      <a:lvl5pPr marL="1371566" algn="l" defTabSz="685783" rtl="0" eaLnBrk="1" latinLnBrk="0" hangingPunct="1">
        <a:defRPr sz="1300" kern="1200">
          <a:solidFill>
            <a:schemeClr val="tx1"/>
          </a:solidFill>
          <a:latin typeface="+mn-lt"/>
          <a:ea typeface="+mn-ea"/>
          <a:cs typeface="+mn-cs"/>
        </a:defRPr>
      </a:lvl5pPr>
      <a:lvl6pPr marL="1714457" algn="l" defTabSz="685783" rtl="0" eaLnBrk="1" latinLnBrk="0" hangingPunct="1">
        <a:defRPr sz="1300" kern="1200">
          <a:solidFill>
            <a:schemeClr val="tx1"/>
          </a:solidFill>
          <a:latin typeface="+mn-lt"/>
          <a:ea typeface="+mn-ea"/>
          <a:cs typeface="+mn-cs"/>
        </a:defRPr>
      </a:lvl6pPr>
      <a:lvl7pPr marL="2057349" algn="l" defTabSz="685783" rtl="0" eaLnBrk="1" latinLnBrk="0" hangingPunct="1">
        <a:defRPr sz="1300" kern="1200">
          <a:solidFill>
            <a:schemeClr val="tx1"/>
          </a:solidFill>
          <a:latin typeface="+mn-lt"/>
          <a:ea typeface="+mn-ea"/>
          <a:cs typeface="+mn-cs"/>
        </a:defRPr>
      </a:lvl7pPr>
      <a:lvl8pPr marL="2400240" algn="l" defTabSz="685783" rtl="0" eaLnBrk="1" latinLnBrk="0" hangingPunct="1">
        <a:defRPr sz="1300" kern="1200">
          <a:solidFill>
            <a:schemeClr val="tx1"/>
          </a:solidFill>
          <a:latin typeface="+mn-lt"/>
          <a:ea typeface="+mn-ea"/>
          <a:cs typeface="+mn-cs"/>
        </a:defRPr>
      </a:lvl8pPr>
      <a:lvl9pPr marL="2743131" algn="l" defTabSz="685783"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38" tIns="45719" rIns="91438" bIns="45719"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38" tIns="45719" rIns="91438" bIns="45719"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149915815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Lst>
  <p:txStyles>
    <p:titleStyle>
      <a:lvl1pPr algn="l" defTabSz="685783" rtl="0" eaLnBrk="1" latinLnBrk="0" hangingPunct="1">
        <a:lnSpc>
          <a:spcPct val="90000"/>
        </a:lnSpc>
        <a:spcBef>
          <a:spcPct val="0"/>
        </a:spcBef>
        <a:buNone/>
        <a:defRPr sz="3300" kern="1200">
          <a:solidFill>
            <a:srgbClr val="004E71"/>
          </a:solidFill>
          <a:latin typeface="Geneva" panose="020B0503030404040204" pitchFamily="34" charset="0"/>
          <a:ea typeface="Geneva" panose="020B0503030404040204" pitchFamily="34" charset="0"/>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bg2">
              <a:lumMod val="25000"/>
            </a:schemeClr>
          </a:solidFill>
          <a:latin typeface="Geneva" panose="020B0503030404040204" pitchFamily="34" charset="0"/>
          <a:ea typeface="Geneva" panose="020B0503030404040204" pitchFamily="34" charset="0"/>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900" kern="1200">
          <a:solidFill>
            <a:schemeClr val="bg2">
              <a:lumMod val="25000"/>
            </a:schemeClr>
          </a:solidFill>
          <a:latin typeface="Geneva" panose="020B0503030404040204" pitchFamily="34" charset="0"/>
          <a:ea typeface="Geneva" panose="020B0503030404040204" pitchFamily="34" charset="0"/>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bg2">
              <a:lumMod val="25000"/>
            </a:schemeClr>
          </a:solidFill>
          <a:latin typeface="Geneva" panose="020B0503030404040204" pitchFamily="34" charset="0"/>
          <a:ea typeface="Geneva" panose="020B0503030404040204" pitchFamily="34" charset="0"/>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5783" rtl="0" eaLnBrk="1" latinLnBrk="0" hangingPunct="1">
        <a:defRPr sz="1300" kern="1200">
          <a:solidFill>
            <a:schemeClr val="tx1"/>
          </a:solidFill>
          <a:latin typeface="+mn-lt"/>
          <a:ea typeface="+mn-ea"/>
          <a:cs typeface="+mn-cs"/>
        </a:defRPr>
      </a:lvl1pPr>
      <a:lvl2pPr marL="342891" algn="l" defTabSz="685783" rtl="0" eaLnBrk="1" latinLnBrk="0" hangingPunct="1">
        <a:defRPr sz="1300" kern="1200">
          <a:solidFill>
            <a:schemeClr val="tx1"/>
          </a:solidFill>
          <a:latin typeface="+mn-lt"/>
          <a:ea typeface="+mn-ea"/>
          <a:cs typeface="+mn-cs"/>
        </a:defRPr>
      </a:lvl2pPr>
      <a:lvl3pPr marL="685783" algn="l" defTabSz="685783" rtl="0" eaLnBrk="1" latinLnBrk="0" hangingPunct="1">
        <a:defRPr sz="1300" kern="1200">
          <a:solidFill>
            <a:schemeClr val="tx1"/>
          </a:solidFill>
          <a:latin typeface="+mn-lt"/>
          <a:ea typeface="+mn-ea"/>
          <a:cs typeface="+mn-cs"/>
        </a:defRPr>
      </a:lvl3pPr>
      <a:lvl4pPr marL="1028674" algn="l" defTabSz="685783" rtl="0" eaLnBrk="1" latinLnBrk="0" hangingPunct="1">
        <a:defRPr sz="1300" kern="1200">
          <a:solidFill>
            <a:schemeClr val="tx1"/>
          </a:solidFill>
          <a:latin typeface="+mn-lt"/>
          <a:ea typeface="+mn-ea"/>
          <a:cs typeface="+mn-cs"/>
        </a:defRPr>
      </a:lvl4pPr>
      <a:lvl5pPr marL="1371566" algn="l" defTabSz="685783" rtl="0" eaLnBrk="1" latinLnBrk="0" hangingPunct="1">
        <a:defRPr sz="1300" kern="1200">
          <a:solidFill>
            <a:schemeClr val="tx1"/>
          </a:solidFill>
          <a:latin typeface="+mn-lt"/>
          <a:ea typeface="+mn-ea"/>
          <a:cs typeface="+mn-cs"/>
        </a:defRPr>
      </a:lvl5pPr>
      <a:lvl6pPr marL="1714457" algn="l" defTabSz="685783" rtl="0" eaLnBrk="1" latinLnBrk="0" hangingPunct="1">
        <a:defRPr sz="1300" kern="1200">
          <a:solidFill>
            <a:schemeClr val="tx1"/>
          </a:solidFill>
          <a:latin typeface="+mn-lt"/>
          <a:ea typeface="+mn-ea"/>
          <a:cs typeface="+mn-cs"/>
        </a:defRPr>
      </a:lvl6pPr>
      <a:lvl7pPr marL="2057349" algn="l" defTabSz="685783" rtl="0" eaLnBrk="1" latinLnBrk="0" hangingPunct="1">
        <a:defRPr sz="1300" kern="1200">
          <a:solidFill>
            <a:schemeClr val="tx1"/>
          </a:solidFill>
          <a:latin typeface="+mn-lt"/>
          <a:ea typeface="+mn-ea"/>
          <a:cs typeface="+mn-cs"/>
        </a:defRPr>
      </a:lvl7pPr>
      <a:lvl8pPr marL="2400240" algn="l" defTabSz="685783" rtl="0" eaLnBrk="1" latinLnBrk="0" hangingPunct="1">
        <a:defRPr sz="1300" kern="1200">
          <a:solidFill>
            <a:schemeClr val="tx1"/>
          </a:solidFill>
          <a:latin typeface="+mn-lt"/>
          <a:ea typeface="+mn-ea"/>
          <a:cs typeface="+mn-cs"/>
        </a:defRPr>
      </a:lvl8pPr>
      <a:lvl9pPr marL="2743131" algn="l" defTabSz="685783"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38" tIns="45719" rIns="91438" bIns="45719"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38" tIns="45719" rIns="91438" bIns="45719"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287485626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Lst>
  <p:txStyles>
    <p:titleStyle>
      <a:lvl1pPr algn="l" defTabSz="685783" rtl="0" eaLnBrk="1" latinLnBrk="0" hangingPunct="1">
        <a:lnSpc>
          <a:spcPct val="90000"/>
        </a:lnSpc>
        <a:spcBef>
          <a:spcPct val="0"/>
        </a:spcBef>
        <a:buNone/>
        <a:defRPr sz="3300" kern="1200">
          <a:solidFill>
            <a:srgbClr val="004E71"/>
          </a:solidFill>
          <a:latin typeface="Geneva" panose="020B0503030404040204" pitchFamily="34" charset="0"/>
          <a:ea typeface="Geneva" panose="020B0503030404040204" pitchFamily="34" charset="0"/>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bg2">
              <a:lumMod val="25000"/>
            </a:schemeClr>
          </a:solidFill>
          <a:latin typeface="Geneva" panose="020B0503030404040204" pitchFamily="34" charset="0"/>
          <a:ea typeface="Geneva" panose="020B0503030404040204" pitchFamily="34" charset="0"/>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900" kern="1200">
          <a:solidFill>
            <a:schemeClr val="bg2">
              <a:lumMod val="25000"/>
            </a:schemeClr>
          </a:solidFill>
          <a:latin typeface="Geneva" panose="020B0503030404040204" pitchFamily="34" charset="0"/>
          <a:ea typeface="Geneva" panose="020B0503030404040204" pitchFamily="34" charset="0"/>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bg2">
              <a:lumMod val="25000"/>
            </a:schemeClr>
          </a:solidFill>
          <a:latin typeface="Geneva" panose="020B0503030404040204" pitchFamily="34" charset="0"/>
          <a:ea typeface="Geneva" panose="020B0503030404040204" pitchFamily="34" charset="0"/>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5783" rtl="0" eaLnBrk="1" latinLnBrk="0" hangingPunct="1">
        <a:defRPr sz="1300" kern="1200">
          <a:solidFill>
            <a:schemeClr val="tx1"/>
          </a:solidFill>
          <a:latin typeface="+mn-lt"/>
          <a:ea typeface="+mn-ea"/>
          <a:cs typeface="+mn-cs"/>
        </a:defRPr>
      </a:lvl1pPr>
      <a:lvl2pPr marL="342891" algn="l" defTabSz="685783" rtl="0" eaLnBrk="1" latinLnBrk="0" hangingPunct="1">
        <a:defRPr sz="1300" kern="1200">
          <a:solidFill>
            <a:schemeClr val="tx1"/>
          </a:solidFill>
          <a:latin typeface="+mn-lt"/>
          <a:ea typeface="+mn-ea"/>
          <a:cs typeface="+mn-cs"/>
        </a:defRPr>
      </a:lvl2pPr>
      <a:lvl3pPr marL="685783" algn="l" defTabSz="685783" rtl="0" eaLnBrk="1" latinLnBrk="0" hangingPunct="1">
        <a:defRPr sz="1300" kern="1200">
          <a:solidFill>
            <a:schemeClr val="tx1"/>
          </a:solidFill>
          <a:latin typeface="+mn-lt"/>
          <a:ea typeface="+mn-ea"/>
          <a:cs typeface="+mn-cs"/>
        </a:defRPr>
      </a:lvl3pPr>
      <a:lvl4pPr marL="1028674" algn="l" defTabSz="685783" rtl="0" eaLnBrk="1" latinLnBrk="0" hangingPunct="1">
        <a:defRPr sz="1300" kern="1200">
          <a:solidFill>
            <a:schemeClr val="tx1"/>
          </a:solidFill>
          <a:latin typeface="+mn-lt"/>
          <a:ea typeface="+mn-ea"/>
          <a:cs typeface="+mn-cs"/>
        </a:defRPr>
      </a:lvl4pPr>
      <a:lvl5pPr marL="1371566" algn="l" defTabSz="685783" rtl="0" eaLnBrk="1" latinLnBrk="0" hangingPunct="1">
        <a:defRPr sz="1300" kern="1200">
          <a:solidFill>
            <a:schemeClr val="tx1"/>
          </a:solidFill>
          <a:latin typeface="+mn-lt"/>
          <a:ea typeface="+mn-ea"/>
          <a:cs typeface="+mn-cs"/>
        </a:defRPr>
      </a:lvl5pPr>
      <a:lvl6pPr marL="1714457" algn="l" defTabSz="685783" rtl="0" eaLnBrk="1" latinLnBrk="0" hangingPunct="1">
        <a:defRPr sz="1300" kern="1200">
          <a:solidFill>
            <a:schemeClr val="tx1"/>
          </a:solidFill>
          <a:latin typeface="+mn-lt"/>
          <a:ea typeface="+mn-ea"/>
          <a:cs typeface="+mn-cs"/>
        </a:defRPr>
      </a:lvl6pPr>
      <a:lvl7pPr marL="2057349" algn="l" defTabSz="685783" rtl="0" eaLnBrk="1" latinLnBrk="0" hangingPunct="1">
        <a:defRPr sz="1300" kern="1200">
          <a:solidFill>
            <a:schemeClr val="tx1"/>
          </a:solidFill>
          <a:latin typeface="+mn-lt"/>
          <a:ea typeface="+mn-ea"/>
          <a:cs typeface="+mn-cs"/>
        </a:defRPr>
      </a:lvl7pPr>
      <a:lvl8pPr marL="2400240" algn="l" defTabSz="685783" rtl="0" eaLnBrk="1" latinLnBrk="0" hangingPunct="1">
        <a:defRPr sz="1300" kern="1200">
          <a:solidFill>
            <a:schemeClr val="tx1"/>
          </a:solidFill>
          <a:latin typeface="+mn-lt"/>
          <a:ea typeface="+mn-ea"/>
          <a:cs typeface="+mn-cs"/>
        </a:defRPr>
      </a:lvl8pPr>
      <a:lvl9pPr marL="2743131" algn="l" defTabSz="685783"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004E71"/>
              </a:buClr>
              <a:buSzPts val="3300"/>
              <a:buFont typeface="Arimo"/>
              <a:buNone/>
              <a:defRPr sz="3300" b="0" i="0" u="none" strike="noStrike" cap="none">
                <a:solidFill>
                  <a:srgbClr val="004E71"/>
                </a:solidFill>
                <a:latin typeface="Arimo"/>
                <a:ea typeface="Arimo"/>
                <a:cs typeface="Arimo"/>
                <a:sym typeface="Arim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3"/>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1"/>
              </a:spcBef>
              <a:spcAft>
                <a:spcPts val="0"/>
              </a:spcAft>
              <a:buClr>
                <a:srgbClr val="3A3838"/>
              </a:buClr>
              <a:buSzPts val="2100"/>
              <a:buFont typeface="Arial"/>
              <a:buChar char="•"/>
              <a:defRPr sz="2100" b="0" i="0" u="none" strike="noStrike" cap="none">
                <a:solidFill>
                  <a:srgbClr val="3A3838"/>
                </a:solidFill>
                <a:latin typeface="Arimo"/>
                <a:ea typeface="Arimo"/>
                <a:cs typeface="Arimo"/>
                <a:sym typeface="Arimo"/>
              </a:defRPr>
            </a:lvl1pPr>
            <a:lvl2pPr marL="914400" marR="0" lvl="1" indent="-349250" algn="l" rtl="0">
              <a:lnSpc>
                <a:spcPct val="90000"/>
              </a:lnSpc>
              <a:spcBef>
                <a:spcPts val="375"/>
              </a:spcBef>
              <a:spcAft>
                <a:spcPts val="0"/>
              </a:spcAft>
              <a:buClr>
                <a:srgbClr val="3A3838"/>
              </a:buClr>
              <a:buSzPts val="1900"/>
              <a:buFont typeface="Arial"/>
              <a:buChar char="•"/>
              <a:defRPr sz="1900" b="0" i="0" u="none" strike="noStrike" cap="none">
                <a:solidFill>
                  <a:srgbClr val="3A3838"/>
                </a:solidFill>
                <a:latin typeface="Arimo"/>
                <a:ea typeface="Arimo"/>
                <a:cs typeface="Arimo"/>
                <a:sym typeface="Arimo"/>
              </a:defRPr>
            </a:lvl2pPr>
            <a:lvl3pPr marL="1371600" marR="0" lvl="2" indent="-323850"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mo"/>
                <a:ea typeface="Arimo"/>
                <a:cs typeface="Arimo"/>
                <a:sym typeface="Arimo"/>
              </a:defRPr>
            </a:lvl3pPr>
            <a:lvl4pPr marL="1828800" marR="0" lvl="3" indent="-311150"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4pPr>
            <a:lvl5pPr marL="2286000" marR="0" lvl="4" indent="-311150" algn="l" rtl="0">
              <a:lnSpc>
                <a:spcPct val="90000"/>
              </a:lnSpc>
              <a:spcBef>
                <a:spcPts val="375"/>
              </a:spcBef>
              <a:spcAft>
                <a:spcPts val="0"/>
              </a:spcAft>
              <a:buClr>
                <a:srgbClr val="3A3838"/>
              </a:buClr>
              <a:buSzPts val="1300"/>
              <a:buFont typeface="Arial"/>
              <a:buChar char="•"/>
              <a:defRPr sz="1300" b="0" i="0" u="none" strike="noStrike" cap="none">
                <a:solidFill>
                  <a:srgbClr val="3A3838"/>
                </a:solidFill>
                <a:latin typeface="Arimo"/>
                <a:ea typeface="Arimo"/>
                <a:cs typeface="Arimo"/>
                <a:sym typeface="Arimo"/>
              </a:defRPr>
            </a:lvl5pPr>
            <a:lvl6pPr marL="2743200" marR="0" lvl="5"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320336445"/>
      </p:ext>
    </p:extLst>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3"/>
          <p:cNvSpPr>
            <a:spLocks noGrp="1" noChangeArrowheads="1"/>
          </p:cNvSpPr>
          <p:nvPr>
            <p:ph type="title"/>
          </p:nvPr>
        </p:nvSpPr>
        <p:spPr bwMode="auto">
          <a:xfrm>
            <a:off x="0" y="1"/>
            <a:ext cx="12192000" cy="1238271"/>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ja-JP"/>
              <a:t>Click to edit Master title style</a:t>
            </a:r>
          </a:p>
        </p:txBody>
      </p:sp>
      <p:sp>
        <p:nvSpPr>
          <p:cNvPr id="7171" name="Rectangle 4"/>
          <p:cNvSpPr>
            <a:spLocks noGrp="1" noChangeArrowheads="1"/>
          </p:cNvSpPr>
          <p:nvPr>
            <p:ph type="body" idx="1"/>
          </p:nvPr>
        </p:nvSpPr>
        <p:spPr bwMode="auto">
          <a:xfrm>
            <a:off x="590061" y="1380817"/>
            <a:ext cx="11055335" cy="4611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p:txBody>
      </p:sp>
      <p:sp>
        <p:nvSpPr>
          <p:cNvPr id="7172" name="Line 6"/>
          <p:cNvSpPr>
            <a:spLocks noChangeShapeType="1"/>
          </p:cNvSpPr>
          <p:nvPr/>
        </p:nvSpPr>
        <p:spPr bwMode="auto">
          <a:xfrm>
            <a:off x="0" y="1246909"/>
            <a:ext cx="12192000" cy="0"/>
          </a:xfrm>
          <a:prstGeom prst="line">
            <a:avLst/>
          </a:prstGeom>
          <a:noFill/>
          <a:ln w="38100">
            <a:solidFill>
              <a:srgbClr val="1E7FB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1593903" algn="ctr" rotWithShape="0">
                    <a:schemeClr val="bg2"/>
                  </a:outerShdw>
                </a:effectLst>
              </a14:hiddenEffects>
            </a:ext>
          </a:extLst>
        </p:spPr>
        <p:txBody>
          <a:bodyPr lIns="106677" tIns="53337" rIns="106677" bIns="53337"/>
          <a:lstStyle/>
          <a:p>
            <a:pPr marL="0" marR="0" lvl="0" indent="0" algn="l" defTabSz="1218132" rtl="0" eaLnBrk="1" fontAlgn="base" latinLnBrk="0" hangingPunct="1">
              <a:lnSpc>
                <a:spcPct val="100000"/>
              </a:lnSpc>
              <a:spcBef>
                <a:spcPct val="0"/>
              </a:spcBef>
              <a:spcAft>
                <a:spcPct val="0"/>
              </a:spcAft>
              <a:buClrTx/>
              <a:buSzTx/>
              <a:buFontTx/>
              <a:buNone/>
              <a:tabLst/>
              <a:defRPr/>
            </a:pPr>
            <a:endParaRPr kumimoji="0" lang="fr-CH" sz="4533" b="1" i="0" u="none" strike="noStrike" kern="1200" cap="none" spc="0" normalizeH="0" baseline="0" noProof="0">
              <a:ln>
                <a:noFill/>
              </a:ln>
              <a:solidFill>
                <a:srgbClr val="000066"/>
              </a:solidFill>
              <a:effectLst/>
              <a:uLnTx/>
              <a:uFillTx/>
              <a:latin typeface="Arial"/>
              <a:ea typeface="+mn-ea"/>
              <a:cs typeface="Arial"/>
            </a:endParaRPr>
          </a:p>
        </p:txBody>
      </p:sp>
      <p:sp>
        <p:nvSpPr>
          <p:cNvPr id="1029" name="Rectangle 12"/>
          <p:cNvSpPr>
            <a:spLocks noChangeArrowheads="1"/>
          </p:cNvSpPr>
          <p:nvPr/>
        </p:nvSpPr>
        <p:spPr bwMode="auto">
          <a:xfrm>
            <a:off x="0" y="6040210"/>
            <a:ext cx="12192000" cy="842311"/>
          </a:xfrm>
          <a:prstGeom prst="rect">
            <a:avLst/>
          </a:prstGeom>
          <a:solidFill>
            <a:srgbClr val="1E7F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6677" tIns="53337" rIns="106677" bIns="53337" anchor="ctr"/>
          <a:lstStyle>
            <a:lvl1pPr eaLnBrk="0" hangingPunct="0">
              <a:defRPr sz="3900" b="1">
                <a:solidFill>
                  <a:srgbClr val="000066"/>
                </a:solidFill>
                <a:latin typeface="Arial" charset="0"/>
                <a:cs typeface="Arial" charset="0"/>
              </a:defRPr>
            </a:lvl1pPr>
            <a:lvl2pPr marL="742950" indent="-285750" eaLnBrk="0" hangingPunct="0">
              <a:defRPr sz="3900" b="1">
                <a:solidFill>
                  <a:srgbClr val="000066"/>
                </a:solidFill>
                <a:latin typeface="Arial" charset="0"/>
                <a:cs typeface="Arial" charset="0"/>
              </a:defRPr>
            </a:lvl2pPr>
            <a:lvl3pPr marL="1143000" indent="-228600" eaLnBrk="0" hangingPunct="0">
              <a:defRPr sz="3900" b="1">
                <a:solidFill>
                  <a:srgbClr val="000066"/>
                </a:solidFill>
                <a:latin typeface="Arial" charset="0"/>
                <a:cs typeface="Arial" charset="0"/>
              </a:defRPr>
            </a:lvl3pPr>
            <a:lvl4pPr marL="1600200" indent="-228600" eaLnBrk="0" hangingPunct="0">
              <a:defRPr sz="3900" b="1">
                <a:solidFill>
                  <a:srgbClr val="000066"/>
                </a:solidFill>
                <a:latin typeface="Arial" charset="0"/>
                <a:cs typeface="Arial" charset="0"/>
              </a:defRPr>
            </a:lvl4pPr>
            <a:lvl5pPr marL="2057400" indent="-228600" eaLnBrk="0" hangingPunct="0">
              <a:defRPr sz="3900" b="1">
                <a:solidFill>
                  <a:srgbClr val="000066"/>
                </a:solidFill>
                <a:latin typeface="Arial" charset="0"/>
                <a:cs typeface="Arial" charset="0"/>
              </a:defRPr>
            </a:lvl5pPr>
            <a:lvl6pPr marL="2514600" indent="-228600" eaLnBrk="0" fontAlgn="base" hangingPunct="0">
              <a:spcBef>
                <a:spcPct val="0"/>
              </a:spcBef>
              <a:spcAft>
                <a:spcPct val="0"/>
              </a:spcAft>
              <a:defRPr sz="3900" b="1">
                <a:solidFill>
                  <a:srgbClr val="000066"/>
                </a:solidFill>
                <a:latin typeface="Arial" charset="0"/>
                <a:cs typeface="Arial" charset="0"/>
              </a:defRPr>
            </a:lvl6pPr>
            <a:lvl7pPr marL="2971800" indent="-228600" eaLnBrk="0" fontAlgn="base" hangingPunct="0">
              <a:spcBef>
                <a:spcPct val="0"/>
              </a:spcBef>
              <a:spcAft>
                <a:spcPct val="0"/>
              </a:spcAft>
              <a:defRPr sz="3900" b="1">
                <a:solidFill>
                  <a:srgbClr val="000066"/>
                </a:solidFill>
                <a:latin typeface="Arial" charset="0"/>
                <a:cs typeface="Arial" charset="0"/>
              </a:defRPr>
            </a:lvl7pPr>
            <a:lvl8pPr marL="3429000" indent="-228600" eaLnBrk="0" fontAlgn="base" hangingPunct="0">
              <a:spcBef>
                <a:spcPct val="0"/>
              </a:spcBef>
              <a:spcAft>
                <a:spcPct val="0"/>
              </a:spcAft>
              <a:defRPr sz="3900" b="1">
                <a:solidFill>
                  <a:srgbClr val="000066"/>
                </a:solidFill>
                <a:latin typeface="Arial" charset="0"/>
                <a:cs typeface="Arial" charset="0"/>
              </a:defRPr>
            </a:lvl8pPr>
            <a:lvl9pPr marL="3886200" indent="-228600" eaLnBrk="0" fontAlgn="base" hangingPunct="0">
              <a:spcBef>
                <a:spcPct val="0"/>
              </a:spcBef>
              <a:spcAft>
                <a:spcPct val="0"/>
              </a:spcAft>
              <a:defRPr sz="3900" b="1">
                <a:solidFill>
                  <a:srgbClr val="000066"/>
                </a:solidFill>
                <a:latin typeface="Arial" charset="0"/>
                <a:cs typeface="Arial" charset="0"/>
              </a:defRPr>
            </a:lvl9pPr>
          </a:lstStyle>
          <a:p>
            <a:pPr marL="0" marR="0" lvl="0" indent="0" algn="l" defTabSz="1218132" rtl="0" eaLnBrk="1" fontAlgn="base" latinLnBrk="0" hangingPunct="1">
              <a:lnSpc>
                <a:spcPct val="100000"/>
              </a:lnSpc>
              <a:spcBef>
                <a:spcPct val="50000"/>
              </a:spcBef>
              <a:spcAft>
                <a:spcPct val="0"/>
              </a:spcAft>
              <a:buClrTx/>
              <a:buSzTx/>
              <a:buFontTx/>
              <a:buNone/>
              <a:tabLst/>
              <a:defRPr/>
            </a:pPr>
            <a:endParaRPr kumimoji="0" lang="ja-JP" altLang="en-US" sz="5200" b="1" i="0" u="none" strike="noStrike" kern="1200" cap="none" spc="0" normalizeH="0" baseline="0" noProof="0">
              <a:ln>
                <a:noFill/>
              </a:ln>
              <a:solidFill>
                <a:srgbClr val="000066"/>
              </a:solidFill>
              <a:effectLst/>
              <a:uLnTx/>
              <a:uFillTx/>
              <a:latin typeface="Arial" charset="0"/>
              <a:ea typeface="ＭＳ Ｐゴシック" pitchFamily="34" charset="-128"/>
              <a:cs typeface="Arial" charset="0"/>
            </a:endParaRPr>
          </a:p>
        </p:txBody>
      </p:sp>
      <p:sp>
        <p:nvSpPr>
          <p:cNvPr id="1030" name="Rectangle 13"/>
          <p:cNvSpPr>
            <a:spLocks noChangeArrowheads="1"/>
          </p:cNvSpPr>
          <p:nvPr/>
        </p:nvSpPr>
        <p:spPr bwMode="auto">
          <a:xfrm>
            <a:off x="1236220" y="6426045"/>
            <a:ext cx="5663415" cy="431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1042988" eaLnBrk="0" hangingPunct="0">
              <a:defRPr sz="3900" b="1">
                <a:solidFill>
                  <a:srgbClr val="000066"/>
                </a:solidFill>
                <a:latin typeface="Arial" charset="0"/>
                <a:cs typeface="Arial" charset="0"/>
              </a:defRPr>
            </a:lvl1pPr>
            <a:lvl2pPr marL="742950" indent="-285750" defTabSz="1042988" eaLnBrk="0" hangingPunct="0">
              <a:defRPr sz="3900" b="1">
                <a:solidFill>
                  <a:srgbClr val="000066"/>
                </a:solidFill>
                <a:latin typeface="Arial" charset="0"/>
                <a:cs typeface="Arial" charset="0"/>
              </a:defRPr>
            </a:lvl2pPr>
            <a:lvl3pPr marL="1143000" indent="-228600" defTabSz="1042988" eaLnBrk="0" hangingPunct="0">
              <a:defRPr sz="3900" b="1">
                <a:solidFill>
                  <a:srgbClr val="000066"/>
                </a:solidFill>
                <a:latin typeface="Arial" charset="0"/>
                <a:cs typeface="Arial" charset="0"/>
              </a:defRPr>
            </a:lvl3pPr>
            <a:lvl4pPr marL="1600200" indent="-228600" defTabSz="1042988" eaLnBrk="0" hangingPunct="0">
              <a:defRPr sz="3900" b="1">
                <a:solidFill>
                  <a:srgbClr val="000066"/>
                </a:solidFill>
                <a:latin typeface="Arial" charset="0"/>
                <a:cs typeface="Arial" charset="0"/>
              </a:defRPr>
            </a:lvl4pPr>
            <a:lvl5pPr marL="2057400" indent="-228600" defTabSz="1042988" eaLnBrk="0" hangingPunct="0">
              <a:defRPr sz="3900" b="1">
                <a:solidFill>
                  <a:srgbClr val="000066"/>
                </a:solidFill>
                <a:latin typeface="Arial" charset="0"/>
                <a:cs typeface="Arial" charset="0"/>
              </a:defRPr>
            </a:lvl5pPr>
            <a:lvl6pPr marL="2514600" indent="-228600" defTabSz="1042988" eaLnBrk="0" fontAlgn="base" hangingPunct="0">
              <a:spcBef>
                <a:spcPct val="0"/>
              </a:spcBef>
              <a:spcAft>
                <a:spcPct val="0"/>
              </a:spcAft>
              <a:defRPr sz="3900" b="1">
                <a:solidFill>
                  <a:srgbClr val="000066"/>
                </a:solidFill>
                <a:latin typeface="Arial" charset="0"/>
                <a:cs typeface="Arial" charset="0"/>
              </a:defRPr>
            </a:lvl6pPr>
            <a:lvl7pPr marL="2971800" indent="-228600" defTabSz="1042988" eaLnBrk="0" fontAlgn="base" hangingPunct="0">
              <a:spcBef>
                <a:spcPct val="0"/>
              </a:spcBef>
              <a:spcAft>
                <a:spcPct val="0"/>
              </a:spcAft>
              <a:defRPr sz="3900" b="1">
                <a:solidFill>
                  <a:srgbClr val="000066"/>
                </a:solidFill>
                <a:latin typeface="Arial" charset="0"/>
                <a:cs typeface="Arial" charset="0"/>
              </a:defRPr>
            </a:lvl7pPr>
            <a:lvl8pPr marL="3429000" indent="-228600" defTabSz="1042988" eaLnBrk="0" fontAlgn="base" hangingPunct="0">
              <a:spcBef>
                <a:spcPct val="0"/>
              </a:spcBef>
              <a:spcAft>
                <a:spcPct val="0"/>
              </a:spcAft>
              <a:defRPr sz="3900" b="1">
                <a:solidFill>
                  <a:srgbClr val="000066"/>
                </a:solidFill>
                <a:latin typeface="Arial" charset="0"/>
                <a:cs typeface="Arial" charset="0"/>
              </a:defRPr>
            </a:lvl8pPr>
            <a:lvl9pPr marL="3886200" indent="-228600" defTabSz="1042988" eaLnBrk="0" fontAlgn="base" hangingPunct="0">
              <a:spcBef>
                <a:spcPct val="0"/>
              </a:spcBef>
              <a:spcAft>
                <a:spcPct val="0"/>
              </a:spcAft>
              <a:defRPr sz="3900" b="1">
                <a:solidFill>
                  <a:srgbClr val="000066"/>
                </a:solidFill>
                <a:latin typeface="Arial" charset="0"/>
                <a:cs typeface="Arial" charset="0"/>
              </a:defRPr>
            </a:lvl9pPr>
          </a:lstStyle>
          <a:p>
            <a:pPr marL="0" marR="0" lvl="0" indent="0" algn="l" defTabSz="1390616" rtl="0" eaLnBrk="1" fontAlgn="base" latinLnBrk="0" hangingPunct="1">
              <a:lnSpc>
                <a:spcPct val="100000"/>
              </a:lnSpc>
              <a:spcBef>
                <a:spcPct val="0"/>
              </a:spcBef>
              <a:spcAft>
                <a:spcPct val="0"/>
              </a:spcAft>
              <a:buClrTx/>
              <a:buSzTx/>
              <a:buFontTx/>
              <a:buNone/>
              <a:tabLst/>
              <a:defRPr/>
            </a:pPr>
            <a:endParaRPr kumimoji="0" lang="en-US" altLang="ja-JP" sz="1600" b="1" i="0" u="none" strike="noStrike" kern="1200" cap="none" spc="0" normalizeH="0" baseline="0" noProof="0">
              <a:ln>
                <a:noFill/>
              </a:ln>
              <a:solidFill>
                <a:srgbClr val="96CCEE"/>
              </a:solidFill>
              <a:effectLst/>
              <a:uLnTx/>
              <a:uFillTx/>
              <a:latin typeface="Arial Narrow" pitchFamily="34" charset="0"/>
              <a:ea typeface="ＭＳ Ｐゴシック" pitchFamily="34" charset="-128"/>
              <a:cs typeface="Arial" charset="0"/>
            </a:endParaRPr>
          </a:p>
        </p:txBody>
      </p:sp>
      <p:sp>
        <p:nvSpPr>
          <p:cNvPr id="1031" name="Rectangle 14"/>
          <p:cNvSpPr>
            <a:spLocks noChangeArrowheads="1"/>
          </p:cNvSpPr>
          <p:nvPr/>
        </p:nvSpPr>
        <p:spPr bwMode="auto">
          <a:xfrm>
            <a:off x="479648" y="6398727"/>
            <a:ext cx="474213" cy="33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1042988" eaLnBrk="0" hangingPunct="0">
              <a:defRPr sz="3900" b="1">
                <a:solidFill>
                  <a:srgbClr val="000066"/>
                </a:solidFill>
                <a:latin typeface="Arial" panose="020B0604020202020204" pitchFamily="34" charset="0"/>
                <a:cs typeface="Arial" panose="020B0604020202020204" pitchFamily="34" charset="0"/>
              </a:defRPr>
            </a:lvl1pPr>
            <a:lvl2pPr marL="742950" indent="-285750" defTabSz="1042988" eaLnBrk="0" hangingPunct="0">
              <a:defRPr sz="3900" b="1">
                <a:solidFill>
                  <a:srgbClr val="000066"/>
                </a:solidFill>
                <a:latin typeface="Arial" panose="020B0604020202020204" pitchFamily="34" charset="0"/>
                <a:cs typeface="Arial" panose="020B0604020202020204" pitchFamily="34" charset="0"/>
              </a:defRPr>
            </a:lvl2pPr>
            <a:lvl3pPr marL="1143000" indent="-228600" defTabSz="1042988" eaLnBrk="0" hangingPunct="0">
              <a:defRPr sz="3900" b="1">
                <a:solidFill>
                  <a:srgbClr val="000066"/>
                </a:solidFill>
                <a:latin typeface="Arial" panose="020B0604020202020204" pitchFamily="34" charset="0"/>
                <a:cs typeface="Arial" panose="020B0604020202020204" pitchFamily="34" charset="0"/>
              </a:defRPr>
            </a:lvl3pPr>
            <a:lvl4pPr marL="1600200" indent="-228600" defTabSz="1042988" eaLnBrk="0" hangingPunct="0">
              <a:defRPr sz="3900" b="1">
                <a:solidFill>
                  <a:srgbClr val="000066"/>
                </a:solidFill>
                <a:latin typeface="Arial" panose="020B0604020202020204" pitchFamily="34" charset="0"/>
                <a:cs typeface="Arial" panose="020B0604020202020204" pitchFamily="34" charset="0"/>
              </a:defRPr>
            </a:lvl4pPr>
            <a:lvl5pPr marL="2057400" indent="-228600" defTabSz="1042988" eaLnBrk="0" hangingPunct="0">
              <a:defRPr sz="3900" b="1">
                <a:solidFill>
                  <a:srgbClr val="000066"/>
                </a:solidFill>
                <a:latin typeface="Arial" panose="020B0604020202020204" pitchFamily="34" charset="0"/>
                <a:cs typeface="Arial" panose="020B0604020202020204" pitchFamily="34" charset="0"/>
              </a:defRPr>
            </a:lvl5pPr>
            <a:lvl6pPr marL="2514600" indent="-228600" defTabSz="1042988" eaLnBrk="0" fontAlgn="base" hangingPunct="0">
              <a:spcBef>
                <a:spcPct val="0"/>
              </a:spcBef>
              <a:spcAft>
                <a:spcPct val="0"/>
              </a:spcAft>
              <a:defRPr sz="3900" b="1">
                <a:solidFill>
                  <a:srgbClr val="000066"/>
                </a:solidFill>
                <a:latin typeface="Arial" panose="020B0604020202020204" pitchFamily="34" charset="0"/>
                <a:cs typeface="Arial" panose="020B0604020202020204" pitchFamily="34" charset="0"/>
              </a:defRPr>
            </a:lvl6pPr>
            <a:lvl7pPr marL="2971800" indent="-228600" defTabSz="1042988" eaLnBrk="0" fontAlgn="base" hangingPunct="0">
              <a:spcBef>
                <a:spcPct val="0"/>
              </a:spcBef>
              <a:spcAft>
                <a:spcPct val="0"/>
              </a:spcAft>
              <a:defRPr sz="3900" b="1">
                <a:solidFill>
                  <a:srgbClr val="000066"/>
                </a:solidFill>
                <a:latin typeface="Arial" panose="020B0604020202020204" pitchFamily="34" charset="0"/>
                <a:cs typeface="Arial" panose="020B0604020202020204" pitchFamily="34" charset="0"/>
              </a:defRPr>
            </a:lvl7pPr>
            <a:lvl8pPr marL="3429000" indent="-228600" defTabSz="1042988" eaLnBrk="0" fontAlgn="base" hangingPunct="0">
              <a:spcBef>
                <a:spcPct val="0"/>
              </a:spcBef>
              <a:spcAft>
                <a:spcPct val="0"/>
              </a:spcAft>
              <a:defRPr sz="3900" b="1">
                <a:solidFill>
                  <a:srgbClr val="000066"/>
                </a:solidFill>
                <a:latin typeface="Arial" panose="020B0604020202020204" pitchFamily="34" charset="0"/>
                <a:cs typeface="Arial" panose="020B0604020202020204" pitchFamily="34" charset="0"/>
              </a:defRPr>
            </a:lvl8pPr>
            <a:lvl9pPr marL="3886200" indent="-228600" defTabSz="1042988" eaLnBrk="0" fontAlgn="base" hangingPunct="0">
              <a:spcBef>
                <a:spcPct val="0"/>
              </a:spcBef>
              <a:spcAft>
                <a:spcPct val="0"/>
              </a:spcAft>
              <a:defRPr sz="3900" b="1">
                <a:solidFill>
                  <a:srgbClr val="000066"/>
                </a:solidFill>
                <a:latin typeface="Arial" panose="020B0604020202020204" pitchFamily="34" charset="0"/>
                <a:cs typeface="Arial" panose="020B0604020202020204" pitchFamily="34" charset="0"/>
              </a:defRPr>
            </a:lvl9pPr>
          </a:lstStyle>
          <a:p>
            <a:pPr marL="0" marR="0" lvl="0" indent="0" algn="r" defTabSz="1390616" rtl="0" eaLnBrk="1" fontAlgn="base" latinLnBrk="0" hangingPunct="1">
              <a:lnSpc>
                <a:spcPct val="100000"/>
              </a:lnSpc>
              <a:spcBef>
                <a:spcPct val="0"/>
              </a:spcBef>
              <a:spcAft>
                <a:spcPct val="0"/>
              </a:spcAft>
              <a:buClrTx/>
              <a:buSzTx/>
              <a:buFontTx/>
              <a:buNone/>
              <a:tabLst/>
              <a:defRPr/>
            </a:pPr>
            <a:fld id="{2E6CF27D-D841-4A0D-BE71-06E6F12D013F}" type="slidenum">
              <a:rPr kumimoji="0" lang="ar-SA" altLang="ja-JP" sz="2000" b="1" i="0" u="none" strike="noStrike" kern="1200" cap="none" spc="0" normalizeH="0" baseline="0" noProof="0">
                <a:ln>
                  <a:noFill/>
                </a:ln>
                <a:solidFill>
                  <a:srgbClr val="72BBE8"/>
                </a:solidFill>
                <a:effectLst/>
                <a:uLnTx/>
                <a:uFillTx/>
                <a:latin typeface="Arial Narrow" panose="020B0606020202030204" pitchFamily="34" charset="0"/>
                <a:ea typeface="+mn-ea"/>
                <a:cs typeface="Arial" panose="020B0604020202020204" pitchFamily="34" charset="0"/>
              </a:rPr>
              <a:pPr marL="0" marR="0" lvl="0" indent="0" algn="r" defTabSz="1390616" rtl="0" eaLnBrk="1" fontAlgn="base" latinLnBrk="0" hangingPunct="1">
                <a:lnSpc>
                  <a:spcPct val="100000"/>
                </a:lnSpc>
                <a:spcBef>
                  <a:spcPct val="0"/>
                </a:spcBef>
                <a:spcAft>
                  <a:spcPct val="0"/>
                </a:spcAft>
                <a:buClrTx/>
                <a:buSzTx/>
                <a:buFontTx/>
                <a:buNone/>
                <a:tabLst/>
                <a:defRPr/>
              </a:pPr>
              <a:t>‹#›</a:t>
            </a:fld>
            <a:r>
              <a:rPr kumimoji="0" lang="en-US" altLang="ja-JP" sz="2000" b="1" i="0" u="none" strike="noStrike" kern="1200" cap="none" spc="0" normalizeH="0" baseline="0" noProof="0">
                <a:ln>
                  <a:noFill/>
                </a:ln>
                <a:solidFill>
                  <a:srgbClr val="72BBE8"/>
                </a:solidFill>
                <a:effectLst/>
                <a:uLnTx/>
                <a:uFillTx/>
                <a:latin typeface="Arial Narrow" panose="020B0606020202030204" pitchFamily="34" charset="0"/>
                <a:ea typeface="ＭＳ Ｐゴシック" panose="020B0600070205080204" pitchFamily="34" charset="-128"/>
                <a:cs typeface="Arial" panose="020B0604020202020204" pitchFamily="34" charset="0"/>
              </a:rPr>
              <a:t> </a:t>
            </a:r>
            <a:r>
              <a:rPr kumimoji="0" lang="en-US" altLang="ja-JP" sz="2800" b="1" i="0" u="none" strike="noStrike" kern="1200" cap="none" spc="0" normalizeH="0" baseline="14000" noProof="0">
                <a:ln>
                  <a:noFill/>
                </a:ln>
                <a:solidFill>
                  <a:srgbClr val="FFFFFF"/>
                </a:solidFill>
                <a:effectLst/>
                <a:uLnTx/>
                <a:uFillTx/>
                <a:latin typeface="Arial Narrow" panose="020B0606020202030204" pitchFamily="34" charset="0"/>
                <a:ea typeface="ＭＳ Ｐゴシック" panose="020B0600070205080204" pitchFamily="34" charset="-128"/>
                <a:cs typeface="Arial" panose="020B0604020202020204" pitchFamily="34" charset="0"/>
              </a:rPr>
              <a:t>|</a:t>
            </a:r>
          </a:p>
        </p:txBody>
      </p:sp>
      <p:pic>
        <p:nvPicPr>
          <p:cNvPr id="7176" name="Picture 17" descr="WHO-EN-white-H"/>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575668" y="6040168"/>
            <a:ext cx="2943021" cy="71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3"/>
          </p:nvPr>
        </p:nvSpPr>
        <p:spPr>
          <a:xfrm>
            <a:off x="4164763" y="6356977"/>
            <a:ext cx="3862489" cy="364281"/>
          </a:xfrm>
          <a:prstGeom prst="rect">
            <a:avLst/>
          </a:prstGeom>
        </p:spPr>
        <p:txBody>
          <a:bodyPr vert="horz" wrap="square" lIns="80008" tIns="40003" rIns="80008" bIns="40003" numCol="1" anchor="ctr" anchorCtr="0" compatLnSpc="1">
            <a:prstTxWarp prst="textNoShape">
              <a:avLst/>
            </a:prstTxWarp>
          </a:bodyPr>
          <a:lstStyle>
            <a:lvl1pPr algn="ctr">
              <a:defRPr sz="1467">
                <a:solidFill>
                  <a:srgbClr val="898989"/>
                </a:solidFill>
                <a:latin typeface="Arial" charset="0"/>
                <a:cs typeface="Arial" charset="0"/>
              </a:defRPr>
            </a:lvl1pPr>
          </a:lstStyle>
          <a:p>
            <a:pPr defTabSz="1218132" fontAlgn="base">
              <a:spcBef>
                <a:spcPct val="0"/>
              </a:spcBef>
              <a:spcAft>
                <a:spcPct val="0"/>
              </a:spcAft>
              <a:defRPr/>
            </a:pPr>
            <a:endParaRPr lang="en-GB" b="1"/>
          </a:p>
        </p:txBody>
      </p:sp>
    </p:spTree>
    <p:extLst>
      <p:ext uri="{BB962C8B-B14F-4D97-AF65-F5344CB8AC3E}">
        <p14:creationId xmlns:p14="http://schemas.microsoft.com/office/powerpoint/2010/main" val="3832338446"/>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Lst>
  <p:hf hdr="0" ftr="0" dt="0"/>
  <p:txStyles>
    <p:titleStyle>
      <a:lvl1pPr algn="ctr" defTabSz="1215766" rtl="0" eaLnBrk="0" fontAlgn="base" hangingPunct="0">
        <a:spcBef>
          <a:spcPct val="0"/>
        </a:spcBef>
        <a:spcAft>
          <a:spcPct val="0"/>
        </a:spcAft>
        <a:defRPr sz="4667" b="1">
          <a:solidFill>
            <a:srgbClr val="000066"/>
          </a:solidFill>
          <a:latin typeface="+mj-lt"/>
          <a:ea typeface="+mj-ea"/>
          <a:cs typeface="+mj-cs"/>
        </a:defRPr>
      </a:lvl1pPr>
      <a:lvl2pPr algn="ctr" defTabSz="1215766" rtl="0" eaLnBrk="0" fontAlgn="base" hangingPunct="0">
        <a:spcBef>
          <a:spcPct val="0"/>
        </a:spcBef>
        <a:spcAft>
          <a:spcPct val="0"/>
        </a:spcAft>
        <a:defRPr sz="4667" b="1">
          <a:solidFill>
            <a:srgbClr val="000066"/>
          </a:solidFill>
          <a:latin typeface="Arial" charset="0"/>
          <a:cs typeface="Arial" charset="0"/>
        </a:defRPr>
      </a:lvl2pPr>
      <a:lvl3pPr algn="ctr" defTabSz="1215766" rtl="0" eaLnBrk="0" fontAlgn="base" hangingPunct="0">
        <a:spcBef>
          <a:spcPct val="0"/>
        </a:spcBef>
        <a:spcAft>
          <a:spcPct val="0"/>
        </a:spcAft>
        <a:defRPr sz="4667" b="1">
          <a:solidFill>
            <a:srgbClr val="000066"/>
          </a:solidFill>
          <a:latin typeface="Arial" charset="0"/>
          <a:cs typeface="Arial" charset="0"/>
        </a:defRPr>
      </a:lvl3pPr>
      <a:lvl4pPr algn="ctr" defTabSz="1215766" rtl="0" eaLnBrk="0" fontAlgn="base" hangingPunct="0">
        <a:spcBef>
          <a:spcPct val="0"/>
        </a:spcBef>
        <a:spcAft>
          <a:spcPct val="0"/>
        </a:spcAft>
        <a:defRPr sz="4667" b="1">
          <a:solidFill>
            <a:srgbClr val="000066"/>
          </a:solidFill>
          <a:latin typeface="Arial" charset="0"/>
          <a:cs typeface="Arial" charset="0"/>
        </a:defRPr>
      </a:lvl4pPr>
      <a:lvl5pPr algn="ctr" defTabSz="1215766" rtl="0" eaLnBrk="0" fontAlgn="base" hangingPunct="0">
        <a:spcBef>
          <a:spcPct val="0"/>
        </a:spcBef>
        <a:spcAft>
          <a:spcPct val="0"/>
        </a:spcAft>
        <a:defRPr sz="4667" b="1">
          <a:solidFill>
            <a:srgbClr val="000066"/>
          </a:solidFill>
          <a:latin typeface="Arial" charset="0"/>
          <a:cs typeface="Arial" charset="0"/>
        </a:defRPr>
      </a:lvl5pPr>
      <a:lvl6pPr marL="533371" algn="ctr" defTabSz="1216764" rtl="0" fontAlgn="base">
        <a:spcBef>
          <a:spcPct val="0"/>
        </a:spcBef>
        <a:spcAft>
          <a:spcPct val="0"/>
        </a:spcAft>
        <a:defRPr sz="4667" b="1">
          <a:solidFill>
            <a:srgbClr val="000066"/>
          </a:solidFill>
          <a:latin typeface="Arial" charset="0"/>
          <a:cs typeface="Arial" charset="0"/>
        </a:defRPr>
      </a:lvl6pPr>
      <a:lvl7pPr marL="1066739" algn="ctr" defTabSz="1216764" rtl="0" fontAlgn="base">
        <a:spcBef>
          <a:spcPct val="0"/>
        </a:spcBef>
        <a:spcAft>
          <a:spcPct val="0"/>
        </a:spcAft>
        <a:defRPr sz="4667" b="1">
          <a:solidFill>
            <a:srgbClr val="000066"/>
          </a:solidFill>
          <a:latin typeface="Arial" charset="0"/>
          <a:cs typeface="Arial" charset="0"/>
        </a:defRPr>
      </a:lvl7pPr>
      <a:lvl8pPr marL="1600111" algn="ctr" defTabSz="1216764" rtl="0" fontAlgn="base">
        <a:spcBef>
          <a:spcPct val="0"/>
        </a:spcBef>
        <a:spcAft>
          <a:spcPct val="0"/>
        </a:spcAft>
        <a:defRPr sz="4667" b="1">
          <a:solidFill>
            <a:srgbClr val="000066"/>
          </a:solidFill>
          <a:latin typeface="Arial" charset="0"/>
          <a:cs typeface="Arial" charset="0"/>
        </a:defRPr>
      </a:lvl8pPr>
      <a:lvl9pPr marL="2133483" algn="ctr" defTabSz="1216764" rtl="0" fontAlgn="base">
        <a:spcBef>
          <a:spcPct val="0"/>
        </a:spcBef>
        <a:spcAft>
          <a:spcPct val="0"/>
        </a:spcAft>
        <a:defRPr sz="4667" b="1">
          <a:solidFill>
            <a:srgbClr val="000066"/>
          </a:solidFill>
          <a:latin typeface="Arial" charset="0"/>
          <a:cs typeface="Arial" charset="0"/>
        </a:defRPr>
      </a:lvl9pPr>
    </p:titleStyle>
    <p:bodyStyle>
      <a:lvl1pPr marL="454039" indent="-454039" algn="l" defTabSz="1215766" rtl="0" eaLnBrk="0" fontAlgn="base" hangingPunct="0">
        <a:spcBef>
          <a:spcPct val="80000"/>
        </a:spcBef>
        <a:spcAft>
          <a:spcPct val="0"/>
        </a:spcAft>
        <a:buClr>
          <a:srgbClr val="1E7FB8"/>
        </a:buClr>
        <a:buFont typeface="Wingdings" panose="05000000000000000000" pitchFamily="2" charset="2"/>
        <a:buChar char="l"/>
        <a:defRPr sz="3333">
          <a:solidFill>
            <a:srgbClr val="000066"/>
          </a:solidFill>
          <a:latin typeface="+mn-lt"/>
          <a:ea typeface="+mn-ea"/>
          <a:cs typeface="+mn-cs"/>
        </a:defRPr>
      </a:lvl1pPr>
      <a:lvl2pPr marL="1071203" indent="-374367" algn="l" defTabSz="1215766" rtl="0" eaLnBrk="0" fontAlgn="base" hangingPunct="0">
        <a:spcBef>
          <a:spcPct val="20000"/>
        </a:spcBef>
        <a:spcAft>
          <a:spcPct val="0"/>
        </a:spcAft>
        <a:buClr>
          <a:srgbClr val="1E7FB8"/>
        </a:buClr>
        <a:buFont typeface="Arial" panose="020B0604020202020204" pitchFamily="34" charset="0"/>
        <a:buChar char="–"/>
        <a:defRPr sz="2800">
          <a:solidFill>
            <a:srgbClr val="000066"/>
          </a:solidFill>
          <a:latin typeface="+mn-lt"/>
          <a:cs typeface="+mn-cs"/>
        </a:defRPr>
      </a:lvl2pPr>
      <a:lvl3pPr marL="1671678" indent="-357710" algn="l" defTabSz="1215766" rtl="0" eaLnBrk="0" fontAlgn="base" hangingPunct="0">
        <a:spcBef>
          <a:spcPct val="20000"/>
        </a:spcBef>
        <a:spcAft>
          <a:spcPct val="0"/>
        </a:spcAft>
        <a:buClr>
          <a:srgbClr val="1E7FB8"/>
        </a:buClr>
        <a:buChar char="•"/>
        <a:defRPr sz="2800">
          <a:solidFill>
            <a:srgbClr val="000066"/>
          </a:solidFill>
          <a:latin typeface="Arial Narrow" pitchFamily="34" charset="0"/>
          <a:cs typeface="+mn-cs"/>
        </a:defRPr>
      </a:lvl3pPr>
      <a:lvl4pPr marL="2214667" indent="-300219" algn="l" defTabSz="1215766" rtl="0" eaLnBrk="0" fontAlgn="base" hangingPunct="0">
        <a:spcBef>
          <a:spcPct val="20000"/>
        </a:spcBef>
        <a:spcAft>
          <a:spcPct val="0"/>
        </a:spcAft>
        <a:buClr>
          <a:srgbClr val="1E7FB8"/>
        </a:buClr>
        <a:buChar char="–"/>
        <a:defRPr sz="2800">
          <a:solidFill>
            <a:srgbClr val="000066"/>
          </a:solidFill>
          <a:latin typeface="Arial Narrow" pitchFamily="34" charset="0"/>
          <a:cs typeface="+mn-cs"/>
        </a:defRPr>
      </a:lvl4pPr>
      <a:lvl5pPr marL="2644649" indent="-190910" algn="r" defTabSz="1215766" rtl="1" eaLnBrk="0" fontAlgn="base" hangingPunct="0">
        <a:spcBef>
          <a:spcPct val="20000"/>
        </a:spcBef>
        <a:spcAft>
          <a:spcPct val="0"/>
        </a:spcAft>
        <a:buChar char="»"/>
        <a:defRPr sz="2667">
          <a:solidFill>
            <a:srgbClr val="000066"/>
          </a:solidFill>
          <a:latin typeface="+mn-lt"/>
          <a:cs typeface="+mn-cs"/>
        </a:defRPr>
      </a:lvl5pPr>
      <a:lvl6pPr marL="3179839" indent="-192626" algn="r" defTabSz="1216764" rtl="1" fontAlgn="base">
        <a:spcBef>
          <a:spcPct val="20000"/>
        </a:spcBef>
        <a:spcAft>
          <a:spcPct val="0"/>
        </a:spcAft>
        <a:buChar char="»"/>
        <a:defRPr sz="2667">
          <a:solidFill>
            <a:srgbClr val="000066"/>
          </a:solidFill>
          <a:latin typeface="+mn-lt"/>
          <a:cs typeface="+mn-cs"/>
        </a:defRPr>
      </a:lvl6pPr>
      <a:lvl7pPr marL="3713242" indent="-192626" algn="r" defTabSz="1216764" rtl="1" fontAlgn="base">
        <a:spcBef>
          <a:spcPct val="20000"/>
        </a:spcBef>
        <a:spcAft>
          <a:spcPct val="0"/>
        </a:spcAft>
        <a:buChar char="»"/>
        <a:defRPr sz="2667">
          <a:solidFill>
            <a:srgbClr val="000066"/>
          </a:solidFill>
          <a:latin typeface="+mn-lt"/>
          <a:cs typeface="+mn-cs"/>
        </a:defRPr>
      </a:lvl7pPr>
      <a:lvl8pPr marL="4246596" indent="-192626" algn="r" defTabSz="1216764" rtl="1" fontAlgn="base">
        <a:spcBef>
          <a:spcPct val="20000"/>
        </a:spcBef>
        <a:spcAft>
          <a:spcPct val="0"/>
        </a:spcAft>
        <a:buChar char="»"/>
        <a:defRPr sz="2667">
          <a:solidFill>
            <a:srgbClr val="000066"/>
          </a:solidFill>
          <a:latin typeface="+mn-lt"/>
          <a:cs typeface="+mn-cs"/>
        </a:defRPr>
      </a:lvl8pPr>
      <a:lvl9pPr marL="4779951" indent="-192626" algn="r" defTabSz="1216764" rtl="1" fontAlgn="base">
        <a:spcBef>
          <a:spcPct val="20000"/>
        </a:spcBef>
        <a:spcAft>
          <a:spcPct val="0"/>
        </a:spcAft>
        <a:buChar char="»"/>
        <a:defRPr sz="2667">
          <a:solidFill>
            <a:srgbClr val="000066"/>
          </a:solidFill>
          <a:latin typeface="+mn-lt"/>
          <a:cs typeface="+mn-cs"/>
        </a:defRPr>
      </a:lvl9pPr>
    </p:bodyStyle>
    <p:otherStyle>
      <a:defPPr>
        <a:defRPr lang="ja-JP"/>
      </a:defPPr>
      <a:lvl1pPr marL="0" algn="l" defTabSz="1066739" rtl="0" eaLnBrk="1" latinLnBrk="0" hangingPunct="1">
        <a:defRPr kumimoji="1" sz="2133" kern="1200">
          <a:solidFill>
            <a:schemeClr val="tx1"/>
          </a:solidFill>
          <a:latin typeface="+mn-lt"/>
          <a:ea typeface="+mn-ea"/>
          <a:cs typeface="+mn-cs"/>
        </a:defRPr>
      </a:lvl1pPr>
      <a:lvl2pPr marL="533371" algn="l" defTabSz="1066739" rtl="0" eaLnBrk="1" latinLnBrk="0" hangingPunct="1">
        <a:defRPr kumimoji="1" sz="2133" kern="1200">
          <a:solidFill>
            <a:schemeClr val="tx1"/>
          </a:solidFill>
          <a:latin typeface="+mn-lt"/>
          <a:ea typeface="+mn-ea"/>
          <a:cs typeface="+mn-cs"/>
        </a:defRPr>
      </a:lvl2pPr>
      <a:lvl3pPr marL="1066739" algn="l" defTabSz="1066739" rtl="0" eaLnBrk="1" latinLnBrk="0" hangingPunct="1">
        <a:defRPr kumimoji="1" sz="2133" kern="1200">
          <a:solidFill>
            <a:schemeClr val="tx1"/>
          </a:solidFill>
          <a:latin typeface="+mn-lt"/>
          <a:ea typeface="+mn-ea"/>
          <a:cs typeface="+mn-cs"/>
        </a:defRPr>
      </a:lvl3pPr>
      <a:lvl4pPr marL="1600111" algn="l" defTabSz="1066739" rtl="0" eaLnBrk="1" latinLnBrk="0" hangingPunct="1">
        <a:defRPr kumimoji="1" sz="2133" kern="1200">
          <a:solidFill>
            <a:schemeClr val="tx1"/>
          </a:solidFill>
          <a:latin typeface="+mn-lt"/>
          <a:ea typeface="+mn-ea"/>
          <a:cs typeface="+mn-cs"/>
        </a:defRPr>
      </a:lvl4pPr>
      <a:lvl5pPr marL="2133483" algn="l" defTabSz="1066739" rtl="0" eaLnBrk="1" latinLnBrk="0" hangingPunct="1">
        <a:defRPr kumimoji="1" sz="2133" kern="1200">
          <a:solidFill>
            <a:schemeClr val="tx1"/>
          </a:solidFill>
          <a:latin typeface="+mn-lt"/>
          <a:ea typeface="+mn-ea"/>
          <a:cs typeface="+mn-cs"/>
        </a:defRPr>
      </a:lvl5pPr>
      <a:lvl6pPr marL="2666852" algn="l" defTabSz="1066739" rtl="0" eaLnBrk="1" latinLnBrk="0" hangingPunct="1">
        <a:defRPr kumimoji="1" sz="2133" kern="1200">
          <a:solidFill>
            <a:schemeClr val="tx1"/>
          </a:solidFill>
          <a:latin typeface="+mn-lt"/>
          <a:ea typeface="+mn-ea"/>
          <a:cs typeface="+mn-cs"/>
        </a:defRPr>
      </a:lvl6pPr>
      <a:lvl7pPr marL="3200224" algn="l" defTabSz="1066739" rtl="0" eaLnBrk="1" latinLnBrk="0" hangingPunct="1">
        <a:defRPr kumimoji="1" sz="2133" kern="1200">
          <a:solidFill>
            <a:schemeClr val="tx1"/>
          </a:solidFill>
          <a:latin typeface="+mn-lt"/>
          <a:ea typeface="+mn-ea"/>
          <a:cs typeface="+mn-cs"/>
        </a:defRPr>
      </a:lvl7pPr>
      <a:lvl8pPr marL="3733592" algn="l" defTabSz="1066739" rtl="0" eaLnBrk="1" latinLnBrk="0" hangingPunct="1">
        <a:defRPr kumimoji="1" sz="2133" kern="1200">
          <a:solidFill>
            <a:schemeClr val="tx1"/>
          </a:solidFill>
          <a:latin typeface="+mn-lt"/>
          <a:ea typeface="+mn-ea"/>
          <a:cs typeface="+mn-cs"/>
        </a:defRPr>
      </a:lvl8pPr>
      <a:lvl9pPr marL="4266963" algn="l" defTabSz="1066739" rtl="0" eaLnBrk="1" latinLnBrk="0" hangingPunct="1">
        <a:defRPr kumimoji="1" sz="213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6"/>
            </p:custData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spid="_x0000_s2199" name="think-cell Slide" r:id="rId23" imgW="270" imgH="270" progId="TCLayout.ActiveDocument.1">
                  <p:embed/>
                </p:oleObj>
              </mc:Choice>
              <mc:Fallback>
                <p:oleObj name="think-cell Slide" r:id="rId23" imgW="270" imgH="270" progId="TCLayout.ActiveDocument.1">
                  <p:embed/>
                  <p:pic>
                    <p:nvPicPr>
                      <p:cNvPr id="2" name="Object 1" hidden="1"/>
                      <p:cNvPicPr/>
                      <p:nvPr/>
                    </p:nvPicPr>
                    <p:blipFill>
                      <a:blip r:embed="rId24"/>
                      <a:stretch>
                        <a:fillRect/>
                      </a:stretch>
                    </p:blipFill>
                    <p:spPr>
                      <a:xfrm>
                        <a:off x="0" y="0"/>
                        <a:ext cx="215979" cy="161974"/>
                      </a:xfrm>
                      <a:prstGeom prst="rect">
                        <a:avLst/>
                      </a:prstGeom>
                    </p:spPr>
                  </p:pic>
                </p:oleObj>
              </mc:Fallback>
            </mc:AlternateContent>
          </a:graphicData>
        </a:graphic>
      </p:graphicFrame>
      <p:sp>
        <p:nvSpPr>
          <p:cNvPr id="6" name="Rectangle 5" hidden="1"/>
          <p:cNvSpPr/>
          <p:nvPr>
            <p:custDataLst>
              <p:tags r:id="rId7"/>
            </p:custDataLst>
          </p:nvPr>
        </p:nvSpPr>
        <p:spPr bwMode="auto">
          <a:xfrm>
            <a:off x="0" y="0"/>
            <a:ext cx="215979" cy="161974"/>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sym typeface="Calibri" panose="020F0502020204030204" pitchFamily="34" charset="0"/>
            </a:endParaRPr>
          </a:p>
        </p:txBody>
      </p:sp>
      <p:sp>
        <p:nvSpPr>
          <p:cNvPr id="1034" name="Working Draft" hidden="1"/>
          <p:cNvSpPr txBox="1">
            <a:spLocks noChangeArrowheads="1"/>
          </p:cNvSpPr>
          <p:nvPr/>
        </p:nvSpPr>
        <p:spPr bwMode="auto">
          <a:xfrm rot="5400000">
            <a:off x="11152801" y="1980017"/>
            <a:ext cx="1888337"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12" b="0" i="0" u="none" strike="noStrike" kern="1200" cap="none" spc="0" normalizeH="0" baseline="0" noProof="0">
                <a:ln>
                  <a:noFill/>
                </a:ln>
                <a:solidFill>
                  <a:srgbClr val="808080"/>
                </a:solidFill>
                <a:effectLst/>
                <a:uLnTx/>
                <a:uFillTx/>
                <a:latin typeface="Calibri"/>
                <a:ea typeface="+mn-ea"/>
                <a:cs typeface="+mn-cs"/>
              </a:rPr>
              <a:t>Last Modified 26/04/2019 10:21 Romance Standard Time</a:t>
            </a:r>
            <a:endParaRPr kumimoji="0" lang="en-GB" sz="1632" b="0" i="0" u="none" strike="noStrike" kern="1200" cap="none" spc="0" normalizeH="0" baseline="0" noProof="0" dirty="0">
              <a:ln>
                <a:noFill/>
              </a:ln>
              <a:solidFill>
                <a:srgbClr val="808080"/>
              </a:solidFill>
              <a:effectLst/>
              <a:uLnTx/>
              <a:uFillTx/>
              <a:latin typeface="Calibri"/>
              <a:ea typeface="+mn-ea"/>
              <a:cs typeface="+mn-cs"/>
            </a:endParaRPr>
          </a:p>
        </p:txBody>
      </p:sp>
      <p:sp>
        <p:nvSpPr>
          <p:cNvPr id="1035" name="Printed" hidden="1"/>
          <p:cNvSpPr txBox="1">
            <a:spLocks noChangeArrowheads="1"/>
          </p:cNvSpPr>
          <p:nvPr/>
        </p:nvSpPr>
        <p:spPr bwMode="auto">
          <a:xfrm rot="5400000">
            <a:off x="11284247" y="4197997"/>
            <a:ext cx="1625445"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12" b="0" i="0" u="none" strike="noStrike" kern="1200" cap="none" spc="0" normalizeH="0" baseline="0" noProof="0">
                <a:ln>
                  <a:noFill/>
                </a:ln>
                <a:solidFill>
                  <a:srgbClr val="808080"/>
                </a:solidFill>
                <a:effectLst/>
                <a:uLnTx/>
                <a:uFillTx/>
                <a:latin typeface="Calibri"/>
                <a:ea typeface="+mn-ea"/>
                <a:cs typeface="+mn-cs"/>
              </a:rPr>
              <a:t>Printed 25/04/2019 12:26 Romance Standard Time</a:t>
            </a:r>
            <a:endParaRPr kumimoji="0" lang="en-GB" sz="1632" b="0" i="0" u="none" strike="noStrike" kern="1200" cap="none" spc="0" normalizeH="0" baseline="0" noProof="0" dirty="0">
              <a:ln>
                <a:noFill/>
              </a:ln>
              <a:solidFill>
                <a:srgbClr val="808080"/>
              </a:solidFill>
              <a:effectLst/>
              <a:uLnTx/>
              <a:uFillTx/>
              <a:latin typeface="Calibri"/>
              <a:ea typeface="+mn-ea"/>
              <a:cs typeface="+mn-cs"/>
            </a:endParaRPr>
          </a:p>
        </p:txBody>
      </p:sp>
      <p:sp>
        <p:nvSpPr>
          <p:cNvPr id="19" name="Title Placeholder 2"/>
          <p:cNvSpPr>
            <a:spLocks noGrp="1" noChangeArrowheads="1"/>
          </p:cNvSpPr>
          <p:nvPr>
            <p:ph type="title"/>
          </p:nvPr>
        </p:nvSpPr>
        <p:spPr bwMode="auto">
          <a:xfrm>
            <a:off x="233258" y="250104"/>
            <a:ext cx="11725484" cy="314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p>
            <a:pPr lvl="0" latinLnBrk="0"/>
            <a:r>
              <a:rPr lang="en-US"/>
              <a:t>Click to edit Master title style</a:t>
            </a:r>
            <a:endParaRPr lang="en-GB" noProof="0" dirty="0"/>
          </a:p>
        </p:txBody>
      </p:sp>
      <p:sp>
        <p:nvSpPr>
          <p:cNvPr id="10" name="1. On-page tracker" hidden="1"/>
          <p:cNvSpPr>
            <a:spLocks noChangeArrowheads="1"/>
          </p:cNvSpPr>
          <p:nvPr/>
        </p:nvSpPr>
        <p:spPr bwMode="auto">
          <a:xfrm>
            <a:off x="233258" y="60960"/>
            <a:ext cx="56791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all" spc="0" normalizeH="0" baseline="0" noProof="0" dirty="0">
                <a:ln>
                  <a:noFill/>
                </a:ln>
                <a:solidFill>
                  <a:srgbClr val="808080"/>
                </a:solidFill>
                <a:effectLst/>
                <a:uLnTx/>
                <a:uFillTx/>
                <a:latin typeface="Calibri"/>
                <a:ea typeface="+mn-ea"/>
                <a:cs typeface="+mn-cs"/>
              </a:rPr>
              <a:t>Tracker</a:t>
            </a:r>
          </a:p>
        </p:txBody>
      </p:sp>
      <p:sp>
        <p:nvSpPr>
          <p:cNvPr id="11" name="3. Unit of measure" hidden="1"/>
          <p:cNvSpPr txBox="1">
            <a:spLocks noChangeArrowheads="1"/>
          </p:cNvSpPr>
          <p:nvPr/>
        </p:nvSpPr>
        <p:spPr bwMode="auto">
          <a:xfrm>
            <a:off x="233258" y="581377"/>
            <a:ext cx="1172548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0" marR="0" lvl="0" indent="0" algn="l" defTabSz="89535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08080"/>
                </a:solidFill>
                <a:effectLst/>
                <a:uLnTx/>
                <a:uFillTx/>
                <a:latin typeface="Calibri"/>
                <a:ea typeface="+mn-ea"/>
                <a:cs typeface="+mn-cs"/>
              </a:rPr>
              <a:t>Subtitle</a:t>
            </a:r>
          </a:p>
        </p:txBody>
      </p:sp>
      <p:sp>
        <p:nvSpPr>
          <p:cNvPr id="3" name="Text Placeholder 2"/>
          <p:cNvSpPr>
            <a:spLocks noGrp="1"/>
          </p:cNvSpPr>
          <p:nvPr userDrawn="1">
            <p:ph type="body" idx="1"/>
          </p:nvPr>
        </p:nvSpPr>
        <p:spPr bwMode="auto">
          <a:xfrm>
            <a:off x="1976208" y="1991016"/>
            <a:ext cx="5853024" cy="1231106"/>
          </a:xfrm>
          <a:prstGeom prst="rect">
            <a:avLst/>
          </a:prstGeom>
        </p:spPr>
        <p:txBody>
          <a:bodyPr vert="horz" lIns="0" tIns="0" rIns="0" bIns="0" rtlCol="0">
            <a:spAutoFit/>
          </a:bodyPr>
          <a:lstStyle/>
          <a:p>
            <a:pPr lvl="0" latinLnBrk="0"/>
            <a:r>
              <a:rPr lang="en-US"/>
              <a:t>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endParaRPr lang="en-GB" dirty="0"/>
          </a:p>
        </p:txBody>
      </p:sp>
      <p:grpSp>
        <p:nvGrpSpPr>
          <p:cNvPr id="15" name="ACET" hidden="1"/>
          <p:cNvGrpSpPr>
            <a:grpSpLocks/>
          </p:cNvGrpSpPr>
          <p:nvPr userDrawn="1"/>
        </p:nvGrpSpPr>
        <p:grpSpPr bwMode="auto">
          <a:xfrm>
            <a:off x="1976207" y="1291401"/>
            <a:ext cx="5801189" cy="510220"/>
            <a:chOff x="915" y="715"/>
            <a:chExt cx="2686" cy="315"/>
          </a:xfrm>
        </p:grpSpPr>
        <p:cxnSp>
          <p:nvCxnSpPr>
            <p:cNvPr id="16" name="AutoShape 249"/>
            <p:cNvCxnSpPr>
              <a:cxnSpLocks noChangeShapeType="1"/>
              <a:stCxn id="18" idx="4"/>
              <a:endCxn id="18" idx="6"/>
            </p:cNvCxnSpPr>
            <p:nvPr/>
          </p:nvCxnSpPr>
          <p:spPr bwMode="auto">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auto">
            <a:xfrm>
              <a:off x="915" y="715"/>
              <a:ext cx="2686" cy="31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alibri"/>
                  <a:ea typeface="+mn-ea"/>
                  <a:cs typeface="+mn-cs"/>
                </a:rPr>
                <a:t>Title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08080"/>
                  </a:solidFill>
                  <a:effectLst/>
                  <a:uLnTx/>
                  <a:uFillTx/>
                  <a:latin typeface="Calibri"/>
                  <a:ea typeface="+mn-ea"/>
                  <a:cs typeface="+mn-cs"/>
                </a:rPr>
                <a:t>Unit of measure</a:t>
              </a:r>
            </a:p>
          </p:txBody>
        </p:sp>
      </p:grpSp>
      <p:sp>
        <p:nvSpPr>
          <p:cNvPr id="23" name="doc id"/>
          <p:cNvSpPr>
            <a:spLocks noChangeArrowheads="1"/>
          </p:cNvSpPr>
          <p:nvPr userDrawn="1"/>
        </p:nvSpPr>
        <p:spPr bwMode="auto">
          <a:xfrm>
            <a:off x="11064590" y="60960"/>
            <a:ext cx="894152"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marL="0" marR="0" lvl="0" indent="0" algn="r" defTabSz="913526" rtl="0" eaLnBrk="1" fontAlgn="auto" latinLnBrk="0" hangingPunct="1">
              <a:lnSpc>
                <a:spcPct val="100000"/>
              </a:lnSpc>
              <a:spcBef>
                <a:spcPts val="0"/>
              </a:spcBef>
              <a:spcAft>
                <a:spcPts val="0"/>
              </a:spcAft>
              <a:buClrTx/>
              <a:buSzTx/>
              <a:buFontTx/>
              <a:buNone/>
              <a:tabLst/>
              <a:defRPr/>
            </a:pPr>
            <a:endParaRPr kumimoji="0" lang="en-GB" sz="816" b="0" i="0" u="none" strike="noStrike" kern="1200" cap="none" spc="0" normalizeH="0" baseline="0" noProof="0" dirty="0">
              <a:ln>
                <a:noFill/>
              </a:ln>
              <a:solidFill>
                <a:srgbClr val="808080"/>
              </a:solidFill>
              <a:effectLst/>
              <a:uLnTx/>
              <a:uFillTx/>
              <a:latin typeface="Calibri"/>
              <a:ea typeface="+mn-ea"/>
              <a:cs typeface="+mn-cs"/>
            </a:endParaRPr>
          </a:p>
        </p:txBody>
      </p:sp>
      <p:sp>
        <p:nvSpPr>
          <p:cNvPr id="13" name="4. Footnote" hidden="1"/>
          <p:cNvSpPr txBox="1">
            <a:spLocks noChangeArrowheads="1"/>
          </p:cNvSpPr>
          <p:nvPr/>
        </p:nvSpPr>
        <p:spPr bwMode="auto">
          <a:xfrm>
            <a:off x="233258" y="6443644"/>
            <a:ext cx="9809596"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69850" marR="0" lvl="0" indent="-69850" algn="l" defTabSz="89535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808080"/>
                </a:solidFill>
                <a:effectLst/>
                <a:uLnTx/>
                <a:uFillTx/>
                <a:latin typeface="Calibri"/>
                <a:ea typeface="+mn-ea"/>
                <a:cs typeface="+mn-cs"/>
              </a:rPr>
              <a:t>1 Footnote</a:t>
            </a:r>
          </a:p>
        </p:txBody>
      </p:sp>
      <p:sp>
        <p:nvSpPr>
          <p:cNvPr id="14" name="5. Source" hidden="1"/>
          <p:cNvSpPr>
            <a:spLocks noChangeArrowheads="1"/>
          </p:cNvSpPr>
          <p:nvPr/>
        </p:nvSpPr>
        <p:spPr bwMode="auto">
          <a:xfrm>
            <a:off x="233258" y="6598590"/>
            <a:ext cx="9809596"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384175" marR="0" lvl="0" indent="-384175" algn="l" defTabSz="913526"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808080"/>
                </a:solidFill>
                <a:effectLst/>
                <a:uLnTx/>
                <a:uFillTx/>
                <a:latin typeface="Calibri"/>
                <a:ea typeface="+mn-ea"/>
                <a:cs typeface="+mn-cs"/>
              </a:rPr>
              <a:t>SOURCE: Source</a:t>
            </a:r>
          </a:p>
        </p:txBody>
      </p:sp>
      <p:pic>
        <p:nvPicPr>
          <p:cNvPr id="61" name="Picture 4" descr="Image result for world health organisation logo png">
            <a:extLst>
              <a:ext uri="{FF2B5EF4-FFF2-40B4-BE49-F238E27FC236}">
                <a16:creationId xmlns:a16="http://schemas.microsoft.com/office/drawing/2014/main" id="{1901E534-79ED-4DAE-B9B2-9AA9ADE57812}"/>
              </a:ext>
            </a:extLst>
          </p:cNvPr>
          <p:cNvPicPr>
            <a:picLocks noChangeAspect="1" noChangeArrowheads="1"/>
          </p:cNvPicPr>
          <p:nvPr userDrawn="1"/>
        </p:nvPicPr>
        <p:blipFill rotWithShape="1">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l="11310" t="16692" r="11310" b="16692"/>
          <a:stretch/>
        </p:blipFill>
        <p:spPr bwMode="auto">
          <a:xfrm>
            <a:off x="10312789" y="6364375"/>
            <a:ext cx="1254190" cy="431894"/>
          </a:xfrm>
          <a:prstGeom prst="rect">
            <a:avLst/>
          </a:prstGeom>
          <a:noFill/>
          <a:extLst>
            <a:ext uri="{909E8E84-426E-40DD-AFC4-6F175D3DCCD1}">
              <a14:hiddenFill xmlns:a14="http://schemas.microsoft.com/office/drawing/2010/main">
                <a:solidFill>
                  <a:srgbClr val="FFFFFF"/>
                </a:solidFill>
              </a14:hiddenFill>
            </a:ext>
          </a:extLst>
        </p:spPr>
      </p:pic>
      <p:grpSp>
        <p:nvGrpSpPr>
          <p:cNvPr id="63" name="LegendBoxes" hidden="1">
            <a:extLst>
              <a:ext uri="{FF2B5EF4-FFF2-40B4-BE49-F238E27FC236}">
                <a16:creationId xmlns:a16="http://schemas.microsoft.com/office/drawing/2014/main" id="{86211F76-FD48-44BA-B3E2-6DFAEAC418C8}"/>
              </a:ext>
            </a:extLst>
          </p:cNvPr>
          <p:cNvGrpSpPr>
            <a:grpSpLocks/>
          </p:cNvGrpSpPr>
          <p:nvPr userDrawn="1"/>
        </p:nvGrpSpPr>
        <p:grpSpPr bwMode="auto">
          <a:xfrm>
            <a:off x="11255479" y="319405"/>
            <a:ext cx="703263" cy="996951"/>
            <a:chOff x="4936" y="176"/>
            <a:chExt cx="443" cy="628"/>
          </a:xfrm>
        </p:grpSpPr>
        <p:sp>
          <p:nvSpPr>
            <p:cNvPr id="64" name="Legend1">
              <a:extLst>
                <a:ext uri="{FF2B5EF4-FFF2-40B4-BE49-F238E27FC236}">
                  <a16:creationId xmlns:a16="http://schemas.microsoft.com/office/drawing/2014/main" id="{DE0B4BDA-4EFE-4E32-9210-EAA8C606F7B5}"/>
                </a:ext>
              </a:extLst>
            </p:cNvPr>
            <p:cNvSpPr>
              <a:spLocks noChangeArrowheads="1"/>
            </p:cNvSpPr>
            <p:nvPr/>
          </p:nvSpPr>
          <p:spPr bwMode="auto">
            <a:xfrm>
              <a:off x="5096" y="176"/>
              <a:ext cx="283"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Legend</a:t>
              </a:r>
            </a:p>
          </p:txBody>
        </p:sp>
        <p:sp>
          <p:nvSpPr>
            <p:cNvPr id="65" name="LegendRectangle1">
              <a:extLst>
                <a:ext uri="{FF2B5EF4-FFF2-40B4-BE49-F238E27FC236}">
                  <a16:creationId xmlns:a16="http://schemas.microsoft.com/office/drawing/2014/main" id="{ACDCF147-0483-4B18-8955-F427E66FB128}"/>
                </a:ext>
              </a:extLst>
            </p:cNvPr>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6" name="Legend2">
              <a:extLst>
                <a:ext uri="{FF2B5EF4-FFF2-40B4-BE49-F238E27FC236}">
                  <a16:creationId xmlns:a16="http://schemas.microsoft.com/office/drawing/2014/main" id="{2337564F-E44B-46D8-9A17-F1ADDD1A8886}"/>
                </a:ext>
              </a:extLst>
            </p:cNvPr>
            <p:cNvSpPr>
              <a:spLocks noChangeArrowheads="1"/>
            </p:cNvSpPr>
            <p:nvPr/>
          </p:nvSpPr>
          <p:spPr bwMode="auto">
            <a:xfrm>
              <a:off x="5096" y="346"/>
              <a:ext cx="283"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Legend</a:t>
              </a:r>
            </a:p>
          </p:txBody>
        </p:sp>
        <p:sp>
          <p:nvSpPr>
            <p:cNvPr id="67" name="LegendRectangle2">
              <a:extLst>
                <a:ext uri="{FF2B5EF4-FFF2-40B4-BE49-F238E27FC236}">
                  <a16:creationId xmlns:a16="http://schemas.microsoft.com/office/drawing/2014/main" id="{33BE4D4E-2945-4D9E-9C76-F84F8F6E8075}"/>
                </a:ext>
              </a:extLst>
            </p:cNvPr>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8" name="Legend3">
              <a:extLst>
                <a:ext uri="{FF2B5EF4-FFF2-40B4-BE49-F238E27FC236}">
                  <a16:creationId xmlns:a16="http://schemas.microsoft.com/office/drawing/2014/main" id="{2E7BA6F0-35AD-4E48-AFCB-9EE851CFCC71}"/>
                </a:ext>
              </a:extLst>
            </p:cNvPr>
            <p:cNvSpPr>
              <a:spLocks noChangeArrowheads="1"/>
            </p:cNvSpPr>
            <p:nvPr/>
          </p:nvSpPr>
          <p:spPr bwMode="auto">
            <a:xfrm>
              <a:off x="5096" y="517"/>
              <a:ext cx="283"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Legend</a:t>
              </a:r>
            </a:p>
          </p:txBody>
        </p:sp>
        <p:sp>
          <p:nvSpPr>
            <p:cNvPr id="69" name="LegendRectangle3">
              <a:extLst>
                <a:ext uri="{FF2B5EF4-FFF2-40B4-BE49-F238E27FC236}">
                  <a16:creationId xmlns:a16="http://schemas.microsoft.com/office/drawing/2014/main" id="{6ACD67DB-B63B-4CBC-84A6-F87A738E8948}"/>
                </a:ext>
              </a:extLst>
            </p:cNvPr>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0" name="Legend4">
              <a:extLst>
                <a:ext uri="{FF2B5EF4-FFF2-40B4-BE49-F238E27FC236}">
                  <a16:creationId xmlns:a16="http://schemas.microsoft.com/office/drawing/2014/main" id="{7CA44096-F694-4D85-9261-0DC725BDC64C}"/>
                </a:ext>
              </a:extLst>
            </p:cNvPr>
            <p:cNvSpPr>
              <a:spLocks noChangeArrowheads="1"/>
            </p:cNvSpPr>
            <p:nvPr/>
          </p:nvSpPr>
          <p:spPr bwMode="auto">
            <a:xfrm>
              <a:off x="5096" y="688"/>
              <a:ext cx="283"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Legend</a:t>
              </a:r>
            </a:p>
          </p:txBody>
        </p:sp>
        <p:sp>
          <p:nvSpPr>
            <p:cNvPr id="71" name="LegendRectangle4">
              <a:extLst>
                <a:ext uri="{FF2B5EF4-FFF2-40B4-BE49-F238E27FC236}">
                  <a16:creationId xmlns:a16="http://schemas.microsoft.com/office/drawing/2014/main" id="{83E49792-BF2C-4941-8795-B438819942A3}"/>
                </a:ext>
              </a:extLst>
            </p:cNvPr>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72" name="LegendLines" hidden="1">
            <a:extLst>
              <a:ext uri="{FF2B5EF4-FFF2-40B4-BE49-F238E27FC236}">
                <a16:creationId xmlns:a16="http://schemas.microsoft.com/office/drawing/2014/main" id="{E53272FE-E6BB-4D61-881D-096957B7BF90}"/>
              </a:ext>
            </a:extLst>
          </p:cNvPr>
          <p:cNvGrpSpPr>
            <a:grpSpLocks/>
          </p:cNvGrpSpPr>
          <p:nvPr userDrawn="1"/>
        </p:nvGrpSpPr>
        <p:grpSpPr bwMode="auto">
          <a:xfrm>
            <a:off x="10947504" y="319405"/>
            <a:ext cx="1011238" cy="730251"/>
            <a:chOff x="4750" y="176"/>
            <a:chExt cx="637" cy="460"/>
          </a:xfrm>
        </p:grpSpPr>
        <p:sp>
          <p:nvSpPr>
            <p:cNvPr id="73" name="LineLegend1">
              <a:extLst>
                <a:ext uri="{FF2B5EF4-FFF2-40B4-BE49-F238E27FC236}">
                  <a16:creationId xmlns:a16="http://schemas.microsoft.com/office/drawing/2014/main" id="{C2F392F3-480D-4FD7-848C-1A22C28CAE32}"/>
                </a:ext>
              </a:extLst>
            </p:cNvPr>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4" name="LineLegend2">
              <a:extLst>
                <a:ext uri="{FF2B5EF4-FFF2-40B4-BE49-F238E27FC236}">
                  <a16:creationId xmlns:a16="http://schemas.microsoft.com/office/drawing/2014/main" id="{0A73ECA0-A6B8-4638-942C-0ED309810BD1}"/>
                </a:ext>
              </a:extLst>
            </p:cNvPr>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5" name="LineLegend3">
              <a:extLst>
                <a:ext uri="{FF2B5EF4-FFF2-40B4-BE49-F238E27FC236}">
                  <a16:creationId xmlns:a16="http://schemas.microsoft.com/office/drawing/2014/main" id="{541FABAA-8C8A-4273-ABFE-1BEC07505535}"/>
                </a:ext>
              </a:extLst>
            </p:cNvPr>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6" name="Legend1">
              <a:extLst>
                <a:ext uri="{FF2B5EF4-FFF2-40B4-BE49-F238E27FC236}">
                  <a16:creationId xmlns:a16="http://schemas.microsoft.com/office/drawing/2014/main" id="{D7798540-23B7-4498-918E-5759ED0C5C28}"/>
                </a:ext>
              </a:extLst>
            </p:cNvPr>
            <p:cNvSpPr>
              <a:spLocks noChangeArrowheads="1"/>
            </p:cNvSpPr>
            <p:nvPr/>
          </p:nvSpPr>
          <p:spPr bwMode="auto">
            <a:xfrm>
              <a:off x="5104" y="176"/>
              <a:ext cx="283"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Legend</a:t>
              </a:r>
            </a:p>
          </p:txBody>
        </p:sp>
        <p:sp>
          <p:nvSpPr>
            <p:cNvPr id="77" name="Legend2">
              <a:extLst>
                <a:ext uri="{FF2B5EF4-FFF2-40B4-BE49-F238E27FC236}">
                  <a16:creationId xmlns:a16="http://schemas.microsoft.com/office/drawing/2014/main" id="{33270980-4363-4DAA-AD5F-03C262E89798}"/>
                </a:ext>
              </a:extLst>
            </p:cNvPr>
            <p:cNvSpPr>
              <a:spLocks noChangeArrowheads="1"/>
            </p:cNvSpPr>
            <p:nvPr/>
          </p:nvSpPr>
          <p:spPr bwMode="auto">
            <a:xfrm>
              <a:off x="5104" y="344"/>
              <a:ext cx="283"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Legend</a:t>
              </a:r>
            </a:p>
          </p:txBody>
        </p:sp>
        <p:sp>
          <p:nvSpPr>
            <p:cNvPr id="78" name="Legend3">
              <a:extLst>
                <a:ext uri="{FF2B5EF4-FFF2-40B4-BE49-F238E27FC236}">
                  <a16:creationId xmlns:a16="http://schemas.microsoft.com/office/drawing/2014/main" id="{8B094C1E-56E9-4084-A551-1A0593A15EB4}"/>
                </a:ext>
              </a:extLst>
            </p:cNvPr>
            <p:cNvSpPr>
              <a:spLocks noChangeArrowheads="1"/>
            </p:cNvSpPr>
            <p:nvPr/>
          </p:nvSpPr>
          <p:spPr bwMode="auto">
            <a:xfrm>
              <a:off x="5104" y="520"/>
              <a:ext cx="283"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Legend</a:t>
              </a:r>
            </a:p>
          </p:txBody>
        </p:sp>
      </p:grpSp>
      <p:grpSp>
        <p:nvGrpSpPr>
          <p:cNvPr id="79" name="LegendMoons" hidden="1">
            <a:extLst>
              <a:ext uri="{FF2B5EF4-FFF2-40B4-BE49-F238E27FC236}">
                <a16:creationId xmlns:a16="http://schemas.microsoft.com/office/drawing/2014/main" id="{A386DB18-236E-4400-A97E-24D3A4A55FE3}"/>
              </a:ext>
            </a:extLst>
          </p:cNvPr>
          <p:cNvGrpSpPr/>
          <p:nvPr userDrawn="1"/>
        </p:nvGrpSpPr>
        <p:grpSpPr>
          <a:xfrm>
            <a:off x="11188905" y="319405"/>
            <a:ext cx="769837" cy="1306516"/>
            <a:chOff x="7875175" y="286625"/>
            <a:chExt cx="769837" cy="1306516"/>
          </a:xfrm>
        </p:grpSpPr>
        <p:grpSp>
          <p:nvGrpSpPr>
            <p:cNvPr id="80" name="MoonLegend2">
              <a:extLst>
                <a:ext uri="{FF2B5EF4-FFF2-40B4-BE49-F238E27FC236}">
                  <a16:creationId xmlns:a16="http://schemas.microsoft.com/office/drawing/2014/main" id="{D0556F15-3FCA-4587-A39F-AF0DC711B85F}"/>
                </a:ext>
              </a:extLst>
            </p:cNvPr>
            <p:cNvGrpSpPr>
              <a:grpSpLocks noChangeAspect="1"/>
            </p:cNvGrpSpPr>
            <p:nvPr>
              <p:custDataLst>
                <p:tags r:id="rId8"/>
              </p:custDataLst>
            </p:nvPr>
          </p:nvGrpSpPr>
          <p:grpSpPr bwMode="auto">
            <a:xfrm>
              <a:off x="7875175" y="560866"/>
              <a:ext cx="209550" cy="209551"/>
              <a:chOff x="1694" y="2044"/>
              <a:chExt cx="160" cy="160"/>
            </a:xfrm>
          </p:grpSpPr>
          <p:sp>
            <p:nvSpPr>
              <p:cNvPr id="98" name="Oval 41">
                <a:extLst>
                  <a:ext uri="{FF2B5EF4-FFF2-40B4-BE49-F238E27FC236}">
                    <a16:creationId xmlns:a16="http://schemas.microsoft.com/office/drawing/2014/main" id="{7D973B3D-A614-406A-96A5-9F9B43795FCD}"/>
                  </a:ext>
                </a:extLst>
              </p:cNvPr>
              <p:cNvSpPr>
                <a:spLocks noChangeAspect="1" noChangeArrowheads="1"/>
              </p:cNvSpPr>
              <p:nvPr>
                <p:custDataLst>
                  <p:tags r:id="rId21"/>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99" name="Arc 42">
                <a:extLst>
                  <a:ext uri="{FF2B5EF4-FFF2-40B4-BE49-F238E27FC236}">
                    <a16:creationId xmlns:a16="http://schemas.microsoft.com/office/drawing/2014/main" id="{99CB2EF0-831C-43D6-9C36-559D778DA1B7}"/>
                  </a:ext>
                </a:extLst>
              </p:cNvPr>
              <p:cNvSpPr>
                <a:spLocks noChangeAspect="1"/>
              </p:cNvSpPr>
              <p:nvPr>
                <p:custDataLst>
                  <p:tags r:id="rId22"/>
                </p:custDataLst>
              </p:nvPr>
            </p:nvSpPr>
            <p:spPr bwMode="auto">
              <a:xfrm>
                <a:off x="1694" y="2044"/>
                <a:ext cx="160" cy="160"/>
              </a:xfrm>
              <a:prstGeom prst="arc">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81" name="MoonLegend4">
              <a:extLst>
                <a:ext uri="{FF2B5EF4-FFF2-40B4-BE49-F238E27FC236}">
                  <a16:creationId xmlns:a16="http://schemas.microsoft.com/office/drawing/2014/main" id="{25C2504C-AE2D-4287-9C23-0CCE903D0E7A}"/>
                </a:ext>
              </a:extLst>
            </p:cNvPr>
            <p:cNvGrpSpPr>
              <a:grpSpLocks noChangeAspect="1"/>
            </p:cNvGrpSpPr>
            <p:nvPr>
              <p:custDataLst>
                <p:tags r:id="rId9"/>
              </p:custDataLst>
            </p:nvPr>
          </p:nvGrpSpPr>
          <p:grpSpPr bwMode="auto">
            <a:xfrm>
              <a:off x="7875175" y="1109348"/>
              <a:ext cx="209550" cy="209551"/>
              <a:chOff x="4495" y="1198"/>
              <a:chExt cx="160" cy="160"/>
            </a:xfrm>
          </p:grpSpPr>
          <p:sp>
            <p:nvSpPr>
              <p:cNvPr id="96" name="Oval 47">
                <a:extLst>
                  <a:ext uri="{FF2B5EF4-FFF2-40B4-BE49-F238E27FC236}">
                    <a16:creationId xmlns:a16="http://schemas.microsoft.com/office/drawing/2014/main" id="{92D89530-8C4D-45CA-A0BC-BB1C12672997}"/>
                  </a:ext>
                </a:extLst>
              </p:cNvPr>
              <p:cNvSpPr>
                <a:spLocks noChangeAspect="1" noChangeArrowheads="1"/>
              </p:cNvSpPr>
              <p:nvPr>
                <p:custDataLst>
                  <p:tags r:id="rId19"/>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97" name="Arc 48">
                <a:extLst>
                  <a:ext uri="{FF2B5EF4-FFF2-40B4-BE49-F238E27FC236}">
                    <a16:creationId xmlns:a16="http://schemas.microsoft.com/office/drawing/2014/main" id="{ADD42E44-1D1B-461F-9BA1-74B2342BB235}"/>
                  </a:ext>
                </a:extLst>
              </p:cNvPr>
              <p:cNvSpPr>
                <a:spLocks noChangeAspect="1"/>
              </p:cNvSpPr>
              <p:nvPr>
                <p:custDataLst>
                  <p:tags r:id="rId20"/>
                </p:custDataLst>
              </p:nvPr>
            </p:nvSpPr>
            <p:spPr bwMode="auto">
              <a:xfrm>
                <a:off x="4495" y="1198"/>
                <a:ext cx="160" cy="160"/>
              </a:xfrm>
              <a:prstGeom prst="arc">
                <a:avLst>
                  <a:gd name="adj1" fmla="val 16200000"/>
                  <a:gd name="adj2" fmla="val 108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82" name="MoonLegend5">
              <a:extLst>
                <a:ext uri="{FF2B5EF4-FFF2-40B4-BE49-F238E27FC236}">
                  <a16:creationId xmlns:a16="http://schemas.microsoft.com/office/drawing/2014/main" id="{6A96CB35-AA0D-4CE4-B003-0D36F35227FF}"/>
                </a:ext>
              </a:extLst>
            </p:cNvPr>
            <p:cNvGrpSpPr>
              <a:grpSpLocks noChangeAspect="1"/>
            </p:cNvGrpSpPr>
            <p:nvPr>
              <p:custDataLst>
                <p:tags r:id="rId10"/>
              </p:custDataLst>
            </p:nvPr>
          </p:nvGrpSpPr>
          <p:grpSpPr bwMode="auto">
            <a:xfrm>
              <a:off x="7875175" y="1383590"/>
              <a:ext cx="209550" cy="209551"/>
              <a:chOff x="4495" y="1440"/>
              <a:chExt cx="160" cy="160"/>
            </a:xfrm>
          </p:grpSpPr>
          <p:sp>
            <p:nvSpPr>
              <p:cNvPr id="94" name="Oval 50">
                <a:extLst>
                  <a:ext uri="{FF2B5EF4-FFF2-40B4-BE49-F238E27FC236}">
                    <a16:creationId xmlns:a16="http://schemas.microsoft.com/office/drawing/2014/main" id="{D162A430-B795-4C9F-9EBD-84543D384B63}"/>
                  </a:ext>
                </a:extLst>
              </p:cNvPr>
              <p:cNvSpPr>
                <a:spLocks noChangeAspect="1" noChangeArrowheads="1"/>
              </p:cNvSpPr>
              <p:nvPr>
                <p:custDataLst>
                  <p:tags r:id="rId17"/>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95" name="Oval 51">
                <a:extLst>
                  <a:ext uri="{FF2B5EF4-FFF2-40B4-BE49-F238E27FC236}">
                    <a16:creationId xmlns:a16="http://schemas.microsoft.com/office/drawing/2014/main" id="{5D8D879F-9D78-4A38-9A7C-DC8DAFF035FC}"/>
                  </a:ext>
                </a:extLst>
              </p:cNvPr>
              <p:cNvSpPr>
                <a:spLocks noChangeAspect="1" noChangeArrowheads="1"/>
              </p:cNvSpPr>
              <p:nvPr>
                <p:custDataLst>
                  <p:tags r:id="rId18"/>
                </p:custDataLst>
              </p:nvPr>
            </p:nvSpPr>
            <p:spPr bwMode="auto">
              <a:xfrm>
                <a:off x="4495" y="1440"/>
                <a:ext cx="160" cy="160"/>
              </a:xfrm>
              <a:prstGeom prst="arc">
                <a:avLst>
                  <a:gd name="adj1" fmla="val 16200000"/>
                  <a:gd name="adj2" fmla="val 162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sp>
          <p:nvSpPr>
            <p:cNvPr id="83" name="Legend1">
              <a:extLst>
                <a:ext uri="{FF2B5EF4-FFF2-40B4-BE49-F238E27FC236}">
                  <a16:creationId xmlns:a16="http://schemas.microsoft.com/office/drawing/2014/main" id="{0F863DB3-1936-4E30-9D89-851E8EEC456E}"/>
                </a:ext>
              </a:extLst>
            </p:cNvPr>
            <p:cNvSpPr>
              <a:spLocks noChangeArrowheads="1"/>
            </p:cNvSpPr>
            <p:nvPr/>
          </p:nvSpPr>
          <p:spPr bwMode="auto">
            <a:xfrm>
              <a:off x="8195850" y="299325"/>
              <a:ext cx="44916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Legend</a:t>
              </a:r>
            </a:p>
          </p:txBody>
        </p:sp>
        <p:sp>
          <p:nvSpPr>
            <p:cNvPr id="84" name="Legend2">
              <a:extLst>
                <a:ext uri="{FF2B5EF4-FFF2-40B4-BE49-F238E27FC236}">
                  <a16:creationId xmlns:a16="http://schemas.microsoft.com/office/drawing/2014/main" id="{17C42F24-D98E-4327-A933-2A9DD37452E8}"/>
                </a:ext>
              </a:extLst>
            </p:cNvPr>
            <p:cNvSpPr>
              <a:spLocks noChangeArrowheads="1"/>
            </p:cNvSpPr>
            <p:nvPr/>
          </p:nvSpPr>
          <p:spPr bwMode="auto">
            <a:xfrm>
              <a:off x="8195850" y="573963"/>
              <a:ext cx="44916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Legend</a:t>
              </a:r>
            </a:p>
          </p:txBody>
        </p:sp>
        <p:sp>
          <p:nvSpPr>
            <p:cNvPr id="85" name="Legend3">
              <a:extLst>
                <a:ext uri="{FF2B5EF4-FFF2-40B4-BE49-F238E27FC236}">
                  <a16:creationId xmlns:a16="http://schemas.microsoft.com/office/drawing/2014/main" id="{AD4DFC79-85E3-4E7A-8097-10CE9DE634C8}"/>
                </a:ext>
              </a:extLst>
            </p:cNvPr>
            <p:cNvSpPr>
              <a:spLocks noChangeArrowheads="1"/>
            </p:cNvSpPr>
            <p:nvPr/>
          </p:nvSpPr>
          <p:spPr bwMode="auto">
            <a:xfrm>
              <a:off x="8195850" y="848602"/>
              <a:ext cx="44916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Legend</a:t>
              </a:r>
            </a:p>
          </p:txBody>
        </p:sp>
        <p:sp>
          <p:nvSpPr>
            <p:cNvPr id="86" name="Legend4">
              <a:extLst>
                <a:ext uri="{FF2B5EF4-FFF2-40B4-BE49-F238E27FC236}">
                  <a16:creationId xmlns:a16="http://schemas.microsoft.com/office/drawing/2014/main" id="{9306C54B-345F-4DAF-A5D5-9354486F0104}"/>
                </a:ext>
              </a:extLst>
            </p:cNvPr>
            <p:cNvSpPr>
              <a:spLocks noChangeArrowheads="1"/>
            </p:cNvSpPr>
            <p:nvPr/>
          </p:nvSpPr>
          <p:spPr bwMode="auto">
            <a:xfrm>
              <a:off x="8195850" y="1120065"/>
              <a:ext cx="44916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Legend</a:t>
              </a:r>
            </a:p>
          </p:txBody>
        </p:sp>
        <p:sp>
          <p:nvSpPr>
            <p:cNvPr id="87" name="Legend5">
              <a:extLst>
                <a:ext uri="{FF2B5EF4-FFF2-40B4-BE49-F238E27FC236}">
                  <a16:creationId xmlns:a16="http://schemas.microsoft.com/office/drawing/2014/main" id="{A8521CF9-836D-4028-8E56-219F29084694}"/>
                </a:ext>
              </a:extLst>
            </p:cNvPr>
            <p:cNvSpPr>
              <a:spLocks noChangeArrowheads="1"/>
            </p:cNvSpPr>
            <p:nvPr/>
          </p:nvSpPr>
          <p:spPr bwMode="auto">
            <a:xfrm>
              <a:off x="8195850" y="1396290"/>
              <a:ext cx="44916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Legend</a:t>
              </a:r>
            </a:p>
          </p:txBody>
        </p:sp>
        <p:grpSp>
          <p:nvGrpSpPr>
            <p:cNvPr id="88" name="MoonLegend3">
              <a:extLst>
                <a:ext uri="{FF2B5EF4-FFF2-40B4-BE49-F238E27FC236}">
                  <a16:creationId xmlns:a16="http://schemas.microsoft.com/office/drawing/2014/main" id="{304BD983-7DB0-474E-AD23-9549E86C7AEE}"/>
                </a:ext>
              </a:extLst>
            </p:cNvPr>
            <p:cNvGrpSpPr>
              <a:grpSpLocks noChangeAspect="1"/>
            </p:cNvGrpSpPr>
            <p:nvPr>
              <p:custDataLst>
                <p:tags r:id="rId11"/>
              </p:custDataLst>
            </p:nvPr>
          </p:nvGrpSpPr>
          <p:grpSpPr bwMode="auto">
            <a:xfrm>
              <a:off x="7875175" y="835107"/>
              <a:ext cx="209550" cy="209551"/>
              <a:chOff x="4495" y="1198"/>
              <a:chExt cx="160" cy="160"/>
            </a:xfrm>
          </p:grpSpPr>
          <p:sp>
            <p:nvSpPr>
              <p:cNvPr id="92" name="Oval 47">
                <a:extLst>
                  <a:ext uri="{FF2B5EF4-FFF2-40B4-BE49-F238E27FC236}">
                    <a16:creationId xmlns:a16="http://schemas.microsoft.com/office/drawing/2014/main" id="{0A2934D7-BC95-4D7C-9B17-6B42B15BDFAA}"/>
                  </a:ext>
                </a:extLst>
              </p:cNvPr>
              <p:cNvSpPr>
                <a:spLocks noChangeAspect="1" noChangeArrowheads="1"/>
              </p:cNvSpPr>
              <p:nvPr>
                <p:custDataLst>
                  <p:tags r:id="rId15"/>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93" name="Arc 48">
                <a:extLst>
                  <a:ext uri="{FF2B5EF4-FFF2-40B4-BE49-F238E27FC236}">
                    <a16:creationId xmlns:a16="http://schemas.microsoft.com/office/drawing/2014/main" id="{F37634A6-79C7-4C2C-8C43-B7C501F5BF7C}"/>
                  </a:ext>
                </a:extLst>
              </p:cNvPr>
              <p:cNvSpPr>
                <a:spLocks noChangeAspect="1"/>
              </p:cNvSpPr>
              <p:nvPr>
                <p:custDataLst>
                  <p:tags r:id="rId16"/>
                </p:custDataLst>
              </p:nvPr>
            </p:nvSpPr>
            <p:spPr bwMode="auto">
              <a:xfrm>
                <a:off x="4495" y="1198"/>
                <a:ext cx="160" cy="160"/>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89" name="MoonLegend1">
              <a:extLst>
                <a:ext uri="{FF2B5EF4-FFF2-40B4-BE49-F238E27FC236}">
                  <a16:creationId xmlns:a16="http://schemas.microsoft.com/office/drawing/2014/main" id="{0925B210-AF7A-4755-8EA6-06F91D1766D4}"/>
                </a:ext>
              </a:extLst>
            </p:cNvPr>
            <p:cNvGrpSpPr>
              <a:grpSpLocks noChangeAspect="1"/>
            </p:cNvGrpSpPr>
            <p:nvPr userDrawn="1">
              <p:custDataLst>
                <p:tags r:id="rId12"/>
              </p:custDataLst>
            </p:nvPr>
          </p:nvGrpSpPr>
          <p:grpSpPr bwMode="auto">
            <a:xfrm>
              <a:off x="7875175" y="286625"/>
              <a:ext cx="209550" cy="209551"/>
              <a:chOff x="1694" y="2044"/>
              <a:chExt cx="160" cy="160"/>
            </a:xfrm>
          </p:grpSpPr>
          <p:sp>
            <p:nvSpPr>
              <p:cNvPr id="90" name="Oval 41">
                <a:extLst>
                  <a:ext uri="{FF2B5EF4-FFF2-40B4-BE49-F238E27FC236}">
                    <a16:creationId xmlns:a16="http://schemas.microsoft.com/office/drawing/2014/main" id="{023F23C0-9310-4581-AA8D-F87B8ADE9027}"/>
                  </a:ext>
                </a:extLst>
              </p:cNvPr>
              <p:cNvSpPr>
                <a:spLocks noChangeAspect="1" noChangeArrowheads="1"/>
              </p:cNvSpPr>
              <p:nvPr>
                <p:custDataLst>
                  <p:tags r:id="rId13"/>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91" name="Arc 42" hidden="1">
                <a:extLst>
                  <a:ext uri="{FF2B5EF4-FFF2-40B4-BE49-F238E27FC236}">
                    <a16:creationId xmlns:a16="http://schemas.microsoft.com/office/drawing/2014/main" id="{84F38A25-60E4-4073-9B75-BC02C360E372}"/>
                  </a:ext>
                </a:extLst>
              </p:cNvPr>
              <p:cNvSpPr>
                <a:spLocks noChangeAspect="1"/>
              </p:cNvSpPr>
              <p:nvPr>
                <p:custDataLst>
                  <p:tags r:id="rId14"/>
                </p:custDataLst>
              </p:nvPr>
            </p:nvSpPr>
            <p:spPr bwMode="auto">
              <a:xfrm>
                <a:off x="1694" y="2044"/>
                <a:ext cx="160" cy="160"/>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grpSp>
      <p:grpSp>
        <p:nvGrpSpPr>
          <p:cNvPr id="100" name="Sticker" hidden="1">
            <a:extLst>
              <a:ext uri="{FF2B5EF4-FFF2-40B4-BE49-F238E27FC236}">
                <a16:creationId xmlns:a16="http://schemas.microsoft.com/office/drawing/2014/main" id="{D482E422-67A1-4F59-B86D-B89D191995E4}"/>
              </a:ext>
            </a:extLst>
          </p:cNvPr>
          <p:cNvGrpSpPr/>
          <p:nvPr userDrawn="1"/>
        </p:nvGrpSpPr>
        <p:grpSpPr bwMode="auto">
          <a:xfrm>
            <a:off x="11074077" y="319405"/>
            <a:ext cx="884665" cy="212366"/>
            <a:chOff x="7856110" y="285750"/>
            <a:chExt cx="884665" cy="212366"/>
          </a:xfrm>
        </p:grpSpPr>
        <p:sp>
          <p:nvSpPr>
            <p:cNvPr id="101" name="StickerRectangle">
              <a:extLst>
                <a:ext uri="{FF2B5EF4-FFF2-40B4-BE49-F238E27FC236}">
                  <a16:creationId xmlns:a16="http://schemas.microsoft.com/office/drawing/2014/main" id="{2E078B9E-DC50-455F-AE64-A1E2B41F6504}"/>
                </a:ext>
              </a:extLst>
            </p:cNvPr>
            <p:cNvSpPr>
              <a:spLocks noChangeArrowheads="1"/>
            </p:cNvSpPr>
            <p:nvPr/>
          </p:nvSpPr>
          <p:spPr bwMode="auto">
            <a:xfrm>
              <a:off x="7856110" y="285750"/>
              <a:ext cx="884665" cy="212366"/>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marL="0" marR="0" lvl="0" indent="0" algn="r" defTabSz="89535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dirty="0">
                  <a:ln>
                    <a:noFill/>
                  </a:ln>
                  <a:solidFill>
                    <a:srgbClr val="808080"/>
                  </a:solidFill>
                  <a:effectLst/>
                  <a:uLnTx/>
                  <a:uFillTx/>
                  <a:latin typeface="Calibri"/>
                  <a:ea typeface="+mn-ea"/>
                  <a:cs typeface="+mn-cs"/>
                </a:rPr>
                <a:t>PRELIMINARY</a:t>
              </a:r>
            </a:p>
          </p:txBody>
        </p:sp>
        <p:cxnSp>
          <p:nvCxnSpPr>
            <p:cNvPr id="102" name="AutoShape 31">
              <a:extLst>
                <a:ext uri="{FF2B5EF4-FFF2-40B4-BE49-F238E27FC236}">
                  <a16:creationId xmlns:a16="http://schemas.microsoft.com/office/drawing/2014/main" id="{84F6DA6C-9234-4461-B8C8-9A01870B14C3}"/>
                </a:ext>
              </a:extLst>
            </p:cNvPr>
            <p:cNvCxnSpPr>
              <a:cxnSpLocks noChangeShapeType="1"/>
              <a:stCxn id="101" idx="2"/>
              <a:endCxn id="101" idx="4"/>
            </p:cNvCxnSpPr>
            <p:nvPr/>
          </p:nvCxnSpPr>
          <p:spPr bwMode="auto">
            <a:xfrm>
              <a:off x="7856110" y="285750"/>
              <a:ext cx="0" cy="212366"/>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103" name="AutoShape 32">
              <a:extLst>
                <a:ext uri="{FF2B5EF4-FFF2-40B4-BE49-F238E27FC236}">
                  <a16:creationId xmlns:a16="http://schemas.microsoft.com/office/drawing/2014/main" id="{0B76D508-D419-4FEC-952C-CBB2C8F133D5}"/>
                </a:ext>
              </a:extLst>
            </p:cNvPr>
            <p:cNvCxnSpPr>
              <a:cxnSpLocks noChangeShapeType="1"/>
              <a:stCxn id="101" idx="4"/>
              <a:endCxn id="101" idx="6"/>
            </p:cNvCxnSpPr>
            <p:nvPr/>
          </p:nvCxnSpPr>
          <p:spPr bwMode="auto">
            <a:xfrm>
              <a:off x="7856110" y="498116"/>
              <a:ext cx="884665"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sp>
        <p:nvSpPr>
          <p:cNvPr id="146" name="Slide Number">
            <a:extLst>
              <a:ext uri="{FF2B5EF4-FFF2-40B4-BE49-F238E27FC236}">
                <a16:creationId xmlns:a16="http://schemas.microsoft.com/office/drawing/2014/main" id="{E08A369E-1955-4B53-AABD-BE1DCB34A571}"/>
              </a:ext>
            </a:extLst>
          </p:cNvPr>
          <p:cNvSpPr txBox="1">
            <a:spLocks/>
          </p:cNvSpPr>
          <p:nvPr userDrawn="1"/>
        </p:nvSpPr>
        <p:spPr bwMode="auto">
          <a:xfrm>
            <a:off x="11836914" y="6598590"/>
            <a:ext cx="121828" cy="123111"/>
          </a:xfrm>
          <a:prstGeom prst="rect">
            <a:avLst/>
          </a:prstGeom>
        </p:spPr>
        <p:txBody>
          <a:bodyPr vert="horz" wrap="none" lIns="0" tIns="0" rIns="0" bIns="0" rtlCol="0" anchor="ctr">
            <a:spAutoFit/>
          </a:bodyPr>
          <a:lstStyle>
            <a:defPPr>
              <a:defRPr lang="en-GB"/>
            </a:defPPr>
            <a:lvl1pPr>
              <a:defRPr sz="1000" baseline="0">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2C328C1-A84F-4A39-A664-DBA00541A8C6}" type="slidenum">
              <a:rPr kumimoji="0" lang="en-GB" sz="800" b="0" i="0" u="none" strike="noStrike" kern="1200" cap="none" spc="0" normalizeH="0" baseline="0" noProof="0" smtClean="0">
                <a:ln>
                  <a:noFill/>
                </a:ln>
                <a:solidFill>
                  <a:srgbClr val="808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808080"/>
              </a:solidFill>
              <a:effectLst/>
              <a:uLnTx/>
              <a:uFillTx/>
              <a:latin typeface="Calibri"/>
              <a:ea typeface="+mn-ea"/>
              <a:cs typeface="+mn-cs"/>
            </a:endParaRPr>
          </a:p>
        </p:txBody>
      </p:sp>
    </p:spTree>
    <p:extLst>
      <p:ext uri="{BB962C8B-B14F-4D97-AF65-F5344CB8AC3E}">
        <p14:creationId xmlns:p14="http://schemas.microsoft.com/office/powerpoint/2010/main" val="326390119"/>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Lst>
  <p:hf hdr="0" ftr="0" dt="0"/>
  <p:txStyles>
    <p:titleStyle>
      <a:lvl1pPr algn="l" defTabSz="913526" rtl="0" eaLnBrk="1" fontAlgn="base" hangingPunct="1">
        <a:spcBef>
          <a:spcPct val="0"/>
        </a:spcBef>
        <a:spcAft>
          <a:spcPct val="0"/>
        </a:spcAft>
        <a:tabLst>
          <a:tab pos="275353" algn="l"/>
        </a:tabLst>
        <a:defRPr sz="2000" b="0" baseline="0">
          <a:solidFill>
            <a:schemeClr val="accent4"/>
          </a:solidFill>
          <a:latin typeface="+mj-lt"/>
          <a:ea typeface="+mj-ea"/>
          <a:cs typeface="+mj-cs"/>
        </a:defRPr>
      </a:lvl1pPr>
      <a:lvl2pPr algn="l" defTabSz="913526" rtl="0" eaLnBrk="1" fontAlgn="base" hangingPunct="1">
        <a:spcBef>
          <a:spcPct val="0"/>
        </a:spcBef>
        <a:spcAft>
          <a:spcPct val="0"/>
        </a:spcAft>
        <a:defRPr sz="1939" b="1">
          <a:solidFill>
            <a:schemeClr val="tx2"/>
          </a:solidFill>
          <a:latin typeface="Arial" charset="0"/>
        </a:defRPr>
      </a:lvl2pPr>
      <a:lvl3pPr algn="l" defTabSz="913526" rtl="0" eaLnBrk="1" fontAlgn="base" hangingPunct="1">
        <a:spcBef>
          <a:spcPct val="0"/>
        </a:spcBef>
        <a:spcAft>
          <a:spcPct val="0"/>
        </a:spcAft>
        <a:defRPr sz="1939" b="1">
          <a:solidFill>
            <a:schemeClr val="tx2"/>
          </a:solidFill>
          <a:latin typeface="Arial" charset="0"/>
        </a:defRPr>
      </a:lvl3pPr>
      <a:lvl4pPr algn="l" defTabSz="913526" rtl="0" eaLnBrk="1" fontAlgn="base" hangingPunct="1">
        <a:spcBef>
          <a:spcPct val="0"/>
        </a:spcBef>
        <a:spcAft>
          <a:spcPct val="0"/>
        </a:spcAft>
        <a:defRPr sz="1939" b="1">
          <a:solidFill>
            <a:schemeClr val="tx2"/>
          </a:solidFill>
          <a:latin typeface="Arial" charset="0"/>
        </a:defRPr>
      </a:lvl4pPr>
      <a:lvl5pPr algn="l" defTabSz="913526" rtl="0" eaLnBrk="1" fontAlgn="base" hangingPunct="1">
        <a:spcBef>
          <a:spcPct val="0"/>
        </a:spcBef>
        <a:spcAft>
          <a:spcPct val="0"/>
        </a:spcAft>
        <a:defRPr sz="1939" b="1">
          <a:solidFill>
            <a:schemeClr val="tx2"/>
          </a:solidFill>
          <a:latin typeface="Arial" charset="0"/>
        </a:defRPr>
      </a:lvl5pPr>
      <a:lvl6pPr marL="466481" algn="l" defTabSz="913526" rtl="0" eaLnBrk="1" fontAlgn="base" hangingPunct="1">
        <a:spcBef>
          <a:spcPct val="0"/>
        </a:spcBef>
        <a:spcAft>
          <a:spcPct val="0"/>
        </a:spcAft>
        <a:defRPr sz="1939" b="1">
          <a:solidFill>
            <a:schemeClr val="tx2"/>
          </a:solidFill>
          <a:latin typeface="Arial" charset="0"/>
        </a:defRPr>
      </a:lvl6pPr>
      <a:lvl7pPr marL="932962" algn="l" defTabSz="913526" rtl="0" eaLnBrk="1" fontAlgn="base" hangingPunct="1">
        <a:spcBef>
          <a:spcPct val="0"/>
        </a:spcBef>
        <a:spcAft>
          <a:spcPct val="0"/>
        </a:spcAft>
        <a:defRPr sz="1939" b="1">
          <a:solidFill>
            <a:schemeClr val="tx2"/>
          </a:solidFill>
          <a:latin typeface="Arial" charset="0"/>
        </a:defRPr>
      </a:lvl7pPr>
      <a:lvl8pPr marL="1399443" algn="l" defTabSz="913526" rtl="0" eaLnBrk="1" fontAlgn="base" hangingPunct="1">
        <a:spcBef>
          <a:spcPct val="0"/>
        </a:spcBef>
        <a:spcAft>
          <a:spcPct val="0"/>
        </a:spcAft>
        <a:defRPr sz="1939" b="1">
          <a:solidFill>
            <a:schemeClr val="tx2"/>
          </a:solidFill>
          <a:latin typeface="Arial" charset="0"/>
        </a:defRPr>
      </a:lvl8pPr>
      <a:lvl9pPr marL="1865925" algn="l" defTabSz="913526" rtl="0" eaLnBrk="1" fontAlgn="base" hangingPunct="1">
        <a:spcBef>
          <a:spcPct val="0"/>
        </a:spcBef>
        <a:spcAft>
          <a:spcPct val="0"/>
        </a:spcAft>
        <a:defRPr sz="1939" b="1">
          <a:solidFill>
            <a:schemeClr val="tx2"/>
          </a:solidFill>
          <a:latin typeface="Arial" charset="0"/>
        </a:defRPr>
      </a:lvl9pPr>
    </p:titleStyle>
    <p:bodyStyle>
      <a:lvl1pPr marL="0" indent="0" algn="l" defTabSz="913526" rtl="0" eaLnBrk="1" fontAlgn="base" hangingPunct="1">
        <a:spcBef>
          <a:spcPct val="0"/>
        </a:spcBef>
        <a:spcAft>
          <a:spcPct val="0"/>
        </a:spcAft>
        <a:buClr>
          <a:schemeClr val="tx2"/>
        </a:buClr>
        <a:buSzPct val="100000"/>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9pPr>
    </p:bodyStyle>
    <p:otherStyle>
      <a:defPPr>
        <a:defRPr lang="en-GB"/>
      </a:defPPr>
      <a:lvl1pPr marL="0" algn="l" defTabSz="932962" rtl="0" eaLnBrk="1" latinLnBrk="0" hangingPunct="1">
        <a:defRPr sz="1837" kern="1200">
          <a:solidFill>
            <a:schemeClr val="tx1"/>
          </a:solidFill>
          <a:latin typeface="+mn-lt"/>
          <a:ea typeface="+mn-ea"/>
          <a:cs typeface="+mn-cs"/>
        </a:defRPr>
      </a:lvl1pPr>
      <a:lvl2pPr marL="466481" algn="l" defTabSz="932962" rtl="0" eaLnBrk="1" latinLnBrk="0" hangingPunct="1">
        <a:defRPr sz="1837" kern="1200">
          <a:solidFill>
            <a:schemeClr val="tx1"/>
          </a:solidFill>
          <a:latin typeface="+mn-lt"/>
          <a:ea typeface="+mn-ea"/>
          <a:cs typeface="+mn-cs"/>
        </a:defRPr>
      </a:lvl2pPr>
      <a:lvl3pPr marL="932962" algn="l" defTabSz="932962" rtl="0" eaLnBrk="1" latinLnBrk="0" hangingPunct="1">
        <a:defRPr sz="1837" kern="1200">
          <a:solidFill>
            <a:schemeClr val="tx1"/>
          </a:solidFill>
          <a:latin typeface="+mn-lt"/>
          <a:ea typeface="+mn-ea"/>
          <a:cs typeface="+mn-cs"/>
        </a:defRPr>
      </a:lvl3pPr>
      <a:lvl4pPr marL="1399443" algn="l" defTabSz="932962" rtl="0" eaLnBrk="1" latinLnBrk="0" hangingPunct="1">
        <a:defRPr sz="1837" kern="1200">
          <a:solidFill>
            <a:schemeClr val="tx1"/>
          </a:solidFill>
          <a:latin typeface="+mn-lt"/>
          <a:ea typeface="+mn-ea"/>
          <a:cs typeface="+mn-cs"/>
        </a:defRPr>
      </a:lvl4pPr>
      <a:lvl5pPr marL="1865925" algn="l" defTabSz="932962" rtl="0" eaLnBrk="1" latinLnBrk="0" hangingPunct="1">
        <a:defRPr sz="1837" kern="1200">
          <a:solidFill>
            <a:schemeClr val="tx1"/>
          </a:solidFill>
          <a:latin typeface="+mn-lt"/>
          <a:ea typeface="+mn-ea"/>
          <a:cs typeface="+mn-cs"/>
        </a:defRPr>
      </a:lvl5pPr>
      <a:lvl6pPr marL="2332406" algn="l" defTabSz="932962" rtl="0" eaLnBrk="1" latinLnBrk="0" hangingPunct="1">
        <a:defRPr sz="1837" kern="1200">
          <a:solidFill>
            <a:schemeClr val="tx1"/>
          </a:solidFill>
          <a:latin typeface="+mn-lt"/>
          <a:ea typeface="+mn-ea"/>
          <a:cs typeface="+mn-cs"/>
        </a:defRPr>
      </a:lvl6pPr>
      <a:lvl7pPr marL="2798887" algn="l" defTabSz="932962" rtl="0" eaLnBrk="1" latinLnBrk="0" hangingPunct="1">
        <a:defRPr sz="1837" kern="1200">
          <a:solidFill>
            <a:schemeClr val="tx1"/>
          </a:solidFill>
          <a:latin typeface="+mn-lt"/>
          <a:ea typeface="+mn-ea"/>
          <a:cs typeface="+mn-cs"/>
        </a:defRPr>
      </a:lvl7pPr>
      <a:lvl8pPr marL="3265368" algn="l" defTabSz="932962" rtl="0" eaLnBrk="1" latinLnBrk="0" hangingPunct="1">
        <a:defRPr sz="1837" kern="1200">
          <a:solidFill>
            <a:schemeClr val="tx1"/>
          </a:solidFill>
          <a:latin typeface="+mn-lt"/>
          <a:ea typeface="+mn-ea"/>
          <a:cs typeface="+mn-cs"/>
        </a:defRPr>
      </a:lvl8pPr>
      <a:lvl9pPr marL="3731849" algn="l" defTabSz="932962" rtl="0" eaLnBrk="1" latinLnBrk="0" hangingPunct="1">
        <a:defRPr sz="1837"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368" tIns="45685" rIns="91368" bIns="45685"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368" tIns="45685" rIns="91368" bIns="45685"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2787494863"/>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Lst>
  <p:txStyles>
    <p:titleStyle>
      <a:lvl1pPr algn="l" defTabSz="913593" rtl="0" eaLnBrk="1" latinLnBrk="0" hangingPunct="1">
        <a:lnSpc>
          <a:spcPct val="90000"/>
        </a:lnSpc>
        <a:spcBef>
          <a:spcPct val="0"/>
        </a:spcBef>
        <a:buNone/>
        <a:defRPr sz="4400" kern="1200">
          <a:solidFill>
            <a:srgbClr val="004E71"/>
          </a:solidFill>
          <a:latin typeface="Geneva" panose="020B0503030404040204" pitchFamily="34" charset="0"/>
          <a:ea typeface="Geneva" panose="020B0503030404040204" pitchFamily="34" charset="0"/>
          <a:cs typeface="+mj-cs"/>
        </a:defRPr>
      </a:lvl1pPr>
    </p:titleStyle>
    <p:bodyStyle>
      <a:lvl1pPr marL="228408" indent="-228408" algn="l" defTabSz="913593"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Geneva" panose="020B0503030404040204" pitchFamily="34" charset="0"/>
          <a:ea typeface="Geneva" panose="020B0503030404040204" pitchFamily="34" charset="0"/>
          <a:cs typeface="+mn-cs"/>
        </a:defRPr>
      </a:lvl1pPr>
      <a:lvl2pPr marL="685222" indent="-228408" algn="l" defTabSz="913593"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Geneva" panose="020B0503030404040204" pitchFamily="34" charset="0"/>
          <a:ea typeface="Geneva" panose="020B0503030404040204" pitchFamily="34" charset="0"/>
          <a:cs typeface="+mn-cs"/>
        </a:defRPr>
      </a:lvl2pPr>
      <a:lvl3pPr marL="1142002" indent="-228408" algn="l" defTabSz="913593"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Geneva" panose="020B0503030404040204" pitchFamily="34" charset="0"/>
          <a:ea typeface="Geneva" panose="020B0503030404040204" pitchFamily="34" charset="0"/>
          <a:cs typeface="+mn-cs"/>
        </a:defRPr>
      </a:lvl3pPr>
      <a:lvl4pPr marL="1598781" indent="-228408" algn="l" defTabSz="913593" rtl="0" eaLnBrk="1" latinLnBrk="0" hangingPunct="1">
        <a:lnSpc>
          <a:spcPct val="90000"/>
        </a:lnSpc>
        <a:spcBef>
          <a:spcPts val="500"/>
        </a:spcBef>
        <a:buFont typeface="Arial" panose="020B0604020202020204" pitchFamily="34" charset="0"/>
        <a:buChar char="•"/>
        <a:defRPr sz="1733" kern="1200">
          <a:solidFill>
            <a:schemeClr val="bg2">
              <a:lumMod val="25000"/>
            </a:schemeClr>
          </a:solidFill>
          <a:latin typeface="Geneva" panose="020B0503030404040204" pitchFamily="34" charset="0"/>
          <a:ea typeface="Geneva" panose="020B0503030404040204" pitchFamily="34" charset="0"/>
          <a:cs typeface="+mn-cs"/>
        </a:defRPr>
      </a:lvl4pPr>
      <a:lvl5pPr marL="2055563" indent="-228408" algn="l" defTabSz="913593" rtl="0" eaLnBrk="1" latinLnBrk="0" hangingPunct="1">
        <a:lnSpc>
          <a:spcPct val="90000"/>
        </a:lnSpc>
        <a:spcBef>
          <a:spcPts val="500"/>
        </a:spcBef>
        <a:buFont typeface="Arial" panose="020B0604020202020204" pitchFamily="34" charset="0"/>
        <a:buChar char="•"/>
        <a:defRPr sz="1733" kern="1200">
          <a:solidFill>
            <a:schemeClr val="bg2">
              <a:lumMod val="25000"/>
            </a:schemeClr>
          </a:solidFill>
          <a:latin typeface="Geneva" panose="020B0503030404040204" pitchFamily="34" charset="0"/>
          <a:ea typeface="Geneva" panose="020B0503030404040204" pitchFamily="34" charset="0"/>
          <a:cs typeface="+mn-cs"/>
        </a:defRPr>
      </a:lvl5pPr>
      <a:lvl6pPr marL="2512377" indent="-228408" algn="l" defTabSz="913593" rtl="0" eaLnBrk="1" latinLnBrk="0" hangingPunct="1">
        <a:lnSpc>
          <a:spcPct val="90000"/>
        </a:lnSpc>
        <a:spcBef>
          <a:spcPts val="500"/>
        </a:spcBef>
        <a:buFont typeface="Arial" panose="020B0604020202020204" pitchFamily="34" charset="0"/>
        <a:buChar char="•"/>
        <a:defRPr sz="1733" kern="1200">
          <a:solidFill>
            <a:schemeClr val="tx1"/>
          </a:solidFill>
          <a:latin typeface="+mn-lt"/>
          <a:ea typeface="+mn-ea"/>
          <a:cs typeface="+mn-cs"/>
        </a:defRPr>
      </a:lvl6pPr>
      <a:lvl7pPr marL="2969172" indent="-228408" algn="l" defTabSz="913593" rtl="0" eaLnBrk="1" latinLnBrk="0" hangingPunct="1">
        <a:lnSpc>
          <a:spcPct val="90000"/>
        </a:lnSpc>
        <a:spcBef>
          <a:spcPts val="500"/>
        </a:spcBef>
        <a:buFont typeface="Arial" panose="020B0604020202020204" pitchFamily="34" charset="0"/>
        <a:buChar char="•"/>
        <a:defRPr sz="1733" kern="1200">
          <a:solidFill>
            <a:schemeClr val="tx1"/>
          </a:solidFill>
          <a:latin typeface="+mn-lt"/>
          <a:ea typeface="+mn-ea"/>
          <a:cs typeface="+mn-cs"/>
        </a:defRPr>
      </a:lvl7pPr>
      <a:lvl8pPr marL="3425972" indent="-228408" algn="l" defTabSz="913593" rtl="0" eaLnBrk="1" latinLnBrk="0" hangingPunct="1">
        <a:lnSpc>
          <a:spcPct val="90000"/>
        </a:lnSpc>
        <a:spcBef>
          <a:spcPts val="500"/>
        </a:spcBef>
        <a:buFont typeface="Arial" panose="020B0604020202020204" pitchFamily="34" charset="0"/>
        <a:buChar char="•"/>
        <a:defRPr sz="1733" kern="1200">
          <a:solidFill>
            <a:schemeClr val="tx1"/>
          </a:solidFill>
          <a:latin typeface="+mn-lt"/>
          <a:ea typeface="+mn-ea"/>
          <a:cs typeface="+mn-cs"/>
        </a:defRPr>
      </a:lvl8pPr>
      <a:lvl9pPr marL="3882786" indent="-228408" algn="l" defTabSz="913593" rtl="0" eaLnBrk="1" latinLnBrk="0" hangingPunct="1">
        <a:lnSpc>
          <a:spcPct val="90000"/>
        </a:lnSpc>
        <a:spcBef>
          <a:spcPts val="500"/>
        </a:spcBef>
        <a:buFont typeface="Arial" panose="020B0604020202020204" pitchFamily="34" charset="0"/>
        <a:buChar char="•"/>
        <a:defRPr sz="1733" kern="1200">
          <a:solidFill>
            <a:schemeClr val="tx1"/>
          </a:solidFill>
          <a:latin typeface="+mn-lt"/>
          <a:ea typeface="+mn-ea"/>
          <a:cs typeface="+mn-cs"/>
        </a:defRPr>
      </a:lvl9pPr>
    </p:bodyStyle>
    <p:otherStyle>
      <a:defPPr>
        <a:defRPr lang="en-US"/>
      </a:defPPr>
      <a:lvl1pPr marL="0" algn="l" defTabSz="913593" rtl="0" eaLnBrk="1" latinLnBrk="0" hangingPunct="1">
        <a:defRPr sz="1733" kern="1200">
          <a:solidFill>
            <a:schemeClr val="tx1"/>
          </a:solidFill>
          <a:latin typeface="+mn-lt"/>
          <a:ea typeface="+mn-ea"/>
          <a:cs typeface="+mn-cs"/>
        </a:defRPr>
      </a:lvl1pPr>
      <a:lvl2pPr marL="456783" algn="l" defTabSz="913593" rtl="0" eaLnBrk="1" latinLnBrk="0" hangingPunct="1">
        <a:defRPr sz="1733" kern="1200">
          <a:solidFill>
            <a:schemeClr val="tx1"/>
          </a:solidFill>
          <a:latin typeface="+mn-lt"/>
          <a:ea typeface="+mn-ea"/>
          <a:cs typeface="+mn-cs"/>
        </a:defRPr>
      </a:lvl2pPr>
      <a:lvl3pPr marL="913593" algn="l" defTabSz="913593" rtl="0" eaLnBrk="1" latinLnBrk="0" hangingPunct="1">
        <a:defRPr sz="1733" kern="1200">
          <a:solidFill>
            <a:schemeClr val="tx1"/>
          </a:solidFill>
          <a:latin typeface="+mn-lt"/>
          <a:ea typeface="+mn-ea"/>
          <a:cs typeface="+mn-cs"/>
        </a:defRPr>
      </a:lvl3pPr>
      <a:lvl4pPr marL="1370392" algn="l" defTabSz="913593" rtl="0" eaLnBrk="1" latinLnBrk="0" hangingPunct="1">
        <a:defRPr sz="1733" kern="1200">
          <a:solidFill>
            <a:schemeClr val="tx1"/>
          </a:solidFill>
          <a:latin typeface="+mn-lt"/>
          <a:ea typeface="+mn-ea"/>
          <a:cs typeface="+mn-cs"/>
        </a:defRPr>
      </a:lvl4pPr>
      <a:lvl5pPr marL="1827190" algn="l" defTabSz="913593" rtl="0" eaLnBrk="1" latinLnBrk="0" hangingPunct="1">
        <a:defRPr sz="1733" kern="1200">
          <a:solidFill>
            <a:schemeClr val="tx1"/>
          </a:solidFill>
          <a:latin typeface="+mn-lt"/>
          <a:ea typeface="+mn-ea"/>
          <a:cs typeface="+mn-cs"/>
        </a:defRPr>
      </a:lvl5pPr>
      <a:lvl6pPr marL="2284006" algn="l" defTabSz="913593" rtl="0" eaLnBrk="1" latinLnBrk="0" hangingPunct="1">
        <a:defRPr sz="1733" kern="1200">
          <a:solidFill>
            <a:schemeClr val="tx1"/>
          </a:solidFill>
          <a:latin typeface="+mn-lt"/>
          <a:ea typeface="+mn-ea"/>
          <a:cs typeface="+mn-cs"/>
        </a:defRPr>
      </a:lvl6pPr>
      <a:lvl7pPr marL="2740782" algn="l" defTabSz="913593" rtl="0" eaLnBrk="1" latinLnBrk="0" hangingPunct="1">
        <a:defRPr sz="1733" kern="1200">
          <a:solidFill>
            <a:schemeClr val="tx1"/>
          </a:solidFill>
          <a:latin typeface="+mn-lt"/>
          <a:ea typeface="+mn-ea"/>
          <a:cs typeface="+mn-cs"/>
        </a:defRPr>
      </a:lvl7pPr>
      <a:lvl8pPr marL="3197564" algn="l" defTabSz="913593" rtl="0" eaLnBrk="1" latinLnBrk="0" hangingPunct="1">
        <a:defRPr sz="1733" kern="1200">
          <a:solidFill>
            <a:schemeClr val="tx1"/>
          </a:solidFill>
          <a:latin typeface="+mn-lt"/>
          <a:ea typeface="+mn-ea"/>
          <a:cs typeface="+mn-cs"/>
        </a:defRPr>
      </a:lvl8pPr>
      <a:lvl9pPr marL="3654347" algn="l" defTabSz="913593" rtl="0" eaLnBrk="1" latinLnBrk="0" hangingPunct="1">
        <a:defRPr sz="17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4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emf"/><Relationship Id="rId1" Type="http://schemas.openxmlformats.org/officeDocument/2006/relationships/slideLayout" Target="../slideLayouts/slideLayout44.xml"/><Relationship Id="rId5" Type="http://schemas.openxmlformats.org/officeDocument/2006/relationships/image" Target="../media/image39.jpe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24.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3.emf"/><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who.int/schistosomiasis/epidemiology/global_atlas/en/" TargetMode="External"/><Relationship Id="rId2" Type="http://schemas.openxmlformats.org/officeDocument/2006/relationships/image" Target="../media/image47.emf"/><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xml"/><Relationship Id="rId1" Type="http://schemas.openxmlformats.org/officeDocument/2006/relationships/slideLayout" Target="../slideLayouts/slideLayout15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4.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4.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4.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4.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4.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4.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4.xml"/></Relationships>
</file>

<file path=ppt/slides/_rels/slide4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7.png"/><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4.xml"/></Relationships>
</file>

<file path=ppt/slides/_rels/slide5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7.png"/><Relationship Id="rId1" Type="http://schemas.openxmlformats.org/officeDocument/2006/relationships/slideLayout" Target="../slideLayouts/slideLayout144.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4.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4.xml"/></Relationships>
</file>

<file path=ppt/slides/_rels/slide5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7.png"/><Relationship Id="rId1" Type="http://schemas.openxmlformats.org/officeDocument/2006/relationships/slideLayout" Target="../slideLayouts/slideLayout144.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4.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4.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6.xml"/></Relationships>
</file>

<file path=ppt/slides/_rels/slide6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jpeg"/><Relationship Id="rId1" Type="http://schemas.openxmlformats.org/officeDocument/2006/relationships/slideLayout" Target="../slideLayouts/slideLayout8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88.xml"/></Relationships>
</file>

<file path=ppt/slides/_rels/slide66.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8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4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73.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8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75.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notesSlide" Target="../notesSlides/notesSlide6.xml"/><Relationship Id="rId1" Type="http://schemas.openxmlformats.org/officeDocument/2006/relationships/slideLayout" Target="../slideLayouts/slideLayout9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03.xml"/><Relationship Id="rId4" Type="http://schemas.openxmlformats.org/officeDocument/2006/relationships/image" Target="../media/image55.png"/></Relationships>
</file>

<file path=ppt/slides/_rels/slide7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2.png"/><Relationship Id="rId1" Type="http://schemas.openxmlformats.org/officeDocument/2006/relationships/slideLayout" Target="../slideLayouts/slideLayout34.xml"/></Relationships>
</file>

<file path=ppt/slides/_rels/slide7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8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4.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4.xml"/></Relationships>
</file>

<file path=ppt/slides/_rels/slide8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4.xml"/></Relationships>
</file>

<file path=ppt/slides/_rels/slide8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34.xml"/><Relationship Id="rId1" Type="http://schemas.openxmlformats.org/officeDocument/2006/relationships/vmlDrawing" Target="../drawings/vmlDrawing4.vml"/><Relationship Id="rId5" Type="http://schemas.openxmlformats.org/officeDocument/2006/relationships/image" Target="../media/image56.emf"/><Relationship Id="rId4" Type="http://schemas.openxmlformats.org/officeDocument/2006/relationships/package" Target="../embeddings/Microsoft_Word_Document.docx"/></Relationships>
</file>

<file path=ppt/slides/_rels/slide85.xml.rels><?xml version="1.0" encoding="UTF-8" standalone="yes"?>
<Relationships xmlns="http://schemas.openxmlformats.org/package/2006/relationships"><Relationship Id="rId3" Type="http://schemas.openxmlformats.org/officeDocument/2006/relationships/image" Target="../media/image57.tif"/><Relationship Id="rId2" Type="http://schemas.openxmlformats.org/officeDocument/2006/relationships/chart" Target="../charts/chart1.xml"/><Relationship Id="rId1" Type="http://schemas.openxmlformats.org/officeDocument/2006/relationships/slideLayout" Target="../slideLayouts/slideLayout13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8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3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re 1"/>
          <p:cNvSpPr txBox="1">
            <a:spLocks/>
          </p:cNvSpPr>
          <p:nvPr/>
        </p:nvSpPr>
        <p:spPr>
          <a:xfrm>
            <a:off x="2603846" y="806013"/>
            <a:ext cx="8616244" cy="1980733"/>
          </a:xfrm>
          <a:prstGeom prst="rect">
            <a:avLst/>
          </a:prstGeom>
        </p:spPr>
        <p:txBody>
          <a:bodyPr vert="horz" lIns="91438" tIns="45719" rIns="91438" bIns="45719"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sz="2000" b="1" i="0" u="none" strike="noStrike" kern="1200" cap="none" spc="0" normalizeH="0" baseline="0" noProof="0" dirty="0">
              <a:ln>
                <a:noFill/>
              </a:ln>
              <a:solidFill>
                <a:prstClr val="black">
                  <a:lumMod val="75000"/>
                  <a:lumOff val="25000"/>
                </a:prstClr>
              </a:solidFill>
              <a:effectLst/>
              <a:uLnTx/>
              <a:uFillTx/>
              <a:latin typeface="Acumin Pro Condensed Medium"/>
              <a:ea typeface="+mj-ea"/>
              <a:cs typeface="Acumin Pro Condensed Medium"/>
            </a:endParaRPr>
          </a:p>
        </p:txBody>
      </p:sp>
      <p:sp>
        <p:nvSpPr>
          <p:cNvPr id="11" name="ZoneTexte 10"/>
          <p:cNvSpPr txBox="1"/>
          <p:nvPr/>
        </p:nvSpPr>
        <p:spPr>
          <a:xfrm>
            <a:off x="2480741" y="6629407"/>
            <a:ext cx="184727" cy="384719"/>
          </a:xfrm>
          <a:prstGeom prst="rect">
            <a:avLst/>
          </a:prstGeom>
          <a:noFill/>
        </p:spPr>
        <p:txBody>
          <a:bodyPr wrap="none" lIns="91438" tIns="45719" rIns="91438" bIns="45719"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fr-FR" sz="19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Image 6" descr="WHO_africa_bleu.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2433" y="4518181"/>
            <a:ext cx="2362107" cy="1550621"/>
          </a:xfrm>
          <a:prstGeom prst="rect">
            <a:avLst/>
          </a:prstGeom>
        </p:spPr>
      </p:pic>
      <p:sp>
        <p:nvSpPr>
          <p:cNvPr id="2" name="Rectangle 1"/>
          <p:cNvSpPr/>
          <p:nvPr/>
        </p:nvSpPr>
        <p:spPr>
          <a:xfrm>
            <a:off x="2255945" y="838022"/>
            <a:ext cx="9811295" cy="2800765"/>
          </a:xfrm>
          <a:prstGeom prst="rect">
            <a:avLst/>
          </a:prstGeom>
        </p:spPr>
        <p:txBody>
          <a:bodyPr wrap="square" lIns="91438" tIns="45719" rIns="91438" bIns="45719">
            <a:spAutoFit/>
          </a:bodyPr>
          <a:lstStyle/>
          <a:p>
            <a:pPr lvl="0" algn="ctr" fontAlgn="base">
              <a:spcBef>
                <a:spcPct val="0"/>
              </a:spcBef>
              <a:spcAft>
                <a:spcPct val="0"/>
              </a:spcAft>
              <a:defRPr/>
            </a:pPr>
            <a:r>
              <a:rPr lang="fr-FR" sz="4400" b="1" dirty="0">
                <a:solidFill>
                  <a:srgbClr val="004E71"/>
                </a:solidFill>
                <a:cs typeface="Arial" charset="0"/>
              </a:rPr>
              <a:t>EXAMEN ET ANALYSE DES DONNÉES DE SCHISTOSOMIASE AU NIVEAU SOUS-DISTRICT* POUR LE RAFFINAGE DE LA CARTE DE DISTRIBUTION DU PZQ</a:t>
            </a:r>
            <a:endParaRPr kumimoji="0" lang="en-GB" sz="4400" b="1" i="0" u="none" strike="noStrike" kern="1200" cap="none" spc="0" normalizeH="0" baseline="0" noProof="0" dirty="0">
              <a:ln>
                <a:noFill/>
              </a:ln>
              <a:solidFill>
                <a:srgbClr val="004E71"/>
              </a:solidFill>
              <a:effectLst/>
              <a:uLnTx/>
              <a:uFillTx/>
              <a:latin typeface="Calibri"/>
              <a:ea typeface="+mn-ea"/>
              <a:cs typeface="Arial" charset="0"/>
            </a:endParaRPr>
          </a:p>
        </p:txBody>
      </p:sp>
      <p:sp>
        <p:nvSpPr>
          <p:cNvPr id="3" name="TextBox 2"/>
          <p:cNvSpPr txBox="1"/>
          <p:nvPr/>
        </p:nvSpPr>
        <p:spPr>
          <a:xfrm>
            <a:off x="2694181" y="3737203"/>
            <a:ext cx="9180359" cy="1200327"/>
          </a:xfrm>
          <a:prstGeom prst="rect">
            <a:avLst/>
          </a:prstGeom>
          <a:noFill/>
        </p:spPr>
        <p:txBody>
          <a:bodyPr wrap="square" lIns="91438" tIns="45719" rIns="91438" bIns="45719" rtlCol="0">
            <a:spAutoFit/>
          </a:bodyPr>
          <a:lstStyle/>
          <a:p>
            <a:pPr lvl="0" algn="ctr">
              <a:defRPr/>
            </a:pPr>
            <a:r>
              <a:rPr lang="fr-FR" sz="2400" b="1" dirty="0">
                <a:solidFill>
                  <a:srgbClr val="004E71"/>
                </a:solidFill>
              </a:rPr>
              <a:t>Pour une meilleure utilisation des données disponibles sur la prévalence de la schistosomiase et pour une planification de la CP au niveau des sous-district* </a:t>
            </a:r>
            <a:endParaRPr kumimoji="0" lang="en-US" sz="2400" b="1" i="0" u="none" strike="noStrike" kern="1200" cap="none" spc="0" normalizeH="0" baseline="0" noProof="0" dirty="0">
              <a:ln>
                <a:noFill/>
              </a:ln>
              <a:solidFill>
                <a:srgbClr val="004E71"/>
              </a:solidFill>
              <a:effectLst/>
              <a:uLnTx/>
              <a:uFillTx/>
              <a:latin typeface="Calibri"/>
              <a:ea typeface="+mn-ea"/>
              <a:cs typeface="+mn-cs"/>
            </a:endParaRPr>
          </a:p>
        </p:txBody>
      </p:sp>
      <p:sp>
        <p:nvSpPr>
          <p:cNvPr id="4" name="TextBox 3"/>
          <p:cNvSpPr txBox="1"/>
          <p:nvPr/>
        </p:nvSpPr>
        <p:spPr>
          <a:xfrm>
            <a:off x="2173616" y="6167218"/>
            <a:ext cx="9700924" cy="338554"/>
          </a:xfrm>
          <a:prstGeom prst="rect">
            <a:avLst/>
          </a:prstGeom>
          <a:noFill/>
        </p:spPr>
        <p:txBody>
          <a:bodyPr wrap="square" rtlCol="0">
            <a:spAutoFit/>
          </a:bodyPr>
          <a:lstStyle/>
          <a:p>
            <a:r>
              <a:rPr lang="en-US" sz="1600" b="1" dirty="0"/>
              <a:t>*</a:t>
            </a:r>
            <a:r>
              <a:rPr lang="fr-FR" sz="1600" b="1" dirty="0"/>
              <a:t>Niveau administratif le plus bas possible pour lequel des données démographiques sont disponibles</a:t>
            </a:r>
            <a:endParaRPr lang="en-GB" sz="1600" b="1" dirty="0"/>
          </a:p>
        </p:txBody>
      </p:sp>
    </p:spTree>
    <p:extLst>
      <p:ext uri="{BB962C8B-B14F-4D97-AF65-F5344CB8AC3E}">
        <p14:creationId xmlns:p14="http://schemas.microsoft.com/office/powerpoint/2010/main" val="38430928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E22FB-63E7-406A-97CE-E9C60E42DC8F}"/>
              </a:ext>
            </a:extLst>
          </p:cNvPr>
          <p:cNvSpPr>
            <a:spLocks noGrp="1"/>
          </p:cNvSpPr>
          <p:nvPr>
            <p:ph type="title"/>
          </p:nvPr>
        </p:nvSpPr>
        <p:spPr/>
        <p:txBody>
          <a:bodyPr/>
          <a:lstStyle/>
          <a:p>
            <a:r>
              <a:rPr lang="fr-FR" sz="3265" dirty="0"/>
              <a:t>Maintien des services de santé essentiels. Orientation opérationnelle pour le contexte </a:t>
            </a:r>
            <a:r>
              <a:rPr lang="fr-FR" sz="3265" dirty="0" err="1"/>
              <a:t>Covid</a:t>
            </a:r>
            <a:r>
              <a:rPr lang="fr-FR" sz="3265" dirty="0"/>
              <a:t> 19</a:t>
            </a:r>
            <a:endParaRPr lang="en-GB" sz="3265" dirty="0"/>
          </a:p>
        </p:txBody>
      </p:sp>
      <p:pic>
        <p:nvPicPr>
          <p:cNvPr id="4" name="Content Placeholder 3">
            <a:extLst>
              <a:ext uri="{FF2B5EF4-FFF2-40B4-BE49-F238E27FC236}">
                <a16:creationId xmlns:a16="http://schemas.microsoft.com/office/drawing/2014/main" id="{BBDD0C06-ADCC-4B36-ADC1-593166C89F09}"/>
              </a:ext>
            </a:extLst>
          </p:cNvPr>
          <p:cNvPicPr>
            <a:picLocks noGrp="1" noChangeAspect="1"/>
          </p:cNvPicPr>
          <p:nvPr>
            <p:ph idx="1"/>
          </p:nvPr>
        </p:nvPicPr>
        <p:blipFill>
          <a:blip r:embed="rId2"/>
          <a:stretch>
            <a:fillRect/>
          </a:stretch>
        </p:blipFill>
        <p:spPr>
          <a:xfrm>
            <a:off x="1246589" y="1328747"/>
            <a:ext cx="3348837" cy="4672914"/>
          </a:xfrm>
          <a:prstGeom prst="rect">
            <a:avLst/>
          </a:prstGeom>
        </p:spPr>
      </p:pic>
      <p:sp>
        <p:nvSpPr>
          <p:cNvPr id="7" name="Content Placeholder 2">
            <a:extLst>
              <a:ext uri="{FF2B5EF4-FFF2-40B4-BE49-F238E27FC236}">
                <a16:creationId xmlns:a16="http://schemas.microsoft.com/office/drawing/2014/main" id="{E994364D-43DC-42DD-AC05-334B6008B677}"/>
              </a:ext>
            </a:extLst>
          </p:cNvPr>
          <p:cNvSpPr txBox="1">
            <a:spLocks/>
          </p:cNvSpPr>
          <p:nvPr/>
        </p:nvSpPr>
        <p:spPr bwMode="auto">
          <a:xfrm>
            <a:off x="4595427" y="1238271"/>
            <a:ext cx="6262567" cy="5279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90525" indent="-390525" algn="l" defTabSz="1042988" rtl="0" eaLnBrk="1" fontAlgn="base" hangingPunct="1">
              <a:spcBef>
                <a:spcPct val="80000"/>
              </a:spcBef>
              <a:spcAft>
                <a:spcPct val="0"/>
              </a:spcAft>
              <a:buClr>
                <a:srgbClr val="1E7FB8"/>
              </a:buClr>
              <a:buFont typeface="Wingdings" panose="05000000000000000000" pitchFamily="2" charset="2"/>
              <a:buChar char="l"/>
              <a:defRPr sz="2800" kern="1200">
                <a:solidFill>
                  <a:srgbClr val="000066"/>
                </a:solidFill>
                <a:latin typeface="+mn-lt"/>
                <a:ea typeface="+mn-ea"/>
                <a:cs typeface="+mn-cs"/>
              </a:defRPr>
            </a:lvl1pPr>
            <a:lvl2pPr marL="919163" indent="-322263" algn="l" defTabSz="1042988" rtl="0" eaLnBrk="1" fontAlgn="base" hangingPunct="1">
              <a:spcBef>
                <a:spcPct val="20000"/>
              </a:spcBef>
              <a:spcAft>
                <a:spcPct val="0"/>
              </a:spcAft>
              <a:buClr>
                <a:srgbClr val="1E7FB8"/>
              </a:buClr>
              <a:buFont typeface="Arial" panose="020B0604020202020204" pitchFamily="34" charset="0"/>
              <a:buChar char="–"/>
              <a:defRPr sz="2400" kern="1200">
                <a:solidFill>
                  <a:srgbClr val="000066"/>
                </a:solidFill>
                <a:latin typeface="+mn-lt"/>
                <a:ea typeface="+mn-ea"/>
                <a:cs typeface="+mn-cs"/>
              </a:defRPr>
            </a:lvl2pPr>
            <a:lvl3pPr marL="1433513" indent="-307975" algn="l" defTabSz="1042988" rtl="0" eaLnBrk="1" fontAlgn="base" hangingPunct="1">
              <a:spcBef>
                <a:spcPct val="20000"/>
              </a:spcBef>
              <a:spcAft>
                <a:spcPct val="0"/>
              </a:spcAft>
              <a:buClr>
                <a:srgbClr val="1E7FB8"/>
              </a:buClr>
              <a:buChar char="•"/>
              <a:defRPr sz="2400" kern="1200">
                <a:solidFill>
                  <a:srgbClr val="000066"/>
                </a:solidFill>
                <a:latin typeface="Arial Narrow" panose="020B0606020202030204" pitchFamily="34" charset="0"/>
                <a:ea typeface="+mn-ea"/>
                <a:cs typeface="+mn-cs"/>
              </a:defRPr>
            </a:lvl3pPr>
            <a:lvl4pPr marL="1898650" indent="-258763" algn="l" defTabSz="1042988" rtl="0" eaLnBrk="1" fontAlgn="base" hangingPunct="1">
              <a:spcBef>
                <a:spcPct val="20000"/>
              </a:spcBef>
              <a:spcAft>
                <a:spcPct val="0"/>
              </a:spcAft>
              <a:buClr>
                <a:srgbClr val="1E7FB8"/>
              </a:buClr>
              <a:buChar char="–"/>
              <a:defRPr sz="2400" kern="1200">
                <a:solidFill>
                  <a:srgbClr val="000066"/>
                </a:solidFill>
                <a:latin typeface="Arial Narrow" panose="020B0606020202030204" pitchFamily="34" charset="0"/>
                <a:ea typeface="+mn-ea"/>
                <a:cs typeface="+mn-cs"/>
              </a:defRPr>
            </a:lvl4pPr>
            <a:lvl5pPr marL="2268538" indent="-165100" algn="r" defTabSz="1042988" rtl="1" eaLnBrk="1" fontAlgn="base" hangingPunct="1">
              <a:spcBef>
                <a:spcPct val="20000"/>
              </a:spcBef>
              <a:spcAft>
                <a:spcPct val="0"/>
              </a:spcAft>
              <a:buChar char="»"/>
              <a:defRPr sz="2300" kern="1200">
                <a:solidFill>
                  <a:srgbClr val="0000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45990">
              <a:buNone/>
            </a:pPr>
            <a:r>
              <a:rPr lang="en-US" sz="1814" dirty="0">
                <a:latin typeface="Arial"/>
                <a:cs typeface="Arial"/>
              </a:rPr>
              <a:t>a)</a:t>
            </a:r>
            <a:r>
              <a:rPr lang="en-US" sz="1633" dirty="0">
                <a:latin typeface="Arial"/>
                <a:cs typeface="Arial"/>
              </a:rPr>
              <a:t> </a:t>
            </a:r>
            <a:r>
              <a:rPr lang="fr-FR" sz="1633" dirty="0">
                <a:latin typeface="Arial"/>
                <a:cs typeface="Arial"/>
              </a:rPr>
              <a:t>Soutenir la continuité du traitement et du suivi:</a:t>
            </a:r>
          </a:p>
          <a:p>
            <a:pPr marL="354206" indent="-354206" defTabSz="945990">
              <a:buFont typeface="Arial" panose="020B0604020202020204" pitchFamily="34" charset="0"/>
              <a:buChar char="•"/>
            </a:pPr>
            <a:r>
              <a:rPr lang="fr-FR" sz="1451" dirty="0">
                <a:latin typeface="Arial"/>
                <a:cs typeface="Arial"/>
              </a:rPr>
              <a:t>Distribution de médicaments pour le traitement de l'ulcère de </a:t>
            </a:r>
            <a:r>
              <a:rPr lang="fr-FR" sz="1451" dirty="0" err="1">
                <a:latin typeface="Arial"/>
                <a:cs typeface="Arial"/>
              </a:rPr>
              <a:t>Buruli</a:t>
            </a:r>
            <a:r>
              <a:rPr lang="fr-FR" sz="1451" dirty="0">
                <a:latin typeface="Arial"/>
                <a:cs typeface="Arial"/>
              </a:rPr>
              <a:t>, de la lèpre, du mycétome, de la </a:t>
            </a:r>
            <a:r>
              <a:rPr lang="fr-FR" sz="1451" dirty="0" err="1">
                <a:latin typeface="Arial"/>
                <a:cs typeface="Arial"/>
              </a:rPr>
              <a:t>chromoblastomycose</a:t>
            </a:r>
            <a:r>
              <a:rPr lang="fr-FR" sz="1451" dirty="0">
                <a:latin typeface="Arial"/>
                <a:cs typeface="Arial"/>
              </a:rPr>
              <a:t> et des mycoses profondes pendant des périodes plus longues permettant une fréquence réduite des visites des patients, par exemple,</a:t>
            </a:r>
          </a:p>
          <a:p>
            <a:pPr marL="354206" indent="-354206" defTabSz="945990">
              <a:buFont typeface="Arial" panose="020B0604020202020204" pitchFamily="34" charset="0"/>
              <a:buChar char="•"/>
            </a:pPr>
            <a:r>
              <a:rPr lang="fr-FR" sz="1451" dirty="0">
                <a:latin typeface="Arial"/>
                <a:cs typeface="Arial"/>
              </a:rPr>
              <a:t>Les tests de diagnostic et l'accès aux soins pour les patients atteints de dengue pour empêcher une mortalité inutile</a:t>
            </a:r>
            <a:endParaRPr lang="en-US" sz="1451" dirty="0">
              <a:latin typeface="Arial"/>
              <a:cs typeface="Arial"/>
            </a:endParaRPr>
          </a:p>
          <a:p>
            <a:pPr marL="466515" indent="-466515" defTabSz="945990">
              <a:buFont typeface="Wingdings" panose="05000000000000000000" pitchFamily="2" charset="2"/>
              <a:buAutoNum type="alphaLcParenR" startAt="2"/>
            </a:pPr>
            <a:r>
              <a:rPr lang="fr-FR" sz="1814" dirty="0">
                <a:latin typeface="Arial"/>
                <a:cs typeface="Arial"/>
              </a:rPr>
              <a:t>Planification proactive, gestion des achats et des approvisionnements</a:t>
            </a:r>
          </a:p>
          <a:p>
            <a:pPr marL="466515" indent="-466515" defTabSz="945990">
              <a:buFont typeface="Wingdings" panose="05000000000000000000" pitchFamily="2" charset="2"/>
              <a:buAutoNum type="alphaLcParenR" startAt="2"/>
            </a:pPr>
            <a:r>
              <a:rPr lang="fr-FR" sz="1814" dirty="0">
                <a:latin typeface="Arial"/>
                <a:cs typeface="Arial"/>
              </a:rPr>
              <a:t>Réviser les plans nationaux de mise en œuvre - nouvelles dates provisoires, mobiliser les ressources, inventaire des médicaments et empêcher leur expiration</a:t>
            </a:r>
            <a:endParaRPr lang="en-US" sz="1814" dirty="0">
              <a:latin typeface="Arial"/>
              <a:cs typeface="Arial"/>
            </a:endParaRPr>
          </a:p>
          <a:p>
            <a:pPr marL="466515" indent="-466515" defTabSz="945990">
              <a:buFont typeface="Wingdings" panose="05000000000000000000" pitchFamily="2" charset="2"/>
              <a:buAutoNum type="alphaLcParenR" startAt="2"/>
            </a:pPr>
            <a:r>
              <a:rPr lang="fr-FR" sz="1814" dirty="0">
                <a:latin typeface="Arial"/>
                <a:cs typeface="Arial"/>
              </a:rPr>
              <a:t>Maintenir des systèmes et des bases de données pour le suivi et l'évaluation des patients, y compris un registre des patients, y compris des registres de laboratoire, des cartes de suivi des résultats du traitement, </a:t>
            </a:r>
            <a:r>
              <a:rPr lang="fr-FR" sz="1814" dirty="0" err="1">
                <a:latin typeface="Arial"/>
                <a:cs typeface="Arial"/>
              </a:rPr>
              <a:t>etc</a:t>
            </a:r>
            <a:r>
              <a:rPr lang="en-US" sz="1814" dirty="0">
                <a:latin typeface="Arial"/>
                <a:cs typeface="Arial"/>
              </a:rPr>
              <a:t>. </a:t>
            </a:r>
            <a:endParaRPr lang="en-GB" sz="1814" dirty="0">
              <a:latin typeface="Arial"/>
              <a:cs typeface="Arial"/>
            </a:endParaRPr>
          </a:p>
        </p:txBody>
      </p:sp>
    </p:spTree>
    <p:extLst>
      <p:ext uri="{BB962C8B-B14F-4D97-AF65-F5344CB8AC3E}">
        <p14:creationId xmlns:p14="http://schemas.microsoft.com/office/powerpoint/2010/main" val="25415126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1BBC0-0720-48FB-A195-F1DBD6C784EC}"/>
              </a:ext>
            </a:extLst>
          </p:cNvPr>
          <p:cNvSpPr>
            <a:spLocks noGrp="1"/>
          </p:cNvSpPr>
          <p:nvPr>
            <p:ph type="title"/>
          </p:nvPr>
        </p:nvSpPr>
        <p:spPr/>
        <p:txBody>
          <a:bodyPr/>
          <a:lstStyle/>
          <a:p>
            <a:r>
              <a:rPr lang="fr-FR" sz="2177" dirty="0"/>
              <a:t>Considérations pour la mise en œuvre d'interventions de traitement de masse pour les maladies tropicales négligées dans le contexte de la pandémie de COVID-19 - </a:t>
            </a:r>
            <a:r>
              <a:rPr lang="fr-FR" sz="2177" dirty="0">
                <a:solidFill>
                  <a:srgbClr val="FF0000"/>
                </a:solidFill>
              </a:rPr>
              <a:t>Nouvelles orientations</a:t>
            </a:r>
            <a:endParaRPr lang="en-GB" dirty="0">
              <a:solidFill>
                <a:srgbClr val="FF0000"/>
              </a:solidFill>
            </a:endParaRPr>
          </a:p>
        </p:txBody>
      </p:sp>
      <p:sp>
        <p:nvSpPr>
          <p:cNvPr id="3" name="Content Placeholder 2">
            <a:extLst>
              <a:ext uri="{FF2B5EF4-FFF2-40B4-BE49-F238E27FC236}">
                <a16:creationId xmlns:a16="http://schemas.microsoft.com/office/drawing/2014/main" id="{4840FE1F-6497-4622-92C3-05B45FE528A1}"/>
              </a:ext>
            </a:extLst>
          </p:cNvPr>
          <p:cNvSpPr>
            <a:spLocks noGrp="1"/>
          </p:cNvSpPr>
          <p:nvPr>
            <p:ph idx="1"/>
          </p:nvPr>
        </p:nvSpPr>
        <p:spPr/>
        <p:txBody>
          <a:bodyPr/>
          <a:lstStyle/>
          <a:p>
            <a:pPr marL="0" indent="0">
              <a:buNone/>
            </a:pPr>
            <a:r>
              <a:rPr lang="fr-FR" sz="1814" dirty="0"/>
              <a:t>«Lors de la détection dans une zone géographique donnée (a) d'une augmentation soudaine de l'incidence des infections MTN ou (b) d'une charge de morbidité importante, la décision de reprendre ou de commencer des campagnes actives de dépistage ou de traitement de masse, ou les deux, exigera </a:t>
            </a:r>
            <a:r>
              <a:rPr lang="fr-FR" sz="1814" u="sng" dirty="0"/>
              <a:t>une évaluation des risques et des avantages au cas par cas</a:t>
            </a:r>
            <a:r>
              <a:rPr lang="fr-FR" sz="1814" dirty="0"/>
              <a:t>; l’évaluation doit tenir compte de la </a:t>
            </a:r>
            <a:r>
              <a:rPr lang="fr-FR" sz="1814" u="sng" dirty="0"/>
              <a:t>capacité du système de santé</a:t>
            </a:r>
            <a:r>
              <a:rPr lang="fr-FR" sz="1814" dirty="0"/>
              <a:t> à mener efficacement des interventions sanitaires </a:t>
            </a:r>
            <a:r>
              <a:rPr lang="fr-FR" sz="1814" u="sng" dirty="0"/>
              <a:t>sûres et de haute qualité</a:t>
            </a:r>
            <a:r>
              <a:rPr lang="fr-FR" sz="1814" dirty="0"/>
              <a:t> dans le contexte de la pandémie de COVID-19 ».</a:t>
            </a:r>
          </a:p>
          <a:p>
            <a:r>
              <a:rPr lang="fr-FR" sz="1814" dirty="0"/>
              <a:t>Le processus d'évaluation des risques et des avantages qui devrait guider la décision de reprendre ou de commencer une intervention de traitement de masse ou une campagne active de dépistage des cas, suppose que les conditions (a) ou (b) ci-dessus sont remplies;</a:t>
            </a:r>
          </a:p>
          <a:p>
            <a:r>
              <a:rPr lang="fr-FR" sz="1814" dirty="0"/>
              <a:t>Mise en œuvre des mesures d'atténuation qui devraient être appliquées pour réduire le risque de transmission du SRAS-CoV-2 conjointement avec l'intervention de traitement de masse ou la campagne active de dépistage des cas</a:t>
            </a:r>
            <a:endParaRPr lang="en-US" sz="1814" dirty="0"/>
          </a:p>
        </p:txBody>
      </p:sp>
    </p:spTree>
    <p:extLst>
      <p:ext uri="{BB962C8B-B14F-4D97-AF65-F5344CB8AC3E}">
        <p14:creationId xmlns:p14="http://schemas.microsoft.com/office/powerpoint/2010/main" val="4154227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E32B2-0F19-4F7C-AAFC-010CDB4441E3}"/>
              </a:ext>
            </a:extLst>
          </p:cNvPr>
          <p:cNvSpPr>
            <a:spLocks noGrp="1"/>
          </p:cNvSpPr>
          <p:nvPr>
            <p:ph type="title"/>
          </p:nvPr>
        </p:nvSpPr>
        <p:spPr/>
        <p:txBody>
          <a:bodyPr/>
          <a:lstStyle/>
          <a:p>
            <a:r>
              <a:rPr lang="fr-FR" sz="2902" dirty="0"/>
              <a:t>Feuille de route pour les maladies tropicales négligées 2021–2030: changement d'approches</a:t>
            </a:r>
            <a:endParaRPr lang="en-GB" sz="2902" dirty="0"/>
          </a:p>
        </p:txBody>
      </p:sp>
      <p:sp>
        <p:nvSpPr>
          <p:cNvPr id="4" name="Rectangle: Rounded Corners 3">
            <a:extLst>
              <a:ext uri="{FF2B5EF4-FFF2-40B4-BE49-F238E27FC236}">
                <a16:creationId xmlns:a16="http://schemas.microsoft.com/office/drawing/2014/main" id="{731363B2-A2D8-4D7A-87D2-B9D58A840C7D}"/>
              </a:ext>
            </a:extLst>
          </p:cNvPr>
          <p:cNvSpPr/>
          <p:nvPr/>
        </p:nvSpPr>
        <p:spPr bwMode="auto">
          <a:xfrm>
            <a:off x="1678022" y="1821278"/>
            <a:ext cx="1918402" cy="1097427"/>
          </a:xfrm>
          <a:prstGeom prst="roundRect">
            <a:avLst/>
          </a:prstGeom>
          <a:solidFill>
            <a:srgbClr val="72BBE8"/>
          </a:solid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vert="horz" wrap="square" lIns="82935" tIns="41468" rIns="82935" bIns="41468" numCol="1" rtlCol="0" anchor="t" anchorCtr="0" compatLnSpc="1">
            <a:prstTxWarp prst="textNoShape">
              <a:avLst/>
            </a:prstTxWarp>
          </a:bodyPr>
          <a:lstStyle/>
          <a:p>
            <a:pPr defTabSz="945990" rtl="1" fontAlgn="base">
              <a:spcBef>
                <a:spcPct val="0"/>
              </a:spcBef>
              <a:spcAft>
                <a:spcPct val="0"/>
              </a:spcAft>
            </a:pPr>
            <a:r>
              <a:rPr lang="fr-FR" sz="1451" b="1" dirty="0">
                <a:solidFill>
                  <a:srgbClr val="000066"/>
                </a:solidFill>
                <a:latin typeface="Arial" panose="020B0604020202020204" pitchFamily="34" charset="0"/>
                <a:cs typeface="Arial" panose="020B0604020202020204" pitchFamily="34" charset="0"/>
              </a:rPr>
              <a:t>Redevabilité sur l’impact </a:t>
            </a:r>
            <a:endParaRPr lang="en-GB" sz="1451" b="1" dirty="0">
              <a:solidFill>
                <a:srgbClr val="000066"/>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1B336994-E953-4B8C-A44A-DF514960A9EA}"/>
              </a:ext>
            </a:extLst>
          </p:cNvPr>
          <p:cNvSpPr/>
          <p:nvPr/>
        </p:nvSpPr>
        <p:spPr bwMode="auto">
          <a:xfrm>
            <a:off x="1707342" y="3158243"/>
            <a:ext cx="1859760" cy="1097427"/>
          </a:xfrm>
          <a:prstGeom prst="roundRect">
            <a:avLst/>
          </a:prstGeom>
          <a:solidFill>
            <a:srgbClr val="72BBE8"/>
          </a:solid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vert="horz" wrap="square" lIns="82935" tIns="41468" rIns="82935" bIns="41468" numCol="1" rtlCol="0" anchor="t" anchorCtr="0" compatLnSpc="1">
            <a:prstTxWarp prst="textNoShape">
              <a:avLst/>
            </a:prstTxWarp>
          </a:bodyPr>
          <a:lstStyle/>
          <a:p>
            <a:pPr defTabSz="945990" rtl="1" fontAlgn="base">
              <a:spcBef>
                <a:spcPct val="0"/>
              </a:spcBef>
              <a:spcAft>
                <a:spcPct val="0"/>
              </a:spcAft>
            </a:pPr>
            <a:r>
              <a:rPr lang="en-GB" sz="1451" b="1" dirty="0" err="1">
                <a:solidFill>
                  <a:srgbClr val="000066"/>
                </a:solidFill>
                <a:latin typeface="Arial" panose="020B0604020202020204" pitchFamily="34" charset="0"/>
                <a:cs typeface="Arial" panose="020B0604020202020204" pitchFamily="34" charset="0"/>
              </a:rPr>
              <a:t>Approches</a:t>
            </a:r>
            <a:r>
              <a:rPr lang="en-GB" sz="1451" b="1" dirty="0">
                <a:solidFill>
                  <a:srgbClr val="000066"/>
                </a:solidFill>
                <a:latin typeface="Arial" panose="020B0604020202020204" pitchFamily="34" charset="0"/>
                <a:cs typeface="Arial" panose="020B0604020202020204" pitchFamily="34" charset="0"/>
              </a:rPr>
              <a:t> </a:t>
            </a:r>
            <a:r>
              <a:rPr lang="en-GB" sz="1451" b="1" dirty="0" err="1">
                <a:solidFill>
                  <a:srgbClr val="000066"/>
                </a:solidFill>
                <a:latin typeface="Arial" panose="020B0604020202020204" pitchFamily="34" charset="0"/>
                <a:cs typeface="Arial" panose="020B0604020202020204" pitchFamily="34" charset="0"/>
              </a:rPr>
              <a:t>programmatiques</a:t>
            </a:r>
            <a:endParaRPr lang="en-GB" sz="1451" b="1" dirty="0">
              <a:solidFill>
                <a:srgbClr val="000066"/>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E653B0CC-99D0-4C4C-8DD3-90052257DD28}"/>
              </a:ext>
            </a:extLst>
          </p:cNvPr>
          <p:cNvSpPr/>
          <p:nvPr/>
        </p:nvSpPr>
        <p:spPr bwMode="auto">
          <a:xfrm>
            <a:off x="1678022" y="4613276"/>
            <a:ext cx="1859760" cy="1097427"/>
          </a:xfrm>
          <a:prstGeom prst="roundRect">
            <a:avLst/>
          </a:prstGeom>
          <a:solidFill>
            <a:srgbClr val="72BBE8"/>
          </a:solid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vert="horz" wrap="square" lIns="82935" tIns="41468" rIns="82935" bIns="41468" numCol="1" rtlCol="0" anchor="t" anchorCtr="0" compatLnSpc="1">
            <a:prstTxWarp prst="textNoShape">
              <a:avLst/>
            </a:prstTxWarp>
          </a:bodyPr>
          <a:lstStyle/>
          <a:p>
            <a:pPr defTabSz="945990" rtl="1" fontAlgn="base">
              <a:spcBef>
                <a:spcPct val="0"/>
              </a:spcBef>
              <a:spcAft>
                <a:spcPct val="0"/>
              </a:spcAft>
            </a:pPr>
            <a:r>
              <a:rPr lang="en-GB" sz="1451" b="1" dirty="0">
                <a:solidFill>
                  <a:srgbClr val="000066"/>
                </a:solidFill>
                <a:latin typeface="Arial" panose="020B0604020202020204" pitchFamily="34" charset="0"/>
                <a:cs typeface="Arial" panose="020B0604020202020204" pitchFamily="34" charset="0"/>
              </a:rPr>
              <a:t>Appropriation du programme</a:t>
            </a:r>
          </a:p>
        </p:txBody>
      </p:sp>
      <p:sp>
        <p:nvSpPr>
          <p:cNvPr id="7" name="Rectangle: Rounded Corners 6">
            <a:extLst>
              <a:ext uri="{FF2B5EF4-FFF2-40B4-BE49-F238E27FC236}">
                <a16:creationId xmlns:a16="http://schemas.microsoft.com/office/drawing/2014/main" id="{E1715C61-6A05-4897-9D91-699838D90947}"/>
              </a:ext>
            </a:extLst>
          </p:cNvPr>
          <p:cNvSpPr/>
          <p:nvPr/>
        </p:nvSpPr>
        <p:spPr bwMode="auto">
          <a:xfrm>
            <a:off x="4086496" y="1821278"/>
            <a:ext cx="2860849" cy="1097427"/>
          </a:xfrm>
          <a:prstGeom prst="roundRect">
            <a:avLst/>
          </a:prstGeom>
          <a:solidFill>
            <a:srgbClr val="72BBE8"/>
          </a:solid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vert="horz" wrap="square" lIns="82935" tIns="41468" rIns="82935" bIns="41468" numCol="1" rtlCol="0" anchor="t" anchorCtr="0" compatLnSpc="1">
            <a:prstTxWarp prst="textNoShape">
              <a:avLst/>
            </a:prstTxWarp>
          </a:bodyPr>
          <a:lstStyle/>
          <a:p>
            <a:pPr defTabSz="945990" rtl="1" fontAlgn="base">
              <a:spcBef>
                <a:spcPct val="0"/>
              </a:spcBef>
              <a:spcAft>
                <a:spcPct val="0"/>
              </a:spcAft>
            </a:pPr>
            <a:r>
              <a:rPr lang="fr-FR" sz="1270" b="1" dirty="0">
                <a:solidFill>
                  <a:srgbClr val="000066"/>
                </a:solidFill>
                <a:latin typeface="Arial" panose="020B0604020202020204" pitchFamily="34" charset="0"/>
                <a:cs typeface="Arial" panose="020B0604020202020204" pitchFamily="34" charset="0"/>
              </a:rPr>
              <a:t>Orientation historique vers le </a:t>
            </a:r>
            <a:r>
              <a:rPr lang="fr-FR" sz="1270" b="1" i="1" dirty="0">
                <a:solidFill>
                  <a:srgbClr val="000066"/>
                </a:solidFill>
                <a:latin typeface="Arial" panose="020B0604020202020204" pitchFamily="34" charset="0"/>
                <a:cs typeface="Arial" panose="020B0604020202020204" pitchFamily="34" charset="0"/>
              </a:rPr>
              <a:t>processus,</a:t>
            </a:r>
            <a:r>
              <a:rPr lang="fr-FR" sz="1270" b="1" dirty="0">
                <a:solidFill>
                  <a:srgbClr val="000066"/>
                </a:solidFill>
                <a:latin typeface="Arial" panose="020B0604020202020204" pitchFamily="34" charset="0"/>
                <a:cs typeface="Arial" panose="020B0604020202020204" pitchFamily="34" charset="0"/>
              </a:rPr>
              <a:t> avec succès mesuré sur la base des mesures prises </a:t>
            </a:r>
            <a:endParaRPr lang="en-GB" sz="1270" b="1" dirty="0">
              <a:solidFill>
                <a:srgbClr val="000066"/>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354AB7AC-E845-4669-88D1-F5586C9345B8}"/>
              </a:ext>
            </a:extLst>
          </p:cNvPr>
          <p:cNvSpPr/>
          <p:nvPr/>
        </p:nvSpPr>
        <p:spPr bwMode="auto">
          <a:xfrm>
            <a:off x="4115815" y="3158243"/>
            <a:ext cx="2831530" cy="1097427"/>
          </a:xfrm>
          <a:prstGeom prst="roundRect">
            <a:avLst/>
          </a:prstGeom>
          <a:solidFill>
            <a:srgbClr val="72BBE8"/>
          </a:solid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vert="horz" wrap="square" lIns="82935" tIns="41468" rIns="82935" bIns="41468" numCol="1" rtlCol="0" anchor="t" anchorCtr="0" compatLnSpc="1">
            <a:prstTxWarp prst="textNoShape">
              <a:avLst/>
            </a:prstTxWarp>
          </a:bodyPr>
          <a:lstStyle/>
          <a:p>
            <a:pPr defTabSz="945990" rtl="1" fontAlgn="base">
              <a:spcBef>
                <a:spcPct val="0"/>
              </a:spcBef>
              <a:spcAft>
                <a:spcPct val="0"/>
              </a:spcAft>
            </a:pPr>
            <a:r>
              <a:rPr lang="fr-FR" sz="1270" b="1" dirty="0">
                <a:solidFill>
                  <a:srgbClr val="000066"/>
                </a:solidFill>
                <a:latin typeface="Arial" panose="020B0604020202020204" pitchFamily="34" charset="0"/>
                <a:cs typeface="Arial" panose="020B0604020202020204" pitchFamily="34" charset="0"/>
              </a:rPr>
              <a:t>Programmes  verticaux des maladies ayant des interfaces limitées avec les systèmes nationaux de soins de santé et les secteurs adjacents</a:t>
            </a:r>
            <a:endParaRPr lang="en-GB" sz="1270" b="1" dirty="0">
              <a:solidFill>
                <a:srgbClr val="000066"/>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9B838C1D-E0AD-4F1B-A6D4-26348C2CF10D}"/>
              </a:ext>
            </a:extLst>
          </p:cNvPr>
          <p:cNvSpPr/>
          <p:nvPr/>
        </p:nvSpPr>
        <p:spPr bwMode="auto">
          <a:xfrm>
            <a:off x="4086495" y="4613276"/>
            <a:ext cx="2860850" cy="1097427"/>
          </a:xfrm>
          <a:prstGeom prst="roundRect">
            <a:avLst/>
          </a:prstGeom>
          <a:solidFill>
            <a:srgbClr val="72BBE8"/>
          </a:solid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vert="horz" wrap="square" lIns="82935" tIns="41468" rIns="82935" bIns="41468" numCol="1" rtlCol="0" anchor="t" anchorCtr="0" compatLnSpc="1">
            <a:prstTxWarp prst="textNoShape">
              <a:avLst/>
            </a:prstTxWarp>
          </a:bodyPr>
          <a:lstStyle/>
          <a:p>
            <a:pPr defTabSz="945990" rtl="1" fontAlgn="base">
              <a:spcBef>
                <a:spcPct val="0"/>
              </a:spcBef>
              <a:spcAft>
                <a:spcPct val="0"/>
              </a:spcAft>
            </a:pPr>
            <a:r>
              <a:rPr lang="fr-FR" sz="1270" b="1">
                <a:solidFill>
                  <a:srgbClr val="000066"/>
                </a:solidFill>
                <a:latin typeface="Arial" panose="020B0604020202020204" pitchFamily="34" charset="0"/>
                <a:cs typeface="Arial" panose="020B0604020202020204" pitchFamily="34" charset="0"/>
              </a:rPr>
              <a:t>Un programme axé sur l'extérieur et dépendant du soutien des partenaires et du financement des donateurs</a:t>
            </a:r>
            <a:endParaRPr lang="en-GB" sz="1270" b="1" dirty="0">
              <a:solidFill>
                <a:srgbClr val="000066"/>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457CCD73-78B0-47A1-A70D-9F4C55E0B53A}"/>
              </a:ext>
            </a:extLst>
          </p:cNvPr>
          <p:cNvSpPr/>
          <p:nvPr/>
        </p:nvSpPr>
        <p:spPr bwMode="auto">
          <a:xfrm>
            <a:off x="7445795" y="1821278"/>
            <a:ext cx="3009544" cy="1097427"/>
          </a:xfrm>
          <a:prstGeom prst="roundRect">
            <a:avLst/>
          </a:prstGeom>
          <a:solidFill>
            <a:srgbClr val="72BBE8"/>
          </a:solid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vert="horz" wrap="square" lIns="82935" tIns="41468" rIns="82935" bIns="41468" numCol="1" rtlCol="0" anchor="t" anchorCtr="0" compatLnSpc="1">
            <a:prstTxWarp prst="textNoShape">
              <a:avLst/>
            </a:prstTxWarp>
          </a:bodyPr>
          <a:lstStyle/>
          <a:p>
            <a:pPr defTabSz="945990" rtl="1" fontAlgn="base">
              <a:spcBef>
                <a:spcPct val="0"/>
              </a:spcBef>
              <a:spcAft>
                <a:spcPct val="0"/>
              </a:spcAft>
            </a:pPr>
            <a:r>
              <a:rPr lang="fr-FR" sz="1088" b="1" i="1" dirty="0">
                <a:solidFill>
                  <a:srgbClr val="000066"/>
                </a:solidFill>
                <a:latin typeface="Arial" panose="020B0604020202020204" pitchFamily="34" charset="0"/>
                <a:cs typeface="Arial" panose="020B0604020202020204" pitchFamily="34" charset="0"/>
              </a:rPr>
              <a:t>Orientation vers l'impact </a:t>
            </a:r>
            <a:r>
              <a:rPr lang="fr-FR" sz="1088" b="1" dirty="0">
                <a:solidFill>
                  <a:srgbClr val="000066"/>
                </a:solidFill>
                <a:latin typeface="Arial" panose="020B0604020202020204" pitchFamily="34" charset="0"/>
                <a:cs typeface="Arial" panose="020B0604020202020204" pitchFamily="34" charset="0"/>
              </a:rPr>
              <a:t>mesurant l'impact des interventions sur les MTN sur la santé publique</a:t>
            </a:r>
            <a:endParaRPr lang="en-GB" sz="1088" b="1" dirty="0">
              <a:solidFill>
                <a:srgbClr val="000066"/>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9725B52F-A7B9-4A98-A197-6F989FF33205}"/>
              </a:ext>
            </a:extLst>
          </p:cNvPr>
          <p:cNvSpPr/>
          <p:nvPr/>
        </p:nvSpPr>
        <p:spPr bwMode="auto">
          <a:xfrm>
            <a:off x="7475113" y="3158243"/>
            <a:ext cx="2980226" cy="1238268"/>
          </a:xfrm>
          <a:prstGeom prst="roundRect">
            <a:avLst/>
          </a:prstGeom>
          <a:solidFill>
            <a:srgbClr val="72BBE8"/>
          </a:solid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vert="horz" wrap="square" lIns="82935" tIns="41468" rIns="82935" bIns="41468" numCol="1" rtlCol="0" anchor="t" anchorCtr="0" compatLnSpc="1">
            <a:prstTxWarp prst="textNoShape">
              <a:avLst/>
            </a:prstTxWarp>
          </a:bodyPr>
          <a:lstStyle/>
          <a:p>
            <a:pPr defTabSz="945990" rtl="1" fontAlgn="base">
              <a:spcBef>
                <a:spcPct val="0"/>
              </a:spcBef>
              <a:spcAft>
                <a:spcPct val="0"/>
              </a:spcAft>
            </a:pPr>
            <a:r>
              <a:rPr lang="fr-FR" sz="1088" b="1" dirty="0">
                <a:solidFill>
                  <a:srgbClr val="000066"/>
                </a:solidFill>
                <a:latin typeface="Arial" panose="020B0604020202020204" pitchFamily="34" charset="0"/>
                <a:cs typeface="Arial" panose="020B0604020202020204" pitchFamily="34" charset="0"/>
              </a:rPr>
              <a:t>Approches holistiques et transversales, y compris l'intégration entre les MTN, l'intégration dans les systèmes de santé nationaux, la coordination avec les secteurs adjacents et le renforcement des capacités des pays et du soutien mondial</a:t>
            </a:r>
            <a:endParaRPr lang="en-GB" sz="1088" b="1" dirty="0">
              <a:solidFill>
                <a:srgbClr val="000066"/>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FDD1D296-1561-4030-A673-B300667B7169}"/>
              </a:ext>
            </a:extLst>
          </p:cNvPr>
          <p:cNvSpPr/>
          <p:nvPr/>
        </p:nvSpPr>
        <p:spPr bwMode="auto">
          <a:xfrm>
            <a:off x="7445793" y="4613275"/>
            <a:ext cx="3009546" cy="1238269"/>
          </a:xfrm>
          <a:prstGeom prst="roundRect">
            <a:avLst/>
          </a:prstGeom>
          <a:solidFill>
            <a:srgbClr val="72BBE8"/>
          </a:solid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vert="horz" wrap="square" lIns="82935" tIns="41468" rIns="82935" bIns="41468" numCol="1" rtlCol="0" anchor="t" anchorCtr="0" compatLnSpc="1">
            <a:prstTxWarp prst="textNoShape">
              <a:avLst/>
            </a:prstTxWarp>
          </a:bodyPr>
          <a:lstStyle/>
          <a:p>
            <a:pPr defTabSz="945990" rtl="1" fontAlgn="base">
              <a:spcBef>
                <a:spcPct val="0"/>
              </a:spcBef>
              <a:spcAft>
                <a:spcPct val="0"/>
              </a:spcAft>
            </a:pPr>
            <a:r>
              <a:rPr lang="fr-FR" sz="1088" b="1" dirty="0">
                <a:solidFill>
                  <a:srgbClr val="000066"/>
                </a:solidFill>
                <a:latin typeface="Arial" panose="020B0604020202020204" pitchFamily="34" charset="0"/>
                <a:cs typeface="Arial" panose="020B0604020202020204" pitchFamily="34" charset="0"/>
              </a:rPr>
              <a:t>Appropriation et financement du pays avec les MTN intégrées dans les plans et budgets de santé nationaux, et soutenues par les partenaires et les donateurs pour surmonter les défis en suspens</a:t>
            </a:r>
            <a:endParaRPr lang="en-GB" sz="1088" b="1" dirty="0">
              <a:solidFill>
                <a:srgbClr val="000066"/>
              </a:solidFill>
              <a:latin typeface="Arial" panose="020B0604020202020204" pitchFamily="34" charset="0"/>
              <a:cs typeface="Arial" panose="020B0604020202020204" pitchFamily="34" charset="0"/>
            </a:endParaRPr>
          </a:p>
        </p:txBody>
      </p:sp>
      <p:sp>
        <p:nvSpPr>
          <p:cNvPr id="13" name="Arrow: Right 12">
            <a:extLst>
              <a:ext uri="{FF2B5EF4-FFF2-40B4-BE49-F238E27FC236}">
                <a16:creationId xmlns:a16="http://schemas.microsoft.com/office/drawing/2014/main" id="{D126A06A-C416-4A45-BC31-6BAA609C2EA8}"/>
              </a:ext>
            </a:extLst>
          </p:cNvPr>
          <p:cNvSpPr/>
          <p:nvPr/>
        </p:nvSpPr>
        <p:spPr bwMode="auto">
          <a:xfrm>
            <a:off x="6947345" y="2303759"/>
            <a:ext cx="490072" cy="242942"/>
          </a:xfrm>
          <a:prstGeom prst="rightArrow">
            <a:avLst/>
          </a:prstGeom>
          <a:solidFill>
            <a:srgbClr val="000066"/>
          </a:solidFill>
          <a:ln w="9525" cap="flat" cmpd="sng" algn="ctr">
            <a:solidFill>
              <a:schemeClr val="tx1"/>
            </a:solidFill>
            <a:prstDash val="solid"/>
            <a:round/>
            <a:headEnd type="none" w="med" len="med"/>
            <a:tailEnd type="none" w="med" len="med"/>
          </a:ln>
          <a:effectLst/>
          <a:extLst/>
        </p:spPr>
        <p:txBody>
          <a:bodyPr vert="horz" wrap="square" lIns="82935" tIns="41468" rIns="82935" bIns="41468" numCol="1" rtlCol="0" anchor="t" anchorCtr="0" compatLnSpc="1">
            <a:prstTxWarp prst="textNoShape">
              <a:avLst/>
            </a:prstTxWarp>
          </a:bodyPr>
          <a:lstStyle/>
          <a:p>
            <a:pPr defTabSz="945990" rtl="1" fontAlgn="base">
              <a:spcBef>
                <a:spcPct val="0"/>
              </a:spcBef>
              <a:spcAft>
                <a:spcPct val="0"/>
              </a:spcAft>
            </a:pPr>
            <a:endParaRPr lang="en-GB" sz="3537" b="1">
              <a:solidFill>
                <a:srgbClr val="000066"/>
              </a:solidFill>
              <a:latin typeface="Arial" panose="020B0604020202020204" pitchFamily="34" charset="0"/>
              <a:cs typeface="Arial" panose="020B0604020202020204" pitchFamily="34" charset="0"/>
            </a:endParaRPr>
          </a:p>
        </p:txBody>
      </p:sp>
      <p:sp>
        <p:nvSpPr>
          <p:cNvPr id="14" name="Arrow: Right 13">
            <a:extLst>
              <a:ext uri="{FF2B5EF4-FFF2-40B4-BE49-F238E27FC236}">
                <a16:creationId xmlns:a16="http://schemas.microsoft.com/office/drawing/2014/main" id="{45F10BA7-3F49-46A6-BEA7-712C6F82C859}"/>
              </a:ext>
            </a:extLst>
          </p:cNvPr>
          <p:cNvSpPr/>
          <p:nvPr/>
        </p:nvSpPr>
        <p:spPr bwMode="auto">
          <a:xfrm>
            <a:off x="6955721" y="3553549"/>
            <a:ext cx="490072" cy="242942"/>
          </a:xfrm>
          <a:prstGeom prst="rightArrow">
            <a:avLst/>
          </a:prstGeom>
          <a:solidFill>
            <a:srgbClr val="000066"/>
          </a:solidFill>
          <a:ln w="9525" cap="flat" cmpd="sng" algn="ctr">
            <a:solidFill>
              <a:schemeClr val="tx1"/>
            </a:solidFill>
            <a:prstDash val="solid"/>
            <a:round/>
            <a:headEnd type="none" w="med" len="med"/>
            <a:tailEnd type="none" w="med" len="med"/>
          </a:ln>
          <a:effectLst/>
          <a:extLst/>
        </p:spPr>
        <p:txBody>
          <a:bodyPr vert="horz" wrap="square" lIns="82935" tIns="41468" rIns="82935" bIns="41468" numCol="1" rtlCol="0" anchor="t" anchorCtr="0" compatLnSpc="1">
            <a:prstTxWarp prst="textNoShape">
              <a:avLst/>
            </a:prstTxWarp>
          </a:bodyPr>
          <a:lstStyle/>
          <a:p>
            <a:pPr defTabSz="945990" rtl="1" fontAlgn="base">
              <a:spcBef>
                <a:spcPct val="0"/>
              </a:spcBef>
              <a:spcAft>
                <a:spcPct val="0"/>
              </a:spcAft>
            </a:pPr>
            <a:endParaRPr lang="en-GB" sz="3537" b="1">
              <a:solidFill>
                <a:srgbClr val="000066"/>
              </a:solidFill>
              <a:latin typeface="Arial" panose="020B0604020202020204" pitchFamily="34" charset="0"/>
              <a:cs typeface="Arial" panose="020B0604020202020204" pitchFamily="34" charset="0"/>
            </a:endParaRPr>
          </a:p>
        </p:txBody>
      </p:sp>
      <p:sp>
        <p:nvSpPr>
          <p:cNvPr id="15" name="Arrow: Right 14">
            <a:extLst>
              <a:ext uri="{FF2B5EF4-FFF2-40B4-BE49-F238E27FC236}">
                <a16:creationId xmlns:a16="http://schemas.microsoft.com/office/drawing/2014/main" id="{8EC14E1C-0DEF-4AC9-BDAD-81E189842123}"/>
              </a:ext>
            </a:extLst>
          </p:cNvPr>
          <p:cNvSpPr/>
          <p:nvPr/>
        </p:nvSpPr>
        <p:spPr bwMode="auto">
          <a:xfrm>
            <a:off x="6947344" y="5040518"/>
            <a:ext cx="490072" cy="242942"/>
          </a:xfrm>
          <a:prstGeom prst="rightArrow">
            <a:avLst/>
          </a:prstGeom>
          <a:solidFill>
            <a:srgbClr val="000066"/>
          </a:solidFill>
          <a:ln w="9525" cap="flat" cmpd="sng" algn="ctr">
            <a:solidFill>
              <a:schemeClr val="tx1"/>
            </a:solidFill>
            <a:prstDash val="solid"/>
            <a:round/>
            <a:headEnd type="none" w="med" len="med"/>
            <a:tailEnd type="none" w="med" len="med"/>
          </a:ln>
          <a:effectLst/>
          <a:extLst/>
        </p:spPr>
        <p:txBody>
          <a:bodyPr vert="horz" wrap="square" lIns="82935" tIns="41468" rIns="82935" bIns="41468" numCol="1" rtlCol="0" anchor="t" anchorCtr="0" compatLnSpc="1">
            <a:prstTxWarp prst="textNoShape">
              <a:avLst/>
            </a:prstTxWarp>
          </a:bodyPr>
          <a:lstStyle/>
          <a:p>
            <a:pPr defTabSz="945990" rtl="1" fontAlgn="base">
              <a:spcBef>
                <a:spcPct val="0"/>
              </a:spcBef>
              <a:spcAft>
                <a:spcPct val="0"/>
              </a:spcAft>
            </a:pPr>
            <a:endParaRPr lang="en-GB" sz="3537" b="1">
              <a:solidFill>
                <a:srgbClr val="000066"/>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F4D67349-E0CE-4BCE-90E3-660BE1584A25}"/>
              </a:ext>
            </a:extLst>
          </p:cNvPr>
          <p:cNvSpPr txBox="1"/>
          <p:nvPr/>
        </p:nvSpPr>
        <p:spPr>
          <a:xfrm>
            <a:off x="4086495" y="1195991"/>
            <a:ext cx="1252266" cy="483209"/>
          </a:xfrm>
          <a:prstGeom prst="rect">
            <a:avLst/>
          </a:prstGeom>
          <a:noFill/>
        </p:spPr>
        <p:txBody>
          <a:bodyPr wrap="none" rtlCol="0">
            <a:spAutoFit/>
          </a:bodyPr>
          <a:lstStyle/>
          <a:p>
            <a:pPr defTabSz="829361" rtl="1" fontAlgn="base">
              <a:spcBef>
                <a:spcPct val="0"/>
              </a:spcBef>
              <a:spcAft>
                <a:spcPct val="0"/>
              </a:spcAft>
            </a:pPr>
            <a:r>
              <a:rPr lang="en-US" sz="2540" b="1" dirty="0">
                <a:solidFill>
                  <a:srgbClr val="000066"/>
                </a:solidFill>
                <a:latin typeface="Arial" panose="020B0604020202020204" pitchFamily="34" charset="0"/>
                <a:cs typeface="Arial" panose="020B0604020202020204" pitchFamily="34" charset="0"/>
              </a:rPr>
              <a:t>De……</a:t>
            </a:r>
            <a:endParaRPr lang="en-GB" sz="2540" b="1" dirty="0">
              <a:solidFill>
                <a:srgbClr val="000066"/>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3682264D-B817-482A-A4DF-0DD56DB93086}"/>
              </a:ext>
            </a:extLst>
          </p:cNvPr>
          <p:cNvSpPr txBox="1"/>
          <p:nvPr/>
        </p:nvSpPr>
        <p:spPr>
          <a:xfrm>
            <a:off x="6846517" y="1163242"/>
            <a:ext cx="1199046" cy="483209"/>
          </a:xfrm>
          <a:prstGeom prst="rect">
            <a:avLst/>
          </a:prstGeom>
          <a:noFill/>
        </p:spPr>
        <p:txBody>
          <a:bodyPr wrap="none" rtlCol="0">
            <a:spAutoFit/>
          </a:bodyPr>
          <a:lstStyle/>
          <a:p>
            <a:pPr defTabSz="829361" rtl="1" fontAlgn="base">
              <a:spcBef>
                <a:spcPct val="0"/>
              </a:spcBef>
              <a:spcAft>
                <a:spcPct val="0"/>
              </a:spcAft>
            </a:pPr>
            <a:r>
              <a:rPr lang="en-US" sz="2540" b="1" dirty="0" err="1">
                <a:solidFill>
                  <a:srgbClr val="000066"/>
                </a:solidFill>
                <a:latin typeface="Arial" panose="020B0604020202020204" pitchFamily="34" charset="0"/>
                <a:cs typeface="Arial" panose="020B0604020202020204" pitchFamily="34" charset="0"/>
              </a:rPr>
              <a:t>Vers</a:t>
            </a:r>
            <a:r>
              <a:rPr lang="en-US" sz="2540" b="1" dirty="0">
                <a:solidFill>
                  <a:srgbClr val="000066"/>
                </a:solidFill>
                <a:latin typeface="Arial" panose="020B0604020202020204" pitchFamily="34" charset="0"/>
                <a:cs typeface="Arial" panose="020B0604020202020204" pitchFamily="34" charset="0"/>
              </a:rPr>
              <a:t>…</a:t>
            </a:r>
            <a:endParaRPr lang="en-GB" sz="2540" b="1" dirty="0">
              <a:solidFill>
                <a:srgbClr val="00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5321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A4FA2B8-5D14-4A77-99E6-43D6F43DBBC1}"/>
              </a:ext>
            </a:extLst>
          </p:cNvPr>
          <p:cNvSpPr>
            <a:spLocks noGrp="1"/>
          </p:cNvSpPr>
          <p:nvPr>
            <p:ph type="title"/>
          </p:nvPr>
        </p:nvSpPr>
        <p:spPr>
          <a:xfrm>
            <a:off x="1246589" y="0"/>
            <a:ext cx="9698822" cy="1238270"/>
          </a:xfrm>
        </p:spPr>
        <p:txBody>
          <a:bodyPr/>
          <a:lstStyle/>
          <a:p>
            <a:r>
              <a:rPr lang="en-US" dirty="0" err="1"/>
              <a:t>Cibles</a:t>
            </a:r>
            <a:r>
              <a:rPr lang="en-US" dirty="0"/>
              <a:t>, </a:t>
            </a:r>
            <a:r>
              <a:rPr lang="en-US" dirty="0" err="1"/>
              <a:t>indicateurs</a:t>
            </a:r>
            <a:r>
              <a:rPr lang="en-US" dirty="0"/>
              <a:t> et </a:t>
            </a:r>
            <a:r>
              <a:rPr lang="en-US" dirty="0" err="1"/>
              <a:t>jalons</a:t>
            </a:r>
            <a:r>
              <a:rPr lang="en-US" dirty="0"/>
              <a:t> de la nouvelle </a:t>
            </a:r>
            <a:r>
              <a:rPr lang="en-US" dirty="0" err="1"/>
              <a:t>feuille</a:t>
            </a:r>
            <a:r>
              <a:rPr lang="en-US" dirty="0"/>
              <a:t> de route</a:t>
            </a:r>
            <a:endParaRPr lang="en-GB" dirty="0"/>
          </a:p>
        </p:txBody>
      </p:sp>
      <p:graphicFrame>
        <p:nvGraphicFramePr>
          <p:cNvPr id="4" name="Content Placeholder 3">
            <a:extLst>
              <a:ext uri="{FF2B5EF4-FFF2-40B4-BE49-F238E27FC236}">
                <a16:creationId xmlns:a16="http://schemas.microsoft.com/office/drawing/2014/main" id="{D10BD8D5-9450-46CD-A2A7-4C388BF06158}"/>
              </a:ext>
            </a:extLst>
          </p:cNvPr>
          <p:cNvGraphicFramePr>
            <a:graphicFrameLocks/>
          </p:cNvGraphicFramePr>
          <p:nvPr>
            <p:extLst/>
          </p:nvPr>
        </p:nvGraphicFramePr>
        <p:xfrm>
          <a:off x="1459292" y="1749554"/>
          <a:ext cx="9145807" cy="3690152"/>
        </p:xfrm>
        <a:graphic>
          <a:graphicData uri="http://schemas.openxmlformats.org/drawingml/2006/table">
            <a:tbl>
              <a:tblPr firstRow="1" firstCol="1" bandRow="1">
                <a:tableStyleId>{793D81CF-94F2-401A-BA57-92F5A7B2D0C5}</a:tableStyleId>
              </a:tblPr>
              <a:tblGrid>
                <a:gridCol w="1931886">
                  <a:extLst>
                    <a:ext uri="{9D8B030D-6E8A-4147-A177-3AD203B41FA5}">
                      <a16:colId xmlns:a16="http://schemas.microsoft.com/office/drawing/2014/main" val="4108583015"/>
                    </a:ext>
                  </a:extLst>
                </a:gridCol>
                <a:gridCol w="3207734">
                  <a:extLst>
                    <a:ext uri="{9D8B030D-6E8A-4147-A177-3AD203B41FA5}">
                      <a16:colId xmlns:a16="http://schemas.microsoft.com/office/drawing/2014/main" val="3687534721"/>
                    </a:ext>
                  </a:extLst>
                </a:gridCol>
                <a:gridCol w="976344">
                  <a:extLst>
                    <a:ext uri="{9D8B030D-6E8A-4147-A177-3AD203B41FA5}">
                      <a16:colId xmlns:a16="http://schemas.microsoft.com/office/drawing/2014/main" val="4247042320"/>
                    </a:ext>
                  </a:extLst>
                </a:gridCol>
                <a:gridCol w="976344">
                  <a:extLst>
                    <a:ext uri="{9D8B030D-6E8A-4147-A177-3AD203B41FA5}">
                      <a16:colId xmlns:a16="http://schemas.microsoft.com/office/drawing/2014/main" val="2026995367"/>
                    </a:ext>
                  </a:extLst>
                </a:gridCol>
                <a:gridCol w="976344">
                  <a:extLst>
                    <a:ext uri="{9D8B030D-6E8A-4147-A177-3AD203B41FA5}">
                      <a16:colId xmlns:a16="http://schemas.microsoft.com/office/drawing/2014/main" val="1970910849"/>
                    </a:ext>
                  </a:extLst>
                </a:gridCol>
                <a:gridCol w="1077155">
                  <a:extLst>
                    <a:ext uri="{9D8B030D-6E8A-4147-A177-3AD203B41FA5}">
                      <a16:colId xmlns:a16="http://schemas.microsoft.com/office/drawing/2014/main" val="2330571749"/>
                    </a:ext>
                  </a:extLst>
                </a:gridCol>
              </a:tblGrid>
              <a:tr h="272582">
                <a:tc>
                  <a:txBody>
                    <a:bodyPr/>
                    <a:lstStyle/>
                    <a:p>
                      <a:pPr marL="0" marR="0">
                        <a:lnSpc>
                          <a:spcPct val="115000"/>
                        </a:lnSpc>
                        <a:spcBef>
                          <a:spcPts val="0"/>
                        </a:spcBef>
                        <a:spcAft>
                          <a:spcPts val="0"/>
                        </a:spcAft>
                      </a:pPr>
                      <a:r>
                        <a:rPr lang="fr-CH" sz="1500">
                          <a:effectLst/>
                        </a:rPr>
                        <a:t>Maladie</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89642" marR="89642" marT="0" marB="0"/>
                </a:tc>
                <a:tc>
                  <a:txBody>
                    <a:bodyPr/>
                    <a:lstStyle/>
                    <a:p>
                      <a:pPr marL="0" marR="0">
                        <a:lnSpc>
                          <a:spcPct val="115000"/>
                        </a:lnSpc>
                        <a:spcBef>
                          <a:spcPts val="0"/>
                        </a:spcBef>
                        <a:spcAft>
                          <a:spcPts val="0"/>
                        </a:spcAft>
                      </a:pPr>
                      <a:r>
                        <a:rPr lang="fr-CH" sz="1500">
                          <a:effectLst/>
                        </a:rPr>
                        <a:t>Indicateur</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89642" marR="89642" marT="0" marB="0"/>
                </a:tc>
                <a:tc>
                  <a:txBody>
                    <a:bodyPr/>
                    <a:lstStyle/>
                    <a:p>
                      <a:pPr marL="0" marR="0">
                        <a:lnSpc>
                          <a:spcPct val="115000"/>
                        </a:lnSpc>
                        <a:spcBef>
                          <a:spcPts val="0"/>
                        </a:spcBef>
                        <a:spcAft>
                          <a:spcPts val="0"/>
                        </a:spcAft>
                      </a:pPr>
                      <a:r>
                        <a:rPr lang="fr-CH" sz="1500">
                          <a:effectLst/>
                        </a:rPr>
                        <a:t>2020</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89642" marR="89642" marT="0" marB="0"/>
                </a:tc>
                <a:tc>
                  <a:txBody>
                    <a:bodyPr/>
                    <a:lstStyle/>
                    <a:p>
                      <a:pPr marL="0" marR="0">
                        <a:lnSpc>
                          <a:spcPct val="115000"/>
                        </a:lnSpc>
                        <a:spcBef>
                          <a:spcPts val="0"/>
                        </a:spcBef>
                        <a:spcAft>
                          <a:spcPts val="0"/>
                        </a:spcAft>
                      </a:pPr>
                      <a:r>
                        <a:rPr lang="fr-CH" sz="1500">
                          <a:effectLst/>
                        </a:rPr>
                        <a:t>2023</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89642" marR="89642" marT="0" marB="0"/>
                </a:tc>
                <a:tc>
                  <a:txBody>
                    <a:bodyPr/>
                    <a:lstStyle/>
                    <a:p>
                      <a:pPr marL="0" marR="0">
                        <a:lnSpc>
                          <a:spcPct val="115000"/>
                        </a:lnSpc>
                        <a:spcBef>
                          <a:spcPts val="0"/>
                        </a:spcBef>
                        <a:spcAft>
                          <a:spcPts val="0"/>
                        </a:spcAft>
                      </a:pPr>
                      <a:r>
                        <a:rPr lang="fr-CH" sz="1500">
                          <a:effectLst/>
                        </a:rPr>
                        <a:t>2025</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89642" marR="89642" marT="0" marB="0"/>
                </a:tc>
                <a:tc>
                  <a:txBody>
                    <a:bodyPr/>
                    <a:lstStyle/>
                    <a:p>
                      <a:pPr marL="0" marR="0">
                        <a:lnSpc>
                          <a:spcPct val="115000"/>
                        </a:lnSpc>
                        <a:spcBef>
                          <a:spcPts val="0"/>
                        </a:spcBef>
                        <a:spcAft>
                          <a:spcPts val="0"/>
                        </a:spcAft>
                      </a:pPr>
                      <a:r>
                        <a:rPr lang="fr-CH" sz="1500">
                          <a:effectLst/>
                        </a:rPr>
                        <a:t>2030</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89642" marR="89642" marT="0" marB="0"/>
                </a:tc>
                <a:extLst>
                  <a:ext uri="{0D108BD9-81ED-4DB2-BD59-A6C34878D82A}">
                    <a16:rowId xmlns:a16="http://schemas.microsoft.com/office/drawing/2014/main" val="1407849082"/>
                  </a:ext>
                </a:extLst>
              </a:tr>
              <a:tr h="1277831">
                <a:tc>
                  <a:txBody>
                    <a:bodyPr/>
                    <a:lstStyle/>
                    <a:p>
                      <a:pPr marL="0" marR="0">
                        <a:lnSpc>
                          <a:spcPct val="115000"/>
                        </a:lnSpc>
                        <a:spcBef>
                          <a:spcPts val="0"/>
                        </a:spcBef>
                        <a:spcAft>
                          <a:spcPts val="0"/>
                        </a:spcAft>
                      </a:pPr>
                      <a:r>
                        <a:rPr lang="fr-CH" sz="1500" dirty="0">
                          <a:effectLst/>
                        </a:rPr>
                        <a:t>Schistosomiases</a:t>
                      </a:r>
                      <a:endParaRPr lang="en-GB" sz="1500" dirty="0">
                        <a:effectLst/>
                        <a:latin typeface="Calibri" panose="020F0502020204030204" pitchFamily="34" charset="0"/>
                        <a:ea typeface="Calibri" panose="020F0502020204030204" pitchFamily="34" charset="0"/>
                        <a:cs typeface="Arial" panose="020B0604020202020204" pitchFamily="34" charset="0"/>
                      </a:endParaRPr>
                    </a:p>
                  </a:txBody>
                  <a:tcPr marL="89642" marR="89642" marT="0" marB="0"/>
                </a:tc>
                <a:tc>
                  <a:txBody>
                    <a:bodyPr/>
                    <a:lstStyle/>
                    <a:p>
                      <a:pPr marL="0" marR="0">
                        <a:lnSpc>
                          <a:spcPct val="115000"/>
                        </a:lnSpc>
                        <a:spcBef>
                          <a:spcPts val="0"/>
                        </a:spcBef>
                        <a:spcAft>
                          <a:spcPts val="0"/>
                        </a:spcAft>
                      </a:pPr>
                      <a:r>
                        <a:rPr lang="fr-CH" sz="1500">
                          <a:effectLst/>
                        </a:rPr>
                        <a:t>Nombre de pays où l'élimination en tant que problème de santé publique est validée (actuellement définie comme une proportion &lt;1% d'infections de forte intensité)</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89642" marR="89642" marT="0" marB="0"/>
                </a:tc>
                <a:tc>
                  <a:txBody>
                    <a:bodyPr/>
                    <a:lstStyle/>
                    <a:p>
                      <a:pPr marL="0" marR="0">
                        <a:lnSpc>
                          <a:spcPct val="115000"/>
                        </a:lnSpc>
                        <a:spcBef>
                          <a:spcPts val="0"/>
                        </a:spcBef>
                        <a:spcAft>
                          <a:spcPts val="0"/>
                        </a:spcAft>
                      </a:pPr>
                      <a:r>
                        <a:rPr lang="fr-CH" sz="1500" dirty="0">
                          <a:effectLst/>
                        </a:rPr>
                        <a:t>26(33%)</a:t>
                      </a:r>
                      <a:endParaRPr lang="en-GB" sz="1500" dirty="0">
                        <a:effectLst/>
                        <a:latin typeface="Calibri" panose="020F0502020204030204" pitchFamily="34" charset="0"/>
                        <a:ea typeface="Calibri" panose="020F0502020204030204" pitchFamily="34" charset="0"/>
                        <a:cs typeface="Arial" panose="020B0604020202020204" pitchFamily="34" charset="0"/>
                      </a:endParaRPr>
                    </a:p>
                  </a:txBody>
                  <a:tcPr marL="89642" marR="89642" marT="0" marB="0"/>
                </a:tc>
                <a:tc>
                  <a:txBody>
                    <a:bodyPr/>
                    <a:lstStyle/>
                    <a:p>
                      <a:pPr marL="0" marR="0">
                        <a:lnSpc>
                          <a:spcPct val="115000"/>
                        </a:lnSpc>
                        <a:spcBef>
                          <a:spcPts val="0"/>
                        </a:spcBef>
                        <a:spcAft>
                          <a:spcPts val="0"/>
                        </a:spcAft>
                      </a:pPr>
                      <a:r>
                        <a:rPr lang="fr-CH" sz="1500">
                          <a:effectLst/>
                        </a:rPr>
                        <a:t>49(63%)</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89642" marR="89642" marT="0" marB="0"/>
                </a:tc>
                <a:tc>
                  <a:txBody>
                    <a:bodyPr/>
                    <a:lstStyle/>
                    <a:p>
                      <a:pPr marL="0" marR="0">
                        <a:lnSpc>
                          <a:spcPct val="115000"/>
                        </a:lnSpc>
                        <a:spcBef>
                          <a:spcPts val="0"/>
                        </a:spcBef>
                        <a:spcAft>
                          <a:spcPts val="0"/>
                        </a:spcAft>
                      </a:pPr>
                      <a:r>
                        <a:rPr lang="fr-CH" sz="1500">
                          <a:effectLst/>
                        </a:rPr>
                        <a:t>69(88%)</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89642" marR="89642" marT="0" marB="0"/>
                </a:tc>
                <a:tc>
                  <a:txBody>
                    <a:bodyPr/>
                    <a:lstStyle/>
                    <a:p>
                      <a:pPr marL="0" marR="0">
                        <a:lnSpc>
                          <a:spcPct val="115000"/>
                        </a:lnSpc>
                        <a:spcBef>
                          <a:spcPts val="0"/>
                        </a:spcBef>
                        <a:spcAft>
                          <a:spcPts val="0"/>
                        </a:spcAft>
                      </a:pPr>
                      <a:r>
                        <a:rPr lang="fr-CH" sz="1500">
                          <a:effectLst/>
                        </a:rPr>
                        <a:t>78(100%)</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89642" marR="89642" marT="0" marB="0"/>
                </a:tc>
                <a:extLst>
                  <a:ext uri="{0D108BD9-81ED-4DB2-BD59-A6C34878D82A}">
                    <a16:rowId xmlns:a16="http://schemas.microsoft.com/office/drawing/2014/main" val="531719494"/>
                  </a:ext>
                </a:extLst>
              </a:tr>
              <a:tr h="2034679">
                <a:tc>
                  <a:txBody>
                    <a:bodyPr/>
                    <a:lstStyle/>
                    <a:p>
                      <a:pPr marL="0" marR="0">
                        <a:lnSpc>
                          <a:spcPct val="115000"/>
                        </a:lnSpc>
                        <a:spcBef>
                          <a:spcPts val="0"/>
                        </a:spcBef>
                        <a:spcAft>
                          <a:spcPts val="0"/>
                        </a:spcAft>
                      </a:pPr>
                      <a:r>
                        <a:rPr lang="fr-CH" sz="1500">
                          <a:effectLst/>
                        </a:rPr>
                        <a:t>Géohelmimnthiases</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89642" marR="89642" marT="0" marB="0"/>
                </a:tc>
                <a:tc>
                  <a:txBody>
                    <a:bodyPr/>
                    <a:lstStyle/>
                    <a:p>
                      <a:pPr marL="0" marR="0">
                        <a:lnSpc>
                          <a:spcPct val="115000"/>
                        </a:lnSpc>
                        <a:spcBef>
                          <a:spcPts val="0"/>
                        </a:spcBef>
                        <a:spcAft>
                          <a:spcPts val="0"/>
                        </a:spcAft>
                      </a:pPr>
                      <a:r>
                        <a:rPr lang="fr-CH" sz="1500">
                          <a:effectLst/>
                        </a:rPr>
                        <a:t>Nombre de pays où l'élimination en tant que problème de santé publique est validée (actuellement définie comme une proportion &lt;2% des helminthiases transmises par le sol d'intensité modérée à forte due à </a:t>
                      </a:r>
                      <a:r>
                        <a:rPr lang="fr-CH" sz="1500" i="1">
                          <a:effectLst/>
                        </a:rPr>
                        <a:t>A. lumbricoides, T. trichuria, N. americanus et A. duodenale</a:t>
                      </a:r>
                      <a:endParaRPr lang="en-GB" sz="1500" i="1">
                        <a:effectLst/>
                        <a:latin typeface="Calibri" panose="020F0502020204030204" pitchFamily="34" charset="0"/>
                        <a:ea typeface="Calibri" panose="020F0502020204030204" pitchFamily="34" charset="0"/>
                        <a:cs typeface="Arial" panose="020B0604020202020204" pitchFamily="34" charset="0"/>
                      </a:endParaRPr>
                    </a:p>
                  </a:txBody>
                  <a:tcPr marL="89642" marR="89642" marT="0" marB="0"/>
                </a:tc>
                <a:tc>
                  <a:txBody>
                    <a:bodyPr/>
                    <a:lstStyle/>
                    <a:p>
                      <a:pPr marL="0" marR="0">
                        <a:lnSpc>
                          <a:spcPct val="115000"/>
                        </a:lnSpc>
                        <a:spcBef>
                          <a:spcPts val="0"/>
                        </a:spcBef>
                        <a:spcAft>
                          <a:spcPts val="0"/>
                        </a:spcAft>
                      </a:pPr>
                      <a:r>
                        <a:rPr lang="fr-CH" sz="1500">
                          <a:effectLst/>
                        </a:rPr>
                        <a:t>7(7%)</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89642" marR="89642" marT="0" marB="0"/>
                </a:tc>
                <a:tc>
                  <a:txBody>
                    <a:bodyPr/>
                    <a:lstStyle/>
                    <a:p>
                      <a:pPr marL="0" marR="0">
                        <a:lnSpc>
                          <a:spcPct val="115000"/>
                        </a:lnSpc>
                        <a:spcBef>
                          <a:spcPts val="0"/>
                        </a:spcBef>
                        <a:spcAft>
                          <a:spcPts val="0"/>
                        </a:spcAft>
                      </a:pPr>
                      <a:r>
                        <a:rPr lang="fr-CH" sz="1500">
                          <a:effectLst/>
                        </a:rPr>
                        <a:t>60(60%)</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89642" marR="89642" marT="0" marB="0"/>
                </a:tc>
                <a:tc>
                  <a:txBody>
                    <a:bodyPr/>
                    <a:lstStyle/>
                    <a:p>
                      <a:pPr marL="0" marR="0">
                        <a:lnSpc>
                          <a:spcPct val="115000"/>
                        </a:lnSpc>
                        <a:spcBef>
                          <a:spcPts val="0"/>
                        </a:spcBef>
                        <a:spcAft>
                          <a:spcPts val="0"/>
                        </a:spcAft>
                      </a:pPr>
                      <a:r>
                        <a:rPr lang="fr-CH" sz="1500">
                          <a:effectLst/>
                        </a:rPr>
                        <a:t>70(70%)</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89642" marR="89642" marT="0" marB="0"/>
                </a:tc>
                <a:tc>
                  <a:txBody>
                    <a:bodyPr/>
                    <a:lstStyle/>
                    <a:p>
                      <a:pPr marL="0" marR="0">
                        <a:lnSpc>
                          <a:spcPct val="115000"/>
                        </a:lnSpc>
                        <a:spcBef>
                          <a:spcPts val="0"/>
                        </a:spcBef>
                        <a:spcAft>
                          <a:spcPts val="0"/>
                        </a:spcAft>
                      </a:pPr>
                      <a:r>
                        <a:rPr lang="fr-CH" sz="1500" dirty="0">
                          <a:effectLst/>
                        </a:rPr>
                        <a:t>96(96%)</a:t>
                      </a:r>
                      <a:endParaRPr lang="en-GB" sz="1500" dirty="0">
                        <a:effectLst/>
                        <a:latin typeface="Calibri" panose="020F0502020204030204" pitchFamily="34" charset="0"/>
                        <a:ea typeface="Calibri" panose="020F0502020204030204" pitchFamily="34" charset="0"/>
                        <a:cs typeface="Arial" panose="020B0604020202020204" pitchFamily="34" charset="0"/>
                      </a:endParaRPr>
                    </a:p>
                  </a:txBody>
                  <a:tcPr marL="89642" marR="89642" marT="0" marB="0"/>
                </a:tc>
                <a:extLst>
                  <a:ext uri="{0D108BD9-81ED-4DB2-BD59-A6C34878D82A}">
                    <a16:rowId xmlns:a16="http://schemas.microsoft.com/office/drawing/2014/main" val="572382872"/>
                  </a:ext>
                </a:extLst>
              </a:tr>
            </a:tbl>
          </a:graphicData>
        </a:graphic>
      </p:graphicFrame>
    </p:spTree>
    <p:extLst>
      <p:ext uri="{BB962C8B-B14F-4D97-AF65-F5344CB8AC3E}">
        <p14:creationId xmlns:p14="http://schemas.microsoft.com/office/powerpoint/2010/main" val="8779139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B0C0E-6FEF-4360-ADE6-AF06D8426CF6}"/>
              </a:ext>
            </a:extLst>
          </p:cNvPr>
          <p:cNvSpPr>
            <a:spLocks noGrp="1"/>
          </p:cNvSpPr>
          <p:nvPr>
            <p:ph type="title"/>
          </p:nvPr>
        </p:nvSpPr>
        <p:spPr/>
        <p:txBody>
          <a:bodyPr/>
          <a:lstStyle/>
          <a:p>
            <a:r>
              <a:rPr lang="fr-FR" dirty="0"/>
              <a:t>Actions critiques pour chaque maladie pour atteindre les objectifs de 2030</a:t>
            </a:r>
            <a:endParaRPr lang="en-GB" dirty="0"/>
          </a:p>
        </p:txBody>
      </p:sp>
      <p:graphicFrame>
        <p:nvGraphicFramePr>
          <p:cNvPr id="3" name="Table 2">
            <a:extLst>
              <a:ext uri="{FF2B5EF4-FFF2-40B4-BE49-F238E27FC236}">
                <a16:creationId xmlns:a16="http://schemas.microsoft.com/office/drawing/2014/main" id="{8AE93E05-D21C-43AA-B7C1-C6ADC4078F4E}"/>
              </a:ext>
            </a:extLst>
          </p:cNvPr>
          <p:cNvGraphicFramePr>
            <a:graphicFrameLocks noGrp="1"/>
          </p:cNvGraphicFramePr>
          <p:nvPr>
            <p:extLst/>
          </p:nvPr>
        </p:nvGraphicFramePr>
        <p:xfrm>
          <a:off x="1381114" y="2466041"/>
          <a:ext cx="9145803" cy="3200191"/>
        </p:xfrm>
        <a:graphic>
          <a:graphicData uri="http://schemas.openxmlformats.org/drawingml/2006/table">
            <a:tbl>
              <a:tblPr firstRow="1" firstCol="1" bandRow="1">
                <a:tableStyleId>{793D81CF-94F2-401A-BA57-92F5A7B2D0C5}</a:tableStyleId>
              </a:tblPr>
              <a:tblGrid>
                <a:gridCol w="1722919">
                  <a:extLst>
                    <a:ext uri="{9D8B030D-6E8A-4147-A177-3AD203B41FA5}">
                      <a16:colId xmlns:a16="http://schemas.microsoft.com/office/drawing/2014/main" val="3154585717"/>
                    </a:ext>
                  </a:extLst>
                </a:gridCol>
                <a:gridCol w="3868369">
                  <a:extLst>
                    <a:ext uri="{9D8B030D-6E8A-4147-A177-3AD203B41FA5}">
                      <a16:colId xmlns:a16="http://schemas.microsoft.com/office/drawing/2014/main" val="3360372979"/>
                    </a:ext>
                  </a:extLst>
                </a:gridCol>
                <a:gridCol w="3554515">
                  <a:extLst>
                    <a:ext uri="{9D8B030D-6E8A-4147-A177-3AD203B41FA5}">
                      <a16:colId xmlns:a16="http://schemas.microsoft.com/office/drawing/2014/main" val="1857006094"/>
                    </a:ext>
                  </a:extLst>
                </a:gridCol>
              </a:tblGrid>
              <a:tr h="320133">
                <a:tc>
                  <a:txBody>
                    <a:bodyPr/>
                    <a:lstStyle/>
                    <a:p>
                      <a:pPr marL="0" marR="0">
                        <a:lnSpc>
                          <a:spcPct val="115000"/>
                        </a:lnSpc>
                        <a:spcBef>
                          <a:spcPts val="0"/>
                        </a:spcBef>
                        <a:spcAft>
                          <a:spcPts val="0"/>
                        </a:spcAft>
                      </a:pPr>
                      <a:r>
                        <a:rPr lang="en-GB" sz="1600">
                          <a:effectLst/>
                        </a:rPr>
                        <a:t>Action 1</a:t>
                      </a:r>
                      <a:endParaRPr lang="en-GB" sz="1600">
                        <a:effectLst/>
                        <a:latin typeface="Calibri" panose="020F0502020204030204" pitchFamily="34" charset="0"/>
                        <a:ea typeface="Calibri" panose="020F0502020204030204" pitchFamily="34" charset="0"/>
                        <a:cs typeface="Arial" panose="020B0604020202020204" pitchFamily="34" charset="0"/>
                      </a:endParaRPr>
                    </a:p>
                  </a:txBody>
                  <a:tcPr marL="101183" marR="101183" marT="0" marB="0"/>
                </a:tc>
                <a:tc>
                  <a:txBody>
                    <a:bodyPr/>
                    <a:lstStyle/>
                    <a:p>
                      <a:pPr marL="0" marR="0">
                        <a:lnSpc>
                          <a:spcPct val="115000"/>
                        </a:lnSpc>
                        <a:spcBef>
                          <a:spcPts val="0"/>
                        </a:spcBef>
                        <a:spcAft>
                          <a:spcPts val="0"/>
                        </a:spcAft>
                      </a:pPr>
                      <a:r>
                        <a:rPr lang="en-GB" sz="1600">
                          <a:effectLst/>
                        </a:rPr>
                        <a:t>Action 2</a:t>
                      </a:r>
                      <a:endParaRPr lang="en-GB" sz="1600">
                        <a:effectLst/>
                        <a:latin typeface="Calibri" panose="020F0502020204030204" pitchFamily="34" charset="0"/>
                        <a:ea typeface="Calibri" panose="020F0502020204030204" pitchFamily="34" charset="0"/>
                        <a:cs typeface="Arial" panose="020B0604020202020204" pitchFamily="34" charset="0"/>
                      </a:endParaRPr>
                    </a:p>
                  </a:txBody>
                  <a:tcPr marL="101183" marR="101183" marT="0" marB="0"/>
                </a:tc>
                <a:tc>
                  <a:txBody>
                    <a:bodyPr/>
                    <a:lstStyle/>
                    <a:p>
                      <a:pPr marL="0" marR="0">
                        <a:lnSpc>
                          <a:spcPct val="115000"/>
                        </a:lnSpc>
                        <a:spcBef>
                          <a:spcPts val="0"/>
                        </a:spcBef>
                        <a:spcAft>
                          <a:spcPts val="0"/>
                        </a:spcAft>
                      </a:pPr>
                      <a:r>
                        <a:rPr lang="en-GB" sz="1600">
                          <a:effectLst/>
                        </a:rPr>
                        <a:t>Action 3</a:t>
                      </a:r>
                      <a:endParaRPr lang="en-GB" sz="1600">
                        <a:effectLst/>
                        <a:latin typeface="Calibri" panose="020F0502020204030204" pitchFamily="34" charset="0"/>
                        <a:ea typeface="Calibri" panose="020F0502020204030204" pitchFamily="34" charset="0"/>
                        <a:cs typeface="Arial" panose="020B0604020202020204" pitchFamily="34" charset="0"/>
                      </a:endParaRPr>
                    </a:p>
                  </a:txBody>
                  <a:tcPr marL="101183" marR="101183" marT="0" marB="0"/>
                </a:tc>
                <a:extLst>
                  <a:ext uri="{0D108BD9-81ED-4DB2-BD59-A6C34878D82A}">
                    <a16:rowId xmlns:a16="http://schemas.microsoft.com/office/drawing/2014/main" val="9064617"/>
                  </a:ext>
                </a:extLst>
              </a:tr>
              <a:tr h="2880058">
                <a:tc>
                  <a:txBody>
                    <a:bodyPr/>
                    <a:lstStyle/>
                    <a:p>
                      <a:pPr marL="0" marR="0">
                        <a:lnSpc>
                          <a:spcPct val="115000"/>
                        </a:lnSpc>
                        <a:spcBef>
                          <a:spcPts val="0"/>
                        </a:spcBef>
                        <a:spcAft>
                          <a:spcPts val="0"/>
                        </a:spcAft>
                      </a:pPr>
                      <a:r>
                        <a:rPr lang="fr-CH" sz="1600" b="0" dirty="0">
                          <a:effectLst/>
                        </a:rPr>
                        <a:t>Définir un indicateur pour mesurer la morbidité</a:t>
                      </a:r>
                      <a:endParaRPr lang="en-GB" sz="1600" b="0" dirty="0">
                        <a:effectLst/>
                        <a:latin typeface="Calibri" panose="020F0502020204030204" pitchFamily="34" charset="0"/>
                        <a:ea typeface="Calibri" panose="020F0502020204030204" pitchFamily="34" charset="0"/>
                        <a:cs typeface="Arial" panose="020B0604020202020204" pitchFamily="34" charset="0"/>
                      </a:endParaRPr>
                    </a:p>
                  </a:txBody>
                  <a:tcPr marL="101183" marR="101183" marT="0" marB="0"/>
                </a:tc>
                <a:tc>
                  <a:txBody>
                    <a:bodyPr/>
                    <a:lstStyle/>
                    <a:p>
                      <a:pPr marL="0" marR="0">
                        <a:lnSpc>
                          <a:spcPct val="115000"/>
                        </a:lnSpc>
                        <a:spcBef>
                          <a:spcPts val="0"/>
                        </a:spcBef>
                        <a:spcAft>
                          <a:spcPts val="0"/>
                        </a:spcAft>
                      </a:pPr>
                      <a:r>
                        <a:rPr lang="fr-CH" sz="1600" dirty="0">
                          <a:effectLst/>
                        </a:rPr>
                        <a:t>Mettre en œuvre des interventions efficaces, notamment en étendant l'AMM à toutes les populations dans le besoin et en garantissant l'accès aux médicaments nécessaires; mettre en œuvre un contrôle ciblé des escargots avec des directives mises à jour; poursuivre la micro-cartographie et le ciblage. </a:t>
                      </a:r>
                      <a:endParaRPr lang="en-GB" sz="1600" dirty="0">
                        <a:effectLst/>
                      </a:endParaRPr>
                    </a:p>
                    <a:p>
                      <a:pPr marL="0" marR="0">
                        <a:lnSpc>
                          <a:spcPct val="115000"/>
                        </a:lnSpc>
                        <a:spcBef>
                          <a:spcPts val="0"/>
                        </a:spcBef>
                        <a:spcAft>
                          <a:spcPts val="0"/>
                        </a:spcAft>
                      </a:pPr>
                      <a:r>
                        <a:rPr lang="fr-CH" sz="1600" dirty="0">
                          <a:effectLst/>
                        </a:rPr>
                        <a:t> </a:t>
                      </a:r>
                      <a:endParaRPr lang="en-GB" sz="1600" dirty="0">
                        <a:effectLst/>
                        <a:latin typeface="Calibri" panose="020F0502020204030204" pitchFamily="34" charset="0"/>
                        <a:ea typeface="Calibri" panose="020F0502020204030204" pitchFamily="34" charset="0"/>
                        <a:cs typeface="Arial" panose="020B0604020202020204" pitchFamily="34" charset="0"/>
                      </a:endParaRPr>
                    </a:p>
                  </a:txBody>
                  <a:tcPr marL="101183" marR="101183" marT="0" marB="0"/>
                </a:tc>
                <a:tc>
                  <a:txBody>
                    <a:bodyPr/>
                    <a:lstStyle/>
                    <a:p>
                      <a:pPr marL="0" marR="0">
                        <a:lnSpc>
                          <a:spcPct val="115000"/>
                        </a:lnSpc>
                        <a:spcBef>
                          <a:spcPts val="0"/>
                        </a:spcBef>
                        <a:spcAft>
                          <a:spcPts val="0"/>
                        </a:spcAft>
                      </a:pPr>
                      <a:r>
                        <a:rPr lang="fr-CH" sz="1600" dirty="0">
                          <a:effectLst/>
                        </a:rPr>
                        <a:t>Développer des tests de diagnostic, y compris un diagnostic standardisé au point de service, et développer de nouvelles interventions, y compris des alternatives au praziquantel et des méthodes de contrôle des escargots.</a:t>
                      </a:r>
                      <a:endParaRPr lang="en-GB" sz="1600" dirty="0">
                        <a:effectLst/>
                        <a:latin typeface="Calibri" panose="020F0502020204030204" pitchFamily="34" charset="0"/>
                        <a:ea typeface="Calibri" panose="020F0502020204030204" pitchFamily="34" charset="0"/>
                        <a:cs typeface="Arial" panose="020B0604020202020204" pitchFamily="34" charset="0"/>
                      </a:endParaRPr>
                    </a:p>
                  </a:txBody>
                  <a:tcPr marL="101183" marR="101183" marT="0" marB="0"/>
                </a:tc>
                <a:extLst>
                  <a:ext uri="{0D108BD9-81ED-4DB2-BD59-A6C34878D82A}">
                    <a16:rowId xmlns:a16="http://schemas.microsoft.com/office/drawing/2014/main" val="1702627247"/>
                  </a:ext>
                </a:extLst>
              </a:tr>
            </a:tbl>
          </a:graphicData>
        </a:graphic>
      </p:graphicFrame>
    </p:spTree>
    <p:extLst>
      <p:ext uri="{BB962C8B-B14F-4D97-AF65-F5344CB8AC3E}">
        <p14:creationId xmlns:p14="http://schemas.microsoft.com/office/powerpoint/2010/main" val="28862118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6B03BD7-8CA9-4DCC-9C16-B84C8115BF9D}"/>
              </a:ext>
            </a:extLst>
          </p:cNvPr>
          <p:cNvGraphicFramePr>
            <a:graphicFrameLocks noGrp="1"/>
          </p:cNvGraphicFramePr>
          <p:nvPr>
            <p:extLst/>
          </p:nvPr>
        </p:nvGraphicFramePr>
        <p:xfrm>
          <a:off x="1524001" y="1155210"/>
          <a:ext cx="9144000" cy="5702791"/>
        </p:xfrm>
        <a:graphic>
          <a:graphicData uri="http://schemas.openxmlformats.org/drawingml/2006/table">
            <a:tbl>
              <a:tblPr firstRow="1" firstCol="1" bandRow="1">
                <a:tableStyleId>{073A0DAA-6AF3-43AB-8588-CEC1D06C72B9}</a:tableStyleId>
              </a:tblPr>
              <a:tblGrid>
                <a:gridCol w="1383126">
                  <a:extLst>
                    <a:ext uri="{9D8B030D-6E8A-4147-A177-3AD203B41FA5}">
                      <a16:colId xmlns:a16="http://schemas.microsoft.com/office/drawing/2014/main" val="900308435"/>
                    </a:ext>
                  </a:extLst>
                </a:gridCol>
                <a:gridCol w="2766252">
                  <a:extLst>
                    <a:ext uri="{9D8B030D-6E8A-4147-A177-3AD203B41FA5}">
                      <a16:colId xmlns:a16="http://schemas.microsoft.com/office/drawing/2014/main" val="2497488514"/>
                    </a:ext>
                  </a:extLst>
                </a:gridCol>
                <a:gridCol w="2707360">
                  <a:extLst>
                    <a:ext uri="{9D8B030D-6E8A-4147-A177-3AD203B41FA5}">
                      <a16:colId xmlns:a16="http://schemas.microsoft.com/office/drawing/2014/main" val="681166024"/>
                    </a:ext>
                  </a:extLst>
                </a:gridCol>
                <a:gridCol w="2287262">
                  <a:extLst>
                    <a:ext uri="{9D8B030D-6E8A-4147-A177-3AD203B41FA5}">
                      <a16:colId xmlns:a16="http://schemas.microsoft.com/office/drawing/2014/main" val="3617232530"/>
                    </a:ext>
                  </a:extLst>
                </a:gridCol>
              </a:tblGrid>
              <a:tr h="832594">
                <a:tc>
                  <a:txBody>
                    <a:bodyPr/>
                    <a:lstStyle/>
                    <a:p>
                      <a:pPr marL="0" marR="0">
                        <a:lnSpc>
                          <a:spcPct val="107000"/>
                        </a:lnSpc>
                        <a:spcBef>
                          <a:spcPts val="0"/>
                        </a:spcBef>
                        <a:spcAft>
                          <a:spcPts val="0"/>
                        </a:spcAft>
                      </a:pPr>
                      <a:r>
                        <a:rPr lang="en-GB" sz="1200" dirty="0">
                          <a:effectLst/>
                        </a:rPr>
                        <a:t> </a:t>
                      </a:r>
                      <a:endParaRPr lang="en-GB" sz="11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200" dirty="0">
                          <a:effectLst/>
                        </a:rPr>
                        <a:t>UC2 Protocol 1 </a:t>
                      </a:r>
                    </a:p>
                    <a:p>
                      <a:pPr marL="0" marR="0">
                        <a:lnSpc>
                          <a:spcPct val="107000"/>
                        </a:lnSpc>
                        <a:spcBef>
                          <a:spcPts val="0"/>
                        </a:spcBef>
                        <a:spcAft>
                          <a:spcPts val="0"/>
                        </a:spcAft>
                      </a:pPr>
                      <a:r>
                        <a:rPr lang="en-GB" sz="1200" dirty="0">
                          <a:effectLst/>
                        </a:rPr>
                        <a:t>(to be used when prevalence is ≥x%)</a:t>
                      </a:r>
                      <a:endParaRPr lang="en-GB"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200">
                          <a:effectLst/>
                        </a:rPr>
                        <a:t>UC2 Protocol 2-1 </a:t>
                      </a:r>
                    </a:p>
                    <a:p>
                      <a:pPr marL="0" marR="0">
                        <a:lnSpc>
                          <a:spcPct val="107000"/>
                        </a:lnSpc>
                        <a:spcBef>
                          <a:spcPts val="0"/>
                        </a:spcBef>
                        <a:spcAft>
                          <a:spcPts val="0"/>
                        </a:spcAft>
                      </a:pPr>
                      <a:r>
                        <a:rPr lang="en-GB" sz="1200">
                          <a:effectLst/>
                        </a:rPr>
                        <a:t>(to be used when prevalence is &lt;x%)</a:t>
                      </a:r>
                    </a:p>
                    <a:p>
                      <a:pPr marL="0" marR="0">
                        <a:lnSpc>
                          <a:spcPct val="107000"/>
                        </a:lnSpc>
                        <a:spcBef>
                          <a:spcPts val="0"/>
                        </a:spcBef>
                        <a:spcAft>
                          <a:spcPts val="0"/>
                        </a:spcAft>
                      </a:pPr>
                      <a:r>
                        <a:rPr lang="en-GB" sz="1200">
                          <a:effectLst/>
                        </a:rPr>
                        <a:t> </a:t>
                      </a:r>
                      <a:endParaRPr lang="en-GB" sz="12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200" dirty="0">
                          <a:effectLst/>
                        </a:rPr>
                        <a:t>UC2 Protocol 2-2 (LQAS, to be used when prevalence is &lt;x%)</a:t>
                      </a:r>
                      <a:endParaRPr lang="en-GB"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extLst>
                  <a:ext uri="{0D108BD9-81ED-4DB2-BD59-A6C34878D82A}">
                    <a16:rowId xmlns:a16="http://schemas.microsoft.com/office/drawing/2014/main" val="451307330"/>
                  </a:ext>
                </a:extLst>
              </a:tr>
              <a:tr h="831231">
                <a:tc>
                  <a:txBody>
                    <a:bodyPr/>
                    <a:lstStyle/>
                    <a:p>
                      <a:pPr marL="0" marR="0">
                        <a:lnSpc>
                          <a:spcPct val="107000"/>
                        </a:lnSpc>
                        <a:spcBef>
                          <a:spcPts val="0"/>
                        </a:spcBef>
                        <a:spcAft>
                          <a:spcPts val="0"/>
                        </a:spcAft>
                      </a:pPr>
                      <a:r>
                        <a:rPr lang="en-GB" sz="1200">
                          <a:effectLst/>
                        </a:rPr>
                        <a:t>Diagnostics</a:t>
                      </a:r>
                      <a:endParaRPr lang="en-GB" sz="11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dirty="0">
                          <a:effectLst/>
                        </a:rPr>
                        <a:t>Sm: Kato Katz, 1 stool sample, 2 slides</a:t>
                      </a:r>
                    </a:p>
                    <a:p>
                      <a:pPr marL="0" marR="0">
                        <a:lnSpc>
                          <a:spcPct val="107000"/>
                        </a:lnSpc>
                        <a:spcBef>
                          <a:spcPts val="0"/>
                        </a:spcBef>
                        <a:spcAft>
                          <a:spcPts val="0"/>
                        </a:spcAft>
                      </a:pPr>
                      <a:r>
                        <a:rPr lang="en-GB" sz="1000" dirty="0">
                          <a:effectLst/>
                        </a:rPr>
                        <a:t> </a:t>
                      </a:r>
                    </a:p>
                    <a:p>
                      <a:pPr marL="0" marR="0">
                        <a:lnSpc>
                          <a:spcPct val="107000"/>
                        </a:lnSpc>
                        <a:spcBef>
                          <a:spcPts val="0"/>
                        </a:spcBef>
                        <a:spcAft>
                          <a:spcPts val="0"/>
                        </a:spcAft>
                      </a:pPr>
                      <a:r>
                        <a:rPr lang="en-GB" sz="1000" dirty="0" err="1">
                          <a:effectLst/>
                        </a:rPr>
                        <a:t>Sh</a:t>
                      </a:r>
                      <a:r>
                        <a:rPr lang="en-GB" sz="1000" dirty="0">
                          <a:effectLst/>
                        </a:rPr>
                        <a:t>: UF, 10 ml/1 filter</a:t>
                      </a:r>
                    </a:p>
                    <a:p>
                      <a:pPr marL="0" marR="0">
                        <a:lnSpc>
                          <a:spcPct val="107000"/>
                        </a:lnSpc>
                        <a:spcBef>
                          <a:spcPts val="0"/>
                        </a:spcBef>
                        <a:spcAft>
                          <a:spcPts val="0"/>
                        </a:spcAft>
                      </a:pPr>
                      <a:r>
                        <a:rPr lang="en-GB" sz="1000" dirty="0">
                          <a:effectLst/>
                        </a:rPr>
                        <a:t> </a:t>
                      </a:r>
                    </a:p>
                    <a:p>
                      <a:pPr marL="0" marR="0">
                        <a:lnSpc>
                          <a:spcPct val="107000"/>
                        </a:lnSpc>
                        <a:spcBef>
                          <a:spcPts val="0"/>
                        </a:spcBef>
                        <a:spcAft>
                          <a:spcPts val="0"/>
                        </a:spcAft>
                      </a:pPr>
                      <a:r>
                        <a:rPr lang="en-GB" sz="1000" dirty="0">
                          <a:effectLst/>
                        </a:rPr>
                        <a:t>(prevalence and intensity of infection)</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fr-CH" sz="1000">
                          <a:effectLst/>
                        </a:rPr>
                        <a:t>RDT, rapid diagnostic tests:CCA, Hemastix, questionnaire etc.</a:t>
                      </a:r>
                      <a:endParaRPr lang="en-GB" sz="1000">
                        <a:effectLst/>
                      </a:endParaRPr>
                    </a:p>
                    <a:p>
                      <a:pPr marL="0" marR="0">
                        <a:lnSpc>
                          <a:spcPct val="107000"/>
                        </a:lnSpc>
                        <a:spcBef>
                          <a:spcPts val="0"/>
                        </a:spcBef>
                        <a:spcAft>
                          <a:spcPts val="0"/>
                        </a:spcAft>
                      </a:pPr>
                      <a:r>
                        <a:rPr lang="fr-CH" sz="1000">
                          <a:effectLst/>
                        </a:rPr>
                        <a:t>(For estimate prevalence)</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fr-CH" sz="1000">
                          <a:effectLst/>
                        </a:rPr>
                        <a:t>RDT, rapid diagnostic tests CCA, Hemastix, questionnaire etc.</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extLst>
                  <a:ext uri="{0D108BD9-81ED-4DB2-BD59-A6C34878D82A}">
                    <a16:rowId xmlns:a16="http://schemas.microsoft.com/office/drawing/2014/main" val="457521119"/>
                  </a:ext>
                </a:extLst>
              </a:tr>
              <a:tr h="1503018">
                <a:tc>
                  <a:txBody>
                    <a:bodyPr/>
                    <a:lstStyle/>
                    <a:p>
                      <a:pPr marL="0" marR="0">
                        <a:lnSpc>
                          <a:spcPct val="107000"/>
                        </a:lnSpc>
                        <a:spcBef>
                          <a:spcPts val="0"/>
                        </a:spcBef>
                        <a:spcAft>
                          <a:spcPts val="0"/>
                        </a:spcAft>
                      </a:pPr>
                      <a:r>
                        <a:rPr lang="en-GB" sz="1200" dirty="0">
                          <a:effectLst/>
                        </a:rPr>
                        <a:t>Samples</a:t>
                      </a:r>
                      <a:endParaRPr lang="en-GB" sz="11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a:effectLst/>
                        </a:rPr>
                        <a:t>Three age groups:</a:t>
                      </a:r>
                    </a:p>
                    <a:p>
                      <a:pPr marL="0" marR="0">
                        <a:lnSpc>
                          <a:spcPct val="107000"/>
                        </a:lnSpc>
                        <a:spcBef>
                          <a:spcPts val="0"/>
                        </a:spcBef>
                        <a:spcAft>
                          <a:spcPts val="0"/>
                        </a:spcAft>
                      </a:pPr>
                      <a:r>
                        <a:rPr lang="en-GB" sz="1000">
                          <a:effectLst/>
                        </a:rPr>
                        <a:t>PSAC (2-5 years)</a:t>
                      </a:r>
                    </a:p>
                    <a:p>
                      <a:pPr marL="0" marR="0">
                        <a:lnSpc>
                          <a:spcPct val="107000"/>
                        </a:lnSpc>
                        <a:spcBef>
                          <a:spcPts val="0"/>
                        </a:spcBef>
                        <a:spcAft>
                          <a:spcPts val="0"/>
                        </a:spcAft>
                      </a:pPr>
                      <a:r>
                        <a:rPr lang="en-GB" sz="1000">
                          <a:effectLst/>
                        </a:rPr>
                        <a:t>SAC (6-14 years)</a:t>
                      </a:r>
                    </a:p>
                    <a:p>
                      <a:pPr marL="0" marR="0">
                        <a:lnSpc>
                          <a:spcPct val="107000"/>
                        </a:lnSpc>
                        <a:spcBef>
                          <a:spcPts val="0"/>
                        </a:spcBef>
                        <a:spcAft>
                          <a:spcPts val="0"/>
                        </a:spcAft>
                      </a:pPr>
                      <a:r>
                        <a:rPr lang="en-GB" sz="1000">
                          <a:effectLst/>
                        </a:rPr>
                        <a:t>Adults (≥15 years)</a:t>
                      </a:r>
                    </a:p>
                    <a:p>
                      <a:pPr marL="0" marR="0">
                        <a:lnSpc>
                          <a:spcPct val="107000"/>
                        </a:lnSpc>
                        <a:spcBef>
                          <a:spcPts val="0"/>
                        </a:spcBef>
                        <a:spcAft>
                          <a:spcPts val="0"/>
                        </a:spcAft>
                      </a:pPr>
                      <a:r>
                        <a:rPr lang="en-GB" sz="1000">
                          <a:effectLst/>
                        </a:rPr>
                        <a:t> </a:t>
                      </a:r>
                    </a:p>
                    <a:p>
                      <a:pPr marL="0" marR="0">
                        <a:lnSpc>
                          <a:spcPct val="107000"/>
                        </a:lnSpc>
                        <a:spcBef>
                          <a:spcPts val="0"/>
                        </a:spcBef>
                        <a:spcAft>
                          <a:spcPts val="0"/>
                        </a:spcAft>
                      </a:pPr>
                      <a:r>
                        <a:rPr lang="en-GB" sz="1000">
                          <a:effectLst/>
                        </a:rPr>
                        <a:t>20 persons per age group, randomly selected, tbc by modelling</a:t>
                      </a:r>
                    </a:p>
                    <a:p>
                      <a:pPr marL="0" marR="0">
                        <a:lnSpc>
                          <a:spcPct val="107000"/>
                        </a:lnSpc>
                        <a:spcBef>
                          <a:spcPts val="0"/>
                        </a:spcBef>
                        <a:spcAft>
                          <a:spcPts val="0"/>
                        </a:spcAft>
                      </a:pPr>
                      <a:r>
                        <a:rPr lang="en-GB" sz="1000">
                          <a:effectLst/>
                        </a:rPr>
                        <a:t> </a:t>
                      </a:r>
                    </a:p>
                    <a:p>
                      <a:pPr marL="0" marR="0">
                        <a:lnSpc>
                          <a:spcPct val="107000"/>
                        </a:lnSpc>
                        <a:spcBef>
                          <a:spcPts val="0"/>
                        </a:spcBef>
                        <a:spcAft>
                          <a:spcPts val="0"/>
                        </a:spcAft>
                      </a:pPr>
                      <a:r>
                        <a:rPr lang="en-GB" sz="1000">
                          <a:effectLst/>
                        </a:rPr>
                        <a:t>Location: community-based survey</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dirty="0">
                          <a:effectLst/>
                        </a:rPr>
                        <a:t>SAC (6-14 years)</a:t>
                      </a:r>
                    </a:p>
                    <a:p>
                      <a:pPr marL="0" marR="0">
                        <a:lnSpc>
                          <a:spcPct val="107000"/>
                        </a:lnSpc>
                        <a:spcBef>
                          <a:spcPts val="0"/>
                        </a:spcBef>
                        <a:spcAft>
                          <a:spcPts val="0"/>
                        </a:spcAft>
                      </a:pPr>
                      <a:r>
                        <a:rPr lang="en-GB" sz="1000" dirty="0">
                          <a:effectLst/>
                        </a:rPr>
                        <a:t> </a:t>
                      </a:r>
                    </a:p>
                    <a:p>
                      <a:pPr marL="0" marR="0">
                        <a:lnSpc>
                          <a:spcPct val="107000"/>
                        </a:lnSpc>
                        <a:spcBef>
                          <a:spcPts val="0"/>
                        </a:spcBef>
                        <a:spcAft>
                          <a:spcPts val="0"/>
                        </a:spcAft>
                      </a:pPr>
                      <a:r>
                        <a:rPr lang="en-GB" sz="1000" dirty="0">
                          <a:effectLst/>
                        </a:rPr>
                        <a:t> </a:t>
                      </a:r>
                    </a:p>
                    <a:p>
                      <a:pPr marL="0" marR="0">
                        <a:lnSpc>
                          <a:spcPct val="107000"/>
                        </a:lnSpc>
                        <a:spcBef>
                          <a:spcPts val="0"/>
                        </a:spcBef>
                        <a:spcAft>
                          <a:spcPts val="0"/>
                        </a:spcAft>
                      </a:pPr>
                      <a:r>
                        <a:rPr lang="en-GB" sz="1000" dirty="0">
                          <a:effectLst/>
                        </a:rPr>
                        <a:t> </a:t>
                      </a:r>
                    </a:p>
                    <a:p>
                      <a:pPr marL="0" marR="0">
                        <a:lnSpc>
                          <a:spcPct val="107000"/>
                        </a:lnSpc>
                        <a:spcBef>
                          <a:spcPts val="0"/>
                        </a:spcBef>
                        <a:spcAft>
                          <a:spcPts val="0"/>
                        </a:spcAft>
                      </a:pPr>
                      <a:r>
                        <a:rPr lang="en-GB" sz="1000" dirty="0">
                          <a:effectLst/>
                        </a:rPr>
                        <a:t> </a:t>
                      </a:r>
                    </a:p>
                    <a:p>
                      <a:pPr marL="0" marR="0">
                        <a:lnSpc>
                          <a:spcPct val="107000"/>
                        </a:lnSpc>
                        <a:spcBef>
                          <a:spcPts val="0"/>
                        </a:spcBef>
                        <a:spcAft>
                          <a:spcPts val="0"/>
                        </a:spcAft>
                      </a:pPr>
                      <a:r>
                        <a:rPr lang="en-GB" sz="1000" dirty="0">
                          <a:effectLst/>
                        </a:rPr>
                        <a:t>15-30 SAC per school, randomly selected</a:t>
                      </a:r>
                    </a:p>
                    <a:p>
                      <a:pPr marL="0" marR="0">
                        <a:lnSpc>
                          <a:spcPct val="107000"/>
                        </a:lnSpc>
                        <a:spcBef>
                          <a:spcPts val="0"/>
                        </a:spcBef>
                        <a:spcAft>
                          <a:spcPts val="0"/>
                        </a:spcAft>
                      </a:pPr>
                      <a:r>
                        <a:rPr lang="en-GB" sz="1000" dirty="0">
                          <a:effectLst/>
                        </a:rPr>
                        <a:t> </a:t>
                      </a:r>
                    </a:p>
                    <a:p>
                      <a:pPr marL="0" marR="0">
                        <a:lnSpc>
                          <a:spcPct val="107000"/>
                        </a:lnSpc>
                        <a:spcBef>
                          <a:spcPts val="0"/>
                        </a:spcBef>
                        <a:spcAft>
                          <a:spcPts val="0"/>
                        </a:spcAft>
                      </a:pPr>
                      <a:r>
                        <a:rPr lang="en-GB" sz="1000" dirty="0">
                          <a:effectLst/>
                        </a:rPr>
                        <a:t>Location: school-based survey</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a:effectLst/>
                        </a:rPr>
                        <a:t>SAC (6-14 years)</a:t>
                      </a:r>
                    </a:p>
                    <a:p>
                      <a:pPr marL="0" marR="0">
                        <a:lnSpc>
                          <a:spcPct val="107000"/>
                        </a:lnSpc>
                        <a:spcBef>
                          <a:spcPts val="0"/>
                        </a:spcBef>
                        <a:spcAft>
                          <a:spcPts val="0"/>
                        </a:spcAft>
                      </a:pPr>
                      <a:r>
                        <a:rPr lang="en-GB" sz="1000">
                          <a:effectLst/>
                        </a:rPr>
                        <a:t> </a:t>
                      </a:r>
                    </a:p>
                    <a:p>
                      <a:pPr marL="0" marR="0">
                        <a:lnSpc>
                          <a:spcPct val="107000"/>
                        </a:lnSpc>
                        <a:spcBef>
                          <a:spcPts val="0"/>
                        </a:spcBef>
                        <a:spcAft>
                          <a:spcPts val="0"/>
                        </a:spcAft>
                      </a:pPr>
                      <a:r>
                        <a:rPr lang="en-GB" sz="1000">
                          <a:effectLst/>
                        </a:rPr>
                        <a:t> </a:t>
                      </a:r>
                    </a:p>
                    <a:p>
                      <a:pPr marL="0" marR="0">
                        <a:lnSpc>
                          <a:spcPct val="107000"/>
                        </a:lnSpc>
                        <a:spcBef>
                          <a:spcPts val="0"/>
                        </a:spcBef>
                        <a:spcAft>
                          <a:spcPts val="0"/>
                        </a:spcAft>
                      </a:pPr>
                      <a:r>
                        <a:rPr lang="en-GB" sz="1000">
                          <a:effectLst/>
                        </a:rPr>
                        <a:t> </a:t>
                      </a:r>
                    </a:p>
                    <a:p>
                      <a:pPr marL="0" marR="0">
                        <a:lnSpc>
                          <a:spcPct val="107000"/>
                        </a:lnSpc>
                        <a:spcBef>
                          <a:spcPts val="0"/>
                        </a:spcBef>
                        <a:spcAft>
                          <a:spcPts val="0"/>
                        </a:spcAft>
                      </a:pPr>
                      <a:r>
                        <a:rPr lang="en-GB" sz="1000">
                          <a:effectLst/>
                        </a:rPr>
                        <a:t> </a:t>
                      </a:r>
                    </a:p>
                    <a:p>
                      <a:pPr marL="0" marR="0">
                        <a:lnSpc>
                          <a:spcPct val="107000"/>
                        </a:lnSpc>
                        <a:spcBef>
                          <a:spcPts val="0"/>
                        </a:spcBef>
                        <a:spcAft>
                          <a:spcPts val="0"/>
                        </a:spcAft>
                      </a:pPr>
                      <a:r>
                        <a:rPr lang="en-GB" sz="1000">
                          <a:effectLst/>
                        </a:rPr>
                        <a:t>Number and thresholds to be defined</a:t>
                      </a:r>
                    </a:p>
                    <a:p>
                      <a:pPr marL="0" marR="0">
                        <a:lnSpc>
                          <a:spcPct val="107000"/>
                        </a:lnSpc>
                        <a:spcBef>
                          <a:spcPts val="0"/>
                        </a:spcBef>
                        <a:spcAft>
                          <a:spcPts val="0"/>
                        </a:spcAft>
                      </a:pPr>
                      <a:r>
                        <a:rPr lang="en-GB" sz="1000">
                          <a:effectLst/>
                        </a:rPr>
                        <a:t> </a:t>
                      </a:r>
                    </a:p>
                    <a:p>
                      <a:pPr marL="0" marR="0">
                        <a:lnSpc>
                          <a:spcPct val="107000"/>
                        </a:lnSpc>
                        <a:spcBef>
                          <a:spcPts val="0"/>
                        </a:spcBef>
                        <a:spcAft>
                          <a:spcPts val="0"/>
                        </a:spcAft>
                      </a:pPr>
                      <a:r>
                        <a:rPr lang="en-GB" sz="1000">
                          <a:effectLst/>
                        </a:rPr>
                        <a:t>Location: school-based survey</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extLst>
                  <a:ext uri="{0D108BD9-81ED-4DB2-BD59-A6C34878D82A}">
                    <a16:rowId xmlns:a16="http://schemas.microsoft.com/office/drawing/2014/main" val="896722538"/>
                  </a:ext>
                </a:extLst>
              </a:tr>
              <a:tr h="410996">
                <a:tc>
                  <a:txBody>
                    <a:bodyPr/>
                    <a:lstStyle/>
                    <a:p>
                      <a:pPr marL="0" marR="0">
                        <a:lnSpc>
                          <a:spcPct val="107000"/>
                        </a:lnSpc>
                        <a:spcBef>
                          <a:spcPts val="0"/>
                        </a:spcBef>
                        <a:spcAft>
                          <a:spcPts val="0"/>
                        </a:spcAft>
                      </a:pPr>
                      <a:r>
                        <a:rPr lang="en-GB" sz="1200">
                          <a:effectLst/>
                        </a:rPr>
                        <a:t>Frequency of survey</a:t>
                      </a:r>
                      <a:endParaRPr lang="en-GB" sz="11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a:effectLst/>
                        </a:rPr>
                        <a:t>Once every 5-6 years</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dirty="0">
                          <a:effectLst/>
                        </a:rPr>
                        <a:t>Once every 5-6 years</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dirty="0">
                          <a:effectLst/>
                        </a:rPr>
                        <a:t>Once every 5-6 years</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extLst>
                  <a:ext uri="{0D108BD9-81ED-4DB2-BD59-A6C34878D82A}">
                    <a16:rowId xmlns:a16="http://schemas.microsoft.com/office/drawing/2014/main" val="3877801342"/>
                  </a:ext>
                </a:extLst>
              </a:tr>
              <a:tr h="829835">
                <a:tc>
                  <a:txBody>
                    <a:bodyPr/>
                    <a:lstStyle/>
                    <a:p>
                      <a:pPr marL="0" marR="0">
                        <a:lnSpc>
                          <a:spcPct val="107000"/>
                        </a:lnSpc>
                        <a:spcBef>
                          <a:spcPts val="0"/>
                        </a:spcBef>
                        <a:spcAft>
                          <a:spcPts val="0"/>
                        </a:spcAft>
                      </a:pPr>
                      <a:r>
                        <a:rPr lang="en-GB" sz="1200" dirty="0">
                          <a:effectLst/>
                        </a:rPr>
                        <a:t>Survey Unit</a:t>
                      </a:r>
                      <a:endParaRPr lang="en-GB" sz="11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a:effectLst/>
                        </a:rPr>
                        <a:t>Sub-district: one or more Health Catchment Area – can be combined according to epidemiological and ecological situation</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a:effectLst/>
                        </a:rPr>
                        <a:t>Sub-district: one or more Health Catchment Area – can be combined according to epidemiological and ecological situation</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dirty="0">
                          <a:effectLst/>
                        </a:rPr>
                        <a:t>Sub-district: one or more Health Catchment Area – can be combined according to epidemiological and ecological situation</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extLst>
                  <a:ext uri="{0D108BD9-81ED-4DB2-BD59-A6C34878D82A}">
                    <a16:rowId xmlns:a16="http://schemas.microsoft.com/office/drawing/2014/main" val="1910787710"/>
                  </a:ext>
                </a:extLst>
              </a:tr>
              <a:tr h="410996">
                <a:tc>
                  <a:txBody>
                    <a:bodyPr/>
                    <a:lstStyle/>
                    <a:p>
                      <a:pPr marL="0" marR="0">
                        <a:lnSpc>
                          <a:spcPct val="107000"/>
                        </a:lnSpc>
                        <a:spcBef>
                          <a:spcPts val="0"/>
                        </a:spcBef>
                        <a:spcAft>
                          <a:spcPts val="0"/>
                        </a:spcAft>
                      </a:pPr>
                      <a:r>
                        <a:rPr lang="en-GB" sz="1200" dirty="0">
                          <a:effectLst/>
                        </a:rPr>
                        <a:t>No of survey sites</a:t>
                      </a:r>
                      <a:endParaRPr lang="en-GB" sz="11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a:effectLst/>
                        </a:rPr>
                        <a:t>Up to 5, per sub-district</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a:effectLst/>
                        </a:rPr>
                        <a:t>All schools in sub-district</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dirty="0">
                          <a:effectLst/>
                        </a:rPr>
                        <a:t>All schools in sub-district</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extLst>
                  <a:ext uri="{0D108BD9-81ED-4DB2-BD59-A6C34878D82A}">
                    <a16:rowId xmlns:a16="http://schemas.microsoft.com/office/drawing/2014/main" val="3170965154"/>
                  </a:ext>
                </a:extLst>
              </a:tr>
              <a:tr h="683924">
                <a:tc>
                  <a:txBody>
                    <a:bodyPr/>
                    <a:lstStyle/>
                    <a:p>
                      <a:pPr marL="0" marR="0">
                        <a:lnSpc>
                          <a:spcPct val="107000"/>
                        </a:lnSpc>
                        <a:spcBef>
                          <a:spcPts val="0"/>
                        </a:spcBef>
                        <a:spcAft>
                          <a:spcPts val="0"/>
                        </a:spcAft>
                      </a:pPr>
                      <a:r>
                        <a:rPr lang="en-GB" sz="1200" dirty="0">
                          <a:effectLst/>
                        </a:rPr>
                        <a:t>Exclusion criteria</a:t>
                      </a:r>
                      <a:endParaRPr lang="en-GB" sz="11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a:effectLst/>
                        </a:rPr>
                        <a:t>Non-endemic areas, defined from all available information (survey, clinical, epidemiological, ecological etc.)</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a:effectLst/>
                        </a:rPr>
                        <a:t>Non-endemic areas, defined from all available information (survey, clinical, epidemiological, ecological etc.)</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dirty="0">
                          <a:effectLst/>
                        </a:rPr>
                        <a:t>Non-endemic areas, defined from all available information (survey, clinical, epidemiological, ecological etc.)</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extLst>
                  <a:ext uri="{0D108BD9-81ED-4DB2-BD59-A6C34878D82A}">
                    <a16:rowId xmlns:a16="http://schemas.microsoft.com/office/drawing/2014/main" val="2195066416"/>
                  </a:ext>
                </a:extLst>
              </a:tr>
              <a:tr h="200197">
                <a:tc>
                  <a:txBody>
                    <a:bodyPr/>
                    <a:lstStyle/>
                    <a:p>
                      <a:pPr marL="0" marR="0">
                        <a:lnSpc>
                          <a:spcPct val="107000"/>
                        </a:lnSpc>
                        <a:spcBef>
                          <a:spcPts val="0"/>
                        </a:spcBef>
                        <a:spcAft>
                          <a:spcPts val="0"/>
                        </a:spcAft>
                      </a:pPr>
                      <a:r>
                        <a:rPr lang="en-GB" sz="1200" dirty="0">
                          <a:effectLst/>
                        </a:rPr>
                        <a:t>Site selection</a:t>
                      </a:r>
                      <a:endParaRPr lang="en-GB" sz="11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a:effectLst/>
                        </a:rPr>
                        <a:t>Purposeful selection</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a:effectLst/>
                        </a:rPr>
                        <a:t>All schools</a:t>
                      </a:r>
                      <a:endParaRPr lang="en-GB" sz="100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tc>
                  <a:txBody>
                    <a:bodyPr/>
                    <a:lstStyle/>
                    <a:p>
                      <a:pPr marL="0" marR="0">
                        <a:lnSpc>
                          <a:spcPct val="107000"/>
                        </a:lnSpc>
                        <a:spcBef>
                          <a:spcPts val="0"/>
                        </a:spcBef>
                        <a:spcAft>
                          <a:spcPts val="0"/>
                        </a:spcAft>
                      </a:pPr>
                      <a:r>
                        <a:rPr lang="en-GB" sz="1000" dirty="0">
                          <a:effectLst/>
                        </a:rPr>
                        <a:t>All schools</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38839" marR="38839" marT="0" marB="0"/>
                </a:tc>
                <a:extLst>
                  <a:ext uri="{0D108BD9-81ED-4DB2-BD59-A6C34878D82A}">
                    <a16:rowId xmlns:a16="http://schemas.microsoft.com/office/drawing/2014/main" val="440836522"/>
                  </a:ext>
                </a:extLst>
              </a:tr>
            </a:tbl>
          </a:graphicData>
        </a:graphic>
      </p:graphicFrame>
      <p:sp>
        <p:nvSpPr>
          <p:cNvPr id="3" name="TextBox 2">
            <a:extLst>
              <a:ext uri="{FF2B5EF4-FFF2-40B4-BE49-F238E27FC236}">
                <a16:creationId xmlns:a16="http://schemas.microsoft.com/office/drawing/2014/main" id="{89DC7BBB-F96C-4186-992A-DC3F2EF420B9}"/>
              </a:ext>
            </a:extLst>
          </p:cNvPr>
          <p:cNvSpPr txBox="1"/>
          <p:nvPr/>
        </p:nvSpPr>
        <p:spPr>
          <a:xfrm>
            <a:off x="1246589" y="0"/>
            <a:ext cx="9343386" cy="1077218"/>
          </a:xfrm>
          <a:prstGeom prst="rect">
            <a:avLst/>
          </a:prstGeom>
          <a:noFill/>
        </p:spPr>
        <p:txBody>
          <a:bodyPr wrap="square" rtlCol="0">
            <a:spAutoFit/>
          </a:bodyPr>
          <a:lstStyle/>
          <a:p>
            <a:pPr defTabSz="829361" rtl="1" fontAlgn="base">
              <a:spcBef>
                <a:spcPct val="0"/>
              </a:spcBef>
              <a:spcAft>
                <a:spcPct val="0"/>
              </a:spcAft>
            </a:pPr>
            <a:r>
              <a:rPr lang="fr-FR" sz="3200" b="1">
                <a:solidFill>
                  <a:srgbClr val="000066"/>
                </a:solidFill>
                <a:latin typeface="Arial" panose="020B0604020202020204" pitchFamily="34" charset="0"/>
                <a:cs typeface="Arial" panose="020B0604020202020204" pitchFamily="34" charset="0"/>
              </a:rPr>
              <a:t>Résumé des nouveaux protocoles proposés pour la cartographie et l'évaluation de l'impact</a:t>
            </a:r>
            <a:endParaRPr lang="en-GB" sz="3200" b="1" dirty="0">
              <a:solidFill>
                <a:srgbClr val="00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2814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800" y="145551"/>
            <a:ext cx="7954373" cy="1077218"/>
          </a:xfrm>
        </p:spPr>
        <p:txBody>
          <a:bodyPr/>
          <a:lstStyle/>
          <a:p>
            <a:r>
              <a:rPr lang="fr-FR" dirty="0"/>
              <a:t>Nouvelles lignes directrices sur la schistosomiase</a:t>
            </a:r>
            <a:endParaRPr lang="en-US" dirty="0"/>
          </a:p>
        </p:txBody>
      </p:sp>
      <p:sp>
        <p:nvSpPr>
          <p:cNvPr id="3" name="Text Placeholder 2"/>
          <p:cNvSpPr>
            <a:spLocks noGrp="1"/>
          </p:cNvSpPr>
          <p:nvPr>
            <p:ph type="body" idx="1"/>
          </p:nvPr>
        </p:nvSpPr>
        <p:spPr>
          <a:xfrm>
            <a:off x="1485171" y="1222769"/>
            <a:ext cx="9179687" cy="5635232"/>
          </a:xfrm>
        </p:spPr>
        <p:txBody>
          <a:bodyPr/>
          <a:lstStyle/>
          <a:p>
            <a:pPr>
              <a:lnSpc>
                <a:spcPct val="150000"/>
              </a:lnSpc>
            </a:pPr>
            <a:r>
              <a:rPr lang="fr-FR" sz="2177" dirty="0"/>
              <a:t>Fournir aux pays des recommandations fondées sur des preuves, dans leurs efforts pour réaliser le contrôle de la morbidité et passer à l'interruption éventuelle de la transmission</a:t>
            </a:r>
            <a:endParaRPr lang="en-US" sz="2177" dirty="0"/>
          </a:p>
          <a:p>
            <a:pPr lvl="1">
              <a:lnSpc>
                <a:spcPct val="150000"/>
              </a:lnSpc>
            </a:pPr>
            <a:r>
              <a:rPr lang="fr-FR" sz="1814" dirty="0"/>
              <a:t>Stratégie intégrée - PC, lutte contre les vecteurs, gestion de l'environnement, WASH, santé animale</a:t>
            </a:r>
          </a:p>
          <a:p>
            <a:pPr lvl="1">
              <a:lnSpc>
                <a:spcPct val="150000"/>
              </a:lnSpc>
            </a:pPr>
            <a:r>
              <a:rPr lang="fr-FR" sz="1814" dirty="0"/>
              <a:t>Traitement de tous les groupes à risque</a:t>
            </a:r>
          </a:p>
          <a:p>
            <a:pPr lvl="1">
              <a:lnSpc>
                <a:spcPct val="150000"/>
              </a:lnSpc>
            </a:pPr>
            <a:r>
              <a:rPr lang="fr-FR" sz="1814" dirty="0"/>
              <a:t>MDA simplifié - Pas de vacances thérapeutique, nouveau seuil pour la mise en œuvre du traitement de masse</a:t>
            </a:r>
          </a:p>
          <a:p>
            <a:pPr lvl="1">
              <a:lnSpc>
                <a:spcPct val="150000"/>
              </a:lnSpc>
            </a:pPr>
            <a:r>
              <a:rPr lang="fr-FR" sz="1814" dirty="0"/>
              <a:t>Vérification de l'interruption de la transmission - Outils de diagnostic de l'infection à Schistosoma chez les escargots, les animaux et les humains</a:t>
            </a:r>
            <a:endParaRPr lang="en-US" sz="1814" dirty="0"/>
          </a:p>
        </p:txBody>
      </p:sp>
    </p:spTree>
    <p:extLst>
      <p:ext uri="{BB962C8B-B14F-4D97-AF65-F5344CB8AC3E}">
        <p14:creationId xmlns:p14="http://schemas.microsoft.com/office/powerpoint/2010/main" val="25581624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FFD48BC7-DC40-47DE-87EE-9F4B6ECB9A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589" y="0"/>
            <a:ext cx="969882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361" rtl="1" fontAlgn="base">
              <a:spcBef>
                <a:spcPct val="0"/>
              </a:spcBef>
              <a:spcAft>
                <a:spcPct val="0"/>
              </a:spcAft>
            </a:pPr>
            <a:endParaRPr lang="en-US" sz="3537" b="1">
              <a:solidFill>
                <a:srgbClr val="FFFFFF"/>
              </a:solidFill>
              <a:latin typeface="Arial"/>
              <a:cs typeface="Arial"/>
            </a:endParaRPr>
          </a:p>
        </p:txBody>
      </p:sp>
      <p:sp useBgFill="1">
        <p:nvSpPr>
          <p:cNvPr id="16" name="Freeform: Shape 10">
            <a:extLst>
              <a:ext uri="{FF2B5EF4-FFF2-40B4-BE49-F238E27FC236}">
                <a16:creationId xmlns:a16="http://schemas.microsoft.com/office/drawing/2014/main" id="{E502BBC7-2C76-46F3-BC24-5985BC13DB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33122" y="0"/>
            <a:ext cx="7925756"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829361">
              <a:defRPr/>
            </a:pPr>
            <a:endParaRPr lang="en-US" sz="1633">
              <a:solidFill>
                <a:prstClr val="white"/>
              </a:solidFill>
              <a:latin typeface="Calibri" panose="020F0502020204030204"/>
              <a:cs typeface="Arial"/>
            </a:endParaRPr>
          </a:p>
        </p:txBody>
      </p:sp>
      <p:sp useBgFill="1">
        <p:nvSpPr>
          <p:cNvPr id="13" name="Freeform: Shape 12">
            <a:extLst>
              <a:ext uri="{FF2B5EF4-FFF2-40B4-BE49-F238E27FC236}">
                <a16:creationId xmlns:a16="http://schemas.microsoft.com/office/drawing/2014/main" id="{C7F28D52-2A5F-4D23-81AE-7CB8B591C7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38881" y="0"/>
            <a:ext cx="7914239"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829361">
              <a:defRPr/>
            </a:pPr>
            <a:endParaRPr lang="en-US" sz="1633">
              <a:solidFill>
                <a:prstClr val="white"/>
              </a:solidFill>
              <a:latin typeface="Calibri" panose="020F0502020204030204"/>
              <a:cs typeface="Arial"/>
            </a:endParaRPr>
          </a:p>
        </p:txBody>
      </p:sp>
      <p:sp>
        <p:nvSpPr>
          <p:cNvPr id="4" name="Title 3">
            <a:extLst>
              <a:ext uri="{FF2B5EF4-FFF2-40B4-BE49-F238E27FC236}">
                <a16:creationId xmlns:a16="http://schemas.microsoft.com/office/drawing/2014/main" id="{D72B0B87-8F2D-41EB-B8C4-E5449CE5DBC4}"/>
              </a:ext>
            </a:extLst>
          </p:cNvPr>
          <p:cNvSpPr>
            <a:spLocks noGrp="1"/>
          </p:cNvSpPr>
          <p:nvPr>
            <p:ph type="title"/>
          </p:nvPr>
        </p:nvSpPr>
        <p:spPr>
          <a:xfrm>
            <a:off x="2458941" y="1658785"/>
            <a:ext cx="7274116" cy="2764027"/>
          </a:xfrm>
        </p:spPr>
        <p:txBody>
          <a:bodyPr vert="horz" wrap="square" lIns="82935" tIns="41468" rIns="82935" bIns="41468" numCol="1" rtlCol="0" anchor="ctr" anchorCtr="0" compatLnSpc="1">
            <a:prstTxWarp prst="textNoShape">
              <a:avLst/>
            </a:prstTxWarp>
            <a:normAutofit/>
          </a:bodyPr>
          <a:lstStyle/>
          <a:p>
            <a:pPr defTabSz="829361">
              <a:lnSpc>
                <a:spcPct val="90000"/>
              </a:lnSpc>
            </a:pPr>
            <a:r>
              <a:rPr lang="en-US" sz="6440" dirty="0">
                <a:solidFill>
                  <a:schemeClr val="tx1"/>
                </a:solidFill>
              </a:rPr>
              <a:t>Merci</a:t>
            </a:r>
          </a:p>
        </p:txBody>
      </p:sp>
      <p:sp>
        <p:nvSpPr>
          <p:cNvPr id="15" name="Rectangle 14">
            <a:extLst>
              <a:ext uri="{FF2B5EF4-FFF2-40B4-BE49-F238E27FC236}">
                <a16:creationId xmlns:a16="http://schemas.microsoft.com/office/drawing/2014/main" id="{3629484E-3792-4B3D-89AD-7C8A1ED0E0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04730" y="5524786"/>
            <a:ext cx="378254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361">
              <a:defRPr/>
            </a:pPr>
            <a:endParaRPr lang="en-US" sz="1633">
              <a:solidFill>
                <a:prstClr val="white"/>
              </a:solidFill>
              <a:latin typeface="Calibri" panose="020F0502020204030204"/>
              <a:cs typeface="Arial"/>
            </a:endParaRPr>
          </a:p>
        </p:txBody>
      </p:sp>
    </p:spTree>
    <p:extLst>
      <p:ext uri="{BB962C8B-B14F-4D97-AF65-F5344CB8AC3E}">
        <p14:creationId xmlns:p14="http://schemas.microsoft.com/office/powerpoint/2010/main" val="11345256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785" y="317032"/>
            <a:ext cx="10515600" cy="591715"/>
          </a:xfrm>
        </p:spPr>
        <p:txBody>
          <a:bodyPr/>
          <a:lstStyle/>
          <a:p>
            <a:r>
              <a:rPr lang="en-US" dirty="0"/>
              <a:t>Agenda </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68898184"/>
              </p:ext>
            </p:extLst>
          </p:nvPr>
        </p:nvGraphicFramePr>
        <p:xfrm>
          <a:off x="1270826" y="1075383"/>
          <a:ext cx="10638559" cy="5552453"/>
        </p:xfrm>
        <a:graphic>
          <a:graphicData uri="http://schemas.openxmlformats.org/drawingml/2006/table">
            <a:tbl>
              <a:tblPr firstRow="1" firstCol="1" bandRow="1">
                <a:tableStyleId>{7DF18680-E054-41AD-8BC1-D1AEF772440D}</a:tableStyleId>
              </a:tblPr>
              <a:tblGrid>
                <a:gridCol w="1751505">
                  <a:extLst>
                    <a:ext uri="{9D8B030D-6E8A-4147-A177-3AD203B41FA5}">
                      <a16:colId xmlns:a16="http://schemas.microsoft.com/office/drawing/2014/main" val="376429479"/>
                    </a:ext>
                  </a:extLst>
                </a:gridCol>
                <a:gridCol w="5278388">
                  <a:extLst>
                    <a:ext uri="{9D8B030D-6E8A-4147-A177-3AD203B41FA5}">
                      <a16:colId xmlns:a16="http://schemas.microsoft.com/office/drawing/2014/main" val="1765825327"/>
                    </a:ext>
                  </a:extLst>
                </a:gridCol>
                <a:gridCol w="3608666">
                  <a:extLst>
                    <a:ext uri="{9D8B030D-6E8A-4147-A177-3AD203B41FA5}">
                      <a16:colId xmlns:a16="http://schemas.microsoft.com/office/drawing/2014/main" val="1056015551"/>
                    </a:ext>
                  </a:extLst>
                </a:gridCol>
              </a:tblGrid>
              <a:tr h="300430">
                <a:tc>
                  <a:txBody>
                    <a:bodyPr/>
                    <a:lstStyle/>
                    <a:p>
                      <a:pPr marL="0" algn="l" defTabSz="457189" rtl="0" eaLnBrk="1" latinLnBrk="0" hangingPunct="1">
                        <a:lnSpc>
                          <a:spcPct val="107000"/>
                        </a:lnSpc>
                        <a:spcAft>
                          <a:spcPts val="1000"/>
                        </a:spcAft>
                      </a:pPr>
                      <a:r>
                        <a:rPr lang="fr-FR" sz="2000" b="1" kern="1200" noProof="0" dirty="0">
                          <a:solidFill>
                            <a:schemeClr val="lt1"/>
                          </a:solidFill>
                          <a:effectLst/>
                          <a:latin typeface="+mn-lt"/>
                          <a:ea typeface="+mn-ea"/>
                          <a:cs typeface="+mn-cs"/>
                        </a:rPr>
                        <a:t>Durée</a:t>
                      </a:r>
                    </a:p>
                  </a:txBody>
                  <a:tcPr marL="68580" marR="68580" marT="0" marB="0"/>
                </a:tc>
                <a:tc>
                  <a:txBody>
                    <a:bodyPr/>
                    <a:lstStyle/>
                    <a:p>
                      <a:pPr>
                        <a:lnSpc>
                          <a:spcPct val="107000"/>
                        </a:lnSpc>
                        <a:spcAft>
                          <a:spcPts val="1000"/>
                        </a:spcAft>
                      </a:pPr>
                      <a:r>
                        <a:rPr lang="fr-FR" sz="2000" noProof="0" dirty="0">
                          <a:effectLst/>
                        </a:rPr>
                        <a:t>Activité</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a:effectLst/>
                        </a:rPr>
                        <a:t>Facilitateur/Intervenant</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9320916"/>
                  </a:ext>
                </a:extLst>
              </a:tr>
              <a:tr h="843904">
                <a:tc>
                  <a:txBody>
                    <a:bodyPr/>
                    <a:lstStyle/>
                    <a:p>
                      <a:pPr>
                        <a:lnSpc>
                          <a:spcPct val="107000"/>
                        </a:lnSpc>
                        <a:spcAft>
                          <a:spcPts val="1000"/>
                        </a:spcAft>
                      </a:pPr>
                      <a:r>
                        <a:rPr lang="fr-FR" sz="2000" noProof="0" dirty="0">
                          <a:effectLst/>
                        </a:rPr>
                        <a:t>5 minutes </a:t>
                      </a:r>
                    </a:p>
                    <a:p>
                      <a:pPr>
                        <a:lnSpc>
                          <a:spcPct val="107000"/>
                        </a:lnSpc>
                        <a:spcAft>
                          <a:spcPts val="1000"/>
                        </a:spcAft>
                      </a:pPr>
                      <a:r>
                        <a:rPr lang="fr-FR" sz="2000" noProof="0" dirty="0">
                          <a:effectLst/>
                        </a:rPr>
                        <a:t>10 minutes</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 Introduction </a:t>
                      </a:r>
                    </a:p>
                    <a:p>
                      <a:pPr>
                        <a:lnSpc>
                          <a:spcPct val="107000"/>
                        </a:lnSpc>
                        <a:spcAft>
                          <a:spcPts val="1000"/>
                        </a:spcAft>
                      </a:pPr>
                      <a:r>
                        <a:rPr lang="fr-FR" sz="2000" noProof="0" dirty="0">
                          <a:effectLst/>
                        </a:rPr>
                        <a:t>Mot d’ouverture et mise à jour globale</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Dr Maria Rebollo</a:t>
                      </a:r>
                    </a:p>
                    <a:p>
                      <a:pPr>
                        <a:lnSpc>
                          <a:spcPct val="107000"/>
                        </a:lnSpc>
                        <a:spcAft>
                          <a:spcPts val="1000"/>
                        </a:spcAft>
                      </a:pPr>
                      <a:r>
                        <a:rPr lang="fr-FR" sz="2000" noProof="0" dirty="0">
                          <a:effectLst/>
                        </a:rPr>
                        <a:t>Dr Amadou Garba</a:t>
                      </a:r>
                    </a:p>
                    <a:p>
                      <a:pPr>
                        <a:lnSpc>
                          <a:spcPct val="107000"/>
                        </a:lnSpc>
                        <a:spcAft>
                          <a:spcPts val="1000"/>
                        </a:spcAft>
                      </a:pPr>
                      <a:r>
                        <a:rPr lang="fr-FR" sz="2000" noProof="0" dirty="0">
                          <a:effectLst/>
                        </a:rPr>
                        <a:t>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4935"/>
                  </a:ext>
                </a:extLst>
              </a:tr>
              <a:tr h="678063">
                <a:tc>
                  <a:txBody>
                    <a:bodyPr/>
                    <a:lstStyle/>
                    <a:p>
                      <a:pPr>
                        <a:lnSpc>
                          <a:spcPct val="107000"/>
                        </a:lnSpc>
                        <a:spcAft>
                          <a:spcPts val="1000"/>
                        </a:spcAft>
                      </a:pPr>
                      <a:r>
                        <a:rPr lang="fr-FR" sz="2000" b="1" noProof="0" dirty="0">
                          <a:solidFill>
                            <a:schemeClr val="tx1"/>
                          </a:solidFill>
                          <a:effectLst/>
                        </a:rPr>
                        <a:t>20 minutes </a:t>
                      </a:r>
                      <a:endParaRPr lang="fr-FR" sz="2000" b="1"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nSpc>
                          <a:spcPct val="107000"/>
                        </a:lnSpc>
                        <a:spcAft>
                          <a:spcPts val="1000"/>
                        </a:spcAft>
                      </a:pPr>
                      <a:r>
                        <a:rPr lang="fr-FR" sz="2000" b="1" noProof="0" dirty="0">
                          <a:solidFill>
                            <a:schemeClr val="tx1"/>
                          </a:solidFill>
                          <a:effectLst/>
                        </a:rPr>
                        <a:t>Note conceptuelle et mise à jour sur les progrès  </a:t>
                      </a:r>
                      <a:endParaRPr lang="fr-FR" sz="2000" b="1"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nSpc>
                          <a:spcPct val="107000"/>
                        </a:lnSpc>
                        <a:spcAft>
                          <a:spcPts val="1000"/>
                        </a:spcAft>
                      </a:pPr>
                      <a:r>
                        <a:rPr lang="fr-FR" sz="2000" b="1" noProof="0" dirty="0">
                          <a:solidFill>
                            <a:schemeClr val="tx1"/>
                          </a:solidFill>
                          <a:effectLst/>
                        </a:rPr>
                        <a:t>Dr Lamine Diawara</a:t>
                      </a:r>
                    </a:p>
                  </a:txBody>
                  <a:tcPr marL="68580" marR="68580" marT="0" marB="0">
                    <a:solidFill>
                      <a:srgbClr val="FFC000"/>
                    </a:solidFill>
                  </a:tcPr>
                </a:tc>
                <a:extLst>
                  <a:ext uri="{0D108BD9-81ED-4DB2-BD59-A6C34878D82A}">
                    <a16:rowId xmlns:a16="http://schemas.microsoft.com/office/drawing/2014/main" val="2920290438"/>
                  </a:ext>
                </a:extLst>
              </a:tr>
              <a:tr h="300430">
                <a:tc>
                  <a:txBody>
                    <a:bodyPr/>
                    <a:lstStyle/>
                    <a:p>
                      <a:pPr>
                        <a:lnSpc>
                          <a:spcPct val="107000"/>
                        </a:lnSpc>
                        <a:spcAft>
                          <a:spcPts val="1000"/>
                        </a:spcAft>
                      </a:pPr>
                      <a:r>
                        <a:rPr lang="fr-FR" sz="2000" noProof="0" dirty="0">
                          <a:effectLst/>
                        </a:rPr>
                        <a:t>15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Question et Réponses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Tous</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3714908"/>
                  </a:ext>
                </a:extLst>
              </a:tr>
              <a:tr h="367708">
                <a:tc gridSpan="3">
                  <a:txBody>
                    <a:bodyPr/>
                    <a:lstStyle/>
                    <a:p>
                      <a:pPr algn="ctr">
                        <a:lnSpc>
                          <a:spcPct val="107000"/>
                        </a:lnSpc>
                        <a:spcAft>
                          <a:spcPts val="1000"/>
                        </a:spcAft>
                      </a:pPr>
                      <a:r>
                        <a:rPr lang="fr-FR" sz="2000" noProof="0" dirty="0">
                          <a:effectLst/>
                        </a:rPr>
                        <a:t>5 Minutes de Pause-Santé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hMerge="1">
                  <a:txBody>
                    <a:bodyPr/>
                    <a:lstStyle/>
                    <a:p>
                      <a:pPr algn="ctr">
                        <a:lnSpc>
                          <a:spcPct val="107000"/>
                        </a:lnSpc>
                        <a:spcAft>
                          <a:spcPts val="1000"/>
                        </a:spcAft>
                      </a:pP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42827516"/>
                  </a:ext>
                </a:extLst>
              </a:tr>
              <a:tr h="460126">
                <a:tc>
                  <a:txBody>
                    <a:bodyPr/>
                    <a:lstStyle/>
                    <a:p>
                      <a:pPr>
                        <a:lnSpc>
                          <a:spcPct val="107000"/>
                        </a:lnSpc>
                        <a:spcAft>
                          <a:spcPts val="1000"/>
                        </a:spcAft>
                      </a:pPr>
                      <a:r>
                        <a:rPr lang="fr-FR" sz="2000" noProof="0" dirty="0">
                          <a:effectLst/>
                        </a:rPr>
                        <a:t>40 minutes  </a:t>
                      </a:r>
                    </a:p>
                  </a:txBody>
                  <a:tcPr marL="68580" marR="68580" marT="0" marB="0"/>
                </a:tc>
                <a:tc>
                  <a:txBody>
                    <a:bodyPr/>
                    <a:lstStyle/>
                    <a:p>
                      <a:pPr>
                        <a:lnSpc>
                          <a:spcPct val="107000"/>
                        </a:lnSpc>
                        <a:spcAft>
                          <a:spcPts val="1000"/>
                        </a:spcAft>
                      </a:pPr>
                      <a:r>
                        <a:rPr lang="fr-FR" sz="2000" noProof="0" dirty="0">
                          <a:effectLst/>
                        </a:rPr>
                        <a:t>Vue d’ensemble sur l’Outil d’analyse sous district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Boniface Kinvi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19286170"/>
                  </a:ext>
                </a:extLst>
              </a:tr>
              <a:tr h="531196">
                <a:tc>
                  <a:txBody>
                    <a:bodyPr/>
                    <a:lstStyle/>
                    <a:p>
                      <a:pPr>
                        <a:lnSpc>
                          <a:spcPct val="107000"/>
                        </a:lnSpc>
                        <a:spcAft>
                          <a:spcPts val="1000"/>
                        </a:spcAft>
                      </a:pPr>
                      <a:r>
                        <a:rPr lang="fr-FR" sz="2000" noProof="0" dirty="0">
                          <a:effectLst/>
                        </a:rPr>
                        <a:t>20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Expérience de pays</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smtClean="0">
                          <a:effectLst/>
                        </a:rPr>
                        <a:t>Mali</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01382640"/>
                  </a:ext>
                </a:extLst>
              </a:tr>
              <a:tr h="929202">
                <a:tc>
                  <a:txBody>
                    <a:bodyPr/>
                    <a:lstStyle/>
                    <a:p>
                      <a:pPr>
                        <a:lnSpc>
                          <a:spcPct val="107000"/>
                        </a:lnSpc>
                        <a:spcAft>
                          <a:spcPts val="0"/>
                        </a:spcAft>
                      </a:pPr>
                      <a:r>
                        <a:rPr lang="fr-FR" sz="2000" noProof="0" dirty="0">
                          <a:effectLst/>
                        </a:rPr>
                        <a:t>5 minutes </a:t>
                      </a:r>
                    </a:p>
                    <a:p>
                      <a:pPr>
                        <a:lnSpc>
                          <a:spcPct val="107000"/>
                        </a:lnSpc>
                        <a:spcAft>
                          <a:spcPts val="0"/>
                        </a:spcAft>
                      </a:pP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2000"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a:t>
                      </a:r>
                      <a:r>
                        <a:rPr lang="fr-FR" sz="2000" baseline="0"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minutes </a:t>
                      </a:r>
                      <a:endParaRPr lang="fr-FR" sz="2000"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000" noProof="0" dirty="0">
                          <a:effectLst/>
                        </a:rPr>
                        <a:t>Remarques sur les calendriers du JAP 
Préoccupations sur la chaine d’approvisionnement des médicaments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000" noProof="0" dirty="0">
                          <a:effectLst/>
                        </a:rPr>
                        <a:t>Honorat Zoure </a:t>
                      </a:r>
                    </a:p>
                    <a:p>
                      <a:pPr>
                        <a:lnSpc>
                          <a:spcPct val="107000"/>
                        </a:lnSpc>
                        <a:spcAft>
                          <a:spcPts val="0"/>
                        </a:spcAft>
                      </a:pPr>
                      <a:endParaRPr lang="fr-FR" sz="2000" noProof="0" dirty="0">
                        <a:effectLst/>
                      </a:endParaRPr>
                    </a:p>
                    <a:p>
                      <a:pPr>
                        <a:lnSpc>
                          <a:spcPct val="107000"/>
                        </a:lnSpc>
                        <a:spcAft>
                          <a:spcPts val="0"/>
                        </a:spcAft>
                      </a:pPr>
                      <a:r>
                        <a:rPr lang="fr-FR" sz="2000" noProof="0" dirty="0">
                          <a:effectLst/>
                        </a:rPr>
                        <a:t>Modeste Tezembong</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4679505"/>
                  </a:ext>
                </a:extLst>
              </a:tr>
              <a:tr h="300430">
                <a:tc>
                  <a:txBody>
                    <a:bodyPr/>
                    <a:lstStyle/>
                    <a:p>
                      <a:pPr>
                        <a:lnSpc>
                          <a:spcPct val="107000"/>
                        </a:lnSpc>
                        <a:spcAft>
                          <a:spcPts val="1000"/>
                        </a:spcAft>
                      </a:pPr>
                      <a:r>
                        <a:rPr lang="fr-FR" sz="2000" noProof="0" dirty="0">
                          <a:effectLst/>
                        </a:rPr>
                        <a:t>20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Question et Réponses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Tous</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07820184"/>
                  </a:ext>
                </a:extLst>
              </a:tr>
              <a:tr h="300430">
                <a:tc>
                  <a:txBody>
                    <a:bodyPr/>
                    <a:lstStyle/>
                    <a:p>
                      <a:pPr>
                        <a:lnSpc>
                          <a:spcPct val="107000"/>
                        </a:lnSpc>
                        <a:spcAft>
                          <a:spcPts val="1000"/>
                        </a:spcAft>
                      </a:pPr>
                      <a:r>
                        <a:rPr lang="fr-FR" sz="2000" noProof="0" dirty="0">
                          <a:effectLst/>
                        </a:rPr>
                        <a:t>5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Mots de clôture</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ESPEN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2181730"/>
                  </a:ext>
                </a:extLst>
              </a:tr>
            </a:tbl>
          </a:graphicData>
        </a:graphic>
      </p:graphicFrame>
    </p:spTree>
    <p:extLst>
      <p:ext uri="{BB962C8B-B14F-4D97-AF65-F5344CB8AC3E}">
        <p14:creationId xmlns:p14="http://schemas.microsoft.com/office/powerpoint/2010/main" val="11517050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re 1"/>
          <p:cNvSpPr txBox="1">
            <a:spLocks/>
          </p:cNvSpPr>
          <p:nvPr/>
        </p:nvSpPr>
        <p:spPr>
          <a:xfrm>
            <a:off x="2603846" y="806013"/>
            <a:ext cx="8616244" cy="1980733"/>
          </a:xfrm>
          <a:prstGeom prst="rect">
            <a:avLst/>
          </a:prstGeom>
        </p:spPr>
        <p:txBody>
          <a:bodyPr vert="horz" lIns="91438" tIns="45719" rIns="91438" bIns="45719"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sz="2000" b="1" i="0" u="none" strike="noStrike" kern="1200" cap="none" spc="0" normalizeH="0" baseline="0" noProof="0" dirty="0">
              <a:ln>
                <a:noFill/>
              </a:ln>
              <a:solidFill>
                <a:prstClr val="black">
                  <a:lumMod val="75000"/>
                  <a:lumOff val="25000"/>
                </a:prstClr>
              </a:solidFill>
              <a:effectLst/>
              <a:uLnTx/>
              <a:uFillTx/>
              <a:latin typeface="Acumin Pro Condensed Medium"/>
              <a:ea typeface="+mj-ea"/>
              <a:cs typeface="Acumin Pro Condensed Medium"/>
            </a:endParaRPr>
          </a:p>
        </p:txBody>
      </p:sp>
      <p:sp>
        <p:nvSpPr>
          <p:cNvPr id="11" name="ZoneTexte 10"/>
          <p:cNvSpPr txBox="1"/>
          <p:nvPr/>
        </p:nvSpPr>
        <p:spPr>
          <a:xfrm>
            <a:off x="2480741" y="6629407"/>
            <a:ext cx="184727" cy="384719"/>
          </a:xfrm>
          <a:prstGeom prst="rect">
            <a:avLst/>
          </a:prstGeom>
          <a:noFill/>
        </p:spPr>
        <p:txBody>
          <a:bodyPr wrap="none" lIns="91438" tIns="45719" rIns="91438" bIns="45719"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fr-FR" sz="19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Image 6" descr="WHO_africa_bleu.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2433" y="4518181"/>
            <a:ext cx="2362107" cy="1550621"/>
          </a:xfrm>
          <a:prstGeom prst="rect">
            <a:avLst/>
          </a:prstGeom>
        </p:spPr>
      </p:pic>
      <p:sp>
        <p:nvSpPr>
          <p:cNvPr id="2" name="Rectangle 1"/>
          <p:cNvSpPr/>
          <p:nvPr/>
        </p:nvSpPr>
        <p:spPr>
          <a:xfrm>
            <a:off x="2255945" y="838022"/>
            <a:ext cx="9811295" cy="2800765"/>
          </a:xfrm>
          <a:prstGeom prst="rect">
            <a:avLst/>
          </a:prstGeom>
        </p:spPr>
        <p:txBody>
          <a:bodyPr wrap="square" lIns="91438" tIns="45719" rIns="91438" bIns="45719">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fr-FR" sz="4400" b="1" i="0" u="none" strike="noStrike" kern="1200" cap="none" spc="0" normalizeH="0" baseline="0" noProof="0" dirty="0">
                <a:ln>
                  <a:noFill/>
                </a:ln>
                <a:solidFill>
                  <a:srgbClr val="004E71"/>
                </a:solidFill>
                <a:effectLst/>
                <a:uLnTx/>
                <a:uFillTx/>
                <a:latin typeface="Calibri"/>
                <a:ea typeface="+mn-ea"/>
                <a:cs typeface="Arial" charset="0"/>
              </a:rPr>
              <a:t>EXAMEN ET ANALYSE DES DONNÉES DE SCHISTOSOMIASE AU NIVEAU SOUS-DISTRICT* POUR LE RAFFINAGE DE LA CARTE DE DISTRIBUTION DU PZQ</a:t>
            </a:r>
            <a:endParaRPr kumimoji="0" lang="en-GB" sz="4400" b="1" i="0" u="none" strike="noStrike" kern="1200" cap="none" spc="0" normalizeH="0" baseline="0" noProof="0" dirty="0">
              <a:ln>
                <a:noFill/>
              </a:ln>
              <a:solidFill>
                <a:srgbClr val="004E71"/>
              </a:solidFill>
              <a:effectLst/>
              <a:uLnTx/>
              <a:uFillTx/>
              <a:latin typeface="Calibri"/>
              <a:ea typeface="+mn-ea"/>
              <a:cs typeface="Arial" charset="0"/>
            </a:endParaRPr>
          </a:p>
        </p:txBody>
      </p:sp>
      <p:sp>
        <p:nvSpPr>
          <p:cNvPr id="3" name="TextBox 2"/>
          <p:cNvSpPr txBox="1"/>
          <p:nvPr/>
        </p:nvSpPr>
        <p:spPr>
          <a:xfrm>
            <a:off x="2694181" y="3737203"/>
            <a:ext cx="9180359" cy="1200327"/>
          </a:xfrm>
          <a:prstGeom prst="rect">
            <a:avLst/>
          </a:prstGeom>
          <a:noFill/>
        </p:spPr>
        <p:txBody>
          <a:bodyPr wrap="square" lIns="91438" tIns="45719" rIns="91438" bIns="45719"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4E71"/>
                </a:solidFill>
                <a:effectLst/>
                <a:uLnTx/>
                <a:uFillTx/>
                <a:latin typeface="Calibri"/>
                <a:ea typeface="+mn-ea"/>
                <a:cs typeface="+mn-cs"/>
              </a:rPr>
              <a:t>Pour une meilleure utilisation des données disponibles sur la prévalence de la schistosomiase et pour une planification de la CP au niveau des sous-district* </a:t>
            </a:r>
            <a:endParaRPr kumimoji="0" lang="en-US" sz="2400" b="1" i="0" u="none" strike="noStrike" kern="1200" cap="none" spc="0" normalizeH="0" baseline="0" noProof="0" dirty="0">
              <a:ln>
                <a:noFill/>
              </a:ln>
              <a:solidFill>
                <a:srgbClr val="004E71"/>
              </a:solidFill>
              <a:effectLst/>
              <a:uLnTx/>
              <a:uFillTx/>
              <a:latin typeface="Calibri"/>
              <a:ea typeface="+mn-ea"/>
              <a:cs typeface="+mn-cs"/>
            </a:endParaRPr>
          </a:p>
        </p:txBody>
      </p:sp>
      <p:sp>
        <p:nvSpPr>
          <p:cNvPr id="4" name="TextBox 3"/>
          <p:cNvSpPr txBox="1"/>
          <p:nvPr/>
        </p:nvSpPr>
        <p:spPr>
          <a:xfrm>
            <a:off x="2173616" y="6167218"/>
            <a:ext cx="9700924" cy="33855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a:t>
            </a:r>
            <a:r>
              <a:rPr kumimoji="0" lang="fr-FR" sz="1600" b="1" i="0" u="none" strike="noStrike" kern="1200" cap="none" spc="0" normalizeH="0" baseline="0" noProof="0" dirty="0">
                <a:ln>
                  <a:noFill/>
                </a:ln>
                <a:solidFill>
                  <a:prstClr val="black"/>
                </a:solidFill>
                <a:effectLst/>
                <a:uLnTx/>
                <a:uFillTx/>
                <a:latin typeface="Calibri"/>
                <a:ea typeface="+mn-ea"/>
                <a:cs typeface="+mn-cs"/>
              </a:rPr>
              <a:t>Niveau administratif le plus bas possible pour lequel des données démographiques sont disponibles</a:t>
            </a:r>
            <a:endParaRPr kumimoji="0" lang="en-GB" sz="16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7153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785" y="766389"/>
            <a:ext cx="10515600" cy="591715"/>
          </a:xfrm>
        </p:spPr>
        <p:txBody>
          <a:bodyPr/>
          <a:lstStyle/>
          <a:p>
            <a:r>
              <a:rPr lang="en-US" sz="3200" dirty="0"/>
              <a:t>UPDATE ON SCHISTOSOMIASIS SUB-DISTRICT* LEVEL DATA REVIEW FOR TARGETED TREATMENTS</a:t>
            </a:r>
            <a:br>
              <a:rPr lang="en-US" sz="3200" dirty="0"/>
            </a:br>
            <a:endParaRPr lang="en-GB" sz="3200" dirty="0"/>
          </a:p>
        </p:txBody>
      </p:sp>
      <p:sp>
        <p:nvSpPr>
          <p:cNvPr id="3" name="Content Placeholder 2"/>
          <p:cNvSpPr>
            <a:spLocks noGrp="1"/>
          </p:cNvSpPr>
          <p:nvPr>
            <p:ph idx="1"/>
          </p:nvPr>
        </p:nvSpPr>
        <p:spPr>
          <a:xfrm>
            <a:off x="1393785" y="1723225"/>
            <a:ext cx="9912844" cy="5134775"/>
          </a:xfrm>
        </p:spPr>
        <p:txBody>
          <a:bodyPr>
            <a:normAutofit/>
          </a:bodyPr>
          <a:lstStyle/>
          <a:p>
            <a:pPr marL="171446" lvl="1">
              <a:lnSpc>
                <a:spcPct val="90000"/>
              </a:lnSpc>
              <a:spcBef>
                <a:spcPts val="751"/>
              </a:spcBef>
              <a:spcAft>
                <a:spcPts val="1000"/>
              </a:spcAft>
              <a:buSzPct val="120000"/>
              <a:buBlip>
                <a:blip r:embed="rId2"/>
              </a:buBlip>
            </a:pPr>
            <a:r>
              <a:rPr lang="fr-FR" dirty="0">
                <a:latin typeface="Geneva" panose="020B0503030404040204"/>
              </a:rPr>
              <a:t>Objectifs du webinaire:</a:t>
            </a:r>
            <a:endParaRPr lang="fr-FR" sz="2800" dirty="0">
              <a:solidFill>
                <a:schemeClr val="tx1"/>
              </a:solidFill>
              <a:latin typeface="Geneva" panose="020B0503030404040204"/>
              <a:ea typeface="+mn-ea"/>
            </a:endParaRPr>
          </a:p>
          <a:p>
            <a:pPr marL="514337" lvl="2">
              <a:lnSpc>
                <a:spcPct val="90000"/>
              </a:lnSpc>
              <a:spcBef>
                <a:spcPts val="751"/>
              </a:spcBef>
              <a:spcAft>
                <a:spcPts val="1000"/>
              </a:spcAft>
              <a:buSzPct val="120000"/>
              <a:buBlip>
                <a:blip r:embed="rId2"/>
              </a:buBlip>
            </a:pPr>
            <a:r>
              <a:rPr lang="fr-FR" sz="2800" dirty="0">
                <a:latin typeface="Geneva" panose="020B0503030404040204"/>
              </a:rPr>
              <a:t>Mettre à jour les parties prenantes du contrôle et de l’élimination de la schistosomiase dans la Région Afrique sur les progrès réalisés en matière d’analyse des données de la schistosomiase pour les traitements ciblés au niveau  sous-district</a:t>
            </a:r>
            <a:endParaRPr lang="fr-FR" sz="2800" dirty="0">
              <a:solidFill>
                <a:schemeClr val="tx1"/>
              </a:solidFill>
              <a:latin typeface="Geneva" panose="020B0503030404040204"/>
              <a:ea typeface="+mn-ea"/>
            </a:endParaRPr>
          </a:p>
          <a:p>
            <a:pPr marL="514337" lvl="2">
              <a:lnSpc>
                <a:spcPct val="90000"/>
              </a:lnSpc>
              <a:spcBef>
                <a:spcPts val="751"/>
              </a:spcBef>
              <a:spcAft>
                <a:spcPts val="1000"/>
              </a:spcAft>
              <a:buSzPct val="120000"/>
              <a:buBlip>
                <a:blip r:embed="rId2"/>
              </a:buBlip>
            </a:pPr>
            <a:r>
              <a:rPr lang="fr-FR" sz="2800" dirty="0">
                <a:latin typeface="Geneva" panose="020B0503030404040204"/>
              </a:rPr>
              <a:t>Informer sur les calendriers de soumission du JAP 2021, et les attentes pour les demandes de médicaments pour la schistosomiase </a:t>
            </a:r>
            <a:endParaRPr lang="fr-FR" sz="2800" dirty="0"/>
          </a:p>
        </p:txBody>
      </p:sp>
    </p:spTree>
    <p:extLst>
      <p:ext uri="{BB962C8B-B14F-4D97-AF65-F5344CB8AC3E}">
        <p14:creationId xmlns:p14="http://schemas.microsoft.com/office/powerpoint/2010/main" val="13666359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30114" y="5938677"/>
            <a:ext cx="1490384" cy="1019473"/>
          </a:xfrm>
          <a:prstGeom prst="rect">
            <a:avLst/>
          </a:prstGeom>
        </p:spPr>
      </p:pic>
      <p:sp>
        <p:nvSpPr>
          <p:cNvPr id="5" name="Rectangle 4"/>
          <p:cNvSpPr/>
          <p:nvPr/>
        </p:nvSpPr>
        <p:spPr>
          <a:xfrm>
            <a:off x="1476284" y="0"/>
            <a:ext cx="8890622" cy="1169001"/>
          </a:xfrm>
          <a:prstGeom prst="rect">
            <a:avLst/>
          </a:prstGeom>
          <a:solidFill>
            <a:srgbClr val="3CACDF"/>
          </a:solidFill>
          <a:ln w="25400" cap="flat" cmpd="sng" algn="ctr">
            <a:noFill/>
            <a:prstDash val="solid"/>
          </a:ln>
          <a:effectLst/>
        </p:spPr>
        <p:txBody>
          <a:bodyPr lIns="97911" tIns="48957" rIns="97911" bIns="48957" rtlCol="0" anchor="ctr"/>
          <a:lstStyle/>
          <a:p>
            <a:pPr algn="ctr" defTabSz="978976">
              <a:defRPr/>
            </a:pPr>
            <a:endParaRPr lang="en-US" sz="2800" b="1" dirty="0">
              <a:solidFill>
                <a:prstClr val="white"/>
              </a:solidFill>
              <a:latin typeface="Calibri Light" panose="020F0302020204030204"/>
            </a:endParaRPr>
          </a:p>
          <a:p>
            <a:pPr algn="ctr" defTabSz="978976">
              <a:defRPr/>
            </a:pPr>
            <a:r>
              <a:rPr lang="fr-FR" sz="2800" b="1" dirty="0">
                <a:solidFill>
                  <a:prstClr val="white"/>
                </a:solidFill>
                <a:latin typeface="Calibri Light" panose="020F0302020204030204"/>
              </a:rPr>
              <a:t>Une grande partie des données régionales sur l’endémicité  SCH provient du projet de cartographie AFRO NTD 2012-2015
</a:t>
            </a:r>
            <a:endParaRPr lang="en-GB" sz="2800" b="1" kern="0" dirty="0">
              <a:solidFill>
                <a:prstClr val="white"/>
              </a:solidFill>
            </a:endParaRPr>
          </a:p>
        </p:txBody>
      </p:sp>
      <p:sp>
        <p:nvSpPr>
          <p:cNvPr id="45" name="Rectangle 44"/>
          <p:cNvSpPr/>
          <p:nvPr/>
        </p:nvSpPr>
        <p:spPr>
          <a:xfrm>
            <a:off x="6863787" y="1961822"/>
            <a:ext cx="4953965" cy="4407742"/>
          </a:xfrm>
          <a:prstGeom prst="rect">
            <a:avLst/>
          </a:prstGeom>
        </p:spPr>
        <p:txBody>
          <a:bodyPr wrap="square" lIns="97911" tIns="48957" rIns="97911" bIns="48957">
            <a:spAutoFit/>
          </a:bodyPr>
          <a:lstStyle/>
          <a:p>
            <a:pPr defTabSz="489179"/>
            <a:r>
              <a:rPr lang="fr-FR" sz="2800" i="1" dirty="0">
                <a:solidFill>
                  <a:srgbClr val="E7E6E6">
                    <a:lumMod val="25000"/>
                  </a:srgbClr>
                </a:solidFill>
                <a:latin typeface="Acumin Pro Condensed Medium"/>
                <a:ea typeface="Geneva" panose="020B0503030404040204" pitchFamily="34" charset="0"/>
                <a:cs typeface="Acumin Pro Condensed Medium"/>
              </a:rPr>
              <a:t>Pour chaque unité de cartographie, une prévalence sera estimée et tous les
sous-districts du groupe sont classés comme zones non endémiques, faibles, modérées ou à haut risque. Une stratégie de traitement sera décidée sur la base de cette classification. 
</a:t>
            </a:r>
            <a:endParaRPr lang="en-US" sz="2800" i="1" dirty="0">
              <a:solidFill>
                <a:srgbClr val="E7E6E6">
                  <a:lumMod val="25000"/>
                </a:srgbClr>
              </a:solidFill>
              <a:latin typeface="Acumin Pro Condensed Medium"/>
              <a:ea typeface="Geneva" panose="020B0503030404040204" pitchFamily="34" charset="0"/>
              <a:cs typeface="Acumin Pro Condensed Medium"/>
            </a:endParaRPr>
          </a:p>
        </p:txBody>
      </p:sp>
      <p:pic>
        <p:nvPicPr>
          <p:cNvPr id="47" name="Picture 46"/>
          <p:cNvPicPr/>
          <p:nvPr/>
        </p:nvPicPr>
        <p:blipFill>
          <a:blip r:embed="rId3">
            <a:extLst>
              <a:ext uri="{28A0092B-C50C-407E-A947-70E740481C1C}">
                <a14:useLocalDpi xmlns:a14="http://schemas.microsoft.com/office/drawing/2010/main" val="0"/>
              </a:ext>
            </a:extLst>
          </a:blip>
          <a:stretch>
            <a:fillRect/>
          </a:stretch>
        </p:blipFill>
        <p:spPr>
          <a:xfrm>
            <a:off x="1476285" y="1604733"/>
            <a:ext cx="4996292" cy="4576148"/>
          </a:xfrm>
          <a:prstGeom prst="rect">
            <a:avLst/>
          </a:prstGeom>
        </p:spPr>
      </p:pic>
    </p:spTree>
    <p:extLst>
      <p:ext uri="{BB962C8B-B14F-4D97-AF65-F5344CB8AC3E}">
        <p14:creationId xmlns:p14="http://schemas.microsoft.com/office/powerpoint/2010/main" val="41647354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66240" y="1379329"/>
            <a:ext cx="9920016" cy="573631"/>
          </a:xfrm>
        </p:spPr>
        <p:txBody>
          <a:bodyPr>
            <a:noAutofit/>
          </a:bodyPr>
          <a:lstStyle/>
          <a:p>
            <a:pPr>
              <a:spcAft>
                <a:spcPts val="1000"/>
              </a:spcAft>
              <a:buSzPct val="120000"/>
              <a:buBlip>
                <a:blip r:embed="rId2"/>
              </a:buBlip>
            </a:pPr>
            <a:r>
              <a:rPr lang="fr-FR" sz="2000" b="1" dirty="0">
                <a:solidFill>
                  <a:schemeClr val="tx1"/>
                </a:solidFill>
                <a:latin typeface="+mn-lt"/>
                <a:ea typeface="+mn-ea"/>
              </a:rPr>
              <a:t> Dans de nombreux pays, le PC est basé sur la prévalence globale du niveau de district</a:t>
            </a:r>
            <a:endParaRPr lang="en-GB" sz="2400" b="1" dirty="0">
              <a:solidFill>
                <a:schemeClr val="tx1"/>
              </a:solidFill>
              <a:latin typeface="+mn-lt"/>
              <a:ea typeface="+mn-ea"/>
            </a:endParaRPr>
          </a:p>
        </p:txBody>
      </p:sp>
      <p:pic>
        <p:nvPicPr>
          <p:cNvPr id="4" name="Image 6" descr="WHO_africa_bleu.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4965" y="5843459"/>
            <a:ext cx="1444354" cy="948156"/>
          </a:xfrm>
          <a:prstGeom prst="rect">
            <a:avLst/>
          </a:prstGeom>
        </p:spPr>
      </p:pic>
      <p:sp>
        <p:nvSpPr>
          <p:cNvPr id="7" name="Rectangle 6"/>
          <p:cNvSpPr/>
          <p:nvPr/>
        </p:nvSpPr>
        <p:spPr>
          <a:xfrm>
            <a:off x="1871970" y="607706"/>
            <a:ext cx="8890622" cy="573631"/>
          </a:xfrm>
          <a:prstGeom prst="rect">
            <a:avLst/>
          </a:prstGeom>
          <a:solidFill>
            <a:srgbClr val="3CACDF"/>
          </a:solidFill>
          <a:ln w="25400" cap="flat" cmpd="sng" algn="ctr">
            <a:noFill/>
            <a:prstDash val="solid"/>
          </a:ln>
          <a:effectLst/>
        </p:spPr>
        <p:txBody>
          <a:bodyPr lIns="97911" tIns="48957" rIns="97911" bIns="48957" rtlCol="0" anchor="ctr"/>
          <a:lstStyle/>
          <a:p>
            <a:pPr algn="ctr" defTabSz="978976"/>
            <a:r>
              <a:rPr lang="fr-FR" sz="3600" b="1" dirty="0">
                <a:solidFill>
                  <a:prstClr val="white"/>
                </a:solidFill>
              </a:rPr>
              <a:t>Mise en œuvre du PC au niveau du district</a:t>
            </a:r>
            <a:endParaRPr lang="en-GB" sz="3600" b="1" kern="0" dirty="0">
              <a:solidFill>
                <a:prstClr val="white"/>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3404" y="4157517"/>
            <a:ext cx="3065830" cy="234233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3712" y="2957189"/>
            <a:ext cx="5060740" cy="3542663"/>
          </a:xfrm>
          <a:prstGeom prst="rect">
            <a:avLst/>
          </a:prstGeom>
        </p:spPr>
      </p:pic>
      <p:sp>
        <p:nvSpPr>
          <p:cNvPr id="2" name="Rectangle 1"/>
          <p:cNvSpPr/>
          <p:nvPr/>
        </p:nvSpPr>
        <p:spPr>
          <a:xfrm>
            <a:off x="6691325" y="2186843"/>
            <a:ext cx="5254905" cy="1711366"/>
          </a:xfrm>
          <a:prstGeom prst="rect">
            <a:avLst/>
          </a:prstGeom>
        </p:spPr>
        <p:txBody>
          <a:bodyPr wrap="square">
            <a:spAutoFit/>
          </a:bodyPr>
          <a:lstStyle/>
          <a:p>
            <a:pPr marL="171446" lvl="0" indent="-171446" defTabSz="685783">
              <a:lnSpc>
                <a:spcPct val="150000"/>
              </a:lnSpc>
              <a:spcBef>
                <a:spcPts val="751"/>
              </a:spcBef>
              <a:spcAft>
                <a:spcPts val="1000"/>
              </a:spcAft>
              <a:buSzPct val="120000"/>
              <a:buBlip>
                <a:blip r:embed="rId2"/>
              </a:buBlip>
            </a:pPr>
            <a:r>
              <a:rPr lang="fr-FR" sz="1800" b="1" dirty="0">
                <a:solidFill>
                  <a:prstClr val="black"/>
                </a:solidFill>
              </a:rPr>
              <a:t>La mise en œuvre au niveau des districts entraîne un surtraitement des communautés non exposées et/ou un sous-traitement des communautés plus exposées</a:t>
            </a:r>
            <a:endParaRPr lang="en-GB" sz="1800" b="1" dirty="0">
              <a:solidFill>
                <a:prstClr val="black"/>
              </a:solidFill>
            </a:endParaRPr>
          </a:p>
        </p:txBody>
      </p:sp>
    </p:spTree>
    <p:extLst>
      <p:ext uri="{BB962C8B-B14F-4D97-AF65-F5344CB8AC3E}">
        <p14:creationId xmlns:p14="http://schemas.microsoft.com/office/powerpoint/2010/main" val="27447027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 y="6370871"/>
            <a:ext cx="1298604" cy="447261"/>
            <a:chOff x="-3957" y="6279068"/>
            <a:chExt cx="1187624" cy="536025"/>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7" y="6279068"/>
              <a:ext cx="1187624" cy="536025"/>
            </a:xfrm>
            <a:prstGeom prst="rect">
              <a:avLst/>
            </a:prstGeom>
          </p:spPr>
        </p:pic>
        <p:sp>
          <p:nvSpPr>
            <p:cNvPr id="7" name="TextBox 6"/>
            <p:cNvSpPr txBox="1"/>
            <p:nvPr/>
          </p:nvSpPr>
          <p:spPr>
            <a:xfrm>
              <a:off x="899944" y="6407353"/>
              <a:ext cx="276038" cy="318451"/>
            </a:xfrm>
            <a:prstGeom prst="rect">
              <a:avLst/>
            </a:prstGeom>
            <a:noFill/>
          </p:spPr>
          <p:txBody>
            <a:bodyPr wrap="square" rtlCol="0">
              <a:spAutoFit/>
            </a:bodyPr>
            <a:lstStyle/>
            <a:p>
              <a:pPr algn="ctr" defTabSz="1178370"/>
              <a:r>
                <a:rPr lang="en-GB" sz="1100" dirty="0">
                  <a:solidFill>
                    <a:prstClr val="white"/>
                  </a:solidFill>
                  <a:latin typeface="Impact" panose="020B0806030902050204" pitchFamily="34" charset="0"/>
                  <a:ea typeface="Verdana" panose="020B0604030504040204" pitchFamily="34" charset="0"/>
                  <a:cs typeface="Verdana" panose="020B0604030504040204" pitchFamily="34" charset="0"/>
                </a:rPr>
                <a:t>11</a:t>
              </a:r>
            </a:p>
          </p:txBody>
        </p:sp>
      </p:grpSp>
      <p:pic>
        <p:nvPicPr>
          <p:cNvPr id="8" name="Image 6" descr="WHO_africa_bleu.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8083" y="6010414"/>
            <a:ext cx="1946633" cy="1016107"/>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115384214"/>
              </p:ext>
            </p:extLst>
          </p:nvPr>
        </p:nvGraphicFramePr>
        <p:xfrm>
          <a:off x="1298605" y="1733107"/>
          <a:ext cx="10503124" cy="5120640"/>
        </p:xfrm>
        <a:graphic>
          <a:graphicData uri="http://schemas.openxmlformats.org/drawingml/2006/table">
            <a:tbl>
              <a:tblPr firstRow="1" bandRow="1"/>
              <a:tblGrid>
                <a:gridCol w="2202442">
                  <a:extLst>
                    <a:ext uri="{9D8B030D-6E8A-4147-A177-3AD203B41FA5}">
                      <a16:colId xmlns:a16="http://schemas.microsoft.com/office/drawing/2014/main" val="20000"/>
                    </a:ext>
                  </a:extLst>
                </a:gridCol>
                <a:gridCol w="2157346">
                  <a:extLst>
                    <a:ext uri="{9D8B030D-6E8A-4147-A177-3AD203B41FA5}">
                      <a16:colId xmlns:a16="http://schemas.microsoft.com/office/drawing/2014/main" val="20001"/>
                    </a:ext>
                  </a:extLst>
                </a:gridCol>
                <a:gridCol w="1942088">
                  <a:extLst>
                    <a:ext uri="{9D8B030D-6E8A-4147-A177-3AD203B41FA5}">
                      <a16:colId xmlns:a16="http://schemas.microsoft.com/office/drawing/2014/main" val="20002"/>
                    </a:ext>
                  </a:extLst>
                </a:gridCol>
                <a:gridCol w="2100624">
                  <a:extLst>
                    <a:ext uri="{9D8B030D-6E8A-4147-A177-3AD203B41FA5}">
                      <a16:colId xmlns:a16="http://schemas.microsoft.com/office/drawing/2014/main" val="20003"/>
                    </a:ext>
                  </a:extLst>
                </a:gridCol>
                <a:gridCol w="2100624">
                  <a:extLst>
                    <a:ext uri="{9D8B030D-6E8A-4147-A177-3AD203B41FA5}">
                      <a16:colId xmlns:a16="http://schemas.microsoft.com/office/drawing/2014/main" val="20004"/>
                    </a:ext>
                  </a:extLst>
                </a:gridCol>
              </a:tblGrid>
              <a:tr h="836133">
                <a:tc>
                  <a:txBody>
                    <a:bodyPr/>
                    <a:lstStyle>
                      <a:lvl1pPr marL="0" algn="l" defTabSz="456911" rtl="0" eaLnBrk="1" latinLnBrk="0" hangingPunct="1">
                        <a:defRPr sz="1800" b="1" kern="1200">
                          <a:solidFill>
                            <a:schemeClr val="lt1"/>
                          </a:solidFill>
                          <a:latin typeface="Calibri"/>
                        </a:defRPr>
                      </a:lvl1pPr>
                      <a:lvl2pPr marL="456911" algn="l" defTabSz="456911" rtl="0" eaLnBrk="1" latinLnBrk="0" hangingPunct="1">
                        <a:defRPr sz="1800" b="1" kern="1200">
                          <a:solidFill>
                            <a:schemeClr val="lt1"/>
                          </a:solidFill>
                          <a:latin typeface="Calibri"/>
                        </a:defRPr>
                      </a:lvl2pPr>
                      <a:lvl3pPr marL="913821" algn="l" defTabSz="456911" rtl="0" eaLnBrk="1" latinLnBrk="0" hangingPunct="1">
                        <a:defRPr sz="1800" b="1" kern="1200">
                          <a:solidFill>
                            <a:schemeClr val="lt1"/>
                          </a:solidFill>
                          <a:latin typeface="Calibri"/>
                        </a:defRPr>
                      </a:lvl3pPr>
                      <a:lvl4pPr marL="1370729" algn="l" defTabSz="456911" rtl="0" eaLnBrk="1" latinLnBrk="0" hangingPunct="1">
                        <a:defRPr sz="1800" b="1" kern="1200">
                          <a:solidFill>
                            <a:schemeClr val="lt1"/>
                          </a:solidFill>
                          <a:latin typeface="Calibri"/>
                        </a:defRPr>
                      </a:lvl4pPr>
                      <a:lvl5pPr marL="1827641" algn="l" defTabSz="456911" rtl="0" eaLnBrk="1" latinLnBrk="0" hangingPunct="1">
                        <a:defRPr sz="1800" b="1" kern="1200">
                          <a:solidFill>
                            <a:schemeClr val="lt1"/>
                          </a:solidFill>
                          <a:latin typeface="Calibri"/>
                        </a:defRPr>
                      </a:lvl5pPr>
                      <a:lvl6pPr marL="2284551" algn="l" defTabSz="456911" rtl="0" eaLnBrk="1" latinLnBrk="0" hangingPunct="1">
                        <a:defRPr sz="1800" b="1" kern="1200">
                          <a:solidFill>
                            <a:schemeClr val="lt1"/>
                          </a:solidFill>
                          <a:latin typeface="Calibri"/>
                        </a:defRPr>
                      </a:lvl6pPr>
                      <a:lvl7pPr marL="2741461" algn="l" defTabSz="456911" rtl="0" eaLnBrk="1" latinLnBrk="0" hangingPunct="1">
                        <a:defRPr sz="1800" b="1" kern="1200">
                          <a:solidFill>
                            <a:schemeClr val="lt1"/>
                          </a:solidFill>
                          <a:latin typeface="Calibri"/>
                        </a:defRPr>
                      </a:lvl7pPr>
                      <a:lvl8pPr marL="3198371" algn="l" defTabSz="456911" rtl="0" eaLnBrk="1" latinLnBrk="0" hangingPunct="1">
                        <a:defRPr sz="1800" b="1" kern="1200">
                          <a:solidFill>
                            <a:schemeClr val="lt1"/>
                          </a:solidFill>
                          <a:latin typeface="Calibri"/>
                        </a:defRPr>
                      </a:lvl8pPr>
                      <a:lvl9pPr marL="3655282" algn="l" defTabSz="456911" rtl="0" eaLnBrk="1" latinLnBrk="0" hangingPunct="1">
                        <a:defRPr sz="1800" b="1" kern="1200">
                          <a:solidFill>
                            <a:schemeClr val="lt1"/>
                          </a:solidFill>
                          <a:latin typeface="Calibri"/>
                        </a:defRPr>
                      </a:lvl9pPr>
                    </a:lstStyle>
                    <a:p>
                      <a:r>
                        <a:rPr lang="fr-FR" sz="2400" noProof="0" dirty="0" err="1"/>
                        <a:t>Busia</a:t>
                      </a:r>
                      <a:r>
                        <a:rPr lang="fr-FR" sz="2400" noProof="0" dirty="0"/>
                        <a:t> District, Kenya</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gridSpan="4">
                  <a:txBody>
                    <a:bodyPr/>
                    <a:lstStyle>
                      <a:lvl1pPr marL="0" algn="l" defTabSz="456911" rtl="0" eaLnBrk="1" latinLnBrk="0" hangingPunct="1">
                        <a:defRPr sz="1800" b="1" kern="1200">
                          <a:solidFill>
                            <a:schemeClr val="lt1"/>
                          </a:solidFill>
                          <a:latin typeface="Calibri"/>
                        </a:defRPr>
                      </a:lvl1pPr>
                      <a:lvl2pPr marL="456911" algn="l" defTabSz="456911" rtl="0" eaLnBrk="1" latinLnBrk="0" hangingPunct="1">
                        <a:defRPr sz="1800" b="1" kern="1200">
                          <a:solidFill>
                            <a:schemeClr val="lt1"/>
                          </a:solidFill>
                          <a:latin typeface="Calibri"/>
                        </a:defRPr>
                      </a:lvl2pPr>
                      <a:lvl3pPr marL="913821" algn="l" defTabSz="456911" rtl="0" eaLnBrk="1" latinLnBrk="0" hangingPunct="1">
                        <a:defRPr sz="1800" b="1" kern="1200">
                          <a:solidFill>
                            <a:schemeClr val="lt1"/>
                          </a:solidFill>
                          <a:latin typeface="Calibri"/>
                        </a:defRPr>
                      </a:lvl3pPr>
                      <a:lvl4pPr marL="1370729" algn="l" defTabSz="456911" rtl="0" eaLnBrk="1" latinLnBrk="0" hangingPunct="1">
                        <a:defRPr sz="1800" b="1" kern="1200">
                          <a:solidFill>
                            <a:schemeClr val="lt1"/>
                          </a:solidFill>
                          <a:latin typeface="Calibri"/>
                        </a:defRPr>
                      </a:lvl4pPr>
                      <a:lvl5pPr marL="1827641" algn="l" defTabSz="456911" rtl="0" eaLnBrk="1" latinLnBrk="0" hangingPunct="1">
                        <a:defRPr sz="1800" b="1" kern="1200">
                          <a:solidFill>
                            <a:schemeClr val="lt1"/>
                          </a:solidFill>
                          <a:latin typeface="Calibri"/>
                        </a:defRPr>
                      </a:lvl5pPr>
                      <a:lvl6pPr marL="2284551" algn="l" defTabSz="456911" rtl="0" eaLnBrk="1" latinLnBrk="0" hangingPunct="1">
                        <a:defRPr sz="1800" b="1" kern="1200">
                          <a:solidFill>
                            <a:schemeClr val="lt1"/>
                          </a:solidFill>
                          <a:latin typeface="Calibri"/>
                        </a:defRPr>
                      </a:lvl6pPr>
                      <a:lvl7pPr marL="2741461" algn="l" defTabSz="456911" rtl="0" eaLnBrk="1" latinLnBrk="0" hangingPunct="1">
                        <a:defRPr sz="1800" b="1" kern="1200">
                          <a:solidFill>
                            <a:schemeClr val="lt1"/>
                          </a:solidFill>
                          <a:latin typeface="Calibri"/>
                        </a:defRPr>
                      </a:lvl7pPr>
                      <a:lvl8pPr marL="3198371" algn="l" defTabSz="456911" rtl="0" eaLnBrk="1" latinLnBrk="0" hangingPunct="1">
                        <a:defRPr sz="1800" b="1" kern="1200">
                          <a:solidFill>
                            <a:schemeClr val="lt1"/>
                          </a:solidFill>
                          <a:latin typeface="Calibri"/>
                        </a:defRPr>
                      </a:lvl8pPr>
                      <a:lvl9pPr marL="3655282" algn="l" defTabSz="456911" rtl="0" eaLnBrk="1" latinLnBrk="0" hangingPunct="1">
                        <a:defRPr sz="1800" b="1" kern="1200">
                          <a:solidFill>
                            <a:schemeClr val="lt1"/>
                          </a:solidFill>
                          <a:latin typeface="Calibri"/>
                        </a:defRPr>
                      </a:lvl9pPr>
                    </a:lstStyle>
                    <a:p>
                      <a:pPr algn="ctr"/>
                      <a:r>
                        <a:rPr lang="fr-FR" sz="2400" noProof="0" dirty="0"/>
                        <a:t>Prévalence globale </a:t>
                      </a:r>
                      <a:r>
                        <a:rPr lang="fr-FR" sz="2400" baseline="0" noProof="0" dirty="0"/>
                        <a:t>= 24.1%</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775690">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r>
                        <a:rPr lang="fr-FR" sz="2200" b="1" noProof="0"/>
                        <a:t>Sous-District</a:t>
                      </a:r>
                    </a:p>
                  </a:txBody>
                  <a:tcPr marL="122048" marR="122048" marT="55880" marB="5588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a:t>Nombre d’écoles/sites
</a:t>
                      </a:r>
                    </a:p>
                  </a:txBody>
                  <a:tcPr marL="122048" marR="122048" marT="55880" marB="5588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a:t>Examinés
</a:t>
                      </a:r>
                    </a:p>
                  </a:txBody>
                  <a:tcPr marL="122048" marR="122048" marT="55880" marB="5588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a:t>Positifs</a:t>
                      </a:r>
                    </a:p>
                  </a:txBody>
                  <a:tcPr marL="122048" marR="122048" marT="55880" marB="5588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dirty="0"/>
                        <a:t>Prévalence (%)</a:t>
                      </a:r>
                    </a:p>
                  </a:txBody>
                  <a:tcPr marL="122048" marR="122048" marT="55880" marB="5588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443251">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r>
                        <a:rPr lang="fr-FR" sz="2200" b="1" noProof="0">
                          <a:solidFill>
                            <a:srgbClr val="00B050"/>
                          </a:solidFill>
                        </a:rPr>
                        <a:t>Amagoro</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a:solidFill>
                            <a:srgbClr val="00B050"/>
                          </a:solidFill>
                        </a:rPr>
                        <a:t>2</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a:solidFill>
                            <a:srgbClr val="00B050"/>
                          </a:solidFill>
                        </a:rPr>
                        <a:t>120</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dirty="0">
                          <a:solidFill>
                            <a:srgbClr val="00B050"/>
                          </a:solidFill>
                        </a:rPr>
                        <a:t>0</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dirty="0">
                          <a:solidFill>
                            <a:srgbClr val="00B050"/>
                          </a:solidFill>
                        </a:rPr>
                        <a:t>0</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443251">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r>
                        <a:rPr lang="fr-FR" sz="2200" b="1" noProof="0"/>
                        <a:t>Amukura</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a:t>1</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a:t>60</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a:t>1</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a:t>1.7</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extLst>
                  <a:ext uri="{0D108BD9-81ED-4DB2-BD59-A6C34878D82A}">
                    <a16:rowId xmlns:a16="http://schemas.microsoft.com/office/drawing/2014/main" val="10003"/>
                  </a:ext>
                </a:extLst>
              </a:tr>
              <a:tr h="443251">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r>
                        <a:rPr lang="fr-FR" sz="2200" b="1" noProof="0"/>
                        <a:t>Angurai</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a:t>1</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a:t>59</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a:t>5</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a:t>8.5</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extLst>
                  <a:ext uri="{0D108BD9-81ED-4DB2-BD59-A6C34878D82A}">
                    <a16:rowId xmlns:a16="http://schemas.microsoft.com/office/drawing/2014/main" val="10004"/>
                  </a:ext>
                </a:extLst>
              </a:tr>
              <a:tr h="443251">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r>
                        <a:rPr lang="fr-FR" sz="2200" b="1" noProof="0">
                          <a:solidFill>
                            <a:srgbClr val="C00000"/>
                          </a:solidFill>
                        </a:rPr>
                        <a:t>Budalangi</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75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a:solidFill>
                            <a:srgbClr val="C00000"/>
                          </a:solidFill>
                        </a:rPr>
                        <a:t>4</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75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dirty="0">
                          <a:solidFill>
                            <a:srgbClr val="C00000"/>
                          </a:solidFill>
                        </a:rPr>
                        <a:t>232</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75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a:solidFill>
                            <a:srgbClr val="C00000"/>
                          </a:solidFill>
                        </a:rPr>
                        <a:t>118</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75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dirty="0">
                          <a:solidFill>
                            <a:srgbClr val="C00000"/>
                          </a:solidFill>
                        </a:rPr>
                        <a:t>50.9</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75000"/>
                      </a:srgbClr>
                    </a:solidFill>
                  </a:tcPr>
                </a:tc>
                <a:extLst>
                  <a:ext uri="{0D108BD9-81ED-4DB2-BD59-A6C34878D82A}">
                    <a16:rowId xmlns:a16="http://schemas.microsoft.com/office/drawing/2014/main" val="10005"/>
                  </a:ext>
                </a:extLst>
              </a:tr>
              <a:tr h="443251">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r>
                        <a:rPr lang="fr-FR" sz="2200" b="1" noProof="0"/>
                        <a:t>Chakol</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a:t>4</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a:t>56</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a:t>3</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a:t>5.4</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extLst>
                  <a:ext uri="{0D108BD9-81ED-4DB2-BD59-A6C34878D82A}">
                    <a16:rowId xmlns:a16="http://schemas.microsoft.com/office/drawing/2014/main" val="10006"/>
                  </a:ext>
                </a:extLst>
              </a:tr>
              <a:tr h="443251">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r>
                        <a:rPr lang="fr-FR" sz="2200" b="1" noProof="0"/>
                        <a:t>Funyula</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a:t>3</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a:t>179</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a:t>43</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200" b="1" noProof="0"/>
                        <a:t>24.0</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extLst>
                  <a:ext uri="{0D108BD9-81ED-4DB2-BD59-A6C34878D82A}">
                    <a16:rowId xmlns:a16="http://schemas.microsoft.com/office/drawing/2014/main" val="10007"/>
                  </a:ext>
                </a:extLst>
              </a:tr>
              <a:tr h="473473">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r>
                        <a:rPr lang="fr-FR" sz="1800" b="1" i="1" noProof="0" dirty="0"/>
                        <a:t>Prévalence globale</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400" b="1" i="1" noProof="0"/>
                        <a:t>12</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400" b="1" i="1" noProof="0"/>
                        <a:t>706</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400" b="1" i="1" noProof="0"/>
                        <a:t>170</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6911" rtl="0" eaLnBrk="1" latinLnBrk="0" hangingPunct="1">
                        <a:defRPr sz="1800" kern="1200">
                          <a:solidFill>
                            <a:schemeClr val="dk1"/>
                          </a:solidFill>
                          <a:latin typeface="Calibri"/>
                        </a:defRPr>
                      </a:lvl1pPr>
                      <a:lvl2pPr marL="456911" algn="l" defTabSz="456911" rtl="0" eaLnBrk="1" latinLnBrk="0" hangingPunct="1">
                        <a:defRPr sz="1800" kern="1200">
                          <a:solidFill>
                            <a:schemeClr val="dk1"/>
                          </a:solidFill>
                          <a:latin typeface="Calibri"/>
                        </a:defRPr>
                      </a:lvl2pPr>
                      <a:lvl3pPr marL="913821" algn="l" defTabSz="456911" rtl="0" eaLnBrk="1" latinLnBrk="0" hangingPunct="1">
                        <a:defRPr sz="1800" kern="1200">
                          <a:solidFill>
                            <a:schemeClr val="dk1"/>
                          </a:solidFill>
                          <a:latin typeface="Calibri"/>
                        </a:defRPr>
                      </a:lvl3pPr>
                      <a:lvl4pPr marL="1370729" algn="l" defTabSz="456911" rtl="0" eaLnBrk="1" latinLnBrk="0" hangingPunct="1">
                        <a:defRPr sz="1800" kern="1200">
                          <a:solidFill>
                            <a:schemeClr val="dk1"/>
                          </a:solidFill>
                          <a:latin typeface="Calibri"/>
                        </a:defRPr>
                      </a:lvl4pPr>
                      <a:lvl5pPr marL="1827641" algn="l" defTabSz="456911" rtl="0" eaLnBrk="1" latinLnBrk="0" hangingPunct="1">
                        <a:defRPr sz="1800" kern="1200">
                          <a:solidFill>
                            <a:schemeClr val="dk1"/>
                          </a:solidFill>
                          <a:latin typeface="Calibri"/>
                        </a:defRPr>
                      </a:lvl5pPr>
                      <a:lvl6pPr marL="2284551" algn="l" defTabSz="456911" rtl="0" eaLnBrk="1" latinLnBrk="0" hangingPunct="1">
                        <a:defRPr sz="1800" kern="1200">
                          <a:solidFill>
                            <a:schemeClr val="dk1"/>
                          </a:solidFill>
                          <a:latin typeface="Calibri"/>
                        </a:defRPr>
                      </a:lvl6pPr>
                      <a:lvl7pPr marL="2741461" algn="l" defTabSz="456911" rtl="0" eaLnBrk="1" latinLnBrk="0" hangingPunct="1">
                        <a:defRPr sz="1800" kern="1200">
                          <a:solidFill>
                            <a:schemeClr val="dk1"/>
                          </a:solidFill>
                          <a:latin typeface="Calibri"/>
                        </a:defRPr>
                      </a:lvl7pPr>
                      <a:lvl8pPr marL="3198371" algn="l" defTabSz="456911" rtl="0" eaLnBrk="1" latinLnBrk="0" hangingPunct="1">
                        <a:defRPr sz="1800" kern="1200">
                          <a:solidFill>
                            <a:schemeClr val="dk1"/>
                          </a:solidFill>
                          <a:latin typeface="Calibri"/>
                        </a:defRPr>
                      </a:lvl8pPr>
                      <a:lvl9pPr marL="3655282" algn="l" defTabSz="456911" rtl="0" eaLnBrk="1" latinLnBrk="0" hangingPunct="1">
                        <a:defRPr sz="1800" kern="1200">
                          <a:solidFill>
                            <a:schemeClr val="dk1"/>
                          </a:solidFill>
                          <a:latin typeface="Calibri"/>
                        </a:defRPr>
                      </a:lvl9pPr>
                    </a:lstStyle>
                    <a:p>
                      <a:pPr algn="ctr"/>
                      <a:r>
                        <a:rPr lang="fr-FR" sz="2400" b="1" i="1" noProof="0" dirty="0"/>
                        <a:t>24.1</a:t>
                      </a:r>
                    </a:p>
                  </a:txBody>
                  <a:tcPr marL="122048" marR="122048" marT="55880" marB="558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8"/>
                  </a:ext>
                </a:extLst>
              </a:tr>
            </a:tbl>
          </a:graphicData>
        </a:graphic>
      </p:graphicFrame>
      <p:sp>
        <p:nvSpPr>
          <p:cNvPr id="10" name="Title 1"/>
          <p:cNvSpPr txBox="1">
            <a:spLocks/>
          </p:cNvSpPr>
          <p:nvPr/>
        </p:nvSpPr>
        <p:spPr>
          <a:xfrm>
            <a:off x="610251" y="186281"/>
            <a:ext cx="11191479" cy="670459"/>
          </a:xfrm>
          <a:prstGeom prst="rect">
            <a:avLst/>
          </a:prstGeom>
        </p:spPr>
        <p:txBody>
          <a:bodyPr vert="horz" lIns="117912" tIns="58954" rIns="117912" bIns="58954"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179116">
              <a:defRPr/>
            </a:pPr>
            <a:endParaRPr lang="en-US" sz="4100" b="1" dirty="0">
              <a:solidFill>
                <a:prstClr val="black"/>
              </a:solidFill>
              <a:latin typeface="Calibri"/>
            </a:endParaRPr>
          </a:p>
        </p:txBody>
      </p:sp>
      <p:sp>
        <p:nvSpPr>
          <p:cNvPr id="11" name="Rectangle 10"/>
          <p:cNvSpPr/>
          <p:nvPr/>
        </p:nvSpPr>
        <p:spPr>
          <a:xfrm>
            <a:off x="1298605" y="241987"/>
            <a:ext cx="10353040" cy="1298134"/>
          </a:xfrm>
          <a:prstGeom prst="rect">
            <a:avLst/>
          </a:prstGeom>
          <a:solidFill>
            <a:srgbClr val="3CACDF"/>
          </a:solidFill>
          <a:ln w="25400" cap="flat" cmpd="sng" algn="ctr">
            <a:noFill/>
            <a:prstDash val="solid"/>
          </a:ln>
          <a:effectLst/>
        </p:spPr>
        <p:txBody>
          <a:bodyPr lIns="117912" tIns="58954" rIns="117912" bIns="58954" rtlCol="0" anchor="ctr"/>
          <a:lstStyle/>
          <a:p>
            <a:pPr marL="342900" indent="-342900" defTabSz="1179116">
              <a:buFont typeface="Arial" panose="020B0604020202020204" pitchFamily="34" charset="0"/>
              <a:buChar char="•"/>
            </a:pPr>
            <a:r>
              <a:rPr lang="fr-FR" sz="1800" b="1" dirty="0">
                <a:solidFill>
                  <a:prstClr val="white"/>
                </a:solidFill>
                <a:latin typeface="Bebas Neue Bold"/>
                <a:cs typeface="Bebas Neue Bold"/>
              </a:rPr>
              <a:t>L’analyse préliminaire a montré la possibilité de rétrécir la carte et d’ajuster les quantités de  PZQ
La délimitation des données de prévalence aux niveaux de sous-district exposera d’autres lacunes cartographiques et aidera à orienter le traitement contre la Schistosomiase</a:t>
            </a:r>
            <a:endParaRPr lang="it-IT" sz="1800" b="1" dirty="0">
              <a:solidFill>
                <a:prstClr val="white"/>
              </a:solidFill>
              <a:latin typeface="Bebas Neue Bold"/>
              <a:cs typeface="Bebas Neue Bold"/>
            </a:endParaRPr>
          </a:p>
        </p:txBody>
      </p:sp>
    </p:spTree>
    <p:extLst>
      <p:ext uri="{BB962C8B-B14F-4D97-AF65-F5344CB8AC3E}">
        <p14:creationId xmlns:p14="http://schemas.microsoft.com/office/powerpoint/2010/main" val="36940384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30114" y="5938677"/>
            <a:ext cx="1490384" cy="1019473"/>
          </a:xfrm>
          <a:prstGeom prst="rect">
            <a:avLst/>
          </a:prstGeom>
        </p:spPr>
      </p:pic>
      <p:sp>
        <p:nvSpPr>
          <p:cNvPr id="10" name="Rectangle 9"/>
          <p:cNvSpPr/>
          <p:nvPr/>
        </p:nvSpPr>
        <p:spPr>
          <a:xfrm>
            <a:off x="5474825" y="1493133"/>
            <a:ext cx="6388741" cy="3877985"/>
          </a:xfrm>
          <a:prstGeom prst="rect">
            <a:avLst/>
          </a:prstGeom>
        </p:spPr>
        <p:txBody>
          <a:bodyPr wrap="square">
            <a:spAutoFit/>
          </a:bodyPr>
          <a:lstStyle/>
          <a:p>
            <a:pPr marL="171446" lvl="0" indent="-171446" defTabSz="685783">
              <a:lnSpc>
                <a:spcPct val="90000"/>
              </a:lnSpc>
              <a:spcBef>
                <a:spcPts val="751"/>
              </a:spcBef>
              <a:spcAft>
                <a:spcPts val="1000"/>
              </a:spcAft>
              <a:buSzPct val="120000"/>
              <a:buBlip>
                <a:blip r:embed="rId3"/>
              </a:buBlip>
              <a:defRPr/>
            </a:pPr>
            <a:r>
              <a:rPr lang="fr-FR" sz="2400" dirty="0">
                <a:solidFill>
                  <a:prstClr val="black"/>
                </a:solidFill>
                <a:latin typeface="Acumin Pro Condensed Medium"/>
              </a:rPr>
              <a:t>Enquêtes cartographiques schisto réalisées dans 41 pays en 2015, y compris le projet de cartographie NTD/AFRO dans 22 pays</a:t>
            </a:r>
            <a:endParaRPr kumimoji="0" lang="en-US" sz="2400" b="0" i="0" u="none" strike="noStrike" kern="1200" cap="none" spc="0" normalizeH="0" baseline="0" noProof="0" dirty="0">
              <a:ln>
                <a:noFill/>
              </a:ln>
              <a:solidFill>
                <a:prstClr val="black"/>
              </a:solidFill>
              <a:effectLst/>
              <a:uLnTx/>
              <a:uFillTx/>
              <a:latin typeface="Acumin Pro Condensed Medium"/>
              <a:ea typeface="+mn-ea"/>
              <a:cs typeface="+mn-cs"/>
            </a:endParaRPr>
          </a:p>
          <a:p>
            <a:pPr marL="171446" lvl="0" indent="-171446" defTabSz="685783">
              <a:lnSpc>
                <a:spcPct val="90000"/>
              </a:lnSpc>
              <a:spcBef>
                <a:spcPts val="751"/>
              </a:spcBef>
              <a:spcAft>
                <a:spcPts val="1000"/>
              </a:spcAft>
              <a:buSzPct val="120000"/>
              <a:buBlip>
                <a:blip r:embed="rId3"/>
              </a:buBlip>
              <a:defRPr/>
            </a:pPr>
            <a:r>
              <a:rPr kumimoji="0" lang="en-US" sz="2400" b="0" i="0" u="none" strike="noStrike" kern="1200" cap="none" spc="0" normalizeH="0" baseline="0" noProof="0" dirty="0">
                <a:ln>
                  <a:noFill/>
                </a:ln>
                <a:solidFill>
                  <a:prstClr val="black"/>
                </a:solidFill>
                <a:effectLst/>
                <a:uLnTx/>
                <a:uFillTx/>
                <a:latin typeface="Acumin Pro Condensed Medium"/>
                <a:ea typeface="+mn-ea"/>
                <a:cs typeface="+mn-cs"/>
              </a:rPr>
              <a:t> </a:t>
            </a:r>
            <a:r>
              <a:rPr lang="fr-FR" sz="2400" dirty="0">
                <a:solidFill>
                  <a:prstClr val="black"/>
                </a:solidFill>
                <a:latin typeface="Acumin Pro Condensed Medium"/>
              </a:rPr>
              <a:t>D’autres données ont été consolidées à partir d’autres bases de données, par exemple GAHI</a:t>
            </a:r>
            <a:endParaRPr lang="en-US" sz="2400" dirty="0">
              <a:solidFill>
                <a:prstClr val="black"/>
              </a:solidFill>
              <a:latin typeface="Acumin Pro Condensed Medium"/>
            </a:endParaRPr>
          </a:p>
          <a:p>
            <a:pPr marL="171446" lvl="0" indent="-171446" algn="just" defTabSz="685783">
              <a:lnSpc>
                <a:spcPct val="90000"/>
              </a:lnSpc>
              <a:spcBef>
                <a:spcPts val="751"/>
              </a:spcBef>
              <a:spcAft>
                <a:spcPts val="1000"/>
              </a:spcAft>
              <a:buSzPct val="120000"/>
              <a:buBlip>
                <a:blip r:embed="rId3"/>
              </a:buBlip>
              <a:defRPr/>
            </a:pPr>
            <a:r>
              <a:rPr kumimoji="0" lang="en-GB" sz="2400" b="0" i="0" u="none" strike="noStrike" kern="1200" cap="none" spc="0" normalizeH="0" baseline="0" noProof="0" dirty="0">
                <a:ln>
                  <a:noFill/>
                </a:ln>
                <a:solidFill>
                  <a:prstClr val="black"/>
                </a:solidFill>
                <a:effectLst/>
                <a:uLnTx/>
                <a:uFillTx/>
                <a:latin typeface="Acumin Pro Condensed Medium"/>
                <a:ea typeface="+mn-ea"/>
                <a:cs typeface="+mn-cs"/>
              </a:rPr>
              <a:t> </a:t>
            </a:r>
            <a:r>
              <a:rPr lang="fr-FR" sz="2400" dirty="0">
                <a:solidFill>
                  <a:prstClr val="black"/>
                </a:solidFill>
                <a:latin typeface="Acumin Pro Condensed Medium"/>
              </a:rPr>
              <a:t>Depuis 2018; des équipes d’experts en données formés ont été déployées dans les pays pour soutenir la compilation des données disponibles dans les pays. Les partenaires ont également partagé leurs données </a:t>
            </a:r>
            <a:endParaRPr kumimoji="0" lang="en-US" sz="2400" b="0" i="0" u="none" strike="noStrike" kern="1200" cap="none" spc="0" normalizeH="0" baseline="0" noProof="0" dirty="0">
              <a:ln>
                <a:noFill/>
              </a:ln>
              <a:solidFill>
                <a:prstClr val="black"/>
              </a:solidFill>
              <a:effectLst/>
              <a:uLnTx/>
              <a:uFillTx/>
              <a:latin typeface="Acumin Pro Condensed Medium"/>
              <a:ea typeface="+mn-ea"/>
              <a:cs typeface="+mn-cs"/>
            </a:endParaRPr>
          </a:p>
        </p:txBody>
      </p:sp>
      <p:pic>
        <p:nvPicPr>
          <p:cNvPr id="11" name="Picture 10"/>
          <p:cNvPicPr/>
          <p:nvPr/>
        </p:nvPicPr>
        <p:blipFill>
          <a:blip r:embed="rId4" cstate="print">
            <a:extLst>
              <a:ext uri="{28A0092B-C50C-407E-A947-70E740481C1C}">
                <a14:useLocalDpi xmlns:a14="http://schemas.microsoft.com/office/drawing/2010/main" val="0"/>
              </a:ext>
            </a:extLst>
          </a:blip>
          <a:stretch>
            <a:fillRect/>
          </a:stretch>
        </p:blipFill>
        <p:spPr>
          <a:xfrm>
            <a:off x="1208394" y="1269952"/>
            <a:ext cx="3907616" cy="4895229"/>
          </a:xfrm>
          <a:prstGeom prst="rect">
            <a:avLst/>
          </a:prstGeom>
        </p:spPr>
      </p:pic>
      <p:sp>
        <p:nvSpPr>
          <p:cNvPr id="2" name="Rectangle 1"/>
          <p:cNvSpPr/>
          <p:nvPr/>
        </p:nvSpPr>
        <p:spPr>
          <a:xfrm>
            <a:off x="1435100" y="332229"/>
            <a:ext cx="10579100" cy="584775"/>
          </a:xfrm>
          <a:prstGeom prst="rect">
            <a:avLst/>
          </a:prstGeom>
          <a:solidFill>
            <a:srgbClr val="00B0F0"/>
          </a:solidFill>
        </p:spPr>
        <p:txBody>
          <a:bodyPr wrap="square">
            <a:spAutoFit/>
          </a:bodyPr>
          <a:lstStyle/>
          <a:p>
            <a:pPr lvl="0" algn="ctr">
              <a:defRPr/>
            </a:pPr>
            <a:r>
              <a:rPr lang="fr-FR" sz="3200" dirty="0">
                <a:solidFill>
                  <a:prstClr val="black"/>
                </a:solidFill>
              </a:rPr>
              <a:t>Mise à jour des données régionales sur la schistosomiase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9093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51524" y="1013805"/>
            <a:ext cx="2552700" cy="4838246"/>
          </a:xfrm>
          <a:prstGeom prst="rect">
            <a:avLst/>
          </a:prstGeom>
        </p:spPr>
        <p:txBody>
          <a:bodyPr wrap="square" lIns="91435" tIns="45719" rIns="91435" bIns="45719">
            <a:spAutoFit/>
          </a:bodyPr>
          <a:lstStyle/>
          <a:p>
            <a:pPr marL="171430" indent="-171430" defTabSz="685718">
              <a:lnSpc>
                <a:spcPct val="90000"/>
              </a:lnSpc>
              <a:spcBef>
                <a:spcPts val="751"/>
              </a:spcBef>
              <a:spcAft>
                <a:spcPts val="1000"/>
              </a:spcAft>
              <a:buSzPct val="120000"/>
              <a:buBlip>
                <a:blip r:embed="rId2"/>
              </a:buBlip>
            </a:pPr>
            <a:r>
              <a:rPr lang="en-US" sz="1600" dirty="0">
                <a:solidFill>
                  <a:prstClr val="black"/>
                </a:solidFill>
                <a:latin typeface="Acumin Pro Condensed Medium"/>
              </a:rPr>
              <a:t> </a:t>
            </a:r>
            <a:r>
              <a:rPr lang="en-GB" sz="1600" dirty="0">
                <a:solidFill>
                  <a:prstClr val="black"/>
                </a:solidFill>
                <a:latin typeface="Times New Roman"/>
                <a:ea typeface="SimSun"/>
              </a:rPr>
              <a:t>Ethiopia</a:t>
            </a:r>
          </a:p>
          <a:p>
            <a:pPr marL="171430" indent="-171430" defTabSz="685718">
              <a:lnSpc>
                <a:spcPct val="90000"/>
              </a:lnSpc>
              <a:spcBef>
                <a:spcPts val="751"/>
              </a:spcBef>
              <a:spcAft>
                <a:spcPts val="1000"/>
              </a:spcAft>
              <a:buSzPct val="120000"/>
              <a:buBlip>
                <a:blip r:embed="rId2"/>
              </a:buBlip>
            </a:pPr>
            <a:r>
              <a:rPr lang="en-US" sz="1600" dirty="0">
                <a:solidFill>
                  <a:prstClr val="black"/>
                </a:solidFill>
                <a:latin typeface="Times New Roman"/>
                <a:ea typeface="SimSun"/>
              </a:rPr>
              <a:t> Ghana </a:t>
            </a:r>
          </a:p>
          <a:p>
            <a:pPr marL="171430" indent="-171430" defTabSz="685718">
              <a:lnSpc>
                <a:spcPct val="90000"/>
              </a:lnSpc>
              <a:spcBef>
                <a:spcPts val="751"/>
              </a:spcBef>
              <a:spcAft>
                <a:spcPts val="1000"/>
              </a:spcAft>
              <a:buSzPct val="120000"/>
              <a:buBlip>
                <a:blip r:embed="rId2"/>
              </a:buBlip>
            </a:pPr>
            <a:r>
              <a:rPr lang="en-US" sz="1600" dirty="0">
                <a:solidFill>
                  <a:prstClr val="black"/>
                </a:solidFill>
                <a:latin typeface="Times New Roman"/>
                <a:ea typeface="SimSun"/>
              </a:rPr>
              <a:t> Kenya</a:t>
            </a:r>
          </a:p>
          <a:p>
            <a:pPr marL="171430" indent="-171430" defTabSz="685718">
              <a:lnSpc>
                <a:spcPct val="90000"/>
              </a:lnSpc>
              <a:spcBef>
                <a:spcPts val="751"/>
              </a:spcBef>
              <a:spcAft>
                <a:spcPts val="1000"/>
              </a:spcAft>
              <a:buSzPct val="120000"/>
              <a:buBlip>
                <a:blip r:embed="rId2"/>
              </a:buBlip>
            </a:pPr>
            <a:r>
              <a:rPr lang="en-US" sz="1600" dirty="0">
                <a:solidFill>
                  <a:prstClr val="black"/>
                </a:solidFill>
                <a:latin typeface="Times New Roman"/>
                <a:ea typeface="SimSun"/>
              </a:rPr>
              <a:t> Malawi</a:t>
            </a:r>
          </a:p>
          <a:p>
            <a:pPr marL="171430" indent="-171430" defTabSz="685718">
              <a:lnSpc>
                <a:spcPct val="90000"/>
              </a:lnSpc>
              <a:spcBef>
                <a:spcPts val="751"/>
              </a:spcBef>
              <a:spcAft>
                <a:spcPts val="1000"/>
              </a:spcAft>
              <a:buSzPct val="120000"/>
              <a:buBlip>
                <a:blip r:embed="rId2"/>
              </a:buBlip>
            </a:pPr>
            <a:r>
              <a:rPr lang="en-US" sz="1600" dirty="0">
                <a:solidFill>
                  <a:prstClr val="black"/>
                </a:solidFill>
                <a:latin typeface="Times New Roman"/>
                <a:ea typeface="SimSun"/>
              </a:rPr>
              <a:t> Namibia</a:t>
            </a:r>
          </a:p>
          <a:p>
            <a:pPr marL="171430" indent="-171430" defTabSz="685718">
              <a:lnSpc>
                <a:spcPct val="90000"/>
              </a:lnSpc>
              <a:spcBef>
                <a:spcPts val="751"/>
              </a:spcBef>
              <a:spcAft>
                <a:spcPts val="1000"/>
              </a:spcAft>
              <a:buSzPct val="120000"/>
              <a:buBlip>
                <a:blip r:embed="rId2"/>
              </a:buBlip>
            </a:pPr>
            <a:r>
              <a:rPr lang="en-US" sz="1600" dirty="0">
                <a:solidFill>
                  <a:prstClr val="black"/>
                </a:solidFill>
                <a:latin typeface="Times New Roman"/>
                <a:ea typeface="SimSun"/>
              </a:rPr>
              <a:t> Nigeria</a:t>
            </a:r>
          </a:p>
          <a:p>
            <a:pPr marL="171430" indent="-171430" defTabSz="685718">
              <a:lnSpc>
                <a:spcPct val="90000"/>
              </a:lnSpc>
              <a:spcBef>
                <a:spcPts val="751"/>
              </a:spcBef>
              <a:spcAft>
                <a:spcPts val="1000"/>
              </a:spcAft>
              <a:buSzPct val="120000"/>
              <a:buBlip>
                <a:blip r:embed="rId2"/>
              </a:buBlip>
            </a:pPr>
            <a:r>
              <a:rPr lang="en-GB" sz="1600" dirty="0">
                <a:solidFill>
                  <a:prstClr val="black"/>
                </a:solidFill>
                <a:latin typeface="Times New Roman"/>
                <a:ea typeface="SimSun"/>
              </a:rPr>
              <a:t>South Sudan</a:t>
            </a:r>
          </a:p>
          <a:p>
            <a:pPr marL="171430" indent="-171430" defTabSz="685718">
              <a:lnSpc>
                <a:spcPct val="90000"/>
              </a:lnSpc>
              <a:spcBef>
                <a:spcPts val="751"/>
              </a:spcBef>
              <a:spcAft>
                <a:spcPts val="1000"/>
              </a:spcAft>
              <a:buSzPct val="120000"/>
              <a:buBlip>
                <a:blip r:embed="rId2"/>
              </a:buBlip>
            </a:pPr>
            <a:r>
              <a:rPr lang="en-GB" sz="1600" dirty="0">
                <a:solidFill>
                  <a:prstClr val="black"/>
                </a:solidFill>
                <a:latin typeface="Times New Roman"/>
                <a:ea typeface="SimSun"/>
              </a:rPr>
              <a:t> Tanzania (Mainland)</a:t>
            </a:r>
          </a:p>
          <a:p>
            <a:pPr marL="171430" indent="-171430" defTabSz="685718">
              <a:lnSpc>
                <a:spcPct val="90000"/>
              </a:lnSpc>
              <a:spcBef>
                <a:spcPts val="751"/>
              </a:spcBef>
              <a:spcAft>
                <a:spcPts val="1000"/>
              </a:spcAft>
              <a:buSzPct val="120000"/>
              <a:buBlip>
                <a:blip r:embed="rId2"/>
              </a:buBlip>
            </a:pPr>
            <a:r>
              <a:rPr lang="en-GB" sz="1600" dirty="0">
                <a:solidFill>
                  <a:prstClr val="black"/>
                </a:solidFill>
                <a:latin typeface="Times New Roman"/>
                <a:ea typeface="SimSun"/>
              </a:rPr>
              <a:t> Uganda</a:t>
            </a:r>
          </a:p>
          <a:p>
            <a:pPr marL="171430" indent="-171430" defTabSz="685718">
              <a:lnSpc>
                <a:spcPct val="90000"/>
              </a:lnSpc>
              <a:spcBef>
                <a:spcPts val="751"/>
              </a:spcBef>
              <a:spcAft>
                <a:spcPts val="1000"/>
              </a:spcAft>
              <a:buSzPct val="120000"/>
              <a:buBlip>
                <a:blip r:embed="rId2"/>
              </a:buBlip>
            </a:pPr>
            <a:r>
              <a:rPr lang="en-GB" sz="1600" dirty="0">
                <a:solidFill>
                  <a:prstClr val="black"/>
                </a:solidFill>
                <a:latin typeface="Times New Roman"/>
                <a:ea typeface="SimSun"/>
              </a:rPr>
              <a:t>Zambia </a:t>
            </a:r>
          </a:p>
          <a:p>
            <a:pPr marL="171430" indent="-171430" defTabSz="685718">
              <a:lnSpc>
                <a:spcPct val="90000"/>
              </a:lnSpc>
              <a:spcBef>
                <a:spcPts val="751"/>
              </a:spcBef>
              <a:spcAft>
                <a:spcPts val="1000"/>
              </a:spcAft>
              <a:buSzPct val="120000"/>
              <a:buBlip>
                <a:blip r:embed="rId2"/>
              </a:buBlip>
            </a:pPr>
            <a:r>
              <a:rPr lang="en-GB" sz="1600" dirty="0">
                <a:solidFill>
                  <a:prstClr val="black"/>
                </a:solidFill>
                <a:latin typeface="Times New Roman"/>
                <a:ea typeface="SimSun"/>
              </a:rPr>
              <a:t> Zimbabwe</a:t>
            </a:r>
            <a:r>
              <a:rPr lang="en-US" sz="1600" dirty="0">
                <a:solidFill>
                  <a:prstClr val="black"/>
                </a:solidFill>
                <a:latin typeface="Acumin Pro Condensed Medium"/>
              </a:rPr>
              <a:t> </a:t>
            </a:r>
          </a:p>
        </p:txBody>
      </p:sp>
      <p:pic>
        <p:nvPicPr>
          <p:cNvPr id="5" name="Image 6" descr="WHO_africa_bleu.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3392" y="6156750"/>
            <a:ext cx="1397037" cy="917095"/>
          </a:xfrm>
          <a:prstGeom prst="rect">
            <a:avLst/>
          </a:prstGeom>
        </p:spPr>
      </p:pic>
      <p:sp>
        <p:nvSpPr>
          <p:cNvPr id="6" name="Rectangle 5"/>
          <p:cNvSpPr/>
          <p:nvPr/>
        </p:nvSpPr>
        <p:spPr>
          <a:xfrm>
            <a:off x="2813601" y="4"/>
            <a:ext cx="8890623" cy="640081"/>
          </a:xfrm>
          <a:prstGeom prst="rect">
            <a:avLst/>
          </a:prstGeom>
          <a:solidFill>
            <a:srgbClr val="3CACDF"/>
          </a:solidFill>
          <a:ln w="25400" cap="flat" cmpd="sng" algn="ctr">
            <a:noFill/>
            <a:prstDash val="solid"/>
          </a:ln>
          <a:effectLst/>
        </p:spPr>
        <p:txBody>
          <a:bodyPr lIns="97904" tIns="48953" rIns="97904" bIns="48953" rtlCol="0" anchor="ctr"/>
          <a:lstStyle/>
          <a:p>
            <a:pPr algn="ctr" defTabSz="978880">
              <a:defRPr/>
            </a:pPr>
            <a:r>
              <a:rPr lang="fr-FR" sz="4000" b="1">
                <a:solidFill>
                  <a:prstClr val="white"/>
                </a:solidFill>
                <a:latin typeface="Hero"/>
              </a:rPr>
              <a:t>Pays formés jusqu’à présent </a:t>
            </a:r>
            <a:endParaRPr lang="fr-FR" sz="2000" b="1" kern="0">
              <a:solidFill>
                <a:prstClr val="white"/>
              </a:solidFill>
              <a:latin typeface="Hero"/>
            </a:endParaRPr>
          </a:p>
        </p:txBody>
      </p:sp>
      <p:pic>
        <p:nvPicPr>
          <p:cNvPr id="7" name="Picture 6"/>
          <p:cNvPicPr>
            <a:picLocks noChangeAspect="1"/>
          </p:cNvPicPr>
          <p:nvPr/>
        </p:nvPicPr>
        <p:blipFill>
          <a:blip r:embed="rId4"/>
          <a:stretch>
            <a:fillRect/>
          </a:stretch>
        </p:blipFill>
        <p:spPr>
          <a:xfrm>
            <a:off x="1036270" y="598584"/>
            <a:ext cx="3108223" cy="2441505"/>
          </a:xfrm>
          <a:prstGeom prst="rect">
            <a:avLst/>
          </a:prstGeom>
        </p:spPr>
      </p:pic>
      <p:sp>
        <p:nvSpPr>
          <p:cNvPr id="8" name="Rectangle 7"/>
          <p:cNvSpPr/>
          <p:nvPr/>
        </p:nvSpPr>
        <p:spPr>
          <a:xfrm>
            <a:off x="6133520" y="1013805"/>
            <a:ext cx="2690440" cy="5743109"/>
          </a:xfrm>
          <a:prstGeom prst="rect">
            <a:avLst/>
          </a:prstGeom>
        </p:spPr>
        <p:txBody>
          <a:bodyPr wrap="square" lIns="91435" tIns="45719" rIns="91435" bIns="45719">
            <a:spAutoFit/>
          </a:bodyPr>
          <a:lstStyle/>
          <a:p>
            <a:pPr marL="171430" indent="-171430" defTabSz="685718">
              <a:lnSpc>
                <a:spcPct val="90000"/>
              </a:lnSpc>
              <a:spcBef>
                <a:spcPts val="751"/>
              </a:spcBef>
              <a:spcAft>
                <a:spcPts val="1000"/>
              </a:spcAft>
              <a:buSzPct val="120000"/>
              <a:buBlip>
                <a:blip r:embed="rId2"/>
              </a:buBlip>
            </a:pPr>
            <a:r>
              <a:rPr lang="en-US" sz="1600" dirty="0">
                <a:latin typeface="Acumin Pro Condensed Medium"/>
              </a:rPr>
              <a:t> Burkina Faso</a:t>
            </a:r>
          </a:p>
          <a:p>
            <a:pPr marL="171430" indent="-171430" defTabSz="685718">
              <a:lnSpc>
                <a:spcPct val="90000"/>
              </a:lnSpc>
              <a:spcBef>
                <a:spcPts val="751"/>
              </a:spcBef>
              <a:spcAft>
                <a:spcPts val="1000"/>
              </a:spcAft>
              <a:buSzPct val="120000"/>
              <a:buBlip>
                <a:blip r:embed="rId2"/>
              </a:buBlip>
            </a:pPr>
            <a:r>
              <a:rPr lang="en-US" sz="1600" dirty="0">
                <a:latin typeface="Acumin Pro Condensed Medium"/>
              </a:rPr>
              <a:t> Côte d'Ivoire</a:t>
            </a:r>
          </a:p>
          <a:p>
            <a:pPr marL="171430" indent="-171430" defTabSz="685718">
              <a:lnSpc>
                <a:spcPct val="90000"/>
              </a:lnSpc>
              <a:spcBef>
                <a:spcPts val="751"/>
              </a:spcBef>
              <a:spcAft>
                <a:spcPts val="1000"/>
              </a:spcAft>
              <a:buSzPct val="120000"/>
              <a:buBlip>
                <a:blip r:embed="rId2"/>
              </a:buBlip>
            </a:pPr>
            <a:r>
              <a:rPr lang="en-US" sz="1600" dirty="0">
                <a:latin typeface="Acumin Pro Condensed Medium"/>
              </a:rPr>
              <a:t> Cameroun</a:t>
            </a:r>
          </a:p>
          <a:p>
            <a:pPr marL="171430" indent="-171430" defTabSz="685718">
              <a:lnSpc>
                <a:spcPct val="90000"/>
              </a:lnSpc>
              <a:spcBef>
                <a:spcPts val="751"/>
              </a:spcBef>
              <a:spcAft>
                <a:spcPts val="1000"/>
              </a:spcAft>
              <a:buSzPct val="120000"/>
              <a:buBlip>
                <a:blip r:embed="rId2"/>
              </a:buBlip>
            </a:pPr>
            <a:r>
              <a:rPr lang="en-US" sz="1600" dirty="0">
                <a:latin typeface="Acumin Pro Condensed Medium"/>
              </a:rPr>
              <a:t> Gabon</a:t>
            </a:r>
          </a:p>
          <a:p>
            <a:pPr marL="171430" indent="-171430" defTabSz="685718">
              <a:lnSpc>
                <a:spcPct val="90000"/>
              </a:lnSpc>
              <a:spcBef>
                <a:spcPts val="751"/>
              </a:spcBef>
              <a:spcAft>
                <a:spcPts val="1000"/>
              </a:spcAft>
              <a:buSzPct val="120000"/>
              <a:buBlip>
                <a:blip r:embed="rId2"/>
              </a:buBlip>
            </a:pPr>
            <a:r>
              <a:rPr lang="en-US" sz="1600" dirty="0">
                <a:latin typeface="Acumin Pro Condensed Medium"/>
              </a:rPr>
              <a:t>Guinée
 Madagascar </a:t>
            </a:r>
          </a:p>
          <a:p>
            <a:pPr marL="171430" indent="-171430" defTabSz="685718">
              <a:lnSpc>
                <a:spcPct val="90000"/>
              </a:lnSpc>
              <a:spcBef>
                <a:spcPts val="751"/>
              </a:spcBef>
              <a:spcAft>
                <a:spcPts val="1000"/>
              </a:spcAft>
              <a:buSzPct val="120000"/>
              <a:buBlip>
                <a:blip r:embed="rId2"/>
              </a:buBlip>
            </a:pPr>
            <a:r>
              <a:rPr lang="en-US" sz="1600" dirty="0">
                <a:latin typeface="Acumin Pro Condensed Medium"/>
              </a:rPr>
              <a:t> Mali</a:t>
            </a:r>
          </a:p>
          <a:p>
            <a:pPr marL="171430" indent="-171430" defTabSz="685718">
              <a:lnSpc>
                <a:spcPct val="90000"/>
              </a:lnSpc>
              <a:spcBef>
                <a:spcPts val="751"/>
              </a:spcBef>
              <a:spcAft>
                <a:spcPts val="1000"/>
              </a:spcAft>
              <a:buSzPct val="120000"/>
              <a:buBlip>
                <a:blip r:embed="rId2"/>
              </a:buBlip>
            </a:pPr>
            <a:r>
              <a:rPr lang="en-US" sz="1600" dirty="0">
                <a:latin typeface="Acumin Pro Condensed Medium"/>
              </a:rPr>
              <a:t> Niger</a:t>
            </a:r>
          </a:p>
          <a:p>
            <a:pPr marL="171430" indent="-171430" defTabSz="685718">
              <a:lnSpc>
                <a:spcPct val="90000"/>
              </a:lnSpc>
              <a:spcBef>
                <a:spcPts val="751"/>
              </a:spcBef>
              <a:spcAft>
                <a:spcPts val="1000"/>
              </a:spcAft>
              <a:buSzPct val="120000"/>
              <a:buBlip>
                <a:blip r:embed="rId2"/>
              </a:buBlip>
            </a:pPr>
            <a:r>
              <a:rPr lang="en-US" sz="1600" dirty="0">
                <a:latin typeface="Acumin Pro Condensed Medium"/>
              </a:rPr>
              <a:t>RCA</a:t>
            </a:r>
          </a:p>
          <a:p>
            <a:pPr marL="171430" indent="-171430" defTabSz="685718">
              <a:lnSpc>
                <a:spcPct val="90000"/>
              </a:lnSpc>
              <a:spcBef>
                <a:spcPts val="751"/>
              </a:spcBef>
              <a:spcAft>
                <a:spcPts val="1000"/>
              </a:spcAft>
              <a:buSzPct val="120000"/>
              <a:buBlip>
                <a:blip r:embed="rId2"/>
              </a:buBlip>
            </a:pPr>
            <a:r>
              <a:rPr lang="en-US" sz="1600" dirty="0">
                <a:latin typeface="Acumin Pro Condensed Medium"/>
              </a:rPr>
              <a:t>RDC</a:t>
            </a:r>
          </a:p>
          <a:p>
            <a:pPr marL="171430" indent="-171430" defTabSz="685718">
              <a:lnSpc>
                <a:spcPct val="90000"/>
              </a:lnSpc>
              <a:spcBef>
                <a:spcPts val="751"/>
              </a:spcBef>
              <a:spcAft>
                <a:spcPts val="1000"/>
              </a:spcAft>
              <a:buSzPct val="120000"/>
              <a:buBlip>
                <a:blip r:embed="rId2"/>
              </a:buBlip>
            </a:pPr>
            <a:r>
              <a:rPr lang="en-US" sz="1600" dirty="0">
                <a:latin typeface="Acumin Pro Condensed Medium"/>
              </a:rPr>
              <a:t> Sénégal</a:t>
            </a:r>
          </a:p>
          <a:p>
            <a:pPr marL="171430" indent="-171430" defTabSz="685718">
              <a:lnSpc>
                <a:spcPct val="90000"/>
              </a:lnSpc>
              <a:spcBef>
                <a:spcPts val="751"/>
              </a:spcBef>
              <a:spcAft>
                <a:spcPts val="1000"/>
              </a:spcAft>
              <a:buSzPct val="120000"/>
              <a:buBlip>
                <a:blip r:embed="rId2"/>
              </a:buBlip>
            </a:pPr>
            <a:r>
              <a:rPr lang="en-US" sz="1600" dirty="0">
                <a:latin typeface="Acumin Pro Condensed Medium"/>
              </a:rPr>
              <a:t>Tchad</a:t>
            </a:r>
          </a:p>
          <a:p>
            <a:pPr marL="171430" indent="-171430" defTabSz="685718">
              <a:lnSpc>
                <a:spcPct val="90000"/>
              </a:lnSpc>
              <a:spcBef>
                <a:spcPts val="751"/>
              </a:spcBef>
              <a:spcAft>
                <a:spcPts val="1000"/>
              </a:spcAft>
              <a:buSzPct val="120000"/>
              <a:buBlip>
                <a:blip r:embed="rId2"/>
              </a:buBlip>
            </a:pPr>
            <a:r>
              <a:rPr lang="en-US" sz="1600" dirty="0">
                <a:latin typeface="Acumin Pro Condensed Medium"/>
              </a:rPr>
              <a:t>Togo</a:t>
            </a:r>
          </a:p>
        </p:txBody>
      </p:sp>
      <p:sp>
        <p:nvSpPr>
          <p:cNvPr id="9" name="Content Placeholder 2"/>
          <p:cNvSpPr>
            <a:spLocks noGrp="1"/>
          </p:cNvSpPr>
          <p:nvPr>
            <p:ph idx="1"/>
          </p:nvPr>
        </p:nvSpPr>
        <p:spPr>
          <a:xfrm>
            <a:off x="1337360" y="3040089"/>
            <a:ext cx="4258260" cy="3624871"/>
          </a:xfrm>
          <a:ln>
            <a:solidFill>
              <a:srgbClr val="0070C0"/>
            </a:solidFill>
          </a:ln>
        </p:spPr>
        <p:txBody>
          <a:bodyPr>
            <a:noAutofit/>
          </a:bodyPr>
          <a:lstStyle/>
          <a:p>
            <a:pPr marL="171430" lvl="1">
              <a:spcBef>
                <a:spcPts val="751"/>
              </a:spcBef>
              <a:spcAft>
                <a:spcPts val="1000"/>
              </a:spcAft>
              <a:buSzPct val="120000"/>
              <a:buBlip>
                <a:blip r:embed="rId2"/>
              </a:buBlip>
            </a:pPr>
            <a:r>
              <a:rPr lang="en-US" sz="2000" b="1" dirty="0">
                <a:solidFill>
                  <a:schemeClr val="tx1"/>
                </a:solidFill>
                <a:latin typeface="+mn-lt"/>
                <a:ea typeface="+mn-ea"/>
              </a:rPr>
              <a:t> Outputs: </a:t>
            </a:r>
          </a:p>
          <a:p>
            <a:pPr marL="171430" lvl="1">
              <a:spcBef>
                <a:spcPts val="751"/>
              </a:spcBef>
              <a:spcAft>
                <a:spcPts val="1000"/>
              </a:spcAft>
              <a:buSzPct val="120000"/>
              <a:buBlip>
                <a:blip r:embed="rId2"/>
              </a:buBlip>
            </a:pPr>
            <a:r>
              <a:rPr lang="fr-FR" sz="1600" b="1" dirty="0">
                <a:solidFill>
                  <a:schemeClr val="tx1"/>
                </a:solidFill>
                <a:latin typeface="+mn-lt"/>
                <a:ea typeface="+mn-ea"/>
              </a:rPr>
              <a:t>Analyse au sous-district (niveau administratif le plus bas possible) des données disponibles au niveau du site
</a:t>
            </a:r>
            <a:r>
              <a:rPr lang="en-US" sz="1600" b="1" dirty="0">
                <a:solidFill>
                  <a:schemeClr val="tx1"/>
                </a:solidFill>
                <a:latin typeface="+mn-lt"/>
                <a:ea typeface="+mn-ea"/>
              </a:rPr>
              <a:t> </a:t>
            </a:r>
            <a:r>
              <a:rPr lang="fr-FR" sz="1600" b="1" dirty="0">
                <a:solidFill>
                  <a:schemeClr val="tx1"/>
                </a:solidFill>
                <a:latin typeface="+mn-lt"/>
                <a:ea typeface="+mn-ea"/>
              </a:rPr>
              <a:t>Planification de la CP au niveau du sous-district</a:t>
            </a:r>
            <a:endParaRPr lang="en-US" sz="1600" b="1" dirty="0">
              <a:solidFill>
                <a:schemeClr val="tx1"/>
              </a:solidFill>
              <a:latin typeface="+mn-lt"/>
              <a:ea typeface="+mn-ea"/>
            </a:endParaRPr>
          </a:p>
          <a:p>
            <a:pPr marL="171430" lvl="1">
              <a:spcBef>
                <a:spcPts val="751"/>
              </a:spcBef>
              <a:spcAft>
                <a:spcPts val="1000"/>
              </a:spcAft>
              <a:buSzPct val="120000"/>
              <a:buBlip>
                <a:blip r:embed="rId2"/>
              </a:buBlip>
            </a:pPr>
            <a:r>
              <a:rPr lang="fr-FR" sz="1600" b="1" dirty="0">
                <a:solidFill>
                  <a:schemeClr val="tx1"/>
                </a:solidFill>
                <a:latin typeface="+mn-lt"/>
                <a:ea typeface="+mn-ea"/>
              </a:rPr>
              <a:t> Réviser les besoins de PZQ en fonction du raffinage des cartes à l’aide des données disponibles 
</a:t>
            </a:r>
            <a:r>
              <a:rPr lang="en-US" sz="1600" b="1" dirty="0">
                <a:solidFill>
                  <a:schemeClr val="tx1"/>
                </a:solidFill>
                <a:latin typeface="+mn-lt"/>
                <a:ea typeface="+mn-ea"/>
              </a:rPr>
              <a:t> </a:t>
            </a:r>
            <a:r>
              <a:rPr lang="fr-FR" sz="1600" b="1" dirty="0">
                <a:solidFill>
                  <a:schemeClr val="tx1"/>
                </a:solidFill>
                <a:latin typeface="+mn-lt"/>
                <a:ea typeface="+mn-ea"/>
              </a:rPr>
              <a:t>Présenter les lacunes dans la cartographie</a:t>
            </a:r>
            <a:endParaRPr lang="en-US" sz="1600" b="1" dirty="0">
              <a:solidFill>
                <a:schemeClr val="tx1"/>
              </a:solidFill>
              <a:latin typeface="+mn-lt"/>
              <a:ea typeface="+mn-ea"/>
            </a:endParaRPr>
          </a:p>
        </p:txBody>
      </p:sp>
    </p:spTree>
    <p:extLst>
      <p:ext uri="{BB962C8B-B14F-4D97-AF65-F5344CB8AC3E}">
        <p14:creationId xmlns:p14="http://schemas.microsoft.com/office/powerpoint/2010/main" val="41372798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785086" y="1231679"/>
            <a:ext cx="9025778" cy="2280624"/>
          </a:xfrm>
          <a:prstGeom prst="rect">
            <a:avLst/>
          </a:prstGeom>
        </p:spPr>
        <p:txBody>
          <a:bodyPr wrap="square">
            <a:spAutoFit/>
          </a:bodyPr>
          <a:lstStyle/>
          <a:p>
            <a:pPr marL="171446" indent="-171446" defTabSz="685783">
              <a:lnSpc>
                <a:spcPct val="90000"/>
              </a:lnSpc>
              <a:spcBef>
                <a:spcPts val="751"/>
              </a:spcBef>
              <a:spcAft>
                <a:spcPts val="1000"/>
              </a:spcAft>
              <a:buSzPct val="120000"/>
              <a:buBlip>
                <a:blip r:embed="rId2"/>
              </a:buBlip>
            </a:pPr>
            <a:r>
              <a:rPr lang="fr-FR" sz="1800" dirty="0">
                <a:latin typeface="Acumin Pro Condensed Medium"/>
              </a:rPr>
              <a:t>Population nécessitant la CP supérieur à 2,5 M de personnes et où l’impact dans le raffinage de la carte peut être important
Disponibilité de données au niveau du sous-district, ou possibilité de les obtenir à temps</a:t>
            </a:r>
            <a:endParaRPr lang="en-US" sz="1800" dirty="0">
              <a:latin typeface="Acumin Pro Condensed Medium"/>
            </a:endParaRPr>
          </a:p>
          <a:p>
            <a:pPr marL="171446" lvl="0" indent="-171446" defTabSz="685783">
              <a:lnSpc>
                <a:spcPct val="90000"/>
              </a:lnSpc>
              <a:spcBef>
                <a:spcPts val="751"/>
              </a:spcBef>
              <a:spcAft>
                <a:spcPts val="1000"/>
              </a:spcAft>
              <a:buSzPct val="120000"/>
              <a:buBlip>
                <a:blip r:embed="rId2"/>
              </a:buBlip>
            </a:pPr>
            <a:r>
              <a:rPr lang="fr-FR" sz="1800" dirty="0">
                <a:latin typeface="Acumin Pro Condensed Medium"/>
              </a:rPr>
              <a:t>L’analyse préliminaire montrant que d’autres analyses et planifications au niveau des sous-districts peuvent raffiner la carte des pays à l’aide des données actuellement disponibles
</a:t>
            </a:r>
            <a:r>
              <a:rPr lang="en-GB" sz="1800" i="1" dirty="0">
                <a:latin typeface="Acumin Pro Condensed Medium"/>
              </a:rPr>
              <a:t>* </a:t>
            </a:r>
            <a:r>
              <a:rPr lang="fr-FR" sz="1800" i="1" dirty="0">
                <a:latin typeface="Acumin Pro Condensed Medium"/>
              </a:rPr>
              <a:t>Les pays qui ont récemment finalisé leur cartographie de schisto ont également été invités </a:t>
            </a:r>
            <a:endParaRPr lang="en-US" sz="1800" i="1" dirty="0">
              <a:latin typeface="Acumin Pro Condensed Medium"/>
            </a:endParaRPr>
          </a:p>
        </p:txBody>
      </p:sp>
      <p:pic>
        <p:nvPicPr>
          <p:cNvPr id="9" name="Image 6" descr="WHO_africa_bleu.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7500" y="5906082"/>
            <a:ext cx="1397037" cy="917094"/>
          </a:xfrm>
          <a:prstGeom prst="rect">
            <a:avLst/>
          </a:prstGeom>
        </p:spPr>
      </p:pic>
      <p:sp>
        <p:nvSpPr>
          <p:cNvPr id="10" name="Rectangle 9"/>
          <p:cNvSpPr/>
          <p:nvPr/>
        </p:nvSpPr>
        <p:spPr>
          <a:xfrm>
            <a:off x="1920240" y="134780"/>
            <a:ext cx="8890623" cy="937259"/>
          </a:xfrm>
          <a:prstGeom prst="rect">
            <a:avLst/>
          </a:prstGeom>
          <a:solidFill>
            <a:srgbClr val="3CACDF"/>
          </a:solidFill>
          <a:ln w="25400" cap="flat" cmpd="sng" algn="ctr">
            <a:noFill/>
            <a:prstDash val="solid"/>
          </a:ln>
          <a:effectLst/>
        </p:spPr>
        <p:txBody>
          <a:bodyPr lIns="97911" tIns="48957" rIns="97911" bIns="48957" rtlCol="0" anchor="ctr"/>
          <a:lstStyle/>
          <a:p>
            <a:pPr algn="ctr" defTabSz="978976">
              <a:defRPr/>
            </a:pPr>
            <a:r>
              <a:rPr lang="fr-FR" sz="3200" b="1" dirty="0">
                <a:solidFill>
                  <a:prstClr val="white"/>
                </a:solidFill>
                <a:latin typeface="Hero"/>
              </a:rPr>
              <a:t>Critères de sélection des pays pour la formation initiale </a:t>
            </a:r>
            <a:endParaRPr lang="en-GB" sz="1600" b="1" kern="0" dirty="0">
              <a:solidFill>
                <a:prstClr val="white"/>
              </a:solidFill>
              <a:latin typeface="Hero"/>
            </a:endParaRPr>
          </a:p>
        </p:txBody>
      </p:sp>
      <p:graphicFrame>
        <p:nvGraphicFramePr>
          <p:cNvPr id="2" name="Table 1">
            <a:extLst>
              <a:ext uri="{FF2B5EF4-FFF2-40B4-BE49-F238E27FC236}">
                <a16:creationId xmlns:a16="http://schemas.microsoft.com/office/drawing/2014/main" id="{49672647-D0F6-4452-B923-3FAE1429417A}"/>
              </a:ext>
            </a:extLst>
          </p:cNvPr>
          <p:cNvGraphicFramePr>
            <a:graphicFrameLocks noGrp="1"/>
          </p:cNvGraphicFramePr>
          <p:nvPr>
            <p:extLst>
              <p:ext uri="{D42A27DB-BD31-4B8C-83A1-F6EECF244321}">
                <p14:modId xmlns:p14="http://schemas.microsoft.com/office/powerpoint/2010/main" val="3861152534"/>
              </p:ext>
            </p:extLst>
          </p:nvPr>
        </p:nvGraphicFramePr>
        <p:xfrm>
          <a:off x="2062523" y="3761602"/>
          <a:ext cx="8606053" cy="2934970"/>
        </p:xfrm>
        <a:graphic>
          <a:graphicData uri="http://schemas.openxmlformats.org/drawingml/2006/table">
            <a:tbl>
              <a:tblPr firstRow="1" firstCol="1" bandRow="1">
                <a:tableStyleId>{5C22544A-7EE6-4342-B048-85BDC9FD1C3A}</a:tableStyleId>
              </a:tblPr>
              <a:tblGrid>
                <a:gridCol w="5125264">
                  <a:extLst>
                    <a:ext uri="{9D8B030D-6E8A-4147-A177-3AD203B41FA5}">
                      <a16:colId xmlns:a16="http://schemas.microsoft.com/office/drawing/2014/main" val="1458768525"/>
                    </a:ext>
                  </a:extLst>
                </a:gridCol>
                <a:gridCol w="1770459">
                  <a:extLst>
                    <a:ext uri="{9D8B030D-6E8A-4147-A177-3AD203B41FA5}">
                      <a16:colId xmlns:a16="http://schemas.microsoft.com/office/drawing/2014/main" val="4226527267"/>
                    </a:ext>
                  </a:extLst>
                </a:gridCol>
                <a:gridCol w="1710330">
                  <a:extLst>
                    <a:ext uri="{9D8B030D-6E8A-4147-A177-3AD203B41FA5}">
                      <a16:colId xmlns:a16="http://schemas.microsoft.com/office/drawing/2014/main" val="3015786328"/>
                    </a:ext>
                  </a:extLst>
                </a:gridCol>
              </a:tblGrid>
              <a:tr h="190500">
                <a:tc>
                  <a:txBody>
                    <a:bodyPr/>
                    <a:lstStyle/>
                    <a:p>
                      <a:pPr>
                        <a:lnSpc>
                          <a:spcPct val="107000"/>
                        </a:lnSpc>
                        <a:spcAft>
                          <a:spcPts val="0"/>
                        </a:spcAft>
                      </a:pPr>
                      <a:r>
                        <a:rPr lang="fr-FR" sz="1800" noProof="0" dirty="0">
                          <a:effectLst/>
                        </a:rPr>
                        <a:t>Profil des participants</a:t>
                      </a:r>
                      <a:endParaRPr lang="fr-FR"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noProof="0" dirty="0">
                          <a:effectLst/>
                        </a:rPr>
                        <a:t>Francophone</a:t>
                      </a:r>
                      <a:endParaRPr lang="fr-FR"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noProof="0" dirty="0">
                          <a:effectLst/>
                        </a:rPr>
                        <a:t>Anglophone</a:t>
                      </a:r>
                      <a:endParaRPr lang="fr-FR"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51520298"/>
                  </a:ext>
                </a:extLst>
              </a:tr>
              <a:tr h="190500">
                <a:tc>
                  <a:txBody>
                    <a:bodyPr/>
                    <a:lstStyle/>
                    <a:p>
                      <a:pPr>
                        <a:lnSpc>
                          <a:spcPct val="107000"/>
                        </a:lnSpc>
                        <a:spcAft>
                          <a:spcPts val="0"/>
                        </a:spcAft>
                      </a:pPr>
                      <a:r>
                        <a:rPr lang="fr-FR" sz="1800" noProof="0" dirty="0">
                          <a:effectLst/>
                          <a:latin typeface="Calibri" panose="020F0502020204030204" pitchFamily="34" charset="0"/>
                          <a:ea typeface="Calibri" panose="020F0502020204030204" pitchFamily="34" charset="0"/>
                          <a:cs typeface="Times New Roman" panose="02020603050405020304" pitchFamily="18" charset="0"/>
                        </a:rPr>
                        <a:t>Nombre de Pays</a:t>
                      </a:r>
                    </a:p>
                  </a:txBody>
                  <a:tcPr marL="68580" marR="68580" marT="0" marB="0"/>
                </a:tc>
                <a:tc>
                  <a:txBody>
                    <a:bodyPr/>
                    <a:lstStyle/>
                    <a:p>
                      <a:pPr algn="ctr">
                        <a:lnSpc>
                          <a:spcPct val="107000"/>
                        </a:lnSpc>
                        <a:spcAft>
                          <a:spcPts val="0"/>
                        </a:spcAft>
                      </a:pPr>
                      <a:r>
                        <a:rPr lang="fr-FR" sz="1800" noProof="0" dirty="0">
                          <a:effectLst/>
                          <a:latin typeface="Calibri" panose="020F0502020204030204" pitchFamily="34" charset="0"/>
                          <a:ea typeface="Calibri" panose="020F0502020204030204" pitchFamily="34" charset="0"/>
                          <a:cs typeface="Times New Roman" panose="02020603050405020304" pitchFamily="18" charset="0"/>
                        </a:rPr>
                        <a:t>13</a:t>
                      </a:r>
                    </a:p>
                  </a:txBody>
                  <a:tcPr marL="68580" marR="68580" marT="0" marB="0" anchor="ctr"/>
                </a:tc>
                <a:tc>
                  <a:txBody>
                    <a:bodyPr/>
                    <a:lstStyle/>
                    <a:p>
                      <a:pPr algn="ctr">
                        <a:lnSpc>
                          <a:spcPct val="107000"/>
                        </a:lnSpc>
                        <a:spcAft>
                          <a:spcPts val="0"/>
                        </a:spcAft>
                      </a:pPr>
                      <a:r>
                        <a:rPr lang="fr-FR" sz="1800" noProof="0" dirty="0">
                          <a:effectLst/>
                          <a:latin typeface="Calibri" panose="020F0502020204030204" pitchFamily="34" charset="0"/>
                          <a:ea typeface="Calibri" panose="020F0502020204030204" pitchFamily="34" charset="0"/>
                          <a:cs typeface="Times New Roman" panose="02020603050405020304" pitchFamily="18" charset="0"/>
                        </a:rPr>
                        <a:t>11</a:t>
                      </a:r>
                    </a:p>
                  </a:txBody>
                  <a:tcPr marL="68580" marR="68580" marT="0" marB="0" anchor="ctr"/>
                </a:tc>
                <a:extLst>
                  <a:ext uri="{0D108BD9-81ED-4DB2-BD59-A6C34878D82A}">
                    <a16:rowId xmlns:a16="http://schemas.microsoft.com/office/drawing/2014/main" val="2505106852"/>
                  </a:ext>
                </a:extLst>
              </a:tr>
              <a:tr h="190500">
                <a:tc>
                  <a:txBody>
                    <a:bodyPr/>
                    <a:lstStyle/>
                    <a:p>
                      <a:pPr>
                        <a:lnSpc>
                          <a:spcPct val="107000"/>
                        </a:lnSpc>
                        <a:spcAft>
                          <a:spcPts val="0"/>
                        </a:spcAft>
                      </a:pPr>
                      <a:r>
                        <a:rPr lang="fr-FR" sz="1800" noProof="0">
                          <a:effectLst/>
                        </a:rPr>
                        <a:t>NTD/HQ</a:t>
                      </a:r>
                      <a:endParaRPr lang="fr-FR" sz="18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noProof="0">
                          <a:effectLst/>
                        </a:rPr>
                        <a:t>1</a:t>
                      </a:r>
                      <a:endParaRPr lang="fr-FR" sz="18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1800" noProof="0" dirty="0">
                          <a:effectLst/>
                        </a:rPr>
                        <a:t>1</a:t>
                      </a:r>
                      <a:endParaRPr lang="fr-FR"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37650683"/>
                  </a:ext>
                </a:extLst>
              </a:tr>
              <a:tr h="190500">
                <a:tc>
                  <a:txBody>
                    <a:bodyPr/>
                    <a:lstStyle/>
                    <a:p>
                      <a:pPr>
                        <a:lnSpc>
                          <a:spcPct val="107000"/>
                        </a:lnSpc>
                        <a:spcAft>
                          <a:spcPts val="0"/>
                        </a:spcAft>
                      </a:pPr>
                      <a:r>
                        <a:rPr lang="fr-FR" sz="1800" noProof="0" dirty="0">
                          <a:effectLst/>
                        </a:rPr>
                        <a:t>ESPEN/NTD/AFRO</a:t>
                      </a:r>
                      <a:endParaRPr lang="fr-FR"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noProof="0" dirty="0">
                          <a:effectLst/>
                        </a:rPr>
                        <a:t>7</a:t>
                      </a:r>
                      <a:endParaRPr lang="fr-FR"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1800" noProof="0">
                          <a:effectLst/>
                        </a:rPr>
                        <a:t>6</a:t>
                      </a:r>
                      <a:endParaRPr lang="fr-FR" sz="18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14047891"/>
                  </a:ext>
                </a:extLst>
              </a:tr>
              <a:tr h="190500">
                <a:tc>
                  <a:txBody>
                    <a:bodyPr/>
                    <a:lstStyle/>
                    <a:p>
                      <a:pPr>
                        <a:lnSpc>
                          <a:spcPct val="107000"/>
                        </a:lnSpc>
                        <a:spcAft>
                          <a:spcPts val="0"/>
                        </a:spcAft>
                      </a:pPr>
                      <a:r>
                        <a:rPr lang="fr-FR" sz="1800" noProof="0" dirty="0">
                          <a:effectLst/>
                        </a:rPr>
                        <a:t>Consultants</a:t>
                      </a:r>
                      <a:endParaRPr lang="fr-FR"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noProof="0" dirty="0">
                          <a:effectLst/>
                        </a:rPr>
                        <a:t>8</a:t>
                      </a:r>
                      <a:endParaRPr lang="fr-FR"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1800" noProof="0">
                          <a:effectLst/>
                        </a:rPr>
                        <a:t>9</a:t>
                      </a:r>
                      <a:endParaRPr lang="fr-FR" sz="18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63309710"/>
                  </a:ext>
                </a:extLst>
              </a:tr>
              <a:tr h="190500">
                <a:tc>
                  <a:txBody>
                    <a:bodyPr/>
                    <a:lstStyle/>
                    <a:p>
                      <a:pPr>
                        <a:lnSpc>
                          <a:spcPct val="107000"/>
                        </a:lnSpc>
                        <a:spcAft>
                          <a:spcPts val="0"/>
                        </a:spcAft>
                      </a:pPr>
                      <a:r>
                        <a:rPr lang="fr-FR" sz="1800" noProof="0" dirty="0">
                          <a:effectLst/>
                        </a:rPr>
                        <a:t>Partenaires</a:t>
                      </a:r>
                      <a:endParaRPr lang="fr-FR"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noProof="0">
                          <a:effectLst/>
                        </a:rPr>
                        <a:t>5</a:t>
                      </a:r>
                      <a:endParaRPr lang="fr-FR" sz="18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1800" noProof="0">
                          <a:effectLst/>
                        </a:rPr>
                        <a:t>6</a:t>
                      </a:r>
                      <a:endParaRPr lang="fr-FR" sz="18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60608240"/>
                  </a:ext>
                </a:extLst>
              </a:tr>
              <a:tr h="190500">
                <a:tc>
                  <a:txBody>
                    <a:bodyPr/>
                    <a:lstStyle/>
                    <a:p>
                      <a:pPr>
                        <a:lnSpc>
                          <a:spcPct val="107000"/>
                        </a:lnSpc>
                        <a:spcAft>
                          <a:spcPts val="0"/>
                        </a:spcAft>
                      </a:pPr>
                      <a:r>
                        <a:rPr lang="fr-FR" sz="1800" noProof="0" dirty="0">
                          <a:effectLst/>
                        </a:rPr>
                        <a:t>Responsables de programmes NTD (directeurs, coordonnateurs de programmes, responsables de suivi-évaluation, gestionnaires de données)</a:t>
                      </a:r>
                      <a:endParaRPr lang="fr-FR"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noProof="0">
                          <a:effectLst/>
                        </a:rPr>
                        <a:t>35</a:t>
                      </a:r>
                      <a:endParaRPr lang="fr-FR" sz="18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1800" noProof="0">
                          <a:effectLst/>
                        </a:rPr>
                        <a:t>30</a:t>
                      </a:r>
                      <a:endParaRPr lang="fr-FR" sz="18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11457874"/>
                  </a:ext>
                </a:extLst>
              </a:tr>
              <a:tr h="190500">
                <a:tc>
                  <a:txBody>
                    <a:bodyPr/>
                    <a:lstStyle/>
                    <a:p>
                      <a:pPr>
                        <a:lnSpc>
                          <a:spcPct val="107000"/>
                        </a:lnSpc>
                        <a:spcAft>
                          <a:spcPts val="0"/>
                        </a:spcAft>
                      </a:pPr>
                      <a:r>
                        <a:rPr lang="fr-FR" sz="1800" noProof="0">
                          <a:effectLst/>
                        </a:rPr>
                        <a:t>Total</a:t>
                      </a:r>
                      <a:endParaRPr lang="fr-FR" sz="18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noProof="0">
                          <a:effectLst/>
                        </a:rPr>
                        <a:t>56</a:t>
                      </a:r>
                      <a:endParaRPr lang="fr-FR" sz="18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1800" noProof="0" dirty="0">
                          <a:effectLst/>
                        </a:rPr>
                        <a:t>51</a:t>
                      </a:r>
                      <a:endParaRPr lang="fr-FR"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57733311"/>
                  </a:ext>
                </a:extLst>
              </a:tr>
            </a:tbl>
          </a:graphicData>
        </a:graphic>
      </p:graphicFrame>
    </p:spTree>
    <p:extLst>
      <p:ext uri="{BB962C8B-B14F-4D97-AF65-F5344CB8AC3E}">
        <p14:creationId xmlns:p14="http://schemas.microsoft.com/office/powerpoint/2010/main" val="3241670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p54" descr="WHO_africa_bleu.png"/>
          <p:cNvPicPr preferRelativeResize="0"/>
          <p:nvPr/>
        </p:nvPicPr>
        <p:blipFill rotWithShape="1">
          <a:blip r:embed="rId3">
            <a:alphaModFix/>
          </a:blip>
          <a:srcRect/>
          <a:stretch/>
        </p:blipFill>
        <p:spPr>
          <a:xfrm>
            <a:off x="10741711" y="5915494"/>
            <a:ext cx="1397037" cy="917094"/>
          </a:xfrm>
          <a:prstGeom prst="rect">
            <a:avLst/>
          </a:prstGeom>
          <a:noFill/>
          <a:ln>
            <a:noFill/>
          </a:ln>
        </p:spPr>
      </p:pic>
      <p:sp>
        <p:nvSpPr>
          <p:cNvPr id="432" name="Google Shape;432;p54"/>
          <p:cNvSpPr/>
          <p:nvPr/>
        </p:nvSpPr>
        <p:spPr>
          <a:xfrm>
            <a:off x="1871531" y="352381"/>
            <a:ext cx="8890623" cy="763689"/>
          </a:xfrm>
          <a:prstGeom prst="rect">
            <a:avLst/>
          </a:prstGeom>
          <a:solidFill>
            <a:srgbClr val="3CACDF"/>
          </a:solidFill>
          <a:ln>
            <a:noFill/>
          </a:ln>
        </p:spPr>
        <p:txBody>
          <a:bodyPr spcFirstLastPara="1" wrap="square" lIns="97900" tIns="48950" rIns="97900" bIns="48950" anchor="ctr" anchorCtr="0">
            <a:noAutofit/>
          </a:bodyPr>
          <a:lstStyle/>
          <a:p>
            <a:pPr lvl="0" algn="ctr" defTabSz="914400">
              <a:buClr>
                <a:srgbClr val="000000"/>
              </a:buClr>
              <a:defRPr/>
            </a:pPr>
            <a:r>
              <a:rPr lang="fr-FR" sz="4400" b="1" kern="0" dirty="0">
                <a:solidFill>
                  <a:srgbClr val="FFFFFF"/>
                </a:solidFill>
                <a:ea typeface="Arial"/>
                <a:cs typeface="Arial"/>
                <a:sym typeface="Arial"/>
              </a:rPr>
              <a:t>Qualité des données</a:t>
            </a:r>
            <a:endParaRPr kumimoji="0" lang="fr-FR" sz="2000" b="1" i="0" u="none" strike="noStrike" kern="0" cap="none" spc="0" normalizeH="0" baseline="0" dirty="0">
              <a:ln>
                <a:noFill/>
              </a:ln>
              <a:solidFill>
                <a:srgbClr val="FFFFFF"/>
              </a:solidFill>
              <a:effectLst/>
              <a:uLnTx/>
              <a:uFillTx/>
              <a:latin typeface="Calibri"/>
              <a:ea typeface="Calibri"/>
              <a:cs typeface="Calibri"/>
              <a:sym typeface="Calibri"/>
            </a:endParaRPr>
          </a:p>
        </p:txBody>
      </p:sp>
      <p:sp>
        <p:nvSpPr>
          <p:cNvPr id="2" name="Rectangle 1"/>
          <p:cNvSpPr/>
          <p:nvPr/>
        </p:nvSpPr>
        <p:spPr>
          <a:xfrm>
            <a:off x="1020544" y="3678383"/>
            <a:ext cx="3599724" cy="13746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fr-FR" sz="1600" dirty="0">
                <a:solidFill>
                  <a:srgbClr val="000000"/>
                </a:solidFill>
              </a:rPr>
              <a:t>Les données ont été recueillies avant 2000. OU après 2000, mais avec un rapport médiocre (1)/aucun rapport sur le diagnostic et la prévalence</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Rectangle 5"/>
          <p:cNvSpPr/>
          <p:nvPr/>
        </p:nvSpPr>
        <p:spPr>
          <a:xfrm>
            <a:off x="1871531" y="2554759"/>
            <a:ext cx="9505056" cy="6480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fr-FR" sz="1800" dirty="0">
                <a:solidFill>
                  <a:srgbClr val="000000"/>
                </a:solidFill>
              </a:rPr>
              <a:t>Catégorie de qualité des données </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Rectangle 7"/>
          <p:cNvSpPr/>
          <p:nvPr/>
        </p:nvSpPr>
        <p:spPr>
          <a:xfrm>
            <a:off x="8621809" y="3629058"/>
            <a:ext cx="3408600" cy="14239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fr-FR" sz="1600" dirty="0">
                <a:solidFill>
                  <a:srgbClr val="000000"/>
                </a:solidFill>
              </a:rPr>
              <a:t>Les données ont été recueillies après 2004, le diagnostic approprié (1), le nombre examiné est signalé et l’échantillonnage est adéquat  </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Rectangle 8"/>
          <p:cNvSpPr/>
          <p:nvPr/>
        </p:nvSpPr>
        <p:spPr>
          <a:xfrm>
            <a:off x="4912915" y="1329184"/>
            <a:ext cx="4639468" cy="76369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fr-FR" sz="2000" b="1" dirty="0">
                <a:solidFill>
                  <a:srgbClr val="000000"/>
                </a:solidFill>
              </a:rPr>
              <a:t>Données disponibles au niveau de l’UMO</a:t>
            </a:r>
            <a:endParaRPr kumimoji="0" lang="en-US" sz="2000" b="1" i="0" u="none" strike="noStrike" kern="1200" cap="none" spc="0" normalizeH="0" baseline="0" noProof="0" dirty="0">
              <a:ln>
                <a:noFill/>
              </a:ln>
              <a:solidFill>
                <a:srgbClr val="000000"/>
              </a:solidFill>
              <a:effectLst/>
              <a:uLnTx/>
              <a:uFillTx/>
              <a:latin typeface="Arial"/>
              <a:ea typeface="+mn-ea"/>
              <a:cs typeface="+mn-cs"/>
            </a:endParaRPr>
          </a:p>
        </p:txBody>
      </p:sp>
      <p:sp>
        <p:nvSpPr>
          <p:cNvPr id="11" name="Rectangle 10"/>
          <p:cNvSpPr/>
          <p:nvPr/>
        </p:nvSpPr>
        <p:spPr>
          <a:xfrm>
            <a:off x="8878718" y="6002788"/>
            <a:ext cx="3151691" cy="4901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a:ea typeface="+mn-ea"/>
                <a:cs typeface="+mn-cs"/>
              </a:rPr>
              <a:t>(1)</a:t>
            </a:r>
            <a:endParaRPr kumimoji="0" lang="en-US" sz="1800" b="1" i="0" u="none" strike="noStrike" kern="1200" cap="none" spc="0" normalizeH="0" baseline="0" noProof="0" dirty="0">
              <a:ln>
                <a:noFill/>
              </a:ln>
              <a:solidFill>
                <a:srgbClr val="000000"/>
              </a:solidFill>
              <a:effectLst/>
              <a:uLnTx/>
              <a:uFillTx/>
              <a:latin typeface="Arial"/>
              <a:ea typeface="+mn-ea"/>
              <a:cs typeface="+mn-cs"/>
            </a:endParaRPr>
          </a:p>
        </p:txBody>
      </p:sp>
      <p:cxnSp>
        <p:nvCxnSpPr>
          <p:cNvPr id="4" name="Straight Arrow Connector 3"/>
          <p:cNvCxnSpPr>
            <a:cxnSpLocks/>
          </p:cNvCxnSpPr>
          <p:nvPr/>
        </p:nvCxnSpPr>
        <p:spPr>
          <a:xfrm>
            <a:off x="7482076" y="2092875"/>
            <a:ext cx="0" cy="46188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5" name="Straight Arrow Connector 14"/>
          <p:cNvCxnSpPr>
            <a:cxnSpLocks/>
          </p:cNvCxnSpPr>
          <p:nvPr/>
        </p:nvCxnSpPr>
        <p:spPr>
          <a:xfrm>
            <a:off x="6601009" y="3179185"/>
            <a:ext cx="0" cy="48164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6" name="Straight Arrow Connector 15"/>
          <p:cNvCxnSpPr>
            <a:cxnSpLocks/>
          </p:cNvCxnSpPr>
          <p:nvPr/>
        </p:nvCxnSpPr>
        <p:spPr>
          <a:xfrm>
            <a:off x="10454565" y="3179185"/>
            <a:ext cx="1" cy="48102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9" name="Rectangle 18"/>
          <p:cNvSpPr/>
          <p:nvPr/>
        </p:nvSpPr>
        <p:spPr>
          <a:xfrm>
            <a:off x="4912918" y="3660211"/>
            <a:ext cx="3528943" cy="13928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fr-FR" sz="1600" dirty="0">
                <a:solidFill>
                  <a:srgbClr val="000000"/>
                </a:solidFill>
              </a:rPr>
              <a:t>Les données ont été recueillies 2000-2004, le diagnostic approprié(1), le nombre examiné est signalé et l’échantillonnage est adéquat</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21" name="Straight Arrow Connector 20"/>
          <p:cNvCxnSpPr>
            <a:cxnSpLocks/>
          </p:cNvCxnSpPr>
          <p:nvPr/>
        </p:nvCxnSpPr>
        <p:spPr>
          <a:xfrm>
            <a:off x="2862403" y="3216120"/>
            <a:ext cx="0" cy="48164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8" name="Straight Arrow Connector 27"/>
          <p:cNvCxnSpPr>
            <a:cxnSpLocks/>
          </p:cNvCxnSpPr>
          <p:nvPr/>
        </p:nvCxnSpPr>
        <p:spPr>
          <a:xfrm>
            <a:off x="2873647" y="5133767"/>
            <a:ext cx="0" cy="78172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0" name="Straight Arrow Connector 29"/>
          <p:cNvCxnSpPr>
            <a:cxnSpLocks/>
          </p:cNvCxnSpPr>
          <p:nvPr/>
        </p:nvCxnSpPr>
        <p:spPr>
          <a:xfrm flipH="1">
            <a:off x="10294441" y="5131799"/>
            <a:ext cx="12363" cy="82212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8" name="Straight Arrow Connector 37"/>
          <p:cNvCxnSpPr>
            <a:cxnSpLocks/>
          </p:cNvCxnSpPr>
          <p:nvPr/>
        </p:nvCxnSpPr>
        <p:spPr>
          <a:xfrm>
            <a:off x="6431670" y="5145651"/>
            <a:ext cx="5751" cy="80827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6" name="Straight Arrow Connector 25"/>
          <p:cNvCxnSpPr>
            <a:cxnSpLocks/>
          </p:cNvCxnSpPr>
          <p:nvPr/>
        </p:nvCxnSpPr>
        <p:spPr>
          <a:xfrm flipH="1">
            <a:off x="3483721" y="1698516"/>
            <a:ext cx="1429195"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9" name="TextBox 28"/>
          <p:cNvSpPr txBox="1"/>
          <p:nvPr/>
        </p:nvSpPr>
        <p:spPr>
          <a:xfrm>
            <a:off x="3923736" y="1363288"/>
            <a:ext cx="7492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a:ea typeface="+mn-ea"/>
                <a:cs typeface="+mn-cs"/>
              </a:rPr>
              <a:t>NON</a:t>
            </a:r>
            <a:endParaRPr kumimoji="0" lang="en-US" sz="1800" b="1" i="0" u="none" strike="noStrike" kern="1200" cap="none" spc="0" normalizeH="0" baseline="0" noProof="0" dirty="0">
              <a:ln>
                <a:noFill/>
              </a:ln>
              <a:solidFill>
                <a:srgbClr val="000000"/>
              </a:solidFill>
              <a:effectLst/>
              <a:uLnTx/>
              <a:uFillTx/>
              <a:latin typeface="Arial"/>
              <a:ea typeface="+mn-ea"/>
              <a:cs typeface="+mn-cs"/>
            </a:endParaRPr>
          </a:p>
        </p:txBody>
      </p:sp>
      <p:sp>
        <p:nvSpPr>
          <p:cNvPr id="34" name="Rectangle 33"/>
          <p:cNvSpPr/>
          <p:nvPr/>
        </p:nvSpPr>
        <p:spPr>
          <a:xfrm>
            <a:off x="1128156" y="1461757"/>
            <a:ext cx="2412534" cy="7093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fr-FR" sz="1600" dirty="0">
                <a:solidFill>
                  <a:srgbClr val="000000"/>
                </a:solidFill>
              </a:rPr>
              <a:t>Utilisation de l’endémicité reportée dans (JRSM</a:t>
            </a:r>
            <a:r>
              <a:rPr kumimoji="0" lang="en-GB" sz="1600" b="0" i="0" u="none" strike="noStrike" kern="1200" cap="none" spc="0" normalizeH="0" baseline="0" noProof="0" dirty="0">
                <a:ln>
                  <a:noFill/>
                </a:ln>
                <a:solidFill>
                  <a:srgbClr val="000000"/>
                </a:solidFill>
                <a:effectLst/>
                <a:uLnTx/>
                <a:uFillTx/>
                <a:latin typeface="Arial"/>
                <a:ea typeface="+mn-ea"/>
                <a:cs typeface="+mn-cs"/>
              </a:rPr>
              <a:t>)</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36" name="TextBox 35"/>
          <p:cNvSpPr txBox="1"/>
          <p:nvPr/>
        </p:nvSpPr>
        <p:spPr>
          <a:xfrm>
            <a:off x="7525294" y="2092874"/>
            <a:ext cx="907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a:ea typeface="+mn-ea"/>
                <a:cs typeface="+mn-cs"/>
              </a:rPr>
              <a:t>OUI</a:t>
            </a:r>
            <a:endParaRPr kumimoji="0" lang="en-US" sz="1800" b="1" i="0" u="none" strike="noStrike" kern="1200" cap="none" spc="0" normalizeH="0" baseline="0" noProof="0" dirty="0">
              <a:ln>
                <a:noFill/>
              </a:ln>
              <a:solidFill>
                <a:srgbClr val="000000"/>
              </a:solidFill>
              <a:effectLst/>
              <a:uLnTx/>
              <a:uFillTx/>
              <a:latin typeface="Arial"/>
              <a:ea typeface="+mn-ea"/>
              <a:cs typeface="+mn-cs"/>
            </a:endParaRPr>
          </a:p>
        </p:txBody>
      </p:sp>
      <p:sp>
        <p:nvSpPr>
          <p:cNvPr id="39" name="Rectangle 38"/>
          <p:cNvSpPr/>
          <p:nvPr/>
        </p:nvSpPr>
        <p:spPr>
          <a:xfrm>
            <a:off x="1014043" y="6050290"/>
            <a:ext cx="3374073" cy="4901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a:ea typeface="+mn-ea"/>
                <a:cs typeface="+mn-cs"/>
              </a:rPr>
              <a:t>(3)</a:t>
            </a:r>
            <a:endParaRPr kumimoji="0" lang="en-US" sz="1800" b="1" i="0" u="none" strike="noStrike" kern="1200" cap="none" spc="0" normalizeH="0" baseline="0" noProof="0" dirty="0">
              <a:ln>
                <a:noFill/>
              </a:ln>
              <a:solidFill>
                <a:srgbClr val="000000"/>
              </a:solidFill>
              <a:effectLst/>
              <a:uLnTx/>
              <a:uFillTx/>
              <a:latin typeface="Arial"/>
              <a:ea typeface="+mn-ea"/>
              <a:cs typeface="+mn-cs"/>
            </a:endParaRPr>
          </a:p>
        </p:txBody>
      </p:sp>
      <p:sp>
        <p:nvSpPr>
          <p:cNvPr id="41" name="Rectangle 40"/>
          <p:cNvSpPr/>
          <p:nvPr/>
        </p:nvSpPr>
        <p:spPr>
          <a:xfrm>
            <a:off x="4590694" y="6045041"/>
            <a:ext cx="3990032" cy="4901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a:ea typeface="+mn-ea"/>
                <a:cs typeface="+mn-cs"/>
              </a:rPr>
              <a:t>(2)</a:t>
            </a:r>
            <a:endParaRPr kumimoji="0" lang="en-US" sz="1800" b="1" i="0" u="none" strike="noStrike" kern="1200" cap="none" spc="0" normalizeH="0" baseline="0" noProof="0" dirty="0">
              <a:ln>
                <a:noFill/>
              </a:ln>
              <a:solidFill>
                <a:srgbClr val="000000"/>
              </a:solidFill>
              <a:effectLst/>
              <a:uLnTx/>
              <a:uFillTx/>
              <a:latin typeface="Arial"/>
              <a:ea typeface="+mn-ea"/>
              <a:cs typeface="+mn-cs"/>
            </a:endParaRPr>
          </a:p>
        </p:txBody>
      </p:sp>
      <p:cxnSp>
        <p:nvCxnSpPr>
          <p:cNvPr id="42" name="Straight Arrow Connector 41"/>
          <p:cNvCxnSpPr>
            <a:cxnSpLocks/>
          </p:cNvCxnSpPr>
          <p:nvPr/>
        </p:nvCxnSpPr>
        <p:spPr>
          <a:xfrm>
            <a:off x="2831703" y="2171073"/>
            <a:ext cx="0" cy="38368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923731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2" name="Google Shape;432;p54"/>
          <p:cNvSpPr/>
          <p:nvPr/>
        </p:nvSpPr>
        <p:spPr>
          <a:xfrm>
            <a:off x="1948487" y="-92527"/>
            <a:ext cx="8890623" cy="611334"/>
          </a:xfrm>
          <a:prstGeom prst="rect">
            <a:avLst/>
          </a:prstGeom>
          <a:solidFill>
            <a:srgbClr val="3CACDF"/>
          </a:solidFill>
          <a:ln>
            <a:noFill/>
          </a:ln>
        </p:spPr>
        <p:txBody>
          <a:bodyPr spcFirstLastPara="1" wrap="square" lIns="97900" tIns="48950" rIns="97900" bIns="48950" anchor="ctr" anchorCtr="0">
            <a:noAutofit/>
          </a:bodyPr>
          <a:lstStyle/>
          <a:p>
            <a:pPr algn="ctr" defTabSz="914400">
              <a:buClr>
                <a:srgbClr val="000000"/>
              </a:buClr>
            </a:pPr>
            <a:r>
              <a:rPr lang="fr-FR" sz="4400" b="1" kern="0" dirty="0">
                <a:solidFill>
                  <a:srgbClr val="FFFFFF"/>
                </a:solidFill>
                <a:cs typeface="Arial"/>
                <a:sym typeface="Arial"/>
              </a:rPr>
              <a:t>Arbre de décision</a:t>
            </a:r>
            <a:endParaRPr lang="fr-FR" sz="4400" b="1" kern="0" dirty="0">
              <a:solidFill>
                <a:srgbClr val="FFFFFF"/>
              </a:solidFill>
              <a:cs typeface="Arial"/>
              <a:sym typeface="Calibri"/>
            </a:endParaRPr>
          </a:p>
        </p:txBody>
      </p:sp>
      <p:sp>
        <p:nvSpPr>
          <p:cNvPr id="2" name="Rectangle 1"/>
          <p:cNvSpPr/>
          <p:nvPr/>
        </p:nvSpPr>
        <p:spPr>
          <a:xfrm>
            <a:off x="1199458" y="2479445"/>
            <a:ext cx="2900505" cy="4193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fr-FR" sz="1600">
                <a:solidFill>
                  <a:srgbClr val="000000"/>
                </a:solidFill>
              </a:rPr>
              <a:t>Nulle </a:t>
            </a:r>
          </a:p>
        </p:txBody>
      </p:sp>
      <p:sp>
        <p:nvSpPr>
          <p:cNvPr id="6" name="Rectangle 5"/>
          <p:cNvSpPr/>
          <p:nvPr/>
        </p:nvSpPr>
        <p:spPr>
          <a:xfrm>
            <a:off x="2258344" y="1674115"/>
            <a:ext cx="7749445" cy="3240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fr-FR" sz="1600" b="1">
                <a:solidFill>
                  <a:srgbClr val="000000"/>
                </a:solidFill>
              </a:rPr>
              <a:t>Prévalence des sous-districts </a:t>
            </a:r>
          </a:p>
        </p:txBody>
      </p:sp>
      <p:sp>
        <p:nvSpPr>
          <p:cNvPr id="7" name="Rectangle 6"/>
          <p:cNvSpPr/>
          <p:nvPr/>
        </p:nvSpPr>
        <p:spPr>
          <a:xfrm>
            <a:off x="3431201" y="3402340"/>
            <a:ext cx="4549020" cy="7124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fr-FR" sz="1600" dirty="0">
                <a:solidFill>
                  <a:srgbClr val="000000"/>
                </a:solidFill>
              </a:rPr>
              <a:t>Conditions environnementale/ 
connaissances locales épidémiologique
</a:t>
            </a:r>
            <a:endParaRPr lang="en-US" sz="1600" dirty="0">
              <a:solidFill>
                <a:srgbClr val="000000"/>
              </a:solidFill>
            </a:endParaRPr>
          </a:p>
        </p:txBody>
      </p:sp>
      <p:sp>
        <p:nvSpPr>
          <p:cNvPr id="8" name="Rectangle 7"/>
          <p:cNvSpPr/>
          <p:nvPr/>
        </p:nvSpPr>
        <p:spPr>
          <a:xfrm>
            <a:off x="7980220" y="2479443"/>
            <a:ext cx="2385696" cy="4259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600" dirty="0">
                <a:solidFill>
                  <a:srgbClr val="000000"/>
                </a:solidFill>
              </a:rPr>
              <a:t>Positive</a:t>
            </a:r>
          </a:p>
        </p:txBody>
      </p:sp>
      <p:sp>
        <p:nvSpPr>
          <p:cNvPr id="9" name="Rectangle 8"/>
          <p:cNvSpPr/>
          <p:nvPr/>
        </p:nvSpPr>
        <p:spPr>
          <a:xfrm>
            <a:off x="2888420" y="603495"/>
            <a:ext cx="5131059" cy="57233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fr-FR" sz="1600" b="1" dirty="0">
                <a:solidFill>
                  <a:srgbClr val="000000"/>
                </a:solidFill>
              </a:rPr>
              <a:t>Qualité des données de l’UMO 
(1 )               (2)                  (3)</a:t>
            </a:r>
          </a:p>
        </p:txBody>
      </p:sp>
      <p:sp>
        <p:nvSpPr>
          <p:cNvPr id="10" name="Rectangle 9"/>
          <p:cNvSpPr/>
          <p:nvPr/>
        </p:nvSpPr>
        <p:spPr>
          <a:xfrm>
            <a:off x="9497557" y="3937587"/>
            <a:ext cx="2496521" cy="101888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endParaRPr lang="fr-FR" sz="1400">
              <a:solidFill>
                <a:srgbClr val="000000"/>
              </a:solidFill>
            </a:endParaRPr>
          </a:p>
          <a:p>
            <a:pPr algn="ctr" defTabSz="914400"/>
            <a:endParaRPr lang="fr-FR" sz="1400">
              <a:solidFill>
                <a:srgbClr val="000000"/>
              </a:solidFill>
            </a:endParaRPr>
          </a:p>
          <a:p>
            <a:pPr defTabSz="914400"/>
            <a:r>
              <a:rPr lang="fr-FR" sz="1400" b="1">
                <a:solidFill>
                  <a:srgbClr val="000000"/>
                </a:solidFill>
              </a:rPr>
              <a:t>Endemicity categories</a:t>
            </a:r>
          </a:p>
          <a:p>
            <a:pPr defTabSz="914400"/>
            <a:r>
              <a:rPr lang="fr-FR" sz="1400">
                <a:solidFill>
                  <a:srgbClr val="000000"/>
                </a:solidFill>
              </a:rPr>
              <a:t>Faible: &lt;10%   </a:t>
            </a:r>
          </a:p>
          <a:p>
            <a:pPr defTabSz="914400"/>
            <a:r>
              <a:rPr lang="fr-FR" sz="1400">
                <a:solidFill>
                  <a:srgbClr val="000000"/>
                </a:solidFill>
              </a:rPr>
              <a:t>Modérée:10-49% </a:t>
            </a:r>
          </a:p>
          <a:p>
            <a:pPr defTabSz="914400"/>
            <a:r>
              <a:rPr lang="fr-FR" sz="1400">
                <a:solidFill>
                  <a:srgbClr val="000000"/>
                </a:solidFill>
              </a:rPr>
              <a:t>Forte: =/&gt;50%</a:t>
            </a:r>
          </a:p>
          <a:p>
            <a:pPr algn="ctr" defTabSz="914400"/>
            <a:endParaRPr lang="fr-FR" sz="1400">
              <a:solidFill>
                <a:srgbClr val="000000"/>
              </a:solidFill>
            </a:endParaRPr>
          </a:p>
          <a:p>
            <a:pPr algn="ctr" defTabSz="914400"/>
            <a:r>
              <a:rPr lang="fr-FR" sz="1400">
                <a:solidFill>
                  <a:srgbClr val="000000"/>
                </a:solidFill>
              </a:rPr>
              <a:t> </a:t>
            </a:r>
          </a:p>
        </p:txBody>
      </p:sp>
      <p:sp>
        <p:nvSpPr>
          <p:cNvPr id="11" name="Rectangle 10"/>
          <p:cNvSpPr/>
          <p:nvPr/>
        </p:nvSpPr>
        <p:spPr>
          <a:xfrm>
            <a:off x="8297182" y="5783283"/>
            <a:ext cx="3564618" cy="10274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fr-FR" sz="1600" dirty="0">
                <a:solidFill>
                  <a:srgbClr val="000000"/>
                </a:solidFill>
              </a:rPr>
              <a:t>Utiliser les données de la sous-unité pour attribuer une catégorie d’endémicité et décider des prochaines étapes du traitement </a:t>
            </a:r>
            <a:endParaRPr lang="en-US" sz="1600" dirty="0">
              <a:solidFill>
                <a:srgbClr val="000000"/>
              </a:solidFill>
            </a:endParaRPr>
          </a:p>
        </p:txBody>
      </p:sp>
      <p:cxnSp>
        <p:nvCxnSpPr>
          <p:cNvPr id="4" name="Straight Arrow Connector 3"/>
          <p:cNvCxnSpPr/>
          <p:nvPr/>
        </p:nvCxnSpPr>
        <p:spPr>
          <a:xfrm flipH="1">
            <a:off x="5417480" y="1274629"/>
            <a:ext cx="1" cy="38677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5" name="Straight Arrow Connector 14"/>
          <p:cNvCxnSpPr/>
          <p:nvPr/>
        </p:nvCxnSpPr>
        <p:spPr>
          <a:xfrm>
            <a:off x="5405251" y="1998151"/>
            <a:ext cx="0" cy="46214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a:xfrm>
            <a:off x="9044417" y="2009930"/>
            <a:ext cx="0" cy="46055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9" name="Rectangle 18"/>
          <p:cNvSpPr/>
          <p:nvPr/>
        </p:nvSpPr>
        <p:spPr>
          <a:xfrm>
            <a:off x="4250881" y="2478311"/>
            <a:ext cx="2812808" cy="4438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600" dirty="0">
                <a:solidFill>
                  <a:srgbClr val="000000"/>
                </a:solidFill>
              </a:rPr>
              <a:t>Inconnue </a:t>
            </a:r>
            <a:endParaRPr lang="en-US" sz="1600" dirty="0">
              <a:solidFill>
                <a:srgbClr val="000000"/>
              </a:solidFill>
            </a:endParaRPr>
          </a:p>
        </p:txBody>
      </p:sp>
      <p:cxnSp>
        <p:nvCxnSpPr>
          <p:cNvPr id="21" name="Straight Arrow Connector 20"/>
          <p:cNvCxnSpPr/>
          <p:nvPr/>
        </p:nvCxnSpPr>
        <p:spPr>
          <a:xfrm>
            <a:off x="3007556" y="2009930"/>
            <a:ext cx="0" cy="46055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7" name="Rectangle 26"/>
          <p:cNvSpPr/>
          <p:nvPr/>
        </p:nvSpPr>
        <p:spPr>
          <a:xfrm>
            <a:off x="1074591" y="5783283"/>
            <a:ext cx="1250908" cy="10274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fr-FR" sz="1600" dirty="0">
                <a:solidFill>
                  <a:srgbClr val="000000"/>
                </a:solidFill>
              </a:rPr>
              <a:t>Aucune PC nécessaire</a:t>
            </a:r>
          </a:p>
        </p:txBody>
      </p:sp>
      <p:cxnSp>
        <p:nvCxnSpPr>
          <p:cNvPr id="28" name="Straight Arrow Connector 27"/>
          <p:cNvCxnSpPr/>
          <p:nvPr/>
        </p:nvCxnSpPr>
        <p:spPr>
          <a:xfrm>
            <a:off x="1759417" y="2898787"/>
            <a:ext cx="0" cy="288449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1" name="Straight Arrow Connector 30"/>
          <p:cNvCxnSpPr/>
          <p:nvPr/>
        </p:nvCxnSpPr>
        <p:spPr>
          <a:xfrm>
            <a:off x="9044417" y="2898787"/>
            <a:ext cx="0" cy="288449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2" name="Straight Arrow Connector 31"/>
          <p:cNvCxnSpPr/>
          <p:nvPr/>
        </p:nvCxnSpPr>
        <p:spPr>
          <a:xfrm>
            <a:off x="5441665" y="2898790"/>
            <a:ext cx="0" cy="50015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5" name="Straight Arrow Connector 34"/>
          <p:cNvCxnSpPr/>
          <p:nvPr/>
        </p:nvCxnSpPr>
        <p:spPr>
          <a:xfrm flipH="1">
            <a:off x="1759417" y="3571222"/>
            <a:ext cx="1632185" cy="236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7" name="Rectangle 36"/>
          <p:cNvSpPr/>
          <p:nvPr/>
        </p:nvSpPr>
        <p:spPr>
          <a:xfrm>
            <a:off x="2516516" y="5783283"/>
            <a:ext cx="2390234" cy="10274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fr-FR" sz="1600" dirty="0">
                <a:solidFill>
                  <a:srgbClr val="000000"/>
                </a:solidFill>
              </a:rPr>
              <a:t>Appliquer la décision de traitement de cette sous-UI voisine</a:t>
            </a:r>
            <a:endParaRPr lang="en-US" sz="1600" dirty="0">
              <a:solidFill>
                <a:srgbClr val="000000"/>
              </a:solidFill>
            </a:endParaRPr>
          </a:p>
        </p:txBody>
      </p:sp>
      <p:cxnSp>
        <p:nvCxnSpPr>
          <p:cNvPr id="38" name="Straight Arrow Connector 37"/>
          <p:cNvCxnSpPr/>
          <p:nvPr/>
        </p:nvCxnSpPr>
        <p:spPr>
          <a:xfrm>
            <a:off x="4361685" y="4078857"/>
            <a:ext cx="0" cy="52435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3" name="TextBox 32"/>
          <p:cNvSpPr txBox="1"/>
          <p:nvPr/>
        </p:nvSpPr>
        <p:spPr>
          <a:xfrm>
            <a:off x="2258344" y="3583729"/>
            <a:ext cx="749213" cy="307777"/>
          </a:xfrm>
          <a:prstGeom prst="rect">
            <a:avLst/>
          </a:prstGeom>
          <a:noFill/>
        </p:spPr>
        <p:txBody>
          <a:bodyPr wrap="square" rtlCol="0">
            <a:spAutoFit/>
          </a:bodyPr>
          <a:lstStyle/>
          <a:p>
            <a:pPr defTabSz="914400"/>
            <a:r>
              <a:rPr lang="en-GB" sz="1400" b="1" dirty="0">
                <a:solidFill>
                  <a:srgbClr val="000000"/>
                </a:solidFill>
              </a:rPr>
              <a:t>NON</a:t>
            </a:r>
            <a:endParaRPr lang="en-US" sz="1400" b="1" dirty="0">
              <a:solidFill>
                <a:srgbClr val="000000"/>
              </a:solidFill>
            </a:endParaRPr>
          </a:p>
        </p:txBody>
      </p:sp>
      <p:sp>
        <p:nvSpPr>
          <p:cNvPr id="40" name="TextBox 39"/>
          <p:cNvSpPr txBox="1"/>
          <p:nvPr/>
        </p:nvSpPr>
        <p:spPr>
          <a:xfrm>
            <a:off x="6156546" y="4130817"/>
            <a:ext cx="907143" cy="307777"/>
          </a:xfrm>
          <a:prstGeom prst="rect">
            <a:avLst/>
          </a:prstGeom>
          <a:noFill/>
        </p:spPr>
        <p:txBody>
          <a:bodyPr wrap="square" rtlCol="0">
            <a:spAutoFit/>
          </a:bodyPr>
          <a:lstStyle/>
          <a:p>
            <a:pPr defTabSz="914400"/>
            <a:r>
              <a:rPr lang="en-GB" sz="1400" b="1" dirty="0">
                <a:solidFill>
                  <a:srgbClr val="000000"/>
                </a:solidFill>
              </a:rPr>
              <a:t>OUI</a:t>
            </a:r>
            <a:endParaRPr lang="en-US" sz="1400" b="1" dirty="0">
              <a:solidFill>
                <a:srgbClr val="000000"/>
              </a:solidFill>
            </a:endParaRPr>
          </a:p>
        </p:txBody>
      </p:sp>
      <p:cxnSp>
        <p:nvCxnSpPr>
          <p:cNvPr id="26" name="Straight Arrow Connector 25"/>
          <p:cNvCxnSpPr/>
          <p:nvPr/>
        </p:nvCxnSpPr>
        <p:spPr>
          <a:xfrm>
            <a:off x="3711633" y="2898790"/>
            <a:ext cx="8579" cy="50015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44" name="Rectangle 43"/>
          <p:cNvSpPr/>
          <p:nvPr/>
        </p:nvSpPr>
        <p:spPr>
          <a:xfrm>
            <a:off x="5553010" y="4587173"/>
            <a:ext cx="2391164" cy="6513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fr-FR" sz="1600" dirty="0">
                <a:solidFill>
                  <a:srgbClr val="000000"/>
                </a:solidFill>
              </a:rPr>
              <a:t>Pas de similarité avec une sous-unité voisine</a:t>
            </a:r>
            <a:endParaRPr lang="en-US" sz="1600" dirty="0">
              <a:solidFill>
                <a:srgbClr val="000000"/>
              </a:solidFill>
            </a:endParaRPr>
          </a:p>
        </p:txBody>
      </p:sp>
      <p:sp>
        <p:nvSpPr>
          <p:cNvPr id="45" name="Rectangle 44"/>
          <p:cNvSpPr/>
          <p:nvPr/>
        </p:nvSpPr>
        <p:spPr>
          <a:xfrm>
            <a:off x="2525095" y="4551257"/>
            <a:ext cx="2390234" cy="6872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fr-FR" sz="1600" dirty="0">
                <a:solidFill>
                  <a:srgbClr val="000000"/>
                </a:solidFill>
              </a:rPr>
              <a:t>Similarité avec une sous-unité voisine</a:t>
            </a:r>
            <a:endParaRPr lang="en-US" sz="1600" dirty="0">
              <a:solidFill>
                <a:srgbClr val="000000"/>
              </a:solidFill>
            </a:endParaRPr>
          </a:p>
        </p:txBody>
      </p:sp>
      <p:sp>
        <p:nvSpPr>
          <p:cNvPr id="48" name="Rectangle 47"/>
          <p:cNvSpPr/>
          <p:nvPr/>
        </p:nvSpPr>
        <p:spPr>
          <a:xfrm>
            <a:off x="5477706" y="5783283"/>
            <a:ext cx="2541773" cy="10274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fr-FR" sz="1600" dirty="0">
                <a:solidFill>
                  <a:srgbClr val="000000"/>
                </a:solidFill>
              </a:rPr>
              <a:t>Appliquer la décision de traitement de l’UMO parent</a:t>
            </a:r>
            <a:endParaRPr lang="en-US" sz="1600" dirty="0">
              <a:solidFill>
                <a:srgbClr val="000000"/>
              </a:solidFill>
            </a:endParaRPr>
          </a:p>
        </p:txBody>
      </p:sp>
      <p:cxnSp>
        <p:nvCxnSpPr>
          <p:cNvPr id="52" name="Straight Arrow Connector 51"/>
          <p:cNvCxnSpPr/>
          <p:nvPr/>
        </p:nvCxnSpPr>
        <p:spPr>
          <a:xfrm>
            <a:off x="6133066" y="4110760"/>
            <a:ext cx="0" cy="49245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59" name="Straight Arrow Connector 58"/>
          <p:cNvCxnSpPr/>
          <p:nvPr/>
        </p:nvCxnSpPr>
        <p:spPr>
          <a:xfrm>
            <a:off x="6748592" y="5260769"/>
            <a:ext cx="1" cy="43782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60" name="Straight Arrow Connector 59"/>
          <p:cNvCxnSpPr/>
          <p:nvPr/>
        </p:nvCxnSpPr>
        <p:spPr>
          <a:xfrm>
            <a:off x="3858118" y="5260769"/>
            <a:ext cx="0" cy="52251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598" y="3430140"/>
            <a:ext cx="788186" cy="614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48308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00266" y="1721920"/>
            <a:ext cx="2681085" cy="3416320"/>
          </a:xfrm>
          <a:prstGeom prst="rect">
            <a:avLst/>
          </a:prstGeom>
          <a:noFill/>
        </p:spPr>
        <p:txBody>
          <a:bodyPr wrap="square" rtlCol="0">
            <a:spAutoFit/>
          </a:bodyPr>
          <a:lstStyle/>
          <a:p>
            <a:r>
              <a:rPr lang="en-GB" sz="2400" i="1" dirty="0"/>
              <a:t>CARTE DE DISTRIBUTION </a:t>
            </a:r>
            <a:r>
              <a:rPr lang="fr-FR" sz="2400" i="1" dirty="0"/>
              <a:t>réalisée</a:t>
            </a:r>
            <a:r>
              <a:rPr lang="en-GB" sz="2400" i="1" dirty="0"/>
              <a:t> par ESPEN</a:t>
            </a:r>
          </a:p>
          <a:p>
            <a:endParaRPr lang="en-GB" sz="2400" i="1" dirty="0"/>
          </a:p>
          <a:p>
            <a:r>
              <a:rPr lang="fr-FR" sz="2400" i="1" dirty="0"/>
              <a:t>Plans d’eau et zones humides, densité de population et données sur le niveau du site </a:t>
            </a:r>
            <a:endParaRPr lang="en-US" sz="2400" i="1" dirty="0"/>
          </a:p>
        </p:txBody>
      </p:sp>
      <p:pic>
        <p:nvPicPr>
          <p:cNvPr id="2" name="Picture 1"/>
          <p:cNvPicPr>
            <a:picLocks noChangeAspect="1"/>
          </p:cNvPicPr>
          <p:nvPr/>
        </p:nvPicPr>
        <p:blipFill>
          <a:blip r:embed="rId2"/>
          <a:stretch>
            <a:fillRect/>
          </a:stretch>
        </p:blipFill>
        <p:spPr>
          <a:xfrm>
            <a:off x="3681351" y="661737"/>
            <a:ext cx="8274762" cy="6003757"/>
          </a:xfrm>
          <a:prstGeom prst="rect">
            <a:avLst/>
          </a:prstGeom>
        </p:spPr>
      </p:pic>
    </p:spTree>
    <p:extLst>
      <p:ext uri="{BB962C8B-B14F-4D97-AF65-F5344CB8AC3E}">
        <p14:creationId xmlns:p14="http://schemas.microsoft.com/office/powerpoint/2010/main" val="1555136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52842" y="1413319"/>
            <a:ext cx="2604757" cy="2308324"/>
          </a:xfrm>
          <a:prstGeom prst="rect">
            <a:avLst/>
          </a:prstGeom>
          <a:noFill/>
        </p:spPr>
        <p:txBody>
          <a:bodyPr wrap="square" rtlCol="0">
            <a:spAutoFit/>
          </a:bodyPr>
          <a:lstStyle/>
          <a:p>
            <a:r>
              <a:rPr lang="fr-FR" sz="2400" i="1" dirty="0"/>
              <a:t>Atlas de la distribution mondiale de la schistosomiase 1987
publié par l’OMS</a:t>
            </a:r>
            <a:endParaRPr lang="en-US" sz="2400" i="1" dirty="0"/>
          </a:p>
        </p:txBody>
      </p:sp>
      <p:pic>
        <p:nvPicPr>
          <p:cNvPr id="2" name="Picture 1"/>
          <p:cNvPicPr>
            <a:picLocks noChangeAspect="1"/>
          </p:cNvPicPr>
          <p:nvPr/>
        </p:nvPicPr>
        <p:blipFill>
          <a:blip r:embed="rId2"/>
          <a:stretch>
            <a:fillRect/>
          </a:stretch>
        </p:blipFill>
        <p:spPr>
          <a:xfrm>
            <a:off x="3541000" y="919213"/>
            <a:ext cx="8346200" cy="5847347"/>
          </a:xfrm>
          <a:prstGeom prst="rect">
            <a:avLst/>
          </a:prstGeom>
        </p:spPr>
      </p:pic>
      <p:sp>
        <p:nvSpPr>
          <p:cNvPr id="3" name="Rectangle 2">
            <a:extLst>
              <a:ext uri="{FF2B5EF4-FFF2-40B4-BE49-F238E27FC236}">
                <a16:creationId xmlns:a16="http://schemas.microsoft.com/office/drawing/2014/main" id="{3126816C-FEBB-403F-A502-77DCF517B392}"/>
              </a:ext>
            </a:extLst>
          </p:cNvPr>
          <p:cNvSpPr/>
          <p:nvPr/>
        </p:nvSpPr>
        <p:spPr>
          <a:xfrm>
            <a:off x="1371600" y="212684"/>
            <a:ext cx="10444480" cy="523220"/>
          </a:xfrm>
          <a:prstGeom prst="rect">
            <a:avLst/>
          </a:prstGeom>
        </p:spPr>
        <p:txBody>
          <a:bodyPr wrap="square">
            <a:spAutoFit/>
          </a:bodyPr>
          <a:lstStyle/>
          <a:p>
            <a:r>
              <a:rPr lang="en-GB" sz="2800" dirty="0">
                <a:hlinkClick r:id="rId3"/>
              </a:rPr>
              <a:t>https://www.who.int/schistosomiasis/epidemiology/global_atlas/en/</a:t>
            </a:r>
            <a:r>
              <a:rPr lang="en-GB" sz="2800" dirty="0"/>
              <a:t> </a:t>
            </a:r>
          </a:p>
        </p:txBody>
      </p:sp>
    </p:spTree>
    <p:extLst>
      <p:ext uri="{BB962C8B-B14F-4D97-AF65-F5344CB8AC3E}">
        <p14:creationId xmlns:p14="http://schemas.microsoft.com/office/powerpoint/2010/main" val="3303245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785" y="160277"/>
            <a:ext cx="10515600" cy="591715"/>
          </a:xfrm>
        </p:spPr>
        <p:txBody>
          <a:bodyPr/>
          <a:lstStyle/>
          <a:p>
            <a:r>
              <a:rPr lang="en-US" dirty="0"/>
              <a:t>Agenda </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17632206"/>
              </p:ext>
            </p:extLst>
          </p:nvPr>
        </p:nvGraphicFramePr>
        <p:xfrm>
          <a:off x="1371388" y="875211"/>
          <a:ext cx="10537997" cy="5552453"/>
        </p:xfrm>
        <a:graphic>
          <a:graphicData uri="http://schemas.openxmlformats.org/drawingml/2006/table">
            <a:tbl>
              <a:tblPr firstRow="1" firstCol="1" bandRow="1">
                <a:tableStyleId>{7DF18680-E054-41AD-8BC1-D1AEF772440D}</a:tableStyleId>
              </a:tblPr>
              <a:tblGrid>
                <a:gridCol w="1751505">
                  <a:extLst>
                    <a:ext uri="{9D8B030D-6E8A-4147-A177-3AD203B41FA5}">
                      <a16:colId xmlns:a16="http://schemas.microsoft.com/office/drawing/2014/main" val="376429479"/>
                    </a:ext>
                  </a:extLst>
                </a:gridCol>
                <a:gridCol w="5278388">
                  <a:extLst>
                    <a:ext uri="{9D8B030D-6E8A-4147-A177-3AD203B41FA5}">
                      <a16:colId xmlns:a16="http://schemas.microsoft.com/office/drawing/2014/main" val="1765825327"/>
                    </a:ext>
                  </a:extLst>
                </a:gridCol>
                <a:gridCol w="3508104">
                  <a:extLst>
                    <a:ext uri="{9D8B030D-6E8A-4147-A177-3AD203B41FA5}">
                      <a16:colId xmlns:a16="http://schemas.microsoft.com/office/drawing/2014/main" val="1056015551"/>
                    </a:ext>
                  </a:extLst>
                </a:gridCol>
              </a:tblGrid>
              <a:tr h="276698">
                <a:tc>
                  <a:txBody>
                    <a:bodyPr/>
                    <a:lstStyle/>
                    <a:p>
                      <a:pPr marL="0" algn="l" defTabSz="457189" rtl="0" eaLnBrk="1" latinLnBrk="0" hangingPunct="1">
                        <a:lnSpc>
                          <a:spcPct val="107000"/>
                        </a:lnSpc>
                        <a:spcAft>
                          <a:spcPts val="1000"/>
                        </a:spcAft>
                      </a:pPr>
                      <a:r>
                        <a:rPr lang="fr-FR" sz="2000" b="1" kern="1200" noProof="0" dirty="0">
                          <a:solidFill>
                            <a:schemeClr val="lt1"/>
                          </a:solidFill>
                          <a:effectLst/>
                          <a:latin typeface="+mn-lt"/>
                          <a:ea typeface="+mn-ea"/>
                          <a:cs typeface="+mn-cs"/>
                        </a:rPr>
                        <a:t>Durée</a:t>
                      </a:r>
                    </a:p>
                  </a:txBody>
                  <a:tcPr marL="68580" marR="68580" marT="0" marB="0"/>
                </a:tc>
                <a:tc>
                  <a:txBody>
                    <a:bodyPr/>
                    <a:lstStyle/>
                    <a:p>
                      <a:pPr>
                        <a:lnSpc>
                          <a:spcPct val="107000"/>
                        </a:lnSpc>
                        <a:spcAft>
                          <a:spcPts val="1000"/>
                        </a:spcAft>
                      </a:pPr>
                      <a:r>
                        <a:rPr lang="fr-FR" sz="2000" noProof="0" dirty="0">
                          <a:effectLst/>
                        </a:rPr>
                        <a:t>Activité</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a:effectLst/>
                        </a:rPr>
                        <a:t>Facilitateur/Intervenant</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9320916"/>
                  </a:ext>
                </a:extLst>
              </a:tr>
              <a:tr h="843904">
                <a:tc>
                  <a:txBody>
                    <a:bodyPr/>
                    <a:lstStyle/>
                    <a:p>
                      <a:pPr>
                        <a:lnSpc>
                          <a:spcPct val="107000"/>
                        </a:lnSpc>
                        <a:spcAft>
                          <a:spcPts val="1000"/>
                        </a:spcAft>
                      </a:pPr>
                      <a:r>
                        <a:rPr lang="fr-FR" sz="2000" b="1" noProof="0" dirty="0">
                          <a:solidFill>
                            <a:schemeClr val="tx1"/>
                          </a:solidFill>
                          <a:effectLst/>
                        </a:rPr>
                        <a:t>5 minutes </a:t>
                      </a:r>
                    </a:p>
                    <a:p>
                      <a:pPr>
                        <a:lnSpc>
                          <a:spcPct val="107000"/>
                        </a:lnSpc>
                        <a:spcAft>
                          <a:spcPts val="1000"/>
                        </a:spcAft>
                      </a:pPr>
                      <a:r>
                        <a:rPr lang="fr-FR" sz="2000" b="1" noProof="0" dirty="0">
                          <a:solidFill>
                            <a:schemeClr val="tx1"/>
                          </a:solidFill>
                          <a:effectLst/>
                        </a:rPr>
                        <a:t>10 minutes</a:t>
                      </a:r>
                      <a:endParaRPr lang="fr-FR" sz="2000" b="1"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nSpc>
                          <a:spcPct val="107000"/>
                        </a:lnSpc>
                        <a:spcAft>
                          <a:spcPts val="1000"/>
                        </a:spcAft>
                      </a:pPr>
                      <a:r>
                        <a:rPr lang="fr-FR" sz="2000" b="1" noProof="0" dirty="0">
                          <a:solidFill>
                            <a:schemeClr val="tx1"/>
                          </a:solidFill>
                          <a:effectLst/>
                        </a:rPr>
                        <a:t> Introduction </a:t>
                      </a:r>
                    </a:p>
                    <a:p>
                      <a:pPr>
                        <a:lnSpc>
                          <a:spcPct val="107000"/>
                        </a:lnSpc>
                        <a:spcAft>
                          <a:spcPts val="1000"/>
                        </a:spcAft>
                      </a:pPr>
                      <a:r>
                        <a:rPr lang="fr-FR" sz="2000" b="1" noProof="0" dirty="0">
                          <a:solidFill>
                            <a:schemeClr val="tx1"/>
                          </a:solidFill>
                          <a:effectLst/>
                        </a:rPr>
                        <a:t>Mot d’ouverture et mise à jour globale</a:t>
                      </a:r>
                      <a:endParaRPr lang="fr-FR" sz="2000" b="1"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nSpc>
                          <a:spcPct val="107000"/>
                        </a:lnSpc>
                        <a:spcAft>
                          <a:spcPts val="1000"/>
                        </a:spcAft>
                      </a:pPr>
                      <a:r>
                        <a:rPr lang="fr-FR" sz="2000" b="1" noProof="0" dirty="0">
                          <a:effectLst/>
                        </a:rPr>
                        <a:t>Dr Maria Rebollo</a:t>
                      </a:r>
                    </a:p>
                    <a:p>
                      <a:pPr>
                        <a:lnSpc>
                          <a:spcPct val="107000"/>
                        </a:lnSpc>
                        <a:spcAft>
                          <a:spcPts val="1000"/>
                        </a:spcAft>
                      </a:pPr>
                      <a:r>
                        <a:rPr lang="fr-FR" sz="2000" b="1" noProof="0" dirty="0">
                          <a:effectLst/>
                        </a:rPr>
                        <a:t>Dr Amadou Garba</a:t>
                      </a:r>
                    </a:p>
                    <a:p>
                      <a:pPr>
                        <a:lnSpc>
                          <a:spcPct val="107000"/>
                        </a:lnSpc>
                        <a:spcAft>
                          <a:spcPts val="1000"/>
                        </a:spcAft>
                      </a:pPr>
                      <a:r>
                        <a:rPr lang="fr-FR" sz="2000" noProof="0" dirty="0">
                          <a:effectLst/>
                        </a:rPr>
                        <a:t>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3514935"/>
                  </a:ext>
                </a:extLst>
              </a:tr>
              <a:tr h="678063">
                <a:tc>
                  <a:txBody>
                    <a:bodyPr/>
                    <a:lstStyle/>
                    <a:p>
                      <a:pPr>
                        <a:lnSpc>
                          <a:spcPct val="107000"/>
                        </a:lnSpc>
                        <a:spcAft>
                          <a:spcPts val="1000"/>
                        </a:spcAft>
                      </a:pPr>
                      <a:r>
                        <a:rPr lang="fr-FR" sz="2000" noProof="0" dirty="0">
                          <a:effectLst/>
                        </a:rPr>
                        <a:t>20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Note conceptuelle et mise à jour sur les progrès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Dr Lamine Diawara</a:t>
                      </a:r>
                    </a:p>
                  </a:txBody>
                  <a:tcPr marL="68580" marR="68580" marT="0" marB="0"/>
                </a:tc>
                <a:extLst>
                  <a:ext uri="{0D108BD9-81ED-4DB2-BD59-A6C34878D82A}">
                    <a16:rowId xmlns:a16="http://schemas.microsoft.com/office/drawing/2014/main" val="2920290438"/>
                  </a:ext>
                </a:extLst>
              </a:tr>
              <a:tr h="300430">
                <a:tc>
                  <a:txBody>
                    <a:bodyPr/>
                    <a:lstStyle/>
                    <a:p>
                      <a:pPr>
                        <a:lnSpc>
                          <a:spcPct val="107000"/>
                        </a:lnSpc>
                        <a:spcAft>
                          <a:spcPts val="1000"/>
                        </a:spcAft>
                      </a:pPr>
                      <a:r>
                        <a:rPr lang="fr-FR" sz="2000" noProof="0" dirty="0">
                          <a:effectLst/>
                        </a:rPr>
                        <a:t>15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Question et Réponses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Tous</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3714908"/>
                  </a:ext>
                </a:extLst>
              </a:tr>
              <a:tr h="367708">
                <a:tc gridSpan="3">
                  <a:txBody>
                    <a:bodyPr/>
                    <a:lstStyle/>
                    <a:p>
                      <a:pPr algn="ctr">
                        <a:lnSpc>
                          <a:spcPct val="107000"/>
                        </a:lnSpc>
                        <a:spcAft>
                          <a:spcPts val="1000"/>
                        </a:spcAft>
                      </a:pPr>
                      <a:r>
                        <a:rPr lang="fr-FR" sz="2000" noProof="0" dirty="0">
                          <a:effectLst/>
                        </a:rPr>
                        <a:t>5 Minutes de Pause-Santé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hMerge="1">
                  <a:txBody>
                    <a:bodyPr/>
                    <a:lstStyle/>
                    <a:p>
                      <a:pPr algn="ctr">
                        <a:lnSpc>
                          <a:spcPct val="107000"/>
                        </a:lnSpc>
                        <a:spcAft>
                          <a:spcPts val="1000"/>
                        </a:spcAft>
                      </a:pP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42827516"/>
                  </a:ext>
                </a:extLst>
              </a:tr>
              <a:tr h="460126">
                <a:tc>
                  <a:txBody>
                    <a:bodyPr/>
                    <a:lstStyle/>
                    <a:p>
                      <a:pPr>
                        <a:lnSpc>
                          <a:spcPct val="107000"/>
                        </a:lnSpc>
                        <a:spcAft>
                          <a:spcPts val="1000"/>
                        </a:spcAft>
                      </a:pPr>
                      <a:r>
                        <a:rPr lang="fr-FR" sz="2000" noProof="0" dirty="0">
                          <a:effectLst/>
                        </a:rPr>
                        <a:t>40 minutes  </a:t>
                      </a:r>
                    </a:p>
                  </a:txBody>
                  <a:tcPr marL="68580" marR="68580" marT="0" marB="0"/>
                </a:tc>
                <a:tc>
                  <a:txBody>
                    <a:bodyPr/>
                    <a:lstStyle/>
                    <a:p>
                      <a:pPr>
                        <a:lnSpc>
                          <a:spcPct val="107000"/>
                        </a:lnSpc>
                        <a:spcAft>
                          <a:spcPts val="1000"/>
                        </a:spcAft>
                      </a:pPr>
                      <a:r>
                        <a:rPr lang="fr-FR" sz="2000" noProof="0" dirty="0">
                          <a:effectLst/>
                        </a:rPr>
                        <a:t>Vue d’ensemble sur l’Outil d’analyse sous district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Boniface Kinvi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19286170"/>
                  </a:ext>
                </a:extLst>
              </a:tr>
              <a:tr h="531196">
                <a:tc>
                  <a:txBody>
                    <a:bodyPr/>
                    <a:lstStyle/>
                    <a:p>
                      <a:pPr>
                        <a:lnSpc>
                          <a:spcPct val="107000"/>
                        </a:lnSpc>
                        <a:spcAft>
                          <a:spcPts val="1000"/>
                        </a:spcAft>
                      </a:pPr>
                      <a:r>
                        <a:rPr lang="fr-FR" sz="2000" noProof="0" dirty="0">
                          <a:effectLst/>
                        </a:rPr>
                        <a:t>20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Expérience de pays</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smtClean="0">
                          <a:effectLst/>
                        </a:rPr>
                        <a:t>Mali</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01382640"/>
                  </a:ext>
                </a:extLst>
              </a:tr>
              <a:tr h="929202">
                <a:tc>
                  <a:txBody>
                    <a:bodyPr/>
                    <a:lstStyle/>
                    <a:p>
                      <a:pPr>
                        <a:lnSpc>
                          <a:spcPct val="107000"/>
                        </a:lnSpc>
                        <a:spcAft>
                          <a:spcPts val="0"/>
                        </a:spcAft>
                      </a:pPr>
                      <a:r>
                        <a:rPr lang="fr-FR" sz="2000" noProof="0" dirty="0">
                          <a:effectLst/>
                        </a:rPr>
                        <a:t>5 minutes </a:t>
                      </a:r>
                    </a:p>
                    <a:p>
                      <a:pPr>
                        <a:lnSpc>
                          <a:spcPct val="107000"/>
                        </a:lnSpc>
                        <a:spcAft>
                          <a:spcPts val="0"/>
                        </a:spcAft>
                      </a:pP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2000"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a:t>
                      </a:r>
                      <a:r>
                        <a:rPr lang="fr-FR" sz="2000" baseline="0"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minutes </a:t>
                      </a:r>
                      <a:endParaRPr lang="fr-FR" sz="2000"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000" noProof="0" dirty="0">
                          <a:effectLst/>
                        </a:rPr>
                        <a:t>Remarques sur les calendriers du JAP 
Préoccupations sur la chaine d’approvisionnement des médicaments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000" noProof="0" dirty="0">
                          <a:effectLst/>
                        </a:rPr>
                        <a:t>Honorat Zoure </a:t>
                      </a:r>
                    </a:p>
                    <a:p>
                      <a:pPr>
                        <a:lnSpc>
                          <a:spcPct val="107000"/>
                        </a:lnSpc>
                        <a:spcAft>
                          <a:spcPts val="0"/>
                        </a:spcAft>
                      </a:pPr>
                      <a:endParaRPr lang="fr-FR" sz="2000" noProof="0" dirty="0">
                        <a:effectLst/>
                      </a:endParaRPr>
                    </a:p>
                    <a:p>
                      <a:pPr>
                        <a:lnSpc>
                          <a:spcPct val="107000"/>
                        </a:lnSpc>
                        <a:spcAft>
                          <a:spcPts val="0"/>
                        </a:spcAft>
                      </a:pPr>
                      <a:r>
                        <a:rPr lang="fr-FR" sz="2000" noProof="0" dirty="0">
                          <a:effectLst/>
                        </a:rPr>
                        <a:t>Modeste Tezembong</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4679505"/>
                  </a:ext>
                </a:extLst>
              </a:tr>
              <a:tr h="300430">
                <a:tc>
                  <a:txBody>
                    <a:bodyPr/>
                    <a:lstStyle/>
                    <a:p>
                      <a:pPr>
                        <a:lnSpc>
                          <a:spcPct val="107000"/>
                        </a:lnSpc>
                        <a:spcAft>
                          <a:spcPts val="1000"/>
                        </a:spcAft>
                      </a:pPr>
                      <a:r>
                        <a:rPr lang="fr-FR" sz="2000" noProof="0" dirty="0">
                          <a:effectLst/>
                        </a:rPr>
                        <a:t>20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Question et Réponses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Tous</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07820184"/>
                  </a:ext>
                </a:extLst>
              </a:tr>
              <a:tr h="300430">
                <a:tc>
                  <a:txBody>
                    <a:bodyPr/>
                    <a:lstStyle/>
                    <a:p>
                      <a:pPr>
                        <a:lnSpc>
                          <a:spcPct val="107000"/>
                        </a:lnSpc>
                        <a:spcAft>
                          <a:spcPts val="1000"/>
                        </a:spcAft>
                      </a:pPr>
                      <a:r>
                        <a:rPr lang="fr-FR" sz="2000" noProof="0" dirty="0">
                          <a:effectLst/>
                        </a:rPr>
                        <a:t>5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Mots de clôture</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ESPEN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2181730"/>
                  </a:ext>
                </a:extLst>
              </a:tr>
            </a:tbl>
          </a:graphicData>
        </a:graphic>
      </p:graphicFrame>
    </p:spTree>
    <p:extLst>
      <p:ext uri="{BB962C8B-B14F-4D97-AF65-F5344CB8AC3E}">
        <p14:creationId xmlns:p14="http://schemas.microsoft.com/office/powerpoint/2010/main" val="24960282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612288-BD7A-413F-855C-BDA19EDE00B1}"/>
              </a:ext>
            </a:extLst>
          </p:cNvPr>
          <p:cNvPicPr>
            <a:picLocks noChangeAspect="1"/>
          </p:cNvPicPr>
          <p:nvPr/>
        </p:nvPicPr>
        <p:blipFill>
          <a:blip r:embed="rId2"/>
          <a:stretch>
            <a:fillRect/>
          </a:stretch>
        </p:blipFill>
        <p:spPr>
          <a:xfrm>
            <a:off x="1190625" y="342900"/>
            <a:ext cx="9810750" cy="6172200"/>
          </a:xfrm>
          <a:prstGeom prst="rect">
            <a:avLst/>
          </a:prstGeom>
        </p:spPr>
      </p:pic>
    </p:spTree>
    <p:extLst>
      <p:ext uri="{BB962C8B-B14F-4D97-AF65-F5344CB8AC3E}">
        <p14:creationId xmlns:p14="http://schemas.microsoft.com/office/powerpoint/2010/main" val="17162124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BE174AB-5A2A-4F8E-B255-092C0A241956}"/>
              </a:ext>
            </a:extLst>
          </p:cNvPr>
          <p:cNvGraphicFramePr>
            <a:graphicFrameLocks noGrp="1"/>
          </p:cNvGraphicFramePr>
          <p:nvPr>
            <p:extLst>
              <p:ext uri="{D42A27DB-BD31-4B8C-83A1-F6EECF244321}">
                <p14:modId xmlns:p14="http://schemas.microsoft.com/office/powerpoint/2010/main" val="552601738"/>
              </p:ext>
            </p:extLst>
          </p:nvPr>
        </p:nvGraphicFramePr>
        <p:xfrm>
          <a:off x="1399540" y="2360871"/>
          <a:ext cx="9786618" cy="3938323"/>
        </p:xfrm>
        <a:graphic>
          <a:graphicData uri="http://schemas.openxmlformats.org/drawingml/2006/table">
            <a:tbl>
              <a:tblPr>
                <a:tableStyleId>{5C22544A-7EE6-4342-B048-85BDC9FD1C3A}</a:tableStyleId>
              </a:tblPr>
              <a:tblGrid>
                <a:gridCol w="750112">
                  <a:extLst>
                    <a:ext uri="{9D8B030D-6E8A-4147-A177-3AD203B41FA5}">
                      <a16:colId xmlns:a16="http://schemas.microsoft.com/office/drawing/2014/main" val="2578575051"/>
                    </a:ext>
                  </a:extLst>
                </a:gridCol>
                <a:gridCol w="750112">
                  <a:extLst>
                    <a:ext uri="{9D8B030D-6E8A-4147-A177-3AD203B41FA5}">
                      <a16:colId xmlns:a16="http://schemas.microsoft.com/office/drawing/2014/main" val="4189537043"/>
                    </a:ext>
                  </a:extLst>
                </a:gridCol>
                <a:gridCol w="984522">
                  <a:extLst>
                    <a:ext uri="{9D8B030D-6E8A-4147-A177-3AD203B41FA5}">
                      <a16:colId xmlns:a16="http://schemas.microsoft.com/office/drawing/2014/main" val="503505924"/>
                    </a:ext>
                  </a:extLst>
                </a:gridCol>
                <a:gridCol w="984522">
                  <a:extLst>
                    <a:ext uri="{9D8B030D-6E8A-4147-A177-3AD203B41FA5}">
                      <a16:colId xmlns:a16="http://schemas.microsoft.com/office/drawing/2014/main" val="571211418"/>
                    </a:ext>
                  </a:extLst>
                </a:gridCol>
                <a:gridCol w="984522">
                  <a:extLst>
                    <a:ext uri="{9D8B030D-6E8A-4147-A177-3AD203B41FA5}">
                      <a16:colId xmlns:a16="http://schemas.microsoft.com/office/drawing/2014/main" val="3879428980"/>
                    </a:ext>
                  </a:extLst>
                </a:gridCol>
                <a:gridCol w="3605630">
                  <a:extLst>
                    <a:ext uri="{9D8B030D-6E8A-4147-A177-3AD203B41FA5}">
                      <a16:colId xmlns:a16="http://schemas.microsoft.com/office/drawing/2014/main" val="2322587935"/>
                    </a:ext>
                  </a:extLst>
                </a:gridCol>
                <a:gridCol w="1727198">
                  <a:extLst>
                    <a:ext uri="{9D8B030D-6E8A-4147-A177-3AD203B41FA5}">
                      <a16:colId xmlns:a16="http://schemas.microsoft.com/office/drawing/2014/main" val="1870657373"/>
                    </a:ext>
                  </a:extLst>
                </a:gridCol>
              </a:tblGrid>
              <a:tr h="897267">
                <a:tc>
                  <a:txBody>
                    <a:bodyPr/>
                    <a:lstStyle/>
                    <a:p>
                      <a:pPr algn="l" fontAlgn="ctr"/>
                      <a:r>
                        <a:rPr lang="fr-FR" sz="1050" b="1" u="none" strike="noStrike" noProof="0" dirty="0">
                          <a:effectLst/>
                        </a:rPr>
                        <a:t>District</a:t>
                      </a:r>
                      <a:endParaRPr lang="fr-FR" sz="1050" b="1" i="0" u="none" strike="noStrike" noProof="0" dirty="0">
                        <a:solidFill>
                          <a:srgbClr val="000000"/>
                        </a:solidFill>
                        <a:effectLst/>
                        <a:latin typeface="Calibri" panose="020F0502020204030204" pitchFamily="34" charset="0"/>
                      </a:endParaRPr>
                    </a:p>
                  </a:txBody>
                  <a:tcPr marL="9525" marR="9525" marT="9525" marB="0" anchor="ctr">
                    <a:solidFill>
                      <a:schemeClr val="accent1">
                        <a:lumMod val="40000"/>
                        <a:lumOff val="60000"/>
                      </a:schemeClr>
                    </a:solidFill>
                  </a:tcPr>
                </a:tc>
                <a:tc>
                  <a:txBody>
                    <a:bodyPr/>
                    <a:lstStyle/>
                    <a:p>
                      <a:pPr algn="l" fontAlgn="ctr"/>
                      <a:r>
                        <a:rPr lang="fr-FR" sz="1050" b="1" u="none" strike="noStrike" noProof="0" dirty="0">
                          <a:effectLst/>
                        </a:rPr>
                        <a:t>Sous-district</a:t>
                      </a:r>
                      <a:endParaRPr lang="fr-FR" sz="1050" b="1" i="0" u="none" strike="noStrike" noProof="0" dirty="0">
                        <a:solidFill>
                          <a:srgbClr val="000000"/>
                        </a:solidFill>
                        <a:effectLst/>
                        <a:latin typeface="Calibri" panose="020F0502020204030204" pitchFamily="34" charset="0"/>
                      </a:endParaRPr>
                    </a:p>
                  </a:txBody>
                  <a:tcPr marL="9525" marR="9525" marT="9525" marB="0" anchor="ctr">
                    <a:solidFill>
                      <a:schemeClr val="accent1">
                        <a:lumMod val="40000"/>
                        <a:lumOff val="60000"/>
                      </a:schemeClr>
                    </a:solidFill>
                  </a:tcPr>
                </a:tc>
                <a:tc>
                  <a:txBody>
                    <a:bodyPr/>
                    <a:lstStyle/>
                    <a:p>
                      <a:pPr algn="ctr" fontAlgn="ctr"/>
                      <a:r>
                        <a:rPr lang="fr-FR" sz="1050" b="1" u="none" strike="noStrike" noProof="0" dirty="0">
                          <a:effectLst/>
                        </a:rPr>
                        <a:t>Catégorie d'endémicité calculée avec les données du district</a:t>
                      </a:r>
                      <a:endParaRPr lang="fr-FR" sz="1050" b="1" i="0" u="none" strike="noStrike" noProof="0" dirty="0">
                        <a:solidFill>
                          <a:srgbClr val="000000"/>
                        </a:solidFill>
                        <a:effectLst/>
                        <a:latin typeface="Calibri" panose="020F0502020204030204" pitchFamily="34" charset="0"/>
                      </a:endParaRPr>
                    </a:p>
                  </a:txBody>
                  <a:tcPr marL="9525" marR="9525" marT="9525" marB="0" anchor="ctr">
                    <a:solidFill>
                      <a:schemeClr val="accent1">
                        <a:lumMod val="40000"/>
                        <a:lumOff val="60000"/>
                      </a:schemeClr>
                    </a:solidFill>
                  </a:tcPr>
                </a:tc>
                <a:tc>
                  <a:txBody>
                    <a:bodyPr/>
                    <a:lstStyle/>
                    <a:p>
                      <a:pPr algn="ctr" fontAlgn="ctr"/>
                      <a:r>
                        <a:rPr lang="fr-FR" sz="1050" b="1" u="none" strike="noStrike" noProof="0" dirty="0">
                          <a:effectLst/>
                        </a:rPr>
                        <a:t>Catégorie d'endémicité rapportée dans le dernier FCDM</a:t>
                      </a:r>
                      <a:endParaRPr lang="fr-FR" sz="1050" b="1" i="0" u="none" strike="noStrike" noProof="0" dirty="0">
                        <a:solidFill>
                          <a:srgbClr val="000000"/>
                        </a:solidFill>
                        <a:effectLst/>
                        <a:latin typeface="Calibri" panose="020F0502020204030204" pitchFamily="34" charset="0"/>
                      </a:endParaRPr>
                    </a:p>
                  </a:txBody>
                  <a:tcPr marL="9525" marR="9525" marT="9525" marB="0" anchor="ctr">
                    <a:solidFill>
                      <a:schemeClr val="accent1">
                        <a:lumMod val="40000"/>
                        <a:lumOff val="60000"/>
                      </a:schemeClr>
                    </a:solidFill>
                  </a:tcPr>
                </a:tc>
                <a:tc>
                  <a:txBody>
                    <a:bodyPr/>
                    <a:lstStyle/>
                    <a:p>
                      <a:pPr algn="ctr" fontAlgn="ctr"/>
                      <a:r>
                        <a:rPr lang="fr-FR" sz="1050" b="1" u="none" strike="noStrike" noProof="0" dirty="0">
                          <a:effectLst/>
                        </a:rPr>
                        <a:t>Catégorie d'endémicité calculée avec les données de l'aire de santé</a:t>
                      </a:r>
                      <a:endParaRPr lang="fr-FR" sz="1050" b="1" i="0" u="none" strike="noStrike" noProof="0" dirty="0">
                        <a:solidFill>
                          <a:srgbClr val="000000"/>
                        </a:solidFill>
                        <a:effectLst/>
                        <a:latin typeface="Calibri" panose="020F0502020204030204" pitchFamily="34" charset="0"/>
                      </a:endParaRPr>
                    </a:p>
                  </a:txBody>
                  <a:tcPr marL="9525" marR="9525" marT="9525" marB="0" anchor="ctr">
                    <a:solidFill>
                      <a:schemeClr val="accent1">
                        <a:lumMod val="40000"/>
                        <a:lumOff val="60000"/>
                      </a:schemeClr>
                    </a:solidFill>
                  </a:tcPr>
                </a:tc>
                <a:tc>
                  <a:txBody>
                    <a:bodyPr/>
                    <a:lstStyle/>
                    <a:p>
                      <a:pPr algn="ctr" fontAlgn="ctr"/>
                      <a:r>
                        <a:rPr lang="fr-FR" sz="1050" b="1" u="none" strike="noStrike" noProof="0" dirty="0">
                          <a:effectLst/>
                        </a:rPr>
                        <a:t>Décision finale pour déterminer </a:t>
                      </a:r>
                    </a:p>
                    <a:p>
                      <a:pPr algn="ctr" fontAlgn="ctr"/>
                      <a:r>
                        <a:rPr lang="fr-FR" sz="1050" b="1" u="none" strike="noStrike" noProof="0" dirty="0">
                          <a:effectLst/>
                        </a:rPr>
                        <a:t>l’endémicité du sous-district</a:t>
                      </a:r>
                      <a:endParaRPr lang="fr-FR" sz="1050" b="1" i="0" u="none" strike="noStrike" noProof="0" dirty="0">
                        <a:solidFill>
                          <a:srgbClr val="000000"/>
                        </a:solidFill>
                        <a:effectLst/>
                        <a:latin typeface="Calibri" panose="020F0502020204030204" pitchFamily="34" charset="0"/>
                      </a:endParaRPr>
                    </a:p>
                  </a:txBody>
                  <a:tcPr marL="9525" marR="9525" marT="9525" marB="0" anchor="ctr">
                    <a:solidFill>
                      <a:schemeClr val="accent1">
                        <a:lumMod val="40000"/>
                        <a:lumOff val="60000"/>
                      </a:schemeClr>
                    </a:solidFill>
                  </a:tcPr>
                </a:tc>
                <a:tc>
                  <a:txBody>
                    <a:bodyPr/>
                    <a:lstStyle/>
                    <a:p>
                      <a:pPr algn="ctr" fontAlgn="ctr"/>
                      <a:r>
                        <a:rPr lang="fr-FR" sz="1050" b="1" u="none" strike="noStrike" noProof="0" dirty="0">
                          <a:effectLst/>
                        </a:rPr>
                        <a:t>Catégorie </a:t>
                      </a:r>
                    </a:p>
                    <a:p>
                      <a:pPr algn="ctr" fontAlgn="ctr"/>
                      <a:r>
                        <a:rPr lang="fr-FR" sz="1050" b="1" u="none" strike="noStrike" noProof="0" dirty="0">
                          <a:effectLst/>
                        </a:rPr>
                        <a:t>Endémicité finale</a:t>
                      </a:r>
                      <a:br>
                        <a:rPr lang="fr-FR" sz="1050" b="1" u="none" strike="noStrike" noProof="0" dirty="0">
                          <a:effectLst/>
                        </a:rPr>
                      </a:br>
                      <a:endParaRPr lang="fr-FR" sz="1050" b="1" i="0" u="none" strike="noStrike" noProof="0" dirty="0">
                        <a:solidFill>
                          <a:srgbClr val="000000"/>
                        </a:solidFill>
                        <a:effectLst/>
                        <a:latin typeface="Calibri" panose="020F0502020204030204" pitchFamily="34" charset="0"/>
                      </a:endParaRPr>
                    </a:p>
                  </a:txBody>
                  <a:tcPr marL="9525" marR="9525" marT="9525" marB="0" anchor="ctr">
                    <a:solidFill>
                      <a:schemeClr val="accent1">
                        <a:lumMod val="40000"/>
                        <a:lumOff val="60000"/>
                      </a:schemeClr>
                    </a:solidFill>
                  </a:tcPr>
                </a:tc>
                <a:extLst>
                  <a:ext uri="{0D108BD9-81ED-4DB2-BD59-A6C34878D82A}">
                    <a16:rowId xmlns:a16="http://schemas.microsoft.com/office/drawing/2014/main" val="784230571"/>
                  </a:ext>
                </a:extLst>
              </a:tr>
              <a:tr h="192548">
                <a:tc>
                  <a:txBody>
                    <a:bodyPr/>
                    <a:lstStyle/>
                    <a:p>
                      <a:pPr algn="l" fontAlgn="ctr"/>
                      <a:r>
                        <a:rPr lang="fr-FR" sz="1050" u="none" strike="noStrike" noProof="0">
                          <a:effectLst/>
                        </a:rPr>
                        <a:t>Bafata</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Bafata</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dirty="0">
                          <a:effectLst/>
                        </a:rPr>
                        <a:t>Modérée</a:t>
                      </a:r>
                      <a:endParaRPr lang="fr-FR" sz="1050" b="0" i="0" u="none" strike="noStrike" noProof="0" dirty="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1. Considérer l'endémicité du sous-district</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Modérée</a:t>
                      </a:r>
                      <a:endParaRPr lang="fr-FR" sz="1050" b="0" i="0" u="none" strike="noStrike" noProof="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124536955"/>
                  </a:ext>
                </a:extLst>
              </a:tr>
              <a:tr h="365240">
                <a:tc>
                  <a:txBody>
                    <a:bodyPr/>
                    <a:lstStyle/>
                    <a:p>
                      <a:pPr algn="l" fontAlgn="ctr"/>
                      <a:r>
                        <a:rPr lang="fr-FR" sz="1050" u="none" strike="noStrike" noProof="0">
                          <a:effectLst/>
                        </a:rPr>
                        <a:t>Bafata</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dirty="0" err="1">
                          <a:effectLst/>
                        </a:rPr>
                        <a:t>Tantam</a:t>
                      </a:r>
                      <a:r>
                        <a:rPr lang="fr-FR" sz="1050" u="none" strike="noStrike" noProof="0" dirty="0">
                          <a:effectLst/>
                        </a:rPr>
                        <a:t> Cossé</a:t>
                      </a:r>
                      <a:endParaRPr lang="fr-FR" sz="1050" b="0" i="0" u="none" strike="noStrike" noProof="0" dirty="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dirty="0">
                          <a:effectLst/>
                        </a:rPr>
                        <a:t>1. Considérer l'endémicité du sous-district</a:t>
                      </a:r>
                      <a:endParaRPr lang="fr-FR" sz="1050" b="0" i="0" u="none" strike="noStrike" noProof="0" dirty="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925447604"/>
                  </a:ext>
                </a:extLst>
              </a:tr>
              <a:tr h="192548">
                <a:tc>
                  <a:txBody>
                    <a:bodyPr/>
                    <a:lstStyle/>
                    <a:p>
                      <a:pPr algn="l" fontAlgn="ctr"/>
                      <a:r>
                        <a:rPr lang="fr-FR" sz="1050" u="none" strike="noStrike" noProof="0">
                          <a:effectLst/>
                        </a:rPr>
                        <a:t>Bafata</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Bambadinca</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1. Considérer l'endémicité du sous-district</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236810166"/>
                  </a:ext>
                </a:extLst>
              </a:tr>
              <a:tr h="192548">
                <a:tc>
                  <a:txBody>
                    <a:bodyPr/>
                    <a:lstStyle/>
                    <a:p>
                      <a:pPr algn="l" fontAlgn="ctr"/>
                      <a:r>
                        <a:rPr lang="fr-FR" sz="1050" u="none" strike="noStrike" noProof="0">
                          <a:effectLst/>
                        </a:rPr>
                        <a:t>Bafata</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Ga Carnes</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Inconnue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2. Considérer l'endémicité de l'UMO</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08507048"/>
                  </a:ext>
                </a:extLst>
              </a:tr>
              <a:tr h="192548">
                <a:tc>
                  <a:txBody>
                    <a:bodyPr/>
                    <a:lstStyle/>
                    <a:p>
                      <a:pPr algn="l" fontAlgn="ctr"/>
                      <a:r>
                        <a:rPr lang="fr-FR" sz="1050" u="none" strike="noStrike" noProof="0">
                          <a:effectLst/>
                        </a:rPr>
                        <a:t>Bafata</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Gam Ture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Inconnue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4. Considérer la plus forte endémicité des sous-districts adjacents</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165039324"/>
                  </a:ext>
                </a:extLst>
              </a:tr>
              <a:tr h="192548">
                <a:tc>
                  <a:txBody>
                    <a:bodyPr/>
                    <a:lstStyle/>
                    <a:p>
                      <a:pPr algn="l" fontAlgn="ctr"/>
                      <a:r>
                        <a:rPr lang="fr-FR" sz="1050" u="none" strike="noStrike" noProof="0">
                          <a:effectLst/>
                        </a:rPr>
                        <a:t>Bafata</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Cambadju</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Inconnue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2. Considérer l'endémicité de l'UMO</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352427208"/>
                  </a:ext>
                </a:extLst>
              </a:tr>
              <a:tr h="192548">
                <a:tc>
                  <a:txBody>
                    <a:bodyPr/>
                    <a:lstStyle/>
                    <a:p>
                      <a:pPr algn="l" fontAlgn="ctr"/>
                      <a:r>
                        <a:rPr lang="fr-FR" sz="1050" u="none" strike="noStrike" noProof="0">
                          <a:effectLst/>
                        </a:rPr>
                        <a:t>Bafata</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Contubuel</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Modérée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1. Considérer l'endémicité du sous-district</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Modérée</a:t>
                      </a:r>
                      <a:endParaRPr lang="fr-FR" sz="1050" b="0" i="0" u="none" strike="noStrike" noProof="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8825974"/>
                  </a:ext>
                </a:extLst>
              </a:tr>
              <a:tr h="192548">
                <a:tc>
                  <a:txBody>
                    <a:bodyPr/>
                    <a:lstStyle/>
                    <a:p>
                      <a:pPr algn="l" fontAlgn="ctr"/>
                      <a:r>
                        <a:rPr lang="fr-FR" sz="1050" u="none" strike="noStrike" noProof="0">
                          <a:effectLst/>
                        </a:rPr>
                        <a:t>Bafata</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Fajonquito</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Inconnue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4. Considérer la plus forte endémicité des sous-districts adjacents</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Modérée</a:t>
                      </a:r>
                      <a:endParaRPr lang="fr-FR" sz="1050" b="0" i="0" u="none" strike="noStrike" noProof="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16356840"/>
                  </a:ext>
                </a:extLst>
              </a:tr>
              <a:tr h="192548">
                <a:tc>
                  <a:txBody>
                    <a:bodyPr/>
                    <a:lstStyle/>
                    <a:p>
                      <a:pPr algn="l" fontAlgn="ctr"/>
                      <a:r>
                        <a:rPr lang="fr-FR" sz="1050" u="none" strike="noStrike" noProof="0">
                          <a:effectLst/>
                        </a:rPr>
                        <a:t>Bafata</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Sare-Bacar</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Inconnue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4. Considérer la plus forte endémicité des sous-districts adjacents</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Modérée</a:t>
                      </a:r>
                      <a:endParaRPr lang="fr-FR" sz="1050" b="0" i="0" u="none" strike="noStrike" noProof="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478056155"/>
                  </a:ext>
                </a:extLst>
              </a:tr>
              <a:tr h="192548">
                <a:tc>
                  <a:txBody>
                    <a:bodyPr/>
                    <a:lstStyle/>
                    <a:p>
                      <a:pPr algn="l" fontAlgn="ctr"/>
                      <a:r>
                        <a:rPr lang="fr-FR" sz="1050" u="none" strike="noStrike" noProof="0">
                          <a:effectLst/>
                        </a:rPr>
                        <a:t>Bafata</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Tendinto</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Inconnue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4. Considérer la plus forte endémicité des sous-districts adjacents</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Modérée</a:t>
                      </a:r>
                      <a:endParaRPr lang="fr-FR" sz="1050" b="0" i="0" u="none" strike="noStrike" noProof="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258162143"/>
                  </a:ext>
                </a:extLst>
              </a:tr>
              <a:tr h="192548">
                <a:tc>
                  <a:txBody>
                    <a:bodyPr/>
                    <a:lstStyle/>
                    <a:p>
                      <a:pPr algn="l" fontAlgn="ctr"/>
                      <a:r>
                        <a:rPr lang="fr-FR" sz="1050" u="none" strike="noStrike" noProof="0">
                          <a:effectLst/>
                        </a:rPr>
                        <a:t>Bafata</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Cossé</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Inconnue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2. Considérer l'endémicité de l'UMO</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313684301"/>
                  </a:ext>
                </a:extLst>
              </a:tr>
              <a:tr h="365240">
                <a:tc>
                  <a:txBody>
                    <a:bodyPr/>
                    <a:lstStyle/>
                    <a:p>
                      <a:pPr algn="l" fontAlgn="ctr"/>
                      <a:r>
                        <a:rPr lang="fr-FR" sz="1050" u="none" strike="noStrike" noProof="0">
                          <a:effectLst/>
                        </a:rPr>
                        <a:t>Bafata</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Gamamudo (Bafata)</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Modérée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1. Considérer l'endémicité du sous-district</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Modérée</a:t>
                      </a:r>
                      <a:endParaRPr lang="fr-FR" sz="1050" b="0" i="0" u="none" strike="noStrike" noProof="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665508563"/>
                  </a:ext>
                </a:extLst>
              </a:tr>
              <a:tr h="192548">
                <a:tc>
                  <a:txBody>
                    <a:bodyPr/>
                    <a:lstStyle/>
                    <a:p>
                      <a:pPr algn="l" fontAlgn="ctr"/>
                      <a:r>
                        <a:rPr lang="fr-FR" sz="1050" u="none" strike="noStrike" noProof="0">
                          <a:effectLst/>
                        </a:rPr>
                        <a:t>Bafata</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Geba</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1. Considérer l'endémicité du sous-district</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078540326"/>
                  </a:ext>
                </a:extLst>
              </a:tr>
              <a:tr h="192548">
                <a:tc>
                  <a:txBody>
                    <a:bodyPr/>
                    <a:lstStyle/>
                    <a:p>
                      <a:pPr algn="l" fontAlgn="ctr"/>
                      <a:r>
                        <a:rPr lang="fr-FR" sz="1050" u="none" strike="noStrike" noProof="0">
                          <a:effectLst/>
                        </a:rPr>
                        <a:t>Bafata</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Xitole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a:effectLst/>
                        </a:rPr>
                        <a:t>Faible</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l" fontAlgn="ctr"/>
                      <a:r>
                        <a:rPr lang="fr-FR" sz="1050" u="none" strike="noStrike" noProof="0">
                          <a:effectLst/>
                        </a:rPr>
                        <a:t>1. Considérer l'endémicité du sous-district</a:t>
                      </a:r>
                      <a:endParaRPr lang="fr-FR" sz="1050" b="0" i="0" u="none" strike="noStrike" noProof="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050" u="none" strike="noStrike" noProof="0" dirty="0">
                          <a:effectLst/>
                        </a:rPr>
                        <a:t>Faible</a:t>
                      </a:r>
                      <a:endParaRPr lang="fr-FR" sz="1050" b="0" i="0" u="none" strike="noStrike" noProof="0"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981024019"/>
                  </a:ext>
                </a:extLst>
              </a:tr>
            </a:tbl>
          </a:graphicData>
        </a:graphic>
      </p:graphicFrame>
      <p:sp>
        <p:nvSpPr>
          <p:cNvPr id="2" name="Title 1"/>
          <p:cNvSpPr>
            <a:spLocks noGrp="1"/>
          </p:cNvSpPr>
          <p:nvPr>
            <p:ph type="title"/>
          </p:nvPr>
        </p:nvSpPr>
        <p:spPr>
          <a:xfrm>
            <a:off x="1237688" y="627763"/>
            <a:ext cx="7317032" cy="1066685"/>
          </a:xfrm>
        </p:spPr>
        <p:txBody>
          <a:bodyPr/>
          <a:lstStyle/>
          <a:p>
            <a:r>
              <a:rPr lang="fr-FR" sz="2800" dirty="0"/>
              <a:t>Décision finale au niveau des sous-districts pour la mise en œuvre da la CP</a:t>
            </a:r>
            <a:endParaRPr lang="en-GB" sz="2800" dirty="0"/>
          </a:p>
        </p:txBody>
      </p:sp>
      <p:cxnSp>
        <p:nvCxnSpPr>
          <p:cNvPr id="8" name="Straight Arrow Connector 7"/>
          <p:cNvCxnSpPr/>
          <p:nvPr/>
        </p:nvCxnSpPr>
        <p:spPr>
          <a:xfrm flipH="1">
            <a:off x="7986532" y="1673594"/>
            <a:ext cx="740779" cy="861116"/>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sp>
        <p:nvSpPr>
          <p:cNvPr id="15" name="TextBox 14"/>
          <p:cNvSpPr txBox="1"/>
          <p:nvPr/>
        </p:nvSpPr>
        <p:spPr>
          <a:xfrm>
            <a:off x="8727311" y="414397"/>
            <a:ext cx="3297301" cy="160043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457200" indent="-457200">
              <a:buAutoNum type="arabicPeriod"/>
            </a:pPr>
            <a:r>
              <a:rPr lang="fr-FR" sz="1400" dirty="0"/>
              <a:t>Utiliser Endémicité sous-unité</a:t>
            </a:r>
          </a:p>
          <a:p>
            <a:pPr marL="457200" indent="-457200">
              <a:buAutoNum type="arabicPeriod"/>
            </a:pPr>
            <a:r>
              <a:rPr lang="fr-FR" sz="1400" dirty="0"/>
              <a:t>Utiliser Endémicité UMO</a:t>
            </a:r>
          </a:p>
          <a:p>
            <a:pPr marL="457200" indent="-457200">
              <a:buAutoNum type="arabicPeriod"/>
            </a:pPr>
            <a:r>
              <a:rPr lang="fr-FR" sz="1400" dirty="0"/>
              <a:t>Utiliser Endémicité reportée dans le JRSM </a:t>
            </a:r>
          </a:p>
          <a:p>
            <a:pPr marL="457200" indent="-457200">
              <a:buAutoNum type="arabicPeriod"/>
            </a:pPr>
            <a:r>
              <a:rPr lang="fr-FR" sz="1400" dirty="0"/>
              <a:t> Utiliser Endémicité unite voisine</a:t>
            </a:r>
          </a:p>
          <a:p>
            <a:pPr marL="457200" indent="-457200">
              <a:buAutoNum type="arabicPeriod"/>
            </a:pPr>
            <a:r>
              <a:rPr lang="fr-FR" sz="1400" dirty="0"/>
              <a:t>Besoin de cartographie</a:t>
            </a:r>
          </a:p>
          <a:p>
            <a:pPr marL="457200" indent="-457200">
              <a:buAutoNum type="arabicPeriod"/>
            </a:pPr>
            <a:r>
              <a:rPr lang="fr-FR" sz="1400" dirty="0"/>
              <a:t>Autres évidences</a:t>
            </a:r>
          </a:p>
        </p:txBody>
      </p:sp>
      <p:sp>
        <p:nvSpPr>
          <p:cNvPr id="33" name="Rectangle 32"/>
          <p:cNvSpPr/>
          <p:nvPr/>
        </p:nvSpPr>
        <p:spPr>
          <a:xfrm>
            <a:off x="1339287" y="3252911"/>
            <a:ext cx="9786618" cy="189395"/>
          </a:xfrm>
          <a:prstGeom prst="rect">
            <a:avLst/>
          </a:prstGeom>
          <a:noFill/>
          <a:ln w="19050">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4" name="Rectangle 3">
            <a:extLst>
              <a:ext uri="{FF2B5EF4-FFF2-40B4-BE49-F238E27FC236}">
                <a16:creationId xmlns:a16="http://schemas.microsoft.com/office/drawing/2014/main" id="{2981D5A3-3DF2-4BF2-AD8C-9748CEBE4293}"/>
              </a:ext>
            </a:extLst>
          </p:cNvPr>
          <p:cNvSpPr/>
          <p:nvPr/>
        </p:nvSpPr>
        <p:spPr>
          <a:xfrm>
            <a:off x="1359607" y="4018807"/>
            <a:ext cx="9786618" cy="189395"/>
          </a:xfrm>
          <a:prstGeom prst="rect">
            <a:avLst/>
          </a:prstGeom>
          <a:noFill/>
          <a:ln w="19050">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5" name="Rectangle 4">
            <a:extLst>
              <a:ext uri="{FF2B5EF4-FFF2-40B4-BE49-F238E27FC236}">
                <a16:creationId xmlns:a16="http://schemas.microsoft.com/office/drawing/2014/main" id="{FAD6783B-DE05-4040-AC28-596E4BAF1230}"/>
              </a:ext>
            </a:extLst>
          </p:cNvPr>
          <p:cNvSpPr/>
          <p:nvPr/>
        </p:nvSpPr>
        <p:spPr>
          <a:xfrm>
            <a:off x="1359607" y="4783719"/>
            <a:ext cx="9786618" cy="189395"/>
          </a:xfrm>
          <a:prstGeom prst="rect">
            <a:avLst/>
          </a:prstGeom>
          <a:noFill/>
          <a:ln w="19050">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9628431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20856834"/>
              </p:ext>
            </p:extLst>
          </p:nvPr>
        </p:nvGraphicFramePr>
        <p:xfrm>
          <a:off x="1146810" y="1024619"/>
          <a:ext cx="10888981" cy="4525498"/>
        </p:xfrm>
        <a:graphic>
          <a:graphicData uri="http://schemas.openxmlformats.org/drawingml/2006/table">
            <a:tbl>
              <a:tblPr firstRow="1" firstCol="1" bandRow="1"/>
              <a:tblGrid>
                <a:gridCol w="895456">
                  <a:extLst>
                    <a:ext uri="{9D8B030D-6E8A-4147-A177-3AD203B41FA5}">
                      <a16:colId xmlns:a16="http://schemas.microsoft.com/office/drawing/2014/main" val="20000"/>
                    </a:ext>
                  </a:extLst>
                </a:gridCol>
                <a:gridCol w="996774">
                  <a:extLst>
                    <a:ext uri="{9D8B030D-6E8A-4147-A177-3AD203B41FA5}">
                      <a16:colId xmlns:a16="http://schemas.microsoft.com/office/drawing/2014/main" val="20001"/>
                    </a:ext>
                  </a:extLst>
                </a:gridCol>
                <a:gridCol w="991606">
                  <a:extLst>
                    <a:ext uri="{9D8B030D-6E8A-4147-A177-3AD203B41FA5}">
                      <a16:colId xmlns:a16="http://schemas.microsoft.com/office/drawing/2014/main" val="20002"/>
                    </a:ext>
                  </a:extLst>
                </a:gridCol>
                <a:gridCol w="635467">
                  <a:extLst>
                    <a:ext uri="{9D8B030D-6E8A-4147-A177-3AD203B41FA5}">
                      <a16:colId xmlns:a16="http://schemas.microsoft.com/office/drawing/2014/main" val="20003"/>
                    </a:ext>
                  </a:extLst>
                </a:gridCol>
                <a:gridCol w="971080">
                  <a:extLst>
                    <a:ext uri="{9D8B030D-6E8A-4147-A177-3AD203B41FA5}">
                      <a16:colId xmlns:a16="http://schemas.microsoft.com/office/drawing/2014/main" val="20004"/>
                    </a:ext>
                  </a:extLst>
                </a:gridCol>
                <a:gridCol w="1047328">
                  <a:extLst>
                    <a:ext uri="{9D8B030D-6E8A-4147-A177-3AD203B41FA5}">
                      <a16:colId xmlns:a16="http://schemas.microsoft.com/office/drawing/2014/main" val="62402199"/>
                    </a:ext>
                  </a:extLst>
                </a:gridCol>
                <a:gridCol w="1047328">
                  <a:extLst>
                    <a:ext uri="{9D8B030D-6E8A-4147-A177-3AD203B41FA5}">
                      <a16:colId xmlns:a16="http://schemas.microsoft.com/office/drawing/2014/main" val="20005"/>
                    </a:ext>
                  </a:extLst>
                </a:gridCol>
                <a:gridCol w="1059043">
                  <a:extLst>
                    <a:ext uri="{9D8B030D-6E8A-4147-A177-3AD203B41FA5}">
                      <a16:colId xmlns:a16="http://schemas.microsoft.com/office/drawing/2014/main" val="20006"/>
                    </a:ext>
                  </a:extLst>
                </a:gridCol>
                <a:gridCol w="610587">
                  <a:extLst>
                    <a:ext uri="{9D8B030D-6E8A-4147-A177-3AD203B41FA5}">
                      <a16:colId xmlns:a16="http://schemas.microsoft.com/office/drawing/2014/main" val="20007"/>
                    </a:ext>
                  </a:extLst>
                </a:gridCol>
                <a:gridCol w="1090301">
                  <a:extLst>
                    <a:ext uri="{9D8B030D-6E8A-4147-A177-3AD203B41FA5}">
                      <a16:colId xmlns:a16="http://schemas.microsoft.com/office/drawing/2014/main" val="20008"/>
                    </a:ext>
                  </a:extLst>
                </a:gridCol>
                <a:gridCol w="531608">
                  <a:extLst>
                    <a:ext uri="{9D8B030D-6E8A-4147-A177-3AD203B41FA5}">
                      <a16:colId xmlns:a16="http://schemas.microsoft.com/office/drawing/2014/main" val="20009"/>
                    </a:ext>
                  </a:extLst>
                </a:gridCol>
                <a:gridCol w="1012403">
                  <a:extLst>
                    <a:ext uri="{9D8B030D-6E8A-4147-A177-3AD203B41FA5}">
                      <a16:colId xmlns:a16="http://schemas.microsoft.com/office/drawing/2014/main" val="20010"/>
                    </a:ext>
                  </a:extLst>
                </a:gridCol>
              </a:tblGrid>
              <a:tr h="510323">
                <a:tc rowSpan="2">
                  <a:txBody>
                    <a:bodyPr/>
                    <a:lstStyle/>
                    <a:p>
                      <a:pPr>
                        <a:spcAft>
                          <a:spcPts val="0"/>
                        </a:spcAft>
                      </a:pPr>
                      <a:r>
                        <a:rPr lang="fr-FR" sz="1800" b="1" noProof="0">
                          <a:solidFill>
                            <a:srgbClr val="000000"/>
                          </a:solidFill>
                          <a:effectLst/>
                          <a:latin typeface="Calibri"/>
                          <a:ea typeface="Times New Roman"/>
                          <a:cs typeface="Calibri"/>
                        </a:rPr>
                        <a:t>District</a:t>
                      </a:r>
                      <a:endParaRPr lang="fr-FR" sz="1800" noProof="0">
                        <a:effectLst/>
                        <a:latin typeface="Calibri"/>
                        <a:ea typeface="Times New Roman"/>
                        <a:cs typeface="Times New Roman"/>
                      </a:endParaRPr>
                    </a:p>
                  </a:txBody>
                  <a:tcPr marL="68520" marR="68520" marT="0" marB="0" anchor="ctr">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rowSpan="2">
                  <a:txBody>
                    <a:bodyPr/>
                    <a:lstStyle/>
                    <a:p>
                      <a:pPr algn="ctr">
                        <a:spcAft>
                          <a:spcPts val="0"/>
                        </a:spcAft>
                      </a:pPr>
                      <a:r>
                        <a:rPr lang="fr-FR" sz="1800" b="1" noProof="0" dirty="0">
                          <a:solidFill>
                            <a:srgbClr val="000000"/>
                          </a:solidFill>
                          <a:effectLst/>
                          <a:latin typeface="+mn-lt"/>
                          <a:ea typeface="Times New Roman"/>
                          <a:cs typeface="Calibri"/>
                        </a:rPr>
                        <a:t>Nombre de sous-districts</a:t>
                      </a:r>
                      <a:endParaRPr lang="fr-FR" sz="1800" noProof="0" dirty="0">
                        <a:effectLst/>
                        <a:latin typeface="Calibri"/>
                        <a:ea typeface="Times New Roman"/>
                        <a:cs typeface="Times New Roman"/>
                      </a:endParaRPr>
                    </a:p>
                  </a:txBody>
                  <a:tcPr marL="68520" marR="68520" marT="0" marB="0" anchor="ctr">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gridSpan="5">
                  <a:txBody>
                    <a:bodyPr/>
                    <a:lstStyle/>
                    <a:p>
                      <a:pPr algn="ctr">
                        <a:spcAft>
                          <a:spcPts val="0"/>
                        </a:spcAft>
                      </a:pPr>
                      <a:r>
                        <a:rPr lang="fr-FR" sz="1600" b="1" noProof="0" dirty="0">
                          <a:solidFill>
                            <a:srgbClr val="000000"/>
                          </a:solidFill>
                          <a:effectLst/>
                          <a:latin typeface="+mn-lt"/>
                          <a:ea typeface="Times New Roman"/>
                          <a:cs typeface="Calibri"/>
                        </a:rPr>
                        <a:t>Endémicité par la prévalence du district</a:t>
                      </a:r>
                      <a:endParaRPr lang="fr-FR" sz="1600" noProof="0" dirty="0">
                        <a:effectLst/>
                        <a:latin typeface="+mn-lt"/>
                        <a:ea typeface="Times New Roman"/>
                        <a:cs typeface="Times New Roman"/>
                      </a:endParaRPr>
                    </a:p>
                  </a:txBody>
                  <a:tcPr marL="68520" marR="68520" marT="0" marB="0" anchor="ctr">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dot"/>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GB"/>
                    </a:p>
                  </a:txBody>
                  <a:tcPr/>
                </a:tc>
                <a:tc hMerge="1">
                  <a:txBody>
                    <a:bodyPr/>
                    <a:lstStyle/>
                    <a:p>
                      <a:endParaRPr lang="en-US"/>
                    </a:p>
                  </a:txBody>
                  <a:tcPr/>
                </a:tc>
                <a:tc gridSpan="5">
                  <a:txBody>
                    <a:bodyPr/>
                    <a:lstStyle/>
                    <a:p>
                      <a:pPr algn="ctr">
                        <a:spcAft>
                          <a:spcPts val="0"/>
                        </a:spcAft>
                      </a:pPr>
                      <a:r>
                        <a:rPr lang="fr-FR" sz="1600" b="1" noProof="0">
                          <a:solidFill>
                            <a:srgbClr val="000000"/>
                          </a:solidFill>
                          <a:effectLst/>
                          <a:latin typeface="+mn-lt"/>
                          <a:ea typeface="Times New Roman"/>
                          <a:cs typeface="Calibri"/>
                        </a:rPr>
                        <a:t>Endémicité par la Prévalence du sous-district</a:t>
                      </a:r>
                      <a:endParaRPr lang="fr-FR" sz="1600" noProof="0">
                        <a:effectLst/>
                        <a:latin typeface="+mn-lt"/>
                        <a:ea typeface="Times New Roman"/>
                        <a:cs typeface="Times New Roman"/>
                      </a:endParaRPr>
                    </a:p>
                  </a:txBody>
                  <a:tcPr marL="68520" marR="68520" marT="0" marB="0" anchor="ctr">
                    <a:lnL w="12700" cap="flat" cmpd="sng" algn="ctr">
                      <a:solidFill>
                        <a:srgbClr val="9CC2E5"/>
                      </a:solidFill>
                      <a:prstDash val="solid"/>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21323">
                <a:tc vMerge="1">
                  <a:txBody>
                    <a:bodyPr/>
                    <a:lstStyle/>
                    <a:p>
                      <a:endParaRPr lang="en-US"/>
                    </a:p>
                  </a:txBody>
                  <a:tcPr/>
                </a:tc>
                <a:tc vMerge="1">
                  <a:txBody>
                    <a:bodyPr/>
                    <a:lstStyle/>
                    <a:p>
                      <a:endParaRPr lang="en-US"/>
                    </a:p>
                  </a:txBody>
                  <a:tcPr/>
                </a:tc>
                <a:tc>
                  <a:txBody>
                    <a:bodyPr/>
                    <a:lstStyle/>
                    <a:p>
                      <a:pPr algn="ctr">
                        <a:spcAft>
                          <a:spcPts val="0"/>
                        </a:spcAft>
                      </a:pPr>
                      <a:r>
                        <a:rPr lang="fr-FR" sz="1400" b="1" noProof="0" dirty="0">
                          <a:solidFill>
                            <a:srgbClr val="000000"/>
                          </a:solidFill>
                          <a:effectLst/>
                          <a:latin typeface="+mn-lt"/>
                          <a:ea typeface="Times New Roman"/>
                          <a:cs typeface="Calibri"/>
                        </a:rPr>
                        <a:t>Non endémique</a:t>
                      </a:r>
                      <a:endParaRPr lang="fr-FR" sz="1400" b="1" noProof="0" dirty="0">
                        <a:effectLst/>
                        <a:latin typeface="+mn-lt"/>
                        <a:ea typeface="Times New Roman"/>
                        <a:cs typeface="Times New Roman"/>
                      </a:endParaRPr>
                    </a:p>
                  </a:txBody>
                  <a:tcPr marL="68520" marR="68520" marT="0" marB="0" anchor="ctr">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dot"/>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400" b="1" noProof="0" dirty="0">
                          <a:solidFill>
                            <a:srgbClr val="000000"/>
                          </a:solidFill>
                          <a:effectLst/>
                          <a:latin typeface="+mn-lt"/>
                          <a:ea typeface="Times New Roman"/>
                          <a:cs typeface="Calibri"/>
                        </a:rPr>
                        <a:t>Faible</a:t>
                      </a:r>
                      <a:endParaRPr lang="fr-FR" sz="1400" b="1" noProof="0" dirty="0">
                        <a:effectLst/>
                        <a:latin typeface="+mn-lt"/>
                        <a:ea typeface="Times New Roman"/>
                        <a:cs typeface="Times New Roman"/>
                      </a:endParaRPr>
                    </a:p>
                  </a:txBody>
                  <a:tcPr marL="68520" marR="68520" marT="0" marB="0" anchor="ctr">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dot"/>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400" b="1" noProof="0" dirty="0">
                          <a:solidFill>
                            <a:srgbClr val="000000"/>
                          </a:solidFill>
                          <a:effectLst/>
                          <a:latin typeface="+mn-lt"/>
                          <a:ea typeface="Times New Roman"/>
                          <a:cs typeface="Calibri"/>
                        </a:rPr>
                        <a:t>Modérée</a:t>
                      </a:r>
                      <a:endParaRPr lang="fr-FR" sz="1400" b="1" noProof="0" dirty="0">
                        <a:effectLst/>
                        <a:latin typeface="+mn-lt"/>
                        <a:ea typeface="Times New Roman"/>
                        <a:cs typeface="Times New Roman"/>
                      </a:endParaRPr>
                    </a:p>
                  </a:txBody>
                  <a:tcPr marL="68520" marR="68520" marT="0" marB="0" anchor="ctr">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dot"/>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400" b="1" noProof="0" dirty="0">
                          <a:effectLst/>
                          <a:latin typeface="+mn-lt"/>
                          <a:ea typeface="Times New Roman"/>
                          <a:cs typeface="Times New Roman"/>
                        </a:rPr>
                        <a:t>Forte</a:t>
                      </a:r>
                    </a:p>
                  </a:txBody>
                  <a:tcPr marL="68520" marR="68520" marT="0" marB="0" anchor="ctr">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dot"/>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400" b="1" noProof="0" dirty="0">
                          <a:solidFill>
                            <a:srgbClr val="000000"/>
                          </a:solidFill>
                          <a:effectLst/>
                          <a:latin typeface="+mn-lt"/>
                          <a:ea typeface="Times New Roman"/>
                          <a:cs typeface="Calibri"/>
                        </a:rPr>
                        <a:t>Inconnue</a:t>
                      </a:r>
                      <a:endParaRPr lang="fr-FR" sz="1400" b="1" noProof="0" dirty="0">
                        <a:effectLst/>
                        <a:latin typeface="+mn-lt"/>
                        <a:ea typeface="Times New Roman"/>
                        <a:cs typeface="Times New Roman"/>
                      </a:endParaRPr>
                    </a:p>
                  </a:txBody>
                  <a:tcPr marL="68520" marR="68520" marT="0" marB="0" anchor="ctr">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dot"/>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400" b="1" noProof="0" dirty="0">
                          <a:solidFill>
                            <a:srgbClr val="000000"/>
                          </a:solidFill>
                          <a:effectLst/>
                          <a:latin typeface="+mn-lt"/>
                          <a:ea typeface="Times New Roman"/>
                          <a:cs typeface="Calibri"/>
                        </a:rPr>
                        <a:t>Non endémique</a:t>
                      </a:r>
                      <a:endParaRPr lang="fr-FR" sz="1400" b="1" noProof="0" dirty="0">
                        <a:effectLst/>
                        <a:latin typeface="+mn-lt"/>
                        <a:ea typeface="Times New Roman"/>
                        <a:cs typeface="Times New Roman"/>
                      </a:endParaRPr>
                    </a:p>
                  </a:txBody>
                  <a:tcPr marL="68520" marR="68520" marT="0" marB="0" anchor="ctr">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400" b="1" noProof="0" dirty="0">
                          <a:solidFill>
                            <a:srgbClr val="000000"/>
                          </a:solidFill>
                          <a:effectLst/>
                          <a:latin typeface="+mn-lt"/>
                          <a:ea typeface="Times New Roman"/>
                          <a:cs typeface="Calibri"/>
                        </a:rPr>
                        <a:t>Faible</a:t>
                      </a:r>
                      <a:endParaRPr lang="fr-FR" sz="1400" b="1" noProof="0" dirty="0">
                        <a:effectLst/>
                        <a:latin typeface="+mn-lt"/>
                        <a:ea typeface="Times New Roman"/>
                        <a:cs typeface="Times New Roman"/>
                      </a:endParaRPr>
                    </a:p>
                  </a:txBody>
                  <a:tcPr marL="68520" marR="68520" marT="0" marB="0" anchor="ctr">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400" b="1" noProof="0" dirty="0">
                          <a:solidFill>
                            <a:srgbClr val="000000"/>
                          </a:solidFill>
                          <a:effectLst/>
                          <a:latin typeface="+mn-lt"/>
                          <a:ea typeface="Times New Roman"/>
                          <a:cs typeface="Calibri"/>
                        </a:rPr>
                        <a:t>Modérée</a:t>
                      </a:r>
                      <a:endParaRPr lang="fr-FR" sz="1400" b="1" noProof="0" dirty="0">
                        <a:effectLst/>
                        <a:latin typeface="+mn-lt"/>
                        <a:ea typeface="Times New Roman"/>
                        <a:cs typeface="Times New Roman"/>
                      </a:endParaRPr>
                    </a:p>
                  </a:txBody>
                  <a:tcPr marL="68520" marR="68520" marT="0" marB="0" anchor="ctr">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400" b="1" noProof="0" dirty="0">
                          <a:solidFill>
                            <a:srgbClr val="000000"/>
                          </a:solidFill>
                          <a:effectLst/>
                          <a:latin typeface="+mn-lt"/>
                          <a:ea typeface="Times New Roman"/>
                          <a:cs typeface="Calibri"/>
                        </a:rPr>
                        <a:t>Forte</a:t>
                      </a:r>
                      <a:endParaRPr lang="fr-FR" sz="1400" b="1" noProof="0" dirty="0">
                        <a:effectLst/>
                        <a:latin typeface="+mn-lt"/>
                        <a:ea typeface="Times New Roman"/>
                        <a:cs typeface="Times New Roman"/>
                      </a:endParaRPr>
                    </a:p>
                  </a:txBody>
                  <a:tcPr marL="68520" marR="68520" marT="0" marB="0" anchor="ctr">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400" b="1" noProof="0" dirty="0">
                          <a:solidFill>
                            <a:srgbClr val="000000"/>
                          </a:solidFill>
                          <a:effectLst/>
                          <a:latin typeface="+mn-lt"/>
                          <a:ea typeface="Times New Roman"/>
                          <a:cs typeface="Calibri"/>
                        </a:rPr>
                        <a:t>Inconnue</a:t>
                      </a:r>
                      <a:endParaRPr lang="fr-FR" sz="1400" b="1" noProof="0" dirty="0">
                        <a:effectLst/>
                        <a:latin typeface="+mn-lt"/>
                        <a:ea typeface="Times New Roman"/>
                        <a:cs typeface="Times New Roman"/>
                      </a:endParaRPr>
                    </a:p>
                  </a:txBody>
                  <a:tcPr marL="68520" marR="68520" marT="0" marB="0" anchor="ctr">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10001"/>
                  </a:ext>
                </a:extLst>
              </a:tr>
              <a:tr h="282821">
                <a:tc>
                  <a:txBody>
                    <a:bodyPr/>
                    <a:lstStyle/>
                    <a:p>
                      <a:pPr>
                        <a:spcAft>
                          <a:spcPts val="0"/>
                        </a:spcAft>
                      </a:pPr>
                      <a:r>
                        <a:rPr lang="fr-FR" sz="1600" b="1" noProof="0" dirty="0">
                          <a:solidFill>
                            <a:srgbClr val="000000"/>
                          </a:solidFill>
                          <a:effectLst/>
                          <a:latin typeface="Calibri"/>
                          <a:ea typeface="Times New Roman"/>
                          <a:cs typeface="Calibri"/>
                        </a:rPr>
                        <a:t>Bafata</a:t>
                      </a:r>
                      <a:endParaRPr lang="fr-FR" sz="1600" noProof="0" dirty="0">
                        <a:effectLst/>
                        <a:latin typeface="Calibri"/>
                        <a:ea typeface="Times New Roman"/>
                        <a:cs typeface="Times New Roman"/>
                      </a:endParaRPr>
                    </a:p>
                  </a:txBody>
                  <a:tcPr marL="68520" marR="68520" marT="0" marB="0">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dirty="0">
                          <a:solidFill>
                            <a:srgbClr val="000000"/>
                          </a:solidFill>
                          <a:effectLst/>
                          <a:latin typeface="Calibri"/>
                          <a:ea typeface="Times New Roman"/>
                          <a:cs typeface="Calibri"/>
                        </a:rPr>
                        <a:t>14</a:t>
                      </a:r>
                      <a:endParaRPr lang="fr-FR" sz="1600" noProof="0" dirty="0">
                        <a:effectLst/>
                        <a:latin typeface="Calibri"/>
                        <a:ea typeface="Times New Roman"/>
                        <a:cs typeface="Times New Roman"/>
                      </a:endParaRPr>
                    </a:p>
                  </a:txBody>
                  <a:tcPr marL="68520" marR="68520" marT="0" marB="0">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dirty="0">
                        <a:effectLst/>
                        <a:latin typeface="Calibri"/>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a:solidFill>
                            <a:srgbClr val="000000"/>
                          </a:solidFill>
                          <a:effectLst/>
                          <a:latin typeface="Calibri"/>
                          <a:ea typeface="Times New Roman"/>
                          <a:cs typeface="Calibri"/>
                        </a:rPr>
                        <a:t>14</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dirty="0">
                        <a:effectLst/>
                        <a:latin typeface="Calibri"/>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a:solidFill>
                            <a:srgbClr val="000000"/>
                          </a:solidFill>
                          <a:effectLst/>
                          <a:latin typeface="Calibri"/>
                          <a:ea typeface="Times New Roman"/>
                          <a:cs typeface="Calibri"/>
                        </a:rPr>
                        <a:t>5</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a:solidFill>
                            <a:srgbClr val="000000"/>
                          </a:solidFill>
                          <a:effectLst/>
                          <a:latin typeface="Calibri"/>
                          <a:ea typeface="Times New Roman"/>
                          <a:cs typeface="Calibri"/>
                        </a:rPr>
                        <a:t>2</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a:solidFill>
                            <a:srgbClr val="000000"/>
                          </a:solidFill>
                          <a:effectLst/>
                          <a:latin typeface="Calibri"/>
                          <a:ea typeface="Times New Roman"/>
                          <a:cs typeface="Calibri"/>
                        </a:rPr>
                        <a:t>7</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10002"/>
                  </a:ext>
                </a:extLst>
              </a:tr>
              <a:tr h="282821">
                <a:tc>
                  <a:txBody>
                    <a:bodyPr/>
                    <a:lstStyle/>
                    <a:p>
                      <a:pPr>
                        <a:spcAft>
                          <a:spcPts val="0"/>
                        </a:spcAft>
                      </a:pPr>
                      <a:r>
                        <a:rPr lang="fr-FR" sz="1600" b="1" noProof="0">
                          <a:solidFill>
                            <a:srgbClr val="000000"/>
                          </a:solidFill>
                          <a:effectLst/>
                          <a:latin typeface="Calibri"/>
                          <a:ea typeface="Times New Roman"/>
                          <a:cs typeface="Calibri"/>
                        </a:rPr>
                        <a:t>Bijagós</a:t>
                      </a:r>
                      <a:endParaRPr lang="fr-FR" sz="1600" noProof="0">
                        <a:effectLst/>
                        <a:latin typeface="Calibri"/>
                        <a:ea typeface="Times New Roman"/>
                        <a:cs typeface="Times New Roman"/>
                      </a:endParaRPr>
                    </a:p>
                  </a:txBody>
                  <a:tcPr marL="68520" marR="68520" marT="0" marB="0">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noProof="0">
                          <a:solidFill>
                            <a:srgbClr val="000000"/>
                          </a:solidFill>
                          <a:effectLst/>
                          <a:latin typeface="Calibri"/>
                          <a:ea typeface="Times New Roman"/>
                          <a:cs typeface="Calibri"/>
                        </a:rPr>
                        <a:t>11</a:t>
                      </a:r>
                      <a:endParaRPr lang="fr-FR" sz="1600" noProof="0">
                        <a:effectLst/>
                        <a:latin typeface="Calibri"/>
                        <a:ea typeface="Times New Roman"/>
                        <a:cs typeface="Times New Roman"/>
                      </a:endParaRPr>
                    </a:p>
                  </a:txBody>
                  <a:tcPr marL="68520" marR="68520" marT="0" marB="0">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dirty="0">
                        <a:effectLst/>
                        <a:latin typeface="Calibri"/>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endParaRPr lang="fr-FR" sz="1600" noProof="0" dirty="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noProof="0" dirty="0">
                          <a:solidFill>
                            <a:srgbClr val="000000"/>
                          </a:solidFill>
                          <a:effectLst/>
                          <a:latin typeface="Calibri"/>
                          <a:ea typeface="Times New Roman"/>
                          <a:cs typeface="Calibri"/>
                        </a:rPr>
                        <a:t>11</a:t>
                      </a:r>
                      <a:endParaRPr lang="fr-FR" sz="1600" noProof="0" dirty="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dirty="0">
                        <a:effectLst/>
                        <a:latin typeface="Calibri"/>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noProof="0">
                          <a:solidFill>
                            <a:srgbClr val="000000"/>
                          </a:solidFill>
                          <a:effectLst/>
                          <a:latin typeface="Calibri"/>
                          <a:ea typeface="Times New Roman"/>
                          <a:cs typeface="Calibri"/>
                        </a:rPr>
                        <a:t>11</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10003"/>
                  </a:ext>
                </a:extLst>
              </a:tr>
              <a:tr h="282821">
                <a:tc>
                  <a:txBody>
                    <a:bodyPr/>
                    <a:lstStyle/>
                    <a:p>
                      <a:pPr>
                        <a:spcAft>
                          <a:spcPts val="0"/>
                        </a:spcAft>
                      </a:pPr>
                      <a:r>
                        <a:rPr lang="fr-FR" sz="1600" b="1" noProof="0">
                          <a:solidFill>
                            <a:srgbClr val="000000"/>
                          </a:solidFill>
                          <a:effectLst/>
                          <a:latin typeface="Calibri"/>
                          <a:ea typeface="Times New Roman"/>
                          <a:cs typeface="Calibri"/>
                        </a:rPr>
                        <a:t>Biombo</a:t>
                      </a:r>
                      <a:endParaRPr lang="fr-FR" sz="1600" noProof="0">
                        <a:effectLst/>
                        <a:latin typeface="Calibri"/>
                        <a:ea typeface="Times New Roman"/>
                        <a:cs typeface="Times New Roman"/>
                      </a:endParaRPr>
                    </a:p>
                  </a:txBody>
                  <a:tcPr marL="68520" marR="68520" marT="0" marB="0">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a:solidFill>
                            <a:srgbClr val="000000"/>
                          </a:solidFill>
                          <a:effectLst/>
                          <a:latin typeface="Calibri"/>
                          <a:ea typeface="Times New Roman"/>
                          <a:cs typeface="Calibri"/>
                        </a:rPr>
                        <a:t>8</a:t>
                      </a:r>
                      <a:endParaRPr lang="fr-FR" sz="1600" noProof="0">
                        <a:effectLst/>
                        <a:latin typeface="Calibri"/>
                        <a:ea typeface="Times New Roman"/>
                        <a:cs typeface="Times New Roman"/>
                      </a:endParaRPr>
                    </a:p>
                  </a:txBody>
                  <a:tcPr marL="68520" marR="68520" marT="0" marB="0">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a:solidFill>
                            <a:srgbClr val="000000"/>
                          </a:solidFill>
                          <a:effectLst/>
                          <a:latin typeface="Calibri"/>
                          <a:ea typeface="Times New Roman"/>
                          <a:cs typeface="Calibri"/>
                        </a:rPr>
                        <a:t>8</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dirty="0">
                          <a:solidFill>
                            <a:srgbClr val="000000"/>
                          </a:solidFill>
                          <a:effectLst/>
                          <a:latin typeface="Calibri"/>
                          <a:ea typeface="Times New Roman"/>
                          <a:cs typeface="Calibri"/>
                        </a:rPr>
                        <a:t>3</a:t>
                      </a:r>
                      <a:endParaRPr lang="fr-FR" sz="1600" noProof="0" dirty="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a:solidFill>
                            <a:srgbClr val="000000"/>
                          </a:solidFill>
                          <a:effectLst/>
                          <a:latin typeface="Calibri"/>
                          <a:ea typeface="Times New Roman"/>
                          <a:cs typeface="Calibri"/>
                        </a:rPr>
                        <a:t>5</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10004"/>
                  </a:ext>
                </a:extLst>
              </a:tr>
              <a:tr h="282821">
                <a:tc>
                  <a:txBody>
                    <a:bodyPr/>
                    <a:lstStyle/>
                    <a:p>
                      <a:pPr>
                        <a:spcAft>
                          <a:spcPts val="0"/>
                        </a:spcAft>
                      </a:pPr>
                      <a:r>
                        <a:rPr lang="fr-FR" sz="1600" b="1" noProof="0">
                          <a:solidFill>
                            <a:srgbClr val="000000"/>
                          </a:solidFill>
                          <a:effectLst/>
                          <a:latin typeface="Calibri"/>
                          <a:ea typeface="Times New Roman"/>
                          <a:cs typeface="Calibri"/>
                        </a:rPr>
                        <a:t>Bolama</a:t>
                      </a:r>
                      <a:endParaRPr lang="fr-FR" sz="1600" noProof="0">
                        <a:effectLst/>
                        <a:latin typeface="Calibri"/>
                        <a:ea typeface="Times New Roman"/>
                        <a:cs typeface="Times New Roman"/>
                      </a:endParaRPr>
                    </a:p>
                  </a:txBody>
                  <a:tcPr marL="68520" marR="68520" marT="0" marB="0">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noProof="0">
                          <a:solidFill>
                            <a:srgbClr val="000000"/>
                          </a:solidFill>
                          <a:effectLst/>
                          <a:latin typeface="Calibri"/>
                          <a:ea typeface="Times New Roman"/>
                          <a:cs typeface="Calibri"/>
                        </a:rPr>
                        <a:t>3</a:t>
                      </a:r>
                      <a:endParaRPr lang="fr-FR" sz="1600" noProof="0">
                        <a:effectLst/>
                        <a:latin typeface="Calibri"/>
                        <a:ea typeface="Times New Roman"/>
                        <a:cs typeface="Times New Roman"/>
                      </a:endParaRPr>
                    </a:p>
                  </a:txBody>
                  <a:tcPr marL="68520" marR="68520" marT="0" marB="0">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noProof="0">
                          <a:solidFill>
                            <a:srgbClr val="000000"/>
                          </a:solidFill>
                          <a:effectLst/>
                          <a:latin typeface="Calibri"/>
                          <a:ea typeface="Times New Roman"/>
                          <a:cs typeface="Calibri"/>
                        </a:rPr>
                        <a:t>3</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noProof="0" dirty="0">
                          <a:solidFill>
                            <a:srgbClr val="000000"/>
                          </a:solidFill>
                          <a:effectLst/>
                          <a:latin typeface="Calibri"/>
                          <a:ea typeface="Times New Roman"/>
                          <a:cs typeface="Calibri"/>
                        </a:rPr>
                        <a:t>2</a:t>
                      </a:r>
                      <a:endParaRPr lang="fr-FR" sz="1600" noProof="0" dirty="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noProof="0">
                          <a:solidFill>
                            <a:srgbClr val="000000"/>
                          </a:solidFill>
                          <a:effectLst/>
                          <a:latin typeface="Calibri"/>
                          <a:ea typeface="Times New Roman"/>
                          <a:cs typeface="Calibri"/>
                        </a:rPr>
                        <a:t>1</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10005"/>
                  </a:ext>
                </a:extLst>
              </a:tr>
              <a:tr h="282821">
                <a:tc>
                  <a:txBody>
                    <a:bodyPr/>
                    <a:lstStyle/>
                    <a:p>
                      <a:pPr>
                        <a:spcAft>
                          <a:spcPts val="0"/>
                        </a:spcAft>
                      </a:pPr>
                      <a:r>
                        <a:rPr lang="fr-FR" sz="1600" b="1" noProof="0">
                          <a:solidFill>
                            <a:srgbClr val="000000"/>
                          </a:solidFill>
                          <a:effectLst/>
                          <a:latin typeface="Calibri"/>
                          <a:ea typeface="Times New Roman"/>
                          <a:cs typeface="Calibri"/>
                        </a:rPr>
                        <a:t>Cacheu</a:t>
                      </a:r>
                      <a:endParaRPr lang="fr-FR" sz="1600" noProof="0">
                        <a:effectLst/>
                        <a:latin typeface="Calibri"/>
                        <a:ea typeface="Times New Roman"/>
                        <a:cs typeface="Times New Roman"/>
                      </a:endParaRPr>
                    </a:p>
                  </a:txBody>
                  <a:tcPr marL="68520" marR="68520" marT="0" marB="0">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a:solidFill>
                            <a:srgbClr val="000000"/>
                          </a:solidFill>
                          <a:effectLst/>
                          <a:latin typeface="Calibri"/>
                          <a:ea typeface="Times New Roman"/>
                          <a:cs typeface="Calibri"/>
                        </a:rPr>
                        <a:t>19</a:t>
                      </a:r>
                      <a:endParaRPr lang="fr-FR" sz="1600" noProof="0">
                        <a:effectLst/>
                        <a:latin typeface="Calibri"/>
                        <a:ea typeface="Times New Roman"/>
                        <a:cs typeface="Times New Roman"/>
                      </a:endParaRPr>
                    </a:p>
                  </a:txBody>
                  <a:tcPr marL="68520" marR="68520" marT="0" marB="0">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dirty="0">
                        <a:effectLst/>
                        <a:latin typeface="Calibri"/>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a:solidFill>
                            <a:srgbClr val="000000"/>
                          </a:solidFill>
                          <a:effectLst/>
                          <a:latin typeface="Calibri"/>
                          <a:ea typeface="Times New Roman"/>
                          <a:cs typeface="Calibri"/>
                        </a:rPr>
                        <a:t>19</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dirty="0">
                          <a:solidFill>
                            <a:srgbClr val="000000"/>
                          </a:solidFill>
                          <a:effectLst/>
                          <a:latin typeface="Calibri"/>
                          <a:ea typeface="Times New Roman"/>
                          <a:cs typeface="Calibri"/>
                        </a:rPr>
                        <a:t>6</a:t>
                      </a:r>
                      <a:endParaRPr lang="fr-FR" sz="1600" noProof="0" dirty="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dirty="0">
                          <a:solidFill>
                            <a:srgbClr val="000000"/>
                          </a:solidFill>
                          <a:effectLst/>
                          <a:latin typeface="Calibri"/>
                          <a:ea typeface="Times New Roman"/>
                          <a:cs typeface="Calibri"/>
                        </a:rPr>
                        <a:t>1</a:t>
                      </a:r>
                      <a:endParaRPr lang="fr-FR" sz="1600" noProof="0" dirty="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a:solidFill>
                            <a:srgbClr val="000000"/>
                          </a:solidFill>
                          <a:effectLst/>
                          <a:latin typeface="Calibri"/>
                          <a:ea typeface="Times New Roman"/>
                          <a:cs typeface="Calibri"/>
                        </a:rPr>
                        <a:t>12</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10006"/>
                  </a:ext>
                </a:extLst>
              </a:tr>
              <a:tr h="282821">
                <a:tc>
                  <a:txBody>
                    <a:bodyPr/>
                    <a:lstStyle/>
                    <a:p>
                      <a:pPr>
                        <a:spcAft>
                          <a:spcPts val="0"/>
                        </a:spcAft>
                      </a:pPr>
                      <a:r>
                        <a:rPr lang="fr-FR" sz="1600" b="1" noProof="0">
                          <a:solidFill>
                            <a:srgbClr val="000000"/>
                          </a:solidFill>
                          <a:effectLst/>
                          <a:latin typeface="Calibri"/>
                          <a:ea typeface="Times New Roman"/>
                          <a:cs typeface="Calibri"/>
                        </a:rPr>
                        <a:t>Farim</a:t>
                      </a:r>
                      <a:endParaRPr lang="fr-FR" sz="1600" noProof="0">
                        <a:effectLst/>
                        <a:latin typeface="Calibri"/>
                        <a:ea typeface="Times New Roman"/>
                        <a:cs typeface="Times New Roman"/>
                      </a:endParaRPr>
                    </a:p>
                  </a:txBody>
                  <a:tcPr marL="68520" marR="68520" marT="0" marB="0">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noProof="0">
                          <a:solidFill>
                            <a:srgbClr val="000000"/>
                          </a:solidFill>
                          <a:effectLst/>
                          <a:latin typeface="Calibri"/>
                          <a:ea typeface="Times New Roman"/>
                          <a:cs typeface="Calibri"/>
                        </a:rPr>
                        <a:t>5</a:t>
                      </a:r>
                      <a:endParaRPr lang="fr-FR" sz="1600" noProof="0">
                        <a:effectLst/>
                        <a:latin typeface="Calibri"/>
                        <a:ea typeface="Times New Roman"/>
                        <a:cs typeface="Times New Roman"/>
                      </a:endParaRPr>
                    </a:p>
                  </a:txBody>
                  <a:tcPr marL="68520" marR="68520" marT="0" marB="0">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a:effectLst/>
                        <a:latin typeface="Calibri"/>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noProof="0">
                          <a:solidFill>
                            <a:srgbClr val="000000"/>
                          </a:solidFill>
                          <a:effectLst/>
                          <a:latin typeface="Calibri"/>
                          <a:ea typeface="Times New Roman"/>
                          <a:cs typeface="Calibri"/>
                        </a:rPr>
                        <a:t>5</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dirty="0">
                        <a:effectLst/>
                        <a:latin typeface="Calibri"/>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noProof="0">
                          <a:solidFill>
                            <a:srgbClr val="000000"/>
                          </a:solidFill>
                          <a:effectLst/>
                          <a:latin typeface="Calibri"/>
                          <a:ea typeface="Times New Roman"/>
                          <a:cs typeface="Calibri"/>
                        </a:rPr>
                        <a:t>1</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noProof="0">
                          <a:solidFill>
                            <a:srgbClr val="000000"/>
                          </a:solidFill>
                          <a:effectLst/>
                          <a:latin typeface="Calibri"/>
                          <a:ea typeface="Times New Roman"/>
                          <a:cs typeface="Calibri"/>
                        </a:rPr>
                        <a:t>1</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noProof="0">
                          <a:solidFill>
                            <a:srgbClr val="000000"/>
                          </a:solidFill>
                          <a:effectLst/>
                          <a:latin typeface="Calibri"/>
                          <a:ea typeface="Times New Roman"/>
                          <a:cs typeface="Calibri"/>
                        </a:rPr>
                        <a:t>3</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10007"/>
                  </a:ext>
                </a:extLst>
              </a:tr>
              <a:tr h="282821">
                <a:tc>
                  <a:txBody>
                    <a:bodyPr/>
                    <a:lstStyle/>
                    <a:p>
                      <a:pPr>
                        <a:spcAft>
                          <a:spcPts val="0"/>
                        </a:spcAft>
                      </a:pPr>
                      <a:r>
                        <a:rPr lang="fr-FR" sz="1600" b="1" noProof="0">
                          <a:solidFill>
                            <a:srgbClr val="000000"/>
                          </a:solidFill>
                          <a:effectLst/>
                          <a:latin typeface="Calibri"/>
                          <a:ea typeface="Times New Roman"/>
                          <a:cs typeface="Calibri"/>
                        </a:rPr>
                        <a:t>Gabú</a:t>
                      </a:r>
                      <a:endParaRPr lang="fr-FR" sz="1600" noProof="0">
                        <a:effectLst/>
                        <a:latin typeface="Calibri"/>
                        <a:ea typeface="Times New Roman"/>
                        <a:cs typeface="Times New Roman"/>
                      </a:endParaRPr>
                    </a:p>
                  </a:txBody>
                  <a:tcPr marL="68520" marR="68520" marT="0" marB="0">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a:solidFill>
                            <a:srgbClr val="000000"/>
                          </a:solidFill>
                          <a:effectLst/>
                          <a:latin typeface="Calibri"/>
                          <a:ea typeface="Times New Roman"/>
                          <a:cs typeface="Calibri"/>
                        </a:rPr>
                        <a:t>19</a:t>
                      </a:r>
                      <a:endParaRPr lang="fr-FR" sz="1600" noProof="0">
                        <a:effectLst/>
                        <a:latin typeface="Calibri"/>
                        <a:ea typeface="Times New Roman"/>
                        <a:cs typeface="Times New Roman"/>
                      </a:endParaRPr>
                    </a:p>
                  </a:txBody>
                  <a:tcPr marL="68520" marR="68520" marT="0" marB="0">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a:effectLst/>
                        <a:latin typeface="Calibri"/>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a:solidFill>
                            <a:srgbClr val="000000"/>
                          </a:solidFill>
                          <a:effectLst/>
                          <a:latin typeface="Calibri"/>
                          <a:ea typeface="Times New Roman"/>
                          <a:cs typeface="Calibri"/>
                        </a:rPr>
                        <a:t>19</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dirty="0">
                          <a:solidFill>
                            <a:srgbClr val="000000"/>
                          </a:solidFill>
                          <a:effectLst/>
                          <a:latin typeface="Calibri"/>
                          <a:ea typeface="Times New Roman"/>
                          <a:cs typeface="Calibri"/>
                        </a:rPr>
                        <a:t>1</a:t>
                      </a:r>
                      <a:endParaRPr lang="fr-FR" sz="1600" noProof="0" dirty="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a:solidFill>
                            <a:srgbClr val="000000"/>
                          </a:solidFill>
                          <a:effectLst/>
                          <a:latin typeface="Calibri"/>
                          <a:ea typeface="Times New Roman"/>
                          <a:cs typeface="Calibri"/>
                        </a:rPr>
                        <a:t>4</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dirty="0">
                          <a:solidFill>
                            <a:srgbClr val="000000"/>
                          </a:solidFill>
                          <a:effectLst/>
                          <a:latin typeface="Calibri"/>
                          <a:ea typeface="Times New Roman"/>
                          <a:cs typeface="Calibri"/>
                        </a:rPr>
                        <a:t>1</a:t>
                      </a:r>
                      <a:endParaRPr lang="fr-FR" sz="1600" noProof="0" dirty="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a:solidFill>
                            <a:srgbClr val="000000"/>
                          </a:solidFill>
                          <a:effectLst/>
                          <a:latin typeface="Calibri"/>
                          <a:ea typeface="Times New Roman"/>
                          <a:cs typeface="Calibri"/>
                        </a:rPr>
                        <a:t>13</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10008"/>
                  </a:ext>
                </a:extLst>
              </a:tr>
              <a:tr h="282821">
                <a:tc>
                  <a:txBody>
                    <a:bodyPr/>
                    <a:lstStyle/>
                    <a:p>
                      <a:pPr>
                        <a:spcAft>
                          <a:spcPts val="0"/>
                        </a:spcAft>
                      </a:pPr>
                      <a:r>
                        <a:rPr lang="fr-FR" sz="1600" b="1" noProof="0">
                          <a:solidFill>
                            <a:srgbClr val="000000"/>
                          </a:solidFill>
                          <a:effectLst/>
                          <a:latin typeface="Calibri"/>
                          <a:ea typeface="Times New Roman"/>
                          <a:cs typeface="Calibri"/>
                        </a:rPr>
                        <a:t>Oio</a:t>
                      </a:r>
                      <a:endParaRPr lang="fr-FR" sz="1600" noProof="0">
                        <a:effectLst/>
                        <a:latin typeface="Calibri"/>
                        <a:ea typeface="Times New Roman"/>
                        <a:cs typeface="Times New Roman"/>
                      </a:endParaRPr>
                    </a:p>
                  </a:txBody>
                  <a:tcPr marL="68520" marR="68520" marT="0" marB="0">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noProof="0">
                          <a:solidFill>
                            <a:srgbClr val="000000"/>
                          </a:solidFill>
                          <a:effectLst/>
                          <a:latin typeface="Calibri"/>
                          <a:ea typeface="Times New Roman"/>
                          <a:cs typeface="Calibri"/>
                        </a:rPr>
                        <a:t>10</a:t>
                      </a:r>
                      <a:endParaRPr lang="fr-FR" sz="1600" noProof="0">
                        <a:effectLst/>
                        <a:latin typeface="Calibri"/>
                        <a:ea typeface="Times New Roman"/>
                        <a:cs typeface="Times New Roman"/>
                      </a:endParaRPr>
                    </a:p>
                  </a:txBody>
                  <a:tcPr marL="68520" marR="68520" marT="0" marB="0">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noProof="0">
                          <a:solidFill>
                            <a:srgbClr val="000000"/>
                          </a:solidFill>
                          <a:effectLst/>
                          <a:latin typeface="Calibri"/>
                          <a:ea typeface="Times New Roman"/>
                          <a:cs typeface="Calibri"/>
                        </a:rPr>
                        <a:t>10</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noProof="0" dirty="0">
                          <a:solidFill>
                            <a:srgbClr val="000000"/>
                          </a:solidFill>
                          <a:effectLst/>
                          <a:latin typeface="Calibri"/>
                          <a:ea typeface="Times New Roman"/>
                          <a:cs typeface="Calibri"/>
                        </a:rPr>
                        <a:t>4</a:t>
                      </a:r>
                      <a:endParaRPr lang="fr-FR" sz="1600" noProof="0" dirty="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noProof="0" dirty="0">
                          <a:solidFill>
                            <a:srgbClr val="000000"/>
                          </a:solidFill>
                          <a:effectLst/>
                          <a:latin typeface="Calibri"/>
                          <a:ea typeface="Times New Roman"/>
                          <a:cs typeface="Calibri"/>
                        </a:rPr>
                        <a:t>6</a:t>
                      </a:r>
                      <a:endParaRPr lang="fr-FR" sz="1600" noProof="0" dirty="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10009"/>
                  </a:ext>
                </a:extLst>
              </a:tr>
              <a:tr h="282821">
                <a:tc>
                  <a:txBody>
                    <a:bodyPr/>
                    <a:lstStyle/>
                    <a:p>
                      <a:pPr>
                        <a:spcAft>
                          <a:spcPts val="0"/>
                        </a:spcAft>
                      </a:pPr>
                      <a:r>
                        <a:rPr lang="fr-FR" sz="1600" b="1" noProof="0">
                          <a:solidFill>
                            <a:srgbClr val="000000"/>
                          </a:solidFill>
                          <a:effectLst/>
                          <a:latin typeface="Calibri"/>
                          <a:ea typeface="Times New Roman"/>
                          <a:cs typeface="Calibri"/>
                        </a:rPr>
                        <a:t>Quinará</a:t>
                      </a:r>
                      <a:endParaRPr lang="fr-FR" sz="1600" noProof="0">
                        <a:effectLst/>
                        <a:latin typeface="Calibri"/>
                        <a:ea typeface="Times New Roman"/>
                        <a:cs typeface="Times New Roman"/>
                      </a:endParaRPr>
                    </a:p>
                  </a:txBody>
                  <a:tcPr marL="68520" marR="68520" marT="0" marB="0">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a:solidFill>
                            <a:srgbClr val="000000"/>
                          </a:solidFill>
                          <a:effectLst/>
                          <a:latin typeface="Calibri"/>
                          <a:ea typeface="Times New Roman"/>
                          <a:cs typeface="Calibri"/>
                        </a:rPr>
                        <a:t>6</a:t>
                      </a:r>
                      <a:endParaRPr lang="fr-FR" sz="1600" noProof="0">
                        <a:effectLst/>
                        <a:latin typeface="Calibri"/>
                        <a:ea typeface="Times New Roman"/>
                        <a:cs typeface="Times New Roman"/>
                      </a:endParaRPr>
                    </a:p>
                  </a:txBody>
                  <a:tcPr marL="68520" marR="68520" marT="0" marB="0">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a:solidFill>
                            <a:srgbClr val="000000"/>
                          </a:solidFill>
                          <a:effectLst/>
                          <a:latin typeface="Calibri"/>
                          <a:ea typeface="Times New Roman"/>
                          <a:cs typeface="Calibri"/>
                        </a:rPr>
                        <a:t>6</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dirty="0">
                          <a:solidFill>
                            <a:srgbClr val="000000"/>
                          </a:solidFill>
                          <a:effectLst/>
                          <a:latin typeface="Calibri"/>
                          <a:ea typeface="Times New Roman"/>
                          <a:cs typeface="Calibri"/>
                        </a:rPr>
                        <a:t>4</a:t>
                      </a:r>
                      <a:endParaRPr lang="fr-FR" sz="1600" noProof="0" dirty="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dirty="0">
                          <a:solidFill>
                            <a:srgbClr val="000000"/>
                          </a:solidFill>
                          <a:effectLst/>
                          <a:latin typeface="Calibri"/>
                          <a:ea typeface="Times New Roman"/>
                          <a:cs typeface="Calibri"/>
                        </a:rPr>
                        <a:t>2</a:t>
                      </a:r>
                      <a:endParaRPr lang="fr-FR" sz="1600" noProof="0" dirty="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10010"/>
                  </a:ext>
                </a:extLst>
              </a:tr>
              <a:tr h="282821">
                <a:tc>
                  <a:txBody>
                    <a:bodyPr/>
                    <a:lstStyle/>
                    <a:p>
                      <a:pPr>
                        <a:spcAft>
                          <a:spcPts val="0"/>
                        </a:spcAft>
                      </a:pPr>
                      <a:r>
                        <a:rPr lang="fr-FR" sz="1600" b="1" noProof="0">
                          <a:solidFill>
                            <a:srgbClr val="000000"/>
                          </a:solidFill>
                          <a:effectLst/>
                          <a:latin typeface="Calibri"/>
                          <a:ea typeface="Times New Roman"/>
                          <a:cs typeface="Calibri"/>
                        </a:rPr>
                        <a:t>SAB</a:t>
                      </a:r>
                      <a:endParaRPr lang="fr-FR" sz="1600" noProof="0">
                        <a:effectLst/>
                        <a:latin typeface="Calibri"/>
                        <a:ea typeface="Times New Roman"/>
                        <a:cs typeface="Times New Roman"/>
                      </a:endParaRPr>
                    </a:p>
                  </a:txBody>
                  <a:tcPr marL="68520" marR="68520" marT="0" marB="0">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noProof="0">
                          <a:solidFill>
                            <a:srgbClr val="000000"/>
                          </a:solidFill>
                          <a:effectLst/>
                          <a:latin typeface="Calibri"/>
                          <a:ea typeface="Times New Roman"/>
                          <a:cs typeface="Calibri"/>
                        </a:rPr>
                        <a:t>14</a:t>
                      </a:r>
                      <a:endParaRPr lang="fr-FR" sz="1600" noProof="0">
                        <a:effectLst/>
                        <a:latin typeface="Calibri"/>
                        <a:ea typeface="Times New Roman"/>
                        <a:cs typeface="Times New Roman"/>
                      </a:endParaRPr>
                    </a:p>
                  </a:txBody>
                  <a:tcPr marL="68520" marR="68520" marT="0" marB="0">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a:effectLst/>
                        <a:latin typeface="Calibri"/>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noProof="0">
                          <a:solidFill>
                            <a:srgbClr val="000000"/>
                          </a:solidFill>
                          <a:effectLst/>
                          <a:latin typeface="Calibri"/>
                          <a:ea typeface="Times New Roman"/>
                          <a:cs typeface="Calibri"/>
                        </a:rPr>
                        <a:t>14</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noProof="0" dirty="0">
                          <a:solidFill>
                            <a:srgbClr val="000000"/>
                          </a:solidFill>
                          <a:effectLst/>
                          <a:latin typeface="Calibri"/>
                          <a:ea typeface="Times New Roman"/>
                          <a:cs typeface="Calibri"/>
                        </a:rPr>
                        <a:t>2</a:t>
                      </a:r>
                      <a:endParaRPr lang="fr-FR" sz="1600" noProof="0" dirty="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noProof="0">
                          <a:solidFill>
                            <a:srgbClr val="000000"/>
                          </a:solidFill>
                          <a:effectLst/>
                          <a:latin typeface="Calibri"/>
                          <a:ea typeface="Times New Roman"/>
                          <a:cs typeface="Calibri"/>
                        </a:rPr>
                        <a:t>2</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noProof="0" dirty="0">
                          <a:solidFill>
                            <a:srgbClr val="000000"/>
                          </a:solidFill>
                          <a:effectLst/>
                          <a:latin typeface="Calibri"/>
                          <a:ea typeface="Times New Roman"/>
                          <a:cs typeface="Calibri"/>
                        </a:rPr>
                        <a:t>10</a:t>
                      </a:r>
                      <a:endParaRPr lang="fr-FR" sz="1600" noProof="0" dirty="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10011"/>
                  </a:ext>
                </a:extLst>
              </a:tr>
              <a:tr h="282821">
                <a:tc>
                  <a:txBody>
                    <a:bodyPr/>
                    <a:lstStyle/>
                    <a:p>
                      <a:pPr>
                        <a:spcAft>
                          <a:spcPts val="0"/>
                        </a:spcAft>
                      </a:pPr>
                      <a:r>
                        <a:rPr lang="fr-FR" sz="1600" b="1" noProof="0">
                          <a:solidFill>
                            <a:srgbClr val="000000"/>
                          </a:solidFill>
                          <a:effectLst/>
                          <a:latin typeface="Calibri"/>
                          <a:ea typeface="Times New Roman"/>
                          <a:cs typeface="Calibri"/>
                        </a:rPr>
                        <a:t>Tombali</a:t>
                      </a:r>
                      <a:endParaRPr lang="fr-FR" sz="1600" noProof="0">
                        <a:effectLst/>
                        <a:latin typeface="Calibri"/>
                        <a:ea typeface="Times New Roman"/>
                        <a:cs typeface="Times New Roman"/>
                      </a:endParaRPr>
                    </a:p>
                  </a:txBody>
                  <a:tcPr marL="68520" marR="68520" marT="0" marB="0">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a:solidFill>
                            <a:srgbClr val="000000"/>
                          </a:solidFill>
                          <a:effectLst/>
                          <a:latin typeface="Calibri"/>
                          <a:ea typeface="Times New Roman"/>
                          <a:cs typeface="Calibri"/>
                        </a:rPr>
                        <a:t>8</a:t>
                      </a:r>
                      <a:endParaRPr lang="fr-FR" sz="1600" noProof="0">
                        <a:effectLst/>
                        <a:latin typeface="Calibri"/>
                        <a:ea typeface="Times New Roman"/>
                        <a:cs typeface="Times New Roman"/>
                      </a:endParaRPr>
                    </a:p>
                  </a:txBody>
                  <a:tcPr marL="68520" marR="68520" marT="0" marB="0">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a:effectLst/>
                        <a:latin typeface="Calibri"/>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a:solidFill>
                            <a:srgbClr val="000000"/>
                          </a:solidFill>
                          <a:effectLst/>
                          <a:latin typeface="Calibri"/>
                          <a:ea typeface="Times New Roman"/>
                          <a:cs typeface="Calibri"/>
                        </a:rPr>
                        <a:t>8</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dirty="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dirty="0">
                          <a:solidFill>
                            <a:srgbClr val="000000"/>
                          </a:solidFill>
                          <a:effectLst/>
                          <a:latin typeface="Calibri"/>
                          <a:ea typeface="Times New Roman"/>
                          <a:cs typeface="Calibri"/>
                        </a:rPr>
                        <a:t>3</a:t>
                      </a:r>
                      <a:endParaRPr lang="fr-FR" sz="1600" noProof="0" dirty="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a:solidFill>
                            <a:srgbClr val="000000"/>
                          </a:solidFill>
                          <a:effectLst/>
                          <a:latin typeface="Calibri"/>
                          <a:ea typeface="Times New Roman"/>
                          <a:cs typeface="Calibri"/>
                        </a:rPr>
                        <a:t>2</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endParaRPr lang="fr-FR" sz="1600" noProof="0">
                        <a:effectLst/>
                        <a:latin typeface="Calibri"/>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spcAft>
                          <a:spcPts val="0"/>
                        </a:spcAft>
                      </a:pPr>
                      <a:r>
                        <a:rPr lang="fr-FR" sz="1600" noProof="0" dirty="0">
                          <a:solidFill>
                            <a:srgbClr val="000000"/>
                          </a:solidFill>
                          <a:effectLst/>
                          <a:latin typeface="Calibri"/>
                          <a:ea typeface="Times New Roman"/>
                          <a:cs typeface="Calibri"/>
                        </a:rPr>
                        <a:t>3</a:t>
                      </a:r>
                      <a:endParaRPr lang="fr-FR" sz="1600" noProof="0" dirty="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10012"/>
                  </a:ext>
                </a:extLst>
              </a:tr>
              <a:tr h="282821">
                <a:tc>
                  <a:txBody>
                    <a:bodyPr/>
                    <a:lstStyle/>
                    <a:p>
                      <a:pPr>
                        <a:spcAft>
                          <a:spcPts val="0"/>
                        </a:spcAft>
                      </a:pPr>
                      <a:r>
                        <a:rPr lang="fr-FR" sz="1600" b="1" noProof="0">
                          <a:solidFill>
                            <a:srgbClr val="000000"/>
                          </a:solidFill>
                          <a:effectLst/>
                          <a:latin typeface="Calibri"/>
                          <a:ea typeface="Times New Roman"/>
                          <a:cs typeface="Calibri"/>
                        </a:rPr>
                        <a:t>Total</a:t>
                      </a:r>
                      <a:endParaRPr lang="fr-FR" sz="1600" noProof="0">
                        <a:effectLst/>
                        <a:latin typeface="Calibri"/>
                        <a:ea typeface="Times New Roman"/>
                        <a:cs typeface="Times New Roman"/>
                      </a:endParaRPr>
                    </a:p>
                  </a:txBody>
                  <a:tcPr marL="68520" marR="68520" marT="0" marB="0">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b="1" noProof="0">
                          <a:solidFill>
                            <a:srgbClr val="000000"/>
                          </a:solidFill>
                          <a:effectLst/>
                          <a:latin typeface="Calibri"/>
                          <a:ea typeface="Times New Roman"/>
                          <a:cs typeface="Calibri"/>
                        </a:rPr>
                        <a:t>117</a:t>
                      </a:r>
                      <a:endParaRPr lang="fr-FR" sz="1600" noProof="0">
                        <a:effectLst/>
                        <a:latin typeface="Calibri"/>
                        <a:ea typeface="Times New Roman"/>
                        <a:cs typeface="Times New Roman"/>
                      </a:endParaRPr>
                    </a:p>
                  </a:txBody>
                  <a:tcPr marL="68520" marR="68520" marT="0" marB="0">
                    <a:lnL>
                      <a:noFill/>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b="1" noProof="0">
                          <a:solidFill>
                            <a:srgbClr val="000000"/>
                          </a:solidFill>
                          <a:effectLst/>
                          <a:latin typeface="Calibri"/>
                          <a:ea typeface="Times New Roman"/>
                          <a:cs typeface="Calibri"/>
                        </a:rPr>
                        <a:t>27</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b="1" noProof="0">
                          <a:solidFill>
                            <a:srgbClr val="000000"/>
                          </a:solidFill>
                          <a:effectLst/>
                          <a:latin typeface="Calibri"/>
                          <a:ea typeface="Times New Roman"/>
                          <a:cs typeface="Calibri"/>
                        </a:rPr>
                        <a:t>74</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b="1" noProof="0" dirty="0">
                          <a:solidFill>
                            <a:srgbClr val="000000"/>
                          </a:solidFill>
                          <a:effectLst/>
                          <a:latin typeface="Calibri"/>
                          <a:ea typeface="Times New Roman"/>
                          <a:cs typeface="Calibri"/>
                        </a:rPr>
                        <a:t>5</a:t>
                      </a:r>
                      <a:endParaRPr lang="fr-FR" sz="1600" noProof="0" dirty="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algn="ctr" defTabSz="685783" rtl="0" eaLnBrk="1" latinLnBrk="0" hangingPunct="1">
                        <a:spcAft>
                          <a:spcPts val="0"/>
                        </a:spcAft>
                      </a:pPr>
                      <a:r>
                        <a:rPr lang="fr-FR" sz="1600" b="1" kern="1200" noProof="0" dirty="0">
                          <a:solidFill>
                            <a:srgbClr val="000000"/>
                          </a:solidFill>
                          <a:effectLst/>
                          <a:latin typeface="Calibri"/>
                          <a:ea typeface="Times New Roman"/>
                          <a:cs typeface="Calibri"/>
                        </a:rPr>
                        <a:t>0</a:t>
                      </a: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b="1" noProof="0" dirty="0">
                          <a:solidFill>
                            <a:srgbClr val="000000"/>
                          </a:solidFill>
                          <a:effectLst/>
                          <a:latin typeface="Calibri"/>
                          <a:ea typeface="Times New Roman"/>
                          <a:cs typeface="Calibri"/>
                        </a:rPr>
                        <a:t>11</a:t>
                      </a:r>
                      <a:endParaRPr lang="fr-FR" sz="1600" noProof="0" dirty="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b="1" noProof="0">
                          <a:solidFill>
                            <a:srgbClr val="000000"/>
                          </a:solidFill>
                          <a:effectLst/>
                          <a:latin typeface="Calibri"/>
                          <a:ea typeface="Times New Roman"/>
                          <a:cs typeface="Calibri"/>
                        </a:rPr>
                        <a:t>25</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solid"/>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b="1" noProof="0">
                          <a:solidFill>
                            <a:srgbClr val="000000"/>
                          </a:solidFill>
                          <a:effectLst/>
                          <a:latin typeface="Calibri"/>
                          <a:ea typeface="Times New Roman"/>
                          <a:cs typeface="Calibri"/>
                        </a:rPr>
                        <a:t>15</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b="1" noProof="0">
                          <a:solidFill>
                            <a:srgbClr val="000000"/>
                          </a:solidFill>
                          <a:effectLst/>
                          <a:latin typeface="Calibri"/>
                          <a:ea typeface="Times New Roman"/>
                          <a:cs typeface="Calibri"/>
                        </a:rPr>
                        <a:t>3</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b="1" noProof="0">
                          <a:solidFill>
                            <a:srgbClr val="000000"/>
                          </a:solidFill>
                          <a:effectLst/>
                          <a:latin typeface="Calibri"/>
                          <a:ea typeface="Times New Roman"/>
                          <a:cs typeface="Calibri"/>
                        </a:rPr>
                        <a:t>1</a:t>
                      </a:r>
                      <a:endParaRPr lang="fr-FR" sz="1600" noProof="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w="12700" cap="flat" cmpd="sng" algn="ctr">
                      <a:solidFill>
                        <a:srgbClr val="9CC2E5"/>
                      </a:solidFill>
                      <a:prstDash val="dot"/>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spcAft>
                          <a:spcPts val="0"/>
                        </a:spcAft>
                      </a:pPr>
                      <a:r>
                        <a:rPr lang="fr-FR" sz="1600" b="1" noProof="0" dirty="0">
                          <a:solidFill>
                            <a:srgbClr val="000000"/>
                          </a:solidFill>
                          <a:effectLst/>
                          <a:latin typeface="Calibri"/>
                          <a:ea typeface="Times New Roman"/>
                          <a:cs typeface="Calibri"/>
                        </a:rPr>
                        <a:t>73</a:t>
                      </a:r>
                      <a:endParaRPr lang="fr-FR" sz="1600" noProof="0" dirty="0">
                        <a:effectLst/>
                        <a:latin typeface="Calibri"/>
                        <a:ea typeface="Times New Roman"/>
                        <a:cs typeface="Times New Roman"/>
                      </a:endParaRPr>
                    </a:p>
                  </a:txBody>
                  <a:tcPr marL="68520" marR="68520" marT="0" marB="0">
                    <a:lnL w="12700" cap="flat" cmpd="sng" algn="ctr">
                      <a:solidFill>
                        <a:srgbClr val="9CC2E5"/>
                      </a:solidFill>
                      <a:prstDash val="dot"/>
                      <a:round/>
                      <a:headEnd type="none" w="med" len="med"/>
                      <a:tailEnd type="none" w="med" len="med"/>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10013"/>
                  </a:ext>
                </a:extLst>
              </a:tr>
            </a:tbl>
          </a:graphicData>
        </a:graphic>
      </p:graphicFrame>
      <p:sp>
        <p:nvSpPr>
          <p:cNvPr id="5" name="Rectangle 1"/>
          <p:cNvSpPr>
            <a:spLocks noChangeArrowheads="1"/>
          </p:cNvSpPr>
          <p:nvPr/>
        </p:nvSpPr>
        <p:spPr bwMode="auto">
          <a:xfrm>
            <a:off x="1146810" y="367432"/>
            <a:ext cx="10541098" cy="400110"/>
          </a:xfrm>
          <a:prstGeom prst="rect">
            <a:avLst/>
          </a:prstGeom>
          <a:solidFill>
            <a:schemeClr val="accent1">
              <a:lumMod val="60000"/>
              <a:lumOff val="40000"/>
            </a:schemeClr>
          </a:solidFill>
          <a:ln>
            <a:noFill/>
          </a:ln>
          <a:effectLst/>
        </p:spPr>
        <p:txBody>
          <a:bodyPr vert="horz" wrap="square" lIns="91440" tIns="45720" rIns="91440" bIns="45720" numCol="1" anchor="ctr" anchorCtr="0" compatLnSpc="1">
            <a:prstTxWarp prst="textNoShape">
              <a:avLst/>
            </a:prstTxWarp>
            <a:spAutoFit/>
          </a:bodyPr>
          <a:lstStyle/>
          <a:p>
            <a:pPr lvl="0" defTabSz="914400" fontAlgn="base">
              <a:spcBef>
                <a:spcPct val="0"/>
              </a:spcBef>
              <a:spcAft>
                <a:spcPct val="0"/>
              </a:spcAft>
            </a:pPr>
            <a:r>
              <a:rPr lang="fr-FR" altLang="en-US" sz="2000" b="1" dirty="0">
                <a:solidFill>
                  <a:schemeClr val="bg1"/>
                </a:solidFill>
                <a:latin typeface="Calibri" pitchFamily="34" charset="0"/>
                <a:ea typeface="Times New Roman" pitchFamily="18" charset="0"/>
                <a:cs typeface="Times New Roman" pitchFamily="18" charset="0"/>
              </a:rPr>
              <a:t>Comparaison entre les catégories d’endémicité du niveau district et sous-district</a:t>
            </a:r>
            <a:endParaRPr kumimoji="0" lang="en-US" altLang="en-US" sz="2000" b="1" i="0" u="none" strike="noStrike" cap="none" normalizeH="0" baseline="0" dirty="0">
              <a:ln>
                <a:noFill/>
              </a:ln>
              <a:solidFill>
                <a:schemeClr val="bg1"/>
              </a:solidFill>
              <a:effectLst/>
              <a:latin typeface="Arial" pitchFamily="34" charset="0"/>
              <a:cs typeface="Arial" pitchFamily="34" charset="0"/>
            </a:endParaRPr>
          </a:p>
        </p:txBody>
      </p:sp>
      <p:sp>
        <p:nvSpPr>
          <p:cNvPr id="2" name="TextBox 1">
            <a:extLst>
              <a:ext uri="{FF2B5EF4-FFF2-40B4-BE49-F238E27FC236}">
                <a16:creationId xmlns:a16="http://schemas.microsoft.com/office/drawing/2014/main" id="{9ED662CE-AEE8-41B9-915A-8A93EABF08DD}"/>
              </a:ext>
            </a:extLst>
          </p:cNvPr>
          <p:cNvSpPr txBox="1"/>
          <p:nvPr/>
        </p:nvSpPr>
        <p:spPr>
          <a:xfrm>
            <a:off x="1146810" y="5807194"/>
            <a:ext cx="10272091" cy="969496"/>
          </a:xfrm>
          <a:prstGeom prst="rect">
            <a:avLst/>
          </a:prstGeom>
          <a:noFill/>
        </p:spPr>
        <p:txBody>
          <a:bodyPr wrap="square" rtlCol="0">
            <a:spAutoFit/>
          </a:bodyPr>
          <a:lstStyle/>
          <a:p>
            <a:r>
              <a:rPr lang="fr-FR" dirty="0"/>
              <a:t>Exemple de Bafata : les 14 sous-districts sont classés faible risque avec la prévalence du district. Mais en utilisant la prévalence des sous-districts, seulement 5 sont en fait à faible risque, 2 modérés et 7 n’ont pas de données</a:t>
            </a:r>
            <a:endParaRPr lang="en-GB" dirty="0"/>
          </a:p>
        </p:txBody>
      </p:sp>
      <p:sp>
        <p:nvSpPr>
          <p:cNvPr id="3" name="Rectangle 2">
            <a:extLst>
              <a:ext uri="{FF2B5EF4-FFF2-40B4-BE49-F238E27FC236}">
                <a16:creationId xmlns:a16="http://schemas.microsoft.com/office/drawing/2014/main" id="{6C82C2E0-89A4-48AA-8FEF-028CDAA7281F}"/>
              </a:ext>
            </a:extLst>
          </p:cNvPr>
          <p:cNvSpPr/>
          <p:nvPr/>
        </p:nvSpPr>
        <p:spPr>
          <a:xfrm>
            <a:off x="1146811" y="2125152"/>
            <a:ext cx="10888980" cy="321957"/>
          </a:xfrm>
          <a:prstGeom prst="rect">
            <a:avLst/>
          </a:prstGeom>
          <a:noFill/>
          <a:ln w="19050">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18361453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055166" y="3706242"/>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18" name="Title 3">
            <a:extLst>
              <a:ext uri="{FF2B5EF4-FFF2-40B4-BE49-F238E27FC236}">
                <a16:creationId xmlns:a16="http://schemas.microsoft.com/office/drawing/2014/main" id="{BA9ED4FC-CF5A-4EF0-B4F7-5BC761D7966B}"/>
              </a:ext>
            </a:extLst>
          </p:cNvPr>
          <p:cNvSpPr txBox="1">
            <a:spLocks/>
          </p:cNvSpPr>
          <p:nvPr/>
        </p:nvSpPr>
        <p:spPr>
          <a:xfrm>
            <a:off x="1379705" y="289865"/>
            <a:ext cx="10227368" cy="762108"/>
          </a:xfrm>
          <a:prstGeom prst="rect">
            <a:avLst/>
          </a:prstGeom>
        </p:spPr>
        <p:txBody>
          <a:bodyPr vert="horz" lIns="91438" tIns="45719" rIns="91438" bIns="45719" rtlCol="0" anchor="ctr">
            <a:noAutofit/>
          </a:bodyPr>
          <a:lstStyle>
            <a:lvl1pPr algn="l" defTabSz="685783" rtl="0" eaLnBrk="1" latinLnBrk="0" hangingPunct="1">
              <a:lnSpc>
                <a:spcPct val="90000"/>
              </a:lnSpc>
              <a:spcBef>
                <a:spcPct val="0"/>
              </a:spcBef>
              <a:buNone/>
              <a:defRPr sz="3600" b="1" kern="1200">
                <a:solidFill>
                  <a:srgbClr val="004E71"/>
                </a:solidFill>
                <a:latin typeface="Geneva" panose="020B0503030404040204" pitchFamily="34" charset="0"/>
                <a:ea typeface="Geneva" panose="020B0503030404040204" pitchFamily="34" charset="0"/>
                <a:cs typeface="+mj-cs"/>
              </a:defRPr>
            </a:lvl1pPr>
          </a:lstStyle>
          <a:p>
            <a:pPr lvl="0">
              <a:defRPr/>
            </a:pPr>
            <a:r>
              <a:rPr lang="fr-FR" sz="2400" dirty="0"/>
              <a:t>Soutien technique à 22 pays pour la planification sous-districts et estimation ajustée des besoins du PZQ</a:t>
            </a:r>
            <a:endParaRPr kumimoji="0" lang="en-US" sz="2400" b="1" i="0" u="none" strike="noStrike" kern="1200" cap="none" spc="0" normalizeH="0" baseline="0" noProof="0" dirty="0">
              <a:ln>
                <a:noFill/>
              </a:ln>
              <a:solidFill>
                <a:srgbClr val="004E71"/>
              </a:solidFill>
              <a:effectLst/>
              <a:uLnTx/>
              <a:uFillTx/>
              <a:latin typeface="Geneva" panose="020B0503030404040204" pitchFamily="34" charset="0"/>
              <a:cs typeface="+mj-cs"/>
            </a:endParaRPr>
          </a:p>
        </p:txBody>
      </p:sp>
      <p:graphicFrame>
        <p:nvGraphicFramePr>
          <p:cNvPr id="4" name="Content Placeholder 3">
            <a:extLst>
              <a:ext uri="{FF2B5EF4-FFF2-40B4-BE49-F238E27FC236}">
                <a16:creationId xmlns:a16="http://schemas.microsoft.com/office/drawing/2014/main" id="{9BF1AD1F-80E0-423D-AC4F-5375B8E669CC}"/>
              </a:ext>
            </a:extLst>
          </p:cNvPr>
          <p:cNvGraphicFramePr>
            <a:graphicFrameLocks noGrp="1"/>
          </p:cNvGraphicFramePr>
          <p:nvPr>
            <p:ph idx="1"/>
            <p:extLst>
              <p:ext uri="{D42A27DB-BD31-4B8C-83A1-F6EECF244321}">
                <p14:modId xmlns:p14="http://schemas.microsoft.com/office/powerpoint/2010/main" val="3970210456"/>
              </p:ext>
            </p:extLst>
          </p:nvPr>
        </p:nvGraphicFramePr>
        <p:xfrm>
          <a:off x="1379704" y="1138602"/>
          <a:ext cx="10227368" cy="1801076"/>
        </p:xfrm>
        <a:graphic>
          <a:graphicData uri="http://schemas.openxmlformats.org/drawingml/2006/table">
            <a:tbl>
              <a:tblPr firstRow="1" firstCol="1" bandRow="1">
                <a:tableStyleId>{5C22544A-7EE6-4342-B048-85BDC9FD1C3A}</a:tableStyleId>
              </a:tblPr>
              <a:tblGrid>
                <a:gridCol w="1011856">
                  <a:extLst>
                    <a:ext uri="{9D8B030D-6E8A-4147-A177-3AD203B41FA5}">
                      <a16:colId xmlns:a16="http://schemas.microsoft.com/office/drawing/2014/main" val="2471802947"/>
                    </a:ext>
                  </a:extLst>
                </a:gridCol>
                <a:gridCol w="1803250">
                  <a:extLst>
                    <a:ext uri="{9D8B030D-6E8A-4147-A177-3AD203B41FA5}">
                      <a16:colId xmlns:a16="http://schemas.microsoft.com/office/drawing/2014/main" val="333711474"/>
                    </a:ext>
                  </a:extLst>
                </a:gridCol>
                <a:gridCol w="2002511">
                  <a:extLst>
                    <a:ext uri="{9D8B030D-6E8A-4147-A177-3AD203B41FA5}">
                      <a16:colId xmlns:a16="http://schemas.microsoft.com/office/drawing/2014/main" val="2332083151"/>
                    </a:ext>
                  </a:extLst>
                </a:gridCol>
                <a:gridCol w="2003926">
                  <a:extLst>
                    <a:ext uri="{9D8B030D-6E8A-4147-A177-3AD203B41FA5}">
                      <a16:colId xmlns:a16="http://schemas.microsoft.com/office/drawing/2014/main" val="1019627391"/>
                    </a:ext>
                  </a:extLst>
                </a:gridCol>
                <a:gridCol w="1975059">
                  <a:extLst>
                    <a:ext uri="{9D8B030D-6E8A-4147-A177-3AD203B41FA5}">
                      <a16:colId xmlns:a16="http://schemas.microsoft.com/office/drawing/2014/main" val="3603429090"/>
                    </a:ext>
                  </a:extLst>
                </a:gridCol>
                <a:gridCol w="1430766">
                  <a:extLst>
                    <a:ext uri="{9D8B030D-6E8A-4147-A177-3AD203B41FA5}">
                      <a16:colId xmlns:a16="http://schemas.microsoft.com/office/drawing/2014/main" val="1949392739"/>
                    </a:ext>
                  </a:extLst>
                </a:gridCol>
              </a:tblGrid>
              <a:tr h="1155277">
                <a:tc>
                  <a:txBody>
                    <a:bodyPr/>
                    <a:lstStyle/>
                    <a:p>
                      <a:pPr algn="ctr">
                        <a:lnSpc>
                          <a:spcPct val="107000"/>
                        </a:lnSpc>
                        <a:spcAft>
                          <a:spcPts val="0"/>
                        </a:spcAft>
                      </a:pPr>
                      <a:r>
                        <a:rPr lang="fr-FR" sz="1600" noProof="0" dirty="0">
                          <a:effectLst/>
                        </a:rPr>
                        <a:t>Nb. de sous-unités</a:t>
                      </a:r>
                      <a:endParaRPr lang="fr-FR" sz="16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600" dirty="0">
                          <a:effectLst/>
                        </a:rPr>
                        <a:t>Estimations EAS </a:t>
                      </a:r>
                    </a:p>
                    <a:p>
                      <a:pPr algn="ctr">
                        <a:lnSpc>
                          <a:spcPct val="107000"/>
                        </a:lnSpc>
                        <a:spcAft>
                          <a:spcPts val="0"/>
                        </a:spcAft>
                      </a:pPr>
                      <a:r>
                        <a:rPr lang="en-GB" sz="1600" dirty="0">
                          <a:effectLst/>
                        </a:rPr>
                        <a:t>(Endémicité UMO)</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600" dirty="0">
                          <a:effectLst/>
                        </a:rPr>
                        <a:t>Estimations EAS </a:t>
                      </a:r>
                    </a:p>
                    <a:p>
                      <a:pPr algn="ctr">
                        <a:lnSpc>
                          <a:spcPct val="107000"/>
                        </a:lnSpc>
                        <a:spcAft>
                          <a:spcPts val="0"/>
                        </a:spcAft>
                      </a:pPr>
                      <a:r>
                        <a:rPr lang="en-GB" sz="1600" dirty="0">
                          <a:effectLst/>
                        </a:rPr>
                        <a:t>(Endémicité Sous-unite)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600" dirty="0">
                          <a:effectLst/>
                        </a:rPr>
                        <a:t>Estimations PZQ </a:t>
                      </a:r>
                    </a:p>
                    <a:p>
                      <a:pPr algn="ctr">
                        <a:lnSpc>
                          <a:spcPct val="107000"/>
                        </a:lnSpc>
                        <a:spcAft>
                          <a:spcPts val="0"/>
                        </a:spcAft>
                      </a:pPr>
                      <a:r>
                        <a:rPr lang="en-GB" sz="1600" dirty="0">
                          <a:effectLst/>
                        </a:rPr>
                        <a:t>(Endémicité UMO)</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600" dirty="0">
                          <a:effectLst/>
                        </a:rPr>
                        <a:t>Estimations PZQ </a:t>
                      </a:r>
                    </a:p>
                    <a:p>
                      <a:pPr algn="ctr">
                        <a:lnSpc>
                          <a:spcPct val="107000"/>
                        </a:lnSpc>
                        <a:spcAft>
                          <a:spcPts val="0"/>
                        </a:spcAft>
                      </a:pPr>
                      <a:r>
                        <a:rPr lang="en-GB" sz="1600" dirty="0">
                          <a:effectLst/>
                        </a:rPr>
                        <a:t>(Endémicité Sous-unite)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1600" dirty="0">
                          <a:effectLst/>
                        </a:rPr>
                        <a:t>Variation dans
les Estimations EAS et PZQ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28359987"/>
                  </a:ext>
                </a:extLst>
              </a:tr>
              <a:tr h="645799">
                <a:tc>
                  <a:txBody>
                    <a:bodyPr/>
                    <a:lstStyle/>
                    <a:p>
                      <a:pPr algn="ctr">
                        <a:lnSpc>
                          <a:spcPct val="107000"/>
                        </a:lnSpc>
                        <a:spcAft>
                          <a:spcPts val="0"/>
                        </a:spcAft>
                      </a:pPr>
                      <a:r>
                        <a:rPr lang="en-GB" sz="1800" dirty="0">
                          <a:effectLst/>
                        </a:rPr>
                        <a:t>6,012</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effectLst/>
                        </a:rPr>
                        <a:t>12,172,422</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effectLst/>
                        </a:rPr>
                        <a:t>11,346,275</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effectLst/>
                        </a:rPr>
                        <a:t>30,432,077</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effectLst/>
                        </a:rPr>
                        <a:t>28,366,454</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effectLst/>
                        </a:rPr>
                        <a:t>-6.79%</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96650343"/>
                  </a:ext>
                </a:extLst>
              </a:tr>
            </a:tbl>
          </a:graphicData>
        </a:graphic>
      </p:graphicFrame>
      <p:sp>
        <p:nvSpPr>
          <p:cNvPr id="21" name="TextBox 20">
            <a:extLst>
              <a:ext uri="{FF2B5EF4-FFF2-40B4-BE49-F238E27FC236}">
                <a16:creationId xmlns:a16="http://schemas.microsoft.com/office/drawing/2014/main" id="{A49F4D54-EEBE-4253-80AA-3F6C87878CA8}"/>
              </a:ext>
            </a:extLst>
          </p:cNvPr>
          <p:cNvSpPr txBox="1"/>
          <p:nvPr/>
        </p:nvSpPr>
        <p:spPr>
          <a:xfrm>
            <a:off x="1379704" y="3033586"/>
            <a:ext cx="10130548" cy="646331"/>
          </a:xfrm>
          <a:prstGeom prst="rect">
            <a:avLst/>
          </a:prstGeom>
          <a:noFill/>
        </p:spPr>
        <p:txBody>
          <a:bodyPr wrap="square" rtlCol="0">
            <a:spAutoFit/>
          </a:bodyPr>
          <a:lstStyle/>
          <a:p>
            <a:pPr marL="342900" lvl="0" indent="-342900">
              <a:buFont typeface="Arial" panose="020B0604020202020204" pitchFamily="34" charset="0"/>
              <a:buChar char="•"/>
              <a:defRPr/>
            </a:pPr>
            <a:r>
              <a:rPr lang="fr-FR" sz="1800" b="1" i="1" dirty="0">
                <a:solidFill>
                  <a:prstClr val="black"/>
                </a:solidFill>
              </a:rPr>
              <a:t>Il y a globalement une diminution de 6,79 % des besoins de traitement (population et médicaments)</a:t>
            </a:r>
          </a:p>
          <a:p>
            <a:pPr marL="342900" indent="-342900">
              <a:buFont typeface="Arial" panose="020B0604020202020204" pitchFamily="34" charset="0"/>
              <a:buChar char="•"/>
              <a:defRPr/>
            </a:pPr>
            <a:r>
              <a:rPr lang="fr-FR" sz="1800" b="1" i="1" dirty="0">
                <a:solidFill>
                  <a:prstClr val="black"/>
                </a:solidFill>
              </a:rPr>
              <a:t>Ceci ne concerne que 6012 (14,4 %) de l’ensemble es sous-unités (41,817 )</a:t>
            </a:r>
            <a:endParaRPr lang="en-US" sz="1800" b="1" i="1" dirty="0">
              <a:solidFill>
                <a:prstClr val="black"/>
              </a:solidFill>
            </a:endParaRPr>
          </a:p>
        </p:txBody>
      </p:sp>
      <p:graphicFrame>
        <p:nvGraphicFramePr>
          <p:cNvPr id="17" name="Content Placeholder 4">
            <a:extLst>
              <a:ext uri="{FF2B5EF4-FFF2-40B4-BE49-F238E27FC236}">
                <a16:creationId xmlns:a16="http://schemas.microsoft.com/office/drawing/2014/main" id="{88148372-21A5-400A-943E-F0916F69F2EA}"/>
              </a:ext>
            </a:extLst>
          </p:cNvPr>
          <p:cNvGraphicFramePr>
            <a:graphicFrameLocks/>
          </p:cNvGraphicFramePr>
          <p:nvPr>
            <p:extLst>
              <p:ext uri="{D42A27DB-BD31-4B8C-83A1-F6EECF244321}">
                <p14:modId xmlns:p14="http://schemas.microsoft.com/office/powerpoint/2010/main" val="3535314125"/>
              </p:ext>
            </p:extLst>
          </p:nvPr>
        </p:nvGraphicFramePr>
        <p:xfrm>
          <a:off x="1411512" y="4417471"/>
          <a:ext cx="10232707" cy="1506145"/>
        </p:xfrm>
        <a:graphic>
          <a:graphicData uri="http://schemas.openxmlformats.org/drawingml/2006/table">
            <a:tbl>
              <a:tblPr firstRow="1" firstCol="1" bandRow="1">
                <a:tableStyleId>{5C22544A-7EE6-4342-B048-85BDC9FD1C3A}</a:tableStyleId>
              </a:tblPr>
              <a:tblGrid>
                <a:gridCol w="1194589">
                  <a:extLst>
                    <a:ext uri="{9D8B030D-6E8A-4147-A177-3AD203B41FA5}">
                      <a16:colId xmlns:a16="http://schemas.microsoft.com/office/drawing/2014/main" val="428042386"/>
                    </a:ext>
                  </a:extLst>
                </a:gridCol>
                <a:gridCol w="1909809">
                  <a:extLst>
                    <a:ext uri="{9D8B030D-6E8A-4147-A177-3AD203B41FA5}">
                      <a16:colId xmlns:a16="http://schemas.microsoft.com/office/drawing/2014/main" val="3806500355"/>
                    </a:ext>
                  </a:extLst>
                </a:gridCol>
                <a:gridCol w="1977215">
                  <a:extLst>
                    <a:ext uri="{9D8B030D-6E8A-4147-A177-3AD203B41FA5}">
                      <a16:colId xmlns:a16="http://schemas.microsoft.com/office/drawing/2014/main" val="1102539594"/>
                    </a:ext>
                  </a:extLst>
                </a:gridCol>
                <a:gridCol w="1977215">
                  <a:extLst>
                    <a:ext uri="{9D8B030D-6E8A-4147-A177-3AD203B41FA5}">
                      <a16:colId xmlns:a16="http://schemas.microsoft.com/office/drawing/2014/main" val="2360489936"/>
                    </a:ext>
                  </a:extLst>
                </a:gridCol>
                <a:gridCol w="1707594">
                  <a:extLst>
                    <a:ext uri="{9D8B030D-6E8A-4147-A177-3AD203B41FA5}">
                      <a16:colId xmlns:a16="http://schemas.microsoft.com/office/drawing/2014/main" val="3768695043"/>
                    </a:ext>
                  </a:extLst>
                </a:gridCol>
                <a:gridCol w="1466285">
                  <a:extLst>
                    <a:ext uri="{9D8B030D-6E8A-4147-A177-3AD203B41FA5}">
                      <a16:colId xmlns:a16="http://schemas.microsoft.com/office/drawing/2014/main" val="274180268"/>
                    </a:ext>
                  </a:extLst>
                </a:gridCol>
              </a:tblGrid>
              <a:tr h="940094">
                <a:tc>
                  <a:txBody>
                    <a:bodyPr/>
                    <a:lstStyle/>
                    <a:p>
                      <a:pPr algn="ctr">
                        <a:lnSpc>
                          <a:spcPct val="107000"/>
                        </a:lnSpc>
                        <a:spcAft>
                          <a:spcPts val="0"/>
                        </a:spcAft>
                      </a:pPr>
                      <a:r>
                        <a:rPr lang="fr-FR" sz="2000" noProof="0" dirty="0">
                          <a:effectLst/>
                        </a:rPr>
                        <a:t>Nb. de sous-unités</a:t>
                      </a:r>
                      <a:endParaRPr lang="fr-FR" sz="2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2000" noProof="0" dirty="0">
                          <a:effectLst/>
                        </a:rPr>
                        <a:t>EAS traités adéquatement</a:t>
                      </a:r>
                      <a:endParaRPr lang="fr-FR" sz="2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2000" noProof="0" dirty="0">
                          <a:effectLst/>
                        </a:rPr>
                        <a:t>EAS Non traités mais nécessitant le traitement</a:t>
                      </a:r>
                      <a:endParaRPr lang="fr-FR" sz="2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2000" noProof="0" dirty="0">
                          <a:effectLst/>
                        </a:rPr>
                        <a:t>EAS traités mais ne nécessitant pas le traitement</a:t>
                      </a:r>
                      <a:endParaRPr lang="fr-FR" sz="2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2000" noProof="0" dirty="0">
                          <a:effectLst/>
                        </a:rPr>
                        <a:t>PZQ en moins</a:t>
                      </a:r>
                      <a:endParaRPr lang="fr-FR" sz="2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2000" noProof="0" dirty="0">
                          <a:effectLst/>
                        </a:rPr>
                        <a:t>Surplus de PZQ utilisé</a:t>
                      </a:r>
                      <a:endParaRPr lang="fr-FR" sz="2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69456272"/>
                  </a:ext>
                </a:extLst>
              </a:tr>
              <a:tr h="542215">
                <a:tc>
                  <a:txBody>
                    <a:bodyPr/>
                    <a:lstStyle/>
                    <a:p>
                      <a:pPr algn="ctr">
                        <a:lnSpc>
                          <a:spcPct val="107000"/>
                        </a:lnSpc>
                        <a:spcAft>
                          <a:spcPts val="0"/>
                        </a:spcAft>
                      </a:pPr>
                      <a:r>
                        <a:rPr lang="fr-FR" sz="2000" noProof="0">
                          <a:effectLst/>
                        </a:rPr>
                        <a:t>6,012</a:t>
                      </a:r>
                      <a:endParaRPr lang="fr-FR" sz="20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2000" noProof="0">
                          <a:effectLst/>
                        </a:rPr>
                        <a:t>7,606,279</a:t>
                      </a:r>
                      <a:endParaRPr lang="fr-FR" sz="20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2000" noProof="0">
                          <a:effectLst/>
                        </a:rPr>
                        <a:t>1,372,329</a:t>
                      </a:r>
                      <a:endParaRPr lang="fr-FR" sz="20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2000" noProof="0">
                          <a:effectLst/>
                        </a:rPr>
                        <a:t>2,198,476</a:t>
                      </a:r>
                      <a:endParaRPr lang="fr-FR" sz="20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2000" noProof="0">
                          <a:effectLst/>
                        </a:rPr>
                        <a:t>3,431,055</a:t>
                      </a:r>
                      <a:endParaRPr lang="fr-FR" sz="20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2000" noProof="0" dirty="0">
                          <a:effectLst/>
                        </a:rPr>
                        <a:t>5,496,542</a:t>
                      </a:r>
                      <a:endParaRPr lang="fr-FR" sz="2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0642995"/>
                  </a:ext>
                </a:extLst>
              </a:tr>
            </a:tbl>
          </a:graphicData>
        </a:graphic>
      </p:graphicFrame>
      <p:sp>
        <p:nvSpPr>
          <p:cNvPr id="19" name="Title 3">
            <a:extLst>
              <a:ext uri="{FF2B5EF4-FFF2-40B4-BE49-F238E27FC236}">
                <a16:creationId xmlns:a16="http://schemas.microsoft.com/office/drawing/2014/main" id="{BA9ED4FC-CF5A-4EF0-B4F7-5BC761D7966B}"/>
              </a:ext>
            </a:extLst>
          </p:cNvPr>
          <p:cNvSpPr txBox="1">
            <a:spLocks/>
          </p:cNvSpPr>
          <p:nvPr/>
        </p:nvSpPr>
        <p:spPr>
          <a:xfrm>
            <a:off x="1455008" y="3868582"/>
            <a:ext cx="10152064" cy="545370"/>
          </a:xfrm>
          <a:prstGeom prst="rect">
            <a:avLst/>
          </a:prstGeom>
        </p:spPr>
        <p:txBody>
          <a:bodyPr vert="horz" lIns="91438" tIns="45719" rIns="91438" bIns="45719" rtlCol="0" anchor="ctr">
            <a:noAutofit/>
          </a:bodyPr>
          <a:lstStyle>
            <a:lvl1pPr algn="l" defTabSz="685783" rtl="0" eaLnBrk="1" latinLnBrk="0" hangingPunct="1">
              <a:lnSpc>
                <a:spcPct val="90000"/>
              </a:lnSpc>
              <a:spcBef>
                <a:spcPct val="0"/>
              </a:spcBef>
              <a:buNone/>
              <a:defRPr sz="3600" b="1" kern="1200">
                <a:solidFill>
                  <a:srgbClr val="004E71"/>
                </a:solidFill>
                <a:latin typeface="Geneva" panose="020B0503030404040204" pitchFamily="34" charset="0"/>
                <a:ea typeface="Geneva" panose="020B0503030404040204" pitchFamily="34" charset="0"/>
                <a:cs typeface="+mj-cs"/>
              </a:defRPr>
            </a:lvl1pPr>
          </a:lstStyle>
          <a:p>
            <a:pPr lvl="0">
              <a:defRPr/>
            </a:pPr>
            <a:r>
              <a:rPr lang="fr-FR" sz="2400" dirty="0"/>
              <a:t>Sous-estimations et Surestimations de PZQ</a:t>
            </a:r>
            <a:endParaRPr kumimoji="0" lang="en-US" sz="2400" b="1" i="0" u="none" strike="noStrike" kern="1200" cap="none" spc="0" normalizeH="0" baseline="0" noProof="0" dirty="0">
              <a:ln>
                <a:noFill/>
              </a:ln>
              <a:solidFill>
                <a:srgbClr val="004E71"/>
              </a:solidFill>
              <a:effectLst/>
              <a:uLnTx/>
              <a:uFillTx/>
              <a:latin typeface="Geneva" panose="020B0503030404040204" pitchFamily="34" charset="0"/>
              <a:cs typeface="+mj-cs"/>
            </a:endParaRPr>
          </a:p>
        </p:txBody>
      </p:sp>
    </p:spTree>
    <p:extLst>
      <p:ext uri="{BB962C8B-B14F-4D97-AF65-F5344CB8AC3E}">
        <p14:creationId xmlns:p14="http://schemas.microsoft.com/office/powerpoint/2010/main" val="21117815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18" name="Title 3">
            <a:extLst>
              <a:ext uri="{FF2B5EF4-FFF2-40B4-BE49-F238E27FC236}">
                <a16:creationId xmlns:a16="http://schemas.microsoft.com/office/drawing/2014/main" id="{BA9ED4FC-CF5A-4EF0-B4F7-5BC761D7966B}"/>
              </a:ext>
            </a:extLst>
          </p:cNvPr>
          <p:cNvSpPr txBox="1">
            <a:spLocks/>
          </p:cNvSpPr>
          <p:nvPr/>
        </p:nvSpPr>
        <p:spPr>
          <a:xfrm>
            <a:off x="1186496" y="174896"/>
            <a:ext cx="10044490" cy="945610"/>
          </a:xfrm>
          <a:prstGeom prst="rect">
            <a:avLst/>
          </a:prstGeom>
        </p:spPr>
        <p:txBody>
          <a:bodyPr vert="horz" lIns="91438" tIns="45719" rIns="91438" bIns="45719" rtlCol="0" anchor="ctr">
            <a:noAutofit/>
          </a:bodyPr>
          <a:lstStyle>
            <a:lvl1pPr algn="l" defTabSz="685783" rtl="0" eaLnBrk="1" latinLnBrk="0" hangingPunct="1">
              <a:lnSpc>
                <a:spcPct val="90000"/>
              </a:lnSpc>
              <a:spcBef>
                <a:spcPct val="0"/>
              </a:spcBef>
              <a:buNone/>
              <a:defRPr sz="3600" b="1" kern="1200">
                <a:solidFill>
                  <a:srgbClr val="004E71"/>
                </a:solidFill>
                <a:latin typeface="Geneva" panose="020B0503030404040204" pitchFamily="34" charset="0"/>
                <a:ea typeface="Geneva" panose="020B0503030404040204" pitchFamily="34" charset="0"/>
                <a:cs typeface="+mj-cs"/>
              </a:defRPr>
            </a:lvl1pPr>
          </a:lstStyle>
          <a:p>
            <a:pPr lvl="0">
              <a:defRPr/>
            </a:pPr>
            <a:r>
              <a:rPr lang="fr-FR" sz="3200" dirty="0"/>
              <a:t>Stratégie de traitement adéquate et inadéquate dans la mise en œuvre UMO</a:t>
            </a:r>
            <a:endParaRPr kumimoji="0" lang="en-US" sz="3200" b="1" i="0" u="none" strike="noStrike" kern="1200" cap="none" spc="0" normalizeH="0" baseline="0" noProof="0" dirty="0">
              <a:ln>
                <a:noFill/>
              </a:ln>
              <a:solidFill>
                <a:srgbClr val="004E71"/>
              </a:solidFill>
              <a:effectLst/>
              <a:uLnTx/>
              <a:uFillTx/>
              <a:latin typeface="Geneva" panose="020B0503030404040204" pitchFamily="34" charset="0"/>
              <a:cs typeface="+mj-cs"/>
            </a:endParaRPr>
          </a:p>
        </p:txBody>
      </p:sp>
      <p:graphicFrame>
        <p:nvGraphicFramePr>
          <p:cNvPr id="5" name="Content Placeholder 4">
            <a:extLst>
              <a:ext uri="{FF2B5EF4-FFF2-40B4-BE49-F238E27FC236}">
                <a16:creationId xmlns:a16="http://schemas.microsoft.com/office/drawing/2014/main" id="{C1407F51-A5A0-485A-AA99-4C9384C57288}"/>
              </a:ext>
            </a:extLst>
          </p:cNvPr>
          <p:cNvGraphicFramePr>
            <a:graphicFrameLocks noGrp="1"/>
          </p:cNvGraphicFramePr>
          <p:nvPr>
            <p:ph idx="1"/>
            <p:extLst>
              <p:ext uri="{D42A27DB-BD31-4B8C-83A1-F6EECF244321}">
                <p14:modId xmlns:p14="http://schemas.microsoft.com/office/powerpoint/2010/main" val="2661669490"/>
              </p:ext>
            </p:extLst>
          </p:nvPr>
        </p:nvGraphicFramePr>
        <p:xfrm>
          <a:off x="1186496" y="1269952"/>
          <a:ext cx="10044489" cy="4180261"/>
        </p:xfrm>
        <a:graphic>
          <a:graphicData uri="http://schemas.openxmlformats.org/drawingml/2006/table">
            <a:tbl>
              <a:tblPr firstRow="1" firstCol="1" bandRow="1">
                <a:tableStyleId>{FABFCF23-3B69-468F-B69F-88F6DE6A72F2}</a:tableStyleId>
              </a:tblPr>
              <a:tblGrid>
                <a:gridCol w="2454292">
                  <a:extLst>
                    <a:ext uri="{9D8B030D-6E8A-4147-A177-3AD203B41FA5}">
                      <a16:colId xmlns:a16="http://schemas.microsoft.com/office/drawing/2014/main" val="3636161197"/>
                    </a:ext>
                  </a:extLst>
                </a:gridCol>
                <a:gridCol w="2454292">
                  <a:extLst>
                    <a:ext uri="{9D8B030D-6E8A-4147-A177-3AD203B41FA5}">
                      <a16:colId xmlns:a16="http://schemas.microsoft.com/office/drawing/2014/main" val="3134844625"/>
                    </a:ext>
                  </a:extLst>
                </a:gridCol>
                <a:gridCol w="2454292">
                  <a:extLst>
                    <a:ext uri="{9D8B030D-6E8A-4147-A177-3AD203B41FA5}">
                      <a16:colId xmlns:a16="http://schemas.microsoft.com/office/drawing/2014/main" val="3583871147"/>
                    </a:ext>
                  </a:extLst>
                </a:gridCol>
                <a:gridCol w="2681613">
                  <a:extLst>
                    <a:ext uri="{9D8B030D-6E8A-4147-A177-3AD203B41FA5}">
                      <a16:colId xmlns:a16="http://schemas.microsoft.com/office/drawing/2014/main" val="3738909710"/>
                    </a:ext>
                  </a:extLst>
                </a:gridCol>
              </a:tblGrid>
              <a:tr h="1752947">
                <a:tc>
                  <a:txBody>
                    <a:bodyPr/>
                    <a:lstStyle/>
                    <a:p>
                      <a:pPr algn="ctr">
                        <a:lnSpc>
                          <a:spcPct val="107000"/>
                        </a:lnSpc>
                        <a:spcAft>
                          <a:spcPts val="0"/>
                        </a:spcAft>
                      </a:pPr>
                      <a:r>
                        <a:rPr lang="fr-FR" sz="2400" noProof="0">
                          <a:effectLst/>
                        </a:rPr>
                        <a:t>Traitement adéquat</a:t>
                      </a:r>
                      <a:endParaRPr lang="fr-FR" sz="32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2400" noProof="0">
                          <a:effectLst/>
                        </a:rPr>
                        <a:t>Sur-traitement</a:t>
                      </a:r>
                      <a:endParaRPr lang="fr-FR" sz="32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2400" noProof="0">
                          <a:effectLst/>
                        </a:rPr>
                        <a:t>Sous traitement</a:t>
                      </a:r>
                      <a:endParaRPr lang="fr-FR" sz="32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2400" noProof="0">
                          <a:effectLst/>
                        </a:rPr>
                        <a:t>Stratégie inadequate (surtraitement ou sous-traitement)</a:t>
                      </a:r>
                      <a:endParaRPr lang="fr-FR" sz="32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18682567"/>
                  </a:ext>
                </a:extLst>
              </a:tr>
              <a:tr h="1344706">
                <a:tc>
                  <a:txBody>
                    <a:bodyPr/>
                    <a:lstStyle/>
                    <a:p>
                      <a:pPr algn="ctr">
                        <a:lnSpc>
                          <a:spcPct val="107000"/>
                        </a:lnSpc>
                        <a:spcAft>
                          <a:spcPts val="0"/>
                        </a:spcAft>
                      </a:pPr>
                      <a:r>
                        <a:rPr lang="fr-FR" sz="3200" b="1" noProof="0">
                          <a:effectLst/>
                        </a:rPr>
                        <a:t>3,672</a:t>
                      </a:r>
                      <a:endParaRPr lang="fr-FR" sz="4000" b="1" noProof="0">
                        <a:effectLst/>
                        <a:latin typeface="Calibri" panose="020F0502020204030204" pitchFamily="34" charset="0"/>
                        <a:ea typeface="+mn-ea"/>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3200" b="1" noProof="0">
                          <a:effectLst/>
                        </a:rPr>
                        <a:t>1,558</a:t>
                      </a:r>
                      <a:endParaRPr lang="fr-FR" sz="4000" b="1"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3200" b="1" noProof="0">
                          <a:effectLst/>
                        </a:rPr>
                        <a:t>782</a:t>
                      </a:r>
                      <a:endParaRPr lang="fr-FR" sz="4000" b="1"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3200" b="1" noProof="0">
                          <a:effectLst/>
                        </a:rPr>
                        <a:t>2,340</a:t>
                      </a:r>
                      <a:endParaRPr lang="fr-FR" sz="4000" b="1"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11082229"/>
                  </a:ext>
                </a:extLst>
              </a:tr>
              <a:tr h="1082608">
                <a:tc>
                  <a:txBody>
                    <a:bodyPr/>
                    <a:lstStyle/>
                    <a:p>
                      <a:pPr algn="ctr">
                        <a:lnSpc>
                          <a:spcPct val="107000"/>
                        </a:lnSpc>
                        <a:spcAft>
                          <a:spcPts val="0"/>
                        </a:spcAft>
                      </a:pPr>
                      <a:r>
                        <a:rPr lang="fr-FR" sz="3200" b="1" noProof="0">
                          <a:effectLst/>
                        </a:rPr>
                        <a:t>61.1%</a:t>
                      </a:r>
                      <a:endParaRPr lang="fr-FR" sz="4000" b="1" noProof="0">
                        <a:effectLst/>
                        <a:latin typeface="Calibri" panose="020F0502020204030204" pitchFamily="34" charset="0"/>
                        <a:ea typeface="+mn-ea"/>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3200" b="1" noProof="0">
                          <a:effectLst/>
                        </a:rPr>
                        <a:t>25.9%</a:t>
                      </a:r>
                      <a:endParaRPr lang="fr-FR" sz="4000" b="1"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3200" b="1" noProof="0">
                          <a:effectLst/>
                        </a:rPr>
                        <a:t>13.0%</a:t>
                      </a:r>
                      <a:endParaRPr lang="fr-FR" sz="4000" b="1"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3200" b="1" noProof="0" dirty="0">
                          <a:effectLst/>
                        </a:rPr>
                        <a:t>38.9%</a:t>
                      </a:r>
                      <a:endParaRPr lang="fr-FR" sz="4000" b="1"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65509584"/>
                  </a:ext>
                </a:extLst>
              </a:tr>
            </a:tbl>
          </a:graphicData>
        </a:graphic>
      </p:graphicFrame>
      <p:sp>
        <p:nvSpPr>
          <p:cNvPr id="16" name="TextBox 15">
            <a:extLst>
              <a:ext uri="{FF2B5EF4-FFF2-40B4-BE49-F238E27FC236}">
                <a16:creationId xmlns:a16="http://schemas.microsoft.com/office/drawing/2014/main" id="{0D8B1BF9-5724-4725-9C32-840CF1A7B5DF}"/>
              </a:ext>
            </a:extLst>
          </p:cNvPr>
          <p:cNvSpPr txBox="1"/>
          <p:nvPr/>
        </p:nvSpPr>
        <p:spPr>
          <a:xfrm>
            <a:off x="1186496" y="5729838"/>
            <a:ext cx="10130548" cy="461665"/>
          </a:xfrm>
          <a:prstGeom prst="rect">
            <a:avLst/>
          </a:prstGeom>
          <a:noFill/>
        </p:spPr>
        <p:txBody>
          <a:bodyPr wrap="square" rtlCol="0">
            <a:spAutoFit/>
          </a:bodyPr>
          <a:lstStyle/>
          <a:p>
            <a:pPr marL="342900" lvl="0" indent="-342900">
              <a:buFont typeface="Arial" panose="020B0604020202020204" pitchFamily="34" charset="0"/>
              <a:buChar char="•"/>
              <a:defRPr/>
            </a:pPr>
            <a:r>
              <a:rPr lang="fr-FR" sz="2400" b="1" i="1" dirty="0">
                <a:solidFill>
                  <a:prstClr val="black"/>
                </a:solidFill>
              </a:rPr>
              <a:t>Il y a globalement 40% d’inadéquation contre 60 % d’adéquation</a:t>
            </a:r>
            <a:endPar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330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785" y="365128"/>
            <a:ext cx="10515600" cy="864232"/>
          </a:xfrm>
        </p:spPr>
        <p:txBody>
          <a:bodyPr/>
          <a:lstStyle/>
          <a:p>
            <a:r>
              <a:rPr lang="fr-FR" sz="2800" dirty="0">
                <a:latin typeface="Century Gothic" panose="020B0502020202020204"/>
              </a:rPr>
              <a:t>Analyse de la mise en œuvre au niveau des sous-districts pour la schistosomiase pour les 44 pays </a:t>
            </a:r>
            <a:endParaRPr lang="en-GB" sz="2800" dirty="0"/>
          </a:p>
        </p:txBody>
      </p:sp>
      <p:sp>
        <p:nvSpPr>
          <p:cNvPr id="3" name="Content Placeholder 2">
            <a:extLst>
              <a:ext uri="{FF2B5EF4-FFF2-40B4-BE49-F238E27FC236}">
                <a16:creationId xmlns:a16="http://schemas.microsoft.com/office/drawing/2014/main" id="{F82CB789-186E-4B03-B9E8-4C3CA4DC578F}"/>
              </a:ext>
            </a:extLst>
          </p:cNvPr>
          <p:cNvSpPr>
            <a:spLocks noGrp="1"/>
          </p:cNvSpPr>
          <p:nvPr>
            <p:ph idx="1"/>
          </p:nvPr>
        </p:nvSpPr>
        <p:spPr>
          <a:xfrm>
            <a:off x="1312505" y="1429217"/>
            <a:ext cx="10515600" cy="5134775"/>
          </a:xfrm>
        </p:spPr>
        <p:txBody>
          <a:bodyPr>
            <a:normAutofit/>
          </a:bodyPr>
          <a:lstStyle/>
          <a:p>
            <a:pPr marL="742962">
              <a:lnSpc>
                <a:spcPct val="110000"/>
              </a:lnSpc>
              <a:spcAft>
                <a:spcPts val="1000"/>
              </a:spcAft>
              <a:buClr>
                <a:prstClr val="white"/>
              </a:buClr>
              <a:buSzPct val="120000"/>
              <a:buBlip>
                <a:blip r:embed="rId2"/>
              </a:buBlip>
            </a:pPr>
            <a:r>
              <a:rPr lang="fr-FR" sz="3500" dirty="0">
                <a:solidFill>
                  <a:schemeClr val="tx1"/>
                </a:solidFill>
                <a:latin typeface="Geneva" panose="020B0503030404040204"/>
                <a:ea typeface="+mn-ea"/>
              </a:rPr>
              <a:t>Mise jour des dossiers d’analyse</a:t>
            </a:r>
          </a:p>
          <a:p>
            <a:pPr marL="1085854" lvl="1">
              <a:spcBef>
                <a:spcPts val="751"/>
              </a:spcBef>
              <a:spcAft>
                <a:spcPts val="1000"/>
              </a:spcAft>
              <a:buClr>
                <a:prstClr val="white"/>
              </a:buClr>
              <a:buSzPct val="120000"/>
              <a:buBlip>
                <a:blip r:embed="rId2"/>
              </a:buBlip>
            </a:pPr>
            <a:r>
              <a:rPr lang="fr-FR" sz="2800" dirty="0">
                <a:solidFill>
                  <a:schemeClr val="tx1"/>
                </a:solidFill>
                <a:latin typeface="Geneva" panose="020B0503030404040204"/>
                <a:ea typeface="+mn-ea"/>
              </a:rPr>
              <a:t>Les classeurs Excel sont mis à jour dans la nouvelle version de l’Outil d’analyse pour 23 pays (13 francophones et 10 anglophones) qui ont participé aux ateliers de 2019</a:t>
            </a:r>
          </a:p>
          <a:p>
            <a:pPr marL="1428745" lvl="2">
              <a:lnSpc>
                <a:spcPct val="110000"/>
              </a:lnSpc>
              <a:spcBef>
                <a:spcPts val="751"/>
              </a:spcBef>
              <a:spcAft>
                <a:spcPts val="1000"/>
              </a:spcAft>
              <a:buClr>
                <a:prstClr val="white"/>
              </a:buClr>
              <a:buSzPct val="120000"/>
              <a:buBlip>
                <a:blip r:embed="rId2"/>
              </a:buBlip>
            </a:pPr>
            <a:r>
              <a:rPr lang="fr-FR" sz="2400" dirty="0">
                <a:solidFill>
                  <a:schemeClr val="tx1"/>
                </a:solidFill>
                <a:latin typeface="Geneva" panose="020B0503030404040204"/>
                <a:ea typeface="+mn-ea"/>
              </a:rPr>
              <a:t>Les classeurs Excel sont créés, révisés ou mis à jour dans la nouvelle version de l’outil pour 11 pays (5 francophones et 6 anglophones) qui sont programmée pour les ateliers de 2020</a:t>
            </a:r>
          </a:p>
          <a:p>
            <a:pPr marL="1771637" lvl="3">
              <a:lnSpc>
                <a:spcPct val="110000"/>
              </a:lnSpc>
              <a:spcBef>
                <a:spcPts val="751"/>
              </a:spcBef>
              <a:spcAft>
                <a:spcPts val="1000"/>
              </a:spcAft>
              <a:buClr>
                <a:prstClr val="white"/>
              </a:buClr>
              <a:buSzPct val="120000"/>
              <a:buBlip>
                <a:blip r:embed="rId2"/>
              </a:buBlip>
            </a:pPr>
            <a:r>
              <a:rPr lang="fr-FR" sz="2200" dirty="0">
                <a:solidFill>
                  <a:schemeClr val="tx1"/>
                </a:solidFill>
                <a:latin typeface="Geneva" panose="020B0503030404040204"/>
                <a:ea typeface="+mn-ea"/>
              </a:rPr>
              <a:t>Ces pays sont l’Angola, le Bénin, le Botswana, le Burundi, le Congo, la Gambie, la Guinée Bissau, le Libéria, le Mozambique, la Sierra Leone, l’Afrique du Sud.</a:t>
            </a:r>
            <a:endParaRPr lang="en-US" sz="2200" dirty="0">
              <a:solidFill>
                <a:schemeClr val="tx1"/>
              </a:solidFill>
              <a:latin typeface="Geneva" panose="020B0503030404040204"/>
              <a:ea typeface="+mn-ea"/>
            </a:endParaRPr>
          </a:p>
          <a:p>
            <a:endParaRPr lang="en-GB" dirty="0"/>
          </a:p>
        </p:txBody>
      </p:sp>
    </p:spTree>
    <p:extLst>
      <p:ext uri="{BB962C8B-B14F-4D97-AF65-F5344CB8AC3E}">
        <p14:creationId xmlns:p14="http://schemas.microsoft.com/office/powerpoint/2010/main" val="19741282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785" y="365128"/>
            <a:ext cx="10515600" cy="864232"/>
          </a:xfrm>
        </p:spPr>
        <p:txBody>
          <a:bodyPr/>
          <a:lstStyle/>
          <a:p>
            <a:r>
              <a:rPr lang="fr-FR" sz="2800" dirty="0">
                <a:latin typeface="Century Gothic" panose="020B0502020202020204"/>
              </a:rPr>
              <a:t>Analyse de la mise en œuvre au niveau des sous-districts pour la schistosomiase pour les 44 pays </a:t>
            </a:r>
            <a:endParaRPr lang="en-GB" sz="2800" dirty="0"/>
          </a:p>
        </p:txBody>
      </p:sp>
      <p:sp>
        <p:nvSpPr>
          <p:cNvPr id="3" name="Content Placeholder 2">
            <a:extLst>
              <a:ext uri="{FF2B5EF4-FFF2-40B4-BE49-F238E27FC236}">
                <a16:creationId xmlns:a16="http://schemas.microsoft.com/office/drawing/2014/main" id="{F82CB789-186E-4B03-B9E8-4C3CA4DC578F}"/>
              </a:ext>
            </a:extLst>
          </p:cNvPr>
          <p:cNvSpPr>
            <a:spLocks noGrp="1"/>
          </p:cNvSpPr>
          <p:nvPr>
            <p:ph idx="1"/>
          </p:nvPr>
        </p:nvSpPr>
        <p:spPr>
          <a:xfrm>
            <a:off x="1312505" y="1429217"/>
            <a:ext cx="10515600" cy="5134775"/>
          </a:xfrm>
        </p:spPr>
        <p:txBody>
          <a:bodyPr>
            <a:normAutofit/>
          </a:bodyPr>
          <a:lstStyle/>
          <a:p>
            <a:pPr marL="742962">
              <a:lnSpc>
                <a:spcPct val="110000"/>
              </a:lnSpc>
              <a:spcAft>
                <a:spcPts val="1000"/>
              </a:spcAft>
              <a:buClr>
                <a:prstClr val="white"/>
              </a:buClr>
              <a:buSzPct val="120000"/>
              <a:buBlip>
                <a:blip r:embed="rId2"/>
              </a:buBlip>
            </a:pPr>
            <a:r>
              <a:rPr lang="en-US" sz="3200" dirty="0">
                <a:latin typeface="Geneva" panose="020B0503030404040204"/>
              </a:rPr>
              <a:t>Collaborations avec les pays</a:t>
            </a:r>
            <a:endParaRPr lang="fr-FR" sz="3200" dirty="0">
              <a:solidFill>
                <a:schemeClr val="tx1"/>
              </a:solidFill>
              <a:latin typeface="Geneva" panose="020B0503030404040204"/>
              <a:ea typeface="+mn-ea"/>
            </a:endParaRPr>
          </a:p>
          <a:p>
            <a:pPr marL="1085854" lvl="1">
              <a:spcBef>
                <a:spcPts val="751"/>
              </a:spcBef>
              <a:spcAft>
                <a:spcPts val="1000"/>
              </a:spcAft>
              <a:buClr>
                <a:prstClr val="white"/>
              </a:buClr>
              <a:buSzPct val="120000"/>
              <a:buBlip>
                <a:blip r:embed="rId2"/>
              </a:buBlip>
            </a:pPr>
            <a:r>
              <a:rPr lang="fr-FR" sz="2400" dirty="0">
                <a:latin typeface="Geneva" panose="020B0503030404040204"/>
              </a:rPr>
              <a:t>Des communications (e-mail, appels téléphoniques, etc.) ont été effectuées avec les pays pour un appui continu, et des webinaires ont été organisés avec les pays suivants
</a:t>
            </a:r>
            <a:endParaRPr lang="en-GB" dirty="0"/>
          </a:p>
        </p:txBody>
      </p:sp>
      <p:graphicFrame>
        <p:nvGraphicFramePr>
          <p:cNvPr id="6" name="Table 5">
            <a:extLst>
              <a:ext uri="{FF2B5EF4-FFF2-40B4-BE49-F238E27FC236}">
                <a16:creationId xmlns:a16="http://schemas.microsoft.com/office/drawing/2014/main" id="{7E50F87A-E1D6-49E1-903A-5BFB5AB13F88}"/>
              </a:ext>
            </a:extLst>
          </p:cNvPr>
          <p:cNvGraphicFramePr>
            <a:graphicFrameLocks noGrp="1"/>
          </p:cNvGraphicFramePr>
          <p:nvPr>
            <p:extLst>
              <p:ext uri="{D42A27DB-BD31-4B8C-83A1-F6EECF244321}">
                <p14:modId xmlns:p14="http://schemas.microsoft.com/office/powerpoint/2010/main" val="2756127599"/>
              </p:ext>
            </p:extLst>
          </p:nvPr>
        </p:nvGraphicFramePr>
        <p:xfrm>
          <a:off x="1820267" y="3429000"/>
          <a:ext cx="9500075" cy="2980278"/>
        </p:xfrm>
        <a:graphic>
          <a:graphicData uri="http://schemas.openxmlformats.org/drawingml/2006/table">
            <a:tbl>
              <a:tblPr firstRow="1" firstCol="1" bandRow="1">
                <a:tableStyleId>{7DF18680-E054-41AD-8BC1-D1AEF772440D}</a:tableStyleId>
              </a:tblPr>
              <a:tblGrid>
                <a:gridCol w="4238495">
                  <a:extLst>
                    <a:ext uri="{9D8B030D-6E8A-4147-A177-3AD203B41FA5}">
                      <a16:colId xmlns:a16="http://schemas.microsoft.com/office/drawing/2014/main" val="2493848310"/>
                    </a:ext>
                  </a:extLst>
                </a:gridCol>
                <a:gridCol w="5261580">
                  <a:extLst>
                    <a:ext uri="{9D8B030D-6E8A-4147-A177-3AD203B41FA5}">
                      <a16:colId xmlns:a16="http://schemas.microsoft.com/office/drawing/2014/main" val="48249982"/>
                    </a:ext>
                  </a:extLst>
                </a:gridCol>
              </a:tblGrid>
              <a:tr h="331142">
                <a:tc>
                  <a:txBody>
                    <a:bodyPr/>
                    <a:lstStyle/>
                    <a:p>
                      <a:pPr>
                        <a:lnSpc>
                          <a:spcPct val="107000"/>
                        </a:lnSpc>
                        <a:spcAft>
                          <a:spcPts val="0"/>
                        </a:spcAft>
                      </a:pPr>
                      <a:r>
                        <a:rPr lang="en-GB" sz="1600" dirty="0">
                          <a:effectLst/>
                        </a:rPr>
                        <a:t>Pays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600" dirty="0">
                          <a:effectLst/>
                        </a:rPr>
                        <a:t>Date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47427145"/>
                  </a:ext>
                </a:extLst>
              </a:tr>
              <a:tr h="331142">
                <a:tc>
                  <a:txBody>
                    <a:bodyPr/>
                    <a:lstStyle/>
                    <a:p>
                      <a:pPr>
                        <a:lnSpc>
                          <a:spcPct val="107000"/>
                        </a:lnSpc>
                        <a:spcAft>
                          <a:spcPts val="0"/>
                        </a:spcAft>
                      </a:pPr>
                      <a:r>
                        <a:rPr lang="en-GB" sz="1600" dirty="0">
                          <a:effectLst/>
                        </a:rPr>
                        <a:t>Guinée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600" dirty="0">
                          <a:effectLst/>
                        </a:rPr>
                        <a:t>20-avr.-2020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29453630"/>
                  </a:ext>
                </a:extLst>
              </a:tr>
              <a:tr h="331142">
                <a:tc>
                  <a:txBody>
                    <a:bodyPr/>
                    <a:lstStyle/>
                    <a:p>
                      <a:pPr>
                        <a:lnSpc>
                          <a:spcPct val="107000"/>
                        </a:lnSpc>
                        <a:spcAft>
                          <a:spcPts val="0"/>
                        </a:spcAft>
                      </a:pPr>
                      <a:r>
                        <a:rPr lang="en-GB" sz="1600" dirty="0">
                          <a:effectLst/>
                        </a:rPr>
                        <a:t>Mozambique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600" dirty="0">
                          <a:effectLst/>
                        </a:rPr>
                        <a:t>7-mai-2020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53283621"/>
                  </a:ext>
                </a:extLst>
              </a:tr>
              <a:tr h="331142">
                <a:tc>
                  <a:txBody>
                    <a:bodyPr/>
                    <a:lstStyle/>
                    <a:p>
                      <a:pPr>
                        <a:lnSpc>
                          <a:spcPct val="107000"/>
                        </a:lnSpc>
                        <a:spcAft>
                          <a:spcPts val="0"/>
                        </a:spcAft>
                      </a:pPr>
                      <a:r>
                        <a:rPr lang="en-GB" sz="1600" dirty="0">
                          <a:effectLst/>
                        </a:rPr>
                        <a:t>Angola</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600" dirty="0">
                          <a:effectLst/>
                        </a:rPr>
                        <a:t>13-mai-2020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88728195"/>
                  </a:ext>
                </a:extLst>
              </a:tr>
              <a:tr h="331142">
                <a:tc>
                  <a:txBody>
                    <a:bodyPr/>
                    <a:lstStyle/>
                    <a:p>
                      <a:pPr>
                        <a:lnSpc>
                          <a:spcPct val="107000"/>
                        </a:lnSpc>
                        <a:spcAft>
                          <a:spcPts val="0"/>
                        </a:spcAft>
                      </a:pPr>
                      <a:r>
                        <a:rPr lang="fr-FR" sz="1600" noProof="0" dirty="0">
                          <a:effectLst/>
                        </a:rPr>
                        <a:t>Bénin</a:t>
                      </a:r>
                      <a:endParaRPr lang="fr-FR"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600" dirty="0">
                          <a:effectLst/>
                        </a:rPr>
                        <a:t>21-mai-2020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61054120"/>
                  </a:ext>
                </a:extLst>
              </a:tr>
              <a:tr h="331142">
                <a:tc>
                  <a:txBody>
                    <a:bodyPr/>
                    <a:lstStyle/>
                    <a:p>
                      <a:pPr>
                        <a:lnSpc>
                          <a:spcPct val="107000"/>
                        </a:lnSpc>
                        <a:spcAft>
                          <a:spcPts val="0"/>
                        </a:spcAft>
                      </a:pPr>
                      <a:r>
                        <a:rPr lang="en-GB" sz="1600" dirty="0">
                          <a:effectLst/>
                        </a:rPr>
                        <a:t>Sierra Leone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600" dirty="0">
                          <a:effectLst/>
                        </a:rPr>
                        <a:t>27-mai-2020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53915972"/>
                  </a:ext>
                </a:extLst>
              </a:tr>
              <a:tr h="331142">
                <a:tc>
                  <a:txBody>
                    <a:bodyPr/>
                    <a:lstStyle/>
                    <a:p>
                      <a:pPr>
                        <a:lnSpc>
                          <a:spcPct val="107000"/>
                        </a:lnSpc>
                        <a:spcAft>
                          <a:spcPts val="0"/>
                        </a:spcAft>
                      </a:pPr>
                      <a:r>
                        <a:rPr lang="en-GB" sz="1600" dirty="0">
                          <a:effectLst/>
                        </a:rPr>
                        <a:t>Malawi</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600" dirty="0">
                          <a:effectLst/>
                        </a:rPr>
                        <a:t>22-juin.-2020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00749088"/>
                  </a:ext>
                </a:extLst>
              </a:tr>
              <a:tr h="331142">
                <a:tc>
                  <a:txBody>
                    <a:bodyPr/>
                    <a:lstStyle/>
                    <a:p>
                      <a:pPr>
                        <a:lnSpc>
                          <a:spcPct val="107000"/>
                        </a:lnSpc>
                        <a:spcAft>
                          <a:spcPts val="0"/>
                        </a:spcAft>
                      </a:pPr>
                      <a:r>
                        <a:rPr lang="en-GB" sz="1600" dirty="0">
                          <a:effectLst/>
                        </a:rPr>
                        <a:t>Guinée-Bissau</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600" dirty="0">
                          <a:effectLst/>
                        </a:rPr>
                        <a:t>23-juin.-2020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03182860"/>
                  </a:ext>
                </a:extLst>
              </a:tr>
              <a:tr h="331142">
                <a:tc>
                  <a:txBody>
                    <a:bodyPr/>
                    <a:lstStyle/>
                    <a:p>
                      <a:pPr>
                        <a:lnSpc>
                          <a:spcPct val="107000"/>
                        </a:lnSpc>
                        <a:spcAft>
                          <a:spcPts val="0"/>
                        </a:spcAft>
                      </a:pPr>
                      <a:r>
                        <a:rPr lang="en-GB" sz="1600" dirty="0">
                          <a:effectLst/>
                        </a:rPr>
                        <a:t>Liberia</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600" dirty="0">
                          <a:effectLst/>
                        </a:rPr>
                        <a:t>3-juil.-2020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1782894"/>
                  </a:ext>
                </a:extLst>
              </a:tr>
            </a:tbl>
          </a:graphicData>
        </a:graphic>
      </p:graphicFrame>
    </p:spTree>
    <p:extLst>
      <p:ext uri="{BB962C8B-B14F-4D97-AF65-F5344CB8AC3E}">
        <p14:creationId xmlns:p14="http://schemas.microsoft.com/office/powerpoint/2010/main" val="24021072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5728" y="499042"/>
            <a:ext cx="10515600" cy="1277273"/>
          </a:xfrm>
        </p:spPr>
        <p:txBody>
          <a:bodyPr/>
          <a:lstStyle/>
          <a:p>
            <a:pPr lvl="0"/>
            <a:r>
              <a:rPr lang="fr-FR" dirty="0"/>
              <a:t>Résumé des besoins en PZQ sur la base de l’analyse sous-districts</a:t>
            </a:r>
            <a:endParaRPr lang="en-GB" dirty="0"/>
          </a:p>
        </p:txBody>
      </p:sp>
      <p:sp>
        <p:nvSpPr>
          <p:cNvPr id="4" name="Content Placeholder 3">
            <a:extLst>
              <a:ext uri="{FF2B5EF4-FFF2-40B4-BE49-F238E27FC236}">
                <a16:creationId xmlns:a16="http://schemas.microsoft.com/office/drawing/2014/main" id="{71078F0F-C2A7-49C9-A60A-B3049D943269}"/>
              </a:ext>
            </a:extLst>
          </p:cNvPr>
          <p:cNvSpPr>
            <a:spLocks noGrp="1"/>
          </p:cNvSpPr>
          <p:nvPr>
            <p:ph idx="1"/>
          </p:nvPr>
        </p:nvSpPr>
        <p:spPr>
          <a:xfrm>
            <a:off x="1315408" y="1798086"/>
            <a:ext cx="9304695" cy="2799339"/>
          </a:xfrm>
          <a:prstGeom prst="rect">
            <a:avLst/>
          </a:prstGeom>
        </p:spPr>
        <p:txBody>
          <a:bodyPr vert="horz" lIns="91440" tIns="45720" rIns="91440" bIns="45720" rtlCol="0" anchor="ctr">
            <a:normAutofit/>
          </a:bodyPr>
          <a:lstStyle/>
          <a:p>
            <a:pPr marL="742962">
              <a:lnSpc>
                <a:spcPct val="110000"/>
              </a:lnSpc>
              <a:spcAft>
                <a:spcPts val="1000"/>
              </a:spcAft>
              <a:buClr>
                <a:prstClr val="white"/>
              </a:buClr>
              <a:buSzPct val="120000"/>
              <a:buBlip>
                <a:blip r:embed="rId2"/>
              </a:buBlip>
            </a:pPr>
            <a:r>
              <a:rPr lang="fr-FR" sz="3200" dirty="0">
                <a:latin typeface="Geneva" panose="020B0503030404040204"/>
              </a:rPr>
              <a:t>La population nécessitant la PC est estimée pour 35 pays (voir liste ci-dessous)*</a:t>
            </a:r>
          </a:p>
          <a:p>
            <a:pPr marL="1085853" lvl="2">
              <a:lnSpc>
                <a:spcPct val="110000"/>
              </a:lnSpc>
              <a:spcBef>
                <a:spcPts val="751"/>
              </a:spcBef>
              <a:spcAft>
                <a:spcPts val="1000"/>
              </a:spcAft>
              <a:buClr>
                <a:prstClr val="white"/>
              </a:buClr>
              <a:buSzPct val="120000"/>
              <a:buBlip>
                <a:blip r:embed="rId2"/>
              </a:buBlip>
            </a:pPr>
            <a:r>
              <a:rPr lang="fr-FR" sz="2800" dirty="0">
                <a:latin typeface="Geneva" panose="020B0503030404040204"/>
              </a:rPr>
              <a:t>par groupe d’âge (EAS et adultes)
pour trois années (2020-2022) </a:t>
            </a:r>
            <a:endParaRPr lang="en-US" sz="2800" dirty="0">
              <a:latin typeface="Geneva" panose="020B0503030404040204"/>
            </a:endParaRPr>
          </a:p>
        </p:txBody>
      </p:sp>
      <p:sp>
        <p:nvSpPr>
          <p:cNvPr id="5" name="TextBox 4"/>
          <p:cNvSpPr txBox="1"/>
          <p:nvPr/>
        </p:nvSpPr>
        <p:spPr>
          <a:xfrm>
            <a:off x="1335728" y="4847771"/>
            <a:ext cx="10114592" cy="1277273"/>
          </a:xfrm>
          <a:prstGeom prst="rect">
            <a:avLst/>
          </a:prstGeom>
          <a:noFill/>
        </p:spPr>
        <p:txBody>
          <a:bodyPr wrap="square" rtlCol="0">
            <a:spAutoFit/>
          </a:bodyPr>
          <a:lstStyle/>
          <a:p>
            <a:pPr algn="just"/>
            <a:r>
              <a:rPr lang="en-GB" dirty="0"/>
              <a:t>*Angola, Benin, Botswana, Burkina Faso, Burundi, Cameroun, Chad, Congo, Côte d'Ivoire, Gabon, Gambia, Ghana, Guinea Bissau, Guinée, Kenya, Liberia, Madagascar, Malawi, Mali, Mauritania, Namibia, Niger, Nigeria, RCA, RDC, Sénégal, Sierra Leone, South Africa, South Sudan, Tanzania (Mainland &amp; Zanzibar), Togo, Uganda, Zambia, Zimbabwe </a:t>
            </a:r>
            <a:endParaRPr lang="en-GB" dirty="0">
              <a:solidFill>
                <a:srgbClr val="C00000"/>
              </a:solidFill>
            </a:endParaRPr>
          </a:p>
        </p:txBody>
      </p:sp>
    </p:spTree>
    <p:extLst>
      <p:ext uri="{BB962C8B-B14F-4D97-AF65-F5344CB8AC3E}">
        <p14:creationId xmlns:p14="http://schemas.microsoft.com/office/powerpoint/2010/main" val="42895674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5728" y="499043"/>
            <a:ext cx="10515600" cy="872558"/>
          </a:xfrm>
        </p:spPr>
        <p:txBody>
          <a:bodyPr/>
          <a:lstStyle/>
          <a:p>
            <a:pPr lvl="0"/>
            <a:r>
              <a:rPr lang="fr-FR" sz="2800" dirty="0"/>
              <a:t>Génération des Données Pour la Requête de PZQ basée sur l’Analyse au niveau du sous-district</a:t>
            </a:r>
            <a:endParaRPr lang="en-GB" sz="2800" dirty="0"/>
          </a:p>
        </p:txBody>
      </p:sp>
      <p:sp>
        <p:nvSpPr>
          <p:cNvPr id="4" name="Content Placeholder 3">
            <a:extLst>
              <a:ext uri="{FF2B5EF4-FFF2-40B4-BE49-F238E27FC236}">
                <a16:creationId xmlns:a16="http://schemas.microsoft.com/office/drawing/2014/main" id="{71078F0F-C2A7-49C9-A60A-B3049D943269}"/>
              </a:ext>
            </a:extLst>
          </p:cNvPr>
          <p:cNvSpPr>
            <a:spLocks noGrp="1"/>
          </p:cNvSpPr>
          <p:nvPr>
            <p:ph idx="1"/>
          </p:nvPr>
        </p:nvSpPr>
        <p:spPr>
          <a:xfrm>
            <a:off x="1335728" y="1463041"/>
            <a:ext cx="9956800" cy="3931919"/>
          </a:xfrm>
          <a:prstGeom prst="rect">
            <a:avLst/>
          </a:prstGeom>
        </p:spPr>
        <p:txBody>
          <a:bodyPr vert="horz" lIns="91440" tIns="45720" rIns="91440" bIns="45720" rtlCol="0" anchor="ctr">
            <a:noAutofit/>
          </a:bodyPr>
          <a:lstStyle/>
          <a:p>
            <a:pPr marL="742962">
              <a:lnSpc>
                <a:spcPct val="110000"/>
              </a:lnSpc>
              <a:spcAft>
                <a:spcPts val="1000"/>
              </a:spcAft>
              <a:buClr>
                <a:prstClr val="white"/>
              </a:buClr>
              <a:buSzPct val="120000"/>
              <a:buBlip>
                <a:blip r:embed="rId2"/>
              </a:buBlip>
            </a:pPr>
            <a:r>
              <a:rPr lang="fr-FR" sz="2000" b="1" dirty="0">
                <a:latin typeface="Geneva" panose="020B0503030404040204"/>
              </a:rPr>
              <a:t>Les ensembles de données à inclure dans la demande de PZQ sont générés en conformité avec le format </a:t>
            </a:r>
            <a:r>
              <a:rPr lang="fr-FR" sz="2000" b="1" dirty="0"/>
              <a:t>
Les données détaillées par sous-unité sont également généré</a:t>
            </a:r>
            <a:r>
              <a:rPr lang="fr-FR" sz="2000" b="1" dirty="0">
                <a:solidFill>
                  <a:schemeClr val="tx1"/>
                </a:solidFill>
              </a:rPr>
              <a:t>e</a:t>
            </a:r>
            <a:r>
              <a:rPr lang="fr-FR" sz="2000" b="1" dirty="0"/>
              <a:t>s</a:t>
            </a:r>
          </a:p>
          <a:p>
            <a:pPr marL="742962">
              <a:lnSpc>
                <a:spcPct val="110000"/>
              </a:lnSpc>
              <a:spcAft>
                <a:spcPts val="1000"/>
              </a:spcAft>
              <a:buClr>
                <a:prstClr val="white"/>
              </a:buClr>
              <a:buSzPct val="120000"/>
              <a:buBlip>
                <a:blip r:embed="rId2"/>
              </a:buBlip>
            </a:pPr>
            <a:r>
              <a:rPr lang="fr-FR" sz="2000" b="1" dirty="0"/>
              <a:t>Les formulaires de demande de PZQ sont préremplis avec les données avant leur envoi aux pays</a:t>
            </a:r>
          </a:p>
          <a:p>
            <a:pPr marL="1085854" lvl="1">
              <a:lnSpc>
                <a:spcPct val="110000"/>
              </a:lnSpc>
              <a:spcAft>
                <a:spcPts val="1000"/>
              </a:spcAft>
              <a:buClr>
                <a:prstClr val="white"/>
              </a:buClr>
              <a:buSzPct val="120000"/>
              <a:buBlip>
                <a:blip r:embed="rId2"/>
              </a:buBlip>
            </a:pPr>
            <a:r>
              <a:rPr lang="fr-FR" sz="1800" b="1" dirty="0"/>
              <a:t>Cela est fait pour 25 pays (voir liste ci-dessous)*</a:t>
            </a:r>
          </a:p>
          <a:p>
            <a:pPr marL="742962">
              <a:lnSpc>
                <a:spcPct val="110000"/>
              </a:lnSpc>
              <a:spcAft>
                <a:spcPts val="1000"/>
              </a:spcAft>
              <a:buClr>
                <a:prstClr val="white"/>
              </a:buClr>
              <a:buSzPct val="120000"/>
              <a:buBlip>
                <a:blip r:embed="rId2"/>
              </a:buBlip>
            </a:pPr>
            <a:r>
              <a:rPr lang="fr-FR" sz="2000" b="1" dirty="0"/>
              <a:t>Et dans la mesure du possible, ces données sont utilisées pour réviser les demandes de 2020</a:t>
            </a:r>
            <a:endParaRPr lang="en-US" sz="2000" b="1" dirty="0">
              <a:latin typeface="Geneva" panose="020B0503030404040204"/>
            </a:endParaRPr>
          </a:p>
        </p:txBody>
      </p:sp>
      <p:sp>
        <p:nvSpPr>
          <p:cNvPr id="7" name="TextBox 6">
            <a:extLst>
              <a:ext uri="{FF2B5EF4-FFF2-40B4-BE49-F238E27FC236}">
                <a16:creationId xmlns:a16="http://schemas.microsoft.com/office/drawing/2014/main" id="{4AC80AA0-9CC2-4489-A02D-09D307DA72AE}"/>
              </a:ext>
            </a:extLst>
          </p:cNvPr>
          <p:cNvSpPr txBox="1"/>
          <p:nvPr/>
        </p:nvSpPr>
        <p:spPr>
          <a:xfrm>
            <a:off x="1486624" y="5503349"/>
            <a:ext cx="9418320" cy="969496"/>
          </a:xfrm>
          <a:prstGeom prst="rect">
            <a:avLst/>
          </a:prstGeom>
          <a:noFill/>
        </p:spPr>
        <p:txBody>
          <a:bodyPr wrap="square" rtlCol="0">
            <a:spAutoFit/>
          </a:bodyPr>
          <a:lstStyle/>
          <a:p>
            <a:r>
              <a:rPr lang="en-GB" dirty="0"/>
              <a:t>*Benin, Burkina Faso, Burundi, Cameroun, Chad, Côte d'Ivoire, Gabon, Gambia, Guinea Bissau, Guinée, Kenya, Madagascar, Malawi, Mali, Namibia, Niger, RCA, Sénégal, Sierra Leone, South Sudan, Tanzania (Mainland), Togo, Uganda, Zambia, Zimbabwe</a:t>
            </a:r>
            <a:endParaRPr lang="en-GB" dirty="0">
              <a:solidFill>
                <a:srgbClr val="C00000"/>
              </a:solidFill>
            </a:endParaRPr>
          </a:p>
        </p:txBody>
      </p:sp>
    </p:spTree>
    <p:extLst>
      <p:ext uri="{BB962C8B-B14F-4D97-AF65-F5344CB8AC3E}">
        <p14:creationId xmlns:p14="http://schemas.microsoft.com/office/powerpoint/2010/main" val="11367329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290" y="470264"/>
            <a:ext cx="11061540" cy="4726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8399737" y="5381192"/>
            <a:ext cx="3792263" cy="492370"/>
          </a:xfrm>
          <a:prstGeom prst="rect">
            <a:avLst/>
          </a:prstGeom>
        </p:spPr>
        <p:txBody>
          <a:bodyPr wrap="square" lIns="121848" tIns="60924" rIns="121848" bIns="60924">
            <a:spAutoFit/>
          </a:bodyPr>
          <a:lstStyle/>
          <a:p>
            <a:pPr marL="0" marR="0" lvl="0" indent="0" algn="l" defTabSz="6090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http:// espen.afro.who.int</a:t>
            </a:r>
          </a:p>
        </p:txBody>
      </p:sp>
    </p:spTree>
    <p:extLst>
      <p:ext uri="{BB962C8B-B14F-4D97-AF65-F5344CB8AC3E}">
        <p14:creationId xmlns:p14="http://schemas.microsoft.com/office/powerpoint/2010/main" val="2548314805"/>
      </p:ext>
    </p:extLst>
  </p:cSld>
  <p:clrMapOvr>
    <a:masterClrMapping/>
  </p:clrMapOvr>
  <mc:AlternateContent xmlns:mc="http://schemas.openxmlformats.org/markup-compatibility/2006" xmlns:p14="http://schemas.microsoft.com/office/powerpoint/2010/main">
    <mc:Choice Requires="p14">
      <p:transition spd="slow" p14:dur="2000" advTm="45750"/>
    </mc:Choice>
    <mc:Fallback xmlns="">
      <p:transition spd="slow" advTm="4575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E7FB8"/>
        </a:solidFill>
        <a:effectLst/>
      </p:bgPr>
    </p:bg>
    <p:spTree>
      <p:nvGrpSpPr>
        <p:cNvPr id="1" name=""/>
        <p:cNvGrpSpPr/>
        <p:nvPr/>
      </p:nvGrpSpPr>
      <p:grpSpPr>
        <a:xfrm>
          <a:off x="0" y="0"/>
          <a:ext cx="0" cy="0"/>
          <a:chOff x="0" y="0"/>
          <a:chExt cx="0" cy="0"/>
        </a:xfrm>
      </p:grpSpPr>
      <p:sp>
        <p:nvSpPr>
          <p:cNvPr id="246791" name="Rectangle 7">
            <a:extLst>
              <a:ext uri="{FF2B5EF4-FFF2-40B4-BE49-F238E27FC236}">
                <a16:creationId xmlns:a16="http://schemas.microsoft.com/office/drawing/2014/main" id="{5EF90F32-4690-4D68-98D2-6A8870A12092}"/>
              </a:ext>
            </a:extLst>
          </p:cNvPr>
          <p:cNvSpPr>
            <a:spLocks noChangeArrowheads="1"/>
          </p:cNvSpPr>
          <p:nvPr/>
        </p:nvSpPr>
        <p:spPr bwMode="auto">
          <a:xfrm>
            <a:off x="1246589" y="4816295"/>
            <a:ext cx="9698822" cy="2041706"/>
          </a:xfrm>
          <a:prstGeom prst="rect">
            <a:avLst/>
          </a:prstGeom>
          <a:solidFill>
            <a:srgbClr val="1E7F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361" rtl="1" fontAlgn="base">
              <a:spcBef>
                <a:spcPct val="0"/>
              </a:spcBef>
              <a:spcAft>
                <a:spcPct val="0"/>
              </a:spcAft>
            </a:pPr>
            <a:endParaRPr lang="en-GB" sz="3537" b="1">
              <a:solidFill>
                <a:srgbClr val="000066"/>
              </a:solidFill>
              <a:latin typeface="Arial" panose="020B0604020202020204" pitchFamily="34" charset="0"/>
              <a:cs typeface="Arial" panose="020B0604020202020204" pitchFamily="34" charset="0"/>
            </a:endParaRPr>
          </a:p>
        </p:txBody>
      </p:sp>
      <p:pic>
        <p:nvPicPr>
          <p:cNvPr id="246789" name="Picture 5" descr="WHO-EN-white-H">
            <a:extLst>
              <a:ext uri="{FF2B5EF4-FFF2-40B4-BE49-F238E27FC236}">
                <a16:creationId xmlns:a16="http://schemas.microsoft.com/office/drawing/2014/main" id="{264CC822-24DA-4342-B271-9908B80349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5971" y="5059630"/>
            <a:ext cx="4018619" cy="1235390"/>
          </a:xfrm>
          <a:prstGeom prst="rect">
            <a:avLst/>
          </a:prstGeom>
          <a:noFill/>
          <a:extLst>
            <a:ext uri="{909E8E84-426E-40DD-AFC4-6F175D3DCCD1}">
              <a14:hiddenFill xmlns:a14="http://schemas.microsoft.com/office/drawing/2010/main">
                <a:solidFill>
                  <a:srgbClr val="FFFFFF"/>
                </a:solidFill>
              </a14:hiddenFill>
            </a:ext>
          </a:extLst>
        </p:spPr>
      </p:pic>
      <p:sp>
        <p:nvSpPr>
          <p:cNvPr id="246792" name="Rectangle 8">
            <a:extLst>
              <a:ext uri="{FF2B5EF4-FFF2-40B4-BE49-F238E27FC236}">
                <a16:creationId xmlns:a16="http://schemas.microsoft.com/office/drawing/2014/main" id="{05BC6FF4-8C1D-497A-AF8E-131E88C99149}"/>
              </a:ext>
            </a:extLst>
          </p:cNvPr>
          <p:cNvSpPr>
            <a:spLocks noChangeArrowheads="1"/>
          </p:cNvSpPr>
          <p:nvPr/>
        </p:nvSpPr>
        <p:spPr bwMode="auto">
          <a:xfrm>
            <a:off x="1952835" y="1320435"/>
            <a:ext cx="8284890" cy="2295838"/>
          </a:xfrm>
          <a:prstGeom prst="rect">
            <a:avLst/>
          </a:prstGeom>
          <a:noFill/>
          <a:ln>
            <a:noFill/>
          </a:ln>
          <a:effectLst>
            <a:outerShdw dist="28398" dir="3806097" algn="ctr" rotWithShape="0">
              <a:srgbClr val="0000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algn="ctr" defTabSz="1042988" rtl="0">
              <a:defRPr sz="5000" b="1">
                <a:solidFill>
                  <a:schemeClr val="bg1"/>
                </a:solidFill>
                <a:latin typeface="Arial" panose="020B0604020202020204" pitchFamily="34" charset="0"/>
                <a:cs typeface="Arial" panose="020B0604020202020204" pitchFamily="34" charset="0"/>
              </a:defRPr>
            </a:lvl1pPr>
            <a:lvl2pPr algn="ctr" defTabSz="1042988" rtl="0">
              <a:defRPr sz="5000" b="1">
                <a:solidFill>
                  <a:schemeClr val="bg1"/>
                </a:solidFill>
                <a:latin typeface="Arial" panose="020B0604020202020204" pitchFamily="34" charset="0"/>
                <a:cs typeface="Arial" panose="020B0604020202020204" pitchFamily="34" charset="0"/>
              </a:defRPr>
            </a:lvl2pPr>
            <a:lvl3pPr algn="ctr" defTabSz="1042988" rtl="0">
              <a:defRPr sz="5000" b="1">
                <a:solidFill>
                  <a:schemeClr val="bg1"/>
                </a:solidFill>
                <a:latin typeface="Arial" panose="020B0604020202020204" pitchFamily="34" charset="0"/>
                <a:cs typeface="Arial" panose="020B0604020202020204" pitchFamily="34" charset="0"/>
              </a:defRPr>
            </a:lvl3pPr>
            <a:lvl4pPr algn="ctr" defTabSz="1042988" rtl="0">
              <a:defRPr sz="5000" b="1">
                <a:solidFill>
                  <a:schemeClr val="bg1"/>
                </a:solidFill>
                <a:latin typeface="Arial" panose="020B0604020202020204" pitchFamily="34" charset="0"/>
                <a:cs typeface="Arial" panose="020B0604020202020204" pitchFamily="34" charset="0"/>
              </a:defRPr>
            </a:lvl4pPr>
            <a:lvl5pPr algn="ctr" defTabSz="1042988" rtl="0">
              <a:defRPr sz="5000" b="1">
                <a:solidFill>
                  <a:schemeClr val="bg1"/>
                </a:solidFill>
                <a:latin typeface="Arial" panose="020B0604020202020204" pitchFamily="34" charset="0"/>
                <a:cs typeface="Arial" panose="020B0604020202020204" pitchFamily="34" charset="0"/>
              </a:defRPr>
            </a:lvl5pPr>
            <a:lvl6pPr marL="457200" algn="ctr" defTabSz="1042988" fontAlgn="base">
              <a:spcBef>
                <a:spcPct val="0"/>
              </a:spcBef>
              <a:spcAft>
                <a:spcPct val="0"/>
              </a:spcAft>
              <a:defRPr sz="5000" b="1">
                <a:solidFill>
                  <a:schemeClr val="bg1"/>
                </a:solidFill>
                <a:latin typeface="Arial" panose="020B0604020202020204" pitchFamily="34" charset="0"/>
                <a:cs typeface="Arial" panose="020B0604020202020204" pitchFamily="34" charset="0"/>
              </a:defRPr>
            </a:lvl6pPr>
            <a:lvl7pPr marL="914400" algn="ctr" defTabSz="1042988" fontAlgn="base">
              <a:spcBef>
                <a:spcPct val="0"/>
              </a:spcBef>
              <a:spcAft>
                <a:spcPct val="0"/>
              </a:spcAft>
              <a:defRPr sz="5000" b="1">
                <a:solidFill>
                  <a:schemeClr val="bg1"/>
                </a:solidFill>
                <a:latin typeface="Arial" panose="020B0604020202020204" pitchFamily="34" charset="0"/>
                <a:cs typeface="Arial" panose="020B0604020202020204" pitchFamily="34" charset="0"/>
              </a:defRPr>
            </a:lvl7pPr>
            <a:lvl8pPr marL="1371600" algn="ctr" defTabSz="1042988" fontAlgn="base">
              <a:spcBef>
                <a:spcPct val="0"/>
              </a:spcBef>
              <a:spcAft>
                <a:spcPct val="0"/>
              </a:spcAft>
              <a:defRPr sz="5000" b="1">
                <a:solidFill>
                  <a:schemeClr val="bg1"/>
                </a:solidFill>
                <a:latin typeface="Arial" panose="020B0604020202020204" pitchFamily="34" charset="0"/>
                <a:cs typeface="Arial" panose="020B0604020202020204" pitchFamily="34" charset="0"/>
              </a:defRPr>
            </a:lvl8pPr>
            <a:lvl9pPr marL="1828800" algn="ctr" defTabSz="1042988" fontAlgn="base">
              <a:spcBef>
                <a:spcPct val="0"/>
              </a:spcBef>
              <a:spcAft>
                <a:spcPct val="0"/>
              </a:spcAft>
              <a:defRPr sz="5000" b="1">
                <a:solidFill>
                  <a:schemeClr val="bg1"/>
                </a:solidFill>
                <a:latin typeface="Arial" panose="020B0604020202020204" pitchFamily="34" charset="0"/>
                <a:cs typeface="Arial" panose="020B0604020202020204" pitchFamily="34" charset="0"/>
              </a:defRPr>
            </a:lvl9pPr>
          </a:lstStyle>
          <a:p>
            <a:pPr defTabSz="945990" fontAlgn="base">
              <a:spcBef>
                <a:spcPct val="0"/>
              </a:spcBef>
              <a:spcAft>
                <a:spcPct val="0"/>
              </a:spcAft>
            </a:pPr>
            <a:r>
              <a:rPr lang="en-GB" altLang="en-US" sz="5986" dirty="0">
                <a:solidFill>
                  <a:srgbClr val="FFFFFF"/>
                </a:solidFill>
              </a:rPr>
              <a:t>Schistosomiases</a:t>
            </a:r>
          </a:p>
          <a:p>
            <a:pPr defTabSz="945990" fontAlgn="base">
              <a:spcBef>
                <a:spcPct val="0"/>
              </a:spcBef>
              <a:spcAft>
                <a:spcPct val="0"/>
              </a:spcAft>
            </a:pPr>
            <a:endParaRPr lang="en-GB" altLang="en-US" sz="1814" dirty="0">
              <a:solidFill>
                <a:srgbClr val="FFFFFF"/>
              </a:solidFill>
            </a:endParaRPr>
          </a:p>
          <a:p>
            <a:pPr defTabSz="945990" fontAlgn="base">
              <a:spcBef>
                <a:spcPct val="0"/>
              </a:spcBef>
              <a:spcAft>
                <a:spcPct val="0"/>
              </a:spcAft>
            </a:pPr>
            <a:r>
              <a:rPr lang="en-GB" altLang="en-US" sz="3628" dirty="0">
                <a:solidFill>
                  <a:srgbClr val="FFFFFF"/>
                </a:solidFill>
              </a:rPr>
              <a:t>Mise a jour sur les </a:t>
            </a:r>
            <a:r>
              <a:rPr lang="en-GB" altLang="en-US" sz="3628" dirty="0" err="1">
                <a:solidFill>
                  <a:srgbClr val="FFFFFF"/>
                </a:solidFill>
              </a:rPr>
              <a:t>activités</a:t>
            </a:r>
            <a:r>
              <a:rPr lang="en-GB" altLang="en-US" sz="3628" dirty="0">
                <a:solidFill>
                  <a:srgbClr val="FFFFFF"/>
                </a:solidFill>
              </a:rPr>
              <a:t> </a:t>
            </a:r>
          </a:p>
        </p:txBody>
      </p:sp>
    </p:spTree>
    <p:extLst>
      <p:ext uri="{BB962C8B-B14F-4D97-AF65-F5344CB8AC3E}">
        <p14:creationId xmlns:p14="http://schemas.microsoft.com/office/powerpoint/2010/main" val="10903824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785" y="317032"/>
            <a:ext cx="10515600" cy="591715"/>
          </a:xfrm>
        </p:spPr>
        <p:txBody>
          <a:bodyPr/>
          <a:lstStyle/>
          <a:p>
            <a:r>
              <a:rPr lang="en-US" dirty="0"/>
              <a:t>Agenda </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33451726"/>
              </p:ext>
            </p:extLst>
          </p:nvPr>
        </p:nvGraphicFramePr>
        <p:xfrm>
          <a:off x="1270826" y="1075383"/>
          <a:ext cx="10638559" cy="5409535"/>
        </p:xfrm>
        <a:graphic>
          <a:graphicData uri="http://schemas.openxmlformats.org/drawingml/2006/table">
            <a:tbl>
              <a:tblPr firstRow="1" firstCol="1" bandRow="1">
                <a:tableStyleId>{7DF18680-E054-41AD-8BC1-D1AEF772440D}</a:tableStyleId>
              </a:tblPr>
              <a:tblGrid>
                <a:gridCol w="1751505">
                  <a:extLst>
                    <a:ext uri="{9D8B030D-6E8A-4147-A177-3AD203B41FA5}">
                      <a16:colId xmlns:a16="http://schemas.microsoft.com/office/drawing/2014/main" val="376429479"/>
                    </a:ext>
                  </a:extLst>
                </a:gridCol>
                <a:gridCol w="5278388">
                  <a:extLst>
                    <a:ext uri="{9D8B030D-6E8A-4147-A177-3AD203B41FA5}">
                      <a16:colId xmlns:a16="http://schemas.microsoft.com/office/drawing/2014/main" val="1765825327"/>
                    </a:ext>
                  </a:extLst>
                </a:gridCol>
                <a:gridCol w="3608666">
                  <a:extLst>
                    <a:ext uri="{9D8B030D-6E8A-4147-A177-3AD203B41FA5}">
                      <a16:colId xmlns:a16="http://schemas.microsoft.com/office/drawing/2014/main" val="1056015551"/>
                    </a:ext>
                  </a:extLst>
                </a:gridCol>
              </a:tblGrid>
              <a:tr h="300430">
                <a:tc>
                  <a:txBody>
                    <a:bodyPr/>
                    <a:lstStyle/>
                    <a:p>
                      <a:pPr marL="0" algn="l" defTabSz="457189" rtl="0" eaLnBrk="1" latinLnBrk="0" hangingPunct="1">
                        <a:lnSpc>
                          <a:spcPct val="107000"/>
                        </a:lnSpc>
                        <a:spcAft>
                          <a:spcPts val="1000"/>
                        </a:spcAft>
                      </a:pPr>
                      <a:r>
                        <a:rPr lang="fr-FR" sz="2000" b="1" kern="1200" noProof="0" dirty="0">
                          <a:solidFill>
                            <a:schemeClr val="lt1"/>
                          </a:solidFill>
                          <a:effectLst/>
                          <a:latin typeface="+mn-lt"/>
                          <a:ea typeface="+mn-ea"/>
                          <a:cs typeface="+mn-cs"/>
                        </a:rPr>
                        <a:t>Durée</a:t>
                      </a:r>
                    </a:p>
                  </a:txBody>
                  <a:tcPr marL="68580" marR="68580" marT="0" marB="0"/>
                </a:tc>
                <a:tc>
                  <a:txBody>
                    <a:bodyPr/>
                    <a:lstStyle/>
                    <a:p>
                      <a:pPr>
                        <a:lnSpc>
                          <a:spcPct val="107000"/>
                        </a:lnSpc>
                        <a:spcAft>
                          <a:spcPts val="1000"/>
                        </a:spcAft>
                      </a:pPr>
                      <a:r>
                        <a:rPr lang="fr-FR" sz="2000" noProof="0" dirty="0">
                          <a:effectLst/>
                        </a:rPr>
                        <a:t>Activité</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a:effectLst/>
                        </a:rPr>
                        <a:t>Facilitateur/Intervenant</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9320916"/>
                  </a:ext>
                </a:extLst>
              </a:tr>
              <a:tr h="843904">
                <a:tc>
                  <a:txBody>
                    <a:bodyPr/>
                    <a:lstStyle/>
                    <a:p>
                      <a:pPr>
                        <a:lnSpc>
                          <a:spcPct val="107000"/>
                        </a:lnSpc>
                        <a:spcAft>
                          <a:spcPts val="1000"/>
                        </a:spcAft>
                      </a:pPr>
                      <a:r>
                        <a:rPr lang="fr-FR" sz="2000" noProof="0" dirty="0">
                          <a:effectLst/>
                        </a:rPr>
                        <a:t>5 minutes </a:t>
                      </a:r>
                    </a:p>
                    <a:p>
                      <a:pPr>
                        <a:lnSpc>
                          <a:spcPct val="107000"/>
                        </a:lnSpc>
                        <a:spcAft>
                          <a:spcPts val="1000"/>
                        </a:spcAft>
                      </a:pPr>
                      <a:r>
                        <a:rPr lang="fr-FR" sz="2000" noProof="0" dirty="0">
                          <a:effectLst/>
                        </a:rPr>
                        <a:t>10 minutes</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 Introduction </a:t>
                      </a:r>
                    </a:p>
                    <a:p>
                      <a:pPr>
                        <a:lnSpc>
                          <a:spcPct val="107000"/>
                        </a:lnSpc>
                        <a:spcAft>
                          <a:spcPts val="1000"/>
                        </a:spcAft>
                      </a:pPr>
                      <a:r>
                        <a:rPr lang="fr-FR" sz="2000" noProof="0" dirty="0">
                          <a:effectLst/>
                        </a:rPr>
                        <a:t>Mot d’ouverture et mise à jour globale</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Dr Maria Rebollo</a:t>
                      </a:r>
                    </a:p>
                    <a:p>
                      <a:pPr>
                        <a:lnSpc>
                          <a:spcPct val="107000"/>
                        </a:lnSpc>
                        <a:spcAft>
                          <a:spcPts val="1000"/>
                        </a:spcAft>
                      </a:pPr>
                      <a:r>
                        <a:rPr lang="fr-FR" sz="2000" noProof="0" dirty="0">
                          <a:effectLst/>
                        </a:rPr>
                        <a:t>Dr Amadou Garba</a:t>
                      </a:r>
                    </a:p>
                    <a:p>
                      <a:pPr>
                        <a:lnSpc>
                          <a:spcPct val="107000"/>
                        </a:lnSpc>
                        <a:spcAft>
                          <a:spcPts val="1000"/>
                        </a:spcAft>
                      </a:pPr>
                      <a:r>
                        <a:rPr lang="fr-FR" sz="2000" noProof="0" dirty="0">
                          <a:effectLst/>
                        </a:rPr>
                        <a:t>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4935"/>
                  </a:ext>
                </a:extLst>
              </a:tr>
              <a:tr h="678063">
                <a:tc>
                  <a:txBody>
                    <a:bodyPr/>
                    <a:lstStyle/>
                    <a:p>
                      <a:pPr>
                        <a:lnSpc>
                          <a:spcPct val="107000"/>
                        </a:lnSpc>
                        <a:spcAft>
                          <a:spcPts val="1000"/>
                        </a:spcAft>
                      </a:pPr>
                      <a:r>
                        <a:rPr lang="fr-FR" sz="2000" noProof="0" dirty="0">
                          <a:effectLst/>
                        </a:rPr>
                        <a:t>20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Note conceptuelle et mise à jour sur les progrès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Dr Lamine Diawara</a:t>
                      </a:r>
                    </a:p>
                  </a:txBody>
                  <a:tcPr marL="68580" marR="68580" marT="0" marB="0"/>
                </a:tc>
                <a:extLst>
                  <a:ext uri="{0D108BD9-81ED-4DB2-BD59-A6C34878D82A}">
                    <a16:rowId xmlns:a16="http://schemas.microsoft.com/office/drawing/2014/main" val="2920290438"/>
                  </a:ext>
                </a:extLst>
              </a:tr>
              <a:tr h="300430">
                <a:tc>
                  <a:txBody>
                    <a:bodyPr/>
                    <a:lstStyle/>
                    <a:p>
                      <a:pPr>
                        <a:lnSpc>
                          <a:spcPct val="107000"/>
                        </a:lnSpc>
                        <a:spcAft>
                          <a:spcPts val="1000"/>
                        </a:spcAft>
                      </a:pPr>
                      <a:r>
                        <a:rPr lang="fr-FR" sz="2000" b="1" noProof="0" dirty="0">
                          <a:solidFill>
                            <a:schemeClr val="tx1"/>
                          </a:solidFill>
                          <a:effectLst/>
                        </a:rPr>
                        <a:t>15 minutes </a:t>
                      </a:r>
                      <a:endParaRPr lang="fr-FR" sz="2000" b="1"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nSpc>
                          <a:spcPct val="107000"/>
                        </a:lnSpc>
                        <a:spcAft>
                          <a:spcPts val="1000"/>
                        </a:spcAft>
                      </a:pPr>
                      <a:r>
                        <a:rPr lang="fr-FR" sz="2000" b="1" noProof="0" dirty="0">
                          <a:solidFill>
                            <a:schemeClr val="tx1"/>
                          </a:solidFill>
                          <a:effectLst/>
                        </a:rPr>
                        <a:t>Question et Réponses  </a:t>
                      </a:r>
                      <a:endParaRPr lang="fr-FR" sz="2000" b="1"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nSpc>
                          <a:spcPct val="107000"/>
                        </a:lnSpc>
                        <a:spcAft>
                          <a:spcPts val="1000"/>
                        </a:spcAft>
                      </a:pPr>
                      <a:r>
                        <a:rPr lang="fr-FR" sz="2000" b="1" noProof="0" dirty="0">
                          <a:solidFill>
                            <a:schemeClr val="tx1"/>
                          </a:solidFill>
                          <a:effectLst/>
                        </a:rPr>
                        <a:t>Tous</a:t>
                      </a:r>
                      <a:endParaRPr lang="fr-FR" sz="2000" b="1"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2433714908"/>
                  </a:ext>
                </a:extLst>
              </a:tr>
              <a:tr h="62908">
                <a:tc gridSpan="3">
                  <a:txBody>
                    <a:bodyPr/>
                    <a:lstStyle/>
                    <a:p>
                      <a:pPr algn="ctr">
                        <a:lnSpc>
                          <a:spcPct val="107000"/>
                        </a:lnSpc>
                        <a:spcAft>
                          <a:spcPts val="1000"/>
                        </a:spcAft>
                      </a:pP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hMerge="1">
                  <a:txBody>
                    <a:bodyPr/>
                    <a:lstStyle/>
                    <a:p>
                      <a:pPr algn="ctr">
                        <a:lnSpc>
                          <a:spcPct val="107000"/>
                        </a:lnSpc>
                        <a:spcAft>
                          <a:spcPts val="1000"/>
                        </a:spcAft>
                      </a:pP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42827516"/>
                  </a:ext>
                </a:extLst>
              </a:tr>
              <a:tr h="460126">
                <a:tc>
                  <a:txBody>
                    <a:bodyPr/>
                    <a:lstStyle/>
                    <a:p>
                      <a:pPr>
                        <a:lnSpc>
                          <a:spcPct val="107000"/>
                        </a:lnSpc>
                        <a:spcAft>
                          <a:spcPts val="1000"/>
                        </a:spcAft>
                      </a:pPr>
                      <a:r>
                        <a:rPr lang="fr-FR" sz="2000" noProof="0" dirty="0">
                          <a:effectLst/>
                        </a:rPr>
                        <a:t>40 minutes  </a:t>
                      </a:r>
                    </a:p>
                  </a:txBody>
                  <a:tcPr marL="68580" marR="68580" marT="0" marB="0"/>
                </a:tc>
                <a:tc>
                  <a:txBody>
                    <a:bodyPr/>
                    <a:lstStyle/>
                    <a:p>
                      <a:pPr>
                        <a:lnSpc>
                          <a:spcPct val="107000"/>
                        </a:lnSpc>
                        <a:spcAft>
                          <a:spcPts val="1000"/>
                        </a:spcAft>
                      </a:pPr>
                      <a:r>
                        <a:rPr lang="fr-FR" sz="2000" noProof="0" dirty="0">
                          <a:effectLst/>
                        </a:rPr>
                        <a:t>Vue d’ensemble sur l’Outil d’analyse sous district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Boniface Kinvi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19286170"/>
                  </a:ext>
                </a:extLst>
              </a:tr>
              <a:tr h="531196">
                <a:tc>
                  <a:txBody>
                    <a:bodyPr/>
                    <a:lstStyle/>
                    <a:p>
                      <a:pPr>
                        <a:lnSpc>
                          <a:spcPct val="107000"/>
                        </a:lnSpc>
                        <a:spcAft>
                          <a:spcPts val="1000"/>
                        </a:spcAft>
                      </a:pPr>
                      <a:r>
                        <a:rPr lang="fr-FR" sz="2000" noProof="0" dirty="0">
                          <a:effectLst/>
                        </a:rPr>
                        <a:t>20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Expérience de pays</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smtClean="0">
                          <a:effectLst/>
                        </a:rPr>
                        <a:t>Mali</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01382640"/>
                  </a:ext>
                </a:extLst>
              </a:tr>
              <a:tr h="929202">
                <a:tc>
                  <a:txBody>
                    <a:bodyPr/>
                    <a:lstStyle/>
                    <a:p>
                      <a:pPr>
                        <a:lnSpc>
                          <a:spcPct val="107000"/>
                        </a:lnSpc>
                        <a:spcAft>
                          <a:spcPts val="0"/>
                        </a:spcAft>
                      </a:pPr>
                      <a:r>
                        <a:rPr lang="fr-FR" sz="2000" noProof="0" dirty="0">
                          <a:effectLst/>
                        </a:rPr>
                        <a:t>5 minutes </a:t>
                      </a:r>
                    </a:p>
                    <a:p>
                      <a:pPr>
                        <a:lnSpc>
                          <a:spcPct val="107000"/>
                        </a:lnSpc>
                        <a:spcAft>
                          <a:spcPts val="0"/>
                        </a:spcAft>
                      </a:pP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2000"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a:t>
                      </a:r>
                      <a:r>
                        <a:rPr lang="fr-FR" sz="2000" baseline="0"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minutes </a:t>
                      </a:r>
                      <a:endParaRPr lang="fr-FR" sz="2000"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000" noProof="0" dirty="0">
                          <a:effectLst/>
                        </a:rPr>
                        <a:t>Remarques sur les calendriers du JAP 
Préoccupations sur la chaine d’approvisionnement des médicaments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000" noProof="0" dirty="0">
                          <a:effectLst/>
                        </a:rPr>
                        <a:t>Honorat Zoure </a:t>
                      </a:r>
                    </a:p>
                    <a:p>
                      <a:pPr>
                        <a:lnSpc>
                          <a:spcPct val="107000"/>
                        </a:lnSpc>
                        <a:spcAft>
                          <a:spcPts val="0"/>
                        </a:spcAft>
                      </a:pPr>
                      <a:endParaRPr lang="fr-FR" sz="2000" noProof="0" dirty="0">
                        <a:effectLst/>
                      </a:endParaRPr>
                    </a:p>
                    <a:p>
                      <a:pPr>
                        <a:lnSpc>
                          <a:spcPct val="107000"/>
                        </a:lnSpc>
                        <a:spcAft>
                          <a:spcPts val="0"/>
                        </a:spcAft>
                      </a:pPr>
                      <a:r>
                        <a:rPr lang="fr-FR" sz="2000" noProof="0" dirty="0">
                          <a:effectLst/>
                        </a:rPr>
                        <a:t>Modeste Tezembong</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4679505"/>
                  </a:ext>
                </a:extLst>
              </a:tr>
              <a:tr h="300430">
                <a:tc>
                  <a:txBody>
                    <a:bodyPr/>
                    <a:lstStyle/>
                    <a:p>
                      <a:pPr>
                        <a:lnSpc>
                          <a:spcPct val="107000"/>
                        </a:lnSpc>
                        <a:spcAft>
                          <a:spcPts val="1000"/>
                        </a:spcAft>
                      </a:pPr>
                      <a:r>
                        <a:rPr lang="fr-FR" sz="2000" noProof="0" dirty="0">
                          <a:effectLst/>
                        </a:rPr>
                        <a:t>20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Question et Réponses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Tous</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07820184"/>
                  </a:ext>
                </a:extLst>
              </a:tr>
              <a:tr h="300430">
                <a:tc>
                  <a:txBody>
                    <a:bodyPr/>
                    <a:lstStyle/>
                    <a:p>
                      <a:pPr>
                        <a:lnSpc>
                          <a:spcPct val="107000"/>
                        </a:lnSpc>
                        <a:spcAft>
                          <a:spcPts val="1000"/>
                        </a:spcAft>
                      </a:pPr>
                      <a:r>
                        <a:rPr lang="fr-FR" sz="2000" noProof="0" dirty="0">
                          <a:effectLst/>
                        </a:rPr>
                        <a:t>5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Mots de clôture</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ESPEN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2181730"/>
                  </a:ext>
                </a:extLst>
              </a:tr>
            </a:tbl>
          </a:graphicData>
        </a:graphic>
      </p:graphicFrame>
    </p:spTree>
    <p:extLst>
      <p:ext uri="{BB962C8B-B14F-4D97-AF65-F5344CB8AC3E}">
        <p14:creationId xmlns:p14="http://schemas.microsoft.com/office/powerpoint/2010/main" val="20671743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785" y="317032"/>
            <a:ext cx="10515600" cy="591715"/>
          </a:xfrm>
        </p:spPr>
        <p:txBody>
          <a:bodyPr/>
          <a:lstStyle/>
          <a:p>
            <a:r>
              <a:rPr lang="en-US" dirty="0"/>
              <a:t>Agenda </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78024797"/>
              </p:ext>
            </p:extLst>
          </p:nvPr>
        </p:nvGraphicFramePr>
        <p:xfrm>
          <a:off x="1270826" y="1075383"/>
          <a:ext cx="10638559" cy="5510881"/>
        </p:xfrm>
        <a:graphic>
          <a:graphicData uri="http://schemas.openxmlformats.org/drawingml/2006/table">
            <a:tbl>
              <a:tblPr firstRow="1" firstCol="1" bandRow="1">
                <a:tableStyleId>{7DF18680-E054-41AD-8BC1-D1AEF772440D}</a:tableStyleId>
              </a:tblPr>
              <a:tblGrid>
                <a:gridCol w="1751505">
                  <a:extLst>
                    <a:ext uri="{9D8B030D-6E8A-4147-A177-3AD203B41FA5}">
                      <a16:colId xmlns:a16="http://schemas.microsoft.com/office/drawing/2014/main" val="376429479"/>
                    </a:ext>
                  </a:extLst>
                </a:gridCol>
                <a:gridCol w="5278388">
                  <a:extLst>
                    <a:ext uri="{9D8B030D-6E8A-4147-A177-3AD203B41FA5}">
                      <a16:colId xmlns:a16="http://schemas.microsoft.com/office/drawing/2014/main" val="1765825327"/>
                    </a:ext>
                  </a:extLst>
                </a:gridCol>
                <a:gridCol w="3608666">
                  <a:extLst>
                    <a:ext uri="{9D8B030D-6E8A-4147-A177-3AD203B41FA5}">
                      <a16:colId xmlns:a16="http://schemas.microsoft.com/office/drawing/2014/main" val="1056015551"/>
                    </a:ext>
                  </a:extLst>
                </a:gridCol>
              </a:tblGrid>
              <a:tr h="300430">
                <a:tc>
                  <a:txBody>
                    <a:bodyPr/>
                    <a:lstStyle/>
                    <a:p>
                      <a:pPr marL="0" algn="l" defTabSz="457189" rtl="0" eaLnBrk="1" latinLnBrk="0" hangingPunct="1">
                        <a:lnSpc>
                          <a:spcPct val="107000"/>
                        </a:lnSpc>
                        <a:spcAft>
                          <a:spcPts val="1000"/>
                        </a:spcAft>
                      </a:pPr>
                      <a:r>
                        <a:rPr lang="fr-FR" sz="2000" b="1" kern="1200" noProof="0" dirty="0">
                          <a:solidFill>
                            <a:schemeClr val="lt1"/>
                          </a:solidFill>
                          <a:effectLst/>
                          <a:latin typeface="+mn-lt"/>
                          <a:ea typeface="+mn-ea"/>
                          <a:cs typeface="+mn-cs"/>
                        </a:rPr>
                        <a:t>Durée</a:t>
                      </a:r>
                    </a:p>
                  </a:txBody>
                  <a:tcPr marL="68580" marR="68580" marT="0" marB="0"/>
                </a:tc>
                <a:tc>
                  <a:txBody>
                    <a:bodyPr/>
                    <a:lstStyle/>
                    <a:p>
                      <a:pPr>
                        <a:lnSpc>
                          <a:spcPct val="107000"/>
                        </a:lnSpc>
                        <a:spcAft>
                          <a:spcPts val="1000"/>
                        </a:spcAft>
                      </a:pPr>
                      <a:r>
                        <a:rPr lang="fr-FR" sz="2000" noProof="0" dirty="0">
                          <a:effectLst/>
                        </a:rPr>
                        <a:t>Activité</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a:effectLst/>
                        </a:rPr>
                        <a:t>Facilitateur/Intervenant</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9320916"/>
                  </a:ext>
                </a:extLst>
              </a:tr>
              <a:tr h="843904">
                <a:tc>
                  <a:txBody>
                    <a:bodyPr/>
                    <a:lstStyle/>
                    <a:p>
                      <a:pPr>
                        <a:lnSpc>
                          <a:spcPct val="107000"/>
                        </a:lnSpc>
                        <a:spcAft>
                          <a:spcPts val="1000"/>
                        </a:spcAft>
                      </a:pPr>
                      <a:r>
                        <a:rPr lang="fr-FR" sz="2000" noProof="0" dirty="0">
                          <a:effectLst/>
                        </a:rPr>
                        <a:t>5 minutes </a:t>
                      </a:r>
                    </a:p>
                    <a:p>
                      <a:pPr>
                        <a:lnSpc>
                          <a:spcPct val="107000"/>
                        </a:lnSpc>
                        <a:spcAft>
                          <a:spcPts val="1000"/>
                        </a:spcAft>
                      </a:pPr>
                      <a:r>
                        <a:rPr lang="fr-FR" sz="2000" noProof="0" dirty="0">
                          <a:effectLst/>
                        </a:rPr>
                        <a:t>10 minutes</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 Introduction </a:t>
                      </a:r>
                    </a:p>
                    <a:p>
                      <a:pPr>
                        <a:lnSpc>
                          <a:spcPct val="107000"/>
                        </a:lnSpc>
                        <a:spcAft>
                          <a:spcPts val="1000"/>
                        </a:spcAft>
                      </a:pPr>
                      <a:r>
                        <a:rPr lang="fr-FR" sz="2000" noProof="0" dirty="0">
                          <a:effectLst/>
                        </a:rPr>
                        <a:t>Mot d’ouverture et mise à jour globale</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Dr Maria Rebollo</a:t>
                      </a:r>
                    </a:p>
                    <a:p>
                      <a:pPr>
                        <a:lnSpc>
                          <a:spcPct val="107000"/>
                        </a:lnSpc>
                        <a:spcAft>
                          <a:spcPts val="1000"/>
                        </a:spcAft>
                      </a:pPr>
                      <a:r>
                        <a:rPr lang="fr-FR" sz="2000" noProof="0" dirty="0">
                          <a:effectLst/>
                        </a:rPr>
                        <a:t>Dr Amadou Garba</a:t>
                      </a:r>
                    </a:p>
                    <a:p>
                      <a:pPr>
                        <a:lnSpc>
                          <a:spcPct val="107000"/>
                        </a:lnSpc>
                        <a:spcAft>
                          <a:spcPts val="1000"/>
                        </a:spcAft>
                      </a:pPr>
                      <a:r>
                        <a:rPr lang="fr-FR" sz="2000" noProof="0" dirty="0">
                          <a:effectLst/>
                        </a:rPr>
                        <a:t>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4935"/>
                  </a:ext>
                </a:extLst>
              </a:tr>
              <a:tr h="678063">
                <a:tc>
                  <a:txBody>
                    <a:bodyPr/>
                    <a:lstStyle/>
                    <a:p>
                      <a:pPr>
                        <a:lnSpc>
                          <a:spcPct val="107000"/>
                        </a:lnSpc>
                        <a:spcAft>
                          <a:spcPts val="1000"/>
                        </a:spcAft>
                      </a:pPr>
                      <a:r>
                        <a:rPr lang="fr-FR" sz="2000" noProof="0" dirty="0">
                          <a:effectLst/>
                        </a:rPr>
                        <a:t>20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Note conceptuelle et mise à jour sur les progrès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Dr Lamine Diawara</a:t>
                      </a:r>
                    </a:p>
                  </a:txBody>
                  <a:tcPr marL="68580" marR="68580" marT="0" marB="0"/>
                </a:tc>
                <a:extLst>
                  <a:ext uri="{0D108BD9-81ED-4DB2-BD59-A6C34878D82A}">
                    <a16:rowId xmlns:a16="http://schemas.microsoft.com/office/drawing/2014/main" val="2920290438"/>
                  </a:ext>
                </a:extLst>
              </a:tr>
              <a:tr h="300430">
                <a:tc>
                  <a:txBody>
                    <a:bodyPr/>
                    <a:lstStyle/>
                    <a:p>
                      <a:pPr>
                        <a:lnSpc>
                          <a:spcPct val="107000"/>
                        </a:lnSpc>
                        <a:spcAft>
                          <a:spcPts val="1000"/>
                        </a:spcAft>
                      </a:pPr>
                      <a:r>
                        <a:rPr lang="fr-FR" sz="2000" noProof="0" dirty="0">
                          <a:effectLst/>
                        </a:rPr>
                        <a:t>15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Question et Réponses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Tous</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3714908"/>
                  </a:ext>
                </a:extLst>
              </a:tr>
              <a:tr h="71725">
                <a:tc gridSpan="3">
                  <a:txBody>
                    <a:bodyPr/>
                    <a:lstStyle/>
                    <a:p>
                      <a:pPr algn="ctr">
                        <a:lnSpc>
                          <a:spcPct val="107000"/>
                        </a:lnSpc>
                        <a:spcAft>
                          <a:spcPts val="1000"/>
                        </a:spcAft>
                      </a:pP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hMerge="1">
                  <a:txBody>
                    <a:bodyPr/>
                    <a:lstStyle/>
                    <a:p>
                      <a:pPr algn="ctr">
                        <a:lnSpc>
                          <a:spcPct val="107000"/>
                        </a:lnSpc>
                        <a:spcAft>
                          <a:spcPts val="1000"/>
                        </a:spcAft>
                      </a:pP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42827516"/>
                  </a:ext>
                </a:extLst>
              </a:tr>
              <a:tr h="460126">
                <a:tc>
                  <a:txBody>
                    <a:bodyPr/>
                    <a:lstStyle/>
                    <a:p>
                      <a:pPr>
                        <a:lnSpc>
                          <a:spcPct val="107000"/>
                        </a:lnSpc>
                        <a:spcAft>
                          <a:spcPts val="1000"/>
                        </a:spcAft>
                      </a:pPr>
                      <a:r>
                        <a:rPr lang="fr-FR" sz="2000" b="1" noProof="0" dirty="0">
                          <a:solidFill>
                            <a:schemeClr val="tx1"/>
                          </a:solidFill>
                          <a:effectLst/>
                        </a:rPr>
                        <a:t>40 minutes  </a:t>
                      </a:r>
                    </a:p>
                  </a:txBody>
                  <a:tcPr marL="68580" marR="68580" marT="0" marB="0">
                    <a:solidFill>
                      <a:srgbClr val="FFC000"/>
                    </a:solidFill>
                  </a:tcPr>
                </a:tc>
                <a:tc>
                  <a:txBody>
                    <a:bodyPr/>
                    <a:lstStyle/>
                    <a:p>
                      <a:pPr>
                        <a:lnSpc>
                          <a:spcPct val="107000"/>
                        </a:lnSpc>
                        <a:spcAft>
                          <a:spcPts val="1000"/>
                        </a:spcAft>
                      </a:pPr>
                      <a:r>
                        <a:rPr lang="fr-FR" sz="2000" b="1" noProof="0" dirty="0">
                          <a:solidFill>
                            <a:schemeClr val="tx1"/>
                          </a:solidFill>
                          <a:effectLst/>
                        </a:rPr>
                        <a:t>Vue d’ensemble sur l’Outil d’analyse sous district </a:t>
                      </a:r>
                      <a:endParaRPr lang="fr-FR" sz="2000" b="1"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nSpc>
                          <a:spcPct val="107000"/>
                        </a:lnSpc>
                        <a:spcAft>
                          <a:spcPts val="1000"/>
                        </a:spcAft>
                      </a:pPr>
                      <a:r>
                        <a:rPr lang="fr-FR" sz="2000" b="1" noProof="0" dirty="0">
                          <a:solidFill>
                            <a:schemeClr val="tx1"/>
                          </a:solidFill>
                          <a:effectLst/>
                        </a:rPr>
                        <a:t>Boniface Kinvi </a:t>
                      </a:r>
                      <a:endParaRPr lang="fr-FR" sz="2000" b="1"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4119286170"/>
                  </a:ext>
                </a:extLst>
              </a:tr>
              <a:tr h="531196">
                <a:tc>
                  <a:txBody>
                    <a:bodyPr/>
                    <a:lstStyle/>
                    <a:p>
                      <a:pPr>
                        <a:lnSpc>
                          <a:spcPct val="107000"/>
                        </a:lnSpc>
                        <a:spcAft>
                          <a:spcPts val="1000"/>
                        </a:spcAft>
                      </a:pPr>
                      <a:r>
                        <a:rPr lang="fr-FR" sz="2000" noProof="0" dirty="0">
                          <a:effectLst/>
                        </a:rPr>
                        <a:t>20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Expérience de pays</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smtClean="0">
                          <a:effectLst/>
                        </a:rPr>
                        <a:t>Mali</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01382640"/>
                  </a:ext>
                </a:extLst>
              </a:tr>
              <a:tr h="929202">
                <a:tc>
                  <a:txBody>
                    <a:bodyPr/>
                    <a:lstStyle/>
                    <a:p>
                      <a:pPr>
                        <a:lnSpc>
                          <a:spcPct val="107000"/>
                        </a:lnSpc>
                        <a:spcAft>
                          <a:spcPts val="0"/>
                        </a:spcAft>
                      </a:pPr>
                      <a:r>
                        <a:rPr lang="fr-FR" sz="2000" noProof="0" dirty="0">
                          <a:effectLst/>
                        </a:rPr>
                        <a:t>5 minutes </a:t>
                      </a:r>
                    </a:p>
                    <a:p>
                      <a:pPr>
                        <a:lnSpc>
                          <a:spcPct val="107000"/>
                        </a:lnSpc>
                        <a:spcAft>
                          <a:spcPts val="0"/>
                        </a:spcAft>
                      </a:pP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2000"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a:t>
                      </a:r>
                      <a:r>
                        <a:rPr lang="fr-FR" sz="2000" baseline="0"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minutes </a:t>
                      </a:r>
                      <a:endParaRPr lang="fr-FR" sz="2000"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000" noProof="0" dirty="0">
                          <a:effectLst/>
                        </a:rPr>
                        <a:t>Remarques sur les calendriers du JAP 
Préoccupations sur la chaine d’approvisionnement des médicaments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000" noProof="0" dirty="0">
                          <a:effectLst/>
                        </a:rPr>
                        <a:t>Honorat Zoure </a:t>
                      </a:r>
                    </a:p>
                    <a:p>
                      <a:pPr>
                        <a:lnSpc>
                          <a:spcPct val="107000"/>
                        </a:lnSpc>
                        <a:spcAft>
                          <a:spcPts val="0"/>
                        </a:spcAft>
                      </a:pPr>
                      <a:endParaRPr lang="fr-FR" sz="2000" noProof="0" dirty="0">
                        <a:effectLst/>
                      </a:endParaRPr>
                    </a:p>
                    <a:p>
                      <a:pPr>
                        <a:lnSpc>
                          <a:spcPct val="107000"/>
                        </a:lnSpc>
                        <a:spcAft>
                          <a:spcPts val="0"/>
                        </a:spcAft>
                      </a:pPr>
                      <a:r>
                        <a:rPr lang="fr-FR" sz="2000" noProof="0" dirty="0">
                          <a:effectLst/>
                        </a:rPr>
                        <a:t>Modeste Tezembong</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4679505"/>
                  </a:ext>
                </a:extLst>
              </a:tr>
              <a:tr h="300430">
                <a:tc>
                  <a:txBody>
                    <a:bodyPr/>
                    <a:lstStyle/>
                    <a:p>
                      <a:pPr>
                        <a:lnSpc>
                          <a:spcPct val="107000"/>
                        </a:lnSpc>
                        <a:spcAft>
                          <a:spcPts val="1000"/>
                        </a:spcAft>
                      </a:pPr>
                      <a:r>
                        <a:rPr lang="fr-FR" sz="2000" noProof="0" dirty="0">
                          <a:effectLst/>
                        </a:rPr>
                        <a:t>20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Question et Réponses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Tous</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07820184"/>
                  </a:ext>
                </a:extLst>
              </a:tr>
              <a:tr h="300430">
                <a:tc>
                  <a:txBody>
                    <a:bodyPr/>
                    <a:lstStyle/>
                    <a:p>
                      <a:pPr>
                        <a:lnSpc>
                          <a:spcPct val="107000"/>
                        </a:lnSpc>
                        <a:spcAft>
                          <a:spcPts val="1000"/>
                        </a:spcAft>
                      </a:pPr>
                      <a:r>
                        <a:rPr lang="fr-FR" sz="2000" noProof="0" dirty="0">
                          <a:effectLst/>
                        </a:rPr>
                        <a:t>5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Mots de clôture</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ESPEN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2181730"/>
                  </a:ext>
                </a:extLst>
              </a:tr>
            </a:tbl>
          </a:graphicData>
        </a:graphic>
      </p:graphicFrame>
    </p:spTree>
    <p:extLst>
      <p:ext uri="{BB962C8B-B14F-4D97-AF65-F5344CB8AC3E}">
        <p14:creationId xmlns:p14="http://schemas.microsoft.com/office/powerpoint/2010/main" val="42015770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re 1"/>
          <p:cNvSpPr txBox="1">
            <a:spLocks/>
          </p:cNvSpPr>
          <p:nvPr/>
        </p:nvSpPr>
        <p:spPr>
          <a:xfrm>
            <a:off x="2603846" y="806010"/>
            <a:ext cx="8616244" cy="1648117"/>
          </a:xfrm>
          <a:prstGeom prst="rect">
            <a:avLst/>
          </a:prstGeom>
        </p:spPr>
        <p:txBody>
          <a:bodyPr vert="horz" lIns="91438" tIns="45719" rIns="91438" bIns="45719"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sz="2000" b="1" i="0" u="none" strike="noStrike" kern="1200" cap="none" spc="0" normalizeH="0" baseline="0" noProof="0" dirty="0">
              <a:ln>
                <a:noFill/>
              </a:ln>
              <a:solidFill>
                <a:prstClr val="black">
                  <a:lumMod val="75000"/>
                  <a:lumOff val="25000"/>
                </a:prstClr>
              </a:solidFill>
              <a:effectLst/>
              <a:uLnTx/>
              <a:uFillTx/>
              <a:latin typeface="Acumin Pro Condensed Medium"/>
              <a:ea typeface="+mj-ea"/>
              <a:cs typeface="Acumin Pro Condensed Medium"/>
            </a:endParaRPr>
          </a:p>
        </p:txBody>
      </p:sp>
      <p:sp>
        <p:nvSpPr>
          <p:cNvPr id="11" name="ZoneTexte 10"/>
          <p:cNvSpPr txBox="1"/>
          <p:nvPr/>
        </p:nvSpPr>
        <p:spPr>
          <a:xfrm>
            <a:off x="2480736" y="6629401"/>
            <a:ext cx="184727" cy="384719"/>
          </a:xfrm>
          <a:prstGeom prst="rect">
            <a:avLst/>
          </a:prstGeom>
          <a:noFill/>
        </p:spPr>
        <p:txBody>
          <a:bodyPr wrap="none" lIns="91438" tIns="45719" rIns="91438" bIns="45719"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fr-FR" sz="19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Image 6" descr="WHO_africa_bleu.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9320" y="4706506"/>
            <a:ext cx="2075217" cy="1362290"/>
          </a:xfrm>
          <a:prstGeom prst="rect">
            <a:avLst/>
          </a:prstGeom>
        </p:spPr>
      </p:pic>
      <p:sp>
        <p:nvSpPr>
          <p:cNvPr id="3" name="Rectangle 2">
            <a:extLst>
              <a:ext uri="{FF2B5EF4-FFF2-40B4-BE49-F238E27FC236}">
                <a16:creationId xmlns:a16="http://schemas.microsoft.com/office/drawing/2014/main" id="{C371D039-A361-4BAB-A5C4-8E5F824A84CB}"/>
              </a:ext>
            </a:extLst>
          </p:cNvPr>
          <p:cNvSpPr/>
          <p:nvPr/>
        </p:nvSpPr>
        <p:spPr>
          <a:xfrm>
            <a:off x="2480736" y="442159"/>
            <a:ext cx="9213669" cy="4401203"/>
          </a:xfrm>
          <a:prstGeom prst="rect">
            <a:avLst/>
          </a:prstGeom>
        </p:spPr>
        <p:txBody>
          <a:bodyPr wrap="square" lIns="91438" tIns="45719" rIns="91438" bIns="45719">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fr-FR" sz="3600" b="1" i="0" u="none" strike="noStrike" kern="1200" cap="none" spc="0" normalizeH="0" baseline="0" noProof="0" dirty="0">
                <a:ln>
                  <a:noFill/>
                </a:ln>
                <a:solidFill>
                  <a:srgbClr val="1F497D"/>
                </a:solidFill>
                <a:effectLst/>
                <a:uLnTx/>
                <a:uFillTx/>
                <a:latin typeface="Calibri"/>
                <a:ea typeface="+mn-ea"/>
                <a:cs typeface="+mn-cs"/>
              </a:rPr>
              <a:t>Analyse des données de schistosomiase au niveau sous-district pour un raffinage de la carte de distribution du PZQ et une meilleure utilisation des données de prévalence disponibles pour la planification au niveau sous-district</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fr-FR" sz="3200" b="1" i="0" u="none" strike="noStrike" kern="1200" cap="none" spc="0" normalizeH="0" baseline="0" noProof="0" dirty="0">
              <a:ln>
                <a:noFill/>
              </a:ln>
              <a:solidFill>
                <a:srgbClr val="1F497D"/>
              </a:solidFill>
              <a:effectLst/>
              <a:uLnTx/>
              <a:uFillTx/>
              <a:latin typeface="Calibri"/>
              <a:ea typeface="+mn-ea"/>
              <a:cs typeface="+mn-cs"/>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fr-FR" sz="3200" b="1" i="0" u="none" strike="noStrike" kern="1200" cap="none" spc="0" normalizeH="0" baseline="0" noProof="0" dirty="0">
                <a:ln>
                  <a:noFill/>
                </a:ln>
                <a:solidFill>
                  <a:srgbClr val="1F497D"/>
                </a:solidFill>
                <a:effectLst/>
                <a:uLnTx/>
                <a:uFillTx/>
                <a:latin typeface="Calibri"/>
                <a:ea typeface="+mn-ea"/>
                <a:cs typeface="+mn-cs"/>
              </a:rPr>
              <a:t>Outil d’analyse des données</a:t>
            </a:r>
          </a:p>
        </p:txBody>
      </p:sp>
    </p:spTree>
    <p:extLst>
      <p:ext uri="{BB962C8B-B14F-4D97-AF65-F5344CB8AC3E}">
        <p14:creationId xmlns:p14="http://schemas.microsoft.com/office/powerpoint/2010/main" val="19755063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3" name="Title 2">
            <a:extLst>
              <a:ext uri="{FF2B5EF4-FFF2-40B4-BE49-F238E27FC236}">
                <a16:creationId xmlns:a16="http://schemas.microsoft.com/office/drawing/2014/main" id="{BC271880-4019-4340-8E5C-D35830AFDA5A}"/>
              </a:ext>
            </a:extLst>
          </p:cNvPr>
          <p:cNvSpPr>
            <a:spLocks noGrp="1"/>
          </p:cNvSpPr>
          <p:nvPr>
            <p:ph type="title"/>
          </p:nvPr>
        </p:nvSpPr>
        <p:spPr>
          <a:xfrm>
            <a:off x="1393785" y="520238"/>
            <a:ext cx="10515600" cy="591715"/>
          </a:xfrm>
        </p:spPr>
        <p:txBody>
          <a:bodyPr/>
          <a:lstStyle/>
          <a:p>
            <a:pPr algn="l"/>
            <a:r>
              <a:rPr lang="fr-FR" dirty="0"/>
              <a:t>Besoins en données</a:t>
            </a:r>
          </a:p>
        </p:txBody>
      </p:sp>
      <p:sp>
        <p:nvSpPr>
          <p:cNvPr id="5" name="Content Placeholder 4">
            <a:extLst>
              <a:ext uri="{FF2B5EF4-FFF2-40B4-BE49-F238E27FC236}">
                <a16:creationId xmlns:a16="http://schemas.microsoft.com/office/drawing/2014/main" id="{9EC8F4C6-50C4-46D1-8542-C269BC22C1CF}"/>
              </a:ext>
            </a:extLst>
          </p:cNvPr>
          <p:cNvSpPr>
            <a:spLocks noGrp="1"/>
          </p:cNvSpPr>
          <p:nvPr>
            <p:ph idx="1"/>
          </p:nvPr>
        </p:nvSpPr>
        <p:spPr>
          <a:xfrm>
            <a:off x="1393785" y="1130281"/>
            <a:ext cx="10062271" cy="4721879"/>
          </a:xfrm>
        </p:spPr>
        <p:txBody>
          <a:bodyPr>
            <a:normAutofit/>
          </a:bodyPr>
          <a:lstStyle/>
          <a:p>
            <a:pPr lvl="0"/>
            <a:r>
              <a:rPr lang="fr-FR" sz="2800" dirty="0">
                <a:latin typeface="Geneva" panose="020B0503030404040204"/>
              </a:rPr>
              <a:t>Quatre catégories de données sont nécessaires</a:t>
            </a:r>
            <a:r>
              <a:rPr lang="fr-FR" dirty="0"/>
              <a:t>:</a:t>
            </a:r>
          </a:p>
          <a:p>
            <a:pPr lvl="1"/>
            <a:r>
              <a:rPr lang="fr-FR" dirty="0"/>
              <a:t>Données épidémiologiques </a:t>
            </a:r>
          </a:p>
          <a:p>
            <a:pPr lvl="1"/>
            <a:r>
              <a:rPr lang="fr-FR" dirty="0"/>
              <a:t>Données démographiques</a:t>
            </a:r>
          </a:p>
          <a:p>
            <a:pPr lvl="1"/>
            <a:r>
              <a:rPr lang="fr-FR" dirty="0"/>
              <a:t>Données spatiales (SIG)</a:t>
            </a:r>
          </a:p>
          <a:p>
            <a:pPr lvl="1"/>
            <a:r>
              <a:rPr lang="fr-FR" dirty="0"/>
              <a:t>Dernières données de demande PZQ</a:t>
            </a:r>
          </a:p>
          <a:p>
            <a:pPr marL="342892" lvl="1" indent="0">
              <a:buNone/>
            </a:pPr>
            <a:endParaRPr lang="fr-FR" sz="2400" dirty="0"/>
          </a:p>
          <a:p>
            <a:pPr marL="342892" lvl="1" indent="0">
              <a:buNone/>
            </a:pPr>
            <a:r>
              <a:rPr lang="fr-FR" sz="2400" dirty="0"/>
              <a:t>Notes:</a:t>
            </a:r>
          </a:p>
          <a:p>
            <a:pPr marL="342892" lvl="1" indent="0">
              <a:buNone/>
            </a:pPr>
            <a:r>
              <a:rPr lang="fr-FR" sz="2400" dirty="0"/>
              <a:t>Les données épidémiologiques, démographiques et spatiales doivent nécessairement comporter la mention du sous-district</a:t>
            </a:r>
            <a:endParaRPr lang="fr-FR" dirty="0"/>
          </a:p>
        </p:txBody>
      </p:sp>
    </p:spTree>
    <p:extLst>
      <p:ext uri="{BB962C8B-B14F-4D97-AF65-F5344CB8AC3E}">
        <p14:creationId xmlns:p14="http://schemas.microsoft.com/office/powerpoint/2010/main" val="2835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7500" y="5906082"/>
            <a:ext cx="1397037" cy="917094"/>
          </a:xfrm>
          <a:prstGeom prst="rect">
            <a:avLst/>
          </a:prstGeom>
        </p:spPr>
      </p:pic>
      <p:sp>
        <p:nvSpPr>
          <p:cNvPr id="6" name="Title 1">
            <a:extLst>
              <a:ext uri="{FF2B5EF4-FFF2-40B4-BE49-F238E27FC236}">
                <a16:creationId xmlns:a16="http://schemas.microsoft.com/office/drawing/2014/main" id="{E305018A-FA74-4C2D-93F8-144DC51E647C}"/>
              </a:ext>
            </a:extLst>
          </p:cNvPr>
          <p:cNvSpPr>
            <a:spLocks noGrp="1"/>
          </p:cNvSpPr>
          <p:nvPr>
            <p:ph type="title"/>
          </p:nvPr>
        </p:nvSpPr>
        <p:spPr>
          <a:xfrm>
            <a:off x="1336430" y="365126"/>
            <a:ext cx="10109706" cy="635336"/>
          </a:xfrm>
        </p:spPr>
        <p:txBody>
          <a:bodyPr>
            <a:noAutofit/>
          </a:bodyPr>
          <a:lstStyle/>
          <a:p>
            <a:pPr algn="l"/>
            <a:r>
              <a:rPr lang="fr-FR" dirty="0"/>
              <a:t>Données en entrée -Données épidémiologiques</a:t>
            </a:r>
            <a:endParaRPr lang="fr-FR" b="1" dirty="0"/>
          </a:p>
        </p:txBody>
      </p:sp>
      <p:sp>
        <p:nvSpPr>
          <p:cNvPr id="7" name="Content Placeholder 2">
            <a:extLst>
              <a:ext uri="{FF2B5EF4-FFF2-40B4-BE49-F238E27FC236}">
                <a16:creationId xmlns:a16="http://schemas.microsoft.com/office/drawing/2014/main" id="{BFFE8593-B839-4DF3-95A4-AC0C981659EE}"/>
              </a:ext>
            </a:extLst>
          </p:cNvPr>
          <p:cNvSpPr>
            <a:spLocks noGrp="1"/>
          </p:cNvSpPr>
          <p:nvPr>
            <p:ph idx="1"/>
          </p:nvPr>
        </p:nvSpPr>
        <p:spPr>
          <a:xfrm>
            <a:off x="1336430" y="1226372"/>
            <a:ext cx="10292152" cy="5078175"/>
          </a:xfrm>
        </p:spPr>
        <p:txBody>
          <a:bodyPr>
            <a:normAutofit fontScale="70000" lnSpcReduction="20000"/>
          </a:bodyPr>
          <a:lstStyle/>
          <a:p>
            <a:pPr>
              <a:lnSpc>
                <a:spcPct val="100000"/>
              </a:lnSpc>
            </a:pPr>
            <a:r>
              <a:rPr lang="fr-FR" sz="2600" dirty="0"/>
              <a:t>Données de prévalence du site avec les caractéristiques suivantes
</a:t>
            </a:r>
            <a:r>
              <a:rPr lang="fr-FR" sz="2300" dirty="0"/>
              <a:t>sur le site/localité</a:t>
            </a:r>
          </a:p>
          <a:p>
            <a:pPr lvl="1"/>
            <a:r>
              <a:rPr lang="fr-FR" sz="2000" dirty="0"/>
              <a:t>Admin 1, habituellement Région/Province/État
Admin 2, généralement district, préfecture (UMO)
Admin 3 ou inférieur, généralement sous-district, sous-préfecture, aire de santé, USP, quartier</a:t>
            </a:r>
          </a:p>
          <a:p>
            <a:pPr lvl="1"/>
            <a:r>
              <a:rPr lang="fr-FR" sz="2000" dirty="0"/>
              <a:t>Site enquêté (FS, école, communauté, etc.)</a:t>
            </a:r>
          </a:p>
          <a:p>
            <a:pPr lvl="1"/>
            <a:r>
              <a:rPr lang="fr-FR" sz="2000" dirty="0"/>
              <a:t>Coordonnées GPS (latitude, longitude)</a:t>
            </a:r>
          </a:p>
          <a:p>
            <a:r>
              <a:rPr lang="fr-FR" sz="2300" dirty="0"/>
              <a:t>Sur la maladie</a:t>
            </a:r>
          </a:p>
          <a:p>
            <a:pPr lvl="1"/>
            <a:r>
              <a:rPr lang="fr-FR" sz="2000" dirty="0"/>
              <a:t>Nombre de personnes testées
Nombre de tests positifs
Taux de prévalence (%)
Méthodes de diagnostic
Type de schistosomiase
Espèces testées
Type d’enquête (cartographie initiale, impact, etc.)</a:t>
            </a:r>
          </a:p>
          <a:p>
            <a:pPr>
              <a:lnSpc>
                <a:spcPct val="110000"/>
              </a:lnSpc>
            </a:pPr>
            <a:r>
              <a:rPr lang="fr-FR" sz="2300" dirty="0"/>
              <a:t>Sur le temps</a:t>
            </a:r>
          </a:p>
          <a:p>
            <a:pPr lvl="1">
              <a:lnSpc>
                <a:spcPct val="110000"/>
              </a:lnSpc>
            </a:pPr>
            <a:r>
              <a:rPr lang="fr-FR" sz="2000" dirty="0"/>
              <a:t>Année de l’enquête</a:t>
            </a:r>
          </a:p>
          <a:p>
            <a:pPr marL="342892" lvl="1" indent="0">
              <a:lnSpc>
                <a:spcPct val="110000"/>
              </a:lnSpc>
              <a:buNone/>
            </a:pPr>
            <a:endParaRPr lang="fr-FR" sz="1400" dirty="0"/>
          </a:p>
          <a:p>
            <a:pPr marL="342892" lvl="1" indent="0">
              <a:buNone/>
            </a:pPr>
            <a:r>
              <a:rPr lang="fr-FR" sz="2300" dirty="0"/>
              <a:t>Notes</a:t>
            </a:r>
          </a:p>
          <a:p>
            <a:pPr lvl="1"/>
            <a:r>
              <a:rPr lang="fr-FR" sz="1800" dirty="0"/>
              <a:t>Admin 1 et Admin 2 peuvent être les mêmes dans certains pays (généralement les petits pays)
Admin 3 est le niveau considéré comme le niveau de sous-district pour lequel l’analyse sous-district sera effectuée (peut être n’importe quel niveau inférieur au niveau de l’UMO pour lequel des données démographiques sont disponibles)</a:t>
            </a:r>
          </a:p>
        </p:txBody>
      </p:sp>
      <p:sp>
        <p:nvSpPr>
          <p:cNvPr id="2" name="Rectangle 1">
            <a:extLst>
              <a:ext uri="{FF2B5EF4-FFF2-40B4-BE49-F238E27FC236}">
                <a16:creationId xmlns:a16="http://schemas.microsoft.com/office/drawing/2014/main" id="{E4792D99-A246-4E3E-89F3-E1DD43E37C99}"/>
              </a:ext>
            </a:extLst>
          </p:cNvPr>
          <p:cNvSpPr/>
          <p:nvPr/>
        </p:nvSpPr>
        <p:spPr>
          <a:xfrm>
            <a:off x="1336430" y="2183110"/>
            <a:ext cx="9717864" cy="207655"/>
          </a:xfrm>
          <a:prstGeom prst="rect">
            <a:avLst/>
          </a:prstGeom>
          <a:noFill/>
          <a:ln w="190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0922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500"/>
                                        <p:tgtEl>
                                          <p:spTgt spid="7">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xEl>
                                              <p:pRg st="5" end="5"/>
                                            </p:txEl>
                                          </p:spTgt>
                                        </p:tgtEl>
                                        <p:attrNameLst>
                                          <p:attrName>style.visibility</p:attrName>
                                        </p:attrNameLst>
                                      </p:cBhvr>
                                      <p:to>
                                        <p:strVal val="visible"/>
                                      </p:to>
                                    </p:set>
                                    <p:animEffect transition="in" filter="fade">
                                      <p:cBhvr>
                                        <p:cTn id="24" dur="500"/>
                                        <p:tgtEl>
                                          <p:spTgt spid="7">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xEl>
                                              <p:pRg st="9" end="9"/>
                                            </p:txEl>
                                          </p:spTgt>
                                        </p:tgtEl>
                                        <p:attrNameLst>
                                          <p:attrName>style.visibility</p:attrName>
                                        </p:attrNameLst>
                                      </p:cBhvr>
                                      <p:to>
                                        <p:strVal val="visible"/>
                                      </p:to>
                                    </p:set>
                                    <p:animEffect transition="in" filter="fade">
                                      <p:cBhvr>
                                        <p:cTn id="27" dur="500"/>
                                        <p:tgtEl>
                                          <p:spTgt spid="7">
                                            <p:txEl>
                                              <p:pRg st="9" end="9"/>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xEl>
                                              <p:pRg st="10" end="10"/>
                                            </p:txEl>
                                          </p:spTgt>
                                        </p:tgtEl>
                                        <p:attrNameLst>
                                          <p:attrName>style.visibility</p:attrName>
                                        </p:attrNameLst>
                                      </p:cBhvr>
                                      <p:to>
                                        <p:strVal val="visible"/>
                                      </p:to>
                                    </p:set>
                                    <p:animEffect transition="in" filter="fade">
                                      <p:cBhvr>
                                        <p:cTn id="30" dur="500"/>
                                        <p:tgtEl>
                                          <p:spTgt spid="7">
                                            <p:txEl>
                                              <p:pRg st="10" end="1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30114" y="5938677"/>
            <a:ext cx="1490384" cy="1019473"/>
          </a:xfrm>
          <a:prstGeom prst="rect">
            <a:avLst/>
          </a:prstGeom>
        </p:spPr>
      </p:pic>
      <p:sp>
        <p:nvSpPr>
          <p:cNvPr id="44" name="Title 1">
            <a:extLst>
              <a:ext uri="{FF2B5EF4-FFF2-40B4-BE49-F238E27FC236}">
                <a16:creationId xmlns:a16="http://schemas.microsoft.com/office/drawing/2014/main" id="{27105E47-A962-431E-A5EC-58D65D730F86}"/>
              </a:ext>
            </a:extLst>
          </p:cNvPr>
          <p:cNvSpPr>
            <a:spLocks noGrp="1"/>
          </p:cNvSpPr>
          <p:nvPr>
            <p:ph type="title"/>
          </p:nvPr>
        </p:nvSpPr>
        <p:spPr>
          <a:xfrm>
            <a:off x="1254368" y="365125"/>
            <a:ext cx="10099431" cy="764427"/>
          </a:xfrm>
        </p:spPr>
        <p:txBody>
          <a:bodyPr>
            <a:noAutofit/>
          </a:bodyPr>
          <a:lstStyle/>
          <a:p>
            <a:pPr algn="l"/>
            <a:r>
              <a:rPr lang="fr-FR" sz="4000" dirty="0"/>
              <a:t>Données en entrée - Données démographiques</a:t>
            </a:r>
            <a:endParaRPr lang="fr-FR" sz="4000" b="1" dirty="0"/>
          </a:p>
        </p:txBody>
      </p:sp>
      <p:sp>
        <p:nvSpPr>
          <p:cNvPr id="45" name="Content Placeholder 2">
            <a:extLst>
              <a:ext uri="{FF2B5EF4-FFF2-40B4-BE49-F238E27FC236}">
                <a16:creationId xmlns:a16="http://schemas.microsoft.com/office/drawing/2014/main" id="{ACC2D346-5C91-4D34-8D30-1F9F299CAF4E}"/>
              </a:ext>
            </a:extLst>
          </p:cNvPr>
          <p:cNvSpPr>
            <a:spLocks noGrp="1"/>
          </p:cNvSpPr>
          <p:nvPr>
            <p:ph idx="1"/>
          </p:nvPr>
        </p:nvSpPr>
        <p:spPr>
          <a:xfrm>
            <a:off x="1254368" y="1290918"/>
            <a:ext cx="10099431" cy="4848625"/>
          </a:xfrm>
        </p:spPr>
        <p:txBody>
          <a:bodyPr>
            <a:noAutofit/>
          </a:bodyPr>
          <a:lstStyle/>
          <a:p>
            <a:r>
              <a:rPr lang="fr-FR" sz="2000" dirty="0"/>
              <a:t>Données démographiques des sous-districts:</a:t>
            </a:r>
            <a:endParaRPr lang="fr-FR" sz="2800" dirty="0"/>
          </a:p>
          <a:p>
            <a:pPr lvl="1"/>
            <a:r>
              <a:rPr lang="fr-FR" sz="1600" dirty="0"/>
              <a:t>Admin 1, habituellement Région/Province/État
Admin 2, généralement district, préfecture (UMO)
Admin 3 ou inférieur, généralement sous-district, sous-préfecture, aire de santé, USP, quartier, etc.</a:t>
            </a:r>
          </a:p>
          <a:p>
            <a:pPr lvl="1"/>
            <a:r>
              <a:rPr lang="fr-FR" sz="1600" dirty="0"/>
              <a:t>Population totale du sous-district
Année de la population
Pourcentage d’enfants d’âge scolaire
Pourcentage d’adultes
Taux de croissance de la population (par sous-district, ou district, province ou national)</a:t>
            </a:r>
          </a:p>
          <a:p>
            <a:pPr marL="342892" lvl="1" indent="0">
              <a:buNone/>
            </a:pPr>
            <a:endParaRPr lang="fr-FR" sz="2000" dirty="0"/>
          </a:p>
          <a:p>
            <a:pPr marL="342892" lvl="1" indent="0">
              <a:buNone/>
            </a:pPr>
            <a:endParaRPr lang="fr-FR" sz="2000" dirty="0"/>
          </a:p>
          <a:p>
            <a:pPr marL="342892" lvl="1" indent="0">
              <a:buNone/>
            </a:pPr>
            <a:r>
              <a:rPr lang="fr-FR" sz="1600" dirty="0"/>
              <a:t>Notes : Les pourcentage de population et le taux d’accroissement de la population donnent de meilleures estimations si elles sont spécifiques au sous-district.
</a:t>
            </a:r>
            <a:endParaRPr lang="fr-FR" sz="1800" dirty="0"/>
          </a:p>
        </p:txBody>
      </p:sp>
      <p:sp>
        <p:nvSpPr>
          <p:cNvPr id="5" name="Rectangle 4">
            <a:extLst>
              <a:ext uri="{FF2B5EF4-FFF2-40B4-BE49-F238E27FC236}">
                <a16:creationId xmlns:a16="http://schemas.microsoft.com/office/drawing/2014/main" id="{58FA7BFB-2D7D-4575-90B0-859987385213}"/>
              </a:ext>
            </a:extLst>
          </p:cNvPr>
          <p:cNvSpPr/>
          <p:nvPr/>
        </p:nvSpPr>
        <p:spPr>
          <a:xfrm>
            <a:off x="1630042" y="2418998"/>
            <a:ext cx="9307590" cy="296092"/>
          </a:xfrm>
          <a:prstGeom prst="rect">
            <a:avLst/>
          </a:prstGeom>
          <a:noFill/>
          <a:ln w="190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9573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uild="p"/>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4363" y="5843459"/>
            <a:ext cx="1444354" cy="948156"/>
          </a:xfrm>
          <a:prstGeom prst="rect">
            <a:avLst/>
          </a:prstGeom>
        </p:spPr>
      </p:pic>
      <p:sp>
        <p:nvSpPr>
          <p:cNvPr id="14" name="Title 1">
            <a:extLst>
              <a:ext uri="{FF2B5EF4-FFF2-40B4-BE49-F238E27FC236}">
                <a16:creationId xmlns:a16="http://schemas.microsoft.com/office/drawing/2014/main" id="{94A9C83E-4E5A-412E-905A-CB0D5EB0AA83}"/>
              </a:ext>
            </a:extLst>
          </p:cNvPr>
          <p:cNvSpPr>
            <a:spLocks noGrp="1"/>
          </p:cNvSpPr>
          <p:nvPr>
            <p:ph type="title"/>
          </p:nvPr>
        </p:nvSpPr>
        <p:spPr>
          <a:xfrm>
            <a:off x="1395046" y="365125"/>
            <a:ext cx="9958754" cy="613821"/>
          </a:xfrm>
        </p:spPr>
        <p:txBody>
          <a:bodyPr>
            <a:noAutofit/>
          </a:bodyPr>
          <a:lstStyle/>
          <a:p>
            <a:pPr algn="l"/>
            <a:r>
              <a:rPr lang="fr-FR" sz="4000" dirty="0"/>
              <a:t>Données en entrée – Données spatiales</a:t>
            </a:r>
            <a:endParaRPr lang="fr-FR" sz="4000" b="1" dirty="0"/>
          </a:p>
        </p:txBody>
      </p:sp>
      <p:sp>
        <p:nvSpPr>
          <p:cNvPr id="16" name="Content Placeholder 2">
            <a:extLst>
              <a:ext uri="{FF2B5EF4-FFF2-40B4-BE49-F238E27FC236}">
                <a16:creationId xmlns:a16="http://schemas.microsoft.com/office/drawing/2014/main" id="{4EC9D9EE-60C8-4DA3-BFB6-2D805B1F6ABD}"/>
              </a:ext>
            </a:extLst>
          </p:cNvPr>
          <p:cNvSpPr>
            <a:spLocks noGrp="1"/>
          </p:cNvSpPr>
          <p:nvPr>
            <p:ph idx="1"/>
          </p:nvPr>
        </p:nvSpPr>
        <p:spPr>
          <a:xfrm>
            <a:off x="1201783" y="1125817"/>
            <a:ext cx="10659291" cy="4570770"/>
          </a:xfrm>
        </p:spPr>
        <p:txBody>
          <a:bodyPr>
            <a:normAutofit lnSpcReduction="10000"/>
          </a:bodyPr>
          <a:lstStyle/>
          <a:p>
            <a:pPr>
              <a:lnSpc>
                <a:spcPct val="100000"/>
              </a:lnSpc>
            </a:pPr>
            <a:r>
              <a:rPr lang="fr-FR" sz="3400" dirty="0"/>
              <a:t>Les données spatiales, si elles sont disponibles, peuvent comprendre :</a:t>
            </a:r>
            <a:r>
              <a:rPr lang="fr-FR" sz="3000" dirty="0"/>
              <a:t>
Les fonds de carte (shapefile) des :</a:t>
            </a:r>
          </a:p>
          <a:p>
            <a:pPr lvl="2"/>
            <a:r>
              <a:rPr lang="fr-FR" sz="2600" dirty="0"/>
              <a:t>Sous-districts</a:t>
            </a:r>
          </a:p>
          <a:p>
            <a:pPr lvl="2"/>
            <a:r>
              <a:rPr lang="fr-FR" sz="2600" dirty="0"/>
              <a:t>Relations spatiales des sous-districts</a:t>
            </a:r>
          </a:p>
          <a:p>
            <a:pPr lvl="3"/>
            <a:r>
              <a:rPr lang="fr-FR" dirty="0"/>
              <a:t>Liste des sous-districts voisins de chaque sous-district
Longueur des frontières communes entre les sous-districts et leurs voisins</a:t>
            </a:r>
          </a:p>
          <a:p>
            <a:pPr lvl="2"/>
            <a:r>
              <a:rPr lang="fr-FR" sz="2600" dirty="0"/>
              <a:t>Densité de population
Hydrographie (plans d’eau, zones humides, etc.)</a:t>
            </a:r>
          </a:p>
          <a:p>
            <a:pPr lvl="2"/>
            <a:r>
              <a:rPr lang="fr-FR" sz="2600" dirty="0"/>
              <a:t>Forêts, parcs et réserves</a:t>
            </a:r>
          </a:p>
        </p:txBody>
      </p:sp>
    </p:spTree>
    <p:extLst>
      <p:ext uri="{BB962C8B-B14F-4D97-AF65-F5344CB8AC3E}">
        <p14:creationId xmlns:p14="http://schemas.microsoft.com/office/powerpoint/2010/main" val="566401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4363" y="5843459"/>
            <a:ext cx="1444354" cy="948156"/>
          </a:xfrm>
          <a:prstGeom prst="rect">
            <a:avLst/>
          </a:prstGeom>
        </p:spPr>
      </p:pic>
      <p:sp>
        <p:nvSpPr>
          <p:cNvPr id="14" name="Title 1">
            <a:extLst>
              <a:ext uri="{FF2B5EF4-FFF2-40B4-BE49-F238E27FC236}">
                <a16:creationId xmlns:a16="http://schemas.microsoft.com/office/drawing/2014/main" id="{94A9C83E-4E5A-412E-905A-CB0D5EB0AA83}"/>
              </a:ext>
            </a:extLst>
          </p:cNvPr>
          <p:cNvSpPr>
            <a:spLocks noGrp="1"/>
          </p:cNvSpPr>
          <p:nvPr>
            <p:ph type="title"/>
          </p:nvPr>
        </p:nvSpPr>
        <p:spPr>
          <a:xfrm>
            <a:off x="1316669" y="365125"/>
            <a:ext cx="10412642" cy="837510"/>
          </a:xfrm>
        </p:spPr>
        <p:txBody>
          <a:bodyPr>
            <a:noAutofit/>
          </a:bodyPr>
          <a:lstStyle/>
          <a:p>
            <a:pPr algn="l"/>
            <a:r>
              <a:rPr lang="fr-FR" sz="2800" dirty="0"/>
              <a:t>Données en entrée – Données récentes de demande de médicaments</a:t>
            </a:r>
            <a:endParaRPr lang="en-US" sz="4400" b="1" dirty="0"/>
          </a:p>
        </p:txBody>
      </p:sp>
      <p:sp>
        <p:nvSpPr>
          <p:cNvPr id="16" name="Content Placeholder 2">
            <a:extLst>
              <a:ext uri="{FF2B5EF4-FFF2-40B4-BE49-F238E27FC236}">
                <a16:creationId xmlns:a16="http://schemas.microsoft.com/office/drawing/2014/main" id="{4EC9D9EE-60C8-4DA3-BFB6-2D805B1F6ABD}"/>
              </a:ext>
            </a:extLst>
          </p:cNvPr>
          <p:cNvSpPr>
            <a:spLocks noGrp="1"/>
          </p:cNvSpPr>
          <p:nvPr>
            <p:ph idx="1"/>
          </p:nvPr>
        </p:nvSpPr>
        <p:spPr>
          <a:xfrm>
            <a:off x="1316669" y="1324942"/>
            <a:ext cx="9958754" cy="4618658"/>
          </a:xfrm>
        </p:spPr>
        <p:txBody>
          <a:bodyPr>
            <a:normAutofit/>
          </a:bodyPr>
          <a:lstStyle/>
          <a:p>
            <a:pPr>
              <a:lnSpc>
                <a:spcPct val="100000"/>
              </a:lnSpc>
            </a:pPr>
            <a:r>
              <a:rPr lang="fr-FR" sz="2800" dirty="0"/>
              <a:t>Les données les plus récentes rapportées dans le formulaire de demande de PZQ peuvent comprendre :</a:t>
            </a:r>
          </a:p>
          <a:p>
            <a:pPr lvl="2"/>
            <a:r>
              <a:rPr lang="fr-FR" dirty="0"/>
              <a:t>Catégories d’endémicité des UMOs 
Population des UMOs
Plan de traitement des UMOs</a:t>
            </a:r>
          </a:p>
          <a:p>
            <a:pPr lvl="3"/>
            <a:r>
              <a:rPr lang="fr-FR" dirty="0"/>
              <a:t>Dernier plan de traitement
Historique de traitement des 3 dernières années</a:t>
            </a:r>
          </a:p>
        </p:txBody>
      </p:sp>
    </p:spTree>
    <p:extLst>
      <p:ext uri="{BB962C8B-B14F-4D97-AF65-F5344CB8AC3E}">
        <p14:creationId xmlns:p14="http://schemas.microsoft.com/office/powerpoint/2010/main" val="36645466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22" descr="e7d195523061f1c0205959036996ad55c215b892a7aac5c0B9ADEF7896FB48F2EF97163A2DE1401E1875DEDC438B7864AD24CA23553DBBBD975DAF4CAD4A2592689FFB6CEE59FFA55B2702D0E5EE29CD11E36F1BF4D0C49608A2B0DA8B5A8B747AF539BF407F71AACD496E9F8AEC69A95C06253671FD1A1BE6EC32C27E40630226F839399BA98E98251F97FE54079F0A">
            <a:extLst>
              <a:ext uri="{FF2B5EF4-FFF2-40B4-BE49-F238E27FC236}">
                <a16:creationId xmlns:a16="http://schemas.microsoft.com/office/drawing/2014/main" id="{A7D9C099-3197-44A5-ACC7-A70E45FECF54}"/>
              </a:ext>
            </a:extLst>
          </p:cNvPr>
          <p:cNvSpPr/>
          <p:nvPr/>
        </p:nvSpPr>
        <p:spPr>
          <a:xfrm>
            <a:off x="2007020" y="2623614"/>
            <a:ext cx="1946687" cy="1200329"/>
          </a:xfrm>
          <a:prstGeom prst="rect">
            <a:avLst/>
          </a:prstGeom>
          <a:noFill/>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150" normalizeH="0" baseline="0" noProof="0" dirty="0">
                <a:ln>
                  <a:noFill/>
                </a:ln>
                <a:solidFill>
                  <a:prstClr val="white"/>
                </a:solidFill>
                <a:effectLst/>
                <a:uLnTx/>
                <a:uFillTx/>
                <a:latin typeface="Hero" panose="02000506000000020004" pitchFamily="50" charset="0"/>
                <a:ea typeface="Meiryo" panose="020B0604030504040204" pitchFamily="34" charset="-128"/>
                <a:cs typeface="+mn-cs"/>
              </a:rPr>
              <a:t>Main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150" normalizeH="0" baseline="0" noProof="0" dirty="0">
                <a:ln>
                  <a:noFill/>
                </a:ln>
                <a:solidFill>
                  <a:prstClr val="white"/>
                </a:solidFill>
                <a:effectLst/>
                <a:uLnTx/>
                <a:uFillTx/>
                <a:latin typeface="Hero" panose="02000506000000020004" pitchFamily="50" charset="0"/>
                <a:ea typeface="Meiryo" panose="020B0604030504040204" pitchFamily="34" charset="-128"/>
                <a:cs typeface="+mn-cs"/>
              </a:rPr>
              <a:t>Content</a:t>
            </a:r>
            <a:endParaRPr kumimoji="0" lang="zh-CN" altLang="en-US" sz="3600" b="1" i="0" u="none" strike="noStrike" kern="1200" cap="none" spc="0" normalizeH="0" baseline="0" noProof="0" dirty="0">
              <a:ln>
                <a:noFill/>
              </a:ln>
              <a:solidFill>
                <a:prstClr val="white"/>
              </a:solidFill>
              <a:effectLst/>
              <a:uLnTx/>
              <a:uFillTx/>
              <a:latin typeface="Hero" panose="02000506000000020004" pitchFamily="50" charset="0"/>
              <a:ea typeface="Meiryo" panose="020B0604030504040204" pitchFamily="34" charset="-128"/>
              <a:cs typeface="+mn-cs"/>
            </a:endParaRPr>
          </a:p>
        </p:txBody>
      </p:sp>
      <p:pic>
        <p:nvPicPr>
          <p:cNvPr id="24"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4363" y="5843459"/>
            <a:ext cx="1444354" cy="948156"/>
          </a:xfrm>
          <a:prstGeom prst="rect">
            <a:avLst/>
          </a:prstGeom>
        </p:spPr>
      </p:pic>
      <p:sp>
        <p:nvSpPr>
          <p:cNvPr id="13" name="Title 1">
            <a:extLst>
              <a:ext uri="{FF2B5EF4-FFF2-40B4-BE49-F238E27FC236}">
                <a16:creationId xmlns:a16="http://schemas.microsoft.com/office/drawing/2014/main" id="{F851C5DA-9620-48BA-8E40-902CEA48E1FC}"/>
              </a:ext>
            </a:extLst>
          </p:cNvPr>
          <p:cNvSpPr>
            <a:spLocks noGrp="1"/>
          </p:cNvSpPr>
          <p:nvPr>
            <p:ph type="title"/>
          </p:nvPr>
        </p:nvSpPr>
        <p:spPr>
          <a:xfrm>
            <a:off x="1367786" y="304155"/>
            <a:ext cx="10469718" cy="719575"/>
          </a:xfrm>
        </p:spPr>
        <p:txBody>
          <a:bodyPr>
            <a:normAutofit/>
          </a:bodyPr>
          <a:lstStyle/>
          <a:p>
            <a:pPr algn="l"/>
            <a:r>
              <a:rPr lang="fr-FR" sz="4000" dirty="0"/>
              <a:t>Données en sortie – Calculs d’endémicité</a:t>
            </a:r>
            <a:endParaRPr lang="fr-FR" sz="4000" b="1" dirty="0"/>
          </a:p>
        </p:txBody>
      </p:sp>
      <p:sp>
        <p:nvSpPr>
          <p:cNvPr id="15" name="Content Placeholder 2">
            <a:extLst>
              <a:ext uri="{FF2B5EF4-FFF2-40B4-BE49-F238E27FC236}">
                <a16:creationId xmlns:a16="http://schemas.microsoft.com/office/drawing/2014/main" id="{092066D8-5BC3-4F38-B00E-C283AB0DF3F5}"/>
              </a:ext>
            </a:extLst>
          </p:cNvPr>
          <p:cNvSpPr>
            <a:spLocks noGrp="1"/>
          </p:cNvSpPr>
          <p:nvPr>
            <p:ph idx="1"/>
          </p:nvPr>
        </p:nvSpPr>
        <p:spPr>
          <a:xfrm>
            <a:off x="1257300" y="1256851"/>
            <a:ext cx="10339753" cy="4751319"/>
          </a:xfrm>
        </p:spPr>
        <p:txBody>
          <a:bodyPr>
            <a:normAutofit/>
          </a:bodyPr>
          <a:lstStyle/>
          <a:p>
            <a:r>
              <a:rPr lang="fr-FR" sz="2600" dirty="0"/>
              <a:t>Calcul de la prévalence des UMOs et des sous-unités</a:t>
            </a:r>
          </a:p>
          <a:p>
            <a:pPr lvl="1"/>
            <a:r>
              <a:rPr lang="fr-FR" sz="2200" dirty="0"/>
              <a:t>Prévalence calculée à partir des données du site</a:t>
            </a:r>
          </a:p>
          <a:p>
            <a:pPr lvl="2"/>
            <a:r>
              <a:rPr lang="fr-FR" sz="1800" dirty="0"/>
              <a:t>Pour les méthodes de diagnostic disponibles</a:t>
            </a:r>
          </a:p>
          <a:p>
            <a:pPr lvl="2"/>
            <a:r>
              <a:rPr lang="fr-FR" sz="1800" dirty="0"/>
              <a:t>Pour les années disponibles </a:t>
            </a:r>
          </a:p>
          <a:p>
            <a:r>
              <a:rPr lang="fr-FR" sz="2600" dirty="0"/>
              <a:t>Détermination de la catégorie d’endémicité des UMOs et des sous-unités</a:t>
            </a:r>
          </a:p>
          <a:p>
            <a:pPr lvl="1"/>
            <a:r>
              <a:rPr lang="fr-FR" sz="2200" dirty="0"/>
              <a:t>La catégorie d’endémicité est déterminée</a:t>
            </a:r>
          </a:p>
          <a:p>
            <a:pPr lvl="2"/>
            <a:r>
              <a:rPr lang="fr-FR" sz="1800" dirty="0"/>
              <a:t>À partir des valeurs de prévalence calculées</a:t>
            </a:r>
          </a:p>
          <a:p>
            <a:pPr lvl="2"/>
            <a:r>
              <a:rPr lang="fr-FR" sz="1800" dirty="0"/>
              <a:t>Seules les valeurs de prévalence issues des méthodes de diagnostic conformes aux recommandations de l’OMS sont utilisées
Ls autres valeurs de prévalence serviront d’indication sur la présence ou non de la maladie</a:t>
            </a:r>
          </a:p>
        </p:txBody>
      </p:sp>
      <p:sp>
        <p:nvSpPr>
          <p:cNvPr id="4" name="TextBox 3">
            <a:extLst>
              <a:ext uri="{FF2B5EF4-FFF2-40B4-BE49-F238E27FC236}">
                <a16:creationId xmlns:a16="http://schemas.microsoft.com/office/drawing/2014/main" id="{78C34348-A66A-488C-BBDC-2A6C6F7D5963}"/>
              </a:ext>
            </a:extLst>
          </p:cNvPr>
          <p:cNvSpPr txBox="1"/>
          <p:nvPr/>
        </p:nvSpPr>
        <p:spPr>
          <a:xfrm>
            <a:off x="1497874" y="6042375"/>
            <a:ext cx="8704523" cy="38472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prstClr val="black"/>
                </a:solidFill>
                <a:effectLst/>
                <a:uLnTx/>
                <a:uFillTx/>
                <a:latin typeface="Calibri"/>
                <a:ea typeface="+mn-ea"/>
                <a:cs typeface="+mn-cs"/>
              </a:rPr>
              <a:t>Notes : La catégorie d’endémie est déterminée à l’aide des directives de l’OMS</a:t>
            </a:r>
            <a:endParaRPr kumimoji="0" lang="en-GB" sz="19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61156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22" descr="e7d195523061f1c0205959036996ad55c215b892a7aac5c0B9ADEF7896FB48F2EF97163A2DE1401E1875DEDC438B7864AD24CA23553DBBBD975DAF4CAD4A2592689FFB6CEE59FFA55B2702D0E5EE29CD11E36F1BF4D0C49608A2B0DA8B5A8B747AF539BF407F71AACD496E9F8AEC69A95C06253671FD1A1BE6EC32C27E40630226F839399BA98E98251F97FE54079F0A">
            <a:extLst>
              <a:ext uri="{FF2B5EF4-FFF2-40B4-BE49-F238E27FC236}">
                <a16:creationId xmlns:a16="http://schemas.microsoft.com/office/drawing/2014/main" id="{A7D9C099-3197-44A5-ACC7-A70E45FECF54}"/>
              </a:ext>
            </a:extLst>
          </p:cNvPr>
          <p:cNvSpPr/>
          <p:nvPr/>
        </p:nvSpPr>
        <p:spPr>
          <a:xfrm>
            <a:off x="2007020" y="2623614"/>
            <a:ext cx="1946687" cy="1200329"/>
          </a:xfrm>
          <a:prstGeom prst="rect">
            <a:avLst/>
          </a:prstGeom>
          <a:noFill/>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150" normalizeH="0" baseline="0" noProof="0" dirty="0">
                <a:ln>
                  <a:noFill/>
                </a:ln>
                <a:solidFill>
                  <a:prstClr val="white"/>
                </a:solidFill>
                <a:effectLst/>
                <a:uLnTx/>
                <a:uFillTx/>
                <a:latin typeface="Hero" panose="02000506000000020004" pitchFamily="50" charset="0"/>
                <a:ea typeface="Meiryo" panose="020B0604030504040204" pitchFamily="34" charset="-128"/>
                <a:cs typeface="+mn-cs"/>
              </a:rPr>
              <a:t>Main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150" normalizeH="0" baseline="0" noProof="0" dirty="0">
                <a:ln>
                  <a:noFill/>
                </a:ln>
                <a:solidFill>
                  <a:prstClr val="white"/>
                </a:solidFill>
                <a:effectLst/>
                <a:uLnTx/>
                <a:uFillTx/>
                <a:latin typeface="Hero" panose="02000506000000020004" pitchFamily="50" charset="0"/>
                <a:ea typeface="Meiryo" panose="020B0604030504040204" pitchFamily="34" charset="-128"/>
                <a:cs typeface="+mn-cs"/>
              </a:rPr>
              <a:t>Content</a:t>
            </a:r>
            <a:endParaRPr kumimoji="0" lang="zh-CN" altLang="en-US" sz="3600" b="1" i="0" u="none" strike="noStrike" kern="1200" cap="none" spc="0" normalizeH="0" baseline="0" noProof="0" dirty="0">
              <a:ln>
                <a:noFill/>
              </a:ln>
              <a:solidFill>
                <a:prstClr val="white"/>
              </a:solidFill>
              <a:effectLst/>
              <a:uLnTx/>
              <a:uFillTx/>
              <a:latin typeface="Hero" panose="02000506000000020004" pitchFamily="50" charset="0"/>
              <a:ea typeface="Meiryo" panose="020B0604030504040204" pitchFamily="34" charset="-128"/>
              <a:cs typeface="+mn-cs"/>
            </a:endParaRPr>
          </a:p>
        </p:txBody>
      </p:sp>
      <p:pic>
        <p:nvPicPr>
          <p:cNvPr id="24"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4363" y="5843459"/>
            <a:ext cx="1444354" cy="948156"/>
          </a:xfrm>
          <a:prstGeom prst="rect">
            <a:avLst/>
          </a:prstGeom>
        </p:spPr>
      </p:pic>
      <p:sp>
        <p:nvSpPr>
          <p:cNvPr id="13" name="Content Placeholder 2">
            <a:extLst>
              <a:ext uri="{FF2B5EF4-FFF2-40B4-BE49-F238E27FC236}">
                <a16:creationId xmlns:a16="http://schemas.microsoft.com/office/drawing/2014/main" id="{D1C05C5E-A6F6-42EC-B2AA-F147EDE0DDE3}"/>
              </a:ext>
            </a:extLst>
          </p:cNvPr>
          <p:cNvSpPr txBox="1">
            <a:spLocks/>
          </p:cNvSpPr>
          <p:nvPr/>
        </p:nvSpPr>
        <p:spPr>
          <a:xfrm>
            <a:off x="1339094" y="246491"/>
            <a:ext cx="10110784" cy="855824"/>
          </a:xfrm>
          <a:prstGeom prst="rect">
            <a:avLst/>
          </a:prstGeom>
          <a:noFill/>
        </p:spPr>
        <p:txBody>
          <a:bodyPr vert="horz" lIns="91438" tIns="45719" rIns="91438" bIns="45719" rtlCol="0">
            <a:normAutofit/>
          </a:bodyPr>
          <a:lstStyle>
            <a:lvl1pPr marL="171446" indent="-171446" algn="l" defTabSz="685783" rtl="0" eaLnBrk="1" latinLnBrk="0" hangingPunct="1">
              <a:lnSpc>
                <a:spcPct val="150000"/>
              </a:lnSpc>
              <a:spcBef>
                <a:spcPts val="751"/>
              </a:spcBef>
              <a:buFontTx/>
              <a:buBlip>
                <a:blip r:embed="rId3"/>
              </a:buBlip>
              <a:defRPr sz="2100" kern="1200">
                <a:solidFill>
                  <a:schemeClr val="bg2">
                    <a:lumMod val="25000"/>
                  </a:schemeClr>
                </a:solidFill>
                <a:latin typeface="Geneva" panose="020B0503030404040204" pitchFamily="34" charset="0"/>
                <a:ea typeface="Geneva" panose="020B0503030404040204" pitchFamily="34" charset="0"/>
                <a:cs typeface="+mn-cs"/>
              </a:defRPr>
            </a:lvl1pPr>
            <a:lvl2pPr marL="514338" indent="-171446" algn="l" defTabSz="685783" rtl="0" eaLnBrk="1" latinLnBrk="0" hangingPunct="1">
              <a:lnSpc>
                <a:spcPct val="100000"/>
              </a:lnSpc>
              <a:spcBef>
                <a:spcPts val="375"/>
              </a:spcBef>
              <a:buFontTx/>
              <a:buBlip>
                <a:blip r:embed="rId3"/>
              </a:buBlip>
              <a:defRPr sz="1900" kern="1200">
                <a:solidFill>
                  <a:schemeClr val="bg2">
                    <a:lumMod val="25000"/>
                  </a:schemeClr>
                </a:solidFill>
                <a:latin typeface="Geneva" panose="020B0503030404040204" pitchFamily="34" charset="0"/>
                <a:ea typeface="Geneva" panose="020B0503030404040204" pitchFamily="34" charset="0"/>
                <a:cs typeface="+mn-cs"/>
              </a:defRPr>
            </a:lvl2pPr>
            <a:lvl3pPr marL="857229" indent="-171446" algn="l" defTabSz="685783" rtl="0" eaLnBrk="1" latinLnBrk="0" hangingPunct="1">
              <a:lnSpc>
                <a:spcPct val="100000"/>
              </a:lnSpc>
              <a:spcBef>
                <a:spcPts val="375"/>
              </a:spcBef>
              <a:buFontTx/>
              <a:buBlip>
                <a:blip r:embed="rId3"/>
              </a:buBlip>
              <a:defRPr sz="1500" kern="1200">
                <a:solidFill>
                  <a:schemeClr val="bg2">
                    <a:lumMod val="25000"/>
                  </a:schemeClr>
                </a:solidFill>
                <a:latin typeface="Geneva" panose="020B0503030404040204" pitchFamily="34" charset="0"/>
                <a:ea typeface="Geneva" panose="020B0503030404040204" pitchFamily="34" charset="0"/>
                <a:cs typeface="+mn-cs"/>
              </a:defRPr>
            </a:lvl3pPr>
            <a:lvl4pPr marL="1200121" indent="-171446" algn="l" defTabSz="685783" rtl="0" eaLnBrk="1" latinLnBrk="0" hangingPunct="1">
              <a:lnSpc>
                <a:spcPct val="10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4pPr>
            <a:lvl5pPr marL="1543012" indent="-171446" algn="l" defTabSz="685783" rtl="0" eaLnBrk="1" latinLnBrk="0" hangingPunct="1">
              <a:lnSpc>
                <a:spcPct val="10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a:lstStyle>
          <a:p>
            <a:pPr marL="0" marR="0" lvl="0" indent="0" algn="l" defTabSz="685783" rtl="0" eaLnBrk="1" fontAlgn="auto" latinLnBrk="0" hangingPunct="1">
              <a:lnSpc>
                <a:spcPct val="150000"/>
              </a:lnSpc>
              <a:spcBef>
                <a:spcPts val="751"/>
              </a:spcBef>
              <a:spcAft>
                <a:spcPts val="0"/>
              </a:spcAft>
              <a:buClrTx/>
              <a:buSzTx/>
              <a:buFontTx/>
              <a:buNone/>
              <a:tabLst/>
              <a:defRPr/>
            </a:pPr>
            <a:r>
              <a:rPr kumimoji="0" lang="fr-FR" sz="1600" b="1" i="0" u="none" strike="noStrike" kern="1200" cap="none" spc="0" normalizeH="0" baseline="0" noProof="0" dirty="0">
                <a:ln>
                  <a:noFill/>
                </a:ln>
                <a:solidFill>
                  <a:srgbClr val="E7E6E6">
                    <a:lumMod val="25000"/>
                  </a:srgbClr>
                </a:solidFill>
                <a:effectLst/>
                <a:uLnTx/>
                <a:uFillTx/>
                <a:latin typeface="Geneva" panose="020B0503030404040204" pitchFamily="34" charset="0"/>
                <a:cs typeface="+mn-cs"/>
              </a:rPr>
              <a:t>Stratégie de traitement recommandée actualisée pour lutter contre la morbidité due à la schistosomiase, y compris la prévalence par CCA (directives provisoires)</a:t>
            </a:r>
            <a:endParaRPr kumimoji="0" lang="en-GB" sz="2400" b="1" i="0" u="none" strike="noStrike" kern="1200" cap="none" spc="0" normalizeH="0" baseline="0" noProof="0" dirty="0">
              <a:ln>
                <a:noFill/>
              </a:ln>
              <a:solidFill>
                <a:srgbClr val="E7E6E6">
                  <a:lumMod val="25000"/>
                </a:srgbClr>
              </a:solidFill>
              <a:effectLst/>
              <a:uLnTx/>
              <a:uFillTx/>
              <a:latin typeface="Geneva" panose="020B0503030404040204" pitchFamily="34" charset="0"/>
              <a:cs typeface="+mn-cs"/>
            </a:endParaRPr>
          </a:p>
        </p:txBody>
      </p:sp>
      <p:graphicFrame>
        <p:nvGraphicFramePr>
          <p:cNvPr id="3" name="Table 2">
            <a:extLst>
              <a:ext uri="{FF2B5EF4-FFF2-40B4-BE49-F238E27FC236}">
                <a16:creationId xmlns:a16="http://schemas.microsoft.com/office/drawing/2014/main" id="{701E2AEA-6679-43A1-983A-71334FC8DC79}"/>
              </a:ext>
            </a:extLst>
          </p:cNvPr>
          <p:cNvGraphicFramePr>
            <a:graphicFrameLocks noGrp="1"/>
          </p:cNvGraphicFramePr>
          <p:nvPr>
            <p:extLst/>
          </p:nvPr>
        </p:nvGraphicFramePr>
        <p:xfrm>
          <a:off x="1339094" y="1122850"/>
          <a:ext cx="9970742" cy="5488659"/>
        </p:xfrm>
        <a:graphic>
          <a:graphicData uri="http://schemas.openxmlformats.org/drawingml/2006/table">
            <a:tbl>
              <a:tblPr firstRow="1" firstCol="1" bandRow="1">
                <a:tableStyleId>{5C22544A-7EE6-4342-B048-85BDC9FD1C3A}</a:tableStyleId>
              </a:tblPr>
              <a:tblGrid>
                <a:gridCol w="1384228">
                  <a:extLst>
                    <a:ext uri="{9D8B030D-6E8A-4147-A177-3AD203B41FA5}">
                      <a16:colId xmlns:a16="http://schemas.microsoft.com/office/drawing/2014/main" val="1621609566"/>
                    </a:ext>
                  </a:extLst>
                </a:gridCol>
                <a:gridCol w="2524539">
                  <a:extLst>
                    <a:ext uri="{9D8B030D-6E8A-4147-A177-3AD203B41FA5}">
                      <a16:colId xmlns:a16="http://schemas.microsoft.com/office/drawing/2014/main" val="650255753"/>
                    </a:ext>
                  </a:extLst>
                </a:gridCol>
                <a:gridCol w="2165832">
                  <a:extLst>
                    <a:ext uri="{9D8B030D-6E8A-4147-A177-3AD203B41FA5}">
                      <a16:colId xmlns:a16="http://schemas.microsoft.com/office/drawing/2014/main" val="1627721216"/>
                    </a:ext>
                  </a:extLst>
                </a:gridCol>
                <a:gridCol w="1714391">
                  <a:extLst>
                    <a:ext uri="{9D8B030D-6E8A-4147-A177-3AD203B41FA5}">
                      <a16:colId xmlns:a16="http://schemas.microsoft.com/office/drawing/2014/main" val="3832226974"/>
                    </a:ext>
                  </a:extLst>
                </a:gridCol>
                <a:gridCol w="2181752">
                  <a:extLst>
                    <a:ext uri="{9D8B030D-6E8A-4147-A177-3AD203B41FA5}">
                      <a16:colId xmlns:a16="http://schemas.microsoft.com/office/drawing/2014/main" val="1146264539"/>
                    </a:ext>
                  </a:extLst>
                </a:gridCol>
              </a:tblGrid>
              <a:tr h="487165">
                <a:tc>
                  <a:txBody>
                    <a:bodyPr/>
                    <a:lstStyle/>
                    <a:p>
                      <a:pPr>
                        <a:lnSpc>
                          <a:spcPct val="125000"/>
                        </a:lnSpc>
                        <a:spcBef>
                          <a:spcPts val="600"/>
                        </a:spcBef>
                        <a:spcAft>
                          <a:spcPts val="600"/>
                        </a:spcAft>
                      </a:pPr>
                      <a:r>
                        <a:rPr lang="fr-FR" sz="1400" dirty="0">
                          <a:effectLst/>
                        </a:rPr>
                        <a:t>Catégorie</a:t>
                      </a:r>
                      <a:endParaRPr lang="en-GB" sz="1400" dirty="0">
                        <a:solidFill>
                          <a:srgbClr val="262626"/>
                        </a:solidFill>
                        <a:effectLst/>
                        <a:latin typeface="Arial" panose="020B0604020202020204" pitchFamily="34" charset="0"/>
                        <a:ea typeface="Calibri" panose="020F0502020204030204" pitchFamily="34" charset="0"/>
                        <a:cs typeface="Times New Roman (Corps CS)"/>
                      </a:endParaRPr>
                    </a:p>
                  </a:txBody>
                  <a:tcPr marL="42928" marR="42928" marT="0" marB="0" anchor="ctr"/>
                </a:tc>
                <a:tc>
                  <a:txBody>
                    <a:bodyPr/>
                    <a:lstStyle/>
                    <a:p>
                      <a:pPr>
                        <a:lnSpc>
                          <a:spcPct val="125000"/>
                        </a:lnSpc>
                        <a:spcBef>
                          <a:spcPts val="600"/>
                        </a:spcBef>
                        <a:spcAft>
                          <a:spcPts val="600"/>
                        </a:spcAft>
                      </a:pPr>
                      <a:r>
                        <a:rPr lang="fr-FR" sz="1400" dirty="0">
                          <a:effectLst/>
                        </a:rPr>
                        <a:t>Prévalence de base chez les enfants d'âge scolaire</a:t>
                      </a:r>
                      <a:endParaRPr lang="en-GB" sz="1400" dirty="0">
                        <a:solidFill>
                          <a:srgbClr val="262626"/>
                        </a:solidFill>
                        <a:effectLst/>
                        <a:latin typeface="Arial" panose="020B0604020202020204" pitchFamily="34" charset="0"/>
                        <a:ea typeface="Calibri" panose="020F0502020204030204" pitchFamily="34" charset="0"/>
                        <a:cs typeface="Times New Roman (Corps CS)"/>
                      </a:endParaRPr>
                    </a:p>
                  </a:txBody>
                  <a:tcPr marL="42928" marR="42928" marT="0" marB="0" anchor="ctr"/>
                </a:tc>
                <a:tc gridSpan="2">
                  <a:txBody>
                    <a:bodyPr/>
                    <a:lstStyle/>
                    <a:p>
                      <a:pPr>
                        <a:lnSpc>
                          <a:spcPct val="125000"/>
                        </a:lnSpc>
                        <a:spcBef>
                          <a:spcPts val="600"/>
                        </a:spcBef>
                        <a:spcAft>
                          <a:spcPts val="600"/>
                        </a:spcAft>
                      </a:pPr>
                      <a:r>
                        <a:rPr lang="fr-FR" sz="1400" dirty="0">
                          <a:effectLst/>
                        </a:rPr>
                        <a:t>Mesures à prendre</a:t>
                      </a:r>
                      <a:endParaRPr lang="en-GB" sz="1400" dirty="0">
                        <a:solidFill>
                          <a:srgbClr val="262626"/>
                        </a:solidFill>
                        <a:effectLst/>
                        <a:latin typeface="Arial" panose="020B0604020202020204" pitchFamily="34" charset="0"/>
                        <a:ea typeface="Calibri" panose="020F0502020204030204" pitchFamily="34" charset="0"/>
                        <a:cs typeface="Times New Roman (Corps CS)"/>
                      </a:endParaRPr>
                    </a:p>
                  </a:txBody>
                  <a:tcPr marL="42928" marR="42928" marT="0" marB="0" anchor="ctr"/>
                </a:tc>
                <a:tc hMerge="1">
                  <a:txBody>
                    <a:bodyPr/>
                    <a:lstStyle/>
                    <a:p>
                      <a:endParaRPr lang="en-GB"/>
                    </a:p>
                  </a:txBody>
                  <a:tcPr/>
                </a:tc>
                <a:tc>
                  <a:txBody>
                    <a:bodyPr/>
                    <a:lstStyle/>
                    <a:p>
                      <a:pPr>
                        <a:lnSpc>
                          <a:spcPct val="125000"/>
                        </a:lnSpc>
                        <a:spcBef>
                          <a:spcPts val="600"/>
                        </a:spcBef>
                        <a:spcAft>
                          <a:spcPts val="600"/>
                        </a:spcAft>
                      </a:pPr>
                      <a:r>
                        <a:rPr lang="fr-FR" sz="1400" dirty="0">
                          <a:effectLst/>
                        </a:rPr>
                        <a:t>Interventions supplémentaires</a:t>
                      </a:r>
                      <a:endParaRPr lang="en-GB" sz="1400" dirty="0">
                        <a:solidFill>
                          <a:srgbClr val="262626"/>
                        </a:solidFill>
                        <a:effectLst/>
                        <a:latin typeface="Arial" panose="020B0604020202020204" pitchFamily="34" charset="0"/>
                        <a:ea typeface="Calibri" panose="020F0502020204030204" pitchFamily="34" charset="0"/>
                        <a:cs typeface="Times New Roman (Corps CS)"/>
                      </a:endParaRPr>
                    </a:p>
                  </a:txBody>
                  <a:tcPr marL="42928" marR="42928" marT="0" marB="0" anchor="ctr"/>
                </a:tc>
                <a:extLst>
                  <a:ext uri="{0D108BD9-81ED-4DB2-BD59-A6C34878D82A}">
                    <a16:rowId xmlns:a16="http://schemas.microsoft.com/office/drawing/2014/main" val="1831508653"/>
                  </a:ext>
                </a:extLst>
              </a:tr>
              <a:tr h="1959360">
                <a:tc>
                  <a:txBody>
                    <a:bodyPr/>
                    <a:lstStyle/>
                    <a:p>
                      <a:pPr>
                        <a:lnSpc>
                          <a:spcPct val="125000"/>
                        </a:lnSpc>
                        <a:spcBef>
                          <a:spcPts val="600"/>
                        </a:spcBef>
                        <a:spcAft>
                          <a:spcPts val="600"/>
                        </a:spcAft>
                      </a:pPr>
                      <a:r>
                        <a:rPr lang="fr-FR" sz="1400" dirty="0">
                          <a:effectLst/>
                        </a:rPr>
                        <a:t>Communauté à haut risque</a:t>
                      </a:r>
                      <a:endParaRPr lang="en-GB" sz="1400" dirty="0">
                        <a:solidFill>
                          <a:srgbClr val="262626"/>
                        </a:solidFill>
                        <a:effectLst/>
                        <a:latin typeface="Arial" panose="020B0604020202020204" pitchFamily="34" charset="0"/>
                        <a:ea typeface="Calibri" panose="020F0502020204030204" pitchFamily="34" charset="0"/>
                        <a:cs typeface="Times New Roman (Corps CS)"/>
                      </a:endParaRPr>
                    </a:p>
                  </a:txBody>
                  <a:tcPr marL="42928" marR="42928" marT="0" marB="0" anchor="ctr"/>
                </a:tc>
                <a:tc>
                  <a:txBody>
                    <a:bodyPr/>
                    <a:lstStyle/>
                    <a:p>
                      <a:pPr>
                        <a:lnSpc>
                          <a:spcPct val="100000"/>
                        </a:lnSpc>
                        <a:spcBef>
                          <a:spcPts val="600"/>
                        </a:spcBef>
                        <a:spcAft>
                          <a:spcPts val="600"/>
                        </a:spcAft>
                      </a:pPr>
                      <a:r>
                        <a:rPr lang="fr-FR" sz="1050" dirty="0">
                          <a:effectLst/>
                        </a:rPr>
                        <a:t> &gt; = 50% par méthodes parasitologiques (schistosomiase intestinale et urogénitale) ou</a:t>
                      </a:r>
                      <a:endParaRPr lang="en-GB" sz="1050" dirty="0">
                        <a:effectLst/>
                      </a:endParaRPr>
                    </a:p>
                    <a:p>
                      <a:pPr>
                        <a:lnSpc>
                          <a:spcPct val="100000"/>
                        </a:lnSpc>
                        <a:spcBef>
                          <a:spcPts val="600"/>
                        </a:spcBef>
                        <a:spcAft>
                          <a:spcPts val="600"/>
                        </a:spcAft>
                      </a:pPr>
                      <a:r>
                        <a:rPr lang="fr-FR" sz="1050" dirty="0">
                          <a:effectLst/>
                        </a:rPr>
                        <a:t>&gt; = 30% si basé sur des questionnaires pour antécédents d'hématurie</a:t>
                      </a:r>
                    </a:p>
                    <a:p>
                      <a:pPr>
                        <a:lnSpc>
                          <a:spcPct val="100000"/>
                        </a:lnSpc>
                        <a:spcBef>
                          <a:spcPts val="600"/>
                        </a:spcBef>
                        <a:spcAft>
                          <a:spcPts val="600"/>
                        </a:spcAft>
                      </a:pPr>
                      <a:r>
                        <a:rPr lang="fr-FR" sz="1050" dirty="0">
                          <a:effectLst/>
                        </a:rPr>
                        <a:t>ou</a:t>
                      </a:r>
                      <a:endParaRPr lang="en-GB" sz="1050" dirty="0">
                        <a:effectLst/>
                      </a:endParaRPr>
                    </a:p>
                    <a:p>
                      <a:pPr>
                        <a:lnSpc>
                          <a:spcPct val="100000"/>
                        </a:lnSpc>
                        <a:spcBef>
                          <a:spcPts val="600"/>
                        </a:spcBef>
                        <a:spcAft>
                          <a:spcPts val="600"/>
                        </a:spcAft>
                      </a:pPr>
                      <a:r>
                        <a:rPr lang="fr-FR" sz="1050" dirty="0">
                          <a:effectLst/>
                        </a:rPr>
                        <a:t>&gt;= 60% par CCA dans les zones d'endémie à S. mansoni</a:t>
                      </a:r>
                      <a:endParaRPr lang="en-GB" sz="1050" dirty="0">
                        <a:solidFill>
                          <a:srgbClr val="262626"/>
                        </a:solidFill>
                        <a:effectLst/>
                        <a:latin typeface="Arial" panose="020B0604020202020204" pitchFamily="34" charset="0"/>
                        <a:ea typeface="+mn-ea"/>
                        <a:cs typeface="+mn-cs"/>
                      </a:endParaRPr>
                    </a:p>
                  </a:txBody>
                  <a:tcPr marL="42928" marR="42928" marT="0" marB="0" anchor="ctr"/>
                </a:tc>
                <a:tc>
                  <a:txBody>
                    <a:bodyPr/>
                    <a:lstStyle/>
                    <a:p>
                      <a:pPr algn="l">
                        <a:lnSpc>
                          <a:spcPct val="100000"/>
                        </a:lnSpc>
                        <a:spcBef>
                          <a:spcPts val="600"/>
                        </a:spcBef>
                        <a:spcAft>
                          <a:spcPts val="0"/>
                        </a:spcAft>
                      </a:pPr>
                      <a:r>
                        <a:rPr lang="fr-FR" sz="1050" dirty="0">
                          <a:effectLst/>
                        </a:rPr>
                        <a:t>Traiter tous les enfants d'âge scolaire (inscrits et non-inscrits) une fois par an</a:t>
                      </a:r>
                      <a:endParaRPr lang="en-GB" sz="1050" dirty="0">
                        <a:solidFill>
                          <a:srgbClr val="262626"/>
                        </a:solidFill>
                        <a:effectLst/>
                        <a:latin typeface="Arial" panose="020B0604020202020204" pitchFamily="34" charset="0"/>
                        <a:ea typeface="Calibri" panose="020F0502020204030204" pitchFamily="34" charset="0"/>
                        <a:cs typeface="Times New Roman" panose="02020603050405020304" pitchFamily="18" charset="0"/>
                      </a:endParaRPr>
                    </a:p>
                  </a:txBody>
                  <a:tcPr marL="42928" marR="42928" marT="0" marB="0" anchor="ctr"/>
                </a:tc>
                <a:tc>
                  <a:txBody>
                    <a:bodyPr/>
                    <a:lstStyle/>
                    <a:p>
                      <a:pPr>
                        <a:lnSpc>
                          <a:spcPct val="100000"/>
                        </a:lnSpc>
                        <a:spcBef>
                          <a:spcPts val="600"/>
                        </a:spcBef>
                        <a:spcAft>
                          <a:spcPts val="600"/>
                        </a:spcAft>
                      </a:pPr>
                      <a:r>
                        <a:rPr lang="fr-FR" sz="1050" dirty="0">
                          <a:effectLst/>
                        </a:rPr>
                        <a:t>Traitez également les adultes considérés à risque (de groupes spéciaux à des communautés entières vivant dans des zones d'endémie)</a:t>
                      </a:r>
                      <a:endParaRPr lang="en-GB" sz="1050" dirty="0">
                        <a:solidFill>
                          <a:srgbClr val="262626"/>
                        </a:solidFill>
                        <a:effectLst/>
                        <a:latin typeface="Arial" panose="020B0604020202020204" pitchFamily="34" charset="0"/>
                        <a:ea typeface="Calibri" panose="020F0502020204030204" pitchFamily="34" charset="0"/>
                        <a:cs typeface="Times New Roman (Corps CS)"/>
                      </a:endParaRPr>
                    </a:p>
                  </a:txBody>
                  <a:tcPr marL="42928" marR="42928" marT="0" marB="0" anchor="ctr"/>
                </a:tc>
                <a:tc>
                  <a:txBody>
                    <a:bodyPr/>
                    <a:lstStyle/>
                    <a:p>
                      <a:pPr>
                        <a:lnSpc>
                          <a:spcPct val="100000"/>
                        </a:lnSpc>
                        <a:spcBef>
                          <a:spcPts val="600"/>
                        </a:spcBef>
                        <a:spcAft>
                          <a:spcPts val="600"/>
                        </a:spcAft>
                      </a:pPr>
                      <a:r>
                        <a:rPr lang="fr-FR" sz="1050">
                          <a:effectLst/>
                        </a:rPr>
                        <a:t>Eau, assainissement et éducation à l'hygiène (WASH)</a:t>
                      </a:r>
                      <a:br>
                        <a:rPr lang="fr-FR" sz="1050">
                          <a:effectLst/>
                        </a:rPr>
                      </a:br>
                      <a:r>
                        <a:rPr lang="fr-FR" sz="1050">
                          <a:effectLst/>
                        </a:rPr>
                        <a:t>Contrôle des mollusques</a:t>
                      </a:r>
                      <a:endParaRPr lang="en-GB" sz="1050">
                        <a:solidFill>
                          <a:srgbClr val="262626"/>
                        </a:solidFill>
                        <a:effectLst/>
                        <a:latin typeface="Arial" panose="020B0604020202020204" pitchFamily="34" charset="0"/>
                        <a:ea typeface="Calibri" panose="020F0502020204030204" pitchFamily="34" charset="0"/>
                        <a:cs typeface="Times New Roman (Corps CS)"/>
                      </a:endParaRPr>
                    </a:p>
                  </a:txBody>
                  <a:tcPr marL="42928" marR="42928" marT="0" marB="0" anchor="ctr"/>
                </a:tc>
                <a:extLst>
                  <a:ext uri="{0D108BD9-81ED-4DB2-BD59-A6C34878D82A}">
                    <a16:rowId xmlns:a16="http://schemas.microsoft.com/office/drawing/2014/main" val="1979161945"/>
                  </a:ext>
                </a:extLst>
              </a:tr>
              <a:tr h="2137994">
                <a:tc>
                  <a:txBody>
                    <a:bodyPr/>
                    <a:lstStyle/>
                    <a:p>
                      <a:pPr>
                        <a:lnSpc>
                          <a:spcPct val="125000"/>
                        </a:lnSpc>
                        <a:spcBef>
                          <a:spcPts val="600"/>
                        </a:spcBef>
                        <a:spcAft>
                          <a:spcPts val="600"/>
                        </a:spcAft>
                      </a:pPr>
                      <a:r>
                        <a:rPr lang="fr-FR" sz="1400" dirty="0">
                          <a:effectLst/>
                        </a:rPr>
                        <a:t>Communauté à risque modéré</a:t>
                      </a:r>
                      <a:endParaRPr lang="en-GB" sz="1400" dirty="0">
                        <a:solidFill>
                          <a:srgbClr val="262626"/>
                        </a:solidFill>
                        <a:effectLst/>
                        <a:latin typeface="Arial" panose="020B0604020202020204" pitchFamily="34" charset="0"/>
                        <a:ea typeface="Calibri" panose="020F0502020204030204" pitchFamily="34" charset="0"/>
                        <a:cs typeface="Times New Roman (Corps CS)"/>
                      </a:endParaRPr>
                    </a:p>
                  </a:txBody>
                  <a:tcPr marL="42928" marR="42928" marT="0" marB="0" anchor="ctr"/>
                </a:tc>
                <a:tc>
                  <a:txBody>
                    <a:bodyPr/>
                    <a:lstStyle/>
                    <a:p>
                      <a:pPr marL="0" algn="l" defTabSz="685783" rtl="0" eaLnBrk="1" latinLnBrk="0" hangingPunct="1">
                        <a:lnSpc>
                          <a:spcPct val="100000"/>
                        </a:lnSpc>
                        <a:spcBef>
                          <a:spcPts val="600"/>
                        </a:spcBef>
                        <a:spcAft>
                          <a:spcPts val="600"/>
                        </a:spcAft>
                      </a:pPr>
                      <a:r>
                        <a:rPr lang="fr-FR" sz="1050" kern="1200" dirty="0">
                          <a:solidFill>
                            <a:schemeClr val="dk1"/>
                          </a:solidFill>
                          <a:effectLst/>
                          <a:latin typeface="+mn-lt"/>
                          <a:ea typeface="+mn-ea"/>
                          <a:cs typeface="+mn-cs"/>
                        </a:rPr>
                        <a:t>&gt; = 10% mais &lt;50% par les méthodes parasitologiques (schistosomiase intestinale et urogénitale)</a:t>
                      </a:r>
                      <a:endParaRPr lang="en-GB" sz="1050" kern="1200" dirty="0">
                        <a:solidFill>
                          <a:schemeClr val="dk1"/>
                        </a:solidFill>
                        <a:effectLst/>
                        <a:latin typeface="+mn-lt"/>
                        <a:ea typeface="+mn-ea"/>
                        <a:cs typeface="+mn-cs"/>
                      </a:endParaRPr>
                    </a:p>
                    <a:p>
                      <a:pPr marL="0" algn="l" defTabSz="685783" rtl="0" eaLnBrk="1" latinLnBrk="0" hangingPunct="1">
                        <a:lnSpc>
                          <a:spcPct val="100000"/>
                        </a:lnSpc>
                        <a:spcBef>
                          <a:spcPts val="600"/>
                        </a:spcBef>
                        <a:spcAft>
                          <a:spcPts val="600"/>
                        </a:spcAft>
                      </a:pPr>
                      <a:r>
                        <a:rPr lang="fr-FR" sz="1050" kern="1200" dirty="0">
                          <a:solidFill>
                            <a:schemeClr val="dk1"/>
                          </a:solidFill>
                          <a:effectLst/>
                          <a:latin typeface="+mn-lt"/>
                          <a:ea typeface="+mn-ea"/>
                          <a:cs typeface="+mn-cs"/>
                        </a:rPr>
                        <a:t>ou</a:t>
                      </a:r>
                      <a:endParaRPr lang="en-GB" sz="1050" kern="1200" dirty="0">
                        <a:solidFill>
                          <a:schemeClr val="dk1"/>
                        </a:solidFill>
                        <a:effectLst/>
                        <a:latin typeface="+mn-lt"/>
                        <a:ea typeface="+mn-ea"/>
                        <a:cs typeface="+mn-cs"/>
                      </a:endParaRPr>
                    </a:p>
                    <a:p>
                      <a:pPr marL="0" algn="l" defTabSz="685783" rtl="0" eaLnBrk="1" latinLnBrk="0" hangingPunct="1">
                        <a:lnSpc>
                          <a:spcPct val="100000"/>
                        </a:lnSpc>
                        <a:spcBef>
                          <a:spcPts val="600"/>
                        </a:spcBef>
                        <a:spcAft>
                          <a:spcPts val="600"/>
                        </a:spcAft>
                      </a:pPr>
                      <a:r>
                        <a:rPr lang="fr-FR" sz="1050" kern="1200" dirty="0">
                          <a:solidFill>
                            <a:schemeClr val="dk1"/>
                          </a:solidFill>
                          <a:effectLst/>
                          <a:latin typeface="+mn-lt"/>
                          <a:ea typeface="+mn-ea"/>
                          <a:cs typeface="+mn-cs"/>
                        </a:rPr>
                        <a:t>&lt;30% par questionnaire pour antécédents d'hématurie</a:t>
                      </a:r>
                      <a:endParaRPr lang="en-GB" sz="1050" kern="1200" dirty="0">
                        <a:solidFill>
                          <a:schemeClr val="dk1"/>
                        </a:solidFill>
                        <a:effectLst/>
                        <a:latin typeface="+mn-lt"/>
                        <a:ea typeface="+mn-ea"/>
                        <a:cs typeface="+mn-cs"/>
                      </a:endParaRPr>
                    </a:p>
                    <a:p>
                      <a:pPr marL="0" algn="l" defTabSz="685783" rtl="0" eaLnBrk="1" latinLnBrk="0" hangingPunct="1">
                        <a:lnSpc>
                          <a:spcPct val="100000"/>
                        </a:lnSpc>
                        <a:spcBef>
                          <a:spcPts val="600"/>
                        </a:spcBef>
                        <a:spcAft>
                          <a:spcPts val="600"/>
                        </a:spcAft>
                      </a:pPr>
                      <a:r>
                        <a:rPr lang="fr-FR" sz="1050" kern="1200" dirty="0">
                          <a:solidFill>
                            <a:schemeClr val="dk1"/>
                          </a:solidFill>
                          <a:effectLst/>
                          <a:latin typeface="+mn-lt"/>
                          <a:ea typeface="+mn-ea"/>
                          <a:cs typeface="+mn-cs"/>
                        </a:rPr>
                        <a:t>ou</a:t>
                      </a:r>
                      <a:endParaRPr lang="en-GB" sz="1050" kern="1200" dirty="0">
                        <a:solidFill>
                          <a:schemeClr val="dk1"/>
                        </a:solidFill>
                        <a:effectLst/>
                        <a:latin typeface="+mn-lt"/>
                        <a:ea typeface="+mn-ea"/>
                        <a:cs typeface="+mn-cs"/>
                      </a:endParaRPr>
                    </a:p>
                    <a:p>
                      <a:pPr marL="0" algn="l" defTabSz="685783" rtl="0" eaLnBrk="1" latinLnBrk="0" hangingPunct="1">
                        <a:lnSpc>
                          <a:spcPct val="100000"/>
                        </a:lnSpc>
                        <a:spcBef>
                          <a:spcPts val="600"/>
                        </a:spcBef>
                        <a:spcAft>
                          <a:spcPts val="600"/>
                        </a:spcAft>
                      </a:pPr>
                      <a:r>
                        <a:rPr lang="fr-FR" sz="1050" kern="1200" dirty="0">
                          <a:solidFill>
                            <a:schemeClr val="dk1"/>
                          </a:solidFill>
                          <a:effectLst/>
                          <a:latin typeface="+mn-lt"/>
                          <a:ea typeface="+mn-ea"/>
                          <a:cs typeface="+mn-cs"/>
                        </a:rPr>
                        <a:t>&gt; = 15% mais &lt;60% par CCA dans les zones d'endémie à S. mansoni</a:t>
                      </a:r>
                      <a:endParaRPr lang="en-GB" sz="1050" kern="1200" dirty="0">
                        <a:solidFill>
                          <a:schemeClr val="dk1"/>
                        </a:solidFill>
                        <a:effectLst/>
                        <a:latin typeface="+mn-lt"/>
                        <a:ea typeface="+mn-ea"/>
                        <a:cs typeface="+mn-cs"/>
                      </a:endParaRPr>
                    </a:p>
                  </a:txBody>
                  <a:tcPr marL="42928" marR="42928" marT="0" marB="0" anchor="ctr"/>
                </a:tc>
                <a:tc>
                  <a:txBody>
                    <a:bodyPr/>
                    <a:lstStyle/>
                    <a:p>
                      <a:pPr>
                        <a:lnSpc>
                          <a:spcPct val="100000"/>
                        </a:lnSpc>
                        <a:spcBef>
                          <a:spcPts val="600"/>
                        </a:spcBef>
                        <a:spcAft>
                          <a:spcPts val="600"/>
                        </a:spcAft>
                      </a:pPr>
                      <a:r>
                        <a:rPr lang="fr-FR" sz="1050" dirty="0">
                          <a:effectLst/>
                        </a:rPr>
                        <a:t>Traiter tous les enfants d'âge scolaire (inscrits et non-inscrits) une fois tous les 2 ans (essentiellement 50% de ce groupe d'âge chaque année)</a:t>
                      </a:r>
                      <a:endParaRPr lang="en-GB" sz="1050" dirty="0">
                        <a:solidFill>
                          <a:srgbClr val="262626"/>
                        </a:solidFill>
                        <a:effectLst/>
                        <a:latin typeface="Arial" panose="020B0604020202020204" pitchFamily="34" charset="0"/>
                        <a:ea typeface="Calibri" panose="020F0502020204030204" pitchFamily="34" charset="0"/>
                        <a:cs typeface="Times New Roman (Corps CS)"/>
                      </a:endParaRPr>
                    </a:p>
                  </a:txBody>
                  <a:tcPr marL="42928" marR="42928" marT="0" marB="0" anchor="ctr"/>
                </a:tc>
                <a:tc>
                  <a:txBody>
                    <a:bodyPr/>
                    <a:lstStyle/>
                    <a:p>
                      <a:pPr>
                        <a:lnSpc>
                          <a:spcPct val="100000"/>
                        </a:lnSpc>
                        <a:spcBef>
                          <a:spcPts val="600"/>
                        </a:spcBef>
                        <a:spcAft>
                          <a:spcPts val="600"/>
                        </a:spcAft>
                      </a:pPr>
                      <a:r>
                        <a:rPr lang="fr-FR" sz="1050" dirty="0">
                          <a:effectLst/>
                        </a:rPr>
                        <a:t>Traiter également les adultes considérés à risque</a:t>
                      </a:r>
                      <a:endParaRPr lang="en-GB" sz="1050" dirty="0">
                        <a:solidFill>
                          <a:srgbClr val="262626"/>
                        </a:solidFill>
                        <a:effectLst/>
                        <a:latin typeface="Arial" panose="020B0604020202020204" pitchFamily="34" charset="0"/>
                        <a:ea typeface="Calibri" panose="020F0502020204030204" pitchFamily="34" charset="0"/>
                        <a:cs typeface="Times New Roman (Corps CS)"/>
                      </a:endParaRPr>
                    </a:p>
                  </a:txBody>
                  <a:tcPr marL="42928" marR="42928" marT="0" marB="0" anchor="ctr"/>
                </a:tc>
                <a:tc>
                  <a:txBody>
                    <a:bodyPr/>
                    <a:lstStyle/>
                    <a:p>
                      <a:pPr>
                        <a:lnSpc>
                          <a:spcPct val="100000"/>
                        </a:lnSpc>
                        <a:spcBef>
                          <a:spcPts val="600"/>
                        </a:spcBef>
                        <a:spcAft>
                          <a:spcPts val="600"/>
                        </a:spcAft>
                      </a:pPr>
                      <a:r>
                        <a:rPr lang="fr-FR" sz="1050" dirty="0">
                          <a:effectLst/>
                        </a:rPr>
                        <a:t>Eau, assainissement et éducation à l'hygiène (WASH)</a:t>
                      </a:r>
                      <a:br>
                        <a:rPr lang="fr-FR" sz="1050" dirty="0">
                          <a:effectLst/>
                        </a:rPr>
                      </a:br>
                      <a:r>
                        <a:rPr lang="fr-FR" sz="1050" dirty="0">
                          <a:effectLst/>
                        </a:rPr>
                        <a:t>Contrôle des mollusques</a:t>
                      </a:r>
                      <a:endParaRPr lang="en-GB" sz="1050" dirty="0">
                        <a:solidFill>
                          <a:srgbClr val="262626"/>
                        </a:solidFill>
                        <a:effectLst/>
                        <a:latin typeface="Arial" panose="020B0604020202020204" pitchFamily="34" charset="0"/>
                        <a:ea typeface="Calibri" panose="020F0502020204030204" pitchFamily="34" charset="0"/>
                        <a:cs typeface="Times New Roman (Corps CS)"/>
                      </a:endParaRPr>
                    </a:p>
                  </a:txBody>
                  <a:tcPr marL="42928" marR="42928" marT="0" marB="0" anchor="ctr"/>
                </a:tc>
                <a:extLst>
                  <a:ext uri="{0D108BD9-81ED-4DB2-BD59-A6C34878D82A}">
                    <a16:rowId xmlns:a16="http://schemas.microsoft.com/office/drawing/2014/main" val="974933397"/>
                  </a:ext>
                </a:extLst>
              </a:tr>
              <a:tr h="879050">
                <a:tc>
                  <a:txBody>
                    <a:bodyPr/>
                    <a:lstStyle/>
                    <a:p>
                      <a:pPr>
                        <a:lnSpc>
                          <a:spcPct val="125000"/>
                        </a:lnSpc>
                        <a:spcBef>
                          <a:spcPts val="600"/>
                        </a:spcBef>
                        <a:spcAft>
                          <a:spcPts val="600"/>
                        </a:spcAft>
                      </a:pPr>
                      <a:r>
                        <a:rPr lang="fr-FR" sz="1400" dirty="0">
                          <a:effectLst/>
                        </a:rPr>
                        <a:t>Communauté à faible risque </a:t>
                      </a:r>
                      <a:endParaRPr lang="en-GB" sz="1400" dirty="0">
                        <a:solidFill>
                          <a:srgbClr val="262626"/>
                        </a:solidFill>
                        <a:effectLst/>
                        <a:latin typeface="Arial" panose="020B0604020202020204" pitchFamily="34" charset="0"/>
                        <a:ea typeface="Calibri" panose="020F0502020204030204" pitchFamily="34" charset="0"/>
                        <a:cs typeface="Times New Roman (Corps CS)"/>
                      </a:endParaRPr>
                    </a:p>
                  </a:txBody>
                  <a:tcPr marL="42928" marR="42928" marT="0" marB="0" anchor="ctr"/>
                </a:tc>
                <a:tc>
                  <a:txBody>
                    <a:bodyPr/>
                    <a:lstStyle/>
                    <a:p>
                      <a:pPr>
                        <a:lnSpc>
                          <a:spcPct val="100000"/>
                        </a:lnSpc>
                        <a:spcBef>
                          <a:spcPts val="600"/>
                        </a:spcBef>
                        <a:spcAft>
                          <a:spcPts val="600"/>
                        </a:spcAft>
                      </a:pPr>
                      <a:r>
                        <a:rPr lang="fr-FR" sz="1050" dirty="0">
                          <a:effectLst/>
                        </a:rPr>
                        <a:t>&lt;10% par des méthodes parasitologiques (schistosomiase intestinale et urogénitale)</a:t>
                      </a:r>
                      <a:br>
                        <a:rPr lang="fr-FR" sz="1050" dirty="0">
                          <a:effectLst/>
                        </a:rPr>
                      </a:br>
                      <a:r>
                        <a:rPr lang="fr-FR" sz="1050" dirty="0">
                          <a:effectLst/>
                        </a:rPr>
                        <a:t>ou</a:t>
                      </a:r>
                      <a:br>
                        <a:rPr lang="fr-FR" sz="1050" dirty="0">
                          <a:effectLst/>
                        </a:rPr>
                      </a:br>
                      <a:r>
                        <a:rPr lang="fr-FR" sz="1050" dirty="0">
                          <a:effectLst/>
                        </a:rPr>
                        <a:t>&lt;15% par CCA dans les zones d'endémie à S. mansoni</a:t>
                      </a:r>
                      <a:endParaRPr lang="en-GB" sz="1050" dirty="0">
                        <a:solidFill>
                          <a:srgbClr val="262626"/>
                        </a:solidFill>
                        <a:effectLst/>
                        <a:latin typeface="Arial" panose="020B0604020202020204" pitchFamily="34" charset="0"/>
                        <a:ea typeface="Calibri" panose="020F0502020204030204" pitchFamily="34" charset="0"/>
                        <a:cs typeface="Times New Roman (Corps CS)"/>
                      </a:endParaRPr>
                    </a:p>
                  </a:txBody>
                  <a:tcPr marL="42928" marR="42928" marT="0" marB="0" anchor="ctr"/>
                </a:tc>
                <a:tc>
                  <a:txBody>
                    <a:bodyPr/>
                    <a:lstStyle/>
                    <a:p>
                      <a:pPr>
                        <a:lnSpc>
                          <a:spcPct val="100000"/>
                        </a:lnSpc>
                        <a:spcBef>
                          <a:spcPts val="600"/>
                        </a:spcBef>
                        <a:spcAft>
                          <a:spcPts val="600"/>
                        </a:spcAft>
                      </a:pPr>
                      <a:r>
                        <a:rPr lang="fr-FR" sz="1050">
                          <a:effectLst/>
                        </a:rPr>
                        <a:t>Traiter tous les enfants d'âge scolaire (inscrits et non-inscrits) deux fois au cours de leur primaire (traiter au moins 33% de ce groupe d'âge chaque année)</a:t>
                      </a:r>
                      <a:endParaRPr lang="en-GB" sz="1050">
                        <a:solidFill>
                          <a:srgbClr val="262626"/>
                        </a:solidFill>
                        <a:effectLst/>
                        <a:latin typeface="Arial" panose="020B0604020202020204" pitchFamily="34" charset="0"/>
                        <a:ea typeface="Calibri" panose="020F0502020204030204" pitchFamily="34" charset="0"/>
                        <a:cs typeface="Times New Roman (Corps CS)"/>
                      </a:endParaRPr>
                    </a:p>
                  </a:txBody>
                  <a:tcPr marL="42928" marR="42928" marT="0" marB="0" anchor="ctr"/>
                </a:tc>
                <a:tc>
                  <a:txBody>
                    <a:bodyPr/>
                    <a:lstStyle/>
                    <a:p>
                      <a:pPr>
                        <a:lnSpc>
                          <a:spcPct val="100000"/>
                        </a:lnSpc>
                        <a:spcBef>
                          <a:spcPts val="600"/>
                        </a:spcBef>
                        <a:spcAft>
                          <a:spcPts val="600"/>
                        </a:spcAft>
                      </a:pPr>
                      <a:r>
                        <a:rPr lang="fr-FR" sz="1050">
                          <a:effectLst/>
                        </a:rPr>
                        <a:t>Le praziquantel devrait être disponible dans les dispensaires et les cliniques pour le traitement des cas symptomatiques</a:t>
                      </a:r>
                      <a:endParaRPr lang="en-GB" sz="1050">
                        <a:solidFill>
                          <a:srgbClr val="262626"/>
                        </a:solidFill>
                        <a:effectLst/>
                        <a:latin typeface="Arial" panose="020B0604020202020204" pitchFamily="34" charset="0"/>
                        <a:ea typeface="Calibri" panose="020F0502020204030204" pitchFamily="34" charset="0"/>
                        <a:cs typeface="Times New Roman (Corps CS)"/>
                      </a:endParaRPr>
                    </a:p>
                  </a:txBody>
                  <a:tcPr marL="42928" marR="42928" marT="0" marB="0" anchor="ctr"/>
                </a:tc>
                <a:tc>
                  <a:txBody>
                    <a:bodyPr/>
                    <a:lstStyle/>
                    <a:p>
                      <a:pPr>
                        <a:lnSpc>
                          <a:spcPct val="100000"/>
                        </a:lnSpc>
                        <a:spcBef>
                          <a:spcPts val="600"/>
                        </a:spcBef>
                        <a:spcAft>
                          <a:spcPts val="600"/>
                        </a:spcAft>
                      </a:pPr>
                      <a:r>
                        <a:rPr lang="fr-FR" sz="1050" dirty="0">
                          <a:effectLst/>
                        </a:rPr>
                        <a:t>Eau, assainissement et éducation à l'hygiène (WASH)</a:t>
                      </a:r>
                      <a:br>
                        <a:rPr lang="fr-FR" sz="1050" dirty="0">
                          <a:effectLst/>
                        </a:rPr>
                      </a:br>
                      <a:r>
                        <a:rPr lang="fr-FR" sz="1050" dirty="0">
                          <a:effectLst/>
                        </a:rPr>
                        <a:t>Contrôle des mollusques</a:t>
                      </a:r>
                      <a:endParaRPr lang="en-GB" sz="1050" dirty="0">
                        <a:solidFill>
                          <a:srgbClr val="262626"/>
                        </a:solidFill>
                        <a:effectLst/>
                        <a:latin typeface="Arial" panose="020B0604020202020204" pitchFamily="34" charset="0"/>
                        <a:ea typeface="Calibri" panose="020F0502020204030204" pitchFamily="34" charset="0"/>
                        <a:cs typeface="Times New Roman (Corps CS)"/>
                      </a:endParaRPr>
                    </a:p>
                  </a:txBody>
                  <a:tcPr marL="42928" marR="42928" marT="0" marB="0" anchor="ctr"/>
                </a:tc>
                <a:extLst>
                  <a:ext uri="{0D108BD9-81ED-4DB2-BD59-A6C34878D82A}">
                    <a16:rowId xmlns:a16="http://schemas.microsoft.com/office/drawing/2014/main" val="1071640510"/>
                  </a:ext>
                </a:extLst>
              </a:tr>
            </a:tbl>
          </a:graphicData>
        </a:graphic>
      </p:graphicFrame>
    </p:spTree>
    <p:extLst>
      <p:ext uri="{BB962C8B-B14F-4D97-AF65-F5344CB8AC3E}">
        <p14:creationId xmlns:p14="http://schemas.microsoft.com/office/powerpoint/2010/main" val="920056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8CAFC-1535-456E-9AD3-BB31F20AF2FB}"/>
              </a:ext>
            </a:extLst>
          </p:cNvPr>
          <p:cNvSpPr>
            <a:spLocks noGrp="1"/>
          </p:cNvSpPr>
          <p:nvPr>
            <p:ph type="title"/>
          </p:nvPr>
        </p:nvSpPr>
        <p:spPr>
          <a:xfrm>
            <a:off x="1246589" y="2496977"/>
            <a:ext cx="9698822" cy="1238270"/>
          </a:xfrm>
        </p:spPr>
        <p:txBody>
          <a:bodyPr/>
          <a:lstStyle/>
          <a:p>
            <a:r>
              <a:rPr lang="en-US" dirty="0"/>
              <a:t>Les MTNs dans le context de la </a:t>
            </a:r>
            <a:r>
              <a:rPr lang="en-US" dirty="0" err="1"/>
              <a:t>pandémie</a:t>
            </a:r>
            <a:r>
              <a:rPr lang="en-US" dirty="0"/>
              <a:t> du </a:t>
            </a:r>
            <a:r>
              <a:rPr lang="en-US" dirty="0" err="1"/>
              <a:t>Covid</a:t>
            </a:r>
            <a:r>
              <a:rPr lang="en-US" dirty="0"/>
              <a:t> 19 </a:t>
            </a:r>
            <a:endParaRPr lang="en-GB" dirty="0"/>
          </a:p>
        </p:txBody>
      </p:sp>
    </p:spTree>
    <p:extLst>
      <p:ext uri="{BB962C8B-B14F-4D97-AF65-F5344CB8AC3E}">
        <p14:creationId xmlns:p14="http://schemas.microsoft.com/office/powerpoint/2010/main" val="6288402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22" descr="e7d195523061f1c0205959036996ad55c215b892a7aac5c0B9ADEF7896FB48F2EF97163A2DE1401E1875DEDC438B7864AD24CA23553DBBBD975DAF4CAD4A2592689FFB6CEE59FFA55B2702D0E5EE29CD11E36F1BF4D0C49608A2B0DA8B5A8B747AF539BF407F71AACD496E9F8AEC69A95C06253671FD1A1BE6EC32C27E40630226F839399BA98E98251F97FE54079F0A">
            <a:extLst>
              <a:ext uri="{FF2B5EF4-FFF2-40B4-BE49-F238E27FC236}">
                <a16:creationId xmlns:a16="http://schemas.microsoft.com/office/drawing/2014/main" id="{A7D9C099-3197-44A5-ACC7-A70E45FECF54}"/>
              </a:ext>
            </a:extLst>
          </p:cNvPr>
          <p:cNvSpPr/>
          <p:nvPr/>
        </p:nvSpPr>
        <p:spPr>
          <a:xfrm>
            <a:off x="2007020" y="2623614"/>
            <a:ext cx="1946687" cy="1200329"/>
          </a:xfrm>
          <a:prstGeom prst="rect">
            <a:avLst/>
          </a:prstGeom>
          <a:noFill/>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150" normalizeH="0" baseline="0" noProof="0" dirty="0">
                <a:ln>
                  <a:noFill/>
                </a:ln>
                <a:solidFill>
                  <a:prstClr val="white"/>
                </a:solidFill>
                <a:effectLst/>
                <a:uLnTx/>
                <a:uFillTx/>
                <a:latin typeface="Hero" panose="02000506000000020004" pitchFamily="50" charset="0"/>
                <a:ea typeface="Meiryo" panose="020B0604030504040204" pitchFamily="34" charset="-128"/>
                <a:cs typeface="+mn-cs"/>
              </a:rPr>
              <a:t>Main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150" normalizeH="0" baseline="0" noProof="0" dirty="0">
                <a:ln>
                  <a:noFill/>
                </a:ln>
                <a:solidFill>
                  <a:prstClr val="white"/>
                </a:solidFill>
                <a:effectLst/>
                <a:uLnTx/>
                <a:uFillTx/>
                <a:latin typeface="Hero" panose="02000506000000020004" pitchFamily="50" charset="0"/>
                <a:ea typeface="Meiryo" panose="020B0604030504040204" pitchFamily="34" charset="-128"/>
                <a:cs typeface="+mn-cs"/>
              </a:rPr>
              <a:t>Content</a:t>
            </a:r>
            <a:endParaRPr kumimoji="0" lang="zh-CN" altLang="en-US" sz="3600" b="1" i="0" u="none" strike="noStrike" kern="1200" cap="none" spc="0" normalizeH="0" baseline="0" noProof="0" dirty="0">
              <a:ln>
                <a:noFill/>
              </a:ln>
              <a:solidFill>
                <a:prstClr val="white"/>
              </a:solidFill>
              <a:effectLst/>
              <a:uLnTx/>
              <a:uFillTx/>
              <a:latin typeface="Hero" panose="02000506000000020004" pitchFamily="50" charset="0"/>
              <a:ea typeface="Meiryo" panose="020B0604030504040204" pitchFamily="34" charset="-128"/>
              <a:cs typeface="+mn-cs"/>
            </a:endParaRPr>
          </a:p>
        </p:txBody>
      </p:sp>
      <p:pic>
        <p:nvPicPr>
          <p:cNvPr id="24"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4363" y="5843459"/>
            <a:ext cx="1444354" cy="948156"/>
          </a:xfrm>
          <a:prstGeom prst="rect">
            <a:avLst/>
          </a:prstGeom>
        </p:spPr>
      </p:pic>
      <p:sp>
        <p:nvSpPr>
          <p:cNvPr id="13" name="Title 1">
            <a:extLst>
              <a:ext uri="{FF2B5EF4-FFF2-40B4-BE49-F238E27FC236}">
                <a16:creationId xmlns:a16="http://schemas.microsoft.com/office/drawing/2014/main" id="{F851C5DA-9620-48BA-8E40-902CEA48E1FC}"/>
              </a:ext>
            </a:extLst>
          </p:cNvPr>
          <p:cNvSpPr>
            <a:spLocks noGrp="1"/>
          </p:cNvSpPr>
          <p:nvPr>
            <p:ph type="title"/>
          </p:nvPr>
        </p:nvSpPr>
        <p:spPr>
          <a:xfrm>
            <a:off x="1367786" y="304155"/>
            <a:ext cx="9773979" cy="864961"/>
          </a:xfrm>
        </p:spPr>
        <p:txBody>
          <a:bodyPr>
            <a:normAutofit/>
          </a:bodyPr>
          <a:lstStyle/>
          <a:p>
            <a:pPr algn="l"/>
            <a:r>
              <a:rPr lang="fr-FR" sz="4000" dirty="0"/>
              <a:t>Données en sortie –Catégories d’endémicité</a:t>
            </a:r>
            <a:endParaRPr lang="fr-FR" sz="4000" b="1" dirty="0"/>
          </a:p>
        </p:txBody>
      </p:sp>
      <p:sp>
        <p:nvSpPr>
          <p:cNvPr id="15" name="Content Placeholder 2">
            <a:extLst>
              <a:ext uri="{FF2B5EF4-FFF2-40B4-BE49-F238E27FC236}">
                <a16:creationId xmlns:a16="http://schemas.microsoft.com/office/drawing/2014/main" id="{092066D8-5BC3-4F38-B00E-C283AB0DF3F5}"/>
              </a:ext>
            </a:extLst>
          </p:cNvPr>
          <p:cNvSpPr>
            <a:spLocks noGrp="1"/>
          </p:cNvSpPr>
          <p:nvPr>
            <p:ph idx="1"/>
          </p:nvPr>
        </p:nvSpPr>
        <p:spPr>
          <a:xfrm>
            <a:off x="1257552" y="1332578"/>
            <a:ext cx="10339753" cy="4678345"/>
          </a:xfrm>
        </p:spPr>
        <p:txBody>
          <a:bodyPr>
            <a:normAutofit/>
          </a:bodyPr>
          <a:lstStyle/>
          <a:p>
            <a:r>
              <a:rPr lang="fr-FR" sz="2600" dirty="0"/>
              <a:t>Classification de la catégorie d’endémicité des UMOs et des sous-unités</a:t>
            </a:r>
          </a:p>
          <a:p>
            <a:pPr lvl="1"/>
            <a:r>
              <a:rPr lang="fr-FR" sz="2400" dirty="0"/>
              <a:t>Les catégorie d’endémicité sont classés comme:</a:t>
            </a:r>
          </a:p>
          <a:p>
            <a:pPr lvl="2"/>
            <a:r>
              <a:rPr lang="fr-FR" sz="2000" dirty="0"/>
              <a:t>Non endémique
Endémicité Faible 
Endémicité modérée
Endémicité élevée
Endémicité inconnue</a:t>
            </a:r>
            <a:endParaRPr lang="en-US" sz="2000" dirty="0"/>
          </a:p>
        </p:txBody>
      </p:sp>
    </p:spTree>
    <p:extLst>
      <p:ext uri="{BB962C8B-B14F-4D97-AF65-F5344CB8AC3E}">
        <p14:creationId xmlns:p14="http://schemas.microsoft.com/office/powerpoint/2010/main" val="21692133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22" descr="e7d195523061f1c0205959036996ad55c215b892a7aac5c0B9ADEF7896FB48F2EF97163A2DE1401E1875DEDC438B7864AD24CA23553DBBBD975DAF4CAD4A2592689FFB6CEE59FFA55B2702D0E5EE29CD11E36F1BF4D0C49608A2B0DA8B5A8B747AF539BF407F71AACD496E9F8AEC69A95C06253671FD1A1BE6EC32C27E40630226F839399BA98E98251F97FE54079F0A">
            <a:extLst>
              <a:ext uri="{FF2B5EF4-FFF2-40B4-BE49-F238E27FC236}">
                <a16:creationId xmlns:a16="http://schemas.microsoft.com/office/drawing/2014/main" id="{A7D9C099-3197-44A5-ACC7-A70E45FECF54}"/>
              </a:ext>
            </a:extLst>
          </p:cNvPr>
          <p:cNvSpPr/>
          <p:nvPr/>
        </p:nvSpPr>
        <p:spPr>
          <a:xfrm>
            <a:off x="2007020" y="2623614"/>
            <a:ext cx="1946687" cy="1200329"/>
          </a:xfrm>
          <a:prstGeom prst="rect">
            <a:avLst/>
          </a:prstGeom>
          <a:noFill/>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150" normalizeH="0" baseline="0" noProof="0" dirty="0">
                <a:ln>
                  <a:noFill/>
                </a:ln>
                <a:solidFill>
                  <a:prstClr val="white"/>
                </a:solidFill>
                <a:effectLst/>
                <a:uLnTx/>
                <a:uFillTx/>
                <a:latin typeface="Hero" panose="02000506000000020004" pitchFamily="50" charset="0"/>
                <a:ea typeface="Meiryo" panose="020B0604030504040204" pitchFamily="34" charset="-128"/>
                <a:cs typeface="+mn-cs"/>
              </a:rPr>
              <a:t>Main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150" normalizeH="0" baseline="0" noProof="0" dirty="0">
                <a:ln>
                  <a:noFill/>
                </a:ln>
                <a:solidFill>
                  <a:prstClr val="white"/>
                </a:solidFill>
                <a:effectLst/>
                <a:uLnTx/>
                <a:uFillTx/>
                <a:latin typeface="Hero" panose="02000506000000020004" pitchFamily="50" charset="0"/>
                <a:ea typeface="Meiryo" panose="020B0604030504040204" pitchFamily="34" charset="-128"/>
                <a:cs typeface="+mn-cs"/>
              </a:rPr>
              <a:t>Content</a:t>
            </a:r>
            <a:endParaRPr kumimoji="0" lang="zh-CN" altLang="en-US" sz="3600" b="1" i="0" u="none" strike="noStrike" kern="1200" cap="none" spc="0" normalizeH="0" baseline="0" noProof="0" dirty="0">
              <a:ln>
                <a:noFill/>
              </a:ln>
              <a:solidFill>
                <a:prstClr val="white"/>
              </a:solidFill>
              <a:effectLst/>
              <a:uLnTx/>
              <a:uFillTx/>
              <a:latin typeface="Hero" panose="02000506000000020004" pitchFamily="50" charset="0"/>
              <a:ea typeface="Meiryo" panose="020B0604030504040204" pitchFamily="34" charset="-128"/>
              <a:cs typeface="+mn-cs"/>
            </a:endParaRPr>
          </a:p>
        </p:txBody>
      </p:sp>
      <p:pic>
        <p:nvPicPr>
          <p:cNvPr id="24"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4363" y="5843459"/>
            <a:ext cx="1444354" cy="948156"/>
          </a:xfrm>
          <a:prstGeom prst="rect">
            <a:avLst/>
          </a:prstGeom>
        </p:spPr>
      </p:pic>
      <p:sp>
        <p:nvSpPr>
          <p:cNvPr id="12" name="Title 1">
            <a:extLst>
              <a:ext uri="{FF2B5EF4-FFF2-40B4-BE49-F238E27FC236}">
                <a16:creationId xmlns:a16="http://schemas.microsoft.com/office/drawing/2014/main" id="{0D5FE8F3-A402-4672-8924-D8E53DDA9EB6}"/>
              </a:ext>
            </a:extLst>
          </p:cNvPr>
          <p:cNvSpPr>
            <a:spLocks noGrp="1"/>
          </p:cNvSpPr>
          <p:nvPr>
            <p:ph type="title"/>
          </p:nvPr>
        </p:nvSpPr>
        <p:spPr>
          <a:xfrm>
            <a:off x="1402372" y="517021"/>
            <a:ext cx="10099431" cy="672832"/>
          </a:xfrm>
        </p:spPr>
        <p:txBody>
          <a:bodyPr>
            <a:noAutofit/>
          </a:bodyPr>
          <a:lstStyle/>
          <a:p>
            <a:pPr algn="l"/>
            <a:r>
              <a:rPr lang="fr-FR" sz="3200" dirty="0"/>
              <a:t>Données en sortie – Endémicité finale de la sous-unité</a:t>
            </a:r>
            <a:endParaRPr lang="fr-FR" sz="3200" b="1" dirty="0"/>
          </a:p>
        </p:txBody>
      </p:sp>
      <p:sp>
        <p:nvSpPr>
          <p:cNvPr id="13" name="Content Placeholder 2">
            <a:extLst>
              <a:ext uri="{FF2B5EF4-FFF2-40B4-BE49-F238E27FC236}">
                <a16:creationId xmlns:a16="http://schemas.microsoft.com/office/drawing/2014/main" id="{D1C05C5E-A6F6-42EC-B2AA-F147EDE0DDE3}"/>
              </a:ext>
            </a:extLst>
          </p:cNvPr>
          <p:cNvSpPr txBox="1">
            <a:spLocks/>
          </p:cNvSpPr>
          <p:nvPr/>
        </p:nvSpPr>
        <p:spPr>
          <a:xfrm>
            <a:off x="1359875" y="1361661"/>
            <a:ext cx="10184424" cy="4098613"/>
          </a:xfrm>
          <a:prstGeom prst="rect">
            <a:avLst/>
          </a:prstGeom>
          <a:noFill/>
        </p:spPr>
        <p:txBody>
          <a:bodyPr vert="horz" lIns="91438" tIns="45719" rIns="91438" bIns="45719" rtlCol="0">
            <a:normAutofit/>
          </a:bodyPr>
          <a:lstStyle>
            <a:lvl1pPr marL="171446" indent="-171446" algn="l" defTabSz="685783" rtl="0" eaLnBrk="1" latinLnBrk="0" hangingPunct="1">
              <a:lnSpc>
                <a:spcPct val="150000"/>
              </a:lnSpc>
              <a:spcBef>
                <a:spcPts val="751"/>
              </a:spcBef>
              <a:buFontTx/>
              <a:buBlip>
                <a:blip r:embed="rId3"/>
              </a:buBlip>
              <a:defRPr sz="2100" kern="1200">
                <a:solidFill>
                  <a:schemeClr val="bg2">
                    <a:lumMod val="25000"/>
                  </a:schemeClr>
                </a:solidFill>
                <a:latin typeface="Geneva" panose="020B0503030404040204" pitchFamily="34" charset="0"/>
                <a:ea typeface="Geneva" panose="020B0503030404040204" pitchFamily="34" charset="0"/>
                <a:cs typeface="+mn-cs"/>
              </a:defRPr>
            </a:lvl1pPr>
            <a:lvl2pPr marL="514338" indent="-171446" algn="l" defTabSz="685783" rtl="0" eaLnBrk="1" latinLnBrk="0" hangingPunct="1">
              <a:lnSpc>
                <a:spcPct val="100000"/>
              </a:lnSpc>
              <a:spcBef>
                <a:spcPts val="375"/>
              </a:spcBef>
              <a:buFontTx/>
              <a:buBlip>
                <a:blip r:embed="rId3"/>
              </a:buBlip>
              <a:defRPr sz="1900" kern="1200">
                <a:solidFill>
                  <a:schemeClr val="bg2">
                    <a:lumMod val="25000"/>
                  </a:schemeClr>
                </a:solidFill>
                <a:latin typeface="Geneva" panose="020B0503030404040204" pitchFamily="34" charset="0"/>
                <a:ea typeface="Geneva" panose="020B0503030404040204" pitchFamily="34" charset="0"/>
                <a:cs typeface="+mn-cs"/>
              </a:defRPr>
            </a:lvl2pPr>
            <a:lvl3pPr marL="857229" indent="-171446" algn="l" defTabSz="685783" rtl="0" eaLnBrk="1" latinLnBrk="0" hangingPunct="1">
              <a:lnSpc>
                <a:spcPct val="100000"/>
              </a:lnSpc>
              <a:spcBef>
                <a:spcPts val="375"/>
              </a:spcBef>
              <a:buFontTx/>
              <a:buBlip>
                <a:blip r:embed="rId3"/>
              </a:buBlip>
              <a:defRPr sz="1500" kern="1200">
                <a:solidFill>
                  <a:schemeClr val="bg2">
                    <a:lumMod val="25000"/>
                  </a:schemeClr>
                </a:solidFill>
                <a:latin typeface="Geneva" panose="020B0503030404040204" pitchFamily="34" charset="0"/>
                <a:ea typeface="Geneva" panose="020B0503030404040204" pitchFamily="34" charset="0"/>
                <a:cs typeface="+mn-cs"/>
              </a:defRPr>
            </a:lvl3pPr>
            <a:lvl4pPr marL="1200121" indent="-171446" algn="l" defTabSz="685783" rtl="0" eaLnBrk="1" latinLnBrk="0" hangingPunct="1">
              <a:lnSpc>
                <a:spcPct val="10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4pPr>
            <a:lvl5pPr marL="1543012" indent="-171446" algn="l" defTabSz="685783" rtl="0" eaLnBrk="1" latinLnBrk="0" hangingPunct="1">
              <a:lnSpc>
                <a:spcPct val="10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a:lstStyle>
          <a:p>
            <a:pPr marL="171446" marR="0" lvl="0" indent="-171446" algn="l" defTabSz="685783" rtl="0" eaLnBrk="1" fontAlgn="auto" latinLnBrk="0" hangingPunct="1">
              <a:lnSpc>
                <a:spcPct val="100000"/>
              </a:lnSpc>
              <a:spcBef>
                <a:spcPts val="751"/>
              </a:spcBef>
              <a:spcAft>
                <a:spcPts val="0"/>
              </a:spcAft>
              <a:buClrTx/>
              <a:buSzTx/>
              <a:buFont typeface="Arial" panose="020B0604020202020204" pitchFamily="34" charset="0"/>
              <a:buChar char="•"/>
              <a:tabLst/>
              <a:defRPr/>
            </a:pPr>
            <a:r>
              <a:rPr kumimoji="0" lang="fr-FR" sz="2600" b="1" i="0" u="none" strike="noStrike" kern="1200" cap="none" spc="0" normalizeH="0" baseline="0" noProof="0" dirty="0">
                <a:ln>
                  <a:noFill/>
                </a:ln>
                <a:solidFill>
                  <a:srgbClr val="EEECE1">
                    <a:lumMod val="25000"/>
                  </a:srgbClr>
                </a:solidFill>
                <a:effectLst/>
                <a:uLnTx/>
                <a:uFillTx/>
                <a:latin typeface="Geneva" panose="020B0503030404040204" pitchFamily="34" charset="0"/>
                <a:cs typeface="+mn-cs"/>
              </a:rPr>
              <a:t>L’endémicité finale de la sous-unité est déterminée à l’aide de l’arbre de décision finale</a:t>
            </a:r>
          </a:p>
          <a:p>
            <a:pPr marL="514338" marR="0" lvl="1" indent="-171446" algn="l" defTabSz="685783" rtl="0" eaLnBrk="1" fontAlgn="auto" latinLnBrk="0" hangingPunct="1">
              <a:lnSpc>
                <a:spcPct val="100000"/>
              </a:lnSpc>
              <a:spcBef>
                <a:spcPts val="375"/>
              </a:spcBef>
              <a:spcAft>
                <a:spcPts val="0"/>
              </a:spcAft>
              <a:buClrTx/>
              <a:buSzTx/>
              <a:buFont typeface="Arial" panose="020B0604020202020204" pitchFamily="34" charset="0"/>
              <a:buChar char="•"/>
              <a:tabLst/>
              <a:defRPr/>
            </a:pPr>
            <a:r>
              <a:rPr kumimoji="0" lang="fr-FR" sz="2200" b="0" i="0" u="none" strike="noStrike" kern="1200" cap="none" spc="0" normalizeH="0" baseline="0" noProof="0" dirty="0">
                <a:ln>
                  <a:noFill/>
                </a:ln>
                <a:solidFill>
                  <a:srgbClr val="EEECE1">
                    <a:lumMod val="25000"/>
                  </a:srgbClr>
                </a:solidFill>
                <a:effectLst/>
                <a:uLnTx/>
                <a:uFillTx/>
                <a:latin typeface="Geneva" panose="020B0503030404040204" pitchFamily="34" charset="0"/>
                <a:cs typeface="+mn-cs"/>
              </a:rPr>
              <a:t>La valeur peut être l’une des suivantes :</a:t>
            </a:r>
          </a:p>
          <a:p>
            <a:pPr marL="857229" marR="0" lvl="2" indent="-171446" algn="l" defTabSz="685783" rtl="0" eaLnBrk="1" fontAlgn="auto" latinLnBrk="0" hangingPunct="1">
              <a:lnSpc>
                <a:spcPct val="100000"/>
              </a:lnSpc>
              <a:spcBef>
                <a:spcPts val="375"/>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srgbClr val="EEECE1">
                    <a:lumMod val="25000"/>
                  </a:srgbClr>
                </a:solidFill>
                <a:effectLst/>
                <a:uLnTx/>
                <a:uFillTx/>
                <a:latin typeface="Geneva" panose="020B0503030404040204" pitchFamily="34" charset="0"/>
                <a:cs typeface="+mn-cs"/>
              </a:rPr>
              <a:t>Catégorie d’endémicité obtenue pour l’UMO
Catégorie d’endémicité obtenue pour la sous-unité
Catégorie d’endémicité obtenue à partir d’une sous-unité voisine
Catégorie d’endémicité utilisée pour la dernière demande de PZQ</a:t>
            </a:r>
            <a:endParaRPr kumimoji="0" lang="en-GB" sz="1800" b="0" i="0" u="none" strike="noStrike" kern="1200" cap="none" spc="0" normalizeH="0" baseline="0" noProof="0" dirty="0">
              <a:ln>
                <a:noFill/>
              </a:ln>
              <a:solidFill>
                <a:srgbClr val="EEECE1">
                  <a:lumMod val="25000"/>
                </a:srgbClr>
              </a:solidFill>
              <a:effectLst/>
              <a:uLnTx/>
              <a:uFillTx/>
              <a:latin typeface="Geneva" panose="020B0503030404040204" pitchFamily="34" charset="0"/>
              <a:cs typeface="+mn-cs"/>
            </a:endParaRPr>
          </a:p>
        </p:txBody>
      </p:sp>
    </p:spTree>
    <p:extLst>
      <p:ext uri="{BB962C8B-B14F-4D97-AF65-F5344CB8AC3E}">
        <p14:creationId xmlns:p14="http://schemas.microsoft.com/office/powerpoint/2010/main" val="41418198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22" descr="e7d195523061f1c0205959036996ad55c215b892a7aac5c0B9ADEF7896FB48F2EF97163A2DE1401E1875DEDC438B7864AD24CA23553DBBBD975DAF4CAD4A2592689FFB6CEE59FFA55B2702D0E5EE29CD11E36F1BF4D0C49608A2B0DA8B5A8B747AF539BF407F71AACD496E9F8AEC69A95C06253671FD1A1BE6EC32C27E40630226F839399BA98E98251F97FE54079F0A">
            <a:extLst>
              <a:ext uri="{FF2B5EF4-FFF2-40B4-BE49-F238E27FC236}">
                <a16:creationId xmlns:a16="http://schemas.microsoft.com/office/drawing/2014/main" id="{A7D9C099-3197-44A5-ACC7-A70E45FECF54}"/>
              </a:ext>
            </a:extLst>
          </p:cNvPr>
          <p:cNvSpPr/>
          <p:nvPr/>
        </p:nvSpPr>
        <p:spPr>
          <a:xfrm>
            <a:off x="2007020" y="2623614"/>
            <a:ext cx="1946687" cy="1200329"/>
          </a:xfrm>
          <a:prstGeom prst="rect">
            <a:avLst/>
          </a:prstGeom>
          <a:noFill/>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150" normalizeH="0" baseline="0" noProof="0" dirty="0">
                <a:ln>
                  <a:noFill/>
                </a:ln>
                <a:solidFill>
                  <a:prstClr val="white"/>
                </a:solidFill>
                <a:effectLst/>
                <a:uLnTx/>
                <a:uFillTx/>
                <a:latin typeface="Hero" panose="02000506000000020004" pitchFamily="50" charset="0"/>
                <a:ea typeface="Meiryo" panose="020B0604030504040204" pitchFamily="34" charset="-128"/>
                <a:cs typeface="+mn-cs"/>
              </a:rPr>
              <a:t>Main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150" normalizeH="0" baseline="0" noProof="0" dirty="0">
                <a:ln>
                  <a:noFill/>
                </a:ln>
                <a:solidFill>
                  <a:prstClr val="white"/>
                </a:solidFill>
                <a:effectLst/>
                <a:uLnTx/>
                <a:uFillTx/>
                <a:latin typeface="Hero" panose="02000506000000020004" pitchFamily="50" charset="0"/>
                <a:ea typeface="Meiryo" panose="020B0604030504040204" pitchFamily="34" charset="-128"/>
                <a:cs typeface="+mn-cs"/>
              </a:rPr>
              <a:t>Content</a:t>
            </a:r>
            <a:endParaRPr kumimoji="0" lang="zh-CN" altLang="en-US" sz="3600" b="1" i="0" u="none" strike="noStrike" kern="1200" cap="none" spc="0" normalizeH="0" baseline="0" noProof="0" dirty="0">
              <a:ln>
                <a:noFill/>
              </a:ln>
              <a:solidFill>
                <a:prstClr val="white"/>
              </a:solidFill>
              <a:effectLst/>
              <a:uLnTx/>
              <a:uFillTx/>
              <a:latin typeface="Hero" panose="02000506000000020004" pitchFamily="50" charset="0"/>
              <a:ea typeface="Meiryo" panose="020B0604030504040204" pitchFamily="34" charset="-128"/>
              <a:cs typeface="+mn-cs"/>
            </a:endParaRPr>
          </a:p>
        </p:txBody>
      </p:sp>
      <p:pic>
        <p:nvPicPr>
          <p:cNvPr id="24"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4363" y="5843459"/>
            <a:ext cx="1444354" cy="948156"/>
          </a:xfrm>
          <a:prstGeom prst="rect">
            <a:avLst/>
          </a:prstGeom>
        </p:spPr>
      </p:pic>
      <p:sp>
        <p:nvSpPr>
          <p:cNvPr id="12" name="Title 1">
            <a:extLst>
              <a:ext uri="{FF2B5EF4-FFF2-40B4-BE49-F238E27FC236}">
                <a16:creationId xmlns:a16="http://schemas.microsoft.com/office/drawing/2014/main" id="{0D5FE8F3-A402-4672-8924-D8E53DDA9EB6}"/>
              </a:ext>
            </a:extLst>
          </p:cNvPr>
          <p:cNvSpPr>
            <a:spLocks noGrp="1"/>
          </p:cNvSpPr>
          <p:nvPr>
            <p:ph type="title"/>
          </p:nvPr>
        </p:nvSpPr>
        <p:spPr>
          <a:xfrm>
            <a:off x="1356695" y="507400"/>
            <a:ext cx="10099431" cy="672832"/>
          </a:xfrm>
        </p:spPr>
        <p:txBody>
          <a:bodyPr>
            <a:noAutofit/>
          </a:bodyPr>
          <a:lstStyle/>
          <a:p>
            <a:pPr algn="l"/>
            <a:r>
              <a:rPr lang="fr-FR" sz="2800" dirty="0"/>
              <a:t>Données de sortie – Endémicité finale de la sous-unité</a:t>
            </a:r>
            <a:endParaRPr lang="fr-FR" sz="2800" b="1" dirty="0"/>
          </a:p>
        </p:txBody>
      </p:sp>
      <p:graphicFrame>
        <p:nvGraphicFramePr>
          <p:cNvPr id="2" name="Table 1">
            <a:extLst>
              <a:ext uri="{FF2B5EF4-FFF2-40B4-BE49-F238E27FC236}">
                <a16:creationId xmlns:a16="http://schemas.microsoft.com/office/drawing/2014/main" id="{ACF4FFF7-21CC-4ECA-A95A-FD8A0FA41163}"/>
              </a:ext>
            </a:extLst>
          </p:cNvPr>
          <p:cNvGraphicFramePr>
            <a:graphicFrameLocks noGrp="1"/>
          </p:cNvGraphicFramePr>
          <p:nvPr>
            <p:extLst/>
          </p:nvPr>
        </p:nvGraphicFramePr>
        <p:xfrm>
          <a:off x="1230326" y="1380476"/>
          <a:ext cx="10607178" cy="5159946"/>
        </p:xfrm>
        <a:graphic>
          <a:graphicData uri="http://schemas.openxmlformats.org/drawingml/2006/table">
            <a:tbl>
              <a:tblPr>
                <a:tableStyleId>{5C22544A-7EE6-4342-B048-85BDC9FD1C3A}</a:tableStyleId>
              </a:tblPr>
              <a:tblGrid>
                <a:gridCol w="631401">
                  <a:extLst>
                    <a:ext uri="{9D8B030D-6E8A-4147-A177-3AD203B41FA5}">
                      <a16:colId xmlns:a16="http://schemas.microsoft.com/office/drawing/2014/main" val="2614259403"/>
                    </a:ext>
                  </a:extLst>
                </a:gridCol>
                <a:gridCol w="686771">
                  <a:extLst>
                    <a:ext uri="{9D8B030D-6E8A-4147-A177-3AD203B41FA5}">
                      <a16:colId xmlns:a16="http://schemas.microsoft.com/office/drawing/2014/main" val="1125390644"/>
                    </a:ext>
                  </a:extLst>
                </a:gridCol>
                <a:gridCol w="1119868">
                  <a:extLst>
                    <a:ext uri="{9D8B030D-6E8A-4147-A177-3AD203B41FA5}">
                      <a16:colId xmlns:a16="http://schemas.microsoft.com/office/drawing/2014/main" val="1886696247"/>
                    </a:ext>
                  </a:extLst>
                </a:gridCol>
                <a:gridCol w="1540708">
                  <a:extLst>
                    <a:ext uri="{9D8B030D-6E8A-4147-A177-3AD203B41FA5}">
                      <a16:colId xmlns:a16="http://schemas.microsoft.com/office/drawing/2014/main" val="4250531429"/>
                    </a:ext>
                  </a:extLst>
                </a:gridCol>
                <a:gridCol w="1663456">
                  <a:extLst>
                    <a:ext uri="{9D8B030D-6E8A-4147-A177-3AD203B41FA5}">
                      <a16:colId xmlns:a16="http://schemas.microsoft.com/office/drawing/2014/main" val="1403068513"/>
                    </a:ext>
                  </a:extLst>
                </a:gridCol>
                <a:gridCol w="1522318">
                  <a:extLst>
                    <a:ext uri="{9D8B030D-6E8A-4147-A177-3AD203B41FA5}">
                      <a16:colId xmlns:a16="http://schemas.microsoft.com/office/drawing/2014/main" val="2655810401"/>
                    </a:ext>
                  </a:extLst>
                </a:gridCol>
                <a:gridCol w="2484565">
                  <a:extLst>
                    <a:ext uri="{9D8B030D-6E8A-4147-A177-3AD203B41FA5}">
                      <a16:colId xmlns:a16="http://schemas.microsoft.com/office/drawing/2014/main" val="3963560821"/>
                    </a:ext>
                  </a:extLst>
                </a:gridCol>
                <a:gridCol w="958091">
                  <a:extLst>
                    <a:ext uri="{9D8B030D-6E8A-4147-A177-3AD203B41FA5}">
                      <a16:colId xmlns:a16="http://schemas.microsoft.com/office/drawing/2014/main" val="4164144537"/>
                    </a:ext>
                  </a:extLst>
                </a:gridCol>
              </a:tblGrid>
              <a:tr h="160089">
                <a:tc>
                  <a:txBody>
                    <a:bodyPr/>
                    <a:lstStyle/>
                    <a:p>
                      <a:pPr algn="ctr" fontAlgn="ctr"/>
                      <a:r>
                        <a:rPr lang="fr-FR" sz="1400" b="1" i="0" u="none" strike="noStrike" noProof="0" dirty="0">
                          <a:solidFill>
                            <a:srgbClr val="000000"/>
                          </a:solidFill>
                          <a:effectLst/>
                          <a:latin typeface="+mn-lt"/>
                        </a:rPr>
                        <a:t>1</a:t>
                      </a:r>
                    </a:p>
                  </a:txBody>
                  <a:tcPr marL="9525" marR="9525" marT="9525" marB="0" anchor="ctr">
                    <a:solidFill>
                      <a:schemeClr val="tx2">
                        <a:lumMod val="20000"/>
                        <a:lumOff val="80000"/>
                      </a:schemeClr>
                    </a:solidFill>
                  </a:tcPr>
                </a:tc>
                <a:tc>
                  <a:txBody>
                    <a:bodyPr/>
                    <a:lstStyle/>
                    <a:p>
                      <a:pPr algn="ctr" fontAlgn="ctr"/>
                      <a:r>
                        <a:rPr lang="fr-FR" sz="1400" b="1" i="0" u="none" strike="noStrike" noProof="0" dirty="0">
                          <a:solidFill>
                            <a:srgbClr val="000000"/>
                          </a:solidFill>
                          <a:effectLst/>
                          <a:latin typeface="+mn-lt"/>
                        </a:rPr>
                        <a:t>2</a:t>
                      </a:r>
                    </a:p>
                  </a:txBody>
                  <a:tcPr marL="9525" marR="9525" marT="9525" marB="0" anchor="ctr">
                    <a:solidFill>
                      <a:schemeClr val="tx2">
                        <a:lumMod val="20000"/>
                        <a:lumOff val="80000"/>
                      </a:schemeClr>
                    </a:solidFill>
                  </a:tcPr>
                </a:tc>
                <a:tc>
                  <a:txBody>
                    <a:bodyPr/>
                    <a:lstStyle/>
                    <a:p>
                      <a:pPr algn="ctr" fontAlgn="ctr"/>
                      <a:r>
                        <a:rPr lang="fr-FR" sz="1400" b="1" i="0" u="none" strike="noStrike" noProof="0" dirty="0">
                          <a:solidFill>
                            <a:srgbClr val="000000"/>
                          </a:solidFill>
                          <a:effectLst/>
                          <a:latin typeface="+mn-lt"/>
                        </a:rPr>
                        <a:t>3</a:t>
                      </a:r>
                    </a:p>
                  </a:txBody>
                  <a:tcPr marL="9525" marR="9525" marT="9525" marB="0" anchor="ctr">
                    <a:solidFill>
                      <a:schemeClr val="tx2">
                        <a:lumMod val="20000"/>
                        <a:lumOff val="80000"/>
                      </a:schemeClr>
                    </a:solidFill>
                  </a:tcPr>
                </a:tc>
                <a:tc>
                  <a:txBody>
                    <a:bodyPr/>
                    <a:lstStyle/>
                    <a:p>
                      <a:pPr algn="ctr" fontAlgn="ctr"/>
                      <a:r>
                        <a:rPr lang="fr-FR" sz="1400" b="1" i="0" u="none" strike="noStrike" noProof="0" dirty="0">
                          <a:solidFill>
                            <a:srgbClr val="000000"/>
                          </a:solidFill>
                          <a:effectLst/>
                          <a:latin typeface="+mn-lt"/>
                        </a:rPr>
                        <a:t>4</a:t>
                      </a:r>
                    </a:p>
                  </a:txBody>
                  <a:tcPr marL="0" marR="0" marT="0" marB="0" anchor="ctr">
                    <a:solidFill>
                      <a:schemeClr val="tx2">
                        <a:lumMod val="20000"/>
                        <a:lumOff val="80000"/>
                      </a:schemeClr>
                    </a:solidFill>
                  </a:tcPr>
                </a:tc>
                <a:tc>
                  <a:txBody>
                    <a:bodyPr/>
                    <a:lstStyle/>
                    <a:p>
                      <a:pPr algn="ctr" fontAlgn="ctr"/>
                      <a:r>
                        <a:rPr lang="fr-FR" sz="1400" b="1" i="0" u="none" strike="noStrike" noProof="0" dirty="0">
                          <a:solidFill>
                            <a:srgbClr val="000000"/>
                          </a:solidFill>
                          <a:effectLst/>
                          <a:latin typeface="+mn-lt"/>
                        </a:rPr>
                        <a:t>5</a:t>
                      </a:r>
                    </a:p>
                  </a:txBody>
                  <a:tcPr marL="0" marR="0" marT="0" marB="0" anchor="ctr">
                    <a:solidFill>
                      <a:schemeClr val="tx2">
                        <a:lumMod val="20000"/>
                        <a:lumOff val="80000"/>
                      </a:schemeClr>
                    </a:solidFill>
                  </a:tcPr>
                </a:tc>
                <a:tc>
                  <a:txBody>
                    <a:bodyPr/>
                    <a:lstStyle/>
                    <a:p>
                      <a:pPr algn="ctr" fontAlgn="ctr"/>
                      <a:r>
                        <a:rPr lang="fr-FR" sz="1400" b="1" i="0" u="none" strike="noStrike" noProof="0" dirty="0">
                          <a:solidFill>
                            <a:srgbClr val="000000"/>
                          </a:solidFill>
                          <a:effectLst/>
                          <a:latin typeface="+mn-lt"/>
                        </a:rPr>
                        <a:t>6</a:t>
                      </a:r>
                    </a:p>
                  </a:txBody>
                  <a:tcPr marL="0" marR="0" marT="0" marB="0" anchor="ctr">
                    <a:solidFill>
                      <a:schemeClr val="tx2">
                        <a:lumMod val="20000"/>
                        <a:lumOff val="80000"/>
                      </a:schemeClr>
                    </a:solidFill>
                  </a:tcPr>
                </a:tc>
                <a:tc>
                  <a:txBody>
                    <a:bodyPr/>
                    <a:lstStyle/>
                    <a:p>
                      <a:pPr algn="ctr" fontAlgn="ctr"/>
                      <a:r>
                        <a:rPr lang="fr-FR" sz="1400" b="1" i="0" u="none" strike="noStrike" noProof="0" dirty="0">
                          <a:solidFill>
                            <a:srgbClr val="000000"/>
                          </a:solidFill>
                          <a:effectLst/>
                          <a:latin typeface="+mn-lt"/>
                        </a:rPr>
                        <a:t>7</a:t>
                      </a:r>
                    </a:p>
                  </a:txBody>
                  <a:tcPr marL="0" marR="0" marT="0" marB="0" anchor="ctr">
                    <a:solidFill>
                      <a:schemeClr val="tx2">
                        <a:lumMod val="20000"/>
                        <a:lumOff val="80000"/>
                      </a:schemeClr>
                    </a:solidFill>
                  </a:tcPr>
                </a:tc>
                <a:tc>
                  <a:txBody>
                    <a:bodyPr/>
                    <a:lstStyle/>
                    <a:p>
                      <a:pPr algn="ctr" fontAlgn="ctr"/>
                      <a:r>
                        <a:rPr lang="fr-FR" sz="1400" b="1" i="0" u="none" strike="noStrike" noProof="0" dirty="0">
                          <a:solidFill>
                            <a:srgbClr val="000000"/>
                          </a:solidFill>
                          <a:effectLst/>
                          <a:latin typeface="+mn-lt"/>
                        </a:rPr>
                        <a:t>8</a:t>
                      </a:r>
                    </a:p>
                  </a:txBody>
                  <a:tcPr marL="0" marR="0" marT="0" marB="0" anchor="ctr">
                    <a:solidFill>
                      <a:schemeClr val="tx2">
                        <a:lumMod val="20000"/>
                        <a:lumOff val="80000"/>
                      </a:schemeClr>
                    </a:solidFill>
                  </a:tcPr>
                </a:tc>
                <a:extLst>
                  <a:ext uri="{0D108BD9-81ED-4DB2-BD59-A6C34878D82A}">
                    <a16:rowId xmlns:a16="http://schemas.microsoft.com/office/drawing/2014/main" val="4230421942"/>
                  </a:ext>
                </a:extLst>
              </a:tr>
              <a:tr h="582020">
                <a:tc>
                  <a:txBody>
                    <a:bodyPr/>
                    <a:lstStyle/>
                    <a:p>
                      <a:pPr algn="ctr" fontAlgn="ctr"/>
                      <a:r>
                        <a:rPr lang="fr-FR" sz="1000" b="1" u="none" strike="noStrike" noProof="0" dirty="0">
                          <a:effectLst/>
                          <a:latin typeface="+mn-lt"/>
                        </a:rPr>
                        <a:t>SN</a:t>
                      </a:r>
                      <a:endParaRPr lang="fr-FR" sz="1000" b="1" i="0" u="none" strike="noStrike" noProof="0" dirty="0">
                        <a:solidFill>
                          <a:srgbClr val="000000"/>
                        </a:solidFill>
                        <a:effectLst/>
                        <a:latin typeface="+mn-lt"/>
                      </a:endParaRPr>
                    </a:p>
                  </a:txBody>
                  <a:tcPr marL="9525" marR="9525" marT="9525" marB="0" anchor="ctr">
                    <a:solidFill>
                      <a:schemeClr val="tx2">
                        <a:lumMod val="20000"/>
                        <a:lumOff val="80000"/>
                      </a:schemeClr>
                    </a:solidFill>
                  </a:tcPr>
                </a:tc>
                <a:tc>
                  <a:txBody>
                    <a:bodyPr/>
                    <a:lstStyle/>
                    <a:p>
                      <a:pPr algn="l" fontAlgn="ctr"/>
                      <a:r>
                        <a:rPr lang="fr-FR" sz="1000" b="1" u="none" strike="noStrike" noProof="0" dirty="0">
                          <a:effectLst/>
                          <a:latin typeface="+mn-lt"/>
                        </a:rPr>
                        <a:t>District</a:t>
                      </a:r>
                      <a:endParaRPr lang="fr-FR" sz="1000" b="1" i="0" u="none" strike="noStrike" noProof="0" dirty="0">
                        <a:solidFill>
                          <a:srgbClr val="000000"/>
                        </a:solidFill>
                        <a:effectLst/>
                        <a:latin typeface="+mn-lt"/>
                      </a:endParaRPr>
                    </a:p>
                  </a:txBody>
                  <a:tcPr marL="9525" marR="9525" marT="9525" marB="0" anchor="ctr">
                    <a:solidFill>
                      <a:schemeClr val="tx2">
                        <a:lumMod val="20000"/>
                        <a:lumOff val="80000"/>
                      </a:schemeClr>
                    </a:solidFill>
                  </a:tcPr>
                </a:tc>
                <a:tc>
                  <a:txBody>
                    <a:bodyPr/>
                    <a:lstStyle/>
                    <a:p>
                      <a:pPr algn="l" fontAlgn="ctr"/>
                      <a:r>
                        <a:rPr lang="fr-FR" sz="1000" b="1" u="none" strike="noStrike" noProof="0" dirty="0">
                          <a:effectLst/>
                          <a:latin typeface="+mn-lt"/>
                        </a:rPr>
                        <a:t>Sous-district</a:t>
                      </a:r>
                      <a:endParaRPr lang="fr-FR" sz="1000" b="1" i="0" u="none" strike="noStrike" noProof="0" dirty="0">
                        <a:solidFill>
                          <a:srgbClr val="000000"/>
                        </a:solidFill>
                        <a:effectLst/>
                        <a:latin typeface="+mn-lt"/>
                      </a:endParaRPr>
                    </a:p>
                  </a:txBody>
                  <a:tcPr marL="9525" marR="9525" marT="9525" marB="0" anchor="ctr">
                    <a:solidFill>
                      <a:schemeClr val="tx2">
                        <a:lumMod val="20000"/>
                        <a:lumOff val="80000"/>
                      </a:schemeClr>
                    </a:solidFill>
                  </a:tcPr>
                </a:tc>
                <a:tc>
                  <a:txBody>
                    <a:bodyPr/>
                    <a:lstStyle/>
                    <a:p>
                      <a:pPr algn="ctr" fontAlgn="ctr"/>
                      <a:r>
                        <a:rPr lang="fr-FR" sz="1000" b="1" i="0" u="none" strike="noStrike" noProof="0" dirty="0">
                          <a:solidFill>
                            <a:srgbClr val="000000"/>
                          </a:solidFill>
                          <a:effectLst/>
                          <a:latin typeface="+mn-lt"/>
                        </a:rPr>
                        <a:t>Catégorie d'endémicité calculée avec les données de l'UMO</a:t>
                      </a:r>
                    </a:p>
                  </a:txBody>
                  <a:tcPr marL="0" marR="0" marT="0" marB="0" anchor="ctr">
                    <a:solidFill>
                      <a:schemeClr val="tx2">
                        <a:lumMod val="20000"/>
                        <a:lumOff val="80000"/>
                      </a:schemeClr>
                    </a:solidFill>
                  </a:tcPr>
                </a:tc>
                <a:tc>
                  <a:txBody>
                    <a:bodyPr/>
                    <a:lstStyle/>
                    <a:p>
                      <a:pPr algn="ctr" fontAlgn="ctr"/>
                      <a:r>
                        <a:rPr lang="fr-FR" sz="1000" b="1" i="0" u="none" strike="noStrike" noProof="0" dirty="0">
                          <a:solidFill>
                            <a:srgbClr val="000000"/>
                          </a:solidFill>
                          <a:effectLst/>
                          <a:latin typeface="+mn-lt"/>
                        </a:rPr>
                        <a:t>Catégorie d'endémicité rapportée dans le dernier FCDM</a:t>
                      </a:r>
                    </a:p>
                  </a:txBody>
                  <a:tcPr marL="0" marR="0" marT="0" marB="0" anchor="ctr">
                    <a:solidFill>
                      <a:schemeClr val="tx2">
                        <a:lumMod val="20000"/>
                        <a:lumOff val="80000"/>
                      </a:schemeClr>
                    </a:solidFill>
                  </a:tcPr>
                </a:tc>
                <a:tc>
                  <a:txBody>
                    <a:bodyPr/>
                    <a:lstStyle/>
                    <a:p>
                      <a:pPr algn="ctr" fontAlgn="ctr"/>
                      <a:r>
                        <a:rPr lang="fr-FR" sz="1000" b="1" i="0" u="none" strike="noStrike" noProof="0" dirty="0">
                          <a:solidFill>
                            <a:srgbClr val="000000"/>
                          </a:solidFill>
                          <a:effectLst/>
                          <a:latin typeface="+mn-lt"/>
                        </a:rPr>
                        <a:t>Catégorie d'endémicité calculée avec les données du sous-district</a:t>
                      </a:r>
                    </a:p>
                  </a:txBody>
                  <a:tcPr marL="0" marR="0" marT="0" marB="0" anchor="ctr">
                    <a:solidFill>
                      <a:schemeClr val="tx2">
                        <a:lumMod val="20000"/>
                        <a:lumOff val="80000"/>
                      </a:schemeClr>
                    </a:solidFill>
                  </a:tcPr>
                </a:tc>
                <a:tc>
                  <a:txBody>
                    <a:bodyPr/>
                    <a:lstStyle/>
                    <a:p>
                      <a:pPr algn="ctr" fontAlgn="ctr"/>
                      <a:r>
                        <a:rPr lang="fr-FR" sz="1000" b="1" i="0" u="none" strike="noStrike" noProof="0" dirty="0">
                          <a:solidFill>
                            <a:srgbClr val="000000"/>
                          </a:solidFill>
                          <a:effectLst/>
                          <a:latin typeface="+mn-lt"/>
                        </a:rPr>
                        <a:t>Décision finale pour déterminer l’endémicité de l'aire de santé</a:t>
                      </a:r>
                    </a:p>
                  </a:txBody>
                  <a:tcPr marL="0" marR="0" marT="0" marB="0" anchor="ctr">
                    <a:solidFill>
                      <a:schemeClr val="tx2">
                        <a:lumMod val="20000"/>
                        <a:lumOff val="80000"/>
                      </a:schemeClr>
                    </a:solidFill>
                  </a:tcPr>
                </a:tc>
                <a:tc>
                  <a:txBody>
                    <a:bodyPr/>
                    <a:lstStyle/>
                    <a:p>
                      <a:pPr algn="ctr" fontAlgn="ctr"/>
                      <a:r>
                        <a:rPr lang="fr-FR" sz="1000" b="1" i="0" u="none" strike="noStrike" noProof="0" dirty="0">
                          <a:solidFill>
                            <a:srgbClr val="000000"/>
                          </a:solidFill>
                          <a:effectLst/>
                          <a:latin typeface="+mn-lt"/>
                        </a:rPr>
                        <a:t>Catégorie d'endémicité finale</a:t>
                      </a:r>
                    </a:p>
                  </a:txBody>
                  <a:tcPr marL="0" marR="0" marT="0" marB="0" anchor="ctr">
                    <a:solidFill>
                      <a:schemeClr val="tx2">
                        <a:lumMod val="20000"/>
                        <a:lumOff val="80000"/>
                      </a:schemeClr>
                    </a:solidFill>
                  </a:tcPr>
                </a:tc>
                <a:extLst>
                  <a:ext uri="{0D108BD9-81ED-4DB2-BD59-A6C34878D82A}">
                    <a16:rowId xmlns:a16="http://schemas.microsoft.com/office/drawing/2014/main" val="660540607"/>
                  </a:ext>
                </a:extLst>
              </a:tr>
              <a:tr h="250022">
                <a:tc>
                  <a:txBody>
                    <a:bodyPr/>
                    <a:lstStyle/>
                    <a:p>
                      <a:pPr algn="ctr" fontAlgn="ctr"/>
                      <a:r>
                        <a:rPr lang="fr-FR" sz="1000" u="none" strike="noStrike" noProof="0" dirty="0">
                          <a:effectLst/>
                          <a:latin typeface="+mn-lt"/>
                        </a:rPr>
                        <a:t>171</a:t>
                      </a:r>
                      <a:endParaRPr lang="fr-FR" sz="1000" b="0" i="0" u="none" strike="noStrike" noProof="0" dirty="0">
                        <a:solidFill>
                          <a:srgbClr val="000000"/>
                        </a:solidFill>
                        <a:effectLst/>
                        <a:latin typeface="+mn-lt"/>
                      </a:endParaRPr>
                    </a:p>
                  </a:txBody>
                  <a:tcPr marL="9525" marR="9525" marT="9525" marB="0" anchor="ctr"/>
                </a:tc>
                <a:tc>
                  <a:txBody>
                    <a:bodyPr/>
                    <a:lstStyle/>
                    <a:p>
                      <a:pPr algn="l" fontAlgn="ctr"/>
                      <a:r>
                        <a:rPr lang="fr-FR" sz="1000" u="none" strike="noStrike" noProof="0">
                          <a:effectLst/>
                          <a:latin typeface="+mn-lt"/>
                        </a:rPr>
                        <a:t>District 01</a:t>
                      </a:r>
                      <a:endParaRPr lang="fr-FR" sz="1000" b="0" i="0" u="none" strike="noStrike" noProof="0">
                        <a:solidFill>
                          <a:srgbClr val="000000"/>
                        </a:solidFill>
                        <a:effectLst/>
                        <a:latin typeface="+mn-lt"/>
                      </a:endParaRPr>
                    </a:p>
                  </a:txBody>
                  <a:tcPr marL="9525" marR="9525" marT="9525" marB="0" anchor="ctr"/>
                </a:tc>
                <a:tc>
                  <a:txBody>
                    <a:bodyPr/>
                    <a:lstStyle/>
                    <a:p>
                      <a:pPr>
                        <a:lnSpc>
                          <a:spcPct val="107000"/>
                        </a:lnSpc>
                        <a:spcAft>
                          <a:spcPts val="0"/>
                        </a:spcAft>
                      </a:pPr>
                      <a:r>
                        <a:rPr lang="fr-FR" sz="1000" b="0" noProof="0" dirty="0">
                          <a:solidFill>
                            <a:srgbClr val="000000"/>
                          </a:solidFill>
                          <a:effectLst/>
                          <a:latin typeface="+mn-lt"/>
                          <a:ea typeface="Times New Roman" panose="02020603050405020304" pitchFamily="18" charset="0"/>
                          <a:cs typeface="Calibri" panose="020F0502020204030204" pitchFamily="34" charset="0"/>
                        </a:rPr>
                        <a:t>Sous-district 01</a:t>
                      </a:r>
                      <a:endParaRPr lang="fr-FR" sz="1000" b="0" noProof="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Inconnue</a:t>
                      </a:r>
                      <a:endParaRPr lang="fr-FR" sz="1000" b="0" i="0" u="none" strike="noStrike" noProof="0">
                        <a:solidFill>
                          <a:srgbClr val="000000"/>
                        </a:solidFill>
                        <a:effectLst/>
                        <a:latin typeface="+mn-lt"/>
                      </a:endParaRPr>
                    </a:p>
                  </a:txBody>
                  <a:tcPr marL="9525" marR="9525" marT="9525" marB="0" anchor="ctr"/>
                </a:tc>
                <a:tc>
                  <a:txBody>
                    <a:bodyPr/>
                    <a:lstStyle/>
                    <a:p>
                      <a:pPr algn="l" fontAlgn="ctr"/>
                      <a:r>
                        <a:rPr lang="fr-FR" sz="1000" u="none" strike="noStrike" noProof="0" dirty="0">
                          <a:effectLst/>
                          <a:latin typeface="+mn-lt"/>
                        </a:rPr>
                        <a:t>2. Considérer l'endémicité de l'UMO</a:t>
                      </a:r>
                      <a:endParaRPr lang="fr-FR" sz="1000" b="0" i="0" u="none" strike="noStrike" noProof="0" dirty="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extLst>
                  <a:ext uri="{0D108BD9-81ED-4DB2-BD59-A6C34878D82A}">
                    <a16:rowId xmlns:a16="http://schemas.microsoft.com/office/drawing/2014/main" val="2601878030"/>
                  </a:ext>
                </a:extLst>
              </a:tr>
              <a:tr h="250022">
                <a:tc>
                  <a:txBody>
                    <a:bodyPr/>
                    <a:lstStyle/>
                    <a:p>
                      <a:pPr algn="ctr" fontAlgn="ctr"/>
                      <a:r>
                        <a:rPr lang="fr-FR" sz="1000" u="none" strike="noStrike" noProof="0">
                          <a:effectLst/>
                          <a:latin typeface="+mn-lt"/>
                        </a:rPr>
                        <a:t>1</a:t>
                      </a:r>
                      <a:endParaRPr lang="fr-FR" sz="1000" b="0" i="0" u="none" strike="noStrike" noProof="0">
                        <a:solidFill>
                          <a:srgbClr val="000000"/>
                        </a:solidFill>
                        <a:effectLst/>
                        <a:latin typeface="+mn-lt"/>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mn-lt"/>
                          <a:ea typeface="+mn-ea"/>
                          <a:cs typeface="+mn-cs"/>
                        </a:rPr>
                        <a:t>District 01</a:t>
                      </a:r>
                      <a:endParaRPr kumimoji="0" lang="fr-FR" sz="1000" b="0" i="0" u="none" strike="noStrike" kern="1200" cap="none" spc="0" normalizeH="0" baseline="0" noProof="0">
                        <a:ln>
                          <a:noFill/>
                        </a:ln>
                        <a:solidFill>
                          <a:srgbClr val="000000"/>
                        </a:solidFill>
                        <a:effectLst/>
                        <a:uLnTx/>
                        <a:uFillTx/>
                        <a:latin typeface="+mn-lt"/>
                        <a:ea typeface="+mn-ea"/>
                        <a:cs typeface="+mn-cs"/>
                      </a:endParaRPr>
                    </a:p>
                  </a:txBody>
                  <a:tcPr marL="9525" marR="9525" marT="9525" marB="0" anchor="ctr"/>
                </a:tc>
                <a:tc>
                  <a:txBody>
                    <a:bodyPr/>
                    <a:lstStyle/>
                    <a:p>
                      <a:pPr>
                        <a:lnSpc>
                          <a:spcPct val="107000"/>
                        </a:lnSpc>
                        <a:spcAft>
                          <a:spcPts val="0"/>
                        </a:spcAft>
                      </a:pPr>
                      <a:r>
                        <a:rPr lang="fr-FR" sz="1000" b="0" noProof="0">
                          <a:solidFill>
                            <a:srgbClr val="000000"/>
                          </a:solidFill>
                          <a:effectLst/>
                          <a:latin typeface="+mn-lt"/>
                          <a:ea typeface="Times New Roman" panose="02020603050405020304" pitchFamily="18" charset="0"/>
                          <a:cs typeface="Calibri" panose="020F0502020204030204" pitchFamily="34" charset="0"/>
                        </a:rPr>
                        <a:t>Sous-district 02</a:t>
                      </a:r>
                      <a:endParaRPr lang="fr-FR" sz="1000" b="0" noProof="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fr-FR" sz="1000" u="none" strike="noStrike" noProof="0" dirty="0">
                          <a:effectLst/>
                          <a:latin typeface="+mn-lt"/>
                        </a:rPr>
                        <a:t>Modérée</a:t>
                      </a:r>
                      <a:endParaRPr lang="fr-FR" sz="1000" b="0" i="0" u="none" strike="noStrike" noProof="0" dirty="0">
                        <a:solidFill>
                          <a:srgbClr val="000000"/>
                        </a:solidFill>
                        <a:effectLst/>
                        <a:latin typeface="+mn-lt"/>
                      </a:endParaRPr>
                    </a:p>
                  </a:txBody>
                  <a:tcPr marL="9525" marR="9525" marT="9525" marB="0" anchor="ctr"/>
                </a:tc>
                <a:tc>
                  <a:txBody>
                    <a:bodyPr/>
                    <a:lstStyle/>
                    <a:p>
                      <a:pPr algn="ctr" fontAlgn="ctr"/>
                      <a:r>
                        <a:rPr lang="fr-FR" sz="1000" u="none" strike="noStrike" noProof="0" dirty="0">
                          <a:effectLst/>
                          <a:latin typeface="+mn-lt"/>
                        </a:rPr>
                        <a:t>Modérée</a:t>
                      </a:r>
                      <a:endParaRPr lang="fr-FR" sz="1000" b="0" i="0" u="none" strike="noStrike" noProof="0" dirty="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l" fontAlgn="ctr"/>
                      <a:r>
                        <a:rPr lang="fr-FR" sz="1000" u="none" strike="noStrike" noProof="0" dirty="0">
                          <a:effectLst/>
                          <a:latin typeface="+mn-lt"/>
                        </a:rPr>
                        <a:t>1. Considérer l'endémicité du sous-district</a:t>
                      </a:r>
                      <a:endParaRPr lang="fr-FR" sz="1000" b="0" i="0" u="none" strike="noStrike" noProof="0" dirty="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extLst>
                  <a:ext uri="{0D108BD9-81ED-4DB2-BD59-A6C34878D82A}">
                    <a16:rowId xmlns:a16="http://schemas.microsoft.com/office/drawing/2014/main" val="2487872163"/>
                  </a:ext>
                </a:extLst>
              </a:tr>
              <a:tr h="250022">
                <a:tc>
                  <a:txBody>
                    <a:bodyPr/>
                    <a:lstStyle/>
                    <a:p>
                      <a:pPr algn="ctr" fontAlgn="ctr"/>
                      <a:r>
                        <a:rPr lang="fr-FR" sz="1000" u="none" strike="noStrike" noProof="0">
                          <a:effectLst/>
                          <a:latin typeface="+mn-lt"/>
                        </a:rPr>
                        <a:t>2</a:t>
                      </a:r>
                      <a:endParaRPr lang="fr-FR" sz="1000" b="0" i="0" u="none" strike="noStrike" noProof="0">
                        <a:solidFill>
                          <a:srgbClr val="000000"/>
                        </a:solidFill>
                        <a:effectLst/>
                        <a:latin typeface="+mn-lt"/>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mn-lt"/>
                          <a:ea typeface="+mn-ea"/>
                          <a:cs typeface="+mn-cs"/>
                        </a:rPr>
                        <a:t>District 01</a:t>
                      </a:r>
                      <a:endParaRPr kumimoji="0" lang="fr-FR" sz="1000" b="0" i="0" u="none" strike="noStrike" kern="1200" cap="none" spc="0" normalizeH="0" baseline="0" noProof="0">
                        <a:ln>
                          <a:noFill/>
                        </a:ln>
                        <a:solidFill>
                          <a:srgbClr val="000000"/>
                        </a:solidFill>
                        <a:effectLst/>
                        <a:uLnTx/>
                        <a:uFillTx/>
                        <a:latin typeface="+mn-lt"/>
                        <a:ea typeface="+mn-ea"/>
                        <a:cs typeface="+mn-cs"/>
                      </a:endParaRPr>
                    </a:p>
                  </a:txBody>
                  <a:tcPr marL="9525" marR="9525" marT="9525" marB="0" anchor="ctr"/>
                </a:tc>
                <a:tc>
                  <a:txBody>
                    <a:bodyPr/>
                    <a:lstStyle/>
                    <a:p>
                      <a:pPr>
                        <a:lnSpc>
                          <a:spcPct val="107000"/>
                        </a:lnSpc>
                        <a:spcAft>
                          <a:spcPts val="0"/>
                        </a:spcAft>
                      </a:pPr>
                      <a:r>
                        <a:rPr lang="fr-FR" sz="1000" b="0" noProof="0">
                          <a:solidFill>
                            <a:srgbClr val="000000"/>
                          </a:solidFill>
                          <a:effectLst/>
                          <a:latin typeface="+mn-lt"/>
                          <a:ea typeface="Times New Roman" panose="02020603050405020304" pitchFamily="18" charset="0"/>
                          <a:cs typeface="Calibri" panose="020F0502020204030204" pitchFamily="34" charset="0"/>
                        </a:rPr>
                        <a:t>Sous-district 03</a:t>
                      </a:r>
                      <a:endParaRPr lang="fr-FR" sz="1000" b="0" noProof="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ctr" fontAlgn="ctr"/>
                      <a:r>
                        <a:rPr lang="fr-FR" sz="1000" u="none" strike="noStrike" noProof="0" dirty="0">
                          <a:effectLst/>
                          <a:latin typeface="+mn-lt"/>
                        </a:rPr>
                        <a:t>Modérée</a:t>
                      </a:r>
                      <a:endParaRPr lang="fr-FR" sz="1000" b="0" i="0" u="none" strike="noStrike" noProof="0" dirty="0">
                        <a:solidFill>
                          <a:srgbClr val="000000"/>
                        </a:solidFill>
                        <a:effectLst/>
                        <a:latin typeface="+mn-lt"/>
                      </a:endParaRPr>
                    </a:p>
                  </a:txBody>
                  <a:tcPr marL="9525" marR="9525" marT="9525" marB="0" anchor="ctr"/>
                </a:tc>
                <a:tc>
                  <a:txBody>
                    <a:bodyPr/>
                    <a:lstStyle/>
                    <a:p>
                      <a:pPr marL="0" marR="0" lvl="0" indent="0" algn="ctr" defTabSz="457189" rtl="0" eaLnBrk="1" fontAlgn="ctr"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mn-lt"/>
                          <a:ea typeface="+mn-ea"/>
                          <a:cs typeface="+mn-cs"/>
                        </a:rPr>
                        <a:t>Inconnue</a:t>
                      </a:r>
                      <a:endParaRPr kumimoji="0" lang="fr-FR" sz="1000" b="0" i="0" u="none" strike="noStrike" kern="1200" cap="none" spc="0" normalizeH="0" baseline="0" noProof="0" dirty="0">
                        <a:ln>
                          <a:noFill/>
                        </a:ln>
                        <a:solidFill>
                          <a:srgbClr val="000000"/>
                        </a:solidFill>
                        <a:effectLst/>
                        <a:uLnTx/>
                        <a:uFillTx/>
                        <a:latin typeface="+mn-lt"/>
                        <a:ea typeface="+mn-ea"/>
                        <a:cs typeface="+mn-cs"/>
                      </a:endParaRPr>
                    </a:p>
                  </a:txBody>
                  <a:tcPr marL="9525" marR="9525" marT="9525" marB="0" anchor="ctr"/>
                </a:tc>
                <a:tc>
                  <a:txBody>
                    <a:bodyPr/>
                    <a:lstStyle/>
                    <a:p>
                      <a:pPr algn="l" fontAlgn="ctr"/>
                      <a:r>
                        <a:rPr lang="fr-FR" sz="1000" u="none" strike="noStrike" noProof="0" dirty="0">
                          <a:effectLst/>
                          <a:latin typeface="+mn-lt"/>
                        </a:rPr>
                        <a:t>4. Considérer la plus forte endémicité des sous-districts adjacents</a:t>
                      </a:r>
                      <a:endParaRPr lang="fr-FR" sz="1000" b="0" i="0" u="none" strike="noStrike" noProof="0" dirty="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Forte</a:t>
                      </a:r>
                      <a:endParaRPr lang="fr-FR" sz="1000" b="0" i="0" u="none" strike="noStrike" noProof="0">
                        <a:solidFill>
                          <a:srgbClr val="000000"/>
                        </a:solidFill>
                        <a:effectLst/>
                        <a:latin typeface="+mn-lt"/>
                      </a:endParaRPr>
                    </a:p>
                  </a:txBody>
                  <a:tcPr marL="9525" marR="9525" marT="9525" marB="0" anchor="ctr"/>
                </a:tc>
                <a:extLst>
                  <a:ext uri="{0D108BD9-81ED-4DB2-BD59-A6C34878D82A}">
                    <a16:rowId xmlns:a16="http://schemas.microsoft.com/office/drawing/2014/main" val="1635742219"/>
                  </a:ext>
                </a:extLst>
              </a:tr>
              <a:tr h="250022">
                <a:tc>
                  <a:txBody>
                    <a:bodyPr/>
                    <a:lstStyle/>
                    <a:p>
                      <a:pPr algn="ctr" fontAlgn="ctr"/>
                      <a:r>
                        <a:rPr lang="fr-FR" sz="1000" u="none" strike="noStrike" noProof="0">
                          <a:effectLst/>
                          <a:latin typeface="+mn-lt"/>
                        </a:rPr>
                        <a:t>3</a:t>
                      </a:r>
                      <a:endParaRPr lang="fr-FR" sz="1000" b="0" i="0" u="none" strike="noStrike" noProof="0">
                        <a:solidFill>
                          <a:srgbClr val="000000"/>
                        </a:solidFill>
                        <a:effectLst/>
                        <a:latin typeface="+mn-lt"/>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mn-lt"/>
                          <a:ea typeface="+mn-ea"/>
                          <a:cs typeface="+mn-cs"/>
                        </a:rPr>
                        <a:t>District 01</a:t>
                      </a:r>
                      <a:endParaRPr kumimoji="0" lang="fr-FR" sz="1000" b="0" i="0" u="none" strike="noStrike" kern="1200" cap="none" spc="0" normalizeH="0" baseline="0" noProof="0">
                        <a:ln>
                          <a:noFill/>
                        </a:ln>
                        <a:solidFill>
                          <a:srgbClr val="000000"/>
                        </a:solidFill>
                        <a:effectLst/>
                        <a:uLnTx/>
                        <a:uFillTx/>
                        <a:latin typeface="+mn-lt"/>
                        <a:ea typeface="+mn-ea"/>
                        <a:cs typeface="+mn-cs"/>
                      </a:endParaRPr>
                    </a:p>
                  </a:txBody>
                  <a:tcPr marL="9525" marR="9525" marT="9525" marB="0" anchor="ctr"/>
                </a:tc>
                <a:tc>
                  <a:txBody>
                    <a:bodyPr/>
                    <a:lstStyle/>
                    <a:p>
                      <a:pPr>
                        <a:lnSpc>
                          <a:spcPct val="107000"/>
                        </a:lnSpc>
                        <a:spcAft>
                          <a:spcPts val="0"/>
                        </a:spcAft>
                      </a:pPr>
                      <a:r>
                        <a:rPr lang="fr-FR" sz="1000" b="0" noProof="0">
                          <a:solidFill>
                            <a:srgbClr val="000000"/>
                          </a:solidFill>
                          <a:effectLst/>
                          <a:latin typeface="+mn-lt"/>
                          <a:ea typeface="Times New Roman" panose="02020603050405020304" pitchFamily="18" charset="0"/>
                          <a:cs typeface="Calibri" panose="020F0502020204030204" pitchFamily="34" charset="0"/>
                        </a:rPr>
                        <a:t>Sous-district 04</a:t>
                      </a:r>
                      <a:endParaRPr lang="fr-FR" sz="1000" b="0" noProof="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marL="0" marR="0" lvl="0" indent="0" algn="ctr" defTabSz="457189" rtl="0" eaLnBrk="1" fontAlgn="ctr"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mn-lt"/>
                          <a:ea typeface="+mn-ea"/>
                          <a:cs typeface="+mn-cs"/>
                        </a:rPr>
                        <a:t>Inconnue</a:t>
                      </a:r>
                      <a:endParaRPr kumimoji="0" lang="fr-FR" sz="1000" b="0" i="0" u="none" strike="noStrike" kern="1200" cap="none" spc="0" normalizeH="0" baseline="0" noProof="0" dirty="0">
                        <a:ln>
                          <a:noFill/>
                        </a:ln>
                        <a:solidFill>
                          <a:srgbClr val="000000"/>
                        </a:solidFill>
                        <a:effectLst/>
                        <a:uLnTx/>
                        <a:uFillTx/>
                        <a:latin typeface="+mn-lt"/>
                        <a:ea typeface="+mn-ea"/>
                        <a:cs typeface="+mn-cs"/>
                      </a:endParaRPr>
                    </a:p>
                  </a:txBody>
                  <a:tcPr marL="9525" marR="9525" marT="9525" marB="0" anchor="ctr"/>
                </a:tc>
                <a:tc>
                  <a:txBody>
                    <a:bodyPr/>
                    <a:lstStyle/>
                    <a:p>
                      <a:pPr algn="l" fontAlgn="ctr"/>
                      <a:r>
                        <a:rPr lang="fr-FR" sz="1000" u="none" strike="noStrike" noProof="0" dirty="0">
                          <a:effectLst/>
                          <a:latin typeface="+mn-lt"/>
                        </a:rPr>
                        <a:t>4. Considérer la plus forte endémicité des sous-districts adjacents</a:t>
                      </a:r>
                      <a:endParaRPr lang="fr-FR" sz="1000" b="0" i="0" u="none" strike="noStrike" noProof="0" dirty="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extLst>
                  <a:ext uri="{0D108BD9-81ED-4DB2-BD59-A6C34878D82A}">
                    <a16:rowId xmlns:a16="http://schemas.microsoft.com/office/drawing/2014/main" val="572744419"/>
                  </a:ext>
                </a:extLst>
              </a:tr>
              <a:tr h="250022">
                <a:tc>
                  <a:txBody>
                    <a:bodyPr/>
                    <a:lstStyle/>
                    <a:p>
                      <a:pPr algn="ctr" fontAlgn="ctr"/>
                      <a:r>
                        <a:rPr lang="fr-FR" sz="1000" u="none" strike="noStrike" noProof="0">
                          <a:effectLst/>
                          <a:latin typeface="+mn-lt"/>
                        </a:rPr>
                        <a:t>4</a:t>
                      </a:r>
                      <a:endParaRPr lang="fr-FR" sz="1000" b="0" i="0" u="none" strike="noStrike" noProof="0">
                        <a:solidFill>
                          <a:srgbClr val="000000"/>
                        </a:solidFill>
                        <a:effectLst/>
                        <a:latin typeface="+mn-lt"/>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mn-lt"/>
                          <a:ea typeface="+mn-ea"/>
                          <a:cs typeface="+mn-cs"/>
                        </a:rPr>
                        <a:t>District 01</a:t>
                      </a:r>
                      <a:endParaRPr kumimoji="0" lang="fr-FR" sz="1000" b="0" i="0" u="none" strike="noStrike" kern="1200" cap="none" spc="0" normalizeH="0" baseline="0" noProof="0">
                        <a:ln>
                          <a:noFill/>
                        </a:ln>
                        <a:solidFill>
                          <a:srgbClr val="000000"/>
                        </a:solidFill>
                        <a:effectLst/>
                        <a:uLnTx/>
                        <a:uFillTx/>
                        <a:latin typeface="+mn-lt"/>
                        <a:ea typeface="+mn-ea"/>
                        <a:cs typeface="+mn-cs"/>
                      </a:endParaRPr>
                    </a:p>
                  </a:txBody>
                  <a:tcPr marL="9525" marR="9525" marT="9525" marB="0" anchor="ctr"/>
                </a:tc>
                <a:tc>
                  <a:txBody>
                    <a:bodyPr/>
                    <a:lstStyle/>
                    <a:p>
                      <a:pPr>
                        <a:lnSpc>
                          <a:spcPct val="107000"/>
                        </a:lnSpc>
                        <a:spcAft>
                          <a:spcPts val="0"/>
                        </a:spcAft>
                      </a:pPr>
                      <a:r>
                        <a:rPr lang="fr-FR" sz="1000" b="0" noProof="0">
                          <a:solidFill>
                            <a:srgbClr val="000000"/>
                          </a:solidFill>
                          <a:effectLst/>
                          <a:latin typeface="+mn-lt"/>
                          <a:ea typeface="Times New Roman" panose="02020603050405020304" pitchFamily="18" charset="0"/>
                          <a:cs typeface="Calibri" panose="020F0502020204030204" pitchFamily="34" charset="0"/>
                        </a:rPr>
                        <a:t>Sous-district 05</a:t>
                      </a:r>
                      <a:endParaRPr lang="fr-FR" sz="1000" b="0" noProof="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ctr" fontAlgn="ctr"/>
                      <a:r>
                        <a:rPr lang="fr-FR" sz="1000" u="none" strike="noStrike" noProof="0" dirty="0">
                          <a:effectLst/>
                          <a:latin typeface="+mn-lt"/>
                        </a:rPr>
                        <a:t>Modérée</a:t>
                      </a:r>
                      <a:endParaRPr lang="fr-FR" sz="1000" b="0" i="0" u="none" strike="noStrike" noProof="0" dirty="0">
                        <a:solidFill>
                          <a:srgbClr val="000000"/>
                        </a:solidFill>
                        <a:effectLst/>
                        <a:latin typeface="+mn-lt"/>
                      </a:endParaRPr>
                    </a:p>
                  </a:txBody>
                  <a:tcPr marL="9525" marR="9525" marT="9525" marB="0" anchor="ctr"/>
                </a:tc>
                <a:tc>
                  <a:txBody>
                    <a:bodyPr/>
                    <a:lstStyle/>
                    <a:p>
                      <a:pPr marL="0" marR="0" lvl="0" indent="0" algn="ctr" defTabSz="457189" rtl="0" eaLnBrk="1" fontAlgn="ctr"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mn-lt"/>
                          <a:ea typeface="+mn-ea"/>
                          <a:cs typeface="+mn-cs"/>
                        </a:rPr>
                        <a:t>Inconnue</a:t>
                      </a:r>
                      <a:endParaRPr kumimoji="0" lang="fr-FR" sz="1000" b="0" i="0" u="none" strike="noStrike" kern="1200" cap="none" spc="0" normalizeH="0" baseline="0" noProof="0">
                        <a:ln>
                          <a:noFill/>
                        </a:ln>
                        <a:solidFill>
                          <a:srgbClr val="000000"/>
                        </a:solidFill>
                        <a:effectLst/>
                        <a:uLnTx/>
                        <a:uFillTx/>
                        <a:latin typeface="+mn-lt"/>
                        <a:ea typeface="+mn-ea"/>
                        <a:cs typeface="+mn-cs"/>
                      </a:endParaRPr>
                    </a:p>
                  </a:txBody>
                  <a:tcPr marL="9525" marR="9525" marT="9525" marB="0" anchor="ctr"/>
                </a:tc>
                <a:tc>
                  <a:txBody>
                    <a:bodyPr/>
                    <a:lstStyle/>
                    <a:p>
                      <a:pPr algn="l" fontAlgn="ctr"/>
                      <a:r>
                        <a:rPr lang="fr-FR" sz="1000" u="none" strike="noStrike" noProof="0" dirty="0">
                          <a:effectLst/>
                          <a:latin typeface="+mn-lt"/>
                        </a:rPr>
                        <a:t>4. Considérer la plus forte endémicité des sous-districts adjacents</a:t>
                      </a:r>
                      <a:endParaRPr lang="fr-FR" sz="1000" b="0" i="0" u="none" strike="noStrike" noProof="0" dirty="0">
                        <a:solidFill>
                          <a:srgbClr val="000000"/>
                        </a:solidFill>
                        <a:effectLst/>
                        <a:latin typeface="+mn-lt"/>
                      </a:endParaRPr>
                    </a:p>
                  </a:txBody>
                  <a:tcPr marL="9525" marR="9525" marT="9525" marB="0" anchor="ctr"/>
                </a:tc>
                <a:tc>
                  <a:txBody>
                    <a:bodyPr/>
                    <a:lstStyle/>
                    <a:p>
                      <a:pPr marL="0" marR="0" lvl="0" indent="0" algn="ctr" defTabSz="457189" rtl="0" eaLnBrk="1" fontAlgn="ctr"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mn-lt"/>
                          <a:ea typeface="+mn-ea"/>
                          <a:cs typeface="+mn-cs"/>
                        </a:rPr>
                        <a:t>Forte</a:t>
                      </a:r>
                      <a:endParaRPr kumimoji="0" lang="fr-FR" sz="1000" b="0" i="0" u="none" strike="noStrike" kern="1200" cap="none" spc="0" normalizeH="0" baseline="0" noProof="0">
                        <a:ln>
                          <a:noFill/>
                        </a:ln>
                        <a:solidFill>
                          <a:srgbClr val="000000"/>
                        </a:solidFill>
                        <a:effectLst/>
                        <a:uLnTx/>
                        <a:uFillTx/>
                        <a:latin typeface="+mn-lt"/>
                        <a:ea typeface="+mn-ea"/>
                        <a:cs typeface="+mn-cs"/>
                      </a:endParaRPr>
                    </a:p>
                  </a:txBody>
                  <a:tcPr marL="9525" marR="9525" marT="9525" marB="0" anchor="ctr"/>
                </a:tc>
                <a:extLst>
                  <a:ext uri="{0D108BD9-81ED-4DB2-BD59-A6C34878D82A}">
                    <a16:rowId xmlns:a16="http://schemas.microsoft.com/office/drawing/2014/main" val="4024983104"/>
                  </a:ext>
                </a:extLst>
              </a:tr>
              <a:tr h="250022">
                <a:tc>
                  <a:txBody>
                    <a:bodyPr/>
                    <a:lstStyle/>
                    <a:p>
                      <a:pPr algn="ctr" fontAlgn="ctr"/>
                      <a:r>
                        <a:rPr lang="fr-FR" sz="1000" u="none" strike="noStrike" noProof="0">
                          <a:effectLst/>
                          <a:latin typeface="+mn-lt"/>
                        </a:rPr>
                        <a:t>5</a:t>
                      </a:r>
                      <a:endParaRPr lang="fr-FR" sz="1000" b="0" i="0" u="none" strike="noStrike" noProof="0">
                        <a:solidFill>
                          <a:srgbClr val="000000"/>
                        </a:solidFill>
                        <a:effectLst/>
                        <a:latin typeface="+mn-lt"/>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mn-lt"/>
                          <a:ea typeface="+mn-ea"/>
                          <a:cs typeface="+mn-cs"/>
                        </a:rPr>
                        <a:t>District 01</a:t>
                      </a:r>
                      <a:endParaRPr kumimoji="0" lang="fr-FR" sz="1000" b="0" i="0" u="none" strike="noStrike" kern="1200" cap="none" spc="0" normalizeH="0" baseline="0" noProof="0">
                        <a:ln>
                          <a:noFill/>
                        </a:ln>
                        <a:solidFill>
                          <a:srgbClr val="000000"/>
                        </a:solidFill>
                        <a:effectLst/>
                        <a:uLnTx/>
                        <a:uFillTx/>
                        <a:latin typeface="+mn-lt"/>
                        <a:ea typeface="+mn-ea"/>
                        <a:cs typeface="+mn-cs"/>
                      </a:endParaRPr>
                    </a:p>
                  </a:txBody>
                  <a:tcPr marL="9525" marR="9525" marT="9525" marB="0" anchor="ctr"/>
                </a:tc>
                <a:tc>
                  <a:txBody>
                    <a:bodyPr/>
                    <a:lstStyle/>
                    <a:p>
                      <a:pPr>
                        <a:lnSpc>
                          <a:spcPct val="107000"/>
                        </a:lnSpc>
                        <a:spcAft>
                          <a:spcPts val="0"/>
                        </a:spcAft>
                      </a:pPr>
                      <a:r>
                        <a:rPr lang="fr-FR" sz="1000" b="0" noProof="0">
                          <a:solidFill>
                            <a:srgbClr val="000000"/>
                          </a:solidFill>
                          <a:effectLst/>
                          <a:latin typeface="+mn-lt"/>
                          <a:ea typeface="Times New Roman" panose="02020603050405020304" pitchFamily="18" charset="0"/>
                          <a:cs typeface="Calibri" panose="020F0502020204030204" pitchFamily="34" charset="0"/>
                        </a:rPr>
                        <a:t>Sous-district 06</a:t>
                      </a:r>
                      <a:endParaRPr lang="fr-FR" sz="1000" b="0" noProof="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Forte</a:t>
                      </a:r>
                      <a:endParaRPr lang="fr-FR" sz="1000" b="0" i="0" u="none" strike="noStrike" noProof="0">
                        <a:solidFill>
                          <a:srgbClr val="000000"/>
                        </a:solidFill>
                        <a:effectLst/>
                        <a:latin typeface="+mn-lt"/>
                      </a:endParaRPr>
                    </a:p>
                  </a:txBody>
                  <a:tcPr marL="9525" marR="9525" marT="9525" marB="0" anchor="ctr"/>
                </a:tc>
                <a:tc>
                  <a:txBody>
                    <a:bodyPr/>
                    <a:lstStyle/>
                    <a:p>
                      <a:pPr algn="l" fontAlgn="ctr"/>
                      <a:r>
                        <a:rPr lang="fr-FR" sz="1000" u="none" strike="noStrike" noProof="0" dirty="0">
                          <a:effectLst/>
                          <a:latin typeface="+mn-lt"/>
                        </a:rPr>
                        <a:t>1. Considérer l'endémicité du sous-district</a:t>
                      </a:r>
                      <a:endParaRPr lang="fr-FR" sz="1000" b="0" i="0" u="none" strike="noStrike" noProof="0" dirty="0">
                        <a:solidFill>
                          <a:srgbClr val="000000"/>
                        </a:solidFill>
                        <a:effectLst/>
                        <a:latin typeface="+mn-lt"/>
                      </a:endParaRPr>
                    </a:p>
                  </a:txBody>
                  <a:tcPr marL="9525" marR="9525" marT="9525" marB="0" anchor="ctr"/>
                </a:tc>
                <a:tc>
                  <a:txBody>
                    <a:bodyPr/>
                    <a:lstStyle/>
                    <a:p>
                      <a:pPr marL="0" marR="0" lvl="0" indent="0" algn="ctr" defTabSz="457189" rtl="0" eaLnBrk="1" fontAlgn="ctr"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mn-lt"/>
                          <a:ea typeface="+mn-ea"/>
                          <a:cs typeface="+mn-cs"/>
                        </a:rPr>
                        <a:t>Forte</a:t>
                      </a:r>
                      <a:endParaRPr kumimoji="0" lang="fr-FR" sz="1000" b="0" i="0" u="none" strike="noStrike" kern="1200" cap="none" spc="0" normalizeH="0" baseline="0" noProof="0" dirty="0">
                        <a:ln>
                          <a:noFill/>
                        </a:ln>
                        <a:solidFill>
                          <a:srgbClr val="000000"/>
                        </a:solidFill>
                        <a:effectLst/>
                        <a:uLnTx/>
                        <a:uFillTx/>
                        <a:latin typeface="+mn-lt"/>
                        <a:ea typeface="+mn-ea"/>
                        <a:cs typeface="+mn-cs"/>
                      </a:endParaRPr>
                    </a:p>
                  </a:txBody>
                  <a:tcPr marL="9525" marR="9525" marT="9525" marB="0" anchor="ctr"/>
                </a:tc>
                <a:extLst>
                  <a:ext uri="{0D108BD9-81ED-4DB2-BD59-A6C34878D82A}">
                    <a16:rowId xmlns:a16="http://schemas.microsoft.com/office/drawing/2014/main" val="365446997"/>
                  </a:ext>
                </a:extLst>
              </a:tr>
              <a:tr h="391620">
                <a:tc>
                  <a:txBody>
                    <a:bodyPr/>
                    <a:lstStyle/>
                    <a:p>
                      <a:pPr algn="ctr" fontAlgn="ctr"/>
                      <a:r>
                        <a:rPr lang="fr-FR" sz="1000" u="none" strike="noStrike" noProof="0">
                          <a:effectLst/>
                          <a:latin typeface="+mn-lt"/>
                        </a:rPr>
                        <a:t>6</a:t>
                      </a:r>
                      <a:endParaRPr lang="fr-FR" sz="1000" b="0" i="0" u="none" strike="noStrike" noProof="0">
                        <a:solidFill>
                          <a:srgbClr val="000000"/>
                        </a:solidFill>
                        <a:effectLst/>
                        <a:latin typeface="+mn-lt"/>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mn-lt"/>
                          <a:ea typeface="+mn-ea"/>
                          <a:cs typeface="+mn-cs"/>
                        </a:rPr>
                        <a:t>District 01</a:t>
                      </a:r>
                      <a:endParaRPr kumimoji="0" lang="fr-FR" sz="1000" b="0" i="0" u="none" strike="noStrike" kern="1200" cap="none" spc="0" normalizeH="0" baseline="0" noProof="0">
                        <a:ln>
                          <a:noFill/>
                        </a:ln>
                        <a:solidFill>
                          <a:srgbClr val="000000"/>
                        </a:solidFill>
                        <a:effectLst/>
                        <a:uLnTx/>
                        <a:uFillTx/>
                        <a:latin typeface="+mn-lt"/>
                        <a:ea typeface="+mn-ea"/>
                        <a:cs typeface="+mn-cs"/>
                      </a:endParaRPr>
                    </a:p>
                  </a:txBody>
                  <a:tcPr marL="9525" marR="9525" marT="9525" marB="0" anchor="ctr"/>
                </a:tc>
                <a:tc>
                  <a:txBody>
                    <a:bodyPr/>
                    <a:lstStyle/>
                    <a:p>
                      <a:pPr>
                        <a:lnSpc>
                          <a:spcPct val="107000"/>
                        </a:lnSpc>
                        <a:spcAft>
                          <a:spcPts val="0"/>
                        </a:spcAft>
                      </a:pPr>
                      <a:r>
                        <a:rPr lang="fr-FR" sz="1000" b="0" noProof="0">
                          <a:solidFill>
                            <a:srgbClr val="000000"/>
                          </a:solidFill>
                          <a:effectLst/>
                          <a:latin typeface="+mn-lt"/>
                          <a:ea typeface="Times New Roman" panose="02020603050405020304" pitchFamily="18" charset="0"/>
                          <a:cs typeface="Calibri" panose="020F0502020204030204" pitchFamily="34" charset="0"/>
                        </a:rPr>
                        <a:t>Sous-district 07</a:t>
                      </a:r>
                      <a:endParaRPr lang="fr-FR" sz="1000" b="0" noProof="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marL="0" marR="0" lvl="0" indent="0" algn="ctr" defTabSz="457189" rtl="0" eaLnBrk="1" fontAlgn="ctr"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mn-lt"/>
                          <a:ea typeface="+mn-ea"/>
                          <a:cs typeface="+mn-cs"/>
                        </a:rPr>
                        <a:t>Inconnue</a:t>
                      </a:r>
                      <a:endParaRPr kumimoji="0" lang="fr-FR" sz="1000" b="0" i="0" u="none" strike="noStrike" kern="1200" cap="none" spc="0" normalizeH="0" baseline="0" noProof="0">
                        <a:ln>
                          <a:noFill/>
                        </a:ln>
                        <a:solidFill>
                          <a:srgbClr val="000000"/>
                        </a:solidFill>
                        <a:effectLst/>
                        <a:uLnTx/>
                        <a:uFillTx/>
                        <a:latin typeface="+mn-lt"/>
                        <a:ea typeface="+mn-ea"/>
                        <a:cs typeface="+mn-cs"/>
                      </a:endParaRPr>
                    </a:p>
                  </a:txBody>
                  <a:tcPr marL="9525" marR="9525" marT="9525" marB="0" anchor="ctr"/>
                </a:tc>
                <a:tc>
                  <a:txBody>
                    <a:bodyPr/>
                    <a:lstStyle/>
                    <a:p>
                      <a:pPr algn="l" fontAlgn="ctr"/>
                      <a:r>
                        <a:rPr lang="fr-FR" sz="1000" u="none" strike="noStrike" noProof="0" dirty="0">
                          <a:effectLst/>
                          <a:latin typeface="+mn-lt"/>
                        </a:rPr>
                        <a:t>4. Considérer la plus forte endémicité des sous-districts adjacents</a:t>
                      </a:r>
                      <a:endParaRPr lang="fr-FR" sz="1000" b="0" i="0" u="none" strike="noStrike" noProof="0" dirty="0">
                        <a:solidFill>
                          <a:srgbClr val="000000"/>
                        </a:solidFill>
                        <a:effectLst/>
                        <a:latin typeface="+mn-lt"/>
                      </a:endParaRPr>
                    </a:p>
                  </a:txBody>
                  <a:tcPr marL="9525" marR="9525" marT="9525" marB="0" anchor="ctr"/>
                </a:tc>
                <a:tc>
                  <a:txBody>
                    <a:bodyPr/>
                    <a:lstStyle/>
                    <a:p>
                      <a:pPr algn="ctr" fontAlgn="ctr"/>
                      <a:r>
                        <a:rPr lang="fr-FR" sz="1000" u="none" strike="noStrike" noProof="0" dirty="0">
                          <a:effectLst/>
                          <a:latin typeface="+mn-lt"/>
                        </a:rPr>
                        <a:t>Modérée</a:t>
                      </a:r>
                      <a:endParaRPr lang="fr-FR" sz="1000" b="0" i="0" u="none" strike="noStrike" noProof="0" dirty="0">
                        <a:solidFill>
                          <a:srgbClr val="000000"/>
                        </a:solidFill>
                        <a:effectLst/>
                        <a:latin typeface="+mn-lt"/>
                      </a:endParaRPr>
                    </a:p>
                  </a:txBody>
                  <a:tcPr marL="9525" marR="9525" marT="9525" marB="0" anchor="ctr"/>
                </a:tc>
                <a:extLst>
                  <a:ext uri="{0D108BD9-81ED-4DB2-BD59-A6C34878D82A}">
                    <a16:rowId xmlns:a16="http://schemas.microsoft.com/office/drawing/2014/main" val="3934429989"/>
                  </a:ext>
                </a:extLst>
              </a:tr>
              <a:tr h="250022">
                <a:tc>
                  <a:txBody>
                    <a:bodyPr/>
                    <a:lstStyle/>
                    <a:p>
                      <a:pPr algn="ctr" fontAlgn="ctr"/>
                      <a:r>
                        <a:rPr lang="fr-FR" sz="1000" u="none" strike="noStrike" noProof="0">
                          <a:effectLst/>
                          <a:latin typeface="+mn-lt"/>
                        </a:rPr>
                        <a:t>7</a:t>
                      </a:r>
                      <a:endParaRPr lang="fr-FR" sz="1000" b="0" i="0" u="none" strike="noStrike" noProof="0">
                        <a:solidFill>
                          <a:srgbClr val="000000"/>
                        </a:solidFill>
                        <a:effectLst/>
                        <a:latin typeface="+mn-lt"/>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mn-lt"/>
                          <a:ea typeface="+mn-ea"/>
                          <a:cs typeface="+mn-cs"/>
                        </a:rPr>
                        <a:t>District 01</a:t>
                      </a:r>
                      <a:endParaRPr kumimoji="0" lang="fr-FR" sz="1000" b="0" i="0" u="none" strike="noStrike" kern="1200" cap="none" spc="0" normalizeH="0" baseline="0" noProof="0">
                        <a:ln>
                          <a:noFill/>
                        </a:ln>
                        <a:solidFill>
                          <a:srgbClr val="000000"/>
                        </a:solidFill>
                        <a:effectLst/>
                        <a:uLnTx/>
                        <a:uFillTx/>
                        <a:latin typeface="+mn-lt"/>
                        <a:ea typeface="+mn-ea"/>
                        <a:cs typeface="+mn-cs"/>
                      </a:endParaRPr>
                    </a:p>
                  </a:txBody>
                  <a:tcPr marL="9525" marR="9525" marT="9525" marB="0" anchor="ctr"/>
                </a:tc>
                <a:tc>
                  <a:txBody>
                    <a:bodyPr/>
                    <a:lstStyle/>
                    <a:p>
                      <a:pPr>
                        <a:lnSpc>
                          <a:spcPct val="107000"/>
                        </a:lnSpc>
                        <a:spcAft>
                          <a:spcPts val="0"/>
                        </a:spcAft>
                      </a:pPr>
                      <a:r>
                        <a:rPr lang="fr-FR" sz="1000" b="0" noProof="0">
                          <a:solidFill>
                            <a:srgbClr val="000000"/>
                          </a:solidFill>
                          <a:effectLst/>
                          <a:latin typeface="+mn-lt"/>
                          <a:ea typeface="Times New Roman" panose="02020603050405020304" pitchFamily="18" charset="0"/>
                          <a:cs typeface="Calibri" panose="020F0502020204030204" pitchFamily="34" charset="0"/>
                        </a:rPr>
                        <a:t>Sous-district 08</a:t>
                      </a:r>
                      <a:endParaRPr lang="fr-FR" sz="1000" b="0" noProof="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marL="0" marR="0" lvl="0" indent="0" algn="ctr" defTabSz="457189" rtl="0" eaLnBrk="1" fontAlgn="ctr"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mn-lt"/>
                          <a:ea typeface="+mn-ea"/>
                          <a:cs typeface="+mn-cs"/>
                        </a:rPr>
                        <a:t>Inconnue</a:t>
                      </a:r>
                      <a:endParaRPr kumimoji="0" lang="fr-FR" sz="1000" b="0" i="0" u="none" strike="noStrike" kern="1200" cap="none" spc="0" normalizeH="0" baseline="0" noProof="0">
                        <a:ln>
                          <a:noFill/>
                        </a:ln>
                        <a:solidFill>
                          <a:srgbClr val="000000"/>
                        </a:solidFill>
                        <a:effectLst/>
                        <a:uLnTx/>
                        <a:uFillTx/>
                        <a:latin typeface="+mn-lt"/>
                        <a:ea typeface="+mn-ea"/>
                        <a:cs typeface="+mn-cs"/>
                      </a:endParaRPr>
                    </a:p>
                  </a:txBody>
                  <a:tcPr marL="9525" marR="9525" marT="9525" marB="0" anchor="ctr"/>
                </a:tc>
                <a:tc>
                  <a:txBody>
                    <a:bodyPr/>
                    <a:lstStyle/>
                    <a:p>
                      <a:pPr algn="l" fontAlgn="ctr"/>
                      <a:r>
                        <a:rPr lang="fr-FR" sz="1000" u="none" strike="noStrike" noProof="0" dirty="0">
                          <a:effectLst/>
                          <a:latin typeface="+mn-lt"/>
                        </a:rPr>
                        <a:t>4. Considérer la plus forte endémicité des sous-districts adjacents</a:t>
                      </a:r>
                      <a:endParaRPr lang="fr-FR" sz="1000" b="0" i="0" u="none" strike="noStrike" noProof="0" dirty="0">
                        <a:solidFill>
                          <a:srgbClr val="000000"/>
                        </a:solidFill>
                        <a:effectLst/>
                        <a:latin typeface="+mn-lt"/>
                      </a:endParaRPr>
                    </a:p>
                  </a:txBody>
                  <a:tcPr marL="9525" marR="9525" marT="9525" marB="0" anchor="ctr"/>
                </a:tc>
                <a:tc>
                  <a:txBody>
                    <a:bodyPr/>
                    <a:lstStyle/>
                    <a:p>
                      <a:pPr algn="ctr" fontAlgn="ctr"/>
                      <a:r>
                        <a:rPr lang="fr-FR" sz="1000" u="none" strike="noStrike" noProof="0" dirty="0">
                          <a:effectLst/>
                          <a:latin typeface="+mn-lt"/>
                        </a:rPr>
                        <a:t>Forte</a:t>
                      </a:r>
                      <a:endParaRPr lang="fr-FR" sz="1000" b="0" i="0" u="none" strike="noStrike" noProof="0" dirty="0">
                        <a:solidFill>
                          <a:srgbClr val="000000"/>
                        </a:solidFill>
                        <a:effectLst/>
                        <a:latin typeface="+mn-lt"/>
                      </a:endParaRPr>
                    </a:p>
                  </a:txBody>
                  <a:tcPr marL="9525" marR="9525" marT="9525" marB="0" anchor="ctr"/>
                </a:tc>
                <a:extLst>
                  <a:ext uri="{0D108BD9-81ED-4DB2-BD59-A6C34878D82A}">
                    <a16:rowId xmlns:a16="http://schemas.microsoft.com/office/drawing/2014/main" val="1724103952"/>
                  </a:ext>
                </a:extLst>
              </a:tr>
              <a:tr h="250022">
                <a:tc>
                  <a:txBody>
                    <a:bodyPr/>
                    <a:lstStyle/>
                    <a:p>
                      <a:pPr algn="ctr" fontAlgn="ctr"/>
                      <a:r>
                        <a:rPr lang="fr-FR" sz="1000" u="none" strike="noStrike" noProof="0">
                          <a:effectLst/>
                          <a:latin typeface="+mn-lt"/>
                        </a:rPr>
                        <a:t>8</a:t>
                      </a:r>
                      <a:endParaRPr lang="fr-FR" sz="1000" b="0" i="0" u="none" strike="noStrike" noProof="0">
                        <a:solidFill>
                          <a:srgbClr val="000000"/>
                        </a:solidFill>
                        <a:effectLst/>
                        <a:latin typeface="+mn-lt"/>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mn-lt"/>
                          <a:ea typeface="+mn-ea"/>
                          <a:cs typeface="+mn-cs"/>
                        </a:rPr>
                        <a:t>District 01</a:t>
                      </a:r>
                      <a:endParaRPr kumimoji="0" lang="fr-FR" sz="1000" b="0" i="0" u="none" strike="noStrike" kern="1200" cap="none" spc="0" normalizeH="0" baseline="0" noProof="0">
                        <a:ln>
                          <a:noFill/>
                        </a:ln>
                        <a:solidFill>
                          <a:srgbClr val="000000"/>
                        </a:solidFill>
                        <a:effectLst/>
                        <a:uLnTx/>
                        <a:uFillTx/>
                        <a:latin typeface="+mn-lt"/>
                        <a:ea typeface="+mn-ea"/>
                        <a:cs typeface="+mn-cs"/>
                      </a:endParaRPr>
                    </a:p>
                  </a:txBody>
                  <a:tcPr marL="9525" marR="9525" marT="9525" marB="0" anchor="ctr"/>
                </a:tc>
                <a:tc>
                  <a:txBody>
                    <a:bodyPr/>
                    <a:lstStyle/>
                    <a:p>
                      <a:pPr>
                        <a:lnSpc>
                          <a:spcPct val="107000"/>
                        </a:lnSpc>
                        <a:spcAft>
                          <a:spcPts val="0"/>
                        </a:spcAft>
                      </a:pPr>
                      <a:r>
                        <a:rPr lang="fr-FR" sz="1000" b="0" noProof="0">
                          <a:solidFill>
                            <a:srgbClr val="000000"/>
                          </a:solidFill>
                          <a:effectLst/>
                          <a:latin typeface="+mn-lt"/>
                          <a:ea typeface="Times New Roman" panose="02020603050405020304" pitchFamily="18" charset="0"/>
                          <a:cs typeface="Calibri" panose="020F0502020204030204" pitchFamily="34" charset="0"/>
                        </a:rPr>
                        <a:t>Sous-district 09</a:t>
                      </a:r>
                      <a:endParaRPr lang="fr-FR" sz="1000" b="0" noProof="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l" fontAlgn="ctr"/>
                      <a:r>
                        <a:rPr lang="fr-FR" sz="1000" u="none" strike="noStrike" noProof="0" dirty="0">
                          <a:effectLst/>
                          <a:latin typeface="+mn-lt"/>
                        </a:rPr>
                        <a:t>1. Considérer l'endémicité du sous-district</a:t>
                      </a:r>
                      <a:endParaRPr lang="fr-FR" sz="1000" b="0" i="0" u="none" strike="noStrike" noProof="0" dirty="0">
                        <a:solidFill>
                          <a:srgbClr val="000000"/>
                        </a:solidFill>
                        <a:effectLst/>
                        <a:latin typeface="+mn-lt"/>
                      </a:endParaRPr>
                    </a:p>
                  </a:txBody>
                  <a:tcPr marL="9525" marR="9525" marT="9525" marB="0" anchor="ctr"/>
                </a:tc>
                <a:tc>
                  <a:txBody>
                    <a:bodyPr/>
                    <a:lstStyle/>
                    <a:p>
                      <a:pPr algn="ctr" fontAlgn="ctr"/>
                      <a:r>
                        <a:rPr lang="fr-FR" sz="1000" u="none" strike="noStrike" noProof="0" dirty="0">
                          <a:effectLst/>
                          <a:latin typeface="+mn-lt"/>
                        </a:rPr>
                        <a:t>Modérée</a:t>
                      </a:r>
                      <a:endParaRPr lang="fr-FR" sz="1000" b="0" i="0" u="none" strike="noStrike" noProof="0" dirty="0">
                        <a:solidFill>
                          <a:srgbClr val="000000"/>
                        </a:solidFill>
                        <a:effectLst/>
                        <a:latin typeface="+mn-lt"/>
                      </a:endParaRPr>
                    </a:p>
                  </a:txBody>
                  <a:tcPr marL="9525" marR="9525" marT="9525" marB="0" anchor="ctr"/>
                </a:tc>
                <a:extLst>
                  <a:ext uri="{0D108BD9-81ED-4DB2-BD59-A6C34878D82A}">
                    <a16:rowId xmlns:a16="http://schemas.microsoft.com/office/drawing/2014/main" val="2676003672"/>
                  </a:ext>
                </a:extLst>
              </a:tr>
              <a:tr h="250022">
                <a:tc>
                  <a:txBody>
                    <a:bodyPr/>
                    <a:lstStyle/>
                    <a:p>
                      <a:pPr algn="ctr" fontAlgn="ctr"/>
                      <a:r>
                        <a:rPr lang="fr-FR" sz="1000" u="none" strike="noStrike" noProof="0">
                          <a:effectLst/>
                          <a:latin typeface="+mn-lt"/>
                        </a:rPr>
                        <a:t>9</a:t>
                      </a:r>
                      <a:endParaRPr lang="fr-FR" sz="1000" b="0" i="0" u="none" strike="noStrike" noProof="0">
                        <a:solidFill>
                          <a:srgbClr val="000000"/>
                        </a:solidFill>
                        <a:effectLst/>
                        <a:latin typeface="+mn-lt"/>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mn-lt"/>
                          <a:ea typeface="+mn-ea"/>
                          <a:cs typeface="+mn-cs"/>
                        </a:rPr>
                        <a:t>District 01</a:t>
                      </a:r>
                      <a:endParaRPr kumimoji="0" lang="fr-FR" sz="1000" b="0" i="0" u="none" strike="noStrike" kern="1200" cap="none" spc="0" normalizeH="0" baseline="0" noProof="0">
                        <a:ln>
                          <a:noFill/>
                        </a:ln>
                        <a:solidFill>
                          <a:srgbClr val="000000"/>
                        </a:solidFill>
                        <a:effectLst/>
                        <a:uLnTx/>
                        <a:uFillTx/>
                        <a:latin typeface="+mn-lt"/>
                        <a:ea typeface="+mn-ea"/>
                        <a:cs typeface="+mn-cs"/>
                      </a:endParaRPr>
                    </a:p>
                  </a:txBody>
                  <a:tcPr marL="9525" marR="9525" marT="9525" marB="0" anchor="ctr"/>
                </a:tc>
                <a:tc>
                  <a:txBody>
                    <a:bodyPr/>
                    <a:lstStyle/>
                    <a:p>
                      <a:pPr>
                        <a:lnSpc>
                          <a:spcPct val="107000"/>
                        </a:lnSpc>
                        <a:spcAft>
                          <a:spcPts val="0"/>
                        </a:spcAft>
                      </a:pPr>
                      <a:r>
                        <a:rPr lang="fr-FR" sz="1000" b="0" noProof="0">
                          <a:solidFill>
                            <a:srgbClr val="000000"/>
                          </a:solidFill>
                          <a:effectLst/>
                          <a:latin typeface="+mn-lt"/>
                          <a:ea typeface="Times New Roman" panose="02020603050405020304" pitchFamily="18" charset="0"/>
                          <a:cs typeface="Calibri" panose="020F0502020204030204" pitchFamily="34" charset="0"/>
                        </a:rPr>
                        <a:t>Sous-district 10</a:t>
                      </a:r>
                      <a:endParaRPr lang="fr-FR" sz="1000" b="0" noProof="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l" fontAlgn="ctr"/>
                      <a:r>
                        <a:rPr lang="fr-FR" sz="1000" u="none" strike="noStrike" noProof="0" dirty="0">
                          <a:effectLst/>
                          <a:latin typeface="+mn-lt"/>
                        </a:rPr>
                        <a:t>1. Considérer l'endémicité du sous-district</a:t>
                      </a:r>
                      <a:endParaRPr lang="fr-FR" sz="1000" b="0" i="0" u="none" strike="noStrike" noProof="0" dirty="0">
                        <a:solidFill>
                          <a:srgbClr val="000000"/>
                        </a:solidFill>
                        <a:effectLst/>
                        <a:latin typeface="+mn-lt"/>
                      </a:endParaRPr>
                    </a:p>
                  </a:txBody>
                  <a:tcPr marL="9525" marR="9525" marT="9525" marB="0" anchor="ctr"/>
                </a:tc>
                <a:tc>
                  <a:txBody>
                    <a:bodyPr/>
                    <a:lstStyle/>
                    <a:p>
                      <a:pPr algn="ctr" fontAlgn="ctr"/>
                      <a:r>
                        <a:rPr lang="fr-FR" sz="1000" u="none" strike="noStrike" noProof="0" dirty="0">
                          <a:effectLst/>
                          <a:latin typeface="+mn-lt"/>
                        </a:rPr>
                        <a:t>Modérée</a:t>
                      </a:r>
                      <a:endParaRPr lang="fr-FR" sz="1000" b="0" i="0" u="none" strike="noStrike" noProof="0" dirty="0">
                        <a:solidFill>
                          <a:srgbClr val="000000"/>
                        </a:solidFill>
                        <a:effectLst/>
                        <a:latin typeface="+mn-lt"/>
                      </a:endParaRPr>
                    </a:p>
                  </a:txBody>
                  <a:tcPr marL="9525" marR="9525" marT="9525" marB="0" anchor="ctr"/>
                </a:tc>
                <a:extLst>
                  <a:ext uri="{0D108BD9-81ED-4DB2-BD59-A6C34878D82A}">
                    <a16:rowId xmlns:a16="http://schemas.microsoft.com/office/drawing/2014/main" val="2246996585"/>
                  </a:ext>
                </a:extLst>
              </a:tr>
              <a:tr h="250022">
                <a:tc>
                  <a:txBody>
                    <a:bodyPr/>
                    <a:lstStyle/>
                    <a:p>
                      <a:pPr algn="ctr" fontAlgn="ctr"/>
                      <a:r>
                        <a:rPr lang="fr-FR" sz="1000" u="none" strike="noStrike" noProof="0">
                          <a:effectLst/>
                          <a:latin typeface="+mn-lt"/>
                        </a:rPr>
                        <a:t>10</a:t>
                      </a:r>
                      <a:endParaRPr lang="fr-FR" sz="1000" b="0" i="0" u="none" strike="noStrike" noProof="0">
                        <a:solidFill>
                          <a:srgbClr val="000000"/>
                        </a:solidFill>
                        <a:effectLst/>
                        <a:latin typeface="+mn-lt"/>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mn-lt"/>
                          <a:ea typeface="+mn-ea"/>
                          <a:cs typeface="+mn-cs"/>
                        </a:rPr>
                        <a:t>District 01</a:t>
                      </a:r>
                      <a:endParaRPr kumimoji="0" lang="fr-FR" sz="1000" b="0" i="0" u="none" strike="noStrike" kern="1200" cap="none" spc="0" normalizeH="0" baseline="0" noProof="0">
                        <a:ln>
                          <a:noFill/>
                        </a:ln>
                        <a:solidFill>
                          <a:srgbClr val="000000"/>
                        </a:solidFill>
                        <a:effectLst/>
                        <a:uLnTx/>
                        <a:uFillTx/>
                        <a:latin typeface="+mn-lt"/>
                        <a:ea typeface="+mn-ea"/>
                        <a:cs typeface="+mn-cs"/>
                      </a:endParaRPr>
                    </a:p>
                  </a:txBody>
                  <a:tcPr marL="9525" marR="9525" marT="9525" marB="0" anchor="ctr"/>
                </a:tc>
                <a:tc>
                  <a:txBody>
                    <a:bodyPr/>
                    <a:lstStyle/>
                    <a:p>
                      <a:pPr>
                        <a:lnSpc>
                          <a:spcPct val="107000"/>
                        </a:lnSpc>
                        <a:spcAft>
                          <a:spcPts val="0"/>
                        </a:spcAft>
                      </a:pPr>
                      <a:r>
                        <a:rPr lang="fr-FR" sz="1000" b="0" noProof="0">
                          <a:solidFill>
                            <a:srgbClr val="000000"/>
                          </a:solidFill>
                          <a:effectLst/>
                          <a:latin typeface="+mn-lt"/>
                          <a:ea typeface="Times New Roman" panose="02020603050405020304" pitchFamily="18" charset="0"/>
                          <a:cs typeface="Calibri" panose="020F0502020204030204" pitchFamily="34" charset="0"/>
                        </a:rPr>
                        <a:t>Sous-district 11</a:t>
                      </a:r>
                      <a:endParaRPr lang="fr-FR" sz="1000" b="0" noProof="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l" fontAlgn="ctr"/>
                      <a:r>
                        <a:rPr lang="fr-FR" sz="1000" u="none" strike="noStrike" noProof="0" dirty="0">
                          <a:effectLst/>
                          <a:latin typeface="+mn-lt"/>
                        </a:rPr>
                        <a:t>1. Considérer l'endémicité du sous-district</a:t>
                      </a:r>
                      <a:endParaRPr lang="fr-FR" sz="1000" b="0" i="0" u="none" strike="noStrike" noProof="0" dirty="0">
                        <a:solidFill>
                          <a:srgbClr val="000000"/>
                        </a:solidFill>
                        <a:effectLst/>
                        <a:latin typeface="+mn-lt"/>
                      </a:endParaRPr>
                    </a:p>
                  </a:txBody>
                  <a:tcPr marL="9525" marR="9525" marT="9525" marB="0" anchor="ctr"/>
                </a:tc>
                <a:tc>
                  <a:txBody>
                    <a:bodyPr/>
                    <a:lstStyle/>
                    <a:p>
                      <a:pPr algn="ctr" fontAlgn="ctr"/>
                      <a:r>
                        <a:rPr lang="fr-FR" sz="1000" u="none" strike="noStrike" noProof="0" dirty="0">
                          <a:effectLst/>
                          <a:latin typeface="+mn-lt"/>
                        </a:rPr>
                        <a:t>Modérée</a:t>
                      </a:r>
                      <a:endParaRPr lang="fr-FR" sz="1000" b="0" i="0" u="none" strike="noStrike" noProof="0" dirty="0">
                        <a:solidFill>
                          <a:srgbClr val="000000"/>
                        </a:solidFill>
                        <a:effectLst/>
                        <a:latin typeface="+mn-lt"/>
                      </a:endParaRPr>
                    </a:p>
                  </a:txBody>
                  <a:tcPr marL="9525" marR="9525" marT="9525" marB="0" anchor="ctr"/>
                </a:tc>
                <a:extLst>
                  <a:ext uri="{0D108BD9-81ED-4DB2-BD59-A6C34878D82A}">
                    <a16:rowId xmlns:a16="http://schemas.microsoft.com/office/drawing/2014/main" val="1966651930"/>
                  </a:ext>
                </a:extLst>
              </a:tr>
              <a:tr h="250022">
                <a:tc>
                  <a:txBody>
                    <a:bodyPr/>
                    <a:lstStyle/>
                    <a:p>
                      <a:pPr algn="ctr" fontAlgn="ctr"/>
                      <a:r>
                        <a:rPr lang="fr-FR" sz="1000" u="none" strike="noStrike" noProof="0">
                          <a:effectLst/>
                          <a:latin typeface="+mn-lt"/>
                        </a:rPr>
                        <a:t>11</a:t>
                      </a:r>
                      <a:endParaRPr lang="fr-FR" sz="1000" b="0" i="0" u="none" strike="noStrike" noProof="0">
                        <a:solidFill>
                          <a:srgbClr val="000000"/>
                        </a:solidFill>
                        <a:effectLst/>
                        <a:latin typeface="+mn-lt"/>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mn-lt"/>
                          <a:ea typeface="+mn-ea"/>
                          <a:cs typeface="+mn-cs"/>
                        </a:rPr>
                        <a:t>District 01</a:t>
                      </a:r>
                      <a:endParaRPr kumimoji="0" lang="fr-FR" sz="1000" b="0" i="0" u="none" strike="noStrike" kern="1200" cap="none" spc="0" normalizeH="0" baseline="0" noProof="0">
                        <a:ln>
                          <a:noFill/>
                        </a:ln>
                        <a:solidFill>
                          <a:srgbClr val="000000"/>
                        </a:solidFill>
                        <a:effectLst/>
                        <a:uLnTx/>
                        <a:uFillTx/>
                        <a:latin typeface="+mn-lt"/>
                        <a:ea typeface="+mn-ea"/>
                        <a:cs typeface="+mn-cs"/>
                      </a:endParaRPr>
                    </a:p>
                  </a:txBody>
                  <a:tcPr marL="9525" marR="9525" marT="9525" marB="0" anchor="ctr"/>
                </a:tc>
                <a:tc>
                  <a:txBody>
                    <a:bodyPr/>
                    <a:lstStyle/>
                    <a:p>
                      <a:pPr>
                        <a:lnSpc>
                          <a:spcPct val="107000"/>
                        </a:lnSpc>
                        <a:spcAft>
                          <a:spcPts val="0"/>
                        </a:spcAft>
                      </a:pPr>
                      <a:r>
                        <a:rPr lang="fr-FR" sz="1000" b="0" noProof="0">
                          <a:solidFill>
                            <a:srgbClr val="000000"/>
                          </a:solidFill>
                          <a:effectLst/>
                          <a:latin typeface="+mn-lt"/>
                          <a:ea typeface="Times New Roman" panose="02020603050405020304" pitchFamily="18" charset="0"/>
                          <a:cs typeface="Calibri" panose="020F0502020204030204" pitchFamily="34" charset="0"/>
                        </a:rPr>
                        <a:t>Sous-district 12</a:t>
                      </a:r>
                      <a:endParaRPr lang="fr-FR" sz="1000" b="0" noProof="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Faible</a:t>
                      </a:r>
                      <a:endParaRPr lang="fr-FR" sz="1000" b="0" i="0" u="none" strike="noStrike" noProof="0">
                        <a:solidFill>
                          <a:srgbClr val="000000"/>
                        </a:solidFill>
                        <a:effectLst/>
                        <a:latin typeface="+mn-lt"/>
                      </a:endParaRPr>
                    </a:p>
                  </a:txBody>
                  <a:tcPr marL="9525" marR="9525" marT="9525" marB="0" anchor="ctr"/>
                </a:tc>
                <a:tc>
                  <a:txBody>
                    <a:bodyPr/>
                    <a:lstStyle/>
                    <a:p>
                      <a:pPr algn="l" fontAlgn="ctr"/>
                      <a:r>
                        <a:rPr lang="fr-FR" sz="1000" u="none" strike="noStrike" noProof="0" dirty="0">
                          <a:effectLst/>
                          <a:latin typeface="+mn-lt"/>
                        </a:rPr>
                        <a:t>1. Considérer l'endémicité du sous-district</a:t>
                      </a:r>
                      <a:endParaRPr lang="fr-FR" sz="1000" b="0" i="0" u="none" strike="noStrike" noProof="0" dirty="0">
                        <a:solidFill>
                          <a:srgbClr val="000000"/>
                        </a:solidFill>
                        <a:effectLst/>
                        <a:latin typeface="+mn-lt"/>
                      </a:endParaRPr>
                    </a:p>
                  </a:txBody>
                  <a:tcPr marL="9525" marR="9525" marT="9525" marB="0" anchor="ctr"/>
                </a:tc>
                <a:tc>
                  <a:txBody>
                    <a:bodyPr/>
                    <a:lstStyle/>
                    <a:p>
                      <a:pPr algn="ctr" fontAlgn="ctr"/>
                      <a:r>
                        <a:rPr lang="fr-FR" sz="1000" u="none" strike="noStrike" noProof="0" dirty="0">
                          <a:effectLst/>
                          <a:latin typeface="+mn-lt"/>
                        </a:rPr>
                        <a:t>Faible</a:t>
                      </a:r>
                      <a:endParaRPr lang="fr-FR" sz="1000" b="0" i="0" u="none" strike="noStrike" noProof="0" dirty="0">
                        <a:solidFill>
                          <a:srgbClr val="000000"/>
                        </a:solidFill>
                        <a:effectLst/>
                        <a:latin typeface="+mn-lt"/>
                      </a:endParaRPr>
                    </a:p>
                  </a:txBody>
                  <a:tcPr marL="9525" marR="9525" marT="9525" marB="0" anchor="ctr"/>
                </a:tc>
                <a:extLst>
                  <a:ext uri="{0D108BD9-81ED-4DB2-BD59-A6C34878D82A}">
                    <a16:rowId xmlns:a16="http://schemas.microsoft.com/office/drawing/2014/main" val="3047269667"/>
                  </a:ext>
                </a:extLst>
              </a:tr>
              <a:tr h="250022">
                <a:tc>
                  <a:txBody>
                    <a:bodyPr/>
                    <a:lstStyle/>
                    <a:p>
                      <a:pPr algn="ctr" fontAlgn="ctr"/>
                      <a:r>
                        <a:rPr lang="fr-FR" sz="1000" u="none" strike="noStrike" noProof="0">
                          <a:effectLst/>
                          <a:latin typeface="+mn-lt"/>
                        </a:rPr>
                        <a:t>12</a:t>
                      </a:r>
                      <a:endParaRPr lang="fr-FR" sz="1000" b="0" i="0" u="none" strike="noStrike" noProof="0">
                        <a:solidFill>
                          <a:srgbClr val="000000"/>
                        </a:solidFill>
                        <a:effectLst/>
                        <a:latin typeface="+mn-lt"/>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mn-lt"/>
                          <a:ea typeface="+mn-ea"/>
                          <a:cs typeface="+mn-cs"/>
                        </a:rPr>
                        <a:t>District 01</a:t>
                      </a:r>
                      <a:endParaRPr kumimoji="0" lang="fr-FR" sz="1000" b="0" i="0" u="none" strike="noStrike" kern="1200" cap="none" spc="0" normalizeH="0" baseline="0" noProof="0">
                        <a:ln>
                          <a:noFill/>
                        </a:ln>
                        <a:solidFill>
                          <a:srgbClr val="000000"/>
                        </a:solidFill>
                        <a:effectLst/>
                        <a:uLnTx/>
                        <a:uFillTx/>
                        <a:latin typeface="+mn-lt"/>
                        <a:ea typeface="+mn-ea"/>
                        <a:cs typeface="+mn-cs"/>
                      </a:endParaRPr>
                    </a:p>
                  </a:txBody>
                  <a:tcPr marL="9525" marR="9525" marT="9525" marB="0" anchor="ctr"/>
                </a:tc>
                <a:tc>
                  <a:txBody>
                    <a:bodyPr/>
                    <a:lstStyle/>
                    <a:p>
                      <a:pPr>
                        <a:lnSpc>
                          <a:spcPct val="107000"/>
                        </a:lnSpc>
                        <a:spcAft>
                          <a:spcPts val="0"/>
                        </a:spcAft>
                      </a:pPr>
                      <a:r>
                        <a:rPr lang="fr-FR" sz="1000" b="0" noProof="0">
                          <a:solidFill>
                            <a:srgbClr val="000000"/>
                          </a:solidFill>
                          <a:effectLst/>
                          <a:latin typeface="+mn-lt"/>
                          <a:ea typeface="Times New Roman" panose="02020603050405020304" pitchFamily="18" charset="0"/>
                          <a:cs typeface="Calibri" panose="020F0502020204030204" pitchFamily="34" charset="0"/>
                        </a:rPr>
                        <a:t>Sous-district 13</a:t>
                      </a:r>
                      <a:endParaRPr lang="fr-FR" sz="1000" b="0" noProof="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Inconnue</a:t>
                      </a:r>
                      <a:endParaRPr lang="fr-FR" sz="1000" b="0" i="0" u="none" strike="noStrike" noProof="0">
                        <a:solidFill>
                          <a:srgbClr val="000000"/>
                        </a:solidFill>
                        <a:effectLst/>
                        <a:latin typeface="+mn-lt"/>
                      </a:endParaRPr>
                    </a:p>
                  </a:txBody>
                  <a:tcPr marL="9525" marR="9525" marT="9525" marB="0" anchor="ctr"/>
                </a:tc>
                <a:tc>
                  <a:txBody>
                    <a:bodyPr/>
                    <a:lstStyle/>
                    <a:p>
                      <a:pPr algn="l" fontAlgn="ctr"/>
                      <a:r>
                        <a:rPr lang="fr-FR" sz="1000" b="0" i="0" u="none" strike="noStrike" noProof="0" dirty="0">
                          <a:solidFill>
                            <a:srgbClr val="000000"/>
                          </a:solidFill>
                          <a:effectLst/>
                          <a:latin typeface="+mn-lt"/>
                        </a:rPr>
                        <a:t>4. Considérer la plus forte endémicité des sous-districts adjacents</a:t>
                      </a:r>
                    </a:p>
                  </a:txBody>
                  <a:tcPr marL="9525" marR="9525" marT="9525" marB="0" anchor="ctr"/>
                </a:tc>
                <a:tc>
                  <a:txBody>
                    <a:bodyPr/>
                    <a:lstStyle/>
                    <a:p>
                      <a:pPr algn="ctr" fontAlgn="ctr"/>
                      <a:r>
                        <a:rPr lang="fr-FR" sz="1000" u="none" strike="noStrike" noProof="0" dirty="0">
                          <a:effectLst/>
                          <a:latin typeface="+mn-lt"/>
                        </a:rPr>
                        <a:t>Forte</a:t>
                      </a:r>
                      <a:endParaRPr lang="fr-FR" sz="1000" b="0" i="0" u="none" strike="noStrike" noProof="0" dirty="0">
                        <a:solidFill>
                          <a:srgbClr val="000000"/>
                        </a:solidFill>
                        <a:effectLst/>
                        <a:latin typeface="+mn-lt"/>
                      </a:endParaRPr>
                    </a:p>
                  </a:txBody>
                  <a:tcPr marL="9525" marR="9525" marT="9525" marB="0" anchor="ctr"/>
                </a:tc>
                <a:extLst>
                  <a:ext uri="{0D108BD9-81ED-4DB2-BD59-A6C34878D82A}">
                    <a16:rowId xmlns:a16="http://schemas.microsoft.com/office/drawing/2014/main" val="389830850"/>
                  </a:ext>
                </a:extLst>
              </a:tr>
              <a:tr h="391620">
                <a:tc>
                  <a:txBody>
                    <a:bodyPr/>
                    <a:lstStyle/>
                    <a:p>
                      <a:pPr algn="ctr" fontAlgn="ctr"/>
                      <a:r>
                        <a:rPr lang="fr-FR" sz="1000" u="none" strike="noStrike" noProof="0">
                          <a:effectLst/>
                          <a:latin typeface="+mn-lt"/>
                        </a:rPr>
                        <a:t>13</a:t>
                      </a:r>
                      <a:endParaRPr lang="fr-FR" sz="1000" b="0" i="0" u="none" strike="noStrike" noProof="0">
                        <a:solidFill>
                          <a:srgbClr val="000000"/>
                        </a:solidFill>
                        <a:effectLst/>
                        <a:latin typeface="+mn-lt"/>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mn-lt"/>
                          <a:ea typeface="+mn-ea"/>
                          <a:cs typeface="+mn-cs"/>
                        </a:rPr>
                        <a:t>District 01</a:t>
                      </a:r>
                      <a:endParaRPr kumimoji="0" lang="fr-FR" sz="1000" b="0" i="0" u="none" strike="noStrike" kern="1200" cap="none" spc="0" normalizeH="0" baseline="0" noProof="0">
                        <a:ln>
                          <a:noFill/>
                        </a:ln>
                        <a:solidFill>
                          <a:srgbClr val="000000"/>
                        </a:solidFill>
                        <a:effectLst/>
                        <a:uLnTx/>
                        <a:uFillTx/>
                        <a:latin typeface="+mn-lt"/>
                        <a:ea typeface="+mn-ea"/>
                        <a:cs typeface="+mn-cs"/>
                      </a:endParaRPr>
                    </a:p>
                  </a:txBody>
                  <a:tcPr marL="9525" marR="9525" marT="9525" marB="0" anchor="ctr"/>
                </a:tc>
                <a:tc>
                  <a:txBody>
                    <a:bodyPr/>
                    <a:lstStyle/>
                    <a:p>
                      <a:pPr>
                        <a:lnSpc>
                          <a:spcPct val="107000"/>
                        </a:lnSpc>
                        <a:spcAft>
                          <a:spcPts val="0"/>
                        </a:spcAft>
                      </a:pPr>
                      <a:r>
                        <a:rPr lang="fr-FR" sz="1000" b="0" noProof="0">
                          <a:solidFill>
                            <a:srgbClr val="000000"/>
                          </a:solidFill>
                          <a:effectLst/>
                          <a:latin typeface="+mn-lt"/>
                          <a:ea typeface="Times New Roman" panose="02020603050405020304" pitchFamily="18" charset="0"/>
                          <a:cs typeface="Calibri" panose="020F0502020204030204" pitchFamily="34" charset="0"/>
                        </a:rPr>
                        <a:t>Sous-district 14</a:t>
                      </a:r>
                      <a:endParaRPr lang="fr-FR" sz="1000" b="0" noProof="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l" fontAlgn="ctr"/>
                      <a:r>
                        <a:rPr lang="fr-FR" sz="1000" u="none" strike="noStrike" noProof="0" dirty="0">
                          <a:effectLst/>
                          <a:latin typeface="+mn-lt"/>
                        </a:rPr>
                        <a:t>1. Considérer l'endémicité du sous-district</a:t>
                      </a:r>
                      <a:endParaRPr lang="fr-FR" sz="1000" b="0" i="0" u="none" strike="noStrike" noProof="0" dirty="0">
                        <a:solidFill>
                          <a:srgbClr val="000000"/>
                        </a:solidFill>
                        <a:effectLst/>
                        <a:latin typeface="+mn-lt"/>
                      </a:endParaRPr>
                    </a:p>
                  </a:txBody>
                  <a:tcPr marL="9525" marR="9525" marT="9525" marB="0" anchor="ctr"/>
                </a:tc>
                <a:tc>
                  <a:txBody>
                    <a:bodyPr/>
                    <a:lstStyle/>
                    <a:p>
                      <a:pPr algn="ctr" fontAlgn="ctr"/>
                      <a:r>
                        <a:rPr lang="fr-FR" sz="1000" u="none" strike="noStrike" noProof="0" dirty="0">
                          <a:effectLst/>
                          <a:latin typeface="+mn-lt"/>
                        </a:rPr>
                        <a:t>Modérée</a:t>
                      </a:r>
                      <a:endParaRPr lang="fr-FR" sz="1000" b="0" i="0" u="none" strike="noStrike" noProof="0" dirty="0">
                        <a:solidFill>
                          <a:srgbClr val="000000"/>
                        </a:solidFill>
                        <a:effectLst/>
                        <a:latin typeface="+mn-lt"/>
                      </a:endParaRPr>
                    </a:p>
                  </a:txBody>
                  <a:tcPr marL="9525" marR="9525" marT="9525" marB="0" anchor="ctr"/>
                </a:tc>
                <a:extLst>
                  <a:ext uri="{0D108BD9-81ED-4DB2-BD59-A6C34878D82A}">
                    <a16:rowId xmlns:a16="http://schemas.microsoft.com/office/drawing/2014/main" val="1311125903"/>
                  </a:ext>
                </a:extLst>
              </a:tr>
              <a:tr h="250022">
                <a:tc>
                  <a:txBody>
                    <a:bodyPr/>
                    <a:lstStyle/>
                    <a:p>
                      <a:pPr algn="ctr" fontAlgn="ctr"/>
                      <a:r>
                        <a:rPr lang="fr-FR" sz="1000" u="none" strike="noStrike" noProof="0">
                          <a:effectLst/>
                          <a:latin typeface="+mn-lt"/>
                        </a:rPr>
                        <a:t>14</a:t>
                      </a:r>
                      <a:endParaRPr lang="fr-FR" sz="1000" b="0" i="0" u="none" strike="noStrike" noProof="0">
                        <a:solidFill>
                          <a:srgbClr val="000000"/>
                        </a:solidFill>
                        <a:effectLst/>
                        <a:latin typeface="+mn-lt"/>
                      </a:endParaRPr>
                    </a:p>
                  </a:txBody>
                  <a:tcPr marL="9525" marR="9525" marT="9525" marB="0" anchor="ctr"/>
                </a:tc>
                <a:tc>
                  <a:txBody>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mn-lt"/>
                          <a:ea typeface="+mn-ea"/>
                          <a:cs typeface="+mn-cs"/>
                        </a:rPr>
                        <a:t>District 01</a:t>
                      </a:r>
                      <a:endParaRPr kumimoji="0" lang="fr-FR" sz="1000" b="0" i="0" u="none" strike="noStrike" kern="1200" cap="none" spc="0" normalizeH="0" baseline="0" noProof="0">
                        <a:ln>
                          <a:noFill/>
                        </a:ln>
                        <a:solidFill>
                          <a:srgbClr val="000000"/>
                        </a:solidFill>
                        <a:effectLst/>
                        <a:uLnTx/>
                        <a:uFillTx/>
                        <a:latin typeface="+mn-lt"/>
                        <a:ea typeface="+mn-ea"/>
                        <a:cs typeface="+mn-cs"/>
                      </a:endParaRPr>
                    </a:p>
                  </a:txBody>
                  <a:tcPr marL="9525" marR="9525" marT="9525" marB="0" anchor="ctr"/>
                </a:tc>
                <a:tc>
                  <a:txBody>
                    <a:bodyPr/>
                    <a:lstStyle/>
                    <a:p>
                      <a:pPr>
                        <a:lnSpc>
                          <a:spcPct val="107000"/>
                        </a:lnSpc>
                        <a:spcAft>
                          <a:spcPts val="0"/>
                        </a:spcAft>
                      </a:pPr>
                      <a:r>
                        <a:rPr lang="fr-FR" sz="1000" b="0" noProof="0">
                          <a:solidFill>
                            <a:srgbClr val="000000"/>
                          </a:solidFill>
                          <a:effectLst/>
                          <a:latin typeface="+mn-lt"/>
                          <a:ea typeface="Times New Roman" panose="02020603050405020304" pitchFamily="18" charset="0"/>
                          <a:cs typeface="Calibri" panose="020F0502020204030204" pitchFamily="34" charset="0"/>
                        </a:rPr>
                        <a:t>Sous-district 15</a:t>
                      </a:r>
                      <a:endParaRPr lang="fr-FR" sz="1000" b="0" noProof="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Modérée</a:t>
                      </a:r>
                      <a:endParaRPr lang="fr-FR" sz="1000" b="0" i="0" u="none" strike="noStrike" noProof="0">
                        <a:solidFill>
                          <a:srgbClr val="000000"/>
                        </a:solidFill>
                        <a:effectLst/>
                        <a:latin typeface="+mn-lt"/>
                      </a:endParaRPr>
                    </a:p>
                  </a:txBody>
                  <a:tcPr marL="9525" marR="9525" marT="9525" marB="0" anchor="ctr"/>
                </a:tc>
                <a:tc>
                  <a:txBody>
                    <a:bodyPr/>
                    <a:lstStyle/>
                    <a:p>
                      <a:pPr algn="ctr" fontAlgn="ctr"/>
                      <a:r>
                        <a:rPr lang="fr-FR" sz="1000" u="none" strike="noStrike" noProof="0">
                          <a:effectLst/>
                          <a:latin typeface="+mn-lt"/>
                        </a:rPr>
                        <a:t>Forte</a:t>
                      </a:r>
                      <a:endParaRPr lang="fr-FR" sz="1000" b="0" i="0" u="none" strike="noStrike" noProof="0">
                        <a:solidFill>
                          <a:srgbClr val="000000"/>
                        </a:solidFill>
                        <a:effectLst/>
                        <a:latin typeface="+mn-lt"/>
                      </a:endParaRPr>
                    </a:p>
                  </a:txBody>
                  <a:tcPr marL="9525" marR="9525" marT="9525" marB="0" anchor="ctr"/>
                </a:tc>
                <a:tc>
                  <a:txBody>
                    <a:bodyPr/>
                    <a:lstStyle/>
                    <a:p>
                      <a:pPr algn="l" fontAlgn="ctr"/>
                      <a:r>
                        <a:rPr lang="fr-FR" sz="1000" u="none" strike="noStrike" noProof="0" dirty="0">
                          <a:effectLst/>
                          <a:latin typeface="+mn-lt"/>
                        </a:rPr>
                        <a:t>1. Considérer l'endémicité du sous-district</a:t>
                      </a:r>
                      <a:endParaRPr lang="fr-FR" sz="1000" b="0" i="0" u="none" strike="noStrike" noProof="0" dirty="0">
                        <a:solidFill>
                          <a:srgbClr val="000000"/>
                        </a:solidFill>
                        <a:effectLst/>
                        <a:latin typeface="+mn-lt"/>
                      </a:endParaRPr>
                    </a:p>
                  </a:txBody>
                  <a:tcPr marL="9525" marR="9525" marT="9525" marB="0" anchor="ctr"/>
                </a:tc>
                <a:tc>
                  <a:txBody>
                    <a:bodyPr/>
                    <a:lstStyle/>
                    <a:p>
                      <a:pPr algn="ctr" fontAlgn="ctr"/>
                      <a:r>
                        <a:rPr lang="fr-FR" sz="1000" u="none" strike="noStrike" noProof="0" dirty="0">
                          <a:effectLst/>
                          <a:latin typeface="+mn-lt"/>
                        </a:rPr>
                        <a:t>Forte</a:t>
                      </a:r>
                      <a:endParaRPr lang="fr-FR" sz="1000" b="0" i="0" u="none" strike="noStrike" noProof="0" dirty="0">
                        <a:solidFill>
                          <a:srgbClr val="000000"/>
                        </a:solidFill>
                        <a:effectLst/>
                        <a:latin typeface="+mn-lt"/>
                      </a:endParaRPr>
                    </a:p>
                  </a:txBody>
                  <a:tcPr marL="9525" marR="9525" marT="9525" marB="0" anchor="ctr"/>
                </a:tc>
                <a:extLst>
                  <a:ext uri="{0D108BD9-81ED-4DB2-BD59-A6C34878D82A}">
                    <a16:rowId xmlns:a16="http://schemas.microsoft.com/office/drawing/2014/main" val="4022039120"/>
                  </a:ext>
                </a:extLst>
              </a:tr>
            </a:tbl>
          </a:graphicData>
        </a:graphic>
      </p:graphicFrame>
    </p:spTree>
    <p:extLst>
      <p:ext uri="{BB962C8B-B14F-4D97-AF65-F5344CB8AC3E}">
        <p14:creationId xmlns:p14="http://schemas.microsoft.com/office/powerpoint/2010/main" val="27846267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22" descr="e7d195523061f1c0205959036996ad55c215b892a7aac5c0B9ADEF7896FB48F2EF97163A2DE1401E1875DEDC438B7864AD24CA23553DBBBD975DAF4CAD4A2592689FFB6CEE59FFA55B2702D0E5EE29CD11E36F1BF4D0C49608A2B0DA8B5A8B747AF539BF407F71AACD496E9F8AEC69A95C06253671FD1A1BE6EC32C27E40630226F839399BA98E98251F97FE54079F0A">
            <a:extLst>
              <a:ext uri="{FF2B5EF4-FFF2-40B4-BE49-F238E27FC236}">
                <a16:creationId xmlns:a16="http://schemas.microsoft.com/office/drawing/2014/main" id="{A7D9C099-3197-44A5-ACC7-A70E45FECF54}"/>
              </a:ext>
            </a:extLst>
          </p:cNvPr>
          <p:cNvSpPr/>
          <p:nvPr/>
        </p:nvSpPr>
        <p:spPr>
          <a:xfrm>
            <a:off x="2007020" y="2623614"/>
            <a:ext cx="1946687" cy="1200329"/>
          </a:xfrm>
          <a:prstGeom prst="rect">
            <a:avLst/>
          </a:prstGeom>
          <a:noFill/>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150" normalizeH="0" baseline="0" noProof="0" dirty="0">
                <a:ln>
                  <a:noFill/>
                </a:ln>
                <a:solidFill>
                  <a:prstClr val="white"/>
                </a:solidFill>
                <a:effectLst/>
                <a:uLnTx/>
                <a:uFillTx/>
                <a:latin typeface="Hero" panose="02000506000000020004" pitchFamily="50" charset="0"/>
                <a:ea typeface="Meiryo" panose="020B0604030504040204" pitchFamily="34" charset="-128"/>
                <a:cs typeface="+mn-cs"/>
              </a:rPr>
              <a:t>Main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150" normalizeH="0" baseline="0" noProof="0" dirty="0">
                <a:ln>
                  <a:noFill/>
                </a:ln>
                <a:solidFill>
                  <a:prstClr val="white"/>
                </a:solidFill>
                <a:effectLst/>
                <a:uLnTx/>
                <a:uFillTx/>
                <a:latin typeface="Hero" panose="02000506000000020004" pitchFamily="50" charset="0"/>
                <a:ea typeface="Meiryo" panose="020B0604030504040204" pitchFamily="34" charset="-128"/>
                <a:cs typeface="+mn-cs"/>
              </a:rPr>
              <a:t>Content</a:t>
            </a:r>
            <a:endParaRPr kumimoji="0" lang="zh-CN" altLang="en-US" sz="3600" b="1" i="0" u="none" strike="noStrike" kern="1200" cap="none" spc="0" normalizeH="0" baseline="0" noProof="0" dirty="0">
              <a:ln>
                <a:noFill/>
              </a:ln>
              <a:solidFill>
                <a:prstClr val="white"/>
              </a:solidFill>
              <a:effectLst/>
              <a:uLnTx/>
              <a:uFillTx/>
              <a:latin typeface="Hero" panose="02000506000000020004" pitchFamily="50" charset="0"/>
              <a:ea typeface="Meiryo" panose="020B0604030504040204" pitchFamily="34" charset="-128"/>
              <a:cs typeface="+mn-cs"/>
            </a:endParaRPr>
          </a:p>
        </p:txBody>
      </p:sp>
      <p:pic>
        <p:nvPicPr>
          <p:cNvPr id="24"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4363" y="5843459"/>
            <a:ext cx="1444354" cy="948156"/>
          </a:xfrm>
          <a:prstGeom prst="rect">
            <a:avLst/>
          </a:prstGeom>
        </p:spPr>
      </p:pic>
      <p:sp>
        <p:nvSpPr>
          <p:cNvPr id="10" name="Title 1">
            <a:extLst>
              <a:ext uri="{FF2B5EF4-FFF2-40B4-BE49-F238E27FC236}">
                <a16:creationId xmlns:a16="http://schemas.microsoft.com/office/drawing/2014/main" id="{DD96AAC1-E9B3-4E57-9930-E3B2DD36CED4}"/>
              </a:ext>
            </a:extLst>
          </p:cNvPr>
          <p:cNvSpPr>
            <a:spLocks noGrp="1"/>
          </p:cNvSpPr>
          <p:nvPr>
            <p:ph type="title"/>
          </p:nvPr>
        </p:nvSpPr>
        <p:spPr>
          <a:xfrm>
            <a:off x="1411458" y="501272"/>
            <a:ext cx="9759462" cy="864961"/>
          </a:xfrm>
        </p:spPr>
        <p:txBody>
          <a:bodyPr>
            <a:noAutofit/>
          </a:bodyPr>
          <a:lstStyle/>
          <a:p>
            <a:pPr algn="l"/>
            <a:r>
              <a:rPr lang="fr-FR" sz="2800" dirty="0"/>
              <a:t>Données de sortie – Calculs de la population nécessitant la CP</a:t>
            </a:r>
            <a:endParaRPr lang="en-US" sz="2800" b="1" dirty="0"/>
          </a:p>
        </p:txBody>
      </p:sp>
      <p:sp>
        <p:nvSpPr>
          <p:cNvPr id="11" name="Content Placeholder 2">
            <a:extLst>
              <a:ext uri="{FF2B5EF4-FFF2-40B4-BE49-F238E27FC236}">
                <a16:creationId xmlns:a16="http://schemas.microsoft.com/office/drawing/2014/main" id="{47D61159-B7C0-4F8F-BF8A-D0D8C103BF35}"/>
              </a:ext>
            </a:extLst>
          </p:cNvPr>
          <p:cNvSpPr>
            <a:spLocks noGrp="1"/>
          </p:cNvSpPr>
          <p:nvPr>
            <p:ph idx="1"/>
          </p:nvPr>
        </p:nvSpPr>
        <p:spPr>
          <a:xfrm>
            <a:off x="1411458" y="1366233"/>
            <a:ext cx="9759462" cy="3550436"/>
          </a:xfrm>
        </p:spPr>
        <p:txBody>
          <a:bodyPr>
            <a:normAutofit/>
          </a:bodyPr>
          <a:lstStyle/>
          <a:p>
            <a:r>
              <a:rPr lang="fr-FR" sz="2600" dirty="0"/>
              <a:t>Estimation des populations et des besoins en médicaments</a:t>
            </a:r>
          </a:p>
          <a:p>
            <a:pPr lvl="1"/>
            <a:r>
              <a:rPr lang="fr-FR" sz="2200" dirty="0"/>
              <a:t>Selon les catégories d’endémicité</a:t>
            </a:r>
          </a:p>
          <a:p>
            <a:pPr lvl="2"/>
            <a:r>
              <a:rPr lang="fr-FR" sz="1800" dirty="0"/>
              <a:t>Estimation des EAS
Estimation des adultes
Estimation des besoins en PZQ pour les EAS
Estimation des besoins en PZQ pour les adultes</a:t>
            </a:r>
          </a:p>
        </p:txBody>
      </p:sp>
    </p:spTree>
    <p:extLst>
      <p:ext uri="{BB962C8B-B14F-4D97-AF65-F5344CB8AC3E}">
        <p14:creationId xmlns:p14="http://schemas.microsoft.com/office/powerpoint/2010/main" val="12712554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22" descr="e7d195523061f1c0205959036996ad55c215b892a7aac5c0B9ADEF7896FB48F2EF97163A2DE1401E1875DEDC438B7864AD24CA23553DBBBD975DAF4CAD4A2592689FFB6CEE59FFA55B2702D0E5EE29CD11E36F1BF4D0C49608A2B0DA8B5A8B747AF539BF407F71AACD496E9F8AEC69A95C06253671FD1A1BE6EC32C27E40630226F839399BA98E98251F97FE54079F0A">
            <a:extLst>
              <a:ext uri="{FF2B5EF4-FFF2-40B4-BE49-F238E27FC236}">
                <a16:creationId xmlns:a16="http://schemas.microsoft.com/office/drawing/2014/main" id="{A7D9C099-3197-44A5-ACC7-A70E45FECF54}"/>
              </a:ext>
            </a:extLst>
          </p:cNvPr>
          <p:cNvSpPr/>
          <p:nvPr/>
        </p:nvSpPr>
        <p:spPr>
          <a:xfrm>
            <a:off x="2007020" y="2623614"/>
            <a:ext cx="1946687" cy="1200329"/>
          </a:xfrm>
          <a:prstGeom prst="rect">
            <a:avLst/>
          </a:prstGeom>
          <a:noFill/>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150" normalizeH="0" baseline="0" noProof="0" dirty="0">
                <a:ln>
                  <a:noFill/>
                </a:ln>
                <a:solidFill>
                  <a:prstClr val="white"/>
                </a:solidFill>
                <a:effectLst/>
                <a:uLnTx/>
                <a:uFillTx/>
                <a:latin typeface="Hero" panose="02000506000000020004" pitchFamily="50" charset="0"/>
                <a:ea typeface="Meiryo" panose="020B0604030504040204" pitchFamily="34" charset="-128"/>
                <a:cs typeface="+mn-cs"/>
              </a:rPr>
              <a:t>Main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150" normalizeH="0" baseline="0" noProof="0" dirty="0">
                <a:ln>
                  <a:noFill/>
                </a:ln>
                <a:solidFill>
                  <a:prstClr val="white"/>
                </a:solidFill>
                <a:effectLst/>
                <a:uLnTx/>
                <a:uFillTx/>
                <a:latin typeface="Hero" panose="02000506000000020004" pitchFamily="50" charset="0"/>
                <a:ea typeface="Meiryo" panose="020B0604030504040204" pitchFamily="34" charset="-128"/>
                <a:cs typeface="+mn-cs"/>
              </a:rPr>
              <a:t>Content</a:t>
            </a:r>
            <a:endParaRPr kumimoji="0" lang="zh-CN" altLang="en-US" sz="3600" b="1" i="0" u="none" strike="noStrike" kern="1200" cap="none" spc="0" normalizeH="0" baseline="0" noProof="0" dirty="0">
              <a:ln>
                <a:noFill/>
              </a:ln>
              <a:solidFill>
                <a:prstClr val="white"/>
              </a:solidFill>
              <a:effectLst/>
              <a:uLnTx/>
              <a:uFillTx/>
              <a:latin typeface="Hero" panose="02000506000000020004" pitchFamily="50" charset="0"/>
              <a:ea typeface="Meiryo" panose="020B0604030504040204" pitchFamily="34" charset="-128"/>
              <a:cs typeface="+mn-cs"/>
            </a:endParaRPr>
          </a:p>
        </p:txBody>
      </p:sp>
      <p:pic>
        <p:nvPicPr>
          <p:cNvPr id="24"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4363" y="5843459"/>
            <a:ext cx="1444354" cy="948156"/>
          </a:xfrm>
          <a:prstGeom prst="rect">
            <a:avLst/>
          </a:prstGeom>
        </p:spPr>
      </p:pic>
      <p:sp>
        <p:nvSpPr>
          <p:cNvPr id="12" name="Title 1">
            <a:extLst>
              <a:ext uri="{FF2B5EF4-FFF2-40B4-BE49-F238E27FC236}">
                <a16:creationId xmlns:a16="http://schemas.microsoft.com/office/drawing/2014/main" id="{0D5FE8F3-A402-4672-8924-D8E53DDA9EB6}"/>
              </a:ext>
            </a:extLst>
          </p:cNvPr>
          <p:cNvSpPr>
            <a:spLocks noGrp="1"/>
          </p:cNvSpPr>
          <p:nvPr>
            <p:ph type="title"/>
          </p:nvPr>
        </p:nvSpPr>
        <p:spPr>
          <a:xfrm>
            <a:off x="1254367" y="397282"/>
            <a:ext cx="10099431" cy="617260"/>
          </a:xfrm>
        </p:spPr>
        <p:txBody>
          <a:bodyPr>
            <a:noAutofit/>
          </a:bodyPr>
          <a:lstStyle/>
          <a:p>
            <a:pPr algn="l"/>
            <a:r>
              <a:rPr lang="fr-FR" sz="2400" dirty="0"/>
              <a:t>Données en sortie - Gains dans la mise en œuvre au niveau sous-district</a:t>
            </a:r>
            <a:endParaRPr lang="fr-FR" sz="2400" b="1" dirty="0"/>
          </a:p>
        </p:txBody>
      </p:sp>
      <p:sp>
        <p:nvSpPr>
          <p:cNvPr id="13" name="Content Placeholder 2">
            <a:extLst>
              <a:ext uri="{FF2B5EF4-FFF2-40B4-BE49-F238E27FC236}">
                <a16:creationId xmlns:a16="http://schemas.microsoft.com/office/drawing/2014/main" id="{D1C05C5E-A6F6-42EC-B2AA-F147EDE0DDE3}"/>
              </a:ext>
            </a:extLst>
          </p:cNvPr>
          <p:cNvSpPr txBox="1">
            <a:spLocks/>
          </p:cNvSpPr>
          <p:nvPr/>
        </p:nvSpPr>
        <p:spPr>
          <a:xfrm>
            <a:off x="1254367" y="1249765"/>
            <a:ext cx="9718433" cy="4336027"/>
          </a:xfrm>
          <a:prstGeom prst="rect">
            <a:avLst/>
          </a:prstGeom>
          <a:noFill/>
        </p:spPr>
        <p:txBody>
          <a:bodyPr vert="horz" lIns="91438" tIns="45719" rIns="91438" bIns="45719" rtlCol="0">
            <a:normAutofit/>
          </a:bodyPr>
          <a:lstStyle>
            <a:lvl1pPr marL="171446" indent="-171446" algn="l" defTabSz="685783" rtl="0" eaLnBrk="1" latinLnBrk="0" hangingPunct="1">
              <a:lnSpc>
                <a:spcPct val="150000"/>
              </a:lnSpc>
              <a:spcBef>
                <a:spcPts val="751"/>
              </a:spcBef>
              <a:buFontTx/>
              <a:buBlip>
                <a:blip r:embed="rId3"/>
              </a:buBlip>
              <a:defRPr sz="2100" kern="1200">
                <a:solidFill>
                  <a:schemeClr val="bg2">
                    <a:lumMod val="25000"/>
                  </a:schemeClr>
                </a:solidFill>
                <a:latin typeface="Geneva" panose="020B0503030404040204" pitchFamily="34" charset="0"/>
                <a:ea typeface="Geneva" panose="020B0503030404040204" pitchFamily="34" charset="0"/>
                <a:cs typeface="+mn-cs"/>
              </a:defRPr>
            </a:lvl1pPr>
            <a:lvl2pPr marL="514338" indent="-171446" algn="l" defTabSz="685783" rtl="0" eaLnBrk="1" latinLnBrk="0" hangingPunct="1">
              <a:lnSpc>
                <a:spcPct val="100000"/>
              </a:lnSpc>
              <a:spcBef>
                <a:spcPts val="375"/>
              </a:spcBef>
              <a:buFontTx/>
              <a:buBlip>
                <a:blip r:embed="rId3"/>
              </a:buBlip>
              <a:defRPr sz="1900" kern="1200">
                <a:solidFill>
                  <a:schemeClr val="bg2">
                    <a:lumMod val="25000"/>
                  </a:schemeClr>
                </a:solidFill>
                <a:latin typeface="Geneva" panose="020B0503030404040204" pitchFamily="34" charset="0"/>
                <a:ea typeface="Geneva" panose="020B0503030404040204" pitchFamily="34" charset="0"/>
                <a:cs typeface="+mn-cs"/>
              </a:defRPr>
            </a:lvl2pPr>
            <a:lvl3pPr marL="857229" indent="-171446" algn="l" defTabSz="685783" rtl="0" eaLnBrk="1" latinLnBrk="0" hangingPunct="1">
              <a:lnSpc>
                <a:spcPct val="100000"/>
              </a:lnSpc>
              <a:spcBef>
                <a:spcPts val="375"/>
              </a:spcBef>
              <a:buFontTx/>
              <a:buBlip>
                <a:blip r:embed="rId3"/>
              </a:buBlip>
              <a:defRPr sz="1500" kern="1200">
                <a:solidFill>
                  <a:schemeClr val="bg2">
                    <a:lumMod val="25000"/>
                  </a:schemeClr>
                </a:solidFill>
                <a:latin typeface="Geneva" panose="020B0503030404040204" pitchFamily="34" charset="0"/>
                <a:ea typeface="Geneva" panose="020B0503030404040204" pitchFamily="34" charset="0"/>
                <a:cs typeface="+mn-cs"/>
              </a:defRPr>
            </a:lvl3pPr>
            <a:lvl4pPr marL="1200121" indent="-171446" algn="l" defTabSz="685783" rtl="0" eaLnBrk="1" latinLnBrk="0" hangingPunct="1">
              <a:lnSpc>
                <a:spcPct val="10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4pPr>
            <a:lvl5pPr marL="1543012" indent="-171446" algn="l" defTabSz="685783" rtl="0" eaLnBrk="1" latinLnBrk="0" hangingPunct="1">
              <a:lnSpc>
                <a:spcPct val="10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a:lstStyle>
          <a:p>
            <a:pPr marL="171446" marR="0" lvl="0" indent="-171446" algn="l" defTabSz="685783" rtl="0" eaLnBrk="1" fontAlgn="auto" latinLnBrk="0" hangingPunct="1">
              <a:lnSpc>
                <a:spcPct val="100000"/>
              </a:lnSpc>
              <a:spcBef>
                <a:spcPts val="751"/>
              </a:spcBef>
              <a:spcAft>
                <a:spcPts val="0"/>
              </a:spcAft>
              <a:buClrTx/>
              <a:buSzTx/>
              <a:buFontTx/>
              <a:buBlip>
                <a:blip r:embed="rId3"/>
              </a:buBlip>
              <a:tabLst/>
              <a:defRPr/>
            </a:pPr>
            <a:r>
              <a:rPr kumimoji="0" lang="fr-FR" sz="1800" b="0" i="0" u="none" strike="noStrike" kern="1200" cap="none" spc="0" normalizeH="0" baseline="0" noProof="0" dirty="0">
                <a:ln>
                  <a:noFill/>
                </a:ln>
                <a:solidFill>
                  <a:srgbClr val="EEECE1">
                    <a:lumMod val="25000"/>
                  </a:srgbClr>
                </a:solidFill>
                <a:effectLst/>
                <a:uLnTx/>
                <a:uFillTx/>
                <a:latin typeface="Geneva" panose="020B0503030404040204" pitchFamily="34" charset="0"/>
                <a:cs typeface="+mn-cs"/>
              </a:rPr>
              <a:t>L’Analyse au niveau sous-district permet de mesurer le niveau d’adéquation de la mise en œuvre au niveau district</a:t>
            </a:r>
          </a:p>
          <a:p>
            <a:pPr marL="171446" marR="0" lvl="0" indent="-171446" algn="l" defTabSz="685783" rtl="0" eaLnBrk="1" fontAlgn="auto" latinLnBrk="0" hangingPunct="1">
              <a:lnSpc>
                <a:spcPct val="150000"/>
              </a:lnSpc>
              <a:spcBef>
                <a:spcPts val="751"/>
              </a:spcBef>
              <a:spcAft>
                <a:spcPts val="0"/>
              </a:spcAft>
              <a:buClrTx/>
              <a:buSzTx/>
              <a:buFontTx/>
              <a:buBlip>
                <a:blip r:embed="rId3"/>
              </a:buBlip>
              <a:tabLst/>
              <a:defRPr/>
            </a:pPr>
            <a:r>
              <a:rPr kumimoji="0" lang="fr-FR" sz="1800" b="0" i="0" u="none" strike="noStrike" kern="1200" cap="none" spc="0" normalizeH="0" baseline="0" noProof="0" dirty="0">
                <a:ln>
                  <a:noFill/>
                </a:ln>
                <a:solidFill>
                  <a:srgbClr val="EEECE1">
                    <a:lumMod val="25000"/>
                  </a:srgbClr>
                </a:solidFill>
                <a:effectLst/>
                <a:uLnTx/>
                <a:uFillTx/>
                <a:latin typeface="Geneva" panose="020B0503030404040204" pitchFamily="34" charset="0"/>
                <a:cs typeface="+mn-cs"/>
              </a:rPr>
              <a:t>En comparant les endémicité du district et de ses sous-districts on distingue 3 classes:</a:t>
            </a:r>
          </a:p>
          <a:p>
            <a:pPr marL="857229" marR="0" lvl="2" indent="-171446" algn="l" defTabSz="685783" rtl="0" eaLnBrk="1" fontAlgn="auto" latinLnBrk="0" hangingPunct="1">
              <a:lnSpc>
                <a:spcPct val="100000"/>
              </a:lnSpc>
              <a:spcBef>
                <a:spcPts val="375"/>
              </a:spcBef>
              <a:spcAft>
                <a:spcPts val="0"/>
              </a:spcAft>
              <a:buClrTx/>
              <a:buSzTx/>
              <a:buFontTx/>
              <a:buBlip>
                <a:blip r:embed="rId3"/>
              </a:buBlip>
              <a:tabLst/>
              <a:defRPr/>
            </a:pPr>
            <a:r>
              <a:rPr kumimoji="0" lang="fr-FR" sz="1600" b="0" i="0" u="none" strike="noStrike" kern="1200" cap="none" spc="0" normalizeH="0" baseline="0" noProof="0" dirty="0">
                <a:ln>
                  <a:noFill/>
                </a:ln>
                <a:solidFill>
                  <a:srgbClr val="EEECE1">
                    <a:lumMod val="25000"/>
                  </a:srgbClr>
                </a:solidFill>
                <a:effectLst/>
                <a:uLnTx/>
                <a:uFillTx/>
                <a:latin typeface="Geneva" panose="020B0503030404040204" pitchFamily="34" charset="0"/>
                <a:cs typeface="+mn-cs"/>
              </a:rPr>
              <a:t>Traitement adéquat
Sous traitement
Sur le traitement</a:t>
            </a:r>
          </a:p>
        </p:txBody>
      </p:sp>
    </p:spTree>
    <p:extLst>
      <p:ext uri="{BB962C8B-B14F-4D97-AF65-F5344CB8AC3E}">
        <p14:creationId xmlns:p14="http://schemas.microsoft.com/office/powerpoint/2010/main" val="15629317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4363" y="5843459"/>
            <a:ext cx="1444354" cy="948156"/>
          </a:xfrm>
          <a:prstGeom prst="rect">
            <a:avLst/>
          </a:prstGeom>
        </p:spPr>
      </p:pic>
      <p:sp>
        <p:nvSpPr>
          <p:cNvPr id="12" name="Title 1">
            <a:extLst>
              <a:ext uri="{FF2B5EF4-FFF2-40B4-BE49-F238E27FC236}">
                <a16:creationId xmlns:a16="http://schemas.microsoft.com/office/drawing/2014/main" id="{0D5FE8F3-A402-4672-8924-D8E53DDA9EB6}"/>
              </a:ext>
            </a:extLst>
          </p:cNvPr>
          <p:cNvSpPr>
            <a:spLocks noGrp="1"/>
          </p:cNvSpPr>
          <p:nvPr>
            <p:ph type="title"/>
          </p:nvPr>
        </p:nvSpPr>
        <p:spPr>
          <a:xfrm>
            <a:off x="1239427" y="403656"/>
            <a:ext cx="10099431" cy="461665"/>
          </a:xfrm>
        </p:spPr>
        <p:txBody>
          <a:bodyPr>
            <a:noAutofit/>
          </a:bodyPr>
          <a:lstStyle/>
          <a:p>
            <a:pPr algn="l"/>
            <a:r>
              <a:rPr lang="fr-FR" sz="2400" dirty="0"/>
              <a:t>Données en sortie - Gains dans la mise en œuvre au niveau sous-district</a:t>
            </a:r>
            <a:endParaRPr lang="fr-FR" sz="2400" b="1" dirty="0"/>
          </a:p>
        </p:txBody>
      </p:sp>
      <p:sp>
        <p:nvSpPr>
          <p:cNvPr id="17" name="TextBox 16">
            <a:extLst>
              <a:ext uri="{FF2B5EF4-FFF2-40B4-BE49-F238E27FC236}">
                <a16:creationId xmlns:a16="http://schemas.microsoft.com/office/drawing/2014/main" id="{17FFB337-4CD7-4358-98BC-3EC452CD2031}"/>
              </a:ext>
            </a:extLst>
          </p:cNvPr>
          <p:cNvSpPr txBox="1"/>
          <p:nvPr/>
        </p:nvSpPr>
        <p:spPr>
          <a:xfrm>
            <a:off x="1322643" y="3387403"/>
            <a:ext cx="5549901"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Calibri"/>
                <a:ea typeface="+mn-ea"/>
                <a:cs typeface="+mn-cs"/>
              </a:rPr>
              <a:t>20 en risque faible deviennent 5 non endémique, 3 faible risque et 12 risque modéré</a:t>
            </a:r>
          </a:p>
        </p:txBody>
      </p:sp>
      <p:sp>
        <p:nvSpPr>
          <p:cNvPr id="18" name="TextBox 17">
            <a:extLst>
              <a:ext uri="{FF2B5EF4-FFF2-40B4-BE49-F238E27FC236}">
                <a16:creationId xmlns:a16="http://schemas.microsoft.com/office/drawing/2014/main" id="{20F497E9-6975-4E11-8DC8-276CFDF1CC9B}"/>
              </a:ext>
            </a:extLst>
          </p:cNvPr>
          <p:cNvSpPr txBox="1"/>
          <p:nvPr/>
        </p:nvSpPr>
        <p:spPr>
          <a:xfrm>
            <a:off x="7000239" y="3387403"/>
            <a:ext cx="4901505" cy="46166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Calibri"/>
                <a:ea typeface="+mn-ea"/>
                <a:cs typeface="+mn-cs"/>
              </a:rPr>
              <a:t>Au total, 55 sous-unités ne reçoivent pas la stratégie appropriée contre 51 qui sont traitées adéquatement</a:t>
            </a:r>
            <a:endParaRPr kumimoji="0" lang="en-GB"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E21187D3-5CE4-424E-AE87-4BCDC0A4AEB2}"/>
              </a:ext>
            </a:extLst>
          </p:cNvPr>
          <p:cNvSpPr txBox="1"/>
          <p:nvPr/>
        </p:nvSpPr>
        <p:spPr>
          <a:xfrm>
            <a:off x="1344752" y="6222717"/>
            <a:ext cx="10285909"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Calibri"/>
                <a:ea typeface="+mn-ea"/>
                <a:cs typeface="+mn-cs"/>
              </a:rPr>
              <a:t>Globalement, le nombre de comprimés surestimés de PZQ dépasse largement les comprimés en manque.</a:t>
            </a:r>
            <a:endParaRPr kumimoji="0" lang="en-GB" sz="1200" b="1"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6" name="Table 5">
            <a:extLst>
              <a:ext uri="{FF2B5EF4-FFF2-40B4-BE49-F238E27FC236}">
                <a16:creationId xmlns:a16="http://schemas.microsoft.com/office/drawing/2014/main" id="{E11FCAE2-DB63-47DE-8649-9E9881FE82DD}"/>
              </a:ext>
            </a:extLst>
          </p:cNvPr>
          <p:cNvGraphicFramePr>
            <a:graphicFrameLocks noGrp="1"/>
          </p:cNvGraphicFramePr>
          <p:nvPr>
            <p:extLst/>
          </p:nvPr>
        </p:nvGraphicFramePr>
        <p:xfrm>
          <a:off x="1344752" y="1216829"/>
          <a:ext cx="5236266" cy="1975485"/>
        </p:xfrm>
        <a:graphic>
          <a:graphicData uri="http://schemas.openxmlformats.org/drawingml/2006/table">
            <a:tbl>
              <a:tblPr/>
              <a:tblGrid>
                <a:gridCol w="1156527">
                  <a:extLst>
                    <a:ext uri="{9D8B030D-6E8A-4147-A177-3AD203B41FA5}">
                      <a16:colId xmlns:a16="http://schemas.microsoft.com/office/drawing/2014/main" val="2386186189"/>
                    </a:ext>
                  </a:extLst>
                </a:gridCol>
                <a:gridCol w="773792">
                  <a:extLst>
                    <a:ext uri="{9D8B030D-6E8A-4147-A177-3AD203B41FA5}">
                      <a16:colId xmlns:a16="http://schemas.microsoft.com/office/drawing/2014/main" val="908649813"/>
                    </a:ext>
                  </a:extLst>
                </a:gridCol>
                <a:gridCol w="843127">
                  <a:extLst>
                    <a:ext uri="{9D8B030D-6E8A-4147-A177-3AD203B41FA5}">
                      <a16:colId xmlns:a16="http://schemas.microsoft.com/office/drawing/2014/main" val="3280450812"/>
                    </a:ext>
                  </a:extLst>
                </a:gridCol>
                <a:gridCol w="865315">
                  <a:extLst>
                    <a:ext uri="{9D8B030D-6E8A-4147-A177-3AD203B41FA5}">
                      <a16:colId xmlns:a16="http://schemas.microsoft.com/office/drawing/2014/main" val="3912076795"/>
                    </a:ext>
                  </a:extLst>
                </a:gridCol>
                <a:gridCol w="865315">
                  <a:extLst>
                    <a:ext uri="{9D8B030D-6E8A-4147-A177-3AD203B41FA5}">
                      <a16:colId xmlns:a16="http://schemas.microsoft.com/office/drawing/2014/main" val="1992340552"/>
                    </a:ext>
                  </a:extLst>
                </a:gridCol>
                <a:gridCol w="732190">
                  <a:extLst>
                    <a:ext uri="{9D8B030D-6E8A-4147-A177-3AD203B41FA5}">
                      <a16:colId xmlns:a16="http://schemas.microsoft.com/office/drawing/2014/main" val="3997247226"/>
                    </a:ext>
                  </a:extLst>
                </a:gridCol>
              </a:tblGrid>
              <a:tr h="200025">
                <a:tc gridSpan="6">
                  <a:txBody>
                    <a:bodyPr/>
                    <a:lstStyle/>
                    <a:p>
                      <a:pPr algn="l" fontAlgn="b"/>
                      <a:r>
                        <a:rPr lang="fr-FR" sz="1400" b="1" i="0" u="none" strike="noStrike" noProof="0" dirty="0">
                          <a:solidFill>
                            <a:srgbClr val="000000"/>
                          </a:solidFill>
                          <a:effectLst/>
                          <a:latin typeface="Calibri" panose="020F0502020204030204" pitchFamily="34" charset="0"/>
                        </a:rPr>
                        <a:t>Changement dans les catégories d'endémicité</a:t>
                      </a:r>
                    </a:p>
                  </a:txBody>
                  <a:tcPr marL="0" marR="0" marT="0" marB="0" anchor="b">
                    <a:lnL>
                      <a:noFill/>
                    </a:lnL>
                    <a:lnR>
                      <a:noFill/>
                    </a:lnR>
                    <a:lnT>
                      <a:noFill/>
                    </a:lnT>
                    <a:lnB>
                      <a:noFill/>
                    </a:lnB>
                  </a:tcPr>
                </a:tc>
                <a:tc hMerge="1">
                  <a:txBody>
                    <a:bodyPr/>
                    <a:lstStyle/>
                    <a:p>
                      <a:endParaRPr lang="en-GB"/>
                    </a:p>
                  </a:txBody>
                  <a:tcPr/>
                </a:tc>
                <a:tc hMerge="1">
                  <a:txBody>
                    <a:bodyPr/>
                    <a:lstStyle/>
                    <a:p>
                      <a:endParaRPr lang="en-GB"/>
                    </a:p>
                  </a:txBody>
                  <a:tcPr/>
                </a:tc>
                <a:tc hMerge="1">
                  <a:txBody>
                    <a:bodyPr/>
                    <a:lstStyle/>
                    <a:p>
                      <a:pPr algn="ctr" fontAlgn="b"/>
                      <a:endParaRPr lang="en-GB"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hMerge="1">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lnL>
                      <a:noFill/>
                    </a:lnL>
                    <a:lnR>
                      <a:noFill/>
                    </a:lnR>
                    <a:lnT>
                      <a:noFill/>
                    </a:lnT>
                    <a:lnB>
                      <a:noFill/>
                    </a:lnB>
                  </a:tcPr>
                </a:tc>
                <a:tc hMerge="1">
                  <a:txBody>
                    <a:bodyPr/>
                    <a:lstStyle/>
                    <a:p>
                      <a:pPr algn="ctr" fontAlgn="b"/>
                      <a:endParaRPr lang="en-GB"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475170074"/>
                  </a:ext>
                </a:extLst>
              </a:tr>
              <a:tr h="200025">
                <a:tc>
                  <a:txBody>
                    <a:bodyPr/>
                    <a:lstStyle/>
                    <a:p>
                      <a:pPr algn="l" fontAlgn="b"/>
                      <a:endParaRPr lang="fr-FR" sz="1600" b="0" i="0" u="none" strike="noStrike" noProof="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fr-FR" sz="1600" b="0" i="0" u="none" strike="noStrike" noProof="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fr-FR" sz="1600" b="0" i="0" u="none" strike="noStrike" noProof="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fr-FR" sz="1600" b="0" i="0" u="none" strike="noStrike" noProof="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fr-FR" sz="1600" b="0" i="0" u="none" strike="noStrike" noProof="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fr-FR" sz="1600" b="0" i="0" u="none" strike="noStrike" noProof="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7695571"/>
                  </a:ext>
                </a:extLst>
              </a:tr>
              <a:tr h="190500">
                <a:tc rowSpan="2" gridSpan="2">
                  <a:txBody>
                    <a:bodyPr/>
                    <a:lstStyle/>
                    <a:p>
                      <a:pPr algn="l" fontAlgn="ctr"/>
                      <a:r>
                        <a:rPr lang="fr-FR" sz="1200" b="1" i="0" u="none" strike="noStrike" noProof="0">
                          <a:solidFill>
                            <a:srgbClr val="000000"/>
                          </a:solidFill>
                          <a:effectLst/>
                          <a:latin typeface="Calibri" panose="020F0502020204030204" pitchFamily="34" charset="0"/>
                        </a:rPr>
                        <a:t>Catégorie d'endémicité calculée (UI)</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rowSpan="2" hMerge="1">
                  <a:txBody>
                    <a:bodyPr/>
                    <a:lstStyle/>
                    <a:p>
                      <a:endParaRPr lang="en-GB"/>
                    </a:p>
                  </a:txBody>
                  <a:tcPr/>
                </a:tc>
                <a:tc gridSpan="4">
                  <a:txBody>
                    <a:bodyPr/>
                    <a:lstStyle/>
                    <a:p>
                      <a:pPr algn="ctr" fontAlgn="ctr"/>
                      <a:r>
                        <a:rPr lang="fr-FR" sz="1200" b="1" i="0" u="none" strike="noStrike" noProof="0" dirty="0">
                          <a:solidFill>
                            <a:srgbClr val="000000"/>
                          </a:solidFill>
                          <a:effectLst/>
                          <a:latin typeface="Calibri" panose="020F0502020204030204" pitchFamily="34" charset="0"/>
                        </a:rPr>
                        <a:t>Catégorie d'endémicité calculée (sub-UI)</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40009967"/>
                  </a:ext>
                </a:extLst>
              </a:tr>
              <a:tr h="323850">
                <a:tc gridSpan="2" vMerge="1">
                  <a:txBody>
                    <a:bodyPr/>
                    <a:lstStyle/>
                    <a:p>
                      <a:endParaRPr lang="en-GB"/>
                    </a:p>
                  </a:txBody>
                  <a:tcPr/>
                </a:tc>
                <a:tc hMerge="1" vMerge="1">
                  <a:txBody>
                    <a:bodyPr/>
                    <a:lstStyle/>
                    <a:p>
                      <a:endParaRPr lang="en-GB"/>
                    </a:p>
                  </a:txBody>
                  <a:tcPr/>
                </a:tc>
                <a:tc>
                  <a:txBody>
                    <a:bodyPr/>
                    <a:lstStyle/>
                    <a:p>
                      <a:pPr algn="ctr" fontAlgn="ctr"/>
                      <a:r>
                        <a:rPr lang="fr-FR" sz="1200" b="1" i="0" u="none" strike="noStrike" noProof="0">
                          <a:solidFill>
                            <a:srgbClr val="000000"/>
                          </a:solidFill>
                          <a:effectLst/>
                          <a:latin typeface="Calibri" panose="020F0502020204030204" pitchFamily="34" charset="0"/>
                        </a:rPr>
                        <a:t>Non endémique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fr-FR" sz="1200" b="1" i="0" u="none" strike="noStrike" noProof="0">
                          <a:solidFill>
                            <a:srgbClr val="000000"/>
                          </a:solidFill>
                          <a:effectLst/>
                          <a:latin typeface="Calibri" panose="020F0502020204030204" pitchFamily="34" charset="0"/>
                        </a:rPr>
                        <a:t>Faible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fr-FR" sz="1200" b="1" i="0" u="none" strike="noStrike" noProof="0">
                          <a:solidFill>
                            <a:srgbClr val="000000"/>
                          </a:solidFill>
                          <a:effectLst/>
                          <a:latin typeface="Calibri" panose="020F0502020204030204" pitchFamily="34" charset="0"/>
                        </a:rPr>
                        <a:t>Modérée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fr-FR" sz="1200" b="1" i="0" u="none" strike="noStrike" noProof="0">
                          <a:solidFill>
                            <a:srgbClr val="000000"/>
                          </a:solidFill>
                          <a:effectLst/>
                          <a:latin typeface="Calibri" panose="020F0502020204030204" pitchFamily="34" charset="0"/>
                        </a:rPr>
                        <a:t>Forte</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extLst>
                  <a:ext uri="{0D108BD9-81ED-4DB2-BD59-A6C34878D82A}">
                    <a16:rowId xmlns:a16="http://schemas.microsoft.com/office/drawing/2014/main" val="1418786133"/>
                  </a:ext>
                </a:extLst>
              </a:tr>
              <a:tr h="190500">
                <a:tc>
                  <a:txBody>
                    <a:bodyPr/>
                    <a:lstStyle/>
                    <a:p>
                      <a:pPr algn="l" fontAlgn="b"/>
                      <a:r>
                        <a:rPr lang="fr-FR" sz="1050" b="0" i="0" u="none" strike="noStrike" noProof="0">
                          <a:solidFill>
                            <a:srgbClr val="000000"/>
                          </a:solidFill>
                          <a:effectLst/>
                          <a:latin typeface="Calibri" panose="020F0502020204030204" pitchFamily="34" charset="0"/>
                        </a:rPr>
                        <a:t>Non endémique</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0E68C"/>
                    </a:solidFill>
                  </a:tcPr>
                </a:tc>
                <a:tc>
                  <a:txBody>
                    <a:bodyPr/>
                    <a:lstStyle/>
                    <a:p>
                      <a:pPr algn="ctr" fontAlgn="b"/>
                      <a:r>
                        <a:rPr lang="fr-FR" sz="1050" b="0" i="0" u="none" strike="noStrike" noProof="0">
                          <a:solidFill>
                            <a:srgbClr val="000000"/>
                          </a:solidFill>
                          <a:effectLst/>
                          <a:latin typeface="Calibri" panose="020F0502020204030204" pitchFamily="34" charset="0"/>
                        </a:rPr>
                        <a:t>5</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0E68C"/>
                    </a:solidFill>
                  </a:tcPr>
                </a:tc>
                <a:tc>
                  <a:txBody>
                    <a:bodyPr/>
                    <a:lstStyle/>
                    <a:p>
                      <a:pPr algn="ctr" fontAlgn="b"/>
                      <a:r>
                        <a:rPr lang="fr-FR" sz="1050" b="0" i="0" u="none" strike="noStrike" noProof="0">
                          <a:solidFill>
                            <a:srgbClr val="000000"/>
                          </a:solidFill>
                          <a:effectLst/>
                          <a:latin typeface="Calibri" panose="020F0502020204030204" pitchFamily="34" charset="0"/>
                        </a:rPr>
                        <a:t>4</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tc>
                  <a:txBody>
                    <a:bodyPr/>
                    <a:lstStyle/>
                    <a:p>
                      <a:pPr algn="ctr" fontAlgn="b"/>
                      <a:r>
                        <a:rPr lang="fr-FR" sz="1050" b="0" i="0" u="none" strike="noStrike" noProof="0">
                          <a:solidFill>
                            <a:srgbClr val="000000"/>
                          </a:solidFill>
                          <a:effectLst/>
                          <a:latin typeface="Calibri" panose="020F0502020204030204" pitchFamily="34" charset="0"/>
                        </a:rPr>
                        <a:t>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tc>
                  <a:txBody>
                    <a:bodyPr/>
                    <a:lstStyle/>
                    <a:p>
                      <a:pPr algn="ctr" fontAlgn="b"/>
                      <a:r>
                        <a:rPr lang="fr-FR" sz="1050" b="0" i="0" u="none" strike="noStrike" noProof="0">
                          <a:solidFill>
                            <a:srgbClr val="000000"/>
                          </a:solidFill>
                          <a:effectLst/>
                          <a:latin typeface="Calibri" panose="020F0502020204030204" pitchFamily="34" charset="0"/>
                        </a:rPr>
                        <a:t>0</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tc>
                  <a:txBody>
                    <a:bodyPr/>
                    <a:lstStyle/>
                    <a:p>
                      <a:pPr algn="ctr" fontAlgn="b"/>
                      <a:r>
                        <a:rPr lang="fr-FR" sz="1050" b="0" i="0" u="none" strike="noStrike" noProof="0">
                          <a:solidFill>
                            <a:srgbClr val="000000"/>
                          </a:solidFill>
                          <a:effectLst/>
                          <a:latin typeface="Calibri" panose="020F0502020204030204" pitchFamily="34" charset="0"/>
                        </a:rPr>
                        <a:t>0</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extLst>
                  <a:ext uri="{0D108BD9-81ED-4DB2-BD59-A6C34878D82A}">
                    <a16:rowId xmlns:a16="http://schemas.microsoft.com/office/drawing/2014/main" val="3452661997"/>
                  </a:ext>
                </a:extLst>
              </a:tr>
              <a:tr h="190500">
                <a:tc>
                  <a:txBody>
                    <a:bodyPr/>
                    <a:lstStyle/>
                    <a:p>
                      <a:pPr algn="l" fontAlgn="b"/>
                      <a:r>
                        <a:rPr lang="fr-FR" sz="1050" b="0" i="0" u="none" strike="noStrike" noProof="0">
                          <a:solidFill>
                            <a:srgbClr val="000000"/>
                          </a:solidFill>
                          <a:effectLst/>
                          <a:latin typeface="Calibri" panose="020F0502020204030204" pitchFamily="34" charset="0"/>
                        </a:rPr>
                        <a:t>Faible</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0E68C"/>
                    </a:solidFill>
                  </a:tcPr>
                </a:tc>
                <a:tc>
                  <a:txBody>
                    <a:bodyPr/>
                    <a:lstStyle/>
                    <a:p>
                      <a:pPr algn="ctr" fontAlgn="b"/>
                      <a:r>
                        <a:rPr lang="fr-FR" sz="1050" b="0" i="0" u="none" strike="noStrike" noProof="0">
                          <a:solidFill>
                            <a:srgbClr val="000000"/>
                          </a:solidFill>
                          <a:effectLst/>
                          <a:latin typeface="Calibri" panose="020F0502020204030204" pitchFamily="34" charset="0"/>
                        </a:rPr>
                        <a:t>20</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0E68C"/>
                    </a:solidFill>
                  </a:tcPr>
                </a:tc>
                <a:tc>
                  <a:txBody>
                    <a:bodyPr/>
                    <a:lstStyle/>
                    <a:p>
                      <a:pPr algn="ctr" fontAlgn="b"/>
                      <a:r>
                        <a:rPr lang="fr-FR" sz="1050" b="0" i="0" u="none" strike="noStrike" noProof="0">
                          <a:solidFill>
                            <a:srgbClr val="000000"/>
                          </a:solidFill>
                          <a:effectLst/>
                          <a:latin typeface="Calibri" panose="020F0502020204030204" pitchFamily="34" charset="0"/>
                        </a:rPr>
                        <a:t>5</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tc>
                  <a:txBody>
                    <a:bodyPr/>
                    <a:lstStyle/>
                    <a:p>
                      <a:pPr algn="ctr" fontAlgn="b"/>
                      <a:r>
                        <a:rPr lang="fr-FR" sz="1050" b="0" i="0" u="none" strike="noStrike" noProof="0">
                          <a:solidFill>
                            <a:srgbClr val="000000"/>
                          </a:solidFill>
                          <a:effectLst/>
                          <a:latin typeface="Calibri" panose="020F0502020204030204" pitchFamily="34" charset="0"/>
                        </a:rPr>
                        <a:t>3</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tc>
                  <a:txBody>
                    <a:bodyPr/>
                    <a:lstStyle/>
                    <a:p>
                      <a:pPr algn="ctr" fontAlgn="b"/>
                      <a:r>
                        <a:rPr lang="fr-FR" sz="1050" b="0" i="0" u="none" strike="noStrike" noProof="0">
                          <a:solidFill>
                            <a:srgbClr val="000000"/>
                          </a:solidFill>
                          <a:effectLst/>
                          <a:latin typeface="Calibri" panose="020F0502020204030204" pitchFamily="34" charset="0"/>
                        </a:rPr>
                        <a:t>12</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tc>
                  <a:txBody>
                    <a:bodyPr/>
                    <a:lstStyle/>
                    <a:p>
                      <a:pPr algn="ctr" fontAlgn="b"/>
                      <a:r>
                        <a:rPr lang="fr-FR" sz="1050" b="0" i="0" u="none" strike="noStrike" noProof="0">
                          <a:solidFill>
                            <a:srgbClr val="000000"/>
                          </a:solidFill>
                          <a:effectLst/>
                          <a:latin typeface="Calibri" panose="020F0502020204030204" pitchFamily="34" charset="0"/>
                        </a:rPr>
                        <a:t>0</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extLst>
                  <a:ext uri="{0D108BD9-81ED-4DB2-BD59-A6C34878D82A}">
                    <a16:rowId xmlns:a16="http://schemas.microsoft.com/office/drawing/2014/main" val="262283594"/>
                  </a:ext>
                </a:extLst>
              </a:tr>
              <a:tr h="190500">
                <a:tc>
                  <a:txBody>
                    <a:bodyPr/>
                    <a:lstStyle/>
                    <a:p>
                      <a:pPr algn="l" fontAlgn="b"/>
                      <a:r>
                        <a:rPr lang="fr-FR" sz="1050" b="0" i="0" u="none" strike="noStrike" noProof="0">
                          <a:solidFill>
                            <a:srgbClr val="000000"/>
                          </a:solidFill>
                          <a:effectLst/>
                          <a:latin typeface="Calibri" panose="020F0502020204030204" pitchFamily="34" charset="0"/>
                        </a:rPr>
                        <a:t>Modérée</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0E68C"/>
                    </a:solidFill>
                  </a:tcPr>
                </a:tc>
                <a:tc>
                  <a:txBody>
                    <a:bodyPr/>
                    <a:lstStyle/>
                    <a:p>
                      <a:pPr algn="ctr" fontAlgn="b"/>
                      <a:r>
                        <a:rPr lang="fr-FR" sz="1050" b="0" i="0" u="none" strike="noStrike" noProof="0">
                          <a:solidFill>
                            <a:srgbClr val="000000"/>
                          </a:solidFill>
                          <a:effectLst/>
                          <a:latin typeface="Calibri" panose="020F0502020204030204" pitchFamily="34" charset="0"/>
                        </a:rPr>
                        <a:t>28</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0E68C"/>
                    </a:solidFill>
                  </a:tcPr>
                </a:tc>
                <a:tc>
                  <a:txBody>
                    <a:bodyPr/>
                    <a:lstStyle/>
                    <a:p>
                      <a:pPr algn="ctr" fontAlgn="b"/>
                      <a:r>
                        <a:rPr lang="fr-FR" sz="1050" b="0" i="0" u="none" strike="noStrike" noProof="0">
                          <a:solidFill>
                            <a:srgbClr val="000000"/>
                          </a:solidFill>
                          <a:effectLst/>
                          <a:latin typeface="Calibri" panose="020F0502020204030204" pitchFamily="34" charset="0"/>
                        </a:rPr>
                        <a:t>4</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tc>
                  <a:txBody>
                    <a:bodyPr/>
                    <a:lstStyle/>
                    <a:p>
                      <a:pPr algn="ctr" fontAlgn="b"/>
                      <a:r>
                        <a:rPr lang="fr-FR" sz="1050" b="0" i="0" u="none" strike="noStrike" noProof="0">
                          <a:solidFill>
                            <a:srgbClr val="000000"/>
                          </a:solidFill>
                          <a:effectLst/>
                          <a:latin typeface="Calibri" panose="020F0502020204030204" pitchFamily="34" charset="0"/>
                        </a:rPr>
                        <a:t>6</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tc>
                  <a:txBody>
                    <a:bodyPr/>
                    <a:lstStyle/>
                    <a:p>
                      <a:pPr algn="ctr" fontAlgn="b"/>
                      <a:r>
                        <a:rPr lang="fr-FR" sz="1050" b="0" i="0" u="none" strike="noStrike" noProof="0">
                          <a:solidFill>
                            <a:srgbClr val="000000"/>
                          </a:solidFill>
                          <a:effectLst/>
                          <a:latin typeface="Calibri" panose="020F0502020204030204" pitchFamily="34" charset="0"/>
                        </a:rPr>
                        <a:t>5</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tc>
                  <a:txBody>
                    <a:bodyPr/>
                    <a:lstStyle/>
                    <a:p>
                      <a:pPr algn="ctr" fontAlgn="b"/>
                      <a:r>
                        <a:rPr lang="fr-FR" sz="1050" b="0" i="0" u="none" strike="noStrike" noProof="0">
                          <a:solidFill>
                            <a:srgbClr val="000000"/>
                          </a:solidFill>
                          <a:effectLst/>
                          <a:latin typeface="Calibri" panose="020F0502020204030204" pitchFamily="34" charset="0"/>
                        </a:rPr>
                        <a:t>13</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extLst>
                  <a:ext uri="{0D108BD9-81ED-4DB2-BD59-A6C34878D82A}">
                    <a16:rowId xmlns:a16="http://schemas.microsoft.com/office/drawing/2014/main" val="2746196272"/>
                  </a:ext>
                </a:extLst>
              </a:tr>
              <a:tr h="190500">
                <a:tc>
                  <a:txBody>
                    <a:bodyPr/>
                    <a:lstStyle/>
                    <a:p>
                      <a:pPr algn="l" fontAlgn="b"/>
                      <a:r>
                        <a:rPr lang="fr-FR" sz="1050" b="0" i="0" u="none" strike="noStrike" noProof="0">
                          <a:solidFill>
                            <a:srgbClr val="000000"/>
                          </a:solidFill>
                          <a:effectLst/>
                          <a:latin typeface="Calibri" panose="020F0502020204030204" pitchFamily="34" charset="0"/>
                        </a:rPr>
                        <a:t>Forte</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0E68C"/>
                    </a:solidFill>
                  </a:tcPr>
                </a:tc>
                <a:tc>
                  <a:txBody>
                    <a:bodyPr/>
                    <a:lstStyle/>
                    <a:p>
                      <a:pPr algn="ctr" fontAlgn="b"/>
                      <a:r>
                        <a:rPr lang="fr-FR" sz="1050" b="0" i="0" u="none" strike="noStrike" noProof="0">
                          <a:solidFill>
                            <a:srgbClr val="000000"/>
                          </a:solidFill>
                          <a:effectLst/>
                          <a:latin typeface="Calibri" panose="020F0502020204030204" pitchFamily="34" charset="0"/>
                        </a:rPr>
                        <a:t>53</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0E68C"/>
                    </a:solidFill>
                  </a:tcPr>
                </a:tc>
                <a:tc>
                  <a:txBody>
                    <a:bodyPr/>
                    <a:lstStyle/>
                    <a:p>
                      <a:pPr algn="ctr" fontAlgn="b"/>
                      <a:r>
                        <a:rPr lang="fr-FR" sz="1050" b="0" i="0" u="none" strike="noStrike" noProof="0">
                          <a:solidFill>
                            <a:srgbClr val="000000"/>
                          </a:solidFill>
                          <a:effectLst/>
                          <a:latin typeface="Calibri" panose="020F0502020204030204" pitchFamily="34" charset="0"/>
                        </a:rPr>
                        <a:t>8</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tc>
                  <a:txBody>
                    <a:bodyPr/>
                    <a:lstStyle/>
                    <a:p>
                      <a:pPr algn="ctr" fontAlgn="b"/>
                      <a:r>
                        <a:rPr lang="fr-FR" sz="1050" b="0" i="0" u="none" strike="noStrike" noProof="0">
                          <a:solidFill>
                            <a:srgbClr val="000000"/>
                          </a:solidFill>
                          <a:effectLst/>
                          <a:latin typeface="Calibri" panose="020F0502020204030204" pitchFamily="34" charset="0"/>
                        </a:rPr>
                        <a:t>0</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tc>
                  <a:txBody>
                    <a:bodyPr/>
                    <a:lstStyle/>
                    <a:p>
                      <a:pPr algn="ctr" fontAlgn="b"/>
                      <a:r>
                        <a:rPr lang="fr-FR" sz="1050" b="0" i="0" u="none" strike="noStrike" noProof="0">
                          <a:solidFill>
                            <a:srgbClr val="000000"/>
                          </a:solidFill>
                          <a:effectLst/>
                          <a:latin typeface="Calibri" panose="020F0502020204030204" pitchFamily="34" charset="0"/>
                        </a:rPr>
                        <a:t>6</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tc>
                  <a:txBody>
                    <a:bodyPr/>
                    <a:lstStyle/>
                    <a:p>
                      <a:pPr algn="ctr" fontAlgn="b"/>
                      <a:r>
                        <a:rPr lang="fr-FR" sz="1050" b="0" i="0" u="none" strike="noStrike" noProof="0">
                          <a:solidFill>
                            <a:srgbClr val="000000"/>
                          </a:solidFill>
                          <a:effectLst/>
                          <a:latin typeface="Calibri" panose="020F0502020204030204" pitchFamily="34" charset="0"/>
                        </a:rPr>
                        <a:t>39</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8FB98"/>
                    </a:solidFill>
                  </a:tcPr>
                </a:tc>
                <a:extLst>
                  <a:ext uri="{0D108BD9-81ED-4DB2-BD59-A6C34878D82A}">
                    <a16:rowId xmlns:a16="http://schemas.microsoft.com/office/drawing/2014/main" val="1314056343"/>
                  </a:ext>
                </a:extLst>
              </a:tr>
              <a:tr h="200025">
                <a:tc>
                  <a:txBody>
                    <a:bodyPr/>
                    <a:lstStyle/>
                    <a:p>
                      <a:pPr algn="l" fontAlgn="b"/>
                      <a:r>
                        <a:rPr lang="fr-FR" sz="1200" b="1" i="0" u="none" strike="noStrike" noProof="0">
                          <a:solidFill>
                            <a:srgbClr val="000000"/>
                          </a:solidFill>
                          <a:effectLst/>
                          <a:latin typeface="Calibri" panose="020F0502020204030204" pitchFamily="34" charset="0"/>
                        </a:rPr>
                        <a:t>Total sub-units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fr-FR" sz="1200" b="1" i="0" u="none" strike="noStrike" noProof="0">
                          <a:solidFill>
                            <a:srgbClr val="000000"/>
                          </a:solidFill>
                          <a:effectLst/>
                          <a:latin typeface="Calibri" panose="020F0502020204030204" pitchFamily="34" charset="0"/>
                        </a:rPr>
                        <a:t>106</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fr-FR" sz="1200" b="1" i="0" u="none" strike="noStrike" noProof="0">
                          <a:solidFill>
                            <a:srgbClr val="000000"/>
                          </a:solidFill>
                          <a:effectLst/>
                          <a:latin typeface="Calibri" panose="020F0502020204030204" pitchFamily="34" charset="0"/>
                        </a:rPr>
                        <a:t>21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fr-FR" sz="1200" b="1" i="0" u="none" strike="noStrike" noProof="0">
                          <a:solidFill>
                            <a:srgbClr val="000000"/>
                          </a:solidFill>
                          <a:effectLst/>
                          <a:latin typeface="Calibri" panose="020F0502020204030204" pitchFamily="34" charset="0"/>
                        </a:rPr>
                        <a:t>10</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fr-FR" sz="1200" b="1" i="0" u="none" strike="noStrike" noProof="0">
                          <a:solidFill>
                            <a:srgbClr val="000000"/>
                          </a:solidFill>
                          <a:effectLst/>
                          <a:latin typeface="Calibri" panose="020F0502020204030204" pitchFamily="34" charset="0"/>
                        </a:rPr>
                        <a:t>23</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fr-FR" sz="1200" b="1" i="0" u="none" strike="noStrike" noProof="0" dirty="0">
                          <a:solidFill>
                            <a:srgbClr val="000000"/>
                          </a:solidFill>
                          <a:effectLst/>
                          <a:latin typeface="Calibri" panose="020F0502020204030204" pitchFamily="34" charset="0"/>
                        </a:rPr>
                        <a:t>52</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extLst>
                  <a:ext uri="{0D108BD9-81ED-4DB2-BD59-A6C34878D82A}">
                    <a16:rowId xmlns:a16="http://schemas.microsoft.com/office/drawing/2014/main" val="2665749310"/>
                  </a:ext>
                </a:extLst>
              </a:tr>
            </a:tbl>
          </a:graphicData>
        </a:graphic>
      </p:graphicFrame>
      <p:graphicFrame>
        <p:nvGraphicFramePr>
          <p:cNvPr id="7" name="Table 6">
            <a:extLst>
              <a:ext uri="{FF2B5EF4-FFF2-40B4-BE49-F238E27FC236}">
                <a16:creationId xmlns:a16="http://schemas.microsoft.com/office/drawing/2014/main" id="{4819F835-B1C1-4CAE-BEA2-4C99DBAD5877}"/>
              </a:ext>
            </a:extLst>
          </p:cNvPr>
          <p:cNvGraphicFramePr>
            <a:graphicFrameLocks noGrp="1"/>
          </p:cNvGraphicFramePr>
          <p:nvPr>
            <p:extLst/>
          </p:nvPr>
        </p:nvGraphicFramePr>
        <p:xfrm>
          <a:off x="6872544" y="995318"/>
          <a:ext cx="5029200" cy="2196996"/>
        </p:xfrm>
        <a:graphic>
          <a:graphicData uri="http://schemas.openxmlformats.org/drawingml/2006/table">
            <a:tbl>
              <a:tblPr/>
              <a:tblGrid>
                <a:gridCol w="776374">
                  <a:extLst>
                    <a:ext uri="{9D8B030D-6E8A-4147-A177-3AD203B41FA5}">
                      <a16:colId xmlns:a16="http://schemas.microsoft.com/office/drawing/2014/main" val="1330049331"/>
                    </a:ext>
                  </a:extLst>
                </a:gridCol>
                <a:gridCol w="1256543">
                  <a:extLst>
                    <a:ext uri="{9D8B030D-6E8A-4147-A177-3AD203B41FA5}">
                      <a16:colId xmlns:a16="http://schemas.microsoft.com/office/drawing/2014/main" val="189699899"/>
                    </a:ext>
                  </a:extLst>
                </a:gridCol>
                <a:gridCol w="1041717">
                  <a:extLst>
                    <a:ext uri="{9D8B030D-6E8A-4147-A177-3AD203B41FA5}">
                      <a16:colId xmlns:a16="http://schemas.microsoft.com/office/drawing/2014/main" val="2846831940"/>
                    </a:ext>
                  </a:extLst>
                </a:gridCol>
                <a:gridCol w="964591">
                  <a:extLst>
                    <a:ext uri="{9D8B030D-6E8A-4147-A177-3AD203B41FA5}">
                      <a16:colId xmlns:a16="http://schemas.microsoft.com/office/drawing/2014/main" val="1593900443"/>
                    </a:ext>
                  </a:extLst>
                </a:gridCol>
                <a:gridCol w="989975">
                  <a:extLst>
                    <a:ext uri="{9D8B030D-6E8A-4147-A177-3AD203B41FA5}">
                      <a16:colId xmlns:a16="http://schemas.microsoft.com/office/drawing/2014/main" val="2058363279"/>
                    </a:ext>
                  </a:extLst>
                </a:gridCol>
              </a:tblGrid>
              <a:tr h="475470">
                <a:tc gridSpan="5">
                  <a:txBody>
                    <a:bodyPr/>
                    <a:lstStyle/>
                    <a:p>
                      <a:pPr algn="l" fontAlgn="b"/>
                      <a:r>
                        <a:rPr lang="fr-FR" sz="1400" b="1" i="0" u="none" strike="noStrike" noProof="0">
                          <a:solidFill>
                            <a:srgbClr val="000000"/>
                          </a:solidFill>
                          <a:effectLst/>
                          <a:latin typeface="Calibri" panose="020F0502020204030204" pitchFamily="34" charset="0"/>
                        </a:rPr>
                        <a:t>Adéquation du traitement dans la mise en œuvre au niveau du district</a:t>
                      </a:r>
                    </a:p>
                  </a:txBody>
                  <a:tcPr marL="0" marR="0" marT="0" marB="0" anchor="b">
                    <a:lnL>
                      <a:noFill/>
                    </a:lnL>
                    <a:lnR>
                      <a:noFill/>
                    </a:lnR>
                    <a:lnT>
                      <a:noFill/>
                    </a:lnT>
                    <a:lnB>
                      <a:noFill/>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901107259"/>
                  </a:ext>
                </a:extLst>
              </a:tr>
              <a:tr h="222877">
                <a:tc>
                  <a:txBody>
                    <a:bodyPr/>
                    <a:lstStyle/>
                    <a:p>
                      <a:pPr algn="l" fontAlgn="b"/>
                      <a:endParaRPr lang="fr-FR" sz="1200" b="0" i="0" u="none" strike="noStrike" noProof="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fr-FR" sz="1200" b="0" i="0" u="none" strike="noStrike" noProof="0" dirty="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fr-FR" sz="1200" b="0" i="0" u="none" strike="noStrike" noProof="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fr-FR" sz="1200" b="0" i="0" u="none" strike="noStrike" noProof="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fr-FR" sz="1200" b="0" i="0" u="none" strike="noStrike" noProof="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3634016"/>
                  </a:ext>
                </a:extLst>
              </a:tr>
              <a:tr h="360848">
                <a:tc>
                  <a:txBody>
                    <a:bodyPr/>
                    <a:lstStyle/>
                    <a:p>
                      <a:pPr algn="l" fontAlgn="ctr"/>
                      <a:r>
                        <a:rPr lang="fr-FR" sz="1400" b="1" i="0" u="none" strike="noStrike" noProof="0" dirty="0">
                          <a:solidFill>
                            <a:srgbClr val="000000"/>
                          </a:solidFill>
                          <a:effectLst/>
                          <a:latin typeface="Calibri" panose="020F0502020204030204" pitchFamily="34" charset="0"/>
                        </a:rPr>
                        <a:t> Province</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fr-FR" sz="1400" b="1" i="0" u="none" strike="noStrike" noProof="0" dirty="0">
                          <a:solidFill>
                            <a:srgbClr val="000000"/>
                          </a:solidFill>
                          <a:effectLst/>
                          <a:latin typeface="Calibri" panose="020F0502020204030204" pitchFamily="34" charset="0"/>
                        </a:rPr>
                        <a:t>Traitement adéquat</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fr-FR" sz="1400" b="1" i="0" u="none" strike="noStrike" noProof="0" dirty="0">
                          <a:solidFill>
                            <a:srgbClr val="000000"/>
                          </a:solidFill>
                          <a:effectLst/>
                          <a:latin typeface="Calibri" panose="020F0502020204030204" pitchFamily="34" charset="0"/>
                        </a:rPr>
                        <a:t>Sous-traitement</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fr-FR" sz="1400" b="1" i="0" u="none" strike="noStrike" noProof="0" dirty="0">
                          <a:solidFill>
                            <a:srgbClr val="000000"/>
                          </a:solidFill>
                          <a:effectLst/>
                          <a:latin typeface="Calibri" panose="020F0502020204030204" pitchFamily="34" charset="0"/>
                        </a:rPr>
                        <a:t>Sur traitement</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fr-FR" sz="1400" b="1" i="0" u="none" strike="noStrike" noProof="0">
                          <a:solidFill>
                            <a:srgbClr val="000000"/>
                          </a:solidFill>
                          <a:effectLst/>
                          <a:latin typeface="Calibri" panose="020F0502020204030204" pitchFamily="34" charset="0"/>
                        </a:rPr>
                        <a:t>Total</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extLst>
                  <a:ext uri="{0D108BD9-81ED-4DB2-BD59-A6C34878D82A}">
                    <a16:rowId xmlns:a16="http://schemas.microsoft.com/office/drawing/2014/main" val="3129073835"/>
                  </a:ext>
                </a:extLst>
              </a:tr>
              <a:tr h="212263">
                <a:tc>
                  <a:txBody>
                    <a:bodyPr/>
                    <a:lstStyle/>
                    <a:p>
                      <a:pPr algn="l" fontAlgn="b"/>
                      <a:r>
                        <a:rPr lang="fr-FR" sz="1100" b="0" i="0" u="none" strike="noStrike" noProof="0" dirty="0">
                          <a:solidFill>
                            <a:srgbClr val="000000"/>
                          </a:solidFill>
                          <a:effectLst/>
                          <a:latin typeface="Calibri" panose="020F0502020204030204" pitchFamily="34" charset="0"/>
                        </a:rPr>
                        <a:t>Sud</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7</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6</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dirty="0">
                          <a:solidFill>
                            <a:srgbClr val="000000"/>
                          </a:solidFill>
                          <a:effectLst/>
                          <a:latin typeface="Calibri" panose="020F0502020204030204" pitchFamily="34" charset="0"/>
                        </a:rPr>
                        <a:t>8</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21</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833927827"/>
                  </a:ext>
                </a:extLst>
              </a:tr>
              <a:tr h="212263">
                <a:tc>
                  <a:txBody>
                    <a:bodyPr/>
                    <a:lstStyle/>
                    <a:p>
                      <a:pPr algn="l" fontAlgn="b"/>
                      <a:r>
                        <a:rPr lang="fr-FR" sz="1100" b="0" i="0" u="none" strike="noStrike" noProof="0" dirty="0">
                          <a:solidFill>
                            <a:srgbClr val="000000"/>
                          </a:solidFill>
                          <a:effectLst/>
                          <a:latin typeface="Calibri" panose="020F0502020204030204" pitchFamily="34" charset="0"/>
                        </a:rPr>
                        <a:t>Ouest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15</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dirty="0">
                          <a:solidFill>
                            <a:srgbClr val="000000"/>
                          </a:solidFill>
                          <a:effectLst/>
                          <a:latin typeface="Calibri" panose="020F0502020204030204" pitchFamily="34" charset="0"/>
                        </a:rPr>
                        <a:t>3</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19</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97283932"/>
                  </a:ext>
                </a:extLst>
              </a:tr>
              <a:tr h="212263">
                <a:tc>
                  <a:txBody>
                    <a:bodyPr/>
                    <a:lstStyle/>
                    <a:p>
                      <a:pPr algn="l" fontAlgn="b"/>
                      <a:r>
                        <a:rPr lang="fr-FR" sz="1100" b="0" i="0" u="none" strike="noStrike" noProof="0" dirty="0">
                          <a:solidFill>
                            <a:srgbClr val="000000"/>
                          </a:solidFill>
                          <a:effectLst/>
                          <a:latin typeface="Calibri" panose="020F0502020204030204" pitchFamily="34" charset="0"/>
                        </a:rPr>
                        <a:t>Nord</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12</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9</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dirty="0">
                          <a:solidFill>
                            <a:srgbClr val="000000"/>
                          </a:solidFill>
                          <a:effectLst/>
                          <a:latin typeface="Calibri" panose="020F0502020204030204" pitchFamily="34" charset="0"/>
                        </a:rPr>
                        <a:t>10</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31</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057540333"/>
                  </a:ext>
                </a:extLst>
              </a:tr>
              <a:tr h="212263">
                <a:tc>
                  <a:txBody>
                    <a:bodyPr/>
                    <a:lstStyle/>
                    <a:p>
                      <a:pPr algn="l" fontAlgn="b"/>
                      <a:r>
                        <a:rPr lang="fr-FR" sz="1100" b="0" i="0" u="none" strike="noStrike" noProof="0" dirty="0">
                          <a:solidFill>
                            <a:srgbClr val="000000"/>
                          </a:solidFill>
                          <a:effectLst/>
                          <a:latin typeface="Calibri" panose="020F0502020204030204" pitchFamily="34" charset="0"/>
                        </a:rPr>
                        <a:t>Est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17</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dirty="0">
                          <a:solidFill>
                            <a:srgbClr val="000000"/>
                          </a:solidFill>
                          <a:effectLst/>
                          <a:latin typeface="Calibri" panose="020F0502020204030204" pitchFamily="34" charset="0"/>
                        </a:rPr>
                        <a:t>10</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dirty="0">
                          <a:solidFill>
                            <a:srgbClr val="000000"/>
                          </a:solidFill>
                          <a:effectLst/>
                          <a:latin typeface="Calibri" panose="020F0502020204030204" pitchFamily="34" charset="0"/>
                        </a:rPr>
                        <a:t>8</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dirty="0">
                          <a:solidFill>
                            <a:srgbClr val="000000"/>
                          </a:solidFill>
                          <a:effectLst/>
                          <a:latin typeface="Calibri" panose="020F0502020204030204" pitchFamily="34" charset="0"/>
                        </a:rPr>
                        <a:t>35</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259989685"/>
                  </a:ext>
                </a:extLst>
              </a:tr>
              <a:tr h="222877">
                <a:tc>
                  <a:txBody>
                    <a:bodyPr/>
                    <a:lstStyle/>
                    <a:p>
                      <a:pPr algn="l" fontAlgn="b"/>
                      <a:r>
                        <a:rPr lang="fr-FR" sz="1400" b="1" i="0" u="none" strike="noStrike" noProof="0">
                          <a:solidFill>
                            <a:srgbClr val="000000"/>
                          </a:solidFill>
                          <a:effectLst/>
                          <a:latin typeface="Calibri" panose="020F0502020204030204" pitchFamily="34" charset="0"/>
                        </a:rPr>
                        <a:t>Total</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fr-FR" sz="1400" b="1" i="0" u="none" strike="noStrike" noProof="0">
                          <a:solidFill>
                            <a:srgbClr val="000000"/>
                          </a:solidFill>
                          <a:effectLst/>
                          <a:latin typeface="Calibri" panose="020F0502020204030204" pitchFamily="34" charset="0"/>
                        </a:rPr>
                        <a:t>51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fr-FR" sz="1400" b="1" i="0" u="none" strike="noStrike" noProof="0">
                          <a:solidFill>
                            <a:srgbClr val="000000"/>
                          </a:solidFill>
                          <a:effectLst/>
                          <a:latin typeface="Calibri" panose="020F0502020204030204" pitchFamily="34" charset="0"/>
                        </a:rPr>
                        <a:t>26</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fr-FR" sz="1400" b="1" i="0" u="none" strike="noStrike" noProof="0">
                          <a:solidFill>
                            <a:srgbClr val="000000"/>
                          </a:solidFill>
                          <a:effectLst/>
                          <a:latin typeface="Calibri" panose="020F0502020204030204" pitchFamily="34" charset="0"/>
                        </a:rPr>
                        <a:t>29</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fr-FR" sz="1400" b="1" i="0" u="none" strike="noStrike" noProof="0" dirty="0">
                          <a:solidFill>
                            <a:srgbClr val="000000"/>
                          </a:solidFill>
                          <a:effectLst/>
                          <a:latin typeface="Calibri" panose="020F0502020204030204" pitchFamily="34" charset="0"/>
                        </a:rPr>
                        <a:t>106</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extLst>
                  <a:ext uri="{0D108BD9-81ED-4DB2-BD59-A6C34878D82A}">
                    <a16:rowId xmlns:a16="http://schemas.microsoft.com/office/drawing/2014/main" val="1661345372"/>
                  </a:ext>
                </a:extLst>
              </a:tr>
            </a:tbl>
          </a:graphicData>
        </a:graphic>
      </p:graphicFrame>
      <p:graphicFrame>
        <p:nvGraphicFramePr>
          <p:cNvPr id="8" name="Table 7">
            <a:extLst>
              <a:ext uri="{FF2B5EF4-FFF2-40B4-BE49-F238E27FC236}">
                <a16:creationId xmlns:a16="http://schemas.microsoft.com/office/drawing/2014/main" id="{16C84CCD-9094-481E-B094-4123F74A4295}"/>
              </a:ext>
            </a:extLst>
          </p:cNvPr>
          <p:cNvGraphicFramePr>
            <a:graphicFrameLocks noGrp="1"/>
          </p:cNvGraphicFramePr>
          <p:nvPr>
            <p:extLst/>
          </p:nvPr>
        </p:nvGraphicFramePr>
        <p:xfrm>
          <a:off x="1411186" y="4027966"/>
          <a:ext cx="10490558" cy="1996440"/>
        </p:xfrm>
        <a:graphic>
          <a:graphicData uri="http://schemas.openxmlformats.org/drawingml/2006/table">
            <a:tbl>
              <a:tblPr/>
              <a:tblGrid>
                <a:gridCol w="1908484">
                  <a:extLst>
                    <a:ext uri="{9D8B030D-6E8A-4147-A177-3AD203B41FA5}">
                      <a16:colId xmlns:a16="http://schemas.microsoft.com/office/drawing/2014/main" val="965536383"/>
                    </a:ext>
                  </a:extLst>
                </a:gridCol>
                <a:gridCol w="1551961">
                  <a:extLst>
                    <a:ext uri="{9D8B030D-6E8A-4147-A177-3AD203B41FA5}">
                      <a16:colId xmlns:a16="http://schemas.microsoft.com/office/drawing/2014/main" val="629423320"/>
                    </a:ext>
                  </a:extLst>
                </a:gridCol>
                <a:gridCol w="1350417">
                  <a:extLst>
                    <a:ext uri="{9D8B030D-6E8A-4147-A177-3AD203B41FA5}">
                      <a16:colId xmlns:a16="http://schemas.microsoft.com/office/drawing/2014/main" val="156199034"/>
                    </a:ext>
                  </a:extLst>
                </a:gridCol>
                <a:gridCol w="1509290">
                  <a:extLst>
                    <a:ext uri="{9D8B030D-6E8A-4147-A177-3AD203B41FA5}">
                      <a16:colId xmlns:a16="http://schemas.microsoft.com/office/drawing/2014/main" val="3866106150"/>
                    </a:ext>
                  </a:extLst>
                </a:gridCol>
                <a:gridCol w="1549008">
                  <a:extLst>
                    <a:ext uri="{9D8B030D-6E8A-4147-A177-3AD203B41FA5}">
                      <a16:colId xmlns:a16="http://schemas.microsoft.com/office/drawing/2014/main" val="2881491626"/>
                    </a:ext>
                  </a:extLst>
                </a:gridCol>
                <a:gridCol w="1310699">
                  <a:extLst>
                    <a:ext uri="{9D8B030D-6E8A-4147-A177-3AD203B41FA5}">
                      <a16:colId xmlns:a16="http://schemas.microsoft.com/office/drawing/2014/main" val="369956247"/>
                    </a:ext>
                  </a:extLst>
                </a:gridCol>
                <a:gridCol w="1310699">
                  <a:extLst>
                    <a:ext uri="{9D8B030D-6E8A-4147-A177-3AD203B41FA5}">
                      <a16:colId xmlns:a16="http://schemas.microsoft.com/office/drawing/2014/main" val="3392473740"/>
                    </a:ext>
                  </a:extLst>
                </a:gridCol>
              </a:tblGrid>
              <a:tr h="200025">
                <a:tc gridSpan="7">
                  <a:txBody>
                    <a:bodyPr/>
                    <a:lstStyle/>
                    <a:p>
                      <a:pPr algn="l" fontAlgn="b"/>
                      <a:r>
                        <a:rPr lang="fr-FR" sz="1400" b="1" i="0" u="none" strike="noStrike" noProof="0" dirty="0">
                          <a:solidFill>
                            <a:srgbClr val="000000"/>
                          </a:solidFill>
                          <a:effectLst/>
                          <a:latin typeface="Calibri" panose="020F0502020204030204" pitchFamily="34" charset="0"/>
                        </a:rPr>
                        <a:t>Inégalité des traitements dans la mise en œuvre au niveau du district</a:t>
                      </a:r>
                    </a:p>
                  </a:txBody>
                  <a:tcPr marL="0" marR="0" marT="0" marB="0" anchor="b">
                    <a:lnL>
                      <a:noFill/>
                    </a:lnL>
                    <a:lnR>
                      <a:noFill/>
                    </a:lnR>
                    <a:lnT>
                      <a:noFill/>
                    </a:lnT>
                    <a:lnB>
                      <a:noFill/>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hMerge="1">
                  <a:txBody>
                    <a:bodyPr/>
                    <a:lstStyle/>
                    <a:p>
                      <a:pPr algn="ctr" fontAlgn="b"/>
                      <a:endParaRPr lang="en-GB"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709383080"/>
                  </a:ext>
                </a:extLst>
              </a:tr>
              <a:tr h="75951">
                <a:tc>
                  <a:txBody>
                    <a:bodyPr/>
                    <a:lstStyle/>
                    <a:p>
                      <a:pPr algn="l" fontAlgn="b"/>
                      <a:endParaRPr lang="fr-FR" sz="1100" b="0" i="0" u="none" strike="noStrike" noProof="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fr-FR" sz="1100" b="0" i="0" u="none" strike="noStrike" noProof="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fr-FR" sz="1100" b="0" i="0" u="none" strike="noStrike" noProof="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fr-FR" sz="1100" b="0" i="0" u="none" strike="noStrike" noProof="0" dirty="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fr-FR" sz="1100" b="0" i="0" u="none" strike="noStrike" noProof="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fr-FR" sz="1100" b="0" i="0" u="none" strike="noStrike" noProof="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fr-FR" sz="1100" b="0" i="0" u="none" strike="noStrike" noProof="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9808504"/>
                  </a:ext>
                </a:extLst>
              </a:tr>
              <a:tr h="485775">
                <a:tc>
                  <a:txBody>
                    <a:bodyPr/>
                    <a:lstStyle/>
                    <a:p>
                      <a:pPr algn="l" fontAlgn="ctr"/>
                      <a:r>
                        <a:rPr lang="fr-FR" sz="1400" b="1" i="0" u="none" strike="noStrike" noProof="0" dirty="0">
                          <a:solidFill>
                            <a:srgbClr val="000000"/>
                          </a:solidFill>
                          <a:effectLst/>
                          <a:latin typeface="Calibri" panose="020F0502020204030204" pitchFamily="34" charset="0"/>
                        </a:rPr>
                        <a:t> Province</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fr-FR" sz="1400" b="1" i="0" u="none" strike="noStrike" noProof="0">
                          <a:solidFill>
                            <a:srgbClr val="000000"/>
                          </a:solidFill>
                          <a:effectLst/>
                          <a:latin typeface="Calibri" panose="020F0502020204030204" pitchFamily="34" charset="0"/>
                        </a:rPr>
                        <a:t>Total</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fr-FR" sz="1400" b="1" i="0" u="none" strike="noStrike" noProof="0">
                          <a:solidFill>
                            <a:srgbClr val="000000"/>
                          </a:solidFill>
                          <a:effectLst/>
                          <a:latin typeface="Calibri" panose="020F0502020204030204" pitchFamily="34" charset="0"/>
                        </a:rPr>
                        <a:t>EAS traités adéquatement</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fr-FR" sz="1400" b="1" i="0" u="none" strike="noStrike" noProof="0">
                          <a:solidFill>
                            <a:srgbClr val="000000"/>
                          </a:solidFill>
                          <a:effectLst/>
                          <a:latin typeface="Calibri" panose="020F0502020204030204" pitchFamily="34" charset="0"/>
                        </a:rPr>
                        <a:t>EAS oubliés par sous-estimation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fr-FR" sz="1400" b="1" i="0" u="none" strike="noStrike" noProof="0">
                          <a:solidFill>
                            <a:srgbClr val="000000"/>
                          </a:solidFill>
                          <a:effectLst/>
                          <a:latin typeface="Calibri" panose="020F0502020204030204" pitchFamily="34" charset="0"/>
                        </a:rPr>
                        <a:t>EAS traités par sur-estimation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fr-FR" sz="1400" b="1" i="0" u="none" strike="noStrike" noProof="0">
                          <a:solidFill>
                            <a:srgbClr val="000000"/>
                          </a:solidFill>
                          <a:effectLst/>
                          <a:latin typeface="Calibri" panose="020F0502020204030204" pitchFamily="34" charset="0"/>
                        </a:rPr>
                        <a:t>PZQ en moins par sous-estimation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tc>
                  <a:txBody>
                    <a:bodyPr/>
                    <a:lstStyle/>
                    <a:p>
                      <a:pPr algn="ctr" fontAlgn="ctr"/>
                      <a:r>
                        <a:rPr lang="fr-FR" sz="1400" b="1" i="0" u="none" strike="noStrike" noProof="0">
                          <a:solidFill>
                            <a:srgbClr val="000000"/>
                          </a:solidFill>
                          <a:effectLst/>
                          <a:latin typeface="Calibri" panose="020F0502020204030204" pitchFamily="34" charset="0"/>
                        </a:rPr>
                        <a:t>PZQ en surplus par sur-estimation</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DD8E6"/>
                    </a:solidFill>
                  </a:tcPr>
                </a:tc>
                <a:extLst>
                  <a:ext uri="{0D108BD9-81ED-4DB2-BD59-A6C34878D82A}">
                    <a16:rowId xmlns:a16="http://schemas.microsoft.com/office/drawing/2014/main" val="2495663412"/>
                  </a:ext>
                </a:extLst>
              </a:tr>
              <a:tr h="190500">
                <a:tc>
                  <a:txBody>
                    <a:bodyPr/>
                    <a:lstStyle/>
                    <a:p>
                      <a:pPr algn="l" fontAlgn="b"/>
                      <a:r>
                        <a:rPr lang="fr-FR" sz="1100" b="0" i="0" u="none" strike="noStrike" noProof="0" dirty="0">
                          <a:solidFill>
                            <a:srgbClr val="000000"/>
                          </a:solidFill>
                          <a:effectLst/>
                          <a:latin typeface="Calibri" panose="020F0502020204030204" pitchFamily="34" charset="0"/>
                        </a:rPr>
                        <a:t>Sud</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21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22,291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6,803</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31,991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17,009</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79,980</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939163204"/>
                  </a:ext>
                </a:extLst>
              </a:tr>
              <a:tr h="190500">
                <a:tc>
                  <a:txBody>
                    <a:bodyPr/>
                    <a:lstStyle/>
                    <a:p>
                      <a:pPr algn="l" fontAlgn="b"/>
                      <a:r>
                        <a:rPr lang="fr-FR" sz="1100" b="0" i="0" u="none" strike="noStrike" noProof="0" dirty="0">
                          <a:solidFill>
                            <a:srgbClr val="000000"/>
                          </a:solidFill>
                          <a:effectLst/>
                          <a:latin typeface="Calibri" panose="020F0502020204030204" pitchFamily="34" charset="0"/>
                        </a:rPr>
                        <a:t>Ouest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19</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35,992</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2,611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10,921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6,528</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27,303</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586952807"/>
                  </a:ext>
                </a:extLst>
              </a:tr>
              <a:tr h="190500">
                <a:tc>
                  <a:txBody>
                    <a:bodyPr/>
                    <a:lstStyle/>
                    <a:p>
                      <a:pPr algn="l" fontAlgn="b"/>
                      <a:r>
                        <a:rPr lang="fr-FR" sz="1100" b="0" i="0" u="none" strike="noStrike" noProof="0" dirty="0">
                          <a:solidFill>
                            <a:srgbClr val="000000"/>
                          </a:solidFill>
                          <a:effectLst/>
                          <a:latin typeface="Calibri" panose="020F0502020204030204" pitchFamily="34" charset="0"/>
                        </a:rPr>
                        <a:t>Nord</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31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33,566</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20,831</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57,218</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52,080</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143,047</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529712169"/>
                  </a:ext>
                </a:extLst>
              </a:tr>
              <a:tr h="190500">
                <a:tc>
                  <a:txBody>
                    <a:bodyPr/>
                    <a:lstStyle/>
                    <a:p>
                      <a:pPr algn="l" fontAlgn="b"/>
                      <a:r>
                        <a:rPr lang="fr-FR" sz="1100" b="0" i="0" u="none" strike="noStrike" noProof="0" dirty="0">
                          <a:solidFill>
                            <a:srgbClr val="000000"/>
                          </a:solidFill>
                          <a:effectLst/>
                          <a:latin typeface="Calibri" panose="020F0502020204030204" pitchFamily="34" charset="0"/>
                        </a:rPr>
                        <a:t>Est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35</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87,144</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8,392</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23,592</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20,982</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fr-FR" sz="1100" b="0" i="0" u="none" strike="noStrike" noProof="0">
                          <a:solidFill>
                            <a:srgbClr val="000000"/>
                          </a:solidFill>
                          <a:effectLst/>
                          <a:latin typeface="Calibri" panose="020F0502020204030204" pitchFamily="34" charset="0"/>
                        </a:rPr>
                        <a:t>58,981</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977136640"/>
                  </a:ext>
                </a:extLst>
              </a:tr>
              <a:tr h="200025">
                <a:tc>
                  <a:txBody>
                    <a:bodyPr/>
                    <a:lstStyle/>
                    <a:p>
                      <a:pPr algn="l" fontAlgn="b"/>
                      <a:r>
                        <a:rPr lang="fr-FR" sz="1400" b="1" i="0" u="none" strike="noStrike" noProof="0">
                          <a:solidFill>
                            <a:srgbClr val="000000"/>
                          </a:solidFill>
                          <a:effectLst/>
                          <a:latin typeface="Calibri" panose="020F0502020204030204" pitchFamily="34" charset="0"/>
                        </a:rPr>
                        <a:t>Total</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fr-FR" sz="1400" b="1" i="0" u="none" strike="noStrike" noProof="0">
                          <a:solidFill>
                            <a:srgbClr val="000000"/>
                          </a:solidFill>
                          <a:effectLst/>
                          <a:latin typeface="Calibri" panose="020F0502020204030204" pitchFamily="34" charset="0"/>
                        </a:rPr>
                        <a:t>106</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fr-FR" sz="1400" b="1" i="0" u="none" strike="noStrike" noProof="0">
                          <a:solidFill>
                            <a:srgbClr val="000000"/>
                          </a:solidFill>
                          <a:effectLst/>
                          <a:latin typeface="Calibri" panose="020F0502020204030204" pitchFamily="34" charset="0"/>
                        </a:rPr>
                        <a:t>178,993</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fr-FR" sz="1400" b="1" i="0" u="none" strike="noStrike" noProof="0">
                          <a:solidFill>
                            <a:srgbClr val="000000"/>
                          </a:solidFill>
                          <a:effectLst/>
                          <a:latin typeface="Calibri" panose="020F0502020204030204" pitchFamily="34" charset="0"/>
                        </a:rPr>
                        <a:t>38,637</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fr-FR" sz="1400" b="1" i="0" u="none" strike="noStrike" noProof="0">
                          <a:solidFill>
                            <a:srgbClr val="000000"/>
                          </a:solidFill>
                          <a:effectLst/>
                          <a:latin typeface="Calibri" panose="020F0502020204030204" pitchFamily="34" charset="0"/>
                        </a:rPr>
                        <a:t>123,722</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fr-FR" sz="1400" b="1" i="0" u="none" strike="noStrike" noProof="0">
                          <a:solidFill>
                            <a:srgbClr val="000000"/>
                          </a:solidFill>
                          <a:effectLst/>
                          <a:latin typeface="Calibri" panose="020F0502020204030204" pitchFamily="34" charset="0"/>
                        </a:rPr>
                        <a:t>96,599</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tc>
                  <a:txBody>
                    <a:bodyPr/>
                    <a:lstStyle/>
                    <a:p>
                      <a:pPr algn="ctr" fontAlgn="b"/>
                      <a:r>
                        <a:rPr lang="fr-FR" sz="1400" b="1" i="0" u="none" strike="noStrike" noProof="0" dirty="0">
                          <a:solidFill>
                            <a:srgbClr val="000000"/>
                          </a:solidFill>
                          <a:effectLst/>
                          <a:latin typeface="Calibri" panose="020F0502020204030204" pitchFamily="34" charset="0"/>
                        </a:rPr>
                        <a:t>309,311</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ADD8E6"/>
                    </a:solidFill>
                  </a:tcPr>
                </a:tc>
                <a:extLst>
                  <a:ext uri="{0D108BD9-81ED-4DB2-BD59-A6C34878D82A}">
                    <a16:rowId xmlns:a16="http://schemas.microsoft.com/office/drawing/2014/main" val="3953516128"/>
                  </a:ext>
                </a:extLst>
              </a:tr>
            </a:tbl>
          </a:graphicData>
        </a:graphic>
      </p:graphicFrame>
      <p:sp>
        <p:nvSpPr>
          <p:cNvPr id="19" name="Rectangle 18">
            <a:extLst>
              <a:ext uri="{FF2B5EF4-FFF2-40B4-BE49-F238E27FC236}">
                <a16:creationId xmlns:a16="http://schemas.microsoft.com/office/drawing/2014/main" id="{76F4FA5D-0493-49BF-9C5F-73F13426635B}"/>
              </a:ext>
            </a:extLst>
          </p:cNvPr>
          <p:cNvSpPr/>
          <p:nvPr/>
        </p:nvSpPr>
        <p:spPr>
          <a:xfrm>
            <a:off x="1287809" y="2417160"/>
            <a:ext cx="5293209" cy="203034"/>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3944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4363" y="5843459"/>
            <a:ext cx="1444354" cy="948156"/>
          </a:xfrm>
          <a:prstGeom prst="rect">
            <a:avLst/>
          </a:prstGeom>
        </p:spPr>
      </p:pic>
      <p:sp>
        <p:nvSpPr>
          <p:cNvPr id="12" name="Title 1">
            <a:extLst>
              <a:ext uri="{FF2B5EF4-FFF2-40B4-BE49-F238E27FC236}">
                <a16:creationId xmlns:a16="http://schemas.microsoft.com/office/drawing/2014/main" id="{0D5FE8F3-A402-4672-8924-D8E53DDA9EB6}"/>
              </a:ext>
            </a:extLst>
          </p:cNvPr>
          <p:cNvSpPr>
            <a:spLocks noGrp="1"/>
          </p:cNvSpPr>
          <p:nvPr>
            <p:ph type="title"/>
          </p:nvPr>
        </p:nvSpPr>
        <p:spPr>
          <a:xfrm>
            <a:off x="1227109" y="214826"/>
            <a:ext cx="10099431" cy="864961"/>
          </a:xfrm>
        </p:spPr>
        <p:txBody>
          <a:bodyPr>
            <a:noAutofit/>
          </a:bodyPr>
          <a:lstStyle/>
          <a:p>
            <a:pPr algn="l"/>
            <a:r>
              <a:rPr lang="en-US" b="1" dirty="0"/>
              <a:t>Output Data – Medicines Request</a:t>
            </a:r>
          </a:p>
        </p:txBody>
      </p:sp>
      <p:graphicFrame>
        <p:nvGraphicFramePr>
          <p:cNvPr id="8" name="Content Placeholder 7">
            <a:extLst>
              <a:ext uri="{FF2B5EF4-FFF2-40B4-BE49-F238E27FC236}">
                <a16:creationId xmlns:a16="http://schemas.microsoft.com/office/drawing/2014/main" id="{D5C39829-35D3-4C52-B99C-0D309466D707}"/>
              </a:ext>
            </a:extLst>
          </p:cNvPr>
          <p:cNvGraphicFramePr>
            <a:graphicFrameLocks noGrp="1"/>
          </p:cNvGraphicFramePr>
          <p:nvPr>
            <p:ph idx="1"/>
            <p:extLst/>
          </p:nvPr>
        </p:nvGraphicFramePr>
        <p:xfrm>
          <a:off x="1397883" y="1100138"/>
          <a:ext cx="10025304" cy="5217399"/>
        </p:xfrm>
        <a:graphic>
          <a:graphicData uri="http://schemas.openxmlformats.org/drawingml/2006/table">
            <a:tbl>
              <a:tblPr>
                <a:tableStyleId>{BDBED569-4797-4DF1-A0F4-6AAB3CD982D8}</a:tableStyleId>
              </a:tblPr>
              <a:tblGrid>
                <a:gridCol w="550187">
                  <a:extLst>
                    <a:ext uri="{9D8B030D-6E8A-4147-A177-3AD203B41FA5}">
                      <a16:colId xmlns:a16="http://schemas.microsoft.com/office/drawing/2014/main" val="3505463190"/>
                    </a:ext>
                  </a:extLst>
                </a:gridCol>
                <a:gridCol w="834524">
                  <a:extLst>
                    <a:ext uri="{9D8B030D-6E8A-4147-A177-3AD203B41FA5}">
                      <a16:colId xmlns:a16="http://schemas.microsoft.com/office/drawing/2014/main" val="1695058183"/>
                    </a:ext>
                  </a:extLst>
                </a:gridCol>
                <a:gridCol w="664661">
                  <a:extLst>
                    <a:ext uri="{9D8B030D-6E8A-4147-A177-3AD203B41FA5}">
                      <a16:colId xmlns:a16="http://schemas.microsoft.com/office/drawing/2014/main" val="3771174436"/>
                    </a:ext>
                  </a:extLst>
                </a:gridCol>
                <a:gridCol w="664661">
                  <a:extLst>
                    <a:ext uri="{9D8B030D-6E8A-4147-A177-3AD203B41FA5}">
                      <a16:colId xmlns:a16="http://schemas.microsoft.com/office/drawing/2014/main" val="1948292183"/>
                    </a:ext>
                  </a:extLst>
                </a:gridCol>
                <a:gridCol w="664661">
                  <a:extLst>
                    <a:ext uri="{9D8B030D-6E8A-4147-A177-3AD203B41FA5}">
                      <a16:colId xmlns:a16="http://schemas.microsoft.com/office/drawing/2014/main" val="2735327024"/>
                    </a:ext>
                  </a:extLst>
                </a:gridCol>
                <a:gridCol w="664661">
                  <a:extLst>
                    <a:ext uri="{9D8B030D-6E8A-4147-A177-3AD203B41FA5}">
                      <a16:colId xmlns:a16="http://schemas.microsoft.com/office/drawing/2014/main" val="1458895132"/>
                    </a:ext>
                  </a:extLst>
                </a:gridCol>
                <a:gridCol w="664661">
                  <a:extLst>
                    <a:ext uri="{9D8B030D-6E8A-4147-A177-3AD203B41FA5}">
                      <a16:colId xmlns:a16="http://schemas.microsoft.com/office/drawing/2014/main" val="2457147886"/>
                    </a:ext>
                  </a:extLst>
                </a:gridCol>
                <a:gridCol w="664661">
                  <a:extLst>
                    <a:ext uri="{9D8B030D-6E8A-4147-A177-3AD203B41FA5}">
                      <a16:colId xmlns:a16="http://schemas.microsoft.com/office/drawing/2014/main" val="329253374"/>
                    </a:ext>
                  </a:extLst>
                </a:gridCol>
                <a:gridCol w="664661">
                  <a:extLst>
                    <a:ext uri="{9D8B030D-6E8A-4147-A177-3AD203B41FA5}">
                      <a16:colId xmlns:a16="http://schemas.microsoft.com/office/drawing/2014/main" val="1641992251"/>
                    </a:ext>
                  </a:extLst>
                </a:gridCol>
                <a:gridCol w="664661">
                  <a:extLst>
                    <a:ext uri="{9D8B030D-6E8A-4147-A177-3AD203B41FA5}">
                      <a16:colId xmlns:a16="http://schemas.microsoft.com/office/drawing/2014/main" val="3703204524"/>
                    </a:ext>
                  </a:extLst>
                </a:gridCol>
                <a:gridCol w="664661">
                  <a:extLst>
                    <a:ext uri="{9D8B030D-6E8A-4147-A177-3AD203B41FA5}">
                      <a16:colId xmlns:a16="http://schemas.microsoft.com/office/drawing/2014/main" val="3182768624"/>
                    </a:ext>
                  </a:extLst>
                </a:gridCol>
                <a:gridCol w="664661">
                  <a:extLst>
                    <a:ext uri="{9D8B030D-6E8A-4147-A177-3AD203B41FA5}">
                      <a16:colId xmlns:a16="http://schemas.microsoft.com/office/drawing/2014/main" val="1864798214"/>
                    </a:ext>
                  </a:extLst>
                </a:gridCol>
                <a:gridCol w="664661">
                  <a:extLst>
                    <a:ext uri="{9D8B030D-6E8A-4147-A177-3AD203B41FA5}">
                      <a16:colId xmlns:a16="http://schemas.microsoft.com/office/drawing/2014/main" val="640722360"/>
                    </a:ext>
                  </a:extLst>
                </a:gridCol>
                <a:gridCol w="664661">
                  <a:extLst>
                    <a:ext uri="{9D8B030D-6E8A-4147-A177-3AD203B41FA5}">
                      <a16:colId xmlns:a16="http://schemas.microsoft.com/office/drawing/2014/main" val="1436625245"/>
                    </a:ext>
                  </a:extLst>
                </a:gridCol>
                <a:gridCol w="664661">
                  <a:extLst>
                    <a:ext uri="{9D8B030D-6E8A-4147-A177-3AD203B41FA5}">
                      <a16:colId xmlns:a16="http://schemas.microsoft.com/office/drawing/2014/main" val="2510324623"/>
                    </a:ext>
                  </a:extLst>
                </a:gridCol>
              </a:tblGrid>
              <a:tr h="190206">
                <a:tc gridSpan="6">
                  <a:txBody>
                    <a:bodyPr/>
                    <a:lstStyle/>
                    <a:p>
                      <a:pPr algn="ctr" fontAlgn="ctr"/>
                      <a:r>
                        <a:rPr lang="fr-FR" sz="1400" u="none" strike="noStrike" noProof="0" dirty="0">
                          <a:effectLst/>
                        </a:rPr>
                        <a:t>Géographie</a:t>
                      </a:r>
                      <a:endParaRPr lang="fr-FR" sz="1400" b="1" i="0" u="none" strike="noStrike" noProof="0" dirty="0">
                        <a:solidFill>
                          <a:srgbClr val="000000"/>
                        </a:solidFill>
                        <a:effectLst/>
                        <a:latin typeface="Calibri" panose="020F0502020204030204" pitchFamily="34" charset="0"/>
                      </a:endParaRPr>
                    </a:p>
                  </a:txBody>
                  <a:tcPr marL="9057" marR="9057" marT="9057" marB="0" anchor="ctr">
                    <a:solidFill>
                      <a:schemeClr val="tx2">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fontAlgn="ctr"/>
                      <a:r>
                        <a:rPr lang="fr-FR" sz="1400" u="none" strike="noStrike" noProof="0">
                          <a:effectLst/>
                        </a:rPr>
                        <a:t>EPI</a:t>
                      </a:r>
                      <a:endParaRPr lang="fr-FR" sz="1400" b="1" i="0" u="none" strike="noStrike" noProof="0">
                        <a:solidFill>
                          <a:srgbClr val="000000"/>
                        </a:solidFill>
                        <a:effectLst/>
                        <a:latin typeface="Calibri" panose="020F0502020204030204" pitchFamily="34" charset="0"/>
                      </a:endParaRPr>
                    </a:p>
                  </a:txBody>
                  <a:tcPr marL="9057" marR="9057" marT="9057" marB="0" anchor="ctr">
                    <a:solidFill>
                      <a:schemeClr val="tx2">
                        <a:lumMod val="20000"/>
                        <a:lumOff val="80000"/>
                      </a:schemeClr>
                    </a:solidFill>
                  </a:tcPr>
                </a:tc>
                <a:tc gridSpan="8">
                  <a:txBody>
                    <a:bodyPr/>
                    <a:lstStyle/>
                    <a:p>
                      <a:pPr algn="ctr" fontAlgn="ctr"/>
                      <a:r>
                        <a:rPr lang="fr-FR" sz="1400" u="none" strike="noStrike" noProof="0" dirty="0">
                          <a:effectLst/>
                        </a:rPr>
                        <a:t>Projections Annuelles de Traitement  2020</a:t>
                      </a:r>
                      <a:endParaRPr lang="fr-FR" sz="1400" b="1" i="0" u="none" strike="noStrike" noProof="0" dirty="0">
                        <a:solidFill>
                          <a:srgbClr val="000000"/>
                        </a:solidFill>
                        <a:effectLst/>
                        <a:latin typeface="Calibri" panose="020F0502020204030204" pitchFamily="34" charset="0"/>
                      </a:endParaRPr>
                    </a:p>
                  </a:txBody>
                  <a:tcPr marL="9057" marR="9057" marT="9057" marB="0" anchor="ctr">
                    <a:solidFill>
                      <a:schemeClr val="tx2">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885221365"/>
                  </a:ext>
                </a:extLst>
              </a:tr>
              <a:tr h="407584">
                <a:tc>
                  <a:txBody>
                    <a:bodyPr/>
                    <a:lstStyle/>
                    <a:p>
                      <a:pPr algn="ctr" fontAlgn="ctr"/>
                      <a:r>
                        <a:rPr lang="fr-FR" sz="1000" b="0" i="0" u="none" strike="noStrike" noProof="0" dirty="0">
                          <a:solidFill>
                            <a:srgbClr val="000000"/>
                          </a:solidFill>
                          <a:effectLst/>
                          <a:latin typeface="Calibri" panose="020F0502020204030204" pitchFamily="34" charset="0"/>
                        </a:rPr>
                        <a:t>SN</a:t>
                      </a:r>
                    </a:p>
                  </a:txBody>
                  <a:tcPr marL="0" marR="0" marT="0" marB="0" anchor="ctr">
                    <a:solidFill>
                      <a:schemeClr val="tx2">
                        <a:lumMod val="20000"/>
                        <a:lumOff val="80000"/>
                      </a:schemeClr>
                    </a:solidFill>
                  </a:tcPr>
                </a:tc>
                <a:tc>
                  <a:txBody>
                    <a:bodyPr/>
                    <a:lstStyle/>
                    <a:p>
                      <a:pPr algn="ctr" fontAlgn="ctr"/>
                      <a:r>
                        <a:rPr lang="fr-FR" sz="1000" b="0" i="0" u="none" strike="noStrike" noProof="0" dirty="0">
                          <a:solidFill>
                            <a:srgbClr val="000000"/>
                          </a:solidFill>
                          <a:effectLst/>
                          <a:latin typeface="Calibri" panose="020F0502020204030204" pitchFamily="34" charset="0"/>
                        </a:rPr>
                        <a:t>Pays</a:t>
                      </a:r>
                    </a:p>
                  </a:txBody>
                  <a:tcPr marL="0" marR="0" marT="0" marB="0" anchor="ctr">
                    <a:solidFill>
                      <a:schemeClr val="tx2">
                        <a:lumMod val="20000"/>
                        <a:lumOff val="80000"/>
                      </a:schemeClr>
                    </a:solidFill>
                  </a:tcPr>
                </a:tc>
                <a:tc>
                  <a:txBody>
                    <a:bodyPr/>
                    <a:lstStyle/>
                    <a:p>
                      <a:pPr algn="ctr" fontAlgn="ctr"/>
                      <a:r>
                        <a:rPr lang="fr-FR" sz="1000" b="0" i="0" u="none" strike="noStrike" noProof="0" dirty="0">
                          <a:solidFill>
                            <a:srgbClr val="000000"/>
                          </a:solidFill>
                          <a:effectLst/>
                          <a:latin typeface="Calibri" panose="020F0502020204030204" pitchFamily="34" charset="0"/>
                        </a:rPr>
                        <a:t>ISO3</a:t>
                      </a:r>
                    </a:p>
                  </a:txBody>
                  <a:tcPr marL="0" marR="0" marT="0" marB="0" anchor="ctr">
                    <a:solidFill>
                      <a:schemeClr val="tx2">
                        <a:lumMod val="20000"/>
                        <a:lumOff val="80000"/>
                      </a:schemeClr>
                    </a:solidFill>
                  </a:tcPr>
                </a:tc>
                <a:tc>
                  <a:txBody>
                    <a:bodyPr/>
                    <a:lstStyle/>
                    <a:p>
                      <a:pPr algn="l" fontAlgn="ctr"/>
                      <a:r>
                        <a:rPr lang="fr-FR" sz="1000" b="0" i="0" u="none" strike="noStrike" noProof="0" dirty="0">
                          <a:solidFill>
                            <a:srgbClr val="000000"/>
                          </a:solidFill>
                          <a:effectLst/>
                          <a:latin typeface="Calibri" panose="020F0502020204030204" pitchFamily="34" charset="0"/>
                        </a:rPr>
                        <a:t>Région sanitaire</a:t>
                      </a:r>
                    </a:p>
                  </a:txBody>
                  <a:tcPr marL="0" marR="0" marT="0" marB="0" anchor="ctr">
                    <a:solidFill>
                      <a:schemeClr val="tx2">
                        <a:lumMod val="20000"/>
                        <a:lumOff val="80000"/>
                      </a:schemeClr>
                    </a:solidFill>
                  </a:tcPr>
                </a:tc>
                <a:tc>
                  <a:txBody>
                    <a:bodyPr/>
                    <a:lstStyle/>
                    <a:p>
                      <a:pPr algn="l" fontAlgn="ctr"/>
                      <a:r>
                        <a:rPr lang="fr-FR" sz="1000" b="0" i="0" u="none" strike="noStrike" noProof="0">
                          <a:solidFill>
                            <a:srgbClr val="000000"/>
                          </a:solidFill>
                          <a:effectLst/>
                          <a:latin typeface="Calibri" panose="020F0502020204030204" pitchFamily="34" charset="0"/>
                        </a:rPr>
                        <a:t>District sanitaire</a:t>
                      </a:r>
                    </a:p>
                  </a:txBody>
                  <a:tcPr marL="0" marR="0" marT="0" marB="0" anchor="ctr">
                    <a:solidFill>
                      <a:schemeClr val="tx2">
                        <a:lumMod val="20000"/>
                        <a:lumOff val="80000"/>
                      </a:schemeClr>
                    </a:solidFill>
                  </a:tcPr>
                </a:tc>
                <a:tc>
                  <a:txBody>
                    <a:bodyPr/>
                    <a:lstStyle/>
                    <a:p>
                      <a:pPr algn="ctr" fontAlgn="ctr"/>
                      <a:r>
                        <a:rPr lang="fr-FR" sz="1000" b="0" i="0" u="none" strike="noStrike" noProof="0" dirty="0">
                          <a:solidFill>
                            <a:srgbClr val="000000"/>
                          </a:solidFill>
                          <a:effectLst/>
                          <a:latin typeface="Calibri" panose="020F0502020204030204" pitchFamily="34" charset="0"/>
                        </a:rPr>
                        <a:t>ESPEN_UMO_ID</a:t>
                      </a:r>
                    </a:p>
                  </a:txBody>
                  <a:tcPr marL="0" marR="0" marT="0" marB="0" anchor="ctr">
                    <a:solidFill>
                      <a:schemeClr val="tx2">
                        <a:lumMod val="20000"/>
                        <a:lumOff val="80000"/>
                      </a:schemeClr>
                    </a:solidFill>
                  </a:tcPr>
                </a:tc>
                <a:tc>
                  <a:txBody>
                    <a:bodyPr/>
                    <a:lstStyle/>
                    <a:p>
                      <a:pPr algn="ctr" fontAlgn="ctr"/>
                      <a:r>
                        <a:rPr lang="fr-FR" sz="1000" b="0" i="0" u="none" strike="noStrike" noProof="0">
                          <a:solidFill>
                            <a:srgbClr val="000000"/>
                          </a:solidFill>
                          <a:effectLst/>
                          <a:latin typeface="Calibri" panose="020F0502020204030204" pitchFamily="34" charset="0"/>
                        </a:rPr>
                        <a:t>Endemicité</a:t>
                      </a:r>
                    </a:p>
                  </a:txBody>
                  <a:tcPr marL="0" marR="0" marT="0" marB="0" anchor="ctr">
                    <a:solidFill>
                      <a:schemeClr val="tx2">
                        <a:lumMod val="20000"/>
                        <a:lumOff val="80000"/>
                      </a:schemeClr>
                    </a:solidFill>
                  </a:tcPr>
                </a:tc>
                <a:tc>
                  <a:txBody>
                    <a:bodyPr/>
                    <a:lstStyle/>
                    <a:p>
                      <a:pPr algn="ctr" fontAlgn="ctr"/>
                      <a:r>
                        <a:rPr lang="fr-FR" sz="1000" b="0" i="0" u="none" strike="noStrike" noProof="0" dirty="0">
                          <a:solidFill>
                            <a:srgbClr val="000000"/>
                          </a:solidFill>
                          <a:effectLst/>
                          <a:latin typeface="Calibri" panose="020F0502020204030204" pitchFamily="34" charset="0"/>
                        </a:rPr>
                        <a:t>EAS nécessitant CP</a:t>
                      </a:r>
                    </a:p>
                  </a:txBody>
                  <a:tcPr marL="0" marR="0" marT="0" marB="0" anchor="ctr">
                    <a:solidFill>
                      <a:schemeClr val="tx2">
                        <a:lumMod val="20000"/>
                        <a:lumOff val="80000"/>
                      </a:schemeClr>
                    </a:solidFill>
                  </a:tcPr>
                </a:tc>
                <a:tc>
                  <a:txBody>
                    <a:bodyPr/>
                    <a:lstStyle/>
                    <a:p>
                      <a:pPr algn="ctr" fontAlgn="ctr"/>
                      <a:r>
                        <a:rPr lang="fr-FR" sz="1000" b="0" i="0" u="none" strike="noStrike" noProof="0" dirty="0">
                          <a:solidFill>
                            <a:srgbClr val="000000"/>
                          </a:solidFill>
                          <a:effectLst/>
                          <a:latin typeface="Calibri" panose="020F0502020204030204" pitchFamily="34" charset="0"/>
                        </a:rPr>
                        <a:t>Adultes nécessitant CP</a:t>
                      </a:r>
                    </a:p>
                  </a:txBody>
                  <a:tcPr marL="0" marR="0" marT="0" marB="0" anchor="ctr">
                    <a:solidFill>
                      <a:schemeClr val="tx2">
                        <a:lumMod val="20000"/>
                        <a:lumOff val="80000"/>
                      </a:schemeClr>
                    </a:solidFill>
                  </a:tcPr>
                </a:tc>
                <a:tc>
                  <a:txBody>
                    <a:bodyPr/>
                    <a:lstStyle/>
                    <a:p>
                      <a:pPr algn="ctr" fontAlgn="ctr"/>
                      <a:r>
                        <a:rPr lang="fr-FR" sz="1000" b="0" i="0" u="none" strike="noStrike" noProof="0" dirty="0">
                          <a:solidFill>
                            <a:srgbClr val="000000"/>
                          </a:solidFill>
                          <a:effectLst/>
                          <a:latin typeface="Calibri" panose="020F0502020204030204" pitchFamily="34" charset="0"/>
                        </a:rPr>
                        <a:t>Total nécessitant CP</a:t>
                      </a:r>
                    </a:p>
                  </a:txBody>
                  <a:tcPr marL="0" marR="0" marT="0" marB="0" anchor="ctr">
                    <a:solidFill>
                      <a:schemeClr val="tx2">
                        <a:lumMod val="20000"/>
                        <a:lumOff val="80000"/>
                      </a:schemeClr>
                    </a:solidFill>
                  </a:tcPr>
                </a:tc>
                <a:tc>
                  <a:txBody>
                    <a:bodyPr/>
                    <a:lstStyle/>
                    <a:p>
                      <a:pPr algn="ctr" fontAlgn="ctr"/>
                      <a:r>
                        <a:rPr lang="fr-FR" sz="1000" b="0" i="0" u="none" strike="noStrike" noProof="0" dirty="0">
                          <a:solidFill>
                            <a:srgbClr val="000000"/>
                          </a:solidFill>
                          <a:effectLst/>
                          <a:latin typeface="Calibri" panose="020F0502020204030204" pitchFamily="34" charset="0"/>
                        </a:rPr>
                        <a:t>Programmé pour Rx</a:t>
                      </a:r>
                    </a:p>
                  </a:txBody>
                  <a:tcPr marL="0" marR="0" marT="0" marB="0" anchor="ctr">
                    <a:solidFill>
                      <a:schemeClr val="tx2">
                        <a:lumMod val="20000"/>
                        <a:lumOff val="80000"/>
                      </a:schemeClr>
                    </a:solidFill>
                  </a:tcPr>
                </a:tc>
                <a:tc>
                  <a:txBody>
                    <a:bodyPr/>
                    <a:lstStyle/>
                    <a:p>
                      <a:pPr algn="ctr" fontAlgn="ctr"/>
                      <a:r>
                        <a:rPr lang="fr-FR" sz="1000" b="0" i="0" u="none" strike="noStrike" noProof="0" dirty="0">
                          <a:solidFill>
                            <a:srgbClr val="000000"/>
                          </a:solidFill>
                          <a:effectLst/>
                          <a:latin typeface="Calibri" panose="020F0502020204030204" pitchFamily="34" charset="0"/>
                        </a:rPr>
                        <a:t># nb de sous-unités à traiter</a:t>
                      </a:r>
                    </a:p>
                  </a:txBody>
                  <a:tcPr marL="0" marR="0" marT="0" marB="0" anchor="ctr">
                    <a:solidFill>
                      <a:schemeClr val="tx2">
                        <a:lumMod val="20000"/>
                        <a:lumOff val="80000"/>
                      </a:schemeClr>
                    </a:solidFill>
                  </a:tcPr>
                </a:tc>
                <a:tc>
                  <a:txBody>
                    <a:bodyPr/>
                    <a:lstStyle/>
                    <a:p>
                      <a:pPr algn="ctr" fontAlgn="ctr"/>
                      <a:r>
                        <a:rPr lang="fr-FR" sz="1000" b="0" i="0" u="none" strike="noStrike" noProof="0" dirty="0">
                          <a:solidFill>
                            <a:srgbClr val="000000"/>
                          </a:solidFill>
                          <a:effectLst/>
                          <a:latin typeface="Calibri" panose="020F0502020204030204" pitchFamily="34" charset="0"/>
                        </a:rPr>
                        <a:t>EAS à traiter</a:t>
                      </a:r>
                    </a:p>
                  </a:txBody>
                  <a:tcPr marL="0" marR="0" marT="0" marB="0" anchor="ctr">
                    <a:solidFill>
                      <a:schemeClr val="tx2">
                        <a:lumMod val="20000"/>
                        <a:lumOff val="80000"/>
                      </a:schemeClr>
                    </a:solidFill>
                  </a:tcPr>
                </a:tc>
                <a:tc>
                  <a:txBody>
                    <a:bodyPr/>
                    <a:lstStyle/>
                    <a:p>
                      <a:pPr algn="ctr" fontAlgn="ctr"/>
                      <a:r>
                        <a:rPr lang="fr-FR" sz="1000" b="0" i="0" u="none" strike="noStrike" noProof="0" dirty="0">
                          <a:solidFill>
                            <a:srgbClr val="000000"/>
                          </a:solidFill>
                          <a:effectLst/>
                          <a:latin typeface="Calibri" panose="020F0502020204030204" pitchFamily="34" charset="0"/>
                        </a:rPr>
                        <a:t>Adultes à traiter Rx</a:t>
                      </a:r>
                    </a:p>
                  </a:txBody>
                  <a:tcPr marL="0" marR="0" marT="0" marB="0" anchor="ctr">
                    <a:solidFill>
                      <a:schemeClr val="tx2">
                        <a:lumMod val="20000"/>
                        <a:lumOff val="80000"/>
                      </a:schemeClr>
                    </a:solidFill>
                  </a:tcPr>
                </a:tc>
                <a:tc>
                  <a:txBody>
                    <a:bodyPr/>
                    <a:lstStyle/>
                    <a:p>
                      <a:pPr algn="ctr" fontAlgn="ctr"/>
                      <a:r>
                        <a:rPr lang="fr-FR" sz="1000" b="0" i="0" u="none" strike="noStrike" noProof="0" dirty="0">
                          <a:solidFill>
                            <a:srgbClr val="000000"/>
                          </a:solidFill>
                          <a:effectLst/>
                          <a:latin typeface="Calibri" panose="020F0502020204030204" pitchFamily="34" charset="0"/>
                        </a:rPr>
                        <a:t>Total à traiter</a:t>
                      </a:r>
                    </a:p>
                  </a:txBody>
                  <a:tcPr marL="0" marR="0" marT="0" marB="0" anchor="ctr">
                    <a:solidFill>
                      <a:schemeClr val="tx2">
                        <a:lumMod val="20000"/>
                        <a:lumOff val="80000"/>
                      </a:schemeClr>
                    </a:solidFill>
                  </a:tcPr>
                </a:tc>
                <a:extLst>
                  <a:ext uri="{0D108BD9-81ED-4DB2-BD59-A6C34878D82A}">
                    <a16:rowId xmlns:a16="http://schemas.microsoft.com/office/drawing/2014/main" val="2340412569"/>
                  </a:ext>
                </a:extLst>
              </a:tr>
              <a:tr h="181149">
                <a:tc>
                  <a:txBody>
                    <a:bodyPr/>
                    <a:lstStyle/>
                    <a:p>
                      <a:pPr algn="ctr" fontAlgn="b"/>
                      <a:r>
                        <a:rPr lang="fr-FR" sz="1000" u="none" strike="noStrike" noProof="0">
                          <a:effectLst/>
                        </a:rPr>
                        <a:t>1</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dirty="0">
                          <a:effectLst/>
                        </a:rPr>
                        <a:t>Murkonia</a:t>
                      </a:r>
                      <a:endParaRPr lang="fr-FR" sz="1000" b="0" i="0" u="none" strike="noStrike" noProof="0" dirty="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MRK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l" fontAlgn="b"/>
                      <a:r>
                        <a:rPr lang="fr-FR" sz="1000" u="none" strike="noStrike" noProof="0" dirty="0">
                          <a:effectLst/>
                        </a:rPr>
                        <a:t>Sud</a:t>
                      </a:r>
                      <a:endParaRPr lang="fr-FR" sz="1000" b="0" i="0" u="none" strike="noStrike" noProof="0" dirty="0">
                        <a:solidFill>
                          <a:srgbClr val="000000"/>
                        </a:solidFill>
                        <a:effectLst/>
                        <a:latin typeface="Calibri" panose="020F0502020204030204" pitchFamily="34" charset="0"/>
                      </a:endParaRPr>
                    </a:p>
                  </a:txBody>
                  <a:tcPr marL="9057" marR="9057" marT="9057" marB="0" anchor="b"/>
                </a:tc>
                <a:tc>
                  <a:txBody>
                    <a:bodyPr/>
                    <a:lstStyle/>
                    <a:p>
                      <a:pPr algn="l" fontAlgn="b"/>
                      <a:r>
                        <a:rPr lang="fr-FR" sz="1000" u="none" strike="noStrike" noProof="0">
                          <a:effectLst/>
                        </a:rPr>
                        <a:t>Astori</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1</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2</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28,039</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18,225</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46,264</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1680188658"/>
                  </a:ext>
                </a:extLst>
              </a:tr>
              <a:tr h="181149">
                <a:tc>
                  <a:txBody>
                    <a:bodyPr/>
                    <a:lstStyle/>
                    <a:p>
                      <a:pPr algn="ctr" fontAlgn="b"/>
                      <a:r>
                        <a:rPr lang="fr-FR" sz="1000" u="none" strike="noStrike" noProof="0">
                          <a:effectLst/>
                        </a:rPr>
                        <a:t>2</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Murkonia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MRK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marL="0" marR="0" lvl="0" indent="0" algn="l" defTabSz="457189" rtl="0" eaLnBrk="1" fontAlgn="b"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a:ea typeface="+mn-ea"/>
                          <a:cs typeface="+mn-cs"/>
                        </a:rPr>
                        <a:t>Sud</a:t>
                      </a:r>
                      <a:endParaRPr kumimoji="0" lang="fr-FR"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057" marR="9057" marT="9057" marB="0" anchor="b"/>
                </a:tc>
                <a:tc>
                  <a:txBody>
                    <a:bodyPr/>
                    <a:lstStyle/>
                    <a:p>
                      <a:pPr algn="l" fontAlgn="b"/>
                      <a:r>
                        <a:rPr lang="fr-FR" sz="1000" u="none" strike="noStrike" noProof="0">
                          <a:effectLst/>
                        </a:rPr>
                        <a:t>Brodsi</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2</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2</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6,880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4,473</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11,353</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2414346090"/>
                  </a:ext>
                </a:extLst>
              </a:tr>
              <a:tr h="181149">
                <a:tc>
                  <a:txBody>
                    <a:bodyPr/>
                    <a:lstStyle/>
                    <a:p>
                      <a:pPr algn="ctr" fontAlgn="b"/>
                      <a:r>
                        <a:rPr lang="fr-FR" sz="1000" u="none" strike="noStrike" noProof="0">
                          <a:effectLst/>
                        </a:rPr>
                        <a:t>3</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Murkonia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MRK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marL="0" marR="0" lvl="0" indent="0" algn="l" defTabSz="457189" rtl="0" eaLnBrk="1" fontAlgn="b"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a:ea typeface="+mn-ea"/>
                          <a:cs typeface="+mn-cs"/>
                        </a:rPr>
                        <a:t>Sud</a:t>
                      </a:r>
                      <a:endParaRPr kumimoji="0" lang="fr-FR"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057" marR="9057" marT="9057" marB="0" anchor="b"/>
                </a:tc>
                <a:tc>
                  <a:txBody>
                    <a:bodyPr/>
                    <a:lstStyle/>
                    <a:p>
                      <a:pPr algn="l" fontAlgn="b"/>
                      <a:r>
                        <a:rPr lang="fr-FR" sz="1000" u="none" strike="noStrike" noProof="0">
                          <a:effectLst/>
                        </a:rPr>
                        <a:t>Conichi</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3</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2</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17,576</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5,220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22,796</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3779547271"/>
                  </a:ext>
                </a:extLst>
              </a:tr>
              <a:tr h="181149">
                <a:tc>
                  <a:txBody>
                    <a:bodyPr/>
                    <a:lstStyle/>
                    <a:p>
                      <a:pPr algn="ctr" fontAlgn="b"/>
                      <a:r>
                        <a:rPr lang="fr-FR" sz="1000" u="none" strike="noStrike" noProof="0">
                          <a:effectLst/>
                        </a:rPr>
                        <a:t>4</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Murkonia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MRK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marL="0" marR="0" lvl="0" indent="0" algn="l" defTabSz="457189" rtl="0" eaLnBrk="1" fontAlgn="b"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a:ea typeface="+mn-ea"/>
                          <a:cs typeface="+mn-cs"/>
                        </a:rPr>
                        <a:t>Sud</a:t>
                      </a:r>
                      <a:endParaRPr kumimoji="0" lang="fr-FR"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057" marR="9057" marT="9057" marB="0" anchor="b"/>
                </a:tc>
                <a:tc>
                  <a:txBody>
                    <a:bodyPr/>
                    <a:lstStyle/>
                    <a:p>
                      <a:pPr algn="l" fontAlgn="b"/>
                      <a:r>
                        <a:rPr lang="fr-FR" sz="1000" u="none" strike="noStrike" noProof="0">
                          <a:effectLst/>
                        </a:rPr>
                        <a:t>Druna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4</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3</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52,091</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53,308</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105,399</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4118408495"/>
                  </a:ext>
                </a:extLst>
              </a:tr>
              <a:tr h="181149">
                <a:tc>
                  <a:txBody>
                    <a:bodyPr/>
                    <a:lstStyle/>
                    <a:p>
                      <a:pPr algn="ctr" fontAlgn="b"/>
                      <a:r>
                        <a:rPr lang="fr-FR" sz="1000" u="none" strike="noStrike" noProof="0">
                          <a:effectLst/>
                        </a:rPr>
                        <a:t>5</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Murkonia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MRK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marL="0" marR="0" lvl="0" indent="0" algn="l" defTabSz="457189" rtl="0" eaLnBrk="1" fontAlgn="b"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a:ea typeface="+mn-ea"/>
                          <a:cs typeface="+mn-cs"/>
                        </a:rPr>
                        <a:t>Sud</a:t>
                      </a:r>
                      <a:endParaRPr kumimoji="0" lang="fr-FR"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057" marR="9057" marT="9057" marB="0" anchor="b"/>
                </a:tc>
                <a:tc>
                  <a:txBody>
                    <a:bodyPr/>
                    <a:lstStyle/>
                    <a:p>
                      <a:pPr algn="l" fontAlgn="b"/>
                      <a:r>
                        <a:rPr lang="fr-FR" sz="1000" u="none" strike="noStrike" noProof="0">
                          <a:effectLst/>
                        </a:rPr>
                        <a:t>Elona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5</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3</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32,436</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53,846</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86,282</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1</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4</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32,436</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53,846</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86,282</a:t>
                      </a:r>
                      <a:endParaRPr lang="fr-FR" sz="1000" b="0" i="0" u="none" strike="noStrike" noProof="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3493125135"/>
                  </a:ext>
                </a:extLst>
              </a:tr>
              <a:tr h="181149">
                <a:tc>
                  <a:txBody>
                    <a:bodyPr/>
                    <a:lstStyle/>
                    <a:p>
                      <a:pPr algn="ctr" fontAlgn="b"/>
                      <a:r>
                        <a:rPr lang="fr-FR" sz="1000" u="none" strike="noStrike" noProof="0">
                          <a:effectLst/>
                        </a:rPr>
                        <a:t>6</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Murkonia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MRK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marL="0" marR="0" lvl="0" indent="0" algn="l" defTabSz="457189" rtl="0" eaLnBrk="1" fontAlgn="b"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a:ea typeface="+mn-ea"/>
                          <a:cs typeface="+mn-cs"/>
                        </a:rPr>
                        <a:t>Sud</a:t>
                      </a:r>
                      <a:endParaRPr kumimoji="0" lang="fr-FR"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057" marR="9057" marT="9057" marB="0" anchor="b"/>
                </a:tc>
                <a:tc>
                  <a:txBody>
                    <a:bodyPr/>
                    <a:lstStyle/>
                    <a:p>
                      <a:pPr algn="l" fontAlgn="b"/>
                      <a:r>
                        <a:rPr lang="fr-FR" sz="1000" u="none" strike="noStrike" noProof="0">
                          <a:effectLst/>
                        </a:rPr>
                        <a:t>Flora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6</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3</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59,870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109,029</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168,899</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1</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3</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59,870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109,029</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168,899</a:t>
                      </a:r>
                      <a:endParaRPr lang="fr-FR" sz="1000" b="0" i="0" u="none" strike="noStrike" noProof="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627457157"/>
                  </a:ext>
                </a:extLst>
              </a:tr>
              <a:tr h="181149">
                <a:tc>
                  <a:txBody>
                    <a:bodyPr/>
                    <a:lstStyle/>
                    <a:p>
                      <a:pPr algn="ctr" fontAlgn="b"/>
                      <a:r>
                        <a:rPr lang="fr-FR" sz="1000" u="none" strike="noStrike" noProof="0">
                          <a:effectLst/>
                        </a:rPr>
                        <a:t>7</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Murkonia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MRK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l" fontAlgn="b"/>
                      <a:r>
                        <a:rPr lang="fr-FR" sz="1000" b="0" i="0" u="none" strike="noStrike" noProof="0" dirty="0">
                          <a:solidFill>
                            <a:srgbClr val="000000"/>
                          </a:solidFill>
                          <a:effectLst/>
                          <a:latin typeface="Calibri" panose="020F0502020204030204" pitchFamily="34" charset="0"/>
                        </a:rPr>
                        <a:t>Ouest</a:t>
                      </a:r>
                    </a:p>
                  </a:txBody>
                  <a:tcPr marL="9057" marR="9057" marT="9057" marB="0" anchor="b"/>
                </a:tc>
                <a:tc>
                  <a:txBody>
                    <a:bodyPr/>
                    <a:lstStyle/>
                    <a:p>
                      <a:pPr algn="l" fontAlgn="b"/>
                      <a:r>
                        <a:rPr lang="fr-FR" sz="1000" u="none" strike="noStrike" noProof="0">
                          <a:effectLst/>
                        </a:rPr>
                        <a:t>Genthols</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7</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3</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16,312</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46,938</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63,250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2039169461"/>
                  </a:ext>
                </a:extLst>
              </a:tr>
              <a:tr h="181149">
                <a:tc>
                  <a:txBody>
                    <a:bodyPr/>
                    <a:lstStyle/>
                    <a:p>
                      <a:pPr algn="ctr" fontAlgn="b"/>
                      <a:r>
                        <a:rPr lang="fr-FR" sz="1000" u="none" strike="noStrike" noProof="0">
                          <a:effectLst/>
                        </a:rPr>
                        <a:t>8</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Murkonia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MRK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marL="0" marR="0" lvl="0" indent="0" algn="l" defTabSz="457189" rtl="0" eaLnBrk="1" fontAlgn="b"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Ouest</a:t>
                      </a:r>
                      <a:endParaRPr kumimoji="0" lang="fr-FR"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057" marR="9057" marT="9057" marB="0" anchor="b"/>
                </a:tc>
                <a:tc>
                  <a:txBody>
                    <a:bodyPr/>
                    <a:lstStyle/>
                    <a:p>
                      <a:pPr algn="l" fontAlgn="b"/>
                      <a:r>
                        <a:rPr lang="fr-FR" sz="1000" u="none" strike="noStrike" noProof="0">
                          <a:effectLst/>
                        </a:rPr>
                        <a:t>Hobbat</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8</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3</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15,053</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48,922</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63,975</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1</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5</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15,053</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48,922</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63,975</a:t>
                      </a:r>
                      <a:endParaRPr lang="fr-FR" sz="1000" b="0" i="0" u="none" strike="noStrike" noProof="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3395245992"/>
                  </a:ext>
                </a:extLst>
              </a:tr>
              <a:tr h="181149">
                <a:tc>
                  <a:txBody>
                    <a:bodyPr/>
                    <a:lstStyle/>
                    <a:p>
                      <a:pPr algn="ctr" fontAlgn="b"/>
                      <a:r>
                        <a:rPr lang="fr-FR" sz="1000" u="none" strike="noStrike" noProof="0">
                          <a:effectLst/>
                        </a:rPr>
                        <a:t>9</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Murkonia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MRK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marL="0" marR="0" lvl="0" indent="0" algn="l" defTabSz="457189" rtl="0" eaLnBrk="1" fontAlgn="b"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Ouest</a:t>
                      </a:r>
                      <a:endParaRPr kumimoji="0" lang="fr-FR"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057" marR="9057" marT="9057" marB="0" anchor="b"/>
                </a:tc>
                <a:tc>
                  <a:txBody>
                    <a:bodyPr/>
                    <a:lstStyle/>
                    <a:p>
                      <a:pPr algn="l" fontAlgn="b"/>
                      <a:r>
                        <a:rPr lang="fr-FR" sz="1000" u="none" strike="noStrike" noProof="0" dirty="0">
                          <a:effectLst/>
                        </a:rPr>
                        <a:t>Ifilato</a:t>
                      </a:r>
                      <a:endParaRPr lang="fr-FR" sz="1000" b="0" i="0" u="none" strike="noStrike" noProof="0" dirty="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9</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3</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9,369</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25,360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34,729</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1</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5</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9,369</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25,360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34,729</a:t>
                      </a:r>
                      <a:endParaRPr lang="fr-FR" sz="1000" b="0" i="0" u="none" strike="noStrike" noProof="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449526509"/>
                  </a:ext>
                </a:extLst>
              </a:tr>
              <a:tr h="181149">
                <a:tc>
                  <a:txBody>
                    <a:bodyPr/>
                    <a:lstStyle/>
                    <a:p>
                      <a:pPr algn="ctr" fontAlgn="b"/>
                      <a:r>
                        <a:rPr lang="fr-FR" sz="1000" u="none" strike="noStrike" noProof="0">
                          <a:effectLst/>
                        </a:rPr>
                        <a:t>10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Murkonia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MRK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marL="0" marR="0" lvl="0" indent="0" algn="l" defTabSz="457189" rtl="0" eaLnBrk="1" fontAlgn="b"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Ouest</a:t>
                      </a:r>
                    </a:p>
                  </a:txBody>
                  <a:tcPr marL="9057" marR="9057" marT="9057" marB="0" anchor="b"/>
                </a:tc>
                <a:tc>
                  <a:txBody>
                    <a:bodyPr/>
                    <a:lstStyle/>
                    <a:p>
                      <a:pPr algn="l" fontAlgn="b"/>
                      <a:r>
                        <a:rPr lang="fr-FR" sz="1000" u="none" strike="noStrike" noProof="0">
                          <a:effectLst/>
                        </a:rPr>
                        <a:t>Jenna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10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1</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7,912</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7,912</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663807547"/>
                  </a:ext>
                </a:extLst>
              </a:tr>
              <a:tr h="181149">
                <a:tc>
                  <a:txBody>
                    <a:bodyPr/>
                    <a:lstStyle/>
                    <a:p>
                      <a:pPr algn="ctr" fontAlgn="b"/>
                      <a:r>
                        <a:rPr lang="fr-FR" sz="1000" u="none" strike="noStrike" noProof="0">
                          <a:effectLst/>
                        </a:rPr>
                        <a:t>11</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Murkonia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MRK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l" fontAlgn="b"/>
                      <a:r>
                        <a:rPr lang="fr-FR" sz="1000" u="none" strike="noStrike" noProof="0" dirty="0">
                          <a:effectLst/>
                        </a:rPr>
                        <a:t>Nord</a:t>
                      </a:r>
                      <a:endParaRPr lang="fr-FR" sz="1000" b="0" i="0" u="none" strike="noStrike" noProof="0" dirty="0">
                        <a:solidFill>
                          <a:srgbClr val="000000"/>
                        </a:solidFill>
                        <a:effectLst/>
                        <a:latin typeface="Calibri" panose="020F0502020204030204" pitchFamily="34" charset="0"/>
                      </a:endParaRPr>
                    </a:p>
                  </a:txBody>
                  <a:tcPr marL="9057" marR="9057" marT="9057" marB="0" anchor="b"/>
                </a:tc>
                <a:tc>
                  <a:txBody>
                    <a:bodyPr/>
                    <a:lstStyle/>
                    <a:p>
                      <a:pPr algn="l" fontAlgn="b"/>
                      <a:r>
                        <a:rPr lang="fr-FR" sz="1000" u="none" strike="noStrike" noProof="0">
                          <a:effectLst/>
                        </a:rPr>
                        <a:t>Kora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11</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3</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11,042</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35,884</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46,926</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1</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5</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11,042</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35,884</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46,926</a:t>
                      </a:r>
                      <a:endParaRPr lang="fr-FR" sz="1000" b="0" i="0" u="none" strike="noStrike" noProof="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246195344"/>
                  </a:ext>
                </a:extLst>
              </a:tr>
              <a:tr h="181149">
                <a:tc>
                  <a:txBody>
                    <a:bodyPr/>
                    <a:lstStyle/>
                    <a:p>
                      <a:pPr algn="ctr" fontAlgn="b"/>
                      <a:r>
                        <a:rPr lang="fr-FR" sz="1000" u="none" strike="noStrike" noProof="0">
                          <a:effectLst/>
                        </a:rPr>
                        <a:t>12</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Murkonia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MRK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marL="0" marR="0" lvl="0" indent="0" algn="l" defTabSz="457189" rtl="0" eaLnBrk="1" fontAlgn="b"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a:ea typeface="+mn-ea"/>
                          <a:cs typeface="+mn-cs"/>
                        </a:rPr>
                        <a:t>Nord</a:t>
                      </a:r>
                      <a:endParaRPr kumimoji="0" lang="fr-FR"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057" marR="9057" marT="9057" marB="0" anchor="b"/>
                </a:tc>
                <a:tc>
                  <a:txBody>
                    <a:bodyPr/>
                    <a:lstStyle/>
                    <a:p>
                      <a:pPr algn="l" fontAlgn="b"/>
                      <a:r>
                        <a:rPr lang="fr-FR" sz="1000" u="none" strike="noStrike" noProof="0">
                          <a:effectLst/>
                        </a:rPr>
                        <a:t>Lusson</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12</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3</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12,076</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30,082</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42,158</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1</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4</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12,076</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30,082</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42,158</a:t>
                      </a:r>
                      <a:endParaRPr lang="fr-FR" sz="1000" b="0" i="0" u="none" strike="noStrike" noProof="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1678398059"/>
                  </a:ext>
                </a:extLst>
              </a:tr>
              <a:tr h="181149">
                <a:tc>
                  <a:txBody>
                    <a:bodyPr/>
                    <a:lstStyle/>
                    <a:p>
                      <a:pPr algn="ctr" fontAlgn="b"/>
                      <a:r>
                        <a:rPr lang="fr-FR" sz="1000" u="none" strike="noStrike" noProof="0">
                          <a:effectLst/>
                        </a:rPr>
                        <a:t>13</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Murkonia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MRK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marL="0" marR="0" lvl="0" indent="0" algn="l" defTabSz="457189" rtl="0" eaLnBrk="1" fontAlgn="b"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a:ea typeface="+mn-ea"/>
                          <a:cs typeface="+mn-cs"/>
                        </a:rPr>
                        <a:t>Nord</a:t>
                      </a:r>
                      <a:endParaRPr kumimoji="0" lang="fr-FR"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057" marR="9057" marT="9057" marB="0" anchor="b"/>
                </a:tc>
                <a:tc>
                  <a:txBody>
                    <a:bodyPr/>
                    <a:lstStyle/>
                    <a:p>
                      <a:pPr algn="l" fontAlgn="b"/>
                      <a:r>
                        <a:rPr lang="fr-FR" sz="1000" u="none" strike="noStrike" noProof="0">
                          <a:effectLst/>
                        </a:rPr>
                        <a:t>Michen</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13</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2</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3,225</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2,097</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5,322</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3655580005"/>
                  </a:ext>
                </a:extLst>
              </a:tr>
              <a:tr h="181149">
                <a:tc>
                  <a:txBody>
                    <a:bodyPr/>
                    <a:lstStyle/>
                    <a:p>
                      <a:pPr algn="ctr" fontAlgn="b"/>
                      <a:r>
                        <a:rPr lang="fr-FR" sz="1000" u="none" strike="noStrike" noProof="0">
                          <a:effectLst/>
                        </a:rPr>
                        <a:t>14</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Murkonia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MRK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marL="0" marR="0" lvl="0" indent="0" algn="l" defTabSz="457189" rtl="0" eaLnBrk="1" fontAlgn="b"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a:ea typeface="+mn-ea"/>
                          <a:cs typeface="+mn-cs"/>
                        </a:rPr>
                        <a:t>Nord</a:t>
                      </a:r>
                      <a:endParaRPr kumimoji="0" lang="fr-FR"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057" marR="9057" marT="9057" marB="0" anchor="b"/>
                </a:tc>
                <a:tc>
                  <a:txBody>
                    <a:bodyPr/>
                    <a:lstStyle/>
                    <a:p>
                      <a:pPr algn="l" fontAlgn="b"/>
                      <a:r>
                        <a:rPr lang="fr-FR" sz="1000" u="none" strike="noStrike" noProof="0">
                          <a:effectLst/>
                        </a:rPr>
                        <a:t>Nursed</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14</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3</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34,120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76,041</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110,161</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2610026273"/>
                  </a:ext>
                </a:extLst>
              </a:tr>
              <a:tr h="181149">
                <a:tc>
                  <a:txBody>
                    <a:bodyPr/>
                    <a:lstStyle/>
                    <a:p>
                      <a:pPr algn="ctr" fontAlgn="b"/>
                      <a:r>
                        <a:rPr lang="fr-FR" sz="1000" u="none" strike="noStrike" noProof="0">
                          <a:effectLst/>
                        </a:rPr>
                        <a:t>15</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Murkonia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MRK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marL="0" marR="0" lvl="0" indent="0" algn="l" defTabSz="457189" rtl="0" eaLnBrk="1" fontAlgn="b"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a:ea typeface="+mn-ea"/>
                          <a:cs typeface="+mn-cs"/>
                        </a:rPr>
                        <a:t>Nord</a:t>
                      </a:r>
                      <a:endParaRPr kumimoji="0" lang="fr-FR"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057" marR="9057" marT="9057" marB="0" anchor="b"/>
                </a:tc>
                <a:tc>
                  <a:txBody>
                    <a:bodyPr/>
                    <a:lstStyle/>
                    <a:p>
                      <a:pPr algn="l" fontAlgn="b"/>
                      <a:r>
                        <a:rPr lang="fr-FR" sz="1000" u="none" strike="noStrike" noProof="0">
                          <a:effectLst/>
                        </a:rPr>
                        <a:t>Opafuril</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15</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3</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21,095</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68,556</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89,651</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1</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4</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21,095</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68,556</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89,651</a:t>
                      </a:r>
                      <a:endParaRPr lang="fr-FR" sz="1000" b="0" i="0" u="none" strike="noStrike" noProof="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2427912868"/>
                  </a:ext>
                </a:extLst>
              </a:tr>
              <a:tr h="181149">
                <a:tc>
                  <a:txBody>
                    <a:bodyPr/>
                    <a:lstStyle/>
                    <a:p>
                      <a:pPr algn="ctr" fontAlgn="b"/>
                      <a:r>
                        <a:rPr lang="fr-FR" sz="1000" u="none" strike="noStrike" noProof="0">
                          <a:effectLst/>
                        </a:rPr>
                        <a:t>16</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Murkonia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MRK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marL="0" marR="0" lvl="0" indent="0" algn="l" defTabSz="457189" rtl="0" eaLnBrk="1" fontAlgn="b"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a:ea typeface="+mn-ea"/>
                          <a:cs typeface="+mn-cs"/>
                        </a:rPr>
                        <a:t>Nord</a:t>
                      </a:r>
                      <a:endParaRPr kumimoji="0" lang="fr-FR"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057" marR="9057" marT="9057" marB="0" anchor="b"/>
                </a:tc>
                <a:tc>
                  <a:txBody>
                    <a:bodyPr/>
                    <a:lstStyle/>
                    <a:p>
                      <a:pPr algn="l" fontAlgn="b"/>
                      <a:r>
                        <a:rPr lang="fr-FR" sz="1000" u="none" strike="noStrike" noProof="0">
                          <a:effectLst/>
                        </a:rPr>
                        <a:t>Pravda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16</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3</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1,290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4,190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5,480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1</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2</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1,290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4,190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5,480</a:t>
                      </a:r>
                      <a:endParaRPr lang="fr-FR" sz="1000" b="0" i="0" u="none" strike="noStrike" noProof="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1073009754"/>
                  </a:ext>
                </a:extLst>
              </a:tr>
              <a:tr h="181149">
                <a:tc>
                  <a:txBody>
                    <a:bodyPr/>
                    <a:lstStyle/>
                    <a:p>
                      <a:pPr algn="ctr" fontAlgn="b"/>
                      <a:r>
                        <a:rPr lang="fr-FR" sz="1000" u="none" strike="noStrike" noProof="0">
                          <a:effectLst/>
                        </a:rPr>
                        <a:t>17</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Murkonia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MRK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marL="0" marR="0" lvl="0" indent="0" algn="l" defTabSz="457189" rtl="0" eaLnBrk="1" fontAlgn="b"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a:ea typeface="+mn-ea"/>
                          <a:cs typeface="+mn-cs"/>
                        </a:rPr>
                        <a:t>Nord</a:t>
                      </a:r>
                      <a:endParaRPr kumimoji="0" lang="fr-FR"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057" marR="9057" marT="9057" marB="0" anchor="b"/>
                </a:tc>
                <a:tc>
                  <a:txBody>
                    <a:bodyPr/>
                    <a:lstStyle/>
                    <a:p>
                      <a:pPr algn="l" fontAlgn="b"/>
                      <a:r>
                        <a:rPr lang="fr-FR" sz="1000" u="none" strike="noStrike" noProof="0">
                          <a:effectLst/>
                        </a:rPr>
                        <a:t>Rustishal</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17</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3</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22,495</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62,722</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85,217</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1</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5</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22,495</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62,722</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85,217</a:t>
                      </a:r>
                      <a:endParaRPr lang="fr-FR" sz="1000" b="0" i="0" u="none" strike="noStrike" noProof="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4189958061"/>
                  </a:ext>
                </a:extLst>
              </a:tr>
              <a:tr h="181149">
                <a:tc>
                  <a:txBody>
                    <a:bodyPr/>
                    <a:lstStyle/>
                    <a:p>
                      <a:pPr algn="ctr" fontAlgn="b"/>
                      <a:r>
                        <a:rPr lang="fr-FR" sz="1000" u="none" strike="noStrike" noProof="0">
                          <a:effectLst/>
                        </a:rPr>
                        <a:t>18</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Murkonia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MRK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l" fontAlgn="b"/>
                      <a:r>
                        <a:rPr lang="fr-FR" sz="1000" u="none" strike="noStrike" noProof="0" dirty="0">
                          <a:effectLst/>
                        </a:rPr>
                        <a:t>Est</a:t>
                      </a:r>
                      <a:endParaRPr lang="fr-FR" sz="1000" b="0" i="0" u="none" strike="noStrike" noProof="0" dirty="0">
                        <a:solidFill>
                          <a:srgbClr val="000000"/>
                        </a:solidFill>
                        <a:effectLst/>
                        <a:latin typeface="Calibri" panose="020F0502020204030204" pitchFamily="34" charset="0"/>
                      </a:endParaRPr>
                    </a:p>
                  </a:txBody>
                  <a:tcPr marL="9057" marR="9057" marT="9057" marB="0" anchor="b"/>
                </a:tc>
                <a:tc>
                  <a:txBody>
                    <a:bodyPr/>
                    <a:lstStyle/>
                    <a:p>
                      <a:pPr algn="l" fontAlgn="b"/>
                      <a:r>
                        <a:rPr lang="fr-FR" sz="1000" u="none" strike="noStrike" noProof="0">
                          <a:effectLst/>
                        </a:rPr>
                        <a:t>Sotru</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18</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3</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2,378</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3,954</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6,332</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2057376774"/>
                  </a:ext>
                </a:extLst>
              </a:tr>
              <a:tr h="181149">
                <a:tc>
                  <a:txBody>
                    <a:bodyPr/>
                    <a:lstStyle/>
                    <a:p>
                      <a:pPr algn="ctr" fontAlgn="b"/>
                      <a:r>
                        <a:rPr lang="fr-FR" sz="1000" u="none" strike="noStrike" noProof="0">
                          <a:effectLst/>
                        </a:rPr>
                        <a:t>19</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Murkonia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MRK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marL="0" marR="0" lvl="0" indent="0" algn="l" defTabSz="457189" rtl="0" eaLnBrk="1" fontAlgn="b"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a:ea typeface="+mn-ea"/>
                          <a:cs typeface="+mn-cs"/>
                        </a:rPr>
                        <a:t>Est</a:t>
                      </a:r>
                      <a:endParaRPr kumimoji="0" lang="fr-FR"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057" marR="9057" marT="9057" marB="0" anchor="b"/>
                </a:tc>
                <a:tc>
                  <a:txBody>
                    <a:bodyPr/>
                    <a:lstStyle/>
                    <a:p>
                      <a:pPr algn="l" fontAlgn="b"/>
                      <a:r>
                        <a:rPr lang="fr-FR" sz="1000" u="none" strike="noStrike" noProof="0">
                          <a:effectLst/>
                        </a:rPr>
                        <a:t>Tribusep</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19</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2</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21,274</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500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21,774</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3979939259"/>
                  </a:ext>
                </a:extLst>
              </a:tr>
              <a:tr h="181149">
                <a:tc>
                  <a:txBody>
                    <a:bodyPr/>
                    <a:lstStyle/>
                    <a:p>
                      <a:pPr algn="ctr" fontAlgn="b"/>
                      <a:r>
                        <a:rPr lang="fr-FR" sz="1000" u="none" strike="noStrike" noProof="0">
                          <a:effectLst/>
                        </a:rPr>
                        <a:t>20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Murkonia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MRK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marL="0" marR="0" lvl="0" indent="0" algn="l" defTabSz="457189" rtl="0" eaLnBrk="1" fontAlgn="b"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a:ea typeface="+mn-ea"/>
                          <a:cs typeface="+mn-cs"/>
                        </a:rPr>
                        <a:t>Est</a:t>
                      </a:r>
                      <a:endParaRPr kumimoji="0" lang="fr-FR"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057" marR="9057" marT="9057" marB="0" anchor="b"/>
                </a:tc>
                <a:tc>
                  <a:txBody>
                    <a:bodyPr/>
                    <a:lstStyle/>
                    <a:p>
                      <a:pPr algn="l" fontAlgn="b"/>
                      <a:r>
                        <a:rPr lang="fr-FR" sz="1000" u="none" strike="noStrike" noProof="0">
                          <a:effectLst/>
                        </a:rPr>
                        <a:t>Utro</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20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3</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5,845</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13,038</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18,883</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856125597"/>
                  </a:ext>
                </a:extLst>
              </a:tr>
              <a:tr h="181149">
                <a:tc>
                  <a:txBody>
                    <a:bodyPr/>
                    <a:lstStyle/>
                    <a:p>
                      <a:pPr algn="ctr" fontAlgn="b"/>
                      <a:r>
                        <a:rPr lang="fr-FR" sz="1000" u="none" strike="noStrike" noProof="0">
                          <a:effectLst/>
                        </a:rPr>
                        <a:t>21</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Murkonia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MRK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marL="0" marR="0" lvl="0" indent="0" algn="l" defTabSz="457189" rtl="0" eaLnBrk="1" fontAlgn="b"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a:ea typeface="+mn-ea"/>
                          <a:cs typeface="+mn-cs"/>
                        </a:rPr>
                        <a:t>Est</a:t>
                      </a:r>
                      <a:endParaRPr kumimoji="0" lang="fr-FR"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057" marR="9057" marT="9057" marB="0" anchor="b"/>
                </a:tc>
                <a:tc>
                  <a:txBody>
                    <a:bodyPr/>
                    <a:lstStyle/>
                    <a:p>
                      <a:pPr algn="l" fontAlgn="b"/>
                      <a:r>
                        <a:rPr lang="fr-FR" sz="1000" u="none" strike="noStrike" noProof="0">
                          <a:effectLst/>
                        </a:rPr>
                        <a:t>Vesstrik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21</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3</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50,403</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163,812</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214,215</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1</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4</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50,403</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163,812</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214,215</a:t>
                      </a:r>
                      <a:endParaRPr lang="fr-FR" sz="1000" b="0" i="0" u="none" strike="noStrike" noProof="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122672758"/>
                  </a:ext>
                </a:extLst>
              </a:tr>
              <a:tr h="181149">
                <a:tc>
                  <a:txBody>
                    <a:bodyPr/>
                    <a:lstStyle/>
                    <a:p>
                      <a:pPr algn="ctr" fontAlgn="b"/>
                      <a:r>
                        <a:rPr lang="fr-FR" sz="1000" u="none" strike="noStrike" noProof="0">
                          <a:effectLst/>
                        </a:rPr>
                        <a:t>22</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Murkonia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MRK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marL="0" marR="0" lvl="0" indent="0" algn="l" defTabSz="457189" rtl="0" eaLnBrk="1" fontAlgn="b"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a:ea typeface="+mn-ea"/>
                          <a:cs typeface="+mn-cs"/>
                        </a:rPr>
                        <a:t>Est</a:t>
                      </a:r>
                      <a:endParaRPr kumimoji="0" lang="fr-FR"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057" marR="9057" marT="9057" marB="0" anchor="b"/>
                </a:tc>
                <a:tc>
                  <a:txBody>
                    <a:bodyPr/>
                    <a:lstStyle/>
                    <a:p>
                      <a:pPr algn="l" fontAlgn="b"/>
                      <a:r>
                        <a:rPr lang="fr-FR" sz="1000" u="none" strike="noStrike" noProof="0">
                          <a:effectLst/>
                        </a:rPr>
                        <a:t>Wolgik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22</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3</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8,522</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27,695</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36,217</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1</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5</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8,522</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27,695</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36,217</a:t>
                      </a:r>
                      <a:endParaRPr lang="fr-FR" sz="1000" b="0" i="0" u="none" strike="noStrike" noProof="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1588067708"/>
                  </a:ext>
                </a:extLst>
              </a:tr>
              <a:tr h="181149">
                <a:tc>
                  <a:txBody>
                    <a:bodyPr/>
                    <a:lstStyle/>
                    <a:p>
                      <a:pPr algn="ctr" fontAlgn="b"/>
                      <a:r>
                        <a:rPr lang="fr-FR" sz="1000" u="none" strike="noStrike" noProof="0">
                          <a:effectLst/>
                        </a:rPr>
                        <a:t>23</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Murkonia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MRK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marL="0" marR="0" lvl="0" indent="0" algn="l" defTabSz="457189" rtl="0" eaLnBrk="1" fontAlgn="b"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a:ea typeface="+mn-ea"/>
                          <a:cs typeface="+mn-cs"/>
                        </a:rPr>
                        <a:t>Est</a:t>
                      </a:r>
                      <a:endParaRPr kumimoji="0" lang="fr-FR"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057" marR="9057" marT="9057" marB="0" anchor="b"/>
                </a:tc>
                <a:tc>
                  <a:txBody>
                    <a:bodyPr/>
                    <a:lstStyle/>
                    <a:p>
                      <a:pPr algn="l" fontAlgn="b"/>
                      <a:r>
                        <a:rPr lang="fr-FR" sz="1000" u="none" strike="noStrike" noProof="0">
                          <a:effectLst/>
                        </a:rPr>
                        <a:t>Xanad</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23</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2</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23,815</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12,583</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36,398</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1434712953"/>
                  </a:ext>
                </a:extLst>
              </a:tr>
              <a:tr h="181149">
                <a:tc>
                  <a:txBody>
                    <a:bodyPr/>
                    <a:lstStyle/>
                    <a:p>
                      <a:pPr algn="ctr" fontAlgn="b"/>
                      <a:r>
                        <a:rPr lang="fr-FR" sz="1000" u="none" strike="noStrike" noProof="0">
                          <a:effectLst/>
                        </a:rPr>
                        <a:t>24</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Murkonia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MRK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marL="0" marR="0" lvl="0" indent="0" algn="l" defTabSz="457189" rtl="0" eaLnBrk="1" fontAlgn="b"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a:ea typeface="+mn-ea"/>
                          <a:cs typeface="+mn-cs"/>
                        </a:rPr>
                        <a:t>Est</a:t>
                      </a:r>
                      <a:endParaRPr kumimoji="0" lang="fr-FR"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057" marR="9057" marT="9057" marB="0" anchor="b"/>
                </a:tc>
                <a:tc>
                  <a:txBody>
                    <a:bodyPr/>
                    <a:lstStyle/>
                    <a:p>
                      <a:pPr algn="l" fontAlgn="b"/>
                      <a:r>
                        <a:rPr lang="fr-FR" sz="1000" u="none" strike="noStrike" noProof="0">
                          <a:effectLst/>
                        </a:rPr>
                        <a:t>Yanduka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24</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3</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19,452</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62,153</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81,605</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1</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5</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19,452</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62,153</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81,605</a:t>
                      </a:r>
                      <a:endParaRPr lang="fr-FR" sz="1000" b="0" i="0" u="none" strike="noStrike" noProof="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521120656"/>
                  </a:ext>
                </a:extLst>
              </a:tr>
              <a:tr h="190206">
                <a:tc>
                  <a:txBody>
                    <a:bodyPr/>
                    <a:lstStyle/>
                    <a:p>
                      <a:pPr algn="ctr" fontAlgn="b"/>
                      <a:r>
                        <a:rPr lang="fr-FR" sz="1000" u="none" strike="noStrike" noProof="0">
                          <a:effectLst/>
                        </a:rPr>
                        <a:t>25</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Murkonia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MRK</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marL="0" marR="0" lvl="0" indent="0" algn="l" defTabSz="457189" rtl="0" eaLnBrk="1" fontAlgn="b"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a:ea typeface="+mn-ea"/>
                          <a:cs typeface="+mn-cs"/>
                        </a:rPr>
                        <a:t>Est</a:t>
                      </a:r>
                      <a:endParaRPr kumimoji="0" lang="fr-FR"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057" marR="9057" marT="9057" marB="0" anchor="b"/>
                </a:tc>
                <a:tc>
                  <a:txBody>
                    <a:bodyPr/>
                    <a:lstStyle/>
                    <a:p>
                      <a:pPr algn="l" fontAlgn="b"/>
                      <a:r>
                        <a:rPr lang="fr-FR" sz="1000" u="none" strike="noStrike" noProof="0">
                          <a:effectLst/>
                        </a:rPr>
                        <a:t>Zemelya</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25</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3</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a:effectLst/>
                        </a:rPr>
                        <a:t>36,356</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20,087</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56,443</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b"/>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b"/>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ctr"/>
                      <a:r>
                        <a:rPr lang="fr-FR" sz="1000" u="none" strike="noStrike" noProof="0">
                          <a:effectLst/>
                        </a:rPr>
                        <a:t>0</a:t>
                      </a:r>
                      <a:endParaRPr lang="fr-FR" sz="1000" b="0" i="0" u="none" strike="noStrike" noProof="0">
                        <a:solidFill>
                          <a:srgbClr val="000000"/>
                        </a:solidFill>
                        <a:effectLst/>
                        <a:latin typeface="Calibri" panose="020F0502020204030204" pitchFamily="34" charset="0"/>
                      </a:endParaRPr>
                    </a:p>
                  </a:txBody>
                  <a:tcPr marL="9057" marR="9057" marT="9057" marB="0" anchor="ctr"/>
                </a:tc>
                <a:tc>
                  <a:txBody>
                    <a:bodyPr/>
                    <a:lstStyle/>
                    <a:p>
                      <a:pPr algn="ctr" fontAlgn="b"/>
                      <a:r>
                        <a:rPr lang="fr-FR" sz="1000" u="none" strike="noStrike" noProof="0" dirty="0">
                          <a:effectLst/>
                        </a:rPr>
                        <a:t>0</a:t>
                      </a:r>
                      <a:endParaRPr lang="fr-FR" sz="1000" b="0" i="0" u="none" strike="noStrike" noProof="0" dirty="0">
                        <a:solidFill>
                          <a:srgbClr val="000000"/>
                        </a:solidFill>
                        <a:effectLst/>
                        <a:latin typeface="Calibri" panose="020F0502020204030204" pitchFamily="34" charset="0"/>
                      </a:endParaRPr>
                    </a:p>
                  </a:txBody>
                  <a:tcPr marL="9057" marR="9057" marT="9057" marB="0" anchor="b"/>
                </a:tc>
                <a:extLst>
                  <a:ext uri="{0D108BD9-81ED-4DB2-BD59-A6C34878D82A}">
                    <a16:rowId xmlns:a16="http://schemas.microsoft.com/office/drawing/2014/main" val="1941272671"/>
                  </a:ext>
                </a:extLst>
              </a:tr>
            </a:tbl>
          </a:graphicData>
        </a:graphic>
      </p:graphicFrame>
    </p:spTree>
    <p:extLst>
      <p:ext uri="{BB962C8B-B14F-4D97-AF65-F5344CB8AC3E}">
        <p14:creationId xmlns:p14="http://schemas.microsoft.com/office/powerpoint/2010/main" val="34909256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3" name="Title 2">
            <a:extLst>
              <a:ext uri="{FF2B5EF4-FFF2-40B4-BE49-F238E27FC236}">
                <a16:creationId xmlns:a16="http://schemas.microsoft.com/office/drawing/2014/main" id="{BC271880-4019-4340-8E5C-D35830AFDA5A}"/>
              </a:ext>
            </a:extLst>
          </p:cNvPr>
          <p:cNvSpPr>
            <a:spLocks noGrp="1"/>
          </p:cNvSpPr>
          <p:nvPr>
            <p:ph type="title"/>
          </p:nvPr>
        </p:nvSpPr>
        <p:spPr>
          <a:xfrm>
            <a:off x="1231141" y="1244929"/>
            <a:ext cx="9979623" cy="4319877"/>
          </a:xfrm>
        </p:spPr>
        <p:txBody>
          <a:bodyPr/>
          <a:lstStyle/>
          <a:p>
            <a:pPr algn="ctr"/>
            <a:r>
              <a:rPr lang="fr-FR" sz="4400" dirty="0"/>
              <a:t>Préparation des données pour l’analyse
</a:t>
            </a:r>
            <a:endParaRPr lang="en-GB" sz="4400" dirty="0"/>
          </a:p>
        </p:txBody>
      </p:sp>
    </p:spTree>
    <p:extLst>
      <p:ext uri="{BB962C8B-B14F-4D97-AF65-F5344CB8AC3E}">
        <p14:creationId xmlns:p14="http://schemas.microsoft.com/office/powerpoint/2010/main" val="5092329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3" name="Title 2">
            <a:extLst>
              <a:ext uri="{FF2B5EF4-FFF2-40B4-BE49-F238E27FC236}">
                <a16:creationId xmlns:a16="http://schemas.microsoft.com/office/drawing/2014/main" id="{BC271880-4019-4340-8E5C-D35830AFDA5A}"/>
              </a:ext>
            </a:extLst>
          </p:cNvPr>
          <p:cNvSpPr>
            <a:spLocks noGrp="1"/>
          </p:cNvSpPr>
          <p:nvPr>
            <p:ph type="title"/>
          </p:nvPr>
        </p:nvSpPr>
        <p:spPr>
          <a:xfrm>
            <a:off x="1176057" y="538562"/>
            <a:ext cx="10515599" cy="591715"/>
          </a:xfrm>
        </p:spPr>
        <p:txBody>
          <a:bodyPr/>
          <a:lstStyle/>
          <a:p>
            <a:r>
              <a:rPr lang="en-US" dirty="0"/>
              <a:t>Données </a:t>
            </a:r>
            <a:r>
              <a:rPr lang="en-US" dirty="0" err="1"/>
              <a:t>démographiques</a:t>
            </a:r>
            <a:endParaRPr lang="en-GB" dirty="0"/>
          </a:p>
        </p:txBody>
      </p:sp>
      <p:graphicFrame>
        <p:nvGraphicFramePr>
          <p:cNvPr id="4" name="Table 3">
            <a:extLst>
              <a:ext uri="{FF2B5EF4-FFF2-40B4-BE49-F238E27FC236}">
                <a16:creationId xmlns:a16="http://schemas.microsoft.com/office/drawing/2014/main" id="{1B7203E8-DEB6-4C21-8761-FA2EC7680E96}"/>
              </a:ext>
            </a:extLst>
          </p:cNvPr>
          <p:cNvGraphicFramePr>
            <a:graphicFrameLocks noGrp="1"/>
          </p:cNvGraphicFramePr>
          <p:nvPr>
            <p:extLst/>
          </p:nvPr>
        </p:nvGraphicFramePr>
        <p:xfrm>
          <a:off x="1176057" y="1252330"/>
          <a:ext cx="10177742" cy="5280771"/>
        </p:xfrm>
        <a:graphic>
          <a:graphicData uri="http://schemas.openxmlformats.org/drawingml/2006/table">
            <a:tbl>
              <a:tblPr/>
              <a:tblGrid>
                <a:gridCol w="1308726">
                  <a:extLst>
                    <a:ext uri="{9D8B030D-6E8A-4147-A177-3AD203B41FA5}">
                      <a16:colId xmlns:a16="http://schemas.microsoft.com/office/drawing/2014/main" val="4071942349"/>
                    </a:ext>
                  </a:extLst>
                </a:gridCol>
                <a:gridCol w="914400">
                  <a:extLst>
                    <a:ext uri="{9D8B030D-6E8A-4147-A177-3AD203B41FA5}">
                      <a16:colId xmlns:a16="http://schemas.microsoft.com/office/drawing/2014/main" val="1076598796"/>
                    </a:ext>
                  </a:extLst>
                </a:gridCol>
                <a:gridCol w="3070999">
                  <a:extLst>
                    <a:ext uri="{9D8B030D-6E8A-4147-A177-3AD203B41FA5}">
                      <a16:colId xmlns:a16="http://schemas.microsoft.com/office/drawing/2014/main" val="1668253904"/>
                    </a:ext>
                  </a:extLst>
                </a:gridCol>
                <a:gridCol w="4883617">
                  <a:extLst>
                    <a:ext uri="{9D8B030D-6E8A-4147-A177-3AD203B41FA5}">
                      <a16:colId xmlns:a16="http://schemas.microsoft.com/office/drawing/2014/main" val="2942097626"/>
                    </a:ext>
                  </a:extLst>
                </a:gridCol>
              </a:tblGrid>
              <a:tr h="533178">
                <a:tc>
                  <a:txBody>
                    <a:bodyPr/>
                    <a:lstStyle/>
                    <a:p>
                      <a:pPr marL="0" algn="l" defTabSz="685783" rtl="0" eaLnBrk="1" fontAlgn="ctr" latinLnBrk="0" hangingPunct="1"/>
                      <a:r>
                        <a:rPr lang="fr-FR" sz="1400" b="1" i="0" u="none" strike="noStrike" kern="1200" noProof="0" dirty="0">
                          <a:solidFill>
                            <a:srgbClr val="000000"/>
                          </a:solidFill>
                          <a:effectLst/>
                          <a:latin typeface="+mn-lt"/>
                          <a:ea typeface="+mn-ea"/>
                          <a:cs typeface="+mn-cs"/>
                        </a:rPr>
                        <a:t>Catégorie</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tc>
                  <a:txBody>
                    <a:bodyPr/>
                    <a:lstStyle/>
                    <a:p>
                      <a:pPr algn="ctr" fontAlgn="ctr"/>
                      <a:r>
                        <a:rPr lang="fr-FR" sz="1400" b="1" i="0" u="none" strike="noStrike" noProof="0" dirty="0">
                          <a:solidFill>
                            <a:srgbClr val="000000"/>
                          </a:solidFill>
                          <a:effectLst/>
                          <a:latin typeface="+mn-lt"/>
                        </a:rPr>
                        <a:t>Numéro de colonne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tc>
                  <a:txBody>
                    <a:bodyPr/>
                    <a:lstStyle/>
                    <a:p>
                      <a:pPr algn="l" fontAlgn="ctr"/>
                      <a:r>
                        <a:rPr lang="fr-FR" sz="1400" b="1" i="0" u="none" strike="noStrike" noProof="0" dirty="0">
                          <a:solidFill>
                            <a:srgbClr val="000000"/>
                          </a:solidFill>
                          <a:effectLst/>
                          <a:latin typeface="+mn-lt"/>
                        </a:rPr>
                        <a:t>Variable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tc>
                  <a:txBody>
                    <a:bodyPr/>
                    <a:lstStyle/>
                    <a:p>
                      <a:pPr algn="l" fontAlgn="ctr"/>
                      <a:r>
                        <a:rPr lang="fr-FR" sz="1400" b="1" i="0" u="none" strike="noStrike" noProof="0" dirty="0">
                          <a:solidFill>
                            <a:srgbClr val="000000"/>
                          </a:solidFill>
                          <a:effectLst/>
                          <a:latin typeface="+mn-lt"/>
                        </a:rPr>
                        <a:t>Description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extLst>
                  <a:ext uri="{0D108BD9-81ED-4DB2-BD59-A6C34878D82A}">
                    <a16:rowId xmlns:a16="http://schemas.microsoft.com/office/drawing/2014/main" val="2873614699"/>
                  </a:ext>
                </a:extLst>
              </a:tr>
              <a:tr h="266590">
                <a:tc rowSpan="7">
                  <a:txBody>
                    <a:bodyPr/>
                    <a:lstStyle/>
                    <a:p>
                      <a:pPr algn="l" fontAlgn="t"/>
                      <a:r>
                        <a:rPr lang="fr-FR" sz="1400" b="1" i="0" u="none" strike="noStrike" noProof="0">
                          <a:solidFill>
                            <a:srgbClr val="000000"/>
                          </a:solidFill>
                          <a:effectLst/>
                          <a:latin typeface="+mn-lt"/>
                        </a:rPr>
                        <a:t>Géographie</a:t>
                      </a:r>
                    </a:p>
                  </a:txBody>
                  <a:tcPr marL="0" marR="0" marT="0" marB="0">
                    <a:lnL w="1270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a:noFill/>
                    </a:lnB>
                  </a:tcPr>
                </a:tc>
                <a:tc>
                  <a:txBody>
                    <a:bodyPr/>
                    <a:lstStyle/>
                    <a:p>
                      <a:pPr algn="ctr" fontAlgn="t"/>
                      <a:r>
                        <a:rPr lang="fr-FR" sz="1400" b="1" i="0" u="none" strike="noStrike" noProof="0" dirty="0">
                          <a:solidFill>
                            <a:srgbClr val="000000"/>
                          </a:solidFill>
                          <a:effectLst/>
                          <a:latin typeface="+mn-lt"/>
                        </a:rPr>
                        <a:t>1</a:t>
                      </a:r>
                    </a:p>
                  </a:txBody>
                  <a:tcPr marL="0" marR="0" marT="0" marB="0">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ctr"/>
                      <a:r>
                        <a:rPr lang="fr-FR" sz="1400" b="1" i="0" u="none" strike="noStrike" noProof="0" dirty="0">
                          <a:solidFill>
                            <a:srgbClr val="000000"/>
                          </a:solidFill>
                          <a:effectLst/>
                          <a:latin typeface="+mn-lt"/>
                        </a:rPr>
                        <a:t>SN</a:t>
                      </a: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ctr"/>
                      <a:r>
                        <a:rPr lang="fr-FR" sz="1400" b="1" i="0" u="none" strike="noStrike" noProof="0" dirty="0">
                          <a:solidFill>
                            <a:srgbClr val="000000"/>
                          </a:solidFill>
                          <a:effectLst/>
                          <a:latin typeface="+mn-lt"/>
                        </a:rPr>
                        <a:t>Numéro incrémentiel du sous-unité</a:t>
                      </a: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extLst>
                  <a:ext uri="{0D108BD9-81ED-4DB2-BD59-A6C34878D82A}">
                    <a16:rowId xmlns:a16="http://schemas.microsoft.com/office/drawing/2014/main" val="481537379"/>
                  </a:ext>
                </a:extLst>
              </a:tr>
              <a:tr h="266590">
                <a:tc vMerge="1">
                  <a:txBody>
                    <a:bodyPr/>
                    <a:lstStyle/>
                    <a:p>
                      <a:endParaRPr lang="en-GB"/>
                    </a:p>
                  </a:txBody>
                  <a:tcPr/>
                </a:tc>
                <a:tc>
                  <a:txBody>
                    <a:bodyPr/>
                    <a:lstStyle/>
                    <a:p>
                      <a:pPr algn="ctr" fontAlgn="t"/>
                      <a:r>
                        <a:rPr lang="fr-FR" sz="1400" b="1" i="0" u="none" strike="noStrike" noProof="0">
                          <a:solidFill>
                            <a:srgbClr val="000000"/>
                          </a:solidFill>
                          <a:effectLst/>
                          <a:latin typeface="+mn-lt"/>
                        </a:rPr>
                        <a:t>2</a:t>
                      </a:r>
                    </a:p>
                  </a:txBody>
                  <a:tcPr marL="0" marR="0" marT="0" marB="0">
                    <a:lnL>
                      <a:noFill/>
                    </a:lnL>
                    <a:lnR>
                      <a:noFill/>
                    </a:lnR>
                    <a:lnT>
                      <a:noFill/>
                    </a:lnT>
                    <a:lnB>
                      <a:noFill/>
                    </a:lnB>
                  </a:tcPr>
                </a:tc>
                <a:tc>
                  <a:txBody>
                    <a:bodyPr/>
                    <a:lstStyle/>
                    <a:p>
                      <a:pPr algn="l" fontAlgn="ctr"/>
                      <a:r>
                        <a:rPr lang="fr-FR" sz="1400" b="1" i="0" u="none" strike="noStrike" noProof="0" dirty="0">
                          <a:solidFill>
                            <a:srgbClr val="000000"/>
                          </a:solidFill>
                          <a:effectLst/>
                          <a:latin typeface="+mn-lt"/>
                        </a:rPr>
                        <a:t>Pays</a:t>
                      </a:r>
                    </a:p>
                  </a:txBody>
                  <a:tcPr marL="0" marR="0" marT="0" marB="0" anchor="ctr">
                    <a:lnL>
                      <a:noFill/>
                    </a:lnL>
                    <a:lnR>
                      <a:noFill/>
                    </a:lnR>
                    <a:lnT>
                      <a:noFill/>
                    </a:lnT>
                    <a:lnB>
                      <a:noFill/>
                    </a:lnB>
                  </a:tcPr>
                </a:tc>
                <a:tc>
                  <a:txBody>
                    <a:bodyPr/>
                    <a:lstStyle/>
                    <a:p>
                      <a:pPr algn="l" fontAlgn="ctr"/>
                      <a:r>
                        <a:rPr lang="fr-FR" sz="1400" b="1" i="0" u="none" strike="noStrike" noProof="0" dirty="0">
                          <a:solidFill>
                            <a:srgbClr val="000000"/>
                          </a:solidFill>
                          <a:effectLst/>
                          <a:latin typeface="+mn-lt"/>
                        </a:rPr>
                        <a:t>Nom du pays</a:t>
                      </a:r>
                    </a:p>
                  </a:txBody>
                  <a:tcPr marL="0" marR="0" marT="0" marB="0" anchor="ctr">
                    <a:lnL>
                      <a:noFill/>
                    </a:lnL>
                    <a:lnR>
                      <a:noFill/>
                    </a:lnR>
                    <a:lnT>
                      <a:noFill/>
                    </a:lnT>
                    <a:lnB>
                      <a:noFill/>
                    </a:lnB>
                  </a:tcPr>
                </a:tc>
                <a:extLst>
                  <a:ext uri="{0D108BD9-81ED-4DB2-BD59-A6C34878D82A}">
                    <a16:rowId xmlns:a16="http://schemas.microsoft.com/office/drawing/2014/main" val="321999060"/>
                  </a:ext>
                </a:extLst>
              </a:tr>
              <a:tr h="266590">
                <a:tc vMerge="1">
                  <a:txBody>
                    <a:bodyPr/>
                    <a:lstStyle/>
                    <a:p>
                      <a:endParaRPr lang="en-GB"/>
                    </a:p>
                  </a:txBody>
                  <a:tcPr/>
                </a:tc>
                <a:tc>
                  <a:txBody>
                    <a:bodyPr/>
                    <a:lstStyle/>
                    <a:p>
                      <a:pPr algn="ctr" fontAlgn="t"/>
                      <a:r>
                        <a:rPr lang="fr-FR" sz="1400" b="1" i="0" u="none" strike="noStrike" noProof="0">
                          <a:solidFill>
                            <a:srgbClr val="000000"/>
                          </a:solidFill>
                          <a:effectLst/>
                          <a:latin typeface="+mn-lt"/>
                        </a:rPr>
                        <a:t>3</a:t>
                      </a:r>
                    </a:p>
                  </a:txBody>
                  <a:tcPr marL="0" marR="0" marT="0" marB="0">
                    <a:lnL>
                      <a:noFill/>
                    </a:lnL>
                    <a:lnR>
                      <a:noFill/>
                    </a:lnR>
                    <a:lnT>
                      <a:noFill/>
                    </a:lnT>
                    <a:lnB>
                      <a:noFill/>
                    </a:lnB>
                  </a:tcPr>
                </a:tc>
                <a:tc>
                  <a:txBody>
                    <a:bodyPr/>
                    <a:lstStyle/>
                    <a:p>
                      <a:pPr algn="l" fontAlgn="ctr"/>
                      <a:r>
                        <a:rPr lang="fr-FR" sz="1400" b="1" i="0" u="none" strike="noStrike" noProof="0" dirty="0">
                          <a:solidFill>
                            <a:srgbClr val="000000"/>
                          </a:solidFill>
                          <a:effectLst/>
                          <a:latin typeface="+mn-lt"/>
                        </a:rPr>
                        <a:t>ISO2</a:t>
                      </a:r>
                    </a:p>
                  </a:txBody>
                  <a:tcPr marL="0" marR="0" marT="0" marB="0" anchor="ctr">
                    <a:lnL>
                      <a:noFill/>
                    </a:lnL>
                    <a:lnR>
                      <a:noFill/>
                    </a:lnR>
                    <a:lnT>
                      <a:noFill/>
                    </a:lnT>
                    <a:lnB>
                      <a:noFill/>
                    </a:lnB>
                  </a:tcPr>
                </a:tc>
                <a:tc>
                  <a:txBody>
                    <a:bodyPr/>
                    <a:lstStyle/>
                    <a:p>
                      <a:pPr algn="l" fontAlgn="ctr"/>
                      <a:r>
                        <a:rPr lang="fr-FR" sz="1400" b="1" i="0" u="none" strike="noStrike" noProof="0" dirty="0">
                          <a:solidFill>
                            <a:srgbClr val="000000"/>
                          </a:solidFill>
                          <a:effectLst/>
                          <a:latin typeface="+mn-lt"/>
                        </a:rPr>
                        <a:t>Code ISO 2 caractères du pays</a:t>
                      </a:r>
                    </a:p>
                  </a:txBody>
                  <a:tcPr marL="0" marR="0" marT="0" marB="0" anchor="ctr">
                    <a:lnL>
                      <a:noFill/>
                    </a:lnL>
                    <a:lnR>
                      <a:noFill/>
                    </a:lnR>
                    <a:lnT>
                      <a:noFill/>
                    </a:lnT>
                    <a:lnB>
                      <a:noFill/>
                    </a:lnB>
                  </a:tcPr>
                </a:tc>
                <a:extLst>
                  <a:ext uri="{0D108BD9-81ED-4DB2-BD59-A6C34878D82A}">
                    <a16:rowId xmlns:a16="http://schemas.microsoft.com/office/drawing/2014/main" val="1828758811"/>
                  </a:ext>
                </a:extLst>
              </a:tr>
              <a:tr h="266590">
                <a:tc vMerge="1">
                  <a:txBody>
                    <a:bodyPr/>
                    <a:lstStyle/>
                    <a:p>
                      <a:endParaRPr lang="en-GB"/>
                    </a:p>
                  </a:txBody>
                  <a:tcPr/>
                </a:tc>
                <a:tc>
                  <a:txBody>
                    <a:bodyPr/>
                    <a:lstStyle/>
                    <a:p>
                      <a:pPr algn="ctr" fontAlgn="t"/>
                      <a:r>
                        <a:rPr lang="fr-FR" sz="1400" b="1" i="0" u="none" strike="noStrike" noProof="0">
                          <a:solidFill>
                            <a:srgbClr val="000000"/>
                          </a:solidFill>
                          <a:effectLst/>
                          <a:latin typeface="+mn-lt"/>
                        </a:rPr>
                        <a:t>4</a:t>
                      </a:r>
                    </a:p>
                  </a:txBody>
                  <a:tcPr marL="0" marR="0" marT="0" marB="0">
                    <a:lnL>
                      <a:noFill/>
                    </a:lnL>
                    <a:lnR>
                      <a:noFill/>
                    </a:lnR>
                    <a:lnT>
                      <a:noFill/>
                    </a:lnT>
                    <a:lnB>
                      <a:noFill/>
                    </a:lnB>
                  </a:tcPr>
                </a:tc>
                <a:tc>
                  <a:txBody>
                    <a:bodyPr/>
                    <a:lstStyle/>
                    <a:p>
                      <a:pPr algn="l" fontAlgn="ctr"/>
                      <a:r>
                        <a:rPr lang="fr-FR" sz="1400" b="1" i="0" u="none" strike="noStrike" noProof="0">
                          <a:solidFill>
                            <a:srgbClr val="000000"/>
                          </a:solidFill>
                          <a:effectLst/>
                          <a:latin typeface="+mn-lt"/>
                        </a:rPr>
                        <a:t>Admin_1</a:t>
                      </a:r>
                    </a:p>
                  </a:txBody>
                  <a:tcPr marL="0" marR="0" marT="0" marB="0" anchor="ctr">
                    <a:lnL>
                      <a:noFill/>
                    </a:lnL>
                    <a:lnR>
                      <a:noFill/>
                    </a:lnR>
                    <a:lnT>
                      <a:noFill/>
                    </a:lnT>
                    <a:lnB>
                      <a:noFill/>
                    </a:lnB>
                  </a:tcPr>
                </a:tc>
                <a:tc>
                  <a:txBody>
                    <a:bodyPr/>
                    <a:lstStyle/>
                    <a:p>
                      <a:pPr algn="l" fontAlgn="ctr"/>
                      <a:r>
                        <a:rPr lang="fr-FR" sz="1400" b="1" i="0" u="none" strike="noStrike" noProof="0" dirty="0">
                          <a:solidFill>
                            <a:srgbClr val="000000"/>
                          </a:solidFill>
                          <a:effectLst/>
                          <a:latin typeface="+mn-lt"/>
                        </a:rPr>
                        <a:t>Niveau administratif 1 (généralement le niveau immédiatement supérieur à l'UMO)</a:t>
                      </a:r>
                    </a:p>
                  </a:txBody>
                  <a:tcPr marL="0" marR="0" marT="0" marB="0" anchor="ctr">
                    <a:lnL>
                      <a:noFill/>
                    </a:lnL>
                    <a:lnR>
                      <a:noFill/>
                    </a:lnR>
                    <a:lnT>
                      <a:noFill/>
                    </a:lnT>
                    <a:lnB>
                      <a:noFill/>
                    </a:lnB>
                  </a:tcPr>
                </a:tc>
                <a:extLst>
                  <a:ext uri="{0D108BD9-81ED-4DB2-BD59-A6C34878D82A}">
                    <a16:rowId xmlns:a16="http://schemas.microsoft.com/office/drawing/2014/main" val="3607587416"/>
                  </a:ext>
                </a:extLst>
              </a:tr>
              <a:tr h="266590">
                <a:tc vMerge="1">
                  <a:txBody>
                    <a:bodyPr/>
                    <a:lstStyle/>
                    <a:p>
                      <a:endParaRPr lang="en-GB"/>
                    </a:p>
                  </a:txBody>
                  <a:tcPr/>
                </a:tc>
                <a:tc>
                  <a:txBody>
                    <a:bodyPr/>
                    <a:lstStyle/>
                    <a:p>
                      <a:pPr algn="ctr" fontAlgn="t"/>
                      <a:r>
                        <a:rPr lang="fr-FR" sz="1400" b="1" i="0" u="none" strike="noStrike" noProof="0">
                          <a:solidFill>
                            <a:srgbClr val="000000"/>
                          </a:solidFill>
                          <a:effectLst/>
                          <a:latin typeface="+mn-lt"/>
                        </a:rPr>
                        <a:t>5</a:t>
                      </a:r>
                    </a:p>
                  </a:txBody>
                  <a:tcPr marL="0" marR="0" marT="0" marB="0">
                    <a:lnL>
                      <a:noFill/>
                    </a:lnL>
                    <a:lnR>
                      <a:noFill/>
                    </a:lnR>
                    <a:lnT>
                      <a:noFill/>
                    </a:lnT>
                    <a:lnB>
                      <a:noFill/>
                    </a:lnB>
                  </a:tcPr>
                </a:tc>
                <a:tc>
                  <a:txBody>
                    <a:bodyPr/>
                    <a:lstStyle/>
                    <a:p>
                      <a:pPr algn="l" fontAlgn="ctr"/>
                      <a:r>
                        <a:rPr lang="fr-FR" sz="1400" b="1" i="0" u="none" strike="noStrike" noProof="0">
                          <a:solidFill>
                            <a:srgbClr val="000000"/>
                          </a:solidFill>
                          <a:effectLst/>
                          <a:latin typeface="+mn-lt"/>
                        </a:rPr>
                        <a:t>Admin_2 (UMO)</a:t>
                      </a:r>
                    </a:p>
                  </a:txBody>
                  <a:tcPr marL="0" marR="0" marT="0" marB="0" anchor="ctr">
                    <a:lnL>
                      <a:noFill/>
                    </a:lnL>
                    <a:lnR>
                      <a:noFill/>
                    </a:lnR>
                    <a:lnT>
                      <a:noFill/>
                    </a:lnT>
                    <a:lnB>
                      <a:noFill/>
                    </a:lnB>
                  </a:tcPr>
                </a:tc>
                <a:tc>
                  <a:txBody>
                    <a:bodyPr/>
                    <a:lstStyle/>
                    <a:p>
                      <a:pPr algn="l" fontAlgn="ctr"/>
                      <a:r>
                        <a:rPr lang="fr-FR" sz="1400" b="1" i="0" u="none" strike="noStrike" noProof="0" dirty="0">
                          <a:solidFill>
                            <a:srgbClr val="000000"/>
                          </a:solidFill>
                          <a:effectLst/>
                          <a:latin typeface="+mn-lt"/>
                        </a:rPr>
                        <a:t>Niveau administratif représentant l'UMO (unité de mise en œuvre)</a:t>
                      </a:r>
                    </a:p>
                  </a:txBody>
                  <a:tcPr marL="0" marR="0" marT="0" marB="0" anchor="ctr">
                    <a:lnL>
                      <a:noFill/>
                    </a:lnL>
                    <a:lnR>
                      <a:noFill/>
                    </a:lnR>
                    <a:lnT>
                      <a:noFill/>
                    </a:lnT>
                    <a:lnB>
                      <a:noFill/>
                    </a:lnB>
                  </a:tcPr>
                </a:tc>
                <a:extLst>
                  <a:ext uri="{0D108BD9-81ED-4DB2-BD59-A6C34878D82A}">
                    <a16:rowId xmlns:a16="http://schemas.microsoft.com/office/drawing/2014/main" val="2384420187"/>
                  </a:ext>
                </a:extLst>
              </a:tr>
              <a:tr h="266590">
                <a:tc vMerge="1">
                  <a:txBody>
                    <a:bodyPr/>
                    <a:lstStyle/>
                    <a:p>
                      <a:endParaRPr lang="en-GB"/>
                    </a:p>
                  </a:txBody>
                  <a:tcPr/>
                </a:tc>
                <a:tc>
                  <a:txBody>
                    <a:bodyPr/>
                    <a:lstStyle/>
                    <a:p>
                      <a:pPr algn="ctr" fontAlgn="t"/>
                      <a:r>
                        <a:rPr lang="fr-FR" sz="1400" b="1" i="0" u="none" strike="noStrike" noProof="0">
                          <a:solidFill>
                            <a:srgbClr val="000000"/>
                          </a:solidFill>
                          <a:effectLst/>
                          <a:latin typeface="+mn-lt"/>
                        </a:rPr>
                        <a:t>6</a:t>
                      </a:r>
                    </a:p>
                  </a:txBody>
                  <a:tcPr marL="0" marR="0" marT="0" marB="0">
                    <a:lnL>
                      <a:noFill/>
                    </a:lnL>
                    <a:lnR>
                      <a:noFill/>
                    </a:lnR>
                    <a:lnT>
                      <a:noFill/>
                    </a:lnT>
                    <a:lnB>
                      <a:noFill/>
                    </a:lnB>
                  </a:tcPr>
                </a:tc>
                <a:tc>
                  <a:txBody>
                    <a:bodyPr/>
                    <a:lstStyle/>
                    <a:p>
                      <a:pPr algn="l" fontAlgn="ctr"/>
                      <a:r>
                        <a:rPr lang="fr-FR" sz="1400" b="1" i="0" u="none" strike="noStrike" noProof="0">
                          <a:solidFill>
                            <a:srgbClr val="000000"/>
                          </a:solidFill>
                          <a:effectLst/>
                          <a:latin typeface="+mn-lt"/>
                        </a:rPr>
                        <a:t>ESPEN_UMO_ID</a:t>
                      </a:r>
                    </a:p>
                  </a:txBody>
                  <a:tcPr marL="0" marR="0" marT="0" marB="0" anchor="ctr">
                    <a:lnL>
                      <a:noFill/>
                    </a:lnL>
                    <a:lnR>
                      <a:noFill/>
                    </a:lnR>
                    <a:lnT>
                      <a:noFill/>
                    </a:lnT>
                    <a:lnB>
                      <a:noFill/>
                    </a:lnB>
                  </a:tcPr>
                </a:tc>
                <a:tc>
                  <a:txBody>
                    <a:bodyPr/>
                    <a:lstStyle/>
                    <a:p>
                      <a:pPr algn="l" fontAlgn="ctr"/>
                      <a:r>
                        <a:rPr lang="fr-FR" sz="1400" b="1" i="0" u="none" strike="noStrike" noProof="0" dirty="0">
                          <a:solidFill>
                            <a:srgbClr val="000000"/>
                          </a:solidFill>
                          <a:effectLst/>
                          <a:latin typeface="+mn-lt"/>
                        </a:rPr>
                        <a:t>Identifiant interne ESPEN pour l'UMO</a:t>
                      </a:r>
                    </a:p>
                  </a:txBody>
                  <a:tcPr marL="0" marR="0" marT="0" marB="0" anchor="ctr">
                    <a:lnL>
                      <a:noFill/>
                    </a:lnL>
                    <a:lnR>
                      <a:noFill/>
                    </a:lnR>
                    <a:lnT>
                      <a:noFill/>
                    </a:lnT>
                    <a:lnB>
                      <a:noFill/>
                    </a:lnB>
                  </a:tcPr>
                </a:tc>
                <a:extLst>
                  <a:ext uri="{0D108BD9-81ED-4DB2-BD59-A6C34878D82A}">
                    <a16:rowId xmlns:a16="http://schemas.microsoft.com/office/drawing/2014/main" val="3964049879"/>
                  </a:ext>
                </a:extLst>
              </a:tr>
              <a:tr h="451634">
                <a:tc vMerge="1">
                  <a:txBody>
                    <a:bodyPr/>
                    <a:lstStyle/>
                    <a:p>
                      <a:endParaRPr lang="en-GB"/>
                    </a:p>
                  </a:txBody>
                  <a:tcPr/>
                </a:tc>
                <a:tc>
                  <a:txBody>
                    <a:bodyPr/>
                    <a:lstStyle/>
                    <a:p>
                      <a:pPr algn="ctr" fontAlgn="t"/>
                      <a:r>
                        <a:rPr lang="fr-FR" sz="1400" b="1" i="0" u="none" strike="noStrike" noProof="0">
                          <a:solidFill>
                            <a:srgbClr val="000000"/>
                          </a:solidFill>
                          <a:effectLst/>
                          <a:latin typeface="+mn-lt"/>
                        </a:rPr>
                        <a:t>7</a:t>
                      </a:r>
                    </a:p>
                  </a:txBody>
                  <a:tcPr marL="0" marR="0" marT="0" marB="0">
                    <a:lnL>
                      <a:noFill/>
                    </a:lnL>
                    <a:lnR>
                      <a:noFill/>
                    </a:lnR>
                    <a:lnT>
                      <a:noFill/>
                    </a:lnT>
                    <a:lnB>
                      <a:noFill/>
                    </a:lnB>
                  </a:tcPr>
                </a:tc>
                <a:tc>
                  <a:txBody>
                    <a:bodyPr/>
                    <a:lstStyle/>
                    <a:p>
                      <a:pPr algn="l" fontAlgn="ctr"/>
                      <a:r>
                        <a:rPr lang="fr-FR" sz="1400" b="1" i="0" u="none" strike="noStrike" noProof="0">
                          <a:solidFill>
                            <a:srgbClr val="000000"/>
                          </a:solidFill>
                          <a:effectLst/>
                          <a:latin typeface="+mn-lt"/>
                        </a:rPr>
                        <a:t>Admin_3 (aire de santé,CSI, CSP, USP)</a:t>
                      </a:r>
                    </a:p>
                  </a:txBody>
                  <a:tcPr marL="0" marR="0" marT="0" marB="0" anchor="ctr">
                    <a:lnL>
                      <a:noFill/>
                    </a:lnL>
                    <a:lnR>
                      <a:noFill/>
                    </a:lnR>
                    <a:lnT>
                      <a:noFill/>
                    </a:lnT>
                    <a:lnB>
                      <a:noFill/>
                    </a:lnB>
                  </a:tcPr>
                </a:tc>
                <a:tc>
                  <a:txBody>
                    <a:bodyPr/>
                    <a:lstStyle/>
                    <a:p>
                      <a:pPr algn="l" fontAlgn="ctr"/>
                      <a:r>
                        <a:rPr lang="fr-FR" sz="1400" b="1" i="0" u="none" strike="noStrike" noProof="0" dirty="0">
                          <a:solidFill>
                            <a:srgbClr val="000000"/>
                          </a:solidFill>
                          <a:effectLst/>
                          <a:latin typeface="+mn-lt"/>
                        </a:rPr>
                        <a:t>Nom du sous-unité (peut ne pas être toujours le niveau 3, mais beaucoup plus bas - doit être de niveau inférieur à l'UMO)</a:t>
                      </a:r>
                    </a:p>
                  </a:txBody>
                  <a:tcPr marL="0" marR="0" marT="0" marB="0" anchor="ctr">
                    <a:lnL>
                      <a:noFill/>
                    </a:lnL>
                    <a:lnR>
                      <a:noFill/>
                    </a:lnR>
                    <a:lnT>
                      <a:noFill/>
                    </a:lnT>
                    <a:lnB>
                      <a:noFill/>
                    </a:lnB>
                  </a:tcPr>
                </a:tc>
                <a:extLst>
                  <a:ext uri="{0D108BD9-81ED-4DB2-BD59-A6C34878D82A}">
                    <a16:rowId xmlns:a16="http://schemas.microsoft.com/office/drawing/2014/main" val="3231443646"/>
                  </a:ext>
                </a:extLst>
              </a:tr>
              <a:tr h="266590">
                <a:tc rowSpan="9">
                  <a:txBody>
                    <a:bodyPr/>
                    <a:lstStyle/>
                    <a:p>
                      <a:pPr algn="l" fontAlgn="t"/>
                      <a:r>
                        <a:rPr lang="fr-FR" sz="1400" b="1" i="0" u="none" strike="noStrike" noProof="0" dirty="0">
                          <a:solidFill>
                            <a:srgbClr val="000000"/>
                          </a:solidFill>
                          <a:effectLst/>
                          <a:latin typeface="+mn-lt"/>
                        </a:rPr>
                        <a:t>Démographie</a:t>
                      </a:r>
                    </a:p>
                  </a:txBody>
                  <a:tcPr marL="0" marR="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fontAlgn="t"/>
                      <a:r>
                        <a:rPr lang="fr-FR" sz="1400" b="1" i="0" u="none" strike="noStrike" noProof="0">
                          <a:solidFill>
                            <a:srgbClr val="000000"/>
                          </a:solidFill>
                          <a:effectLst/>
                          <a:latin typeface="+mn-lt"/>
                        </a:rPr>
                        <a:t>8</a:t>
                      </a:r>
                    </a:p>
                  </a:txBody>
                  <a:tcPr marL="0" marR="0" marT="0" marB="0">
                    <a:lnL>
                      <a:noFill/>
                    </a:lnL>
                    <a:lnR>
                      <a:noFill/>
                    </a:lnR>
                    <a:lnT>
                      <a:noFill/>
                    </a:lnT>
                    <a:lnB>
                      <a:noFill/>
                    </a:lnB>
                  </a:tcPr>
                </a:tc>
                <a:tc>
                  <a:txBody>
                    <a:bodyPr/>
                    <a:lstStyle/>
                    <a:p>
                      <a:pPr algn="l" fontAlgn="ctr"/>
                      <a:r>
                        <a:rPr lang="fr-FR" sz="1400" b="1" i="0" u="none" strike="noStrike" noProof="0">
                          <a:solidFill>
                            <a:srgbClr val="000000"/>
                          </a:solidFill>
                          <a:effectLst/>
                          <a:latin typeface="+mn-lt"/>
                        </a:rPr>
                        <a:t>Année population</a:t>
                      </a:r>
                    </a:p>
                  </a:txBody>
                  <a:tcPr marL="0" marR="0" marT="0" marB="0" anchor="ctr">
                    <a:lnL>
                      <a:noFill/>
                    </a:lnL>
                    <a:lnR>
                      <a:noFill/>
                    </a:lnR>
                    <a:lnT>
                      <a:noFill/>
                    </a:lnT>
                    <a:lnB>
                      <a:noFill/>
                    </a:lnB>
                  </a:tcPr>
                </a:tc>
                <a:tc>
                  <a:txBody>
                    <a:bodyPr/>
                    <a:lstStyle/>
                    <a:p>
                      <a:pPr algn="l" fontAlgn="ctr"/>
                      <a:r>
                        <a:rPr lang="fr-FR" sz="1400" b="1" i="0" u="none" strike="noStrike" noProof="0" dirty="0">
                          <a:solidFill>
                            <a:srgbClr val="000000"/>
                          </a:solidFill>
                          <a:effectLst/>
                          <a:latin typeface="+mn-lt"/>
                        </a:rPr>
                        <a:t>Année de population</a:t>
                      </a:r>
                    </a:p>
                  </a:txBody>
                  <a:tcPr marL="0" marR="0" marT="0" marB="0" anchor="ctr">
                    <a:lnL>
                      <a:noFill/>
                    </a:lnL>
                    <a:lnR>
                      <a:noFill/>
                    </a:lnR>
                    <a:lnT>
                      <a:noFill/>
                    </a:lnT>
                    <a:lnB>
                      <a:noFill/>
                    </a:lnB>
                  </a:tcPr>
                </a:tc>
                <a:extLst>
                  <a:ext uri="{0D108BD9-81ED-4DB2-BD59-A6C34878D82A}">
                    <a16:rowId xmlns:a16="http://schemas.microsoft.com/office/drawing/2014/main" val="1362375232"/>
                  </a:ext>
                </a:extLst>
              </a:tr>
              <a:tr h="266590">
                <a:tc vMerge="1">
                  <a:txBody>
                    <a:bodyPr/>
                    <a:lstStyle/>
                    <a:p>
                      <a:endParaRPr lang="en-GB"/>
                    </a:p>
                  </a:txBody>
                  <a:tcPr/>
                </a:tc>
                <a:tc>
                  <a:txBody>
                    <a:bodyPr/>
                    <a:lstStyle/>
                    <a:p>
                      <a:pPr algn="ctr" fontAlgn="t"/>
                      <a:r>
                        <a:rPr lang="fr-FR" sz="1400" b="1" i="0" u="none" strike="noStrike" noProof="0">
                          <a:solidFill>
                            <a:srgbClr val="000000"/>
                          </a:solidFill>
                          <a:effectLst/>
                          <a:latin typeface="+mn-lt"/>
                        </a:rPr>
                        <a:t>9</a:t>
                      </a:r>
                    </a:p>
                  </a:txBody>
                  <a:tcPr marL="0" marR="0" marT="0" marB="0">
                    <a:lnL>
                      <a:noFill/>
                    </a:lnL>
                    <a:lnR>
                      <a:noFill/>
                    </a:lnR>
                    <a:lnT>
                      <a:noFill/>
                    </a:lnT>
                    <a:lnB>
                      <a:noFill/>
                    </a:lnB>
                  </a:tcPr>
                </a:tc>
                <a:tc>
                  <a:txBody>
                    <a:bodyPr/>
                    <a:lstStyle/>
                    <a:p>
                      <a:pPr algn="l" fontAlgn="ctr"/>
                      <a:r>
                        <a:rPr lang="fr-FR" sz="1400" b="1" i="0" u="none" strike="noStrike" noProof="0">
                          <a:solidFill>
                            <a:srgbClr val="000000"/>
                          </a:solidFill>
                          <a:effectLst/>
                          <a:latin typeface="+mn-lt"/>
                        </a:rPr>
                        <a:t>Population totale</a:t>
                      </a:r>
                    </a:p>
                  </a:txBody>
                  <a:tcPr marL="0" marR="0" marT="0" marB="0" anchor="ctr">
                    <a:lnL>
                      <a:noFill/>
                    </a:lnL>
                    <a:lnR>
                      <a:noFill/>
                    </a:lnR>
                    <a:lnT>
                      <a:noFill/>
                    </a:lnT>
                    <a:lnB>
                      <a:noFill/>
                    </a:lnB>
                  </a:tcPr>
                </a:tc>
                <a:tc>
                  <a:txBody>
                    <a:bodyPr/>
                    <a:lstStyle/>
                    <a:p>
                      <a:pPr algn="l" fontAlgn="ctr"/>
                      <a:r>
                        <a:rPr lang="fr-FR" sz="1400" b="1" i="0" u="none" strike="noStrike" noProof="0" dirty="0">
                          <a:solidFill>
                            <a:srgbClr val="000000"/>
                          </a:solidFill>
                          <a:effectLst/>
                          <a:latin typeface="+mn-lt"/>
                        </a:rPr>
                        <a:t>Population totale</a:t>
                      </a:r>
                    </a:p>
                  </a:txBody>
                  <a:tcPr marL="0" marR="0" marT="0" marB="0" anchor="ctr">
                    <a:lnL>
                      <a:noFill/>
                    </a:lnL>
                    <a:lnR>
                      <a:noFill/>
                    </a:lnR>
                    <a:lnT>
                      <a:noFill/>
                    </a:lnT>
                    <a:lnB>
                      <a:noFill/>
                    </a:lnB>
                  </a:tcPr>
                </a:tc>
                <a:extLst>
                  <a:ext uri="{0D108BD9-81ED-4DB2-BD59-A6C34878D82A}">
                    <a16:rowId xmlns:a16="http://schemas.microsoft.com/office/drawing/2014/main" val="79904910"/>
                  </a:ext>
                </a:extLst>
              </a:tr>
              <a:tr h="266590">
                <a:tc vMerge="1">
                  <a:txBody>
                    <a:bodyPr/>
                    <a:lstStyle/>
                    <a:p>
                      <a:endParaRPr lang="en-GB"/>
                    </a:p>
                  </a:txBody>
                  <a:tcPr/>
                </a:tc>
                <a:tc>
                  <a:txBody>
                    <a:bodyPr/>
                    <a:lstStyle/>
                    <a:p>
                      <a:pPr algn="ctr" fontAlgn="t"/>
                      <a:r>
                        <a:rPr lang="fr-FR" sz="1400" b="1" i="0" u="none" strike="noStrike" noProof="0">
                          <a:solidFill>
                            <a:srgbClr val="000000"/>
                          </a:solidFill>
                          <a:effectLst/>
                          <a:latin typeface="+mn-lt"/>
                        </a:rPr>
                        <a:t>10</a:t>
                      </a:r>
                    </a:p>
                  </a:txBody>
                  <a:tcPr marL="0" marR="0" marT="0" marB="0">
                    <a:lnL>
                      <a:noFill/>
                    </a:lnL>
                    <a:lnR>
                      <a:noFill/>
                    </a:lnR>
                    <a:lnT>
                      <a:noFill/>
                    </a:lnT>
                    <a:lnB>
                      <a:noFill/>
                    </a:lnB>
                  </a:tcPr>
                </a:tc>
                <a:tc>
                  <a:txBody>
                    <a:bodyPr/>
                    <a:lstStyle/>
                    <a:p>
                      <a:pPr algn="l" fontAlgn="ctr"/>
                      <a:r>
                        <a:rPr lang="fr-FR" sz="1400" b="1" i="0" u="none" strike="noStrike" noProof="0" dirty="0">
                          <a:solidFill>
                            <a:srgbClr val="000000"/>
                          </a:solidFill>
                          <a:effectLst/>
                          <a:latin typeface="+mn-lt"/>
                        </a:rPr>
                        <a:t>Population ajustée</a:t>
                      </a:r>
                    </a:p>
                  </a:txBody>
                  <a:tcPr marL="0" marR="0" marT="0" marB="0" anchor="ctr">
                    <a:lnL>
                      <a:noFill/>
                    </a:lnL>
                    <a:lnR>
                      <a:noFill/>
                    </a:lnR>
                    <a:lnT>
                      <a:noFill/>
                    </a:lnT>
                    <a:lnB>
                      <a:noFill/>
                    </a:lnB>
                  </a:tcPr>
                </a:tc>
                <a:tc>
                  <a:txBody>
                    <a:bodyPr/>
                    <a:lstStyle/>
                    <a:p>
                      <a:pPr algn="l" fontAlgn="ctr"/>
                      <a:r>
                        <a:rPr lang="fr-FR" sz="1400" b="1" i="0" u="none" strike="noStrike" noProof="0" dirty="0">
                          <a:solidFill>
                            <a:srgbClr val="000000"/>
                          </a:solidFill>
                          <a:effectLst/>
                          <a:latin typeface="+mn-lt"/>
                        </a:rPr>
                        <a:t>Population ajustée par rapport a la population totale du district</a:t>
                      </a:r>
                    </a:p>
                  </a:txBody>
                  <a:tcPr marL="0" marR="0" marT="0" marB="0" anchor="ctr">
                    <a:lnL>
                      <a:noFill/>
                    </a:lnL>
                    <a:lnR>
                      <a:noFill/>
                    </a:lnR>
                    <a:lnT>
                      <a:noFill/>
                    </a:lnT>
                    <a:lnB>
                      <a:noFill/>
                    </a:lnB>
                  </a:tcPr>
                </a:tc>
                <a:extLst>
                  <a:ext uri="{0D108BD9-81ED-4DB2-BD59-A6C34878D82A}">
                    <a16:rowId xmlns:a16="http://schemas.microsoft.com/office/drawing/2014/main" val="1434743255"/>
                  </a:ext>
                </a:extLst>
              </a:tr>
              <a:tr h="266590">
                <a:tc vMerge="1">
                  <a:txBody>
                    <a:bodyPr/>
                    <a:lstStyle/>
                    <a:p>
                      <a:endParaRPr lang="en-GB"/>
                    </a:p>
                  </a:txBody>
                  <a:tcPr/>
                </a:tc>
                <a:tc>
                  <a:txBody>
                    <a:bodyPr/>
                    <a:lstStyle/>
                    <a:p>
                      <a:pPr algn="ctr" fontAlgn="t"/>
                      <a:r>
                        <a:rPr lang="fr-FR" sz="1400" b="1" i="0" u="none" strike="noStrike" noProof="0">
                          <a:solidFill>
                            <a:srgbClr val="000000"/>
                          </a:solidFill>
                          <a:effectLst/>
                          <a:latin typeface="+mn-lt"/>
                        </a:rPr>
                        <a:t>11</a:t>
                      </a:r>
                    </a:p>
                  </a:txBody>
                  <a:tcPr marL="0" marR="0" marT="0" marB="0">
                    <a:lnL>
                      <a:noFill/>
                    </a:lnL>
                    <a:lnR>
                      <a:noFill/>
                    </a:lnR>
                    <a:lnT>
                      <a:noFill/>
                    </a:lnT>
                    <a:lnB>
                      <a:noFill/>
                    </a:lnB>
                  </a:tcPr>
                </a:tc>
                <a:tc>
                  <a:txBody>
                    <a:bodyPr/>
                    <a:lstStyle/>
                    <a:p>
                      <a:pPr algn="l" fontAlgn="ctr"/>
                      <a:r>
                        <a:rPr lang="fr-FR" sz="1400" b="1" i="0" u="none" strike="noStrike" noProof="0" dirty="0">
                          <a:solidFill>
                            <a:srgbClr val="000000"/>
                          </a:solidFill>
                          <a:effectLst/>
                          <a:latin typeface="+mn-lt"/>
                        </a:rPr>
                        <a:t>Population EAS</a:t>
                      </a:r>
                    </a:p>
                  </a:txBody>
                  <a:tcPr marL="0" marR="0" marT="0" marB="0" anchor="ctr">
                    <a:lnL>
                      <a:noFill/>
                    </a:lnL>
                    <a:lnR>
                      <a:noFill/>
                    </a:lnR>
                    <a:lnT>
                      <a:noFill/>
                    </a:lnT>
                    <a:lnB>
                      <a:noFill/>
                    </a:lnB>
                  </a:tcPr>
                </a:tc>
                <a:tc>
                  <a:txBody>
                    <a:bodyPr/>
                    <a:lstStyle/>
                    <a:p>
                      <a:pPr algn="l" fontAlgn="ctr"/>
                      <a:r>
                        <a:rPr lang="fr-FR" sz="1400" b="1" i="0" u="none" strike="noStrike" noProof="0" dirty="0">
                          <a:solidFill>
                            <a:srgbClr val="000000"/>
                          </a:solidFill>
                          <a:effectLst/>
                          <a:latin typeface="+mn-lt"/>
                        </a:rPr>
                        <a:t>Population d'âge scolaire</a:t>
                      </a:r>
                    </a:p>
                  </a:txBody>
                  <a:tcPr marL="0" marR="0" marT="0" marB="0" anchor="ctr">
                    <a:lnL>
                      <a:noFill/>
                    </a:lnL>
                    <a:lnR>
                      <a:noFill/>
                    </a:lnR>
                    <a:lnT>
                      <a:noFill/>
                    </a:lnT>
                    <a:lnB>
                      <a:noFill/>
                    </a:lnB>
                  </a:tcPr>
                </a:tc>
                <a:extLst>
                  <a:ext uri="{0D108BD9-81ED-4DB2-BD59-A6C34878D82A}">
                    <a16:rowId xmlns:a16="http://schemas.microsoft.com/office/drawing/2014/main" val="4013819215"/>
                  </a:ext>
                </a:extLst>
              </a:tr>
              <a:tr h="266590">
                <a:tc vMerge="1">
                  <a:txBody>
                    <a:bodyPr/>
                    <a:lstStyle/>
                    <a:p>
                      <a:endParaRPr lang="en-GB"/>
                    </a:p>
                  </a:txBody>
                  <a:tcPr/>
                </a:tc>
                <a:tc>
                  <a:txBody>
                    <a:bodyPr/>
                    <a:lstStyle/>
                    <a:p>
                      <a:pPr algn="ctr" fontAlgn="t"/>
                      <a:r>
                        <a:rPr lang="fr-FR" sz="1400" b="1" i="0" u="none" strike="noStrike" noProof="0">
                          <a:solidFill>
                            <a:srgbClr val="000000"/>
                          </a:solidFill>
                          <a:effectLst/>
                          <a:latin typeface="+mn-lt"/>
                        </a:rPr>
                        <a:t>12</a:t>
                      </a:r>
                    </a:p>
                  </a:txBody>
                  <a:tcPr marL="0" marR="0" marT="0" marB="0">
                    <a:lnL>
                      <a:noFill/>
                    </a:lnL>
                    <a:lnR>
                      <a:noFill/>
                    </a:lnR>
                    <a:lnT>
                      <a:noFill/>
                    </a:lnT>
                    <a:lnB>
                      <a:noFill/>
                    </a:lnB>
                  </a:tcPr>
                </a:tc>
                <a:tc>
                  <a:txBody>
                    <a:bodyPr/>
                    <a:lstStyle/>
                    <a:p>
                      <a:pPr algn="l" fontAlgn="ctr"/>
                      <a:r>
                        <a:rPr lang="fr-FR" sz="1400" b="1" i="0" u="none" strike="noStrike" noProof="0">
                          <a:solidFill>
                            <a:srgbClr val="000000"/>
                          </a:solidFill>
                          <a:effectLst/>
                          <a:latin typeface="+mn-lt"/>
                        </a:rPr>
                        <a:t>Population adults</a:t>
                      </a:r>
                    </a:p>
                  </a:txBody>
                  <a:tcPr marL="0" marR="0" marT="0" marB="0" anchor="ctr">
                    <a:lnL>
                      <a:noFill/>
                    </a:lnL>
                    <a:lnR>
                      <a:noFill/>
                    </a:lnR>
                    <a:lnT>
                      <a:noFill/>
                    </a:lnT>
                    <a:lnB>
                      <a:noFill/>
                    </a:lnB>
                  </a:tcPr>
                </a:tc>
                <a:tc>
                  <a:txBody>
                    <a:bodyPr/>
                    <a:lstStyle/>
                    <a:p>
                      <a:pPr algn="l" fontAlgn="ctr"/>
                      <a:r>
                        <a:rPr lang="fr-FR" sz="1400" b="1" i="0" u="none" strike="noStrike" noProof="0" dirty="0">
                          <a:solidFill>
                            <a:srgbClr val="000000"/>
                          </a:solidFill>
                          <a:effectLst/>
                          <a:latin typeface="+mn-lt"/>
                        </a:rPr>
                        <a:t>Population adulte</a:t>
                      </a:r>
                    </a:p>
                  </a:txBody>
                  <a:tcPr marL="0" marR="0" marT="0" marB="0" anchor="ctr">
                    <a:lnL>
                      <a:noFill/>
                    </a:lnL>
                    <a:lnR>
                      <a:noFill/>
                    </a:lnR>
                    <a:lnT>
                      <a:noFill/>
                    </a:lnT>
                    <a:lnB>
                      <a:noFill/>
                    </a:lnB>
                  </a:tcPr>
                </a:tc>
                <a:extLst>
                  <a:ext uri="{0D108BD9-81ED-4DB2-BD59-A6C34878D82A}">
                    <a16:rowId xmlns:a16="http://schemas.microsoft.com/office/drawing/2014/main" val="3472362171"/>
                  </a:ext>
                </a:extLst>
              </a:tr>
              <a:tr h="266590">
                <a:tc vMerge="1">
                  <a:txBody>
                    <a:bodyPr/>
                    <a:lstStyle/>
                    <a:p>
                      <a:endParaRPr lang="en-GB"/>
                    </a:p>
                  </a:txBody>
                  <a:tcPr/>
                </a:tc>
                <a:tc>
                  <a:txBody>
                    <a:bodyPr/>
                    <a:lstStyle/>
                    <a:p>
                      <a:pPr algn="ctr" fontAlgn="t"/>
                      <a:r>
                        <a:rPr lang="fr-FR" sz="1400" b="1" i="0" u="none" strike="noStrike" noProof="0">
                          <a:solidFill>
                            <a:srgbClr val="000000"/>
                          </a:solidFill>
                          <a:effectLst/>
                          <a:latin typeface="+mn-lt"/>
                        </a:rPr>
                        <a:t>13</a:t>
                      </a:r>
                    </a:p>
                  </a:txBody>
                  <a:tcPr marL="0" marR="0" marT="0" marB="0">
                    <a:lnL>
                      <a:noFill/>
                    </a:lnL>
                    <a:lnR>
                      <a:noFill/>
                    </a:lnR>
                    <a:lnT>
                      <a:noFill/>
                    </a:lnT>
                    <a:lnB>
                      <a:noFill/>
                    </a:lnB>
                  </a:tcPr>
                </a:tc>
                <a:tc>
                  <a:txBody>
                    <a:bodyPr/>
                    <a:lstStyle/>
                    <a:p>
                      <a:pPr algn="l" fontAlgn="ctr"/>
                      <a:r>
                        <a:rPr lang="fr-FR" sz="1400" b="1" i="0" u="none" strike="noStrike" noProof="0" dirty="0">
                          <a:solidFill>
                            <a:srgbClr val="000000"/>
                          </a:solidFill>
                          <a:effectLst/>
                          <a:latin typeface="+mn-lt"/>
                        </a:rPr>
                        <a:t>Pourcentage EAS (%)</a:t>
                      </a:r>
                    </a:p>
                  </a:txBody>
                  <a:tcPr marL="0" marR="0" marT="0" marB="0" anchor="ctr">
                    <a:lnL>
                      <a:noFill/>
                    </a:lnL>
                    <a:lnR>
                      <a:noFill/>
                    </a:lnR>
                    <a:lnT>
                      <a:noFill/>
                    </a:lnT>
                    <a:lnB>
                      <a:noFill/>
                    </a:lnB>
                  </a:tcPr>
                </a:tc>
                <a:tc>
                  <a:txBody>
                    <a:bodyPr/>
                    <a:lstStyle/>
                    <a:p>
                      <a:pPr algn="l" fontAlgn="ctr"/>
                      <a:r>
                        <a:rPr lang="fr-FR" sz="1400" b="1" i="0" u="none" strike="noStrike" noProof="0" dirty="0">
                          <a:solidFill>
                            <a:srgbClr val="000000"/>
                          </a:solidFill>
                          <a:effectLst/>
                          <a:latin typeface="+mn-lt"/>
                        </a:rPr>
                        <a:t>Pourcentage d'enfants d'âge scolaire (%)</a:t>
                      </a:r>
                    </a:p>
                  </a:txBody>
                  <a:tcPr marL="0" marR="0" marT="0" marB="0" anchor="ctr">
                    <a:lnL>
                      <a:noFill/>
                    </a:lnL>
                    <a:lnR>
                      <a:noFill/>
                    </a:lnR>
                    <a:lnT>
                      <a:noFill/>
                    </a:lnT>
                    <a:lnB>
                      <a:noFill/>
                    </a:lnB>
                  </a:tcPr>
                </a:tc>
                <a:extLst>
                  <a:ext uri="{0D108BD9-81ED-4DB2-BD59-A6C34878D82A}">
                    <a16:rowId xmlns:a16="http://schemas.microsoft.com/office/drawing/2014/main" val="1743182280"/>
                  </a:ext>
                </a:extLst>
              </a:tr>
              <a:tr h="266590">
                <a:tc vMerge="1">
                  <a:txBody>
                    <a:bodyPr/>
                    <a:lstStyle/>
                    <a:p>
                      <a:endParaRPr lang="en-GB"/>
                    </a:p>
                  </a:txBody>
                  <a:tcPr/>
                </a:tc>
                <a:tc>
                  <a:txBody>
                    <a:bodyPr/>
                    <a:lstStyle/>
                    <a:p>
                      <a:pPr algn="ctr" fontAlgn="t"/>
                      <a:r>
                        <a:rPr lang="fr-FR" sz="1400" b="1" i="0" u="none" strike="noStrike" noProof="0">
                          <a:solidFill>
                            <a:srgbClr val="000000"/>
                          </a:solidFill>
                          <a:effectLst/>
                          <a:latin typeface="+mn-lt"/>
                        </a:rPr>
                        <a:t>14</a:t>
                      </a:r>
                    </a:p>
                  </a:txBody>
                  <a:tcPr marL="0" marR="0" marT="0" marB="0">
                    <a:lnL>
                      <a:noFill/>
                    </a:lnL>
                    <a:lnR>
                      <a:noFill/>
                    </a:lnR>
                    <a:lnT>
                      <a:noFill/>
                    </a:lnT>
                    <a:lnB>
                      <a:noFill/>
                    </a:lnB>
                  </a:tcPr>
                </a:tc>
                <a:tc>
                  <a:txBody>
                    <a:bodyPr/>
                    <a:lstStyle/>
                    <a:p>
                      <a:pPr algn="l" fontAlgn="ctr"/>
                      <a:r>
                        <a:rPr lang="fr-FR" sz="1400" b="1" i="0" u="none" strike="noStrike" noProof="0">
                          <a:solidFill>
                            <a:srgbClr val="000000"/>
                          </a:solidFill>
                          <a:effectLst/>
                          <a:latin typeface="+mn-lt"/>
                        </a:rPr>
                        <a:t>Pourcentage Adultes (%)</a:t>
                      </a:r>
                    </a:p>
                  </a:txBody>
                  <a:tcPr marL="0" marR="0" marT="0" marB="0" anchor="ctr">
                    <a:lnL>
                      <a:noFill/>
                    </a:lnL>
                    <a:lnR>
                      <a:noFill/>
                    </a:lnR>
                    <a:lnT>
                      <a:noFill/>
                    </a:lnT>
                    <a:lnB>
                      <a:noFill/>
                    </a:lnB>
                  </a:tcPr>
                </a:tc>
                <a:tc>
                  <a:txBody>
                    <a:bodyPr/>
                    <a:lstStyle/>
                    <a:p>
                      <a:pPr algn="l" fontAlgn="ctr"/>
                      <a:r>
                        <a:rPr lang="fr-FR" sz="1400" b="1" i="0" u="none" strike="noStrike" noProof="0" dirty="0">
                          <a:solidFill>
                            <a:srgbClr val="000000"/>
                          </a:solidFill>
                          <a:effectLst/>
                          <a:latin typeface="+mn-lt"/>
                        </a:rPr>
                        <a:t>Pourcentage d'adultes (%)</a:t>
                      </a:r>
                    </a:p>
                  </a:txBody>
                  <a:tcPr marL="0" marR="0" marT="0" marB="0" anchor="ctr">
                    <a:lnL>
                      <a:noFill/>
                    </a:lnL>
                    <a:lnR>
                      <a:noFill/>
                    </a:lnR>
                    <a:lnT>
                      <a:noFill/>
                    </a:lnT>
                    <a:lnB>
                      <a:noFill/>
                    </a:lnB>
                  </a:tcPr>
                </a:tc>
                <a:extLst>
                  <a:ext uri="{0D108BD9-81ED-4DB2-BD59-A6C34878D82A}">
                    <a16:rowId xmlns:a16="http://schemas.microsoft.com/office/drawing/2014/main" val="3159458416"/>
                  </a:ext>
                </a:extLst>
              </a:tr>
              <a:tr h="266590">
                <a:tc vMerge="1">
                  <a:txBody>
                    <a:bodyPr/>
                    <a:lstStyle/>
                    <a:p>
                      <a:endParaRPr lang="en-GB"/>
                    </a:p>
                  </a:txBody>
                  <a:tcPr/>
                </a:tc>
                <a:tc>
                  <a:txBody>
                    <a:bodyPr/>
                    <a:lstStyle/>
                    <a:p>
                      <a:pPr algn="ctr" fontAlgn="t"/>
                      <a:r>
                        <a:rPr lang="fr-FR" sz="1400" b="1" i="0" u="none" strike="noStrike" noProof="0" dirty="0">
                          <a:solidFill>
                            <a:srgbClr val="000000"/>
                          </a:solidFill>
                          <a:effectLst/>
                          <a:latin typeface="+mn-lt"/>
                        </a:rPr>
                        <a:t>15</a:t>
                      </a:r>
                    </a:p>
                  </a:txBody>
                  <a:tcPr marL="0" marR="0" marT="0" marB="0">
                    <a:lnL>
                      <a:noFill/>
                    </a:lnL>
                    <a:lnR>
                      <a:noFill/>
                    </a:lnR>
                    <a:lnT>
                      <a:noFill/>
                    </a:lnT>
                    <a:lnB w="6350" cap="flat" cmpd="sng" algn="ctr">
                      <a:solidFill>
                        <a:srgbClr val="000000"/>
                      </a:solidFill>
                      <a:prstDash val="dot"/>
                      <a:round/>
                      <a:headEnd type="none" w="med" len="med"/>
                      <a:tailEnd type="none" w="med" len="med"/>
                    </a:lnB>
                  </a:tcPr>
                </a:tc>
                <a:tc>
                  <a:txBody>
                    <a:bodyPr/>
                    <a:lstStyle/>
                    <a:p>
                      <a:pPr algn="l" fontAlgn="ctr"/>
                      <a:r>
                        <a:rPr lang="fr-FR" sz="1400" b="1" i="0" u="none" strike="noStrike" noProof="0" dirty="0">
                          <a:solidFill>
                            <a:srgbClr val="000000"/>
                          </a:solidFill>
                          <a:effectLst/>
                          <a:latin typeface="+mn-lt"/>
                        </a:rPr>
                        <a:t>Taux d'accroissement annuel (%)</a:t>
                      </a:r>
                    </a:p>
                  </a:txBody>
                  <a:tcPr marL="0" marR="0" marT="0" marB="0" anchor="ctr">
                    <a:lnL>
                      <a:noFill/>
                    </a:lnL>
                    <a:lnR>
                      <a:noFill/>
                    </a:lnR>
                    <a:lnT>
                      <a:noFill/>
                    </a:lnT>
                    <a:lnB w="6350" cap="flat" cmpd="sng" algn="ctr">
                      <a:solidFill>
                        <a:srgbClr val="000000"/>
                      </a:solidFill>
                      <a:prstDash val="dot"/>
                      <a:round/>
                      <a:headEnd type="none" w="med" len="med"/>
                      <a:tailEnd type="none" w="med" len="med"/>
                    </a:lnB>
                  </a:tcPr>
                </a:tc>
                <a:tc>
                  <a:txBody>
                    <a:bodyPr/>
                    <a:lstStyle/>
                    <a:p>
                      <a:pPr algn="l" fontAlgn="ctr"/>
                      <a:r>
                        <a:rPr lang="fr-FR" sz="1400" b="1" i="0" u="none" strike="noStrike" noProof="0" dirty="0">
                          <a:solidFill>
                            <a:srgbClr val="000000"/>
                          </a:solidFill>
                          <a:effectLst/>
                          <a:latin typeface="+mn-lt"/>
                        </a:rPr>
                        <a:t>Taux d'accroissement annuel de la population</a:t>
                      </a:r>
                    </a:p>
                  </a:txBody>
                  <a:tcPr marL="0" marR="0" marT="0" marB="0" anchor="ctr">
                    <a:lnL>
                      <a:noFill/>
                    </a:lnL>
                    <a:lnR>
                      <a:noFill/>
                    </a:lnR>
                    <a:lnT>
                      <a:noFill/>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999237832"/>
                  </a:ext>
                </a:extLst>
              </a:tr>
              <a:tr h="243439">
                <a:tc vMerge="1">
                  <a:txBody>
                    <a:bodyPr/>
                    <a:lstStyle/>
                    <a:p>
                      <a:endParaRPr lang="en-GB"/>
                    </a:p>
                  </a:txBody>
                  <a:tcPr/>
                </a:tc>
                <a:tc>
                  <a:txBody>
                    <a:bodyPr/>
                    <a:lstStyle/>
                    <a:p>
                      <a:pPr algn="ctr" fontAlgn="b"/>
                      <a:r>
                        <a:rPr lang="fr-FR" sz="1400" b="1" i="0" u="none" strike="noStrike" noProof="0" dirty="0">
                          <a:solidFill>
                            <a:srgbClr val="000000"/>
                          </a:solidFill>
                          <a:effectLst/>
                          <a:latin typeface="+mn-lt"/>
                        </a:rPr>
                        <a:t>16</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400" b="1" i="0" u="none" strike="noStrike" noProof="0" dirty="0">
                          <a:solidFill>
                            <a:srgbClr val="000000"/>
                          </a:solidFill>
                          <a:effectLst/>
                          <a:latin typeface="+mn-lt"/>
                        </a:rPr>
                        <a:t>Plan de traitement</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400" b="1" i="0" u="none" strike="noStrike" noProof="0" dirty="0">
                          <a:solidFill>
                            <a:srgbClr val="000000"/>
                          </a:solidFill>
                          <a:effectLst/>
                          <a:latin typeface="+mn-lt"/>
                        </a:rPr>
                        <a:t>Pourcentage d'adultes (%)</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5461930"/>
                  </a:ext>
                </a:extLst>
              </a:tr>
            </a:tbl>
          </a:graphicData>
        </a:graphic>
      </p:graphicFrame>
    </p:spTree>
    <p:extLst>
      <p:ext uri="{BB962C8B-B14F-4D97-AF65-F5344CB8AC3E}">
        <p14:creationId xmlns:p14="http://schemas.microsoft.com/office/powerpoint/2010/main" val="15795909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3" name="Title 2">
            <a:extLst>
              <a:ext uri="{FF2B5EF4-FFF2-40B4-BE49-F238E27FC236}">
                <a16:creationId xmlns:a16="http://schemas.microsoft.com/office/drawing/2014/main" id="{BC271880-4019-4340-8E5C-D35830AFDA5A}"/>
              </a:ext>
            </a:extLst>
          </p:cNvPr>
          <p:cNvSpPr>
            <a:spLocks noGrp="1"/>
          </p:cNvSpPr>
          <p:nvPr>
            <p:ph type="title"/>
          </p:nvPr>
        </p:nvSpPr>
        <p:spPr>
          <a:xfrm>
            <a:off x="1250139" y="300454"/>
            <a:ext cx="9979623" cy="591715"/>
          </a:xfrm>
        </p:spPr>
        <p:txBody>
          <a:bodyPr/>
          <a:lstStyle/>
          <a:p>
            <a:r>
              <a:rPr lang="en-US" dirty="0"/>
              <a:t>Données </a:t>
            </a:r>
            <a:r>
              <a:rPr lang="en-US" dirty="0" err="1"/>
              <a:t>épidémiologiques</a:t>
            </a:r>
            <a:endParaRPr lang="en-GB" dirty="0"/>
          </a:p>
        </p:txBody>
      </p:sp>
      <p:graphicFrame>
        <p:nvGraphicFramePr>
          <p:cNvPr id="4" name="Table 3">
            <a:extLst>
              <a:ext uri="{FF2B5EF4-FFF2-40B4-BE49-F238E27FC236}">
                <a16:creationId xmlns:a16="http://schemas.microsoft.com/office/drawing/2014/main" id="{A63D4BC1-42BD-44A1-9057-1337F2001078}"/>
              </a:ext>
            </a:extLst>
          </p:cNvPr>
          <p:cNvGraphicFramePr>
            <a:graphicFrameLocks noGrp="1"/>
          </p:cNvGraphicFramePr>
          <p:nvPr>
            <p:extLst/>
          </p:nvPr>
        </p:nvGraphicFramePr>
        <p:xfrm>
          <a:off x="1315110" y="1104883"/>
          <a:ext cx="9849679" cy="5660351"/>
        </p:xfrm>
        <a:graphic>
          <a:graphicData uri="http://schemas.openxmlformats.org/drawingml/2006/table">
            <a:tbl>
              <a:tblPr>
                <a:tableStyleId>{FABFCF23-3B69-468F-B69F-88F6DE6A72F2}</a:tableStyleId>
              </a:tblPr>
              <a:tblGrid>
                <a:gridCol w="1333207">
                  <a:extLst>
                    <a:ext uri="{9D8B030D-6E8A-4147-A177-3AD203B41FA5}">
                      <a16:colId xmlns:a16="http://schemas.microsoft.com/office/drawing/2014/main" val="1689155343"/>
                    </a:ext>
                  </a:extLst>
                </a:gridCol>
                <a:gridCol w="1302185">
                  <a:extLst>
                    <a:ext uri="{9D8B030D-6E8A-4147-A177-3AD203B41FA5}">
                      <a16:colId xmlns:a16="http://schemas.microsoft.com/office/drawing/2014/main" val="848377056"/>
                    </a:ext>
                  </a:extLst>
                </a:gridCol>
                <a:gridCol w="2344114">
                  <a:extLst>
                    <a:ext uri="{9D8B030D-6E8A-4147-A177-3AD203B41FA5}">
                      <a16:colId xmlns:a16="http://schemas.microsoft.com/office/drawing/2014/main" val="1079004247"/>
                    </a:ext>
                  </a:extLst>
                </a:gridCol>
                <a:gridCol w="4870173">
                  <a:extLst>
                    <a:ext uri="{9D8B030D-6E8A-4147-A177-3AD203B41FA5}">
                      <a16:colId xmlns:a16="http://schemas.microsoft.com/office/drawing/2014/main" val="3210777379"/>
                    </a:ext>
                  </a:extLst>
                </a:gridCol>
              </a:tblGrid>
              <a:tr h="397565">
                <a:tc>
                  <a:txBody>
                    <a:bodyPr/>
                    <a:lstStyle/>
                    <a:p>
                      <a:pPr algn="l" fontAlgn="ctr"/>
                      <a:r>
                        <a:rPr lang="fr-FR" sz="1600" b="1" u="none" strike="noStrike" noProof="0" dirty="0">
                          <a:solidFill>
                            <a:srgbClr val="000000"/>
                          </a:solidFill>
                          <a:effectLst/>
                        </a:rPr>
                        <a:t>Catégorie</a:t>
                      </a:r>
                      <a:endParaRPr lang="fr-FR" sz="1600" b="1" i="0" u="none" strike="noStrike" noProof="0" dirty="0">
                        <a:solidFill>
                          <a:srgbClr val="000000"/>
                        </a:solidFill>
                        <a:effectLst/>
                        <a:latin typeface="Calibri" panose="020F0502020204030204" pitchFamily="34" charset="0"/>
                      </a:endParaRPr>
                    </a:p>
                  </a:txBody>
                  <a:tcPr marL="0" marR="0" marT="0" marB="0" anchor="ctr">
                    <a:solidFill>
                      <a:schemeClr val="tx2">
                        <a:lumMod val="20000"/>
                        <a:lumOff val="80000"/>
                      </a:schemeClr>
                    </a:solidFill>
                  </a:tcPr>
                </a:tc>
                <a:tc>
                  <a:txBody>
                    <a:bodyPr/>
                    <a:lstStyle/>
                    <a:p>
                      <a:pPr algn="ctr" fontAlgn="ctr"/>
                      <a:r>
                        <a:rPr lang="fr-FR" sz="1600" b="1" u="none" strike="noStrike" noProof="0" dirty="0">
                          <a:solidFill>
                            <a:srgbClr val="000000"/>
                          </a:solidFill>
                          <a:effectLst/>
                        </a:rPr>
                        <a:t>Numéro de colonne</a:t>
                      </a:r>
                      <a:endParaRPr lang="fr-FR" sz="1600" b="1" i="0" u="none" strike="noStrike" noProof="0" dirty="0">
                        <a:solidFill>
                          <a:srgbClr val="000000"/>
                        </a:solidFill>
                        <a:effectLst/>
                        <a:latin typeface="Calibri" panose="020F0502020204030204" pitchFamily="34" charset="0"/>
                      </a:endParaRPr>
                    </a:p>
                  </a:txBody>
                  <a:tcPr marL="0" marR="0" marT="0" marB="0" anchor="ctr">
                    <a:solidFill>
                      <a:schemeClr val="tx2">
                        <a:lumMod val="20000"/>
                        <a:lumOff val="80000"/>
                      </a:schemeClr>
                    </a:solidFill>
                  </a:tcPr>
                </a:tc>
                <a:tc>
                  <a:txBody>
                    <a:bodyPr/>
                    <a:lstStyle/>
                    <a:p>
                      <a:pPr algn="l" fontAlgn="ctr"/>
                      <a:r>
                        <a:rPr lang="fr-FR" sz="1600" b="1" u="none" strike="noStrike" noProof="0" dirty="0">
                          <a:solidFill>
                            <a:srgbClr val="000000"/>
                          </a:solidFill>
                          <a:effectLst/>
                        </a:rPr>
                        <a:t>Variable</a:t>
                      </a:r>
                      <a:endParaRPr lang="fr-FR" sz="1600" b="1" i="0" u="none" strike="noStrike" noProof="0" dirty="0">
                        <a:solidFill>
                          <a:srgbClr val="000000"/>
                        </a:solidFill>
                        <a:effectLst/>
                        <a:latin typeface="Calibri" panose="020F0502020204030204" pitchFamily="34" charset="0"/>
                      </a:endParaRPr>
                    </a:p>
                  </a:txBody>
                  <a:tcPr marL="0" marR="0" marT="0" marB="0" anchor="ctr">
                    <a:solidFill>
                      <a:schemeClr val="tx2">
                        <a:lumMod val="20000"/>
                        <a:lumOff val="80000"/>
                      </a:schemeClr>
                    </a:solidFill>
                  </a:tcPr>
                </a:tc>
                <a:tc>
                  <a:txBody>
                    <a:bodyPr/>
                    <a:lstStyle/>
                    <a:p>
                      <a:pPr algn="l" fontAlgn="ctr"/>
                      <a:r>
                        <a:rPr lang="fr-FR" sz="1600" b="1" u="none" strike="noStrike" noProof="0" dirty="0">
                          <a:solidFill>
                            <a:srgbClr val="000000"/>
                          </a:solidFill>
                          <a:effectLst/>
                        </a:rPr>
                        <a:t>Description</a:t>
                      </a:r>
                      <a:endParaRPr lang="fr-FR" sz="1600" b="1" i="0" u="none" strike="noStrike" noProof="0" dirty="0">
                        <a:solidFill>
                          <a:srgbClr val="000000"/>
                        </a:solidFill>
                        <a:effectLst/>
                        <a:latin typeface="Calibri" panose="020F0502020204030204" pitchFamily="34" charset="0"/>
                      </a:endParaRPr>
                    </a:p>
                  </a:txBody>
                  <a:tcPr marL="0" marR="0" marT="0" marB="0" anchor="ctr">
                    <a:solidFill>
                      <a:schemeClr val="tx2">
                        <a:lumMod val="20000"/>
                        <a:lumOff val="80000"/>
                      </a:schemeClr>
                    </a:solidFill>
                  </a:tcPr>
                </a:tc>
                <a:extLst>
                  <a:ext uri="{0D108BD9-81ED-4DB2-BD59-A6C34878D82A}">
                    <a16:rowId xmlns:a16="http://schemas.microsoft.com/office/drawing/2014/main" val="473859728"/>
                  </a:ext>
                </a:extLst>
              </a:tr>
              <a:tr h="270766">
                <a:tc rowSpan="10">
                  <a:txBody>
                    <a:bodyPr/>
                    <a:lstStyle/>
                    <a:p>
                      <a:pPr algn="l" fontAlgn="t"/>
                      <a:r>
                        <a:rPr lang="fr-FR" sz="1600" b="1" u="none" strike="noStrike" noProof="0" dirty="0">
                          <a:solidFill>
                            <a:srgbClr val="000000"/>
                          </a:solidFill>
                          <a:effectLst/>
                        </a:rPr>
                        <a:t>Géographie</a:t>
                      </a:r>
                      <a:endParaRPr lang="fr-FR" sz="1600" b="1" i="0" u="none" strike="noStrike" noProof="0" dirty="0">
                        <a:solidFill>
                          <a:srgbClr val="000000"/>
                        </a:solidFill>
                        <a:effectLst/>
                        <a:latin typeface="Calibri" panose="020F0502020204030204" pitchFamily="34" charset="0"/>
                      </a:endParaRPr>
                    </a:p>
                  </a:txBody>
                  <a:tcPr marL="0" marR="0" marT="0" marB="0"/>
                </a:tc>
                <a:tc>
                  <a:txBody>
                    <a:bodyPr/>
                    <a:lstStyle/>
                    <a:p>
                      <a:pPr algn="ctr" fontAlgn="t"/>
                      <a:r>
                        <a:rPr lang="fr-FR" sz="1400" b="1" u="none" strike="noStrike" noProof="0" dirty="0">
                          <a:solidFill>
                            <a:srgbClr val="000000"/>
                          </a:solidFill>
                          <a:effectLst/>
                        </a:rPr>
                        <a:t>1</a:t>
                      </a:r>
                      <a:endParaRPr lang="fr-FR" sz="1400" b="1" i="0" u="none" strike="noStrike" noProof="0" dirty="0">
                        <a:solidFill>
                          <a:srgbClr val="000000"/>
                        </a:solidFill>
                        <a:effectLst/>
                        <a:latin typeface="Calibri" panose="020F0502020204030204" pitchFamily="34" charset="0"/>
                      </a:endParaRPr>
                    </a:p>
                  </a:txBody>
                  <a:tcPr marL="0" marR="0" marT="0" marB="0"/>
                </a:tc>
                <a:tc>
                  <a:txBody>
                    <a:bodyPr/>
                    <a:lstStyle/>
                    <a:p>
                      <a:pPr algn="l" fontAlgn="b"/>
                      <a:r>
                        <a:rPr lang="fr-FR" sz="1400" b="1" u="none" strike="noStrike" noProof="0" dirty="0">
                          <a:solidFill>
                            <a:srgbClr val="000000"/>
                          </a:solidFill>
                          <a:effectLst/>
                        </a:rPr>
                        <a:t>SN</a:t>
                      </a:r>
                      <a:endParaRPr lang="fr-FR" sz="1400" b="1" i="0" u="none" strike="noStrike" noProof="0" dirty="0">
                        <a:solidFill>
                          <a:srgbClr val="000000"/>
                        </a:solidFill>
                        <a:effectLst/>
                        <a:latin typeface="Calibri" panose="020F0502020204030204" pitchFamily="34" charset="0"/>
                      </a:endParaRPr>
                    </a:p>
                  </a:txBody>
                  <a:tcPr marL="0" marR="0" marT="0" marB="0" anchor="b"/>
                </a:tc>
                <a:tc>
                  <a:txBody>
                    <a:bodyPr/>
                    <a:lstStyle/>
                    <a:p>
                      <a:pPr algn="l" fontAlgn="ctr"/>
                      <a:r>
                        <a:rPr lang="fr-FR" sz="1400" b="1" u="none" strike="noStrike" noProof="0" dirty="0">
                          <a:solidFill>
                            <a:srgbClr val="000000"/>
                          </a:solidFill>
                          <a:effectLst/>
                        </a:rPr>
                        <a:t>Numéro incrémentiel</a:t>
                      </a:r>
                      <a:endParaRPr lang="fr-FR" sz="1400" b="1" i="0" u="none" strike="noStrike" noProof="0" dirty="0">
                        <a:solidFill>
                          <a:srgbClr val="000000"/>
                        </a:solidFill>
                        <a:effectLst/>
                        <a:latin typeface="Arial Unicode MS"/>
                      </a:endParaRPr>
                    </a:p>
                  </a:txBody>
                  <a:tcPr marL="0" marR="0" marT="0" marB="0" anchor="ctr"/>
                </a:tc>
                <a:extLst>
                  <a:ext uri="{0D108BD9-81ED-4DB2-BD59-A6C34878D82A}">
                    <a16:rowId xmlns:a16="http://schemas.microsoft.com/office/drawing/2014/main" val="140681697"/>
                  </a:ext>
                </a:extLst>
              </a:tr>
              <a:tr h="230150">
                <a:tc vMerge="1">
                  <a:txBody>
                    <a:bodyPr/>
                    <a:lstStyle/>
                    <a:p>
                      <a:endParaRPr lang="en-GB"/>
                    </a:p>
                  </a:txBody>
                  <a:tcPr/>
                </a:tc>
                <a:tc>
                  <a:txBody>
                    <a:bodyPr/>
                    <a:lstStyle/>
                    <a:p>
                      <a:pPr algn="ctr" fontAlgn="t"/>
                      <a:r>
                        <a:rPr lang="fr-FR" sz="1400" b="1" u="none" strike="noStrike" noProof="0" dirty="0">
                          <a:solidFill>
                            <a:srgbClr val="000000"/>
                          </a:solidFill>
                          <a:effectLst/>
                        </a:rPr>
                        <a:t>2</a:t>
                      </a:r>
                      <a:endParaRPr lang="fr-FR" sz="1400" b="1" i="0" u="none" strike="noStrike" noProof="0" dirty="0">
                        <a:solidFill>
                          <a:srgbClr val="000000"/>
                        </a:solidFill>
                        <a:effectLst/>
                        <a:latin typeface="Calibri" panose="020F0502020204030204" pitchFamily="34" charset="0"/>
                      </a:endParaRPr>
                    </a:p>
                  </a:txBody>
                  <a:tcPr marL="0" marR="0" marT="0" marB="0"/>
                </a:tc>
                <a:tc>
                  <a:txBody>
                    <a:bodyPr/>
                    <a:lstStyle/>
                    <a:p>
                      <a:pPr algn="l" fontAlgn="b"/>
                      <a:r>
                        <a:rPr lang="fr-FR" sz="1400" b="1" u="none" strike="noStrike" noProof="0" dirty="0">
                          <a:solidFill>
                            <a:srgbClr val="000000"/>
                          </a:solidFill>
                          <a:effectLst/>
                        </a:rPr>
                        <a:t>Pays</a:t>
                      </a:r>
                      <a:endParaRPr lang="fr-FR" sz="1400" b="1" i="0" u="none" strike="noStrike" noProof="0" dirty="0">
                        <a:solidFill>
                          <a:srgbClr val="000000"/>
                        </a:solidFill>
                        <a:effectLst/>
                        <a:latin typeface="Calibri" panose="020F0502020204030204" pitchFamily="34" charset="0"/>
                      </a:endParaRPr>
                    </a:p>
                  </a:txBody>
                  <a:tcPr marL="0" marR="0" marT="0" marB="0" anchor="b"/>
                </a:tc>
                <a:tc>
                  <a:txBody>
                    <a:bodyPr/>
                    <a:lstStyle/>
                    <a:p>
                      <a:pPr algn="l" fontAlgn="ctr"/>
                      <a:r>
                        <a:rPr lang="fr-FR" sz="1400" b="1" u="none" strike="noStrike" noProof="0" dirty="0">
                          <a:solidFill>
                            <a:srgbClr val="000000"/>
                          </a:solidFill>
                          <a:effectLst/>
                        </a:rPr>
                        <a:t>Nom du pays</a:t>
                      </a:r>
                      <a:endParaRPr lang="fr-FR" sz="1400" b="1" i="0" u="none" strike="noStrike" noProof="0" dirty="0">
                        <a:solidFill>
                          <a:srgbClr val="000000"/>
                        </a:solidFill>
                        <a:effectLst/>
                        <a:latin typeface="Arial Unicode MS"/>
                      </a:endParaRPr>
                    </a:p>
                  </a:txBody>
                  <a:tcPr marL="0" marR="0" marT="0" marB="0" anchor="ctr"/>
                </a:tc>
                <a:extLst>
                  <a:ext uri="{0D108BD9-81ED-4DB2-BD59-A6C34878D82A}">
                    <a16:rowId xmlns:a16="http://schemas.microsoft.com/office/drawing/2014/main" val="4021750128"/>
                  </a:ext>
                </a:extLst>
              </a:tr>
              <a:tr h="230150">
                <a:tc vMerge="1">
                  <a:txBody>
                    <a:bodyPr/>
                    <a:lstStyle/>
                    <a:p>
                      <a:endParaRPr lang="en-GB"/>
                    </a:p>
                  </a:txBody>
                  <a:tcPr/>
                </a:tc>
                <a:tc>
                  <a:txBody>
                    <a:bodyPr/>
                    <a:lstStyle/>
                    <a:p>
                      <a:pPr algn="ctr" fontAlgn="t"/>
                      <a:r>
                        <a:rPr lang="fr-FR" sz="1400" b="1" u="none" strike="noStrike" noProof="0" dirty="0">
                          <a:solidFill>
                            <a:srgbClr val="000000"/>
                          </a:solidFill>
                          <a:effectLst/>
                        </a:rPr>
                        <a:t>3</a:t>
                      </a:r>
                      <a:endParaRPr lang="fr-FR" sz="1400" b="1" i="0" u="none" strike="noStrike" noProof="0" dirty="0">
                        <a:solidFill>
                          <a:srgbClr val="000000"/>
                        </a:solidFill>
                        <a:effectLst/>
                        <a:latin typeface="Calibri" panose="020F0502020204030204" pitchFamily="34" charset="0"/>
                      </a:endParaRPr>
                    </a:p>
                  </a:txBody>
                  <a:tcPr marL="0" marR="0" marT="0" marB="0"/>
                </a:tc>
                <a:tc>
                  <a:txBody>
                    <a:bodyPr/>
                    <a:lstStyle/>
                    <a:p>
                      <a:pPr algn="l" fontAlgn="b"/>
                      <a:r>
                        <a:rPr lang="fr-FR" sz="1400" b="1" u="none" strike="noStrike" noProof="0">
                          <a:solidFill>
                            <a:srgbClr val="000000"/>
                          </a:solidFill>
                          <a:effectLst/>
                        </a:rPr>
                        <a:t>ISO2</a:t>
                      </a:r>
                      <a:endParaRPr lang="fr-FR" sz="1400" b="1" i="0" u="none" strike="noStrike" noProof="0">
                        <a:solidFill>
                          <a:srgbClr val="000000"/>
                        </a:solidFill>
                        <a:effectLst/>
                        <a:latin typeface="Calibri" panose="020F0502020204030204" pitchFamily="34" charset="0"/>
                      </a:endParaRPr>
                    </a:p>
                  </a:txBody>
                  <a:tcPr marL="0" marR="0" marT="0" marB="0" anchor="b"/>
                </a:tc>
                <a:tc>
                  <a:txBody>
                    <a:bodyPr/>
                    <a:lstStyle/>
                    <a:p>
                      <a:pPr algn="l" fontAlgn="ctr"/>
                      <a:r>
                        <a:rPr lang="fr-FR" sz="1400" b="1" u="none" strike="noStrike" noProof="0" dirty="0">
                          <a:solidFill>
                            <a:srgbClr val="000000"/>
                          </a:solidFill>
                          <a:effectLst/>
                        </a:rPr>
                        <a:t>Code ISO 2 caractères du pays</a:t>
                      </a:r>
                      <a:endParaRPr lang="fr-FR" sz="1400" b="1" i="0" u="none" strike="noStrike" noProof="0" dirty="0">
                        <a:solidFill>
                          <a:srgbClr val="000000"/>
                        </a:solidFill>
                        <a:effectLst/>
                        <a:latin typeface="Arial Unicode MS"/>
                      </a:endParaRPr>
                    </a:p>
                  </a:txBody>
                  <a:tcPr marL="0" marR="0" marT="0" marB="0" anchor="ctr"/>
                </a:tc>
                <a:extLst>
                  <a:ext uri="{0D108BD9-81ED-4DB2-BD59-A6C34878D82A}">
                    <a16:rowId xmlns:a16="http://schemas.microsoft.com/office/drawing/2014/main" val="3813951658"/>
                  </a:ext>
                </a:extLst>
              </a:tr>
              <a:tr h="230150">
                <a:tc vMerge="1">
                  <a:txBody>
                    <a:bodyPr/>
                    <a:lstStyle/>
                    <a:p>
                      <a:endParaRPr lang="en-GB"/>
                    </a:p>
                  </a:txBody>
                  <a:tcPr/>
                </a:tc>
                <a:tc>
                  <a:txBody>
                    <a:bodyPr/>
                    <a:lstStyle/>
                    <a:p>
                      <a:pPr algn="ctr" fontAlgn="t"/>
                      <a:r>
                        <a:rPr lang="fr-FR" sz="1400" b="1" u="none" strike="noStrike" noProof="0" dirty="0">
                          <a:solidFill>
                            <a:srgbClr val="000000"/>
                          </a:solidFill>
                          <a:effectLst/>
                        </a:rPr>
                        <a:t>4</a:t>
                      </a:r>
                      <a:endParaRPr lang="fr-FR" sz="1400" b="1" i="0" u="none" strike="noStrike" noProof="0" dirty="0">
                        <a:solidFill>
                          <a:srgbClr val="000000"/>
                        </a:solidFill>
                        <a:effectLst/>
                        <a:latin typeface="Calibri" panose="020F0502020204030204" pitchFamily="34" charset="0"/>
                      </a:endParaRPr>
                    </a:p>
                  </a:txBody>
                  <a:tcPr marL="0" marR="0" marT="0" marB="0"/>
                </a:tc>
                <a:tc>
                  <a:txBody>
                    <a:bodyPr/>
                    <a:lstStyle/>
                    <a:p>
                      <a:pPr algn="l" fontAlgn="b"/>
                      <a:r>
                        <a:rPr lang="fr-FR" sz="1400" b="1" u="none" strike="noStrike" noProof="0">
                          <a:solidFill>
                            <a:srgbClr val="000000"/>
                          </a:solidFill>
                          <a:effectLst/>
                        </a:rPr>
                        <a:t>Admin_1</a:t>
                      </a:r>
                      <a:endParaRPr lang="fr-FR" sz="1400" b="1" i="0" u="none" strike="noStrike" noProof="0">
                        <a:solidFill>
                          <a:srgbClr val="000000"/>
                        </a:solidFill>
                        <a:effectLst/>
                        <a:latin typeface="Calibri" panose="020F0502020204030204" pitchFamily="34" charset="0"/>
                      </a:endParaRPr>
                    </a:p>
                  </a:txBody>
                  <a:tcPr marL="0" marR="0" marT="0" marB="0" anchor="b"/>
                </a:tc>
                <a:tc>
                  <a:txBody>
                    <a:bodyPr/>
                    <a:lstStyle/>
                    <a:p>
                      <a:pPr algn="l" fontAlgn="ctr"/>
                      <a:r>
                        <a:rPr lang="fr-FR" sz="1400" b="1" u="none" strike="noStrike" noProof="0" dirty="0">
                          <a:solidFill>
                            <a:srgbClr val="000000"/>
                          </a:solidFill>
                          <a:effectLst/>
                        </a:rPr>
                        <a:t>Niveau administratif 1 (généralement le niveau immédiatement supérieur à l'UMO)</a:t>
                      </a:r>
                      <a:endParaRPr lang="fr-FR" sz="1400" b="1" i="0" u="none" strike="noStrike" noProof="0" dirty="0">
                        <a:solidFill>
                          <a:srgbClr val="000000"/>
                        </a:solidFill>
                        <a:effectLst/>
                        <a:latin typeface="Arial Unicode MS"/>
                      </a:endParaRPr>
                    </a:p>
                  </a:txBody>
                  <a:tcPr marL="0" marR="0" marT="0" marB="0" anchor="ctr"/>
                </a:tc>
                <a:extLst>
                  <a:ext uri="{0D108BD9-81ED-4DB2-BD59-A6C34878D82A}">
                    <a16:rowId xmlns:a16="http://schemas.microsoft.com/office/drawing/2014/main" val="843922487"/>
                  </a:ext>
                </a:extLst>
              </a:tr>
              <a:tr h="230150">
                <a:tc vMerge="1">
                  <a:txBody>
                    <a:bodyPr/>
                    <a:lstStyle/>
                    <a:p>
                      <a:endParaRPr lang="en-GB"/>
                    </a:p>
                  </a:txBody>
                  <a:tcPr/>
                </a:tc>
                <a:tc>
                  <a:txBody>
                    <a:bodyPr/>
                    <a:lstStyle/>
                    <a:p>
                      <a:pPr algn="ctr" fontAlgn="t"/>
                      <a:r>
                        <a:rPr lang="fr-FR" sz="1400" b="1" u="none" strike="noStrike" noProof="0" dirty="0">
                          <a:solidFill>
                            <a:srgbClr val="000000"/>
                          </a:solidFill>
                          <a:effectLst/>
                        </a:rPr>
                        <a:t>5</a:t>
                      </a:r>
                      <a:endParaRPr lang="fr-FR" sz="1400" b="1" i="0" u="none" strike="noStrike" noProof="0" dirty="0">
                        <a:solidFill>
                          <a:srgbClr val="000000"/>
                        </a:solidFill>
                        <a:effectLst/>
                        <a:latin typeface="Calibri" panose="020F0502020204030204" pitchFamily="34" charset="0"/>
                      </a:endParaRPr>
                    </a:p>
                  </a:txBody>
                  <a:tcPr marL="0" marR="0" marT="0" marB="0"/>
                </a:tc>
                <a:tc>
                  <a:txBody>
                    <a:bodyPr/>
                    <a:lstStyle/>
                    <a:p>
                      <a:pPr algn="l" fontAlgn="b"/>
                      <a:r>
                        <a:rPr lang="fr-FR" sz="1400" b="1" u="none" strike="noStrike" noProof="0">
                          <a:solidFill>
                            <a:srgbClr val="000000"/>
                          </a:solidFill>
                          <a:effectLst/>
                        </a:rPr>
                        <a:t>Admin_2 (UMO)</a:t>
                      </a:r>
                      <a:endParaRPr lang="fr-FR" sz="1400" b="1" i="0" u="none" strike="noStrike" noProof="0">
                        <a:solidFill>
                          <a:srgbClr val="000000"/>
                        </a:solidFill>
                        <a:effectLst/>
                        <a:latin typeface="Calibri" panose="020F0502020204030204" pitchFamily="34" charset="0"/>
                      </a:endParaRPr>
                    </a:p>
                  </a:txBody>
                  <a:tcPr marL="0" marR="0" marT="0" marB="0" anchor="b"/>
                </a:tc>
                <a:tc>
                  <a:txBody>
                    <a:bodyPr/>
                    <a:lstStyle/>
                    <a:p>
                      <a:pPr algn="l" fontAlgn="ctr"/>
                      <a:r>
                        <a:rPr lang="fr-FR" sz="1400" b="1" u="none" strike="noStrike" noProof="0" dirty="0">
                          <a:solidFill>
                            <a:srgbClr val="000000"/>
                          </a:solidFill>
                          <a:effectLst/>
                        </a:rPr>
                        <a:t>Niveau administratif représentant l'UMO (unité de mise en œuvre)</a:t>
                      </a:r>
                      <a:endParaRPr lang="fr-FR" sz="1400" b="1" i="0" u="none" strike="noStrike" noProof="0" dirty="0">
                        <a:solidFill>
                          <a:srgbClr val="000000"/>
                        </a:solidFill>
                        <a:effectLst/>
                        <a:latin typeface="Arial Unicode MS"/>
                      </a:endParaRPr>
                    </a:p>
                  </a:txBody>
                  <a:tcPr marL="0" marR="0" marT="0" marB="0" anchor="ctr"/>
                </a:tc>
                <a:extLst>
                  <a:ext uri="{0D108BD9-81ED-4DB2-BD59-A6C34878D82A}">
                    <a16:rowId xmlns:a16="http://schemas.microsoft.com/office/drawing/2014/main" val="3951984546"/>
                  </a:ext>
                </a:extLst>
              </a:tr>
              <a:tr h="230150">
                <a:tc vMerge="1">
                  <a:txBody>
                    <a:bodyPr/>
                    <a:lstStyle/>
                    <a:p>
                      <a:endParaRPr lang="en-GB"/>
                    </a:p>
                  </a:txBody>
                  <a:tcPr/>
                </a:tc>
                <a:tc>
                  <a:txBody>
                    <a:bodyPr/>
                    <a:lstStyle/>
                    <a:p>
                      <a:pPr algn="ctr" fontAlgn="t"/>
                      <a:r>
                        <a:rPr lang="fr-FR" sz="1400" b="1" u="none" strike="noStrike" noProof="0" dirty="0">
                          <a:solidFill>
                            <a:srgbClr val="000000"/>
                          </a:solidFill>
                          <a:effectLst/>
                        </a:rPr>
                        <a:t>6</a:t>
                      </a:r>
                      <a:endParaRPr lang="fr-FR" sz="1400" b="1" i="0" u="none" strike="noStrike" noProof="0" dirty="0">
                        <a:solidFill>
                          <a:srgbClr val="000000"/>
                        </a:solidFill>
                        <a:effectLst/>
                        <a:latin typeface="Calibri" panose="020F0502020204030204" pitchFamily="34" charset="0"/>
                      </a:endParaRPr>
                    </a:p>
                  </a:txBody>
                  <a:tcPr marL="0" marR="0" marT="0" marB="0"/>
                </a:tc>
                <a:tc>
                  <a:txBody>
                    <a:bodyPr/>
                    <a:lstStyle/>
                    <a:p>
                      <a:pPr algn="l" fontAlgn="b"/>
                      <a:r>
                        <a:rPr lang="fr-FR" sz="1400" b="1" u="none" strike="noStrike" noProof="0">
                          <a:solidFill>
                            <a:srgbClr val="000000"/>
                          </a:solidFill>
                          <a:effectLst/>
                        </a:rPr>
                        <a:t>ESPEN_UMO_ID</a:t>
                      </a:r>
                      <a:endParaRPr lang="fr-FR" sz="1400" b="1" i="0" u="none" strike="noStrike" noProof="0">
                        <a:solidFill>
                          <a:srgbClr val="000000"/>
                        </a:solidFill>
                        <a:effectLst/>
                        <a:latin typeface="Calibri" panose="020F0502020204030204" pitchFamily="34" charset="0"/>
                      </a:endParaRPr>
                    </a:p>
                  </a:txBody>
                  <a:tcPr marL="0" marR="0" marT="0" marB="0" anchor="b"/>
                </a:tc>
                <a:tc>
                  <a:txBody>
                    <a:bodyPr/>
                    <a:lstStyle/>
                    <a:p>
                      <a:pPr algn="l" fontAlgn="ctr"/>
                      <a:r>
                        <a:rPr lang="fr-FR" sz="1400" b="1" u="none" strike="noStrike" noProof="0" dirty="0">
                          <a:solidFill>
                            <a:srgbClr val="000000"/>
                          </a:solidFill>
                          <a:effectLst/>
                        </a:rPr>
                        <a:t>Identifiant interne ESPEN pour l'UMO</a:t>
                      </a:r>
                      <a:endParaRPr lang="fr-FR" sz="1400" b="1" i="0" u="none" strike="noStrike" noProof="0" dirty="0">
                        <a:solidFill>
                          <a:srgbClr val="000000"/>
                        </a:solidFill>
                        <a:effectLst/>
                        <a:latin typeface="Arial Unicode MS"/>
                      </a:endParaRPr>
                    </a:p>
                  </a:txBody>
                  <a:tcPr marL="0" marR="0" marT="0" marB="0" anchor="ctr"/>
                </a:tc>
                <a:extLst>
                  <a:ext uri="{0D108BD9-81ED-4DB2-BD59-A6C34878D82A}">
                    <a16:rowId xmlns:a16="http://schemas.microsoft.com/office/drawing/2014/main" val="1285954167"/>
                  </a:ext>
                </a:extLst>
              </a:tr>
              <a:tr h="433225">
                <a:tc vMerge="1">
                  <a:txBody>
                    <a:bodyPr/>
                    <a:lstStyle/>
                    <a:p>
                      <a:endParaRPr lang="en-GB"/>
                    </a:p>
                  </a:txBody>
                  <a:tcPr/>
                </a:tc>
                <a:tc>
                  <a:txBody>
                    <a:bodyPr/>
                    <a:lstStyle/>
                    <a:p>
                      <a:pPr algn="ctr" fontAlgn="t"/>
                      <a:r>
                        <a:rPr lang="fr-FR" sz="1400" b="1" u="none" strike="noStrike" noProof="0" dirty="0">
                          <a:solidFill>
                            <a:srgbClr val="000000"/>
                          </a:solidFill>
                          <a:effectLst/>
                        </a:rPr>
                        <a:t>7</a:t>
                      </a:r>
                      <a:endParaRPr lang="fr-FR" sz="1400" b="1" i="0" u="none" strike="noStrike" noProof="0" dirty="0">
                        <a:solidFill>
                          <a:srgbClr val="000000"/>
                        </a:solidFill>
                        <a:effectLst/>
                        <a:latin typeface="Calibri" panose="020F0502020204030204" pitchFamily="34" charset="0"/>
                      </a:endParaRPr>
                    </a:p>
                  </a:txBody>
                  <a:tcPr marL="0" marR="0" marT="0" marB="0"/>
                </a:tc>
                <a:tc>
                  <a:txBody>
                    <a:bodyPr/>
                    <a:lstStyle/>
                    <a:p>
                      <a:pPr algn="l" fontAlgn="b"/>
                      <a:r>
                        <a:rPr lang="fr-FR" sz="1400" b="1" u="none" strike="noStrike" noProof="0" dirty="0">
                          <a:solidFill>
                            <a:srgbClr val="000000"/>
                          </a:solidFill>
                          <a:effectLst/>
                        </a:rPr>
                        <a:t>Admin_3 (aire de santé, CSI, CSP, USP)</a:t>
                      </a:r>
                      <a:endParaRPr lang="fr-FR" sz="1400" b="1" i="0" u="none" strike="noStrike" noProof="0" dirty="0">
                        <a:solidFill>
                          <a:srgbClr val="000000"/>
                        </a:solidFill>
                        <a:effectLst/>
                        <a:latin typeface="Calibri" panose="020F0502020204030204" pitchFamily="34" charset="0"/>
                      </a:endParaRPr>
                    </a:p>
                  </a:txBody>
                  <a:tcPr marL="0" marR="0" marT="0" marB="0" anchor="b"/>
                </a:tc>
                <a:tc>
                  <a:txBody>
                    <a:bodyPr/>
                    <a:lstStyle/>
                    <a:p>
                      <a:pPr algn="l" fontAlgn="ctr"/>
                      <a:r>
                        <a:rPr lang="fr-FR" sz="1400" b="1" u="none" strike="noStrike" noProof="0" dirty="0">
                          <a:solidFill>
                            <a:srgbClr val="000000"/>
                          </a:solidFill>
                          <a:effectLst/>
                        </a:rPr>
                        <a:t>Nom du sous-unité (peut ne pas être toujours le niveau 3, mais beaucoup plus bas - doit être de niveau inférieur à l'UMO)</a:t>
                      </a:r>
                      <a:endParaRPr lang="fr-FR" sz="1400" b="1" i="0" u="none" strike="noStrike" noProof="0" dirty="0">
                        <a:solidFill>
                          <a:srgbClr val="000000"/>
                        </a:solidFill>
                        <a:effectLst/>
                        <a:latin typeface="Arial Unicode MS"/>
                      </a:endParaRPr>
                    </a:p>
                  </a:txBody>
                  <a:tcPr marL="0" marR="0" marT="0" marB="0" anchor="ctr"/>
                </a:tc>
                <a:extLst>
                  <a:ext uri="{0D108BD9-81ED-4DB2-BD59-A6C34878D82A}">
                    <a16:rowId xmlns:a16="http://schemas.microsoft.com/office/drawing/2014/main" val="2125247665"/>
                  </a:ext>
                </a:extLst>
              </a:tr>
              <a:tr h="230150">
                <a:tc vMerge="1">
                  <a:txBody>
                    <a:bodyPr/>
                    <a:lstStyle/>
                    <a:p>
                      <a:endParaRPr lang="en-GB"/>
                    </a:p>
                  </a:txBody>
                  <a:tcPr/>
                </a:tc>
                <a:tc>
                  <a:txBody>
                    <a:bodyPr/>
                    <a:lstStyle/>
                    <a:p>
                      <a:pPr algn="ctr" fontAlgn="t"/>
                      <a:r>
                        <a:rPr lang="fr-FR" sz="1400" b="1" u="none" strike="noStrike" noProof="0">
                          <a:solidFill>
                            <a:srgbClr val="000000"/>
                          </a:solidFill>
                          <a:effectLst/>
                        </a:rPr>
                        <a:t>8</a:t>
                      </a:r>
                      <a:endParaRPr lang="fr-FR" sz="1400" b="1" i="0" u="none" strike="noStrike" noProof="0">
                        <a:solidFill>
                          <a:srgbClr val="000000"/>
                        </a:solidFill>
                        <a:effectLst/>
                        <a:latin typeface="Calibri" panose="020F0502020204030204" pitchFamily="34" charset="0"/>
                      </a:endParaRPr>
                    </a:p>
                  </a:txBody>
                  <a:tcPr marL="0" marR="0" marT="0" marB="0"/>
                </a:tc>
                <a:tc>
                  <a:txBody>
                    <a:bodyPr/>
                    <a:lstStyle/>
                    <a:p>
                      <a:pPr algn="l" fontAlgn="b"/>
                      <a:r>
                        <a:rPr lang="fr-FR" sz="1400" b="1" u="none" strike="noStrike" noProof="0" dirty="0">
                          <a:solidFill>
                            <a:srgbClr val="000000"/>
                          </a:solidFill>
                          <a:effectLst/>
                        </a:rPr>
                        <a:t>Sites</a:t>
                      </a:r>
                      <a:endParaRPr lang="fr-FR" sz="1400" b="1" i="0" u="none" strike="noStrike" noProof="0" dirty="0">
                        <a:solidFill>
                          <a:srgbClr val="000000"/>
                        </a:solidFill>
                        <a:effectLst/>
                        <a:latin typeface="Calibri" panose="020F0502020204030204" pitchFamily="34" charset="0"/>
                      </a:endParaRPr>
                    </a:p>
                  </a:txBody>
                  <a:tcPr marL="0" marR="0" marT="0" marB="0" anchor="b"/>
                </a:tc>
                <a:tc>
                  <a:txBody>
                    <a:bodyPr/>
                    <a:lstStyle/>
                    <a:p>
                      <a:pPr algn="l" fontAlgn="ctr"/>
                      <a:r>
                        <a:rPr lang="fr-FR" sz="1400" b="1" u="none" strike="noStrike" noProof="0" dirty="0">
                          <a:solidFill>
                            <a:srgbClr val="000000"/>
                          </a:solidFill>
                          <a:effectLst/>
                        </a:rPr>
                        <a:t>Nom du site de l'enquête</a:t>
                      </a:r>
                      <a:endParaRPr lang="fr-FR" sz="1400" b="1" i="0" u="none" strike="noStrike" noProof="0" dirty="0">
                        <a:solidFill>
                          <a:srgbClr val="000000"/>
                        </a:solidFill>
                        <a:effectLst/>
                        <a:latin typeface="Arial Unicode MS"/>
                      </a:endParaRPr>
                    </a:p>
                  </a:txBody>
                  <a:tcPr marL="0" marR="0" marT="0" marB="0" anchor="ctr"/>
                </a:tc>
                <a:extLst>
                  <a:ext uri="{0D108BD9-81ED-4DB2-BD59-A6C34878D82A}">
                    <a16:rowId xmlns:a16="http://schemas.microsoft.com/office/drawing/2014/main" val="547687101"/>
                  </a:ext>
                </a:extLst>
              </a:tr>
              <a:tr h="230150">
                <a:tc vMerge="1">
                  <a:txBody>
                    <a:bodyPr/>
                    <a:lstStyle/>
                    <a:p>
                      <a:endParaRPr lang="en-GB"/>
                    </a:p>
                  </a:txBody>
                  <a:tcPr/>
                </a:tc>
                <a:tc>
                  <a:txBody>
                    <a:bodyPr/>
                    <a:lstStyle/>
                    <a:p>
                      <a:pPr algn="ctr" fontAlgn="t"/>
                      <a:r>
                        <a:rPr lang="fr-FR" sz="1400" b="1" u="none" strike="noStrike" noProof="0">
                          <a:solidFill>
                            <a:srgbClr val="000000"/>
                          </a:solidFill>
                          <a:effectLst/>
                        </a:rPr>
                        <a:t>10</a:t>
                      </a:r>
                      <a:endParaRPr lang="fr-FR" sz="1400" b="1" i="0" u="none" strike="noStrike" noProof="0">
                        <a:solidFill>
                          <a:srgbClr val="000000"/>
                        </a:solidFill>
                        <a:effectLst/>
                        <a:latin typeface="Calibri" panose="020F0502020204030204" pitchFamily="34" charset="0"/>
                      </a:endParaRPr>
                    </a:p>
                  </a:txBody>
                  <a:tcPr marL="0" marR="0" marT="0" marB="0"/>
                </a:tc>
                <a:tc>
                  <a:txBody>
                    <a:bodyPr/>
                    <a:lstStyle/>
                    <a:p>
                      <a:pPr algn="l" fontAlgn="b"/>
                      <a:r>
                        <a:rPr lang="fr-FR" sz="1400" b="1" u="none" strike="noStrike" noProof="0" dirty="0">
                          <a:solidFill>
                            <a:srgbClr val="000000"/>
                          </a:solidFill>
                          <a:effectLst/>
                        </a:rPr>
                        <a:t>Latitude</a:t>
                      </a:r>
                      <a:endParaRPr lang="fr-FR" sz="1400" b="1" i="0" u="none" strike="noStrike" noProof="0" dirty="0">
                        <a:solidFill>
                          <a:srgbClr val="000000"/>
                        </a:solidFill>
                        <a:effectLst/>
                        <a:latin typeface="Calibri" panose="020F0502020204030204" pitchFamily="34" charset="0"/>
                      </a:endParaRPr>
                    </a:p>
                  </a:txBody>
                  <a:tcPr marL="0" marR="0" marT="0" marB="0" anchor="b"/>
                </a:tc>
                <a:tc>
                  <a:txBody>
                    <a:bodyPr/>
                    <a:lstStyle/>
                    <a:p>
                      <a:pPr algn="l" fontAlgn="ctr"/>
                      <a:r>
                        <a:rPr lang="fr-FR" sz="1400" b="1" u="none" strike="noStrike" noProof="0" dirty="0">
                          <a:solidFill>
                            <a:srgbClr val="000000"/>
                          </a:solidFill>
                          <a:effectLst/>
                        </a:rPr>
                        <a:t>Latitude en degrés décimaux</a:t>
                      </a:r>
                      <a:endParaRPr lang="fr-FR" sz="1400" b="1" i="0" u="none" strike="noStrike" noProof="0" dirty="0">
                        <a:solidFill>
                          <a:srgbClr val="000000"/>
                        </a:solidFill>
                        <a:effectLst/>
                        <a:latin typeface="Arial Unicode MS"/>
                      </a:endParaRPr>
                    </a:p>
                  </a:txBody>
                  <a:tcPr marL="0" marR="0" marT="0" marB="0" anchor="ctr"/>
                </a:tc>
                <a:extLst>
                  <a:ext uri="{0D108BD9-81ED-4DB2-BD59-A6C34878D82A}">
                    <a16:rowId xmlns:a16="http://schemas.microsoft.com/office/drawing/2014/main" val="3615667586"/>
                  </a:ext>
                </a:extLst>
              </a:tr>
              <a:tr h="230150">
                <a:tc vMerge="1">
                  <a:txBody>
                    <a:bodyPr/>
                    <a:lstStyle/>
                    <a:p>
                      <a:endParaRPr lang="en-GB"/>
                    </a:p>
                  </a:txBody>
                  <a:tcPr/>
                </a:tc>
                <a:tc>
                  <a:txBody>
                    <a:bodyPr/>
                    <a:lstStyle/>
                    <a:p>
                      <a:pPr algn="ctr" fontAlgn="t"/>
                      <a:r>
                        <a:rPr lang="fr-FR" sz="1400" b="1" u="none" strike="noStrike" noProof="0">
                          <a:solidFill>
                            <a:srgbClr val="000000"/>
                          </a:solidFill>
                          <a:effectLst/>
                        </a:rPr>
                        <a:t>11</a:t>
                      </a:r>
                      <a:endParaRPr lang="fr-FR" sz="1400" b="1" i="0" u="none" strike="noStrike" noProof="0">
                        <a:solidFill>
                          <a:srgbClr val="000000"/>
                        </a:solidFill>
                        <a:effectLst/>
                        <a:latin typeface="Calibri" panose="020F0502020204030204" pitchFamily="34" charset="0"/>
                      </a:endParaRPr>
                    </a:p>
                  </a:txBody>
                  <a:tcPr marL="0" marR="0" marT="0" marB="0"/>
                </a:tc>
                <a:tc>
                  <a:txBody>
                    <a:bodyPr/>
                    <a:lstStyle/>
                    <a:p>
                      <a:pPr algn="l" fontAlgn="b"/>
                      <a:r>
                        <a:rPr lang="fr-FR" sz="1400" b="1" u="none" strike="noStrike" noProof="0" dirty="0">
                          <a:solidFill>
                            <a:srgbClr val="000000"/>
                          </a:solidFill>
                          <a:effectLst/>
                        </a:rPr>
                        <a:t>Longitude</a:t>
                      </a:r>
                      <a:endParaRPr lang="fr-FR" sz="1400" b="1" i="0" u="none" strike="noStrike" noProof="0" dirty="0">
                        <a:solidFill>
                          <a:srgbClr val="000000"/>
                        </a:solidFill>
                        <a:effectLst/>
                        <a:latin typeface="Calibri" panose="020F0502020204030204" pitchFamily="34" charset="0"/>
                      </a:endParaRPr>
                    </a:p>
                  </a:txBody>
                  <a:tcPr marL="0" marR="0" marT="0" marB="0" anchor="b"/>
                </a:tc>
                <a:tc>
                  <a:txBody>
                    <a:bodyPr/>
                    <a:lstStyle/>
                    <a:p>
                      <a:pPr algn="l" fontAlgn="ctr"/>
                      <a:r>
                        <a:rPr lang="fr-FR" sz="1400" b="1" u="none" strike="noStrike" noProof="0" dirty="0">
                          <a:solidFill>
                            <a:srgbClr val="000000"/>
                          </a:solidFill>
                          <a:effectLst/>
                        </a:rPr>
                        <a:t>Longitude en degrés décimaux</a:t>
                      </a:r>
                      <a:endParaRPr lang="fr-FR" sz="1400" b="1" i="0" u="none" strike="noStrike" noProof="0" dirty="0">
                        <a:solidFill>
                          <a:srgbClr val="000000"/>
                        </a:solidFill>
                        <a:effectLst/>
                        <a:latin typeface="Arial Unicode MS"/>
                      </a:endParaRPr>
                    </a:p>
                  </a:txBody>
                  <a:tcPr marL="0" marR="0" marT="0" marB="0" anchor="ctr"/>
                </a:tc>
                <a:extLst>
                  <a:ext uri="{0D108BD9-81ED-4DB2-BD59-A6C34878D82A}">
                    <a16:rowId xmlns:a16="http://schemas.microsoft.com/office/drawing/2014/main" val="2812089165"/>
                  </a:ext>
                </a:extLst>
              </a:tr>
              <a:tr h="230150">
                <a:tc rowSpan="8">
                  <a:txBody>
                    <a:bodyPr/>
                    <a:lstStyle/>
                    <a:p>
                      <a:pPr algn="l" fontAlgn="t"/>
                      <a:r>
                        <a:rPr lang="fr-FR" sz="1600" b="1" u="none" strike="noStrike" noProof="0" dirty="0">
                          <a:solidFill>
                            <a:srgbClr val="000000"/>
                          </a:solidFill>
                          <a:effectLst/>
                        </a:rPr>
                        <a:t>Epidémiologie</a:t>
                      </a:r>
                      <a:endParaRPr lang="fr-FR" sz="1600" b="1" i="0" u="none" strike="noStrike" noProof="0" dirty="0">
                        <a:solidFill>
                          <a:srgbClr val="000000"/>
                        </a:solidFill>
                        <a:effectLst/>
                        <a:latin typeface="Calibri" panose="020F0502020204030204" pitchFamily="34" charset="0"/>
                      </a:endParaRPr>
                    </a:p>
                  </a:txBody>
                  <a:tcPr marL="0" marR="0" marT="0" marB="0"/>
                </a:tc>
                <a:tc>
                  <a:txBody>
                    <a:bodyPr/>
                    <a:lstStyle/>
                    <a:p>
                      <a:pPr algn="ctr" fontAlgn="t"/>
                      <a:r>
                        <a:rPr lang="fr-FR" sz="1400" b="1" u="none" strike="noStrike" noProof="0">
                          <a:solidFill>
                            <a:srgbClr val="000000"/>
                          </a:solidFill>
                          <a:effectLst/>
                        </a:rPr>
                        <a:t>9</a:t>
                      </a:r>
                      <a:endParaRPr lang="fr-FR" sz="1400" b="1" i="0" u="none" strike="noStrike" noProof="0">
                        <a:solidFill>
                          <a:srgbClr val="000000"/>
                        </a:solidFill>
                        <a:effectLst/>
                        <a:latin typeface="Calibri" panose="020F0502020204030204" pitchFamily="34" charset="0"/>
                      </a:endParaRPr>
                    </a:p>
                  </a:txBody>
                  <a:tcPr marL="0" marR="0" marT="0" marB="0"/>
                </a:tc>
                <a:tc>
                  <a:txBody>
                    <a:bodyPr/>
                    <a:lstStyle/>
                    <a:p>
                      <a:pPr algn="l" fontAlgn="b"/>
                      <a:r>
                        <a:rPr lang="fr-FR" sz="1400" b="1" u="none" strike="noStrike" noProof="0" dirty="0">
                          <a:solidFill>
                            <a:srgbClr val="000000"/>
                          </a:solidFill>
                          <a:effectLst/>
                        </a:rPr>
                        <a:t>Type d'enquête</a:t>
                      </a:r>
                      <a:endParaRPr lang="fr-FR" sz="1400" b="1" i="0" u="none" strike="noStrike" noProof="0" dirty="0">
                        <a:solidFill>
                          <a:srgbClr val="000000"/>
                        </a:solidFill>
                        <a:effectLst/>
                        <a:latin typeface="Calibri" panose="020F0502020204030204" pitchFamily="34" charset="0"/>
                      </a:endParaRPr>
                    </a:p>
                  </a:txBody>
                  <a:tcPr marL="0" marR="0" marT="0" marB="0" anchor="b"/>
                </a:tc>
                <a:tc>
                  <a:txBody>
                    <a:bodyPr/>
                    <a:lstStyle/>
                    <a:p>
                      <a:pPr algn="l" fontAlgn="ctr"/>
                      <a:r>
                        <a:rPr lang="fr-FR" sz="1400" b="1" u="none" strike="noStrike" noProof="0" dirty="0">
                          <a:solidFill>
                            <a:srgbClr val="000000"/>
                          </a:solidFill>
                          <a:effectLst/>
                        </a:rPr>
                        <a:t>Le type d'enquête</a:t>
                      </a:r>
                      <a:endParaRPr lang="fr-FR" sz="1400" b="1" i="0" u="none" strike="noStrike" noProof="0" dirty="0">
                        <a:solidFill>
                          <a:srgbClr val="000000"/>
                        </a:solidFill>
                        <a:effectLst/>
                        <a:latin typeface="Arial Unicode MS"/>
                      </a:endParaRPr>
                    </a:p>
                  </a:txBody>
                  <a:tcPr marL="0" marR="0" marT="0" marB="0" anchor="ctr"/>
                </a:tc>
                <a:extLst>
                  <a:ext uri="{0D108BD9-81ED-4DB2-BD59-A6C34878D82A}">
                    <a16:rowId xmlns:a16="http://schemas.microsoft.com/office/drawing/2014/main" val="3903533984"/>
                  </a:ext>
                </a:extLst>
              </a:tr>
              <a:tr h="230150">
                <a:tc vMerge="1">
                  <a:txBody>
                    <a:bodyPr/>
                    <a:lstStyle/>
                    <a:p>
                      <a:endParaRPr lang="en-GB"/>
                    </a:p>
                  </a:txBody>
                  <a:tcPr/>
                </a:tc>
                <a:tc>
                  <a:txBody>
                    <a:bodyPr/>
                    <a:lstStyle/>
                    <a:p>
                      <a:pPr algn="ctr" fontAlgn="t"/>
                      <a:r>
                        <a:rPr lang="fr-FR" sz="1400" b="1" u="none" strike="noStrike" noProof="0">
                          <a:solidFill>
                            <a:srgbClr val="000000"/>
                          </a:solidFill>
                          <a:effectLst/>
                        </a:rPr>
                        <a:t>12</a:t>
                      </a:r>
                      <a:endParaRPr lang="fr-FR" sz="1400" b="1" i="0" u="none" strike="noStrike" noProof="0">
                        <a:solidFill>
                          <a:srgbClr val="000000"/>
                        </a:solidFill>
                        <a:effectLst/>
                        <a:latin typeface="Calibri" panose="020F0502020204030204" pitchFamily="34" charset="0"/>
                      </a:endParaRPr>
                    </a:p>
                  </a:txBody>
                  <a:tcPr marL="0" marR="0" marT="0" marB="0"/>
                </a:tc>
                <a:tc>
                  <a:txBody>
                    <a:bodyPr/>
                    <a:lstStyle/>
                    <a:p>
                      <a:pPr algn="l" fontAlgn="b"/>
                      <a:r>
                        <a:rPr lang="fr-FR" sz="1400" b="1" u="none" strike="noStrike" noProof="0" dirty="0">
                          <a:solidFill>
                            <a:srgbClr val="000000"/>
                          </a:solidFill>
                          <a:effectLst/>
                        </a:rPr>
                        <a:t>Examinés</a:t>
                      </a:r>
                      <a:endParaRPr lang="fr-FR" sz="1400" b="1" i="0" u="none" strike="noStrike" noProof="0" dirty="0">
                        <a:solidFill>
                          <a:srgbClr val="000000"/>
                        </a:solidFill>
                        <a:effectLst/>
                        <a:latin typeface="Calibri" panose="020F0502020204030204" pitchFamily="34" charset="0"/>
                      </a:endParaRPr>
                    </a:p>
                  </a:txBody>
                  <a:tcPr marL="0" marR="0" marT="0" marB="0" anchor="b"/>
                </a:tc>
                <a:tc>
                  <a:txBody>
                    <a:bodyPr/>
                    <a:lstStyle/>
                    <a:p>
                      <a:pPr algn="l" fontAlgn="ctr"/>
                      <a:r>
                        <a:rPr lang="fr-FR" sz="1400" b="1" u="none" strike="noStrike" noProof="0" dirty="0">
                          <a:solidFill>
                            <a:srgbClr val="000000"/>
                          </a:solidFill>
                          <a:effectLst/>
                        </a:rPr>
                        <a:t>Nombre de personnes examinées</a:t>
                      </a:r>
                      <a:endParaRPr lang="fr-FR" sz="1400" b="1" i="0" u="none" strike="noStrike" noProof="0" dirty="0">
                        <a:solidFill>
                          <a:srgbClr val="000000"/>
                        </a:solidFill>
                        <a:effectLst/>
                        <a:latin typeface="Arial Unicode MS"/>
                      </a:endParaRPr>
                    </a:p>
                  </a:txBody>
                  <a:tcPr marL="0" marR="0" marT="0" marB="0" anchor="ctr"/>
                </a:tc>
                <a:extLst>
                  <a:ext uri="{0D108BD9-81ED-4DB2-BD59-A6C34878D82A}">
                    <a16:rowId xmlns:a16="http://schemas.microsoft.com/office/drawing/2014/main" val="3564109803"/>
                  </a:ext>
                </a:extLst>
              </a:tr>
              <a:tr h="230150">
                <a:tc vMerge="1">
                  <a:txBody>
                    <a:bodyPr/>
                    <a:lstStyle/>
                    <a:p>
                      <a:endParaRPr lang="en-GB"/>
                    </a:p>
                  </a:txBody>
                  <a:tcPr/>
                </a:tc>
                <a:tc>
                  <a:txBody>
                    <a:bodyPr/>
                    <a:lstStyle/>
                    <a:p>
                      <a:pPr algn="ctr" fontAlgn="t"/>
                      <a:r>
                        <a:rPr lang="fr-FR" sz="1400" b="1" u="none" strike="noStrike" noProof="0">
                          <a:solidFill>
                            <a:srgbClr val="000000"/>
                          </a:solidFill>
                          <a:effectLst/>
                        </a:rPr>
                        <a:t>13</a:t>
                      </a:r>
                      <a:endParaRPr lang="fr-FR" sz="1400" b="1" i="0" u="none" strike="noStrike" noProof="0">
                        <a:solidFill>
                          <a:srgbClr val="000000"/>
                        </a:solidFill>
                        <a:effectLst/>
                        <a:latin typeface="Calibri" panose="020F0502020204030204" pitchFamily="34" charset="0"/>
                      </a:endParaRPr>
                    </a:p>
                  </a:txBody>
                  <a:tcPr marL="0" marR="0" marT="0" marB="0"/>
                </a:tc>
                <a:tc>
                  <a:txBody>
                    <a:bodyPr/>
                    <a:lstStyle/>
                    <a:p>
                      <a:pPr algn="l" fontAlgn="b"/>
                      <a:r>
                        <a:rPr lang="fr-FR" sz="1400" b="1" u="none" strike="noStrike" noProof="0" dirty="0">
                          <a:solidFill>
                            <a:srgbClr val="000000"/>
                          </a:solidFill>
                          <a:effectLst/>
                        </a:rPr>
                        <a:t>Positifs</a:t>
                      </a:r>
                      <a:endParaRPr lang="fr-FR" sz="1400" b="1" i="0" u="none" strike="noStrike" noProof="0" dirty="0">
                        <a:solidFill>
                          <a:srgbClr val="000000"/>
                        </a:solidFill>
                        <a:effectLst/>
                        <a:latin typeface="Calibri" panose="020F0502020204030204" pitchFamily="34" charset="0"/>
                      </a:endParaRPr>
                    </a:p>
                  </a:txBody>
                  <a:tcPr marL="0" marR="0" marT="0" marB="0" anchor="b"/>
                </a:tc>
                <a:tc>
                  <a:txBody>
                    <a:bodyPr/>
                    <a:lstStyle/>
                    <a:p>
                      <a:pPr algn="l" fontAlgn="ctr"/>
                      <a:r>
                        <a:rPr lang="fr-FR" sz="1400" b="1" u="none" strike="noStrike" noProof="0" dirty="0">
                          <a:solidFill>
                            <a:srgbClr val="000000"/>
                          </a:solidFill>
                          <a:effectLst/>
                        </a:rPr>
                        <a:t>Nombre de personnes positives</a:t>
                      </a:r>
                      <a:endParaRPr lang="fr-FR" sz="1400" b="1" i="0" u="none" strike="noStrike" noProof="0" dirty="0">
                        <a:solidFill>
                          <a:srgbClr val="000000"/>
                        </a:solidFill>
                        <a:effectLst/>
                        <a:latin typeface="Arial Unicode MS"/>
                      </a:endParaRPr>
                    </a:p>
                  </a:txBody>
                  <a:tcPr marL="0" marR="0" marT="0" marB="0" anchor="ctr"/>
                </a:tc>
                <a:extLst>
                  <a:ext uri="{0D108BD9-81ED-4DB2-BD59-A6C34878D82A}">
                    <a16:rowId xmlns:a16="http://schemas.microsoft.com/office/drawing/2014/main" val="1866873969"/>
                  </a:ext>
                </a:extLst>
              </a:tr>
              <a:tr h="230150">
                <a:tc vMerge="1">
                  <a:txBody>
                    <a:bodyPr/>
                    <a:lstStyle/>
                    <a:p>
                      <a:endParaRPr lang="en-GB"/>
                    </a:p>
                  </a:txBody>
                  <a:tcPr/>
                </a:tc>
                <a:tc>
                  <a:txBody>
                    <a:bodyPr/>
                    <a:lstStyle/>
                    <a:p>
                      <a:pPr algn="ctr" fontAlgn="t"/>
                      <a:r>
                        <a:rPr lang="fr-FR" sz="1400" b="1" u="none" strike="noStrike" noProof="0">
                          <a:solidFill>
                            <a:srgbClr val="000000"/>
                          </a:solidFill>
                          <a:effectLst/>
                        </a:rPr>
                        <a:t>14</a:t>
                      </a:r>
                      <a:endParaRPr lang="fr-FR" sz="1400" b="1" i="0" u="none" strike="noStrike" noProof="0">
                        <a:solidFill>
                          <a:srgbClr val="000000"/>
                        </a:solidFill>
                        <a:effectLst/>
                        <a:latin typeface="Calibri" panose="020F0502020204030204" pitchFamily="34" charset="0"/>
                      </a:endParaRPr>
                    </a:p>
                  </a:txBody>
                  <a:tcPr marL="0" marR="0" marT="0" marB="0"/>
                </a:tc>
                <a:tc>
                  <a:txBody>
                    <a:bodyPr/>
                    <a:lstStyle/>
                    <a:p>
                      <a:pPr algn="l" fontAlgn="b"/>
                      <a:r>
                        <a:rPr lang="fr-FR" sz="1400" b="1" u="none" strike="noStrike" noProof="0" dirty="0">
                          <a:solidFill>
                            <a:srgbClr val="000000"/>
                          </a:solidFill>
                          <a:effectLst/>
                        </a:rPr>
                        <a:t>Prévalence (%)</a:t>
                      </a:r>
                      <a:endParaRPr lang="fr-FR" sz="1400" b="1" i="0" u="none" strike="noStrike" noProof="0" dirty="0">
                        <a:solidFill>
                          <a:srgbClr val="000000"/>
                        </a:solidFill>
                        <a:effectLst/>
                        <a:latin typeface="Calibri" panose="020F0502020204030204" pitchFamily="34" charset="0"/>
                      </a:endParaRPr>
                    </a:p>
                  </a:txBody>
                  <a:tcPr marL="0" marR="0" marT="0" marB="0" anchor="b"/>
                </a:tc>
                <a:tc>
                  <a:txBody>
                    <a:bodyPr/>
                    <a:lstStyle/>
                    <a:p>
                      <a:pPr algn="l" fontAlgn="ctr"/>
                      <a:r>
                        <a:rPr lang="fr-FR" sz="1400" b="1" u="none" strike="noStrike" noProof="0" dirty="0">
                          <a:solidFill>
                            <a:srgbClr val="000000"/>
                          </a:solidFill>
                          <a:effectLst/>
                        </a:rPr>
                        <a:t>Taux de prévalence calculé en pourcentage (positif / examiné * 100)</a:t>
                      </a:r>
                      <a:endParaRPr lang="fr-FR" sz="1400" b="1" i="0" u="none" strike="noStrike" noProof="0" dirty="0">
                        <a:solidFill>
                          <a:srgbClr val="000000"/>
                        </a:solidFill>
                        <a:effectLst/>
                        <a:latin typeface="Arial Unicode MS"/>
                      </a:endParaRPr>
                    </a:p>
                  </a:txBody>
                  <a:tcPr marL="0" marR="0" marT="0" marB="0" anchor="ctr"/>
                </a:tc>
                <a:extLst>
                  <a:ext uri="{0D108BD9-81ED-4DB2-BD59-A6C34878D82A}">
                    <a16:rowId xmlns:a16="http://schemas.microsoft.com/office/drawing/2014/main" val="448413514"/>
                  </a:ext>
                </a:extLst>
              </a:tr>
              <a:tr h="230150">
                <a:tc vMerge="1">
                  <a:txBody>
                    <a:bodyPr/>
                    <a:lstStyle/>
                    <a:p>
                      <a:endParaRPr lang="en-GB"/>
                    </a:p>
                  </a:txBody>
                  <a:tcPr/>
                </a:tc>
                <a:tc>
                  <a:txBody>
                    <a:bodyPr/>
                    <a:lstStyle/>
                    <a:p>
                      <a:pPr algn="ctr" fontAlgn="t"/>
                      <a:r>
                        <a:rPr lang="fr-FR" sz="1400" b="1" u="none" strike="noStrike" noProof="0">
                          <a:solidFill>
                            <a:srgbClr val="000000"/>
                          </a:solidFill>
                          <a:effectLst/>
                        </a:rPr>
                        <a:t>15</a:t>
                      </a:r>
                      <a:endParaRPr lang="fr-FR" sz="1400" b="1" i="0" u="none" strike="noStrike" noProof="0">
                        <a:solidFill>
                          <a:srgbClr val="000000"/>
                        </a:solidFill>
                        <a:effectLst/>
                        <a:latin typeface="Calibri" panose="020F0502020204030204" pitchFamily="34" charset="0"/>
                      </a:endParaRPr>
                    </a:p>
                  </a:txBody>
                  <a:tcPr marL="0" marR="0" marT="0" marB="0"/>
                </a:tc>
                <a:tc>
                  <a:txBody>
                    <a:bodyPr/>
                    <a:lstStyle/>
                    <a:p>
                      <a:pPr algn="l" fontAlgn="b"/>
                      <a:r>
                        <a:rPr lang="fr-FR" sz="1400" b="1" u="none" strike="noStrike" noProof="0" dirty="0">
                          <a:solidFill>
                            <a:srgbClr val="000000"/>
                          </a:solidFill>
                          <a:effectLst/>
                        </a:rPr>
                        <a:t>Méthode de diagnostic</a:t>
                      </a:r>
                      <a:endParaRPr lang="fr-FR" sz="1400" b="1" i="0" u="none" strike="noStrike" noProof="0" dirty="0">
                        <a:solidFill>
                          <a:srgbClr val="000000"/>
                        </a:solidFill>
                        <a:effectLst/>
                        <a:latin typeface="Calibri" panose="020F0502020204030204" pitchFamily="34" charset="0"/>
                      </a:endParaRPr>
                    </a:p>
                  </a:txBody>
                  <a:tcPr marL="0" marR="0" marT="0" marB="0" anchor="b"/>
                </a:tc>
                <a:tc>
                  <a:txBody>
                    <a:bodyPr/>
                    <a:lstStyle/>
                    <a:p>
                      <a:pPr algn="l" fontAlgn="ctr"/>
                      <a:r>
                        <a:rPr lang="fr-FR" sz="1400" b="1" u="none" strike="noStrike" noProof="0" dirty="0">
                          <a:solidFill>
                            <a:srgbClr val="000000"/>
                          </a:solidFill>
                          <a:effectLst/>
                        </a:rPr>
                        <a:t>Méthodes de diagnostic</a:t>
                      </a:r>
                      <a:endParaRPr lang="fr-FR" sz="1400" b="1" i="0" u="none" strike="noStrike" noProof="0" dirty="0">
                        <a:solidFill>
                          <a:srgbClr val="000000"/>
                        </a:solidFill>
                        <a:effectLst/>
                        <a:latin typeface="Arial Unicode MS"/>
                      </a:endParaRPr>
                    </a:p>
                  </a:txBody>
                  <a:tcPr marL="0" marR="0" marT="0" marB="0" anchor="ctr"/>
                </a:tc>
                <a:extLst>
                  <a:ext uri="{0D108BD9-81ED-4DB2-BD59-A6C34878D82A}">
                    <a16:rowId xmlns:a16="http://schemas.microsoft.com/office/drawing/2014/main" val="3860807862"/>
                  </a:ext>
                </a:extLst>
              </a:tr>
              <a:tr h="230150">
                <a:tc vMerge="1">
                  <a:txBody>
                    <a:bodyPr/>
                    <a:lstStyle/>
                    <a:p>
                      <a:endParaRPr lang="en-GB"/>
                    </a:p>
                  </a:txBody>
                  <a:tcPr/>
                </a:tc>
                <a:tc>
                  <a:txBody>
                    <a:bodyPr/>
                    <a:lstStyle/>
                    <a:p>
                      <a:pPr algn="ctr" fontAlgn="t"/>
                      <a:r>
                        <a:rPr lang="fr-FR" sz="1400" b="1" u="none" strike="noStrike" noProof="0">
                          <a:solidFill>
                            <a:srgbClr val="000000"/>
                          </a:solidFill>
                          <a:effectLst/>
                        </a:rPr>
                        <a:t>16</a:t>
                      </a:r>
                      <a:endParaRPr lang="fr-FR" sz="1400" b="1" i="0" u="none" strike="noStrike" noProof="0">
                        <a:solidFill>
                          <a:srgbClr val="000000"/>
                        </a:solidFill>
                        <a:effectLst/>
                        <a:latin typeface="Calibri" panose="020F0502020204030204" pitchFamily="34" charset="0"/>
                      </a:endParaRPr>
                    </a:p>
                  </a:txBody>
                  <a:tcPr marL="0" marR="0" marT="0" marB="0"/>
                </a:tc>
                <a:tc>
                  <a:txBody>
                    <a:bodyPr/>
                    <a:lstStyle/>
                    <a:p>
                      <a:pPr algn="l" fontAlgn="b"/>
                      <a:r>
                        <a:rPr lang="fr-FR" sz="1400" b="1" u="none" strike="noStrike" noProof="0" dirty="0">
                          <a:solidFill>
                            <a:srgbClr val="000000"/>
                          </a:solidFill>
                          <a:effectLst/>
                        </a:rPr>
                        <a:t>Année</a:t>
                      </a:r>
                      <a:endParaRPr lang="fr-FR" sz="1400" b="1" i="0" u="none" strike="noStrike" noProof="0" dirty="0">
                        <a:solidFill>
                          <a:srgbClr val="000000"/>
                        </a:solidFill>
                        <a:effectLst/>
                        <a:latin typeface="Calibri" panose="020F0502020204030204" pitchFamily="34" charset="0"/>
                      </a:endParaRPr>
                    </a:p>
                  </a:txBody>
                  <a:tcPr marL="0" marR="0" marT="0" marB="0" anchor="b"/>
                </a:tc>
                <a:tc>
                  <a:txBody>
                    <a:bodyPr/>
                    <a:lstStyle/>
                    <a:p>
                      <a:pPr algn="l" fontAlgn="ctr"/>
                      <a:r>
                        <a:rPr lang="fr-FR" sz="1400" b="1" u="none" strike="noStrike" noProof="0" dirty="0">
                          <a:solidFill>
                            <a:srgbClr val="000000"/>
                          </a:solidFill>
                          <a:effectLst/>
                        </a:rPr>
                        <a:t>Année d'enquête</a:t>
                      </a:r>
                      <a:endParaRPr lang="fr-FR" sz="1400" b="1" i="0" u="none" strike="noStrike" noProof="0" dirty="0">
                        <a:solidFill>
                          <a:srgbClr val="000000"/>
                        </a:solidFill>
                        <a:effectLst/>
                        <a:latin typeface="Arial Unicode MS"/>
                      </a:endParaRPr>
                    </a:p>
                  </a:txBody>
                  <a:tcPr marL="0" marR="0" marT="0" marB="0" anchor="ctr"/>
                </a:tc>
                <a:extLst>
                  <a:ext uri="{0D108BD9-81ED-4DB2-BD59-A6C34878D82A}">
                    <a16:rowId xmlns:a16="http://schemas.microsoft.com/office/drawing/2014/main" val="3933070131"/>
                  </a:ext>
                </a:extLst>
              </a:tr>
              <a:tr h="230150">
                <a:tc vMerge="1">
                  <a:txBody>
                    <a:bodyPr/>
                    <a:lstStyle/>
                    <a:p>
                      <a:endParaRPr lang="en-GB"/>
                    </a:p>
                  </a:txBody>
                  <a:tcPr/>
                </a:tc>
                <a:tc>
                  <a:txBody>
                    <a:bodyPr/>
                    <a:lstStyle/>
                    <a:p>
                      <a:pPr algn="ctr" fontAlgn="t"/>
                      <a:r>
                        <a:rPr lang="fr-FR" sz="1400" b="1" u="none" strike="noStrike" noProof="0">
                          <a:solidFill>
                            <a:srgbClr val="000000"/>
                          </a:solidFill>
                          <a:effectLst/>
                        </a:rPr>
                        <a:t>17</a:t>
                      </a:r>
                      <a:endParaRPr lang="fr-FR" sz="1400" b="1" i="0" u="none" strike="noStrike" noProof="0">
                        <a:solidFill>
                          <a:srgbClr val="000000"/>
                        </a:solidFill>
                        <a:effectLst/>
                        <a:latin typeface="Calibri" panose="020F0502020204030204" pitchFamily="34" charset="0"/>
                      </a:endParaRPr>
                    </a:p>
                  </a:txBody>
                  <a:tcPr marL="0" marR="0" marT="0" marB="0"/>
                </a:tc>
                <a:tc>
                  <a:txBody>
                    <a:bodyPr/>
                    <a:lstStyle/>
                    <a:p>
                      <a:pPr algn="l" fontAlgn="b"/>
                      <a:r>
                        <a:rPr lang="fr-FR" sz="1400" b="1" u="none" strike="noStrike" noProof="0" dirty="0">
                          <a:solidFill>
                            <a:srgbClr val="000000"/>
                          </a:solidFill>
                          <a:effectLst/>
                        </a:rPr>
                        <a:t>Type de schistosomiase</a:t>
                      </a:r>
                      <a:endParaRPr lang="fr-FR" sz="1400" b="1" i="0" u="none" strike="noStrike" noProof="0" dirty="0">
                        <a:solidFill>
                          <a:srgbClr val="000000"/>
                        </a:solidFill>
                        <a:effectLst/>
                        <a:latin typeface="Calibri" panose="020F0502020204030204" pitchFamily="34" charset="0"/>
                      </a:endParaRPr>
                    </a:p>
                  </a:txBody>
                  <a:tcPr marL="0" marR="0" marT="0" marB="0" anchor="b"/>
                </a:tc>
                <a:tc>
                  <a:txBody>
                    <a:bodyPr/>
                    <a:lstStyle/>
                    <a:p>
                      <a:pPr algn="l" fontAlgn="b"/>
                      <a:r>
                        <a:rPr lang="fr-FR" sz="1400" b="1" u="none" strike="noStrike" noProof="0" dirty="0">
                          <a:solidFill>
                            <a:srgbClr val="000000"/>
                          </a:solidFill>
                          <a:effectLst/>
                        </a:rPr>
                        <a:t>Type de schistosomiase recherché</a:t>
                      </a:r>
                      <a:endParaRPr lang="fr-FR" sz="1400" b="1" i="0" u="none" strike="noStrike" noProof="0"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9923532"/>
                  </a:ext>
                </a:extLst>
              </a:tr>
              <a:tr h="243689">
                <a:tc vMerge="1">
                  <a:txBody>
                    <a:bodyPr/>
                    <a:lstStyle/>
                    <a:p>
                      <a:endParaRPr lang="en-GB"/>
                    </a:p>
                  </a:txBody>
                  <a:tcPr/>
                </a:tc>
                <a:tc>
                  <a:txBody>
                    <a:bodyPr/>
                    <a:lstStyle/>
                    <a:p>
                      <a:pPr algn="ctr" fontAlgn="t"/>
                      <a:r>
                        <a:rPr lang="fr-FR" sz="1400" b="1" u="none" strike="noStrike" noProof="0">
                          <a:solidFill>
                            <a:srgbClr val="000000"/>
                          </a:solidFill>
                          <a:effectLst/>
                        </a:rPr>
                        <a:t>18</a:t>
                      </a:r>
                      <a:endParaRPr lang="fr-FR" sz="1400" b="1" i="0" u="none" strike="noStrike" noProof="0">
                        <a:solidFill>
                          <a:srgbClr val="000000"/>
                        </a:solidFill>
                        <a:effectLst/>
                        <a:latin typeface="Calibri" panose="020F0502020204030204" pitchFamily="34" charset="0"/>
                      </a:endParaRPr>
                    </a:p>
                  </a:txBody>
                  <a:tcPr marL="0" marR="0" marT="0" marB="0"/>
                </a:tc>
                <a:tc>
                  <a:txBody>
                    <a:bodyPr/>
                    <a:lstStyle/>
                    <a:p>
                      <a:pPr algn="l" fontAlgn="b"/>
                      <a:r>
                        <a:rPr lang="fr-FR" sz="1400" b="1" u="none" strike="noStrike" noProof="0" dirty="0">
                          <a:solidFill>
                            <a:srgbClr val="000000"/>
                          </a:solidFill>
                          <a:effectLst/>
                        </a:rPr>
                        <a:t>Type de diagnostic</a:t>
                      </a:r>
                      <a:endParaRPr lang="fr-FR" sz="1400" b="1" i="0" u="none" strike="noStrike" noProof="0" dirty="0">
                        <a:solidFill>
                          <a:srgbClr val="000000"/>
                        </a:solidFill>
                        <a:effectLst/>
                        <a:latin typeface="Calibri" panose="020F0502020204030204" pitchFamily="34" charset="0"/>
                      </a:endParaRPr>
                    </a:p>
                  </a:txBody>
                  <a:tcPr marL="0" marR="0" marT="0" marB="0" anchor="b"/>
                </a:tc>
                <a:tc>
                  <a:txBody>
                    <a:bodyPr/>
                    <a:lstStyle/>
                    <a:p>
                      <a:pPr algn="l" fontAlgn="b"/>
                      <a:r>
                        <a:rPr lang="fr-FR" sz="1400" b="1" u="none" strike="noStrike" noProof="0" dirty="0">
                          <a:solidFill>
                            <a:srgbClr val="000000"/>
                          </a:solidFill>
                          <a:effectLst/>
                        </a:rPr>
                        <a:t>Type de méthodes de diagnostic (parasitologique, sérologique, qualitatif, etc.)</a:t>
                      </a:r>
                      <a:endParaRPr lang="fr-FR" sz="1400" b="1" i="0" u="none" strike="noStrike" noProof="0"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804739648"/>
                  </a:ext>
                </a:extLst>
              </a:tr>
            </a:tbl>
          </a:graphicData>
        </a:graphic>
      </p:graphicFrame>
    </p:spTree>
    <p:extLst>
      <p:ext uri="{BB962C8B-B14F-4D97-AF65-F5344CB8AC3E}">
        <p14:creationId xmlns:p14="http://schemas.microsoft.com/office/powerpoint/2010/main" val="1936728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05D5B693-8642-428C-9B1E-8F50FE23DE8D}"/>
              </a:ext>
            </a:extLst>
          </p:cNvPr>
          <p:cNvSpPr>
            <a:spLocks noGrp="1" noChangeArrowheads="1"/>
          </p:cNvSpPr>
          <p:nvPr>
            <p:ph type="title"/>
          </p:nvPr>
        </p:nvSpPr>
        <p:spPr/>
        <p:txBody>
          <a:bodyPr/>
          <a:lstStyle/>
          <a:p>
            <a:r>
              <a:rPr lang="en-US" altLang="en-US" dirty="0"/>
              <a:t>Orientations </a:t>
            </a:r>
            <a:r>
              <a:rPr lang="en-US" altLang="en-US" dirty="0" err="1"/>
              <a:t>provisoires</a:t>
            </a:r>
            <a:r>
              <a:rPr lang="en-US" altLang="en-US" dirty="0"/>
              <a:t> de </a:t>
            </a:r>
            <a:r>
              <a:rPr lang="en-US" altLang="en-US" dirty="0" err="1"/>
              <a:t>l'OMS</a:t>
            </a:r>
            <a:endParaRPr lang="en-US" altLang="en-US" dirty="0"/>
          </a:p>
        </p:txBody>
      </p:sp>
      <p:sp>
        <p:nvSpPr>
          <p:cNvPr id="220163" name="Rectangle 3">
            <a:extLst>
              <a:ext uri="{FF2B5EF4-FFF2-40B4-BE49-F238E27FC236}">
                <a16:creationId xmlns:a16="http://schemas.microsoft.com/office/drawing/2014/main" id="{88B2F0FA-5ABC-4113-ADB0-961561B4829A}"/>
              </a:ext>
            </a:extLst>
          </p:cNvPr>
          <p:cNvSpPr>
            <a:spLocks noGrp="1" noChangeArrowheads="1"/>
          </p:cNvSpPr>
          <p:nvPr>
            <p:ph type="body" idx="1"/>
          </p:nvPr>
        </p:nvSpPr>
        <p:spPr>
          <a:xfrm>
            <a:off x="1486665" y="1380816"/>
            <a:ext cx="9319308" cy="4611835"/>
          </a:xfrm>
        </p:spPr>
        <p:txBody>
          <a:bodyPr/>
          <a:lstStyle/>
          <a:p>
            <a:r>
              <a:rPr lang="en-US" altLang="en-US" dirty="0"/>
              <a:t>Orientations </a:t>
            </a:r>
            <a:r>
              <a:rPr lang="en-US" altLang="en-US" dirty="0" err="1"/>
              <a:t>provisoires</a:t>
            </a:r>
            <a:r>
              <a:rPr lang="en-US" altLang="en-US" dirty="0"/>
              <a:t> de </a:t>
            </a:r>
            <a:r>
              <a:rPr lang="en-US" altLang="en-US" dirty="0" err="1"/>
              <a:t>l’OMS</a:t>
            </a:r>
            <a:r>
              <a:rPr lang="en-US" altLang="en-US" dirty="0"/>
              <a:t> </a:t>
            </a:r>
            <a:r>
              <a:rPr lang="en-US" altLang="en-US" dirty="0" err="1"/>
              <a:t>publiées</a:t>
            </a:r>
            <a:r>
              <a:rPr lang="en-US" altLang="en-US" dirty="0"/>
              <a:t> le 1</a:t>
            </a:r>
            <a:r>
              <a:rPr lang="en-US" altLang="en-US" baseline="30000" dirty="0"/>
              <a:t>er</a:t>
            </a:r>
            <a:r>
              <a:rPr lang="en-US" altLang="en-US" dirty="0"/>
              <a:t> Avril</a:t>
            </a:r>
          </a:p>
          <a:p>
            <a:pPr lvl="1"/>
            <a:r>
              <a:rPr lang="fr-FR" altLang="en-US" dirty="0"/>
              <a:t>Les enquêtes communautaires, les activités de dépistage actif des cas et les campagnes de traitement de masse des MTN doivent être reportées jusqu'à nouvel ordre</a:t>
            </a:r>
          </a:p>
          <a:p>
            <a:pPr lvl="1"/>
            <a:r>
              <a:rPr lang="fr-FR" altLang="en-US" dirty="0"/>
              <a:t>Le diagnostic, le traitement et les soins des MTN pour les patients se présentant dans les établissements de santé, et les mesures essentielles de lutte antivectorielle, devraient se poursuivre, car il s'agit d'interventions essentielles</a:t>
            </a:r>
          </a:p>
          <a:p>
            <a:pPr lvl="1"/>
            <a:r>
              <a:rPr lang="fr-FR" altLang="en-US" dirty="0"/>
              <a:t>Les plateformes existantes de lutte contre les MTN, les systèmes de surveillance et les opportunités WASH / éducation à la santé peuvent être utilisés pour soutenir la mise en œuvre des mesures liées au COVID-19</a:t>
            </a:r>
            <a:endParaRPr lang="en-US" altLang="en-US" dirty="0"/>
          </a:p>
        </p:txBody>
      </p:sp>
      <p:cxnSp>
        <p:nvCxnSpPr>
          <p:cNvPr id="8" name="Straight Connector 7">
            <a:extLst>
              <a:ext uri="{FF2B5EF4-FFF2-40B4-BE49-F238E27FC236}">
                <a16:creationId xmlns:a16="http://schemas.microsoft.com/office/drawing/2014/main" id="{4415B121-996C-4FEC-88D9-6A7E37A9997C}"/>
              </a:ext>
            </a:extLst>
          </p:cNvPr>
          <p:cNvCxnSpPr/>
          <p:nvPr/>
        </p:nvCxnSpPr>
        <p:spPr bwMode="auto">
          <a:xfrm>
            <a:off x="4902290" y="971217"/>
            <a:ext cx="1505930" cy="0"/>
          </a:xfrm>
          <a:prstGeom prst="line">
            <a:avLst/>
          </a:prstGeom>
          <a:solidFill>
            <a:schemeClr val="accent1"/>
          </a:solidFill>
          <a:ln w="762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80244742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3" name="Title 2">
            <a:extLst>
              <a:ext uri="{FF2B5EF4-FFF2-40B4-BE49-F238E27FC236}">
                <a16:creationId xmlns:a16="http://schemas.microsoft.com/office/drawing/2014/main" id="{BC271880-4019-4340-8E5C-D35830AFDA5A}"/>
              </a:ext>
            </a:extLst>
          </p:cNvPr>
          <p:cNvSpPr>
            <a:spLocks noGrp="1"/>
          </p:cNvSpPr>
          <p:nvPr>
            <p:ph type="title"/>
          </p:nvPr>
        </p:nvSpPr>
        <p:spPr>
          <a:xfrm>
            <a:off x="1176057" y="301143"/>
            <a:ext cx="9979623" cy="591715"/>
          </a:xfrm>
        </p:spPr>
        <p:txBody>
          <a:bodyPr/>
          <a:lstStyle/>
          <a:p>
            <a:r>
              <a:rPr lang="en-US" dirty="0"/>
              <a:t>Données </a:t>
            </a:r>
            <a:r>
              <a:rPr lang="en-US" dirty="0" err="1"/>
              <a:t>géographiques</a:t>
            </a:r>
            <a:endParaRPr lang="en-GB" dirty="0"/>
          </a:p>
        </p:txBody>
      </p:sp>
      <p:graphicFrame>
        <p:nvGraphicFramePr>
          <p:cNvPr id="2" name="Table 1">
            <a:extLst>
              <a:ext uri="{FF2B5EF4-FFF2-40B4-BE49-F238E27FC236}">
                <a16:creationId xmlns:a16="http://schemas.microsoft.com/office/drawing/2014/main" id="{BCF662F7-F434-439F-8E3F-239253F6E4BE}"/>
              </a:ext>
            </a:extLst>
          </p:cNvPr>
          <p:cNvGraphicFramePr>
            <a:graphicFrameLocks noGrp="1"/>
          </p:cNvGraphicFramePr>
          <p:nvPr>
            <p:extLst/>
          </p:nvPr>
        </p:nvGraphicFramePr>
        <p:xfrm>
          <a:off x="1255570" y="1094789"/>
          <a:ext cx="10515599" cy="5218209"/>
        </p:xfrm>
        <a:graphic>
          <a:graphicData uri="http://schemas.openxmlformats.org/drawingml/2006/table">
            <a:tbl>
              <a:tblPr/>
              <a:tblGrid>
                <a:gridCol w="2083978">
                  <a:extLst>
                    <a:ext uri="{9D8B030D-6E8A-4147-A177-3AD203B41FA5}">
                      <a16:colId xmlns:a16="http://schemas.microsoft.com/office/drawing/2014/main" val="2923708706"/>
                    </a:ext>
                  </a:extLst>
                </a:gridCol>
                <a:gridCol w="1113182">
                  <a:extLst>
                    <a:ext uri="{9D8B030D-6E8A-4147-A177-3AD203B41FA5}">
                      <a16:colId xmlns:a16="http://schemas.microsoft.com/office/drawing/2014/main" val="2331571588"/>
                    </a:ext>
                  </a:extLst>
                </a:gridCol>
                <a:gridCol w="2272707">
                  <a:extLst>
                    <a:ext uri="{9D8B030D-6E8A-4147-A177-3AD203B41FA5}">
                      <a16:colId xmlns:a16="http://schemas.microsoft.com/office/drawing/2014/main" val="893989212"/>
                    </a:ext>
                  </a:extLst>
                </a:gridCol>
                <a:gridCol w="5045732">
                  <a:extLst>
                    <a:ext uri="{9D8B030D-6E8A-4147-A177-3AD203B41FA5}">
                      <a16:colId xmlns:a16="http://schemas.microsoft.com/office/drawing/2014/main" val="3212464256"/>
                    </a:ext>
                  </a:extLst>
                </a:gridCol>
              </a:tblGrid>
              <a:tr h="658221">
                <a:tc>
                  <a:txBody>
                    <a:bodyPr/>
                    <a:lstStyle/>
                    <a:p>
                      <a:pPr algn="l" fontAlgn="ctr"/>
                      <a:r>
                        <a:rPr lang="fr-FR" sz="1400" b="1" i="0" u="none" strike="noStrike" noProof="0" dirty="0">
                          <a:solidFill>
                            <a:srgbClr val="000000"/>
                          </a:solidFill>
                          <a:effectLst/>
                          <a:latin typeface="+mn-lt"/>
                        </a:rPr>
                        <a:t>Catégorie</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tc>
                  <a:txBody>
                    <a:bodyPr/>
                    <a:lstStyle/>
                    <a:p>
                      <a:pPr algn="ctr" fontAlgn="ctr"/>
                      <a:r>
                        <a:rPr lang="fr-FR" sz="1400" b="1" i="0" u="none" strike="noStrike" noProof="0">
                          <a:solidFill>
                            <a:srgbClr val="000000"/>
                          </a:solidFill>
                          <a:effectLst/>
                          <a:latin typeface="+mn-lt"/>
                        </a:rPr>
                        <a:t>Numero de colonne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tc>
                  <a:txBody>
                    <a:bodyPr/>
                    <a:lstStyle/>
                    <a:p>
                      <a:pPr algn="l" fontAlgn="ctr"/>
                      <a:r>
                        <a:rPr lang="fr-FR" sz="1400" b="1" i="0" u="none" strike="noStrike" noProof="0">
                          <a:solidFill>
                            <a:srgbClr val="000000"/>
                          </a:solidFill>
                          <a:effectLst/>
                          <a:latin typeface="+mn-lt"/>
                        </a:rPr>
                        <a:t>Variable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tc>
                  <a:txBody>
                    <a:bodyPr/>
                    <a:lstStyle/>
                    <a:p>
                      <a:pPr algn="l" fontAlgn="ctr"/>
                      <a:r>
                        <a:rPr lang="fr-FR" sz="1400" b="1" i="0" u="none" strike="noStrike" noProof="0">
                          <a:solidFill>
                            <a:srgbClr val="000000"/>
                          </a:solidFill>
                          <a:effectLst/>
                          <a:latin typeface="+mn-lt"/>
                        </a:rPr>
                        <a:t>Description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extLst>
                  <a:ext uri="{0D108BD9-81ED-4DB2-BD59-A6C34878D82A}">
                    <a16:rowId xmlns:a16="http://schemas.microsoft.com/office/drawing/2014/main" val="3283811801"/>
                  </a:ext>
                </a:extLst>
              </a:tr>
              <a:tr h="318612">
                <a:tc rowSpan="3">
                  <a:txBody>
                    <a:bodyPr/>
                    <a:lstStyle/>
                    <a:p>
                      <a:pPr algn="l" fontAlgn="t"/>
                      <a:r>
                        <a:rPr lang="fr-FR" sz="1400" b="1" i="0" u="none" strike="noStrike" noProof="0">
                          <a:solidFill>
                            <a:srgbClr val="000000"/>
                          </a:solidFill>
                          <a:effectLst/>
                          <a:latin typeface="+mn-lt"/>
                        </a:rPr>
                        <a:t>Pays</a:t>
                      </a:r>
                    </a:p>
                  </a:txBody>
                  <a:tcPr marL="0" marR="0" marT="0" marB="0">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t"/>
                      <a:r>
                        <a:rPr lang="fr-FR" sz="1400" b="1" i="0" u="none" strike="noStrike" noProof="0" dirty="0">
                          <a:solidFill>
                            <a:srgbClr val="000000"/>
                          </a:solidFill>
                          <a:effectLst/>
                          <a:latin typeface="+mn-lt"/>
                        </a:rPr>
                        <a:t>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dirty="0">
                          <a:solidFill>
                            <a:srgbClr val="000000"/>
                          </a:solidFill>
                          <a:effectLst/>
                          <a:latin typeface="+mn-lt"/>
                        </a:rPr>
                        <a:t>SN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fr-FR" sz="1400" b="1" i="0" u="none" strike="noStrike" noProof="0">
                          <a:solidFill>
                            <a:srgbClr val="000000"/>
                          </a:solidFill>
                          <a:effectLst/>
                          <a:latin typeface="+mn-lt"/>
                        </a:rPr>
                        <a:t>Numéro incrémentiel</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574292401"/>
                  </a:ext>
                </a:extLst>
              </a:tr>
              <a:tr h="318612">
                <a:tc vMerge="1">
                  <a:txBody>
                    <a:bodyPr/>
                    <a:lstStyle/>
                    <a:p>
                      <a:endParaRPr lang="en-GB"/>
                    </a:p>
                  </a:txBody>
                  <a:tcPr/>
                </a:tc>
                <a:tc>
                  <a:txBody>
                    <a:bodyPr/>
                    <a:lstStyle/>
                    <a:p>
                      <a:pPr algn="ctr" fontAlgn="t"/>
                      <a:r>
                        <a:rPr lang="fr-FR" sz="1400" b="1" i="0" u="none" strike="noStrike" noProof="0" dirty="0">
                          <a:solidFill>
                            <a:srgbClr val="000000"/>
                          </a:solidFill>
                          <a:effectLst/>
                          <a:latin typeface="+mn-lt"/>
                        </a:rPr>
                        <a:t>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a:solidFill>
                            <a:srgbClr val="000000"/>
                          </a:solidFill>
                          <a:effectLst/>
                          <a:latin typeface="+mn-lt"/>
                        </a:rPr>
                        <a:t>Pays</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fr-FR" sz="1400" b="1" i="0" u="none" strike="noStrike" noProof="0" dirty="0">
                          <a:solidFill>
                            <a:srgbClr val="000000"/>
                          </a:solidFill>
                          <a:effectLst/>
                          <a:latin typeface="+mn-lt"/>
                        </a:rPr>
                        <a:t>Nom du pays</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768519706"/>
                  </a:ext>
                </a:extLst>
              </a:tr>
              <a:tr h="318612">
                <a:tc vMerge="1">
                  <a:txBody>
                    <a:bodyPr/>
                    <a:lstStyle/>
                    <a:p>
                      <a:endParaRPr lang="en-GB"/>
                    </a:p>
                  </a:txBody>
                  <a:tcPr/>
                </a:tc>
                <a:tc>
                  <a:txBody>
                    <a:bodyPr/>
                    <a:lstStyle/>
                    <a:p>
                      <a:pPr algn="ctr" fontAlgn="t"/>
                      <a:r>
                        <a:rPr lang="fr-FR" sz="1400" b="1" i="0" u="none" strike="noStrike" noProof="0" dirty="0">
                          <a:solidFill>
                            <a:srgbClr val="000000"/>
                          </a:solidFill>
                          <a:effectLst/>
                          <a:latin typeface="+mn-lt"/>
                        </a:rPr>
                        <a:t>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a:solidFill>
                            <a:srgbClr val="000000"/>
                          </a:solidFill>
                          <a:effectLst/>
                          <a:latin typeface="+mn-lt"/>
                        </a:rPr>
                        <a:t>ISO3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fr-FR" sz="1400" b="1" i="0" u="none" strike="noStrike" noProof="0" dirty="0">
                          <a:solidFill>
                            <a:srgbClr val="000000"/>
                          </a:solidFill>
                          <a:effectLst/>
                          <a:latin typeface="+mn-lt"/>
                        </a:rPr>
                        <a:t>Code ISO 2 caractères du pays</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40952463"/>
                  </a:ext>
                </a:extLst>
              </a:tr>
              <a:tr h="318612">
                <a:tc rowSpan="5">
                  <a:txBody>
                    <a:bodyPr/>
                    <a:lstStyle/>
                    <a:p>
                      <a:pPr algn="l" fontAlgn="t"/>
                      <a:r>
                        <a:rPr lang="fr-FR" sz="1400" b="1" i="0" u="none" strike="noStrike" noProof="0" dirty="0">
                          <a:solidFill>
                            <a:srgbClr val="000000"/>
                          </a:solidFill>
                          <a:effectLst/>
                          <a:latin typeface="+mn-lt"/>
                        </a:rPr>
                        <a:t>Sous-unité</a:t>
                      </a:r>
                    </a:p>
                  </a:txBody>
                  <a:tcPr marL="0" marR="0" marT="0" marB="0">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t"/>
                      <a:r>
                        <a:rPr lang="fr-FR" sz="1400" b="1" i="0" u="none" strike="noStrike" noProof="0" dirty="0">
                          <a:solidFill>
                            <a:srgbClr val="000000"/>
                          </a:solidFill>
                          <a:effectLst/>
                          <a:latin typeface="+mn-lt"/>
                        </a:rPr>
                        <a:t>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a:solidFill>
                            <a:srgbClr val="000000"/>
                          </a:solidFill>
                          <a:effectLst/>
                          <a:latin typeface="+mn-lt"/>
                        </a:rPr>
                        <a:t>Région sanitaire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fr-FR" sz="1400" b="1" i="0" u="none" strike="noStrike" noProof="0" dirty="0">
                          <a:solidFill>
                            <a:srgbClr val="000000"/>
                          </a:solidFill>
                          <a:effectLst/>
                          <a:latin typeface="+mn-lt"/>
                        </a:rPr>
                        <a:t>Niveau administratif 1 (généralement le niveau immédiatement supérieur à l'UMO)</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892298095"/>
                  </a:ext>
                </a:extLst>
              </a:tr>
              <a:tr h="318612">
                <a:tc vMerge="1">
                  <a:txBody>
                    <a:bodyPr/>
                    <a:lstStyle/>
                    <a:p>
                      <a:endParaRPr lang="en-GB"/>
                    </a:p>
                  </a:txBody>
                  <a:tcPr/>
                </a:tc>
                <a:tc>
                  <a:txBody>
                    <a:bodyPr/>
                    <a:lstStyle/>
                    <a:p>
                      <a:pPr algn="ctr" fontAlgn="t"/>
                      <a:r>
                        <a:rPr lang="fr-FR" sz="1400" b="1" i="0" u="none" strike="noStrike" noProof="0" dirty="0">
                          <a:solidFill>
                            <a:srgbClr val="000000"/>
                          </a:solidFill>
                          <a:effectLst/>
                          <a:latin typeface="+mn-lt"/>
                        </a:rPr>
                        <a:t>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a:solidFill>
                            <a:srgbClr val="000000"/>
                          </a:solidFill>
                          <a:effectLst/>
                          <a:latin typeface="+mn-lt"/>
                        </a:rPr>
                        <a:t>District sanitaire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fr-FR" sz="1400" b="1" i="0" u="none" strike="noStrike" noProof="0" dirty="0">
                          <a:solidFill>
                            <a:srgbClr val="000000"/>
                          </a:solidFill>
                          <a:effectLst/>
                          <a:latin typeface="+mn-lt"/>
                        </a:rPr>
                        <a:t>Niveau administratif représentant l'UMO (unité de mise en œuvre)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70963579"/>
                  </a:ext>
                </a:extLst>
              </a:tr>
              <a:tr h="318612">
                <a:tc vMerge="1">
                  <a:txBody>
                    <a:bodyPr/>
                    <a:lstStyle/>
                    <a:p>
                      <a:endParaRPr lang="en-GB"/>
                    </a:p>
                  </a:txBody>
                  <a:tcPr/>
                </a:tc>
                <a:tc>
                  <a:txBody>
                    <a:bodyPr/>
                    <a:lstStyle/>
                    <a:p>
                      <a:pPr algn="ctr" fontAlgn="t"/>
                      <a:r>
                        <a:rPr lang="fr-FR" sz="1400" b="1" i="0" u="none" strike="noStrike" noProof="0" dirty="0">
                          <a:solidFill>
                            <a:srgbClr val="000000"/>
                          </a:solidFill>
                          <a:effectLst/>
                          <a:latin typeface="+mn-lt"/>
                        </a:rPr>
                        <a:t>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a:solidFill>
                            <a:srgbClr val="000000"/>
                          </a:solidFill>
                          <a:effectLst/>
                          <a:latin typeface="+mn-lt"/>
                        </a:rPr>
                        <a:t>ESPEN ID UMO</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t"/>
                      <a:r>
                        <a:rPr lang="fr-FR" sz="1400" b="1" i="0" u="none" strike="noStrike" noProof="0" dirty="0">
                          <a:solidFill>
                            <a:srgbClr val="000000"/>
                          </a:solidFill>
                          <a:effectLst/>
                          <a:latin typeface="+mn-lt"/>
                        </a:rPr>
                        <a:t>Identifiant interne ESPEN pour l'UMO</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064647940"/>
                  </a:ext>
                </a:extLst>
              </a:tr>
              <a:tr h="318612">
                <a:tc vMerge="1">
                  <a:txBody>
                    <a:bodyPr/>
                    <a:lstStyle/>
                    <a:p>
                      <a:endParaRPr lang="en-GB"/>
                    </a:p>
                  </a:txBody>
                  <a:tcPr/>
                </a:tc>
                <a:tc>
                  <a:txBody>
                    <a:bodyPr/>
                    <a:lstStyle/>
                    <a:p>
                      <a:pPr algn="ctr" fontAlgn="t"/>
                      <a:r>
                        <a:rPr lang="fr-FR" sz="1400" b="1" i="0" u="none" strike="noStrike" noProof="0" dirty="0">
                          <a:solidFill>
                            <a:srgbClr val="000000"/>
                          </a:solidFill>
                          <a:effectLst/>
                          <a:latin typeface="+mn-lt"/>
                        </a:rPr>
                        <a:t>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a:solidFill>
                            <a:srgbClr val="000000"/>
                          </a:solidFill>
                          <a:effectLst/>
                          <a:latin typeface="+mn-lt"/>
                        </a:rPr>
                        <a:t>Sous-unité</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dirty="0">
                          <a:solidFill>
                            <a:srgbClr val="000000"/>
                          </a:solidFill>
                          <a:effectLst/>
                          <a:latin typeface="+mn-lt"/>
                        </a:rPr>
                        <a:t>Nom de la sous-unité</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966385497"/>
                  </a:ext>
                </a:extLst>
              </a:tr>
              <a:tr h="318612">
                <a:tc vMerge="1">
                  <a:txBody>
                    <a:bodyPr/>
                    <a:lstStyle/>
                    <a:p>
                      <a:endParaRPr lang="en-GB"/>
                    </a:p>
                  </a:txBody>
                  <a:tcPr/>
                </a:tc>
                <a:tc>
                  <a:txBody>
                    <a:bodyPr/>
                    <a:lstStyle/>
                    <a:p>
                      <a:pPr algn="ctr" fontAlgn="t"/>
                      <a:r>
                        <a:rPr lang="fr-FR" sz="1400" b="1" i="0" u="none" strike="noStrike" noProof="0" dirty="0">
                          <a:solidFill>
                            <a:srgbClr val="000000"/>
                          </a:solidFill>
                          <a:effectLst/>
                          <a:latin typeface="+mn-lt"/>
                        </a:rPr>
                        <a:t>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a:solidFill>
                            <a:srgbClr val="000000"/>
                          </a:solidFill>
                          <a:effectLst/>
                          <a:latin typeface="+mn-lt"/>
                        </a:rPr>
                        <a:t>ID Sous-unité</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fr-FR" sz="1400" b="1" i="0" u="none" strike="noStrike" noProof="0" dirty="0">
                          <a:solidFill>
                            <a:srgbClr val="000000"/>
                          </a:solidFill>
                          <a:effectLst/>
                          <a:latin typeface="+mn-lt"/>
                        </a:rPr>
                        <a:t>ID de la sous-unité</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292444176"/>
                  </a:ext>
                </a:extLst>
              </a:tr>
              <a:tr h="318612">
                <a:tc rowSpan="5">
                  <a:txBody>
                    <a:bodyPr/>
                    <a:lstStyle/>
                    <a:p>
                      <a:pPr algn="l" fontAlgn="t"/>
                      <a:r>
                        <a:rPr lang="fr-FR" sz="1400" b="1" i="0" u="none" strike="noStrike" noProof="0" dirty="0">
                          <a:solidFill>
                            <a:srgbClr val="000000"/>
                          </a:solidFill>
                          <a:effectLst/>
                          <a:latin typeface="+mn-lt"/>
                        </a:rPr>
                        <a:t>Proximités géographique (sous-unités voisines)</a:t>
                      </a:r>
                    </a:p>
                  </a:txBody>
                  <a:tcPr marL="0" marR="0" marT="0" marB="0">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fr-FR" sz="1400" b="1" i="0" u="none" strike="noStrike" noProof="0" dirty="0">
                          <a:solidFill>
                            <a:srgbClr val="000000"/>
                          </a:solidFill>
                          <a:effectLst/>
                          <a:latin typeface="+mn-lt"/>
                        </a:rPr>
                        <a:t>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a:solidFill>
                            <a:srgbClr val="000000"/>
                          </a:solidFill>
                          <a:effectLst/>
                          <a:latin typeface="+mn-lt"/>
                        </a:rPr>
                        <a:t>Sous-unité voisine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dirty="0">
                          <a:solidFill>
                            <a:srgbClr val="000000"/>
                          </a:solidFill>
                          <a:effectLst/>
                          <a:latin typeface="+mn-lt"/>
                        </a:rPr>
                        <a:t>Nom de la sous-unité voisine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86677865"/>
                  </a:ext>
                </a:extLst>
              </a:tr>
              <a:tr h="337352">
                <a:tc vMerge="1">
                  <a:txBody>
                    <a:bodyPr/>
                    <a:lstStyle/>
                    <a:p>
                      <a:endParaRPr lang="en-GB"/>
                    </a:p>
                  </a:txBody>
                  <a:tcPr/>
                </a:tc>
                <a:tc>
                  <a:txBody>
                    <a:bodyPr/>
                    <a:lstStyle/>
                    <a:p>
                      <a:pPr algn="ctr" fontAlgn="t"/>
                      <a:r>
                        <a:rPr lang="fr-FR" sz="1400" b="1" i="0" u="none" strike="noStrike" noProof="0" dirty="0">
                          <a:solidFill>
                            <a:srgbClr val="000000"/>
                          </a:solidFill>
                          <a:effectLst/>
                          <a:latin typeface="+mn-lt"/>
                        </a:rPr>
                        <a:t>10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a:solidFill>
                            <a:srgbClr val="000000"/>
                          </a:solidFill>
                          <a:effectLst/>
                          <a:latin typeface="+mn-lt"/>
                        </a:rPr>
                        <a:t>ID Sous-unité voisine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fr-FR" sz="1400" b="1" i="0" u="none" strike="noStrike" noProof="0" dirty="0">
                          <a:solidFill>
                            <a:srgbClr val="000000"/>
                          </a:solidFill>
                          <a:effectLst/>
                          <a:latin typeface="+mn-lt"/>
                        </a:rPr>
                        <a:t>ID de la sous-unité voisine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876211346"/>
                  </a:ext>
                </a:extLst>
              </a:tr>
              <a:tr h="337352">
                <a:tc vMerge="1">
                  <a:txBody>
                    <a:bodyPr/>
                    <a:lstStyle/>
                    <a:p>
                      <a:endParaRPr lang="en-GB"/>
                    </a:p>
                  </a:txBody>
                  <a:tcPr/>
                </a:tc>
                <a:tc>
                  <a:txBody>
                    <a:bodyPr/>
                    <a:lstStyle/>
                    <a:p>
                      <a:pPr algn="ctr" fontAlgn="t"/>
                      <a:r>
                        <a:rPr lang="fr-FR" sz="1400" b="1" i="0" u="none" strike="noStrike" noProof="0" dirty="0">
                          <a:solidFill>
                            <a:srgbClr val="000000"/>
                          </a:solidFill>
                          <a:effectLst/>
                          <a:latin typeface="+mn-lt"/>
                        </a:rPr>
                        <a:t>11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a:solidFill>
                            <a:srgbClr val="000000"/>
                          </a:solidFill>
                          <a:effectLst/>
                          <a:latin typeface="+mn-lt"/>
                        </a:rPr>
                        <a:t>Admin 2 (UMO) Sous-unité voisine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dirty="0">
                          <a:solidFill>
                            <a:srgbClr val="000000"/>
                          </a:solidFill>
                          <a:effectLst/>
                          <a:latin typeface="+mn-lt"/>
                        </a:rPr>
                        <a:t>Niveau administratif représentant l'IU (unité de mise en œuvre)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874693681"/>
                  </a:ext>
                </a:extLst>
              </a:tr>
              <a:tr h="337352">
                <a:tc vMerge="1">
                  <a:txBody>
                    <a:bodyPr/>
                    <a:lstStyle/>
                    <a:p>
                      <a:endParaRPr lang="en-GB"/>
                    </a:p>
                  </a:txBody>
                  <a:tcPr/>
                </a:tc>
                <a:tc>
                  <a:txBody>
                    <a:bodyPr/>
                    <a:lstStyle/>
                    <a:p>
                      <a:pPr algn="ctr" fontAlgn="t"/>
                      <a:r>
                        <a:rPr lang="fr-FR" sz="1400" b="1" i="0" u="none" strike="noStrike" noProof="0" dirty="0">
                          <a:solidFill>
                            <a:srgbClr val="000000"/>
                          </a:solidFill>
                          <a:effectLst/>
                          <a:latin typeface="+mn-lt"/>
                        </a:rPr>
                        <a:t>12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a:solidFill>
                            <a:srgbClr val="000000"/>
                          </a:solidFill>
                          <a:effectLst/>
                          <a:latin typeface="+mn-lt"/>
                        </a:rPr>
                        <a:t>Admin 1  Sous-unité voisine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dirty="0">
                          <a:solidFill>
                            <a:srgbClr val="000000"/>
                          </a:solidFill>
                          <a:effectLst/>
                          <a:latin typeface="+mn-lt"/>
                        </a:rPr>
                        <a:t>Niveau administratif 1 (généralement le niveau immédiatement supérieur à l'UMO)</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848325511"/>
                  </a:ext>
                </a:extLst>
              </a:tr>
              <a:tr h="393580">
                <a:tc vMerge="1">
                  <a:txBody>
                    <a:bodyPr/>
                    <a:lstStyle/>
                    <a:p>
                      <a:endParaRPr lang="en-GB"/>
                    </a:p>
                  </a:txBody>
                  <a:tcPr/>
                </a:tc>
                <a:tc>
                  <a:txBody>
                    <a:bodyPr/>
                    <a:lstStyle/>
                    <a:p>
                      <a:pPr algn="ctr" fontAlgn="t"/>
                      <a:r>
                        <a:rPr lang="fr-FR" sz="1400" b="1" i="0" u="none" strike="noStrike" noProof="0" dirty="0">
                          <a:solidFill>
                            <a:srgbClr val="000000"/>
                          </a:solidFill>
                          <a:effectLst/>
                          <a:latin typeface="+mn-lt"/>
                        </a:rPr>
                        <a:t>13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400" b="1" i="0" u="none" strike="noStrike" noProof="0">
                          <a:solidFill>
                            <a:srgbClr val="000000"/>
                          </a:solidFill>
                          <a:effectLst/>
                          <a:latin typeface="+mn-lt"/>
                        </a:rPr>
                        <a:t>Frontière commune (km)</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400" b="1" i="0" u="none" strike="noStrike" noProof="0" dirty="0">
                          <a:solidFill>
                            <a:srgbClr val="000000"/>
                          </a:solidFill>
                          <a:effectLst/>
                          <a:latin typeface="+mn-lt"/>
                        </a:rPr>
                        <a:t>Longueur de frontière commune entre les deux sous-unités</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143356"/>
                  </a:ext>
                </a:extLst>
              </a:tr>
            </a:tbl>
          </a:graphicData>
        </a:graphic>
      </p:graphicFrame>
    </p:spTree>
    <p:extLst>
      <p:ext uri="{BB962C8B-B14F-4D97-AF65-F5344CB8AC3E}">
        <p14:creationId xmlns:p14="http://schemas.microsoft.com/office/powerpoint/2010/main" val="29625922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3" name="Title 2">
            <a:extLst>
              <a:ext uri="{FF2B5EF4-FFF2-40B4-BE49-F238E27FC236}">
                <a16:creationId xmlns:a16="http://schemas.microsoft.com/office/drawing/2014/main" id="{BC271880-4019-4340-8E5C-D35830AFDA5A}"/>
              </a:ext>
            </a:extLst>
          </p:cNvPr>
          <p:cNvSpPr>
            <a:spLocks noGrp="1"/>
          </p:cNvSpPr>
          <p:nvPr>
            <p:ph type="title"/>
          </p:nvPr>
        </p:nvSpPr>
        <p:spPr>
          <a:xfrm>
            <a:off x="1106188" y="519670"/>
            <a:ext cx="9979623" cy="596674"/>
          </a:xfrm>
        </p:spPr>
        <p:txBody>
          <a:bodyPr/>
          <a:lstStyle/>
          <a:p>
            <a:r>
              <a:rPr lang="fr-FR" sz="3200" dirty="0"/>
              <a:t>Dernière endémicité pour la demande de PZQ</a:t>
            </a:r>
            <a:endParaRPr lang="en-GB" sz="3200" dirty="0"/>
          </a:p>
        </p:txBody>
      </p:sp>
      <p:graphicFrame>
        <p:nvGraphicFramePr>
          <p:cNvPr id="4" name="Table 3">
            <a:extLst>
              <a:ext uri="{FF2B5EF4-FFF2-40B4-BE49-F238E27FC236}">
                <a16:creationId xmlns:a16="http://schemas.microsoft.com/office/drawing/2014/main" id="{FC098234-DEC9-4C34-9F59-0F4C5E4069CB}"/>
              </a:ext>
            </a:extLst>
          </p:cNvPr>
          <p:cNvGraphicFramePr>
            <a:graphicFrameLocks noGrp="1"/>
          </p:cNvGraphicFramePr>
          <p:nvPr>
            <p:extLst/>
          </p:nvPr>
        </p:nvGraphicFramePr>
        <p:xfrm>
          <a:off x="1284725" y="1263947"/>
          <a:ext cx="10155215" cy="4817473"/>
        </p:xfrm>
        <a:graphic>
          <a:graphicData uri="http://schemas.openxmlformats.org/drawingml/2006/table">
            <a:tbl>
              <a:tblPr/>
              <a:tblGrid>
                <a:gridCol w="1241400">
                  <a:extLst>
                    <a:ext uri="{9D8B030D-6E8A-4147-A177-3AD203B41FA5}">
                      <a16:colId xmlns:a16="http://schemas.microsoft.com/office/drawing/2014/main" val="1336140855"/>
                    </a:ext>
                  </a:extLst>
                </a:gridCol>
                <a:gridCol w="1291326">
                  <a:extLst>
                    <a:ext uri="{9D8B030D-6E8A-4147-A177-3AD203B41FA5}">
                      <a16:colId xmlns:a16="http://schemas.microsoft.com/office/drawing/2014/main" val="1791272042"/>
                    </a:ext>
                  </a:extLst>
                </a:gridCol>
                <a:gridCol w="2474018">
                  <a:extLst>
                    <a:ext uri="{9D8B030D-6E8A-4147-A177-3AD203B41FA5}">
                      <a16:colId xmlns:a16="http://schemas.microsoft.com/office/drawing/2014/main" val="1980181462"/>
                    </a:ext>
                  </a:extLst>
                </a:gridCol>
                <a:gridCol w="5148471">
                  <a:extLst>
                    <a:ext uri="{9D8B030D-6E8A-4147-A177-3AD203B41FA5}">
                      <a16:colId xmlns:a16="http://schemas.microsoft.com/office/drawing/2014/main" val="1793661910"/>
                    </a:ext>
                  </a:extLst>
                </a:gridCol>
              </a:tblGrid>
              <a:tr h="687671">
                <a:tc>
                  <a:txBody>
                    <a:bodyPr/>
                    <a:lstStyle/>
                    <a:p>
                      <a:pPr algn="l" fontAlgn="ctr"/>
                      <a:r>
                        <a:rPr lang="fr-FR" sz="1800" b="1" i="0" u="none" strike="noStrike" noProof="0" dirty="0">
                          <a:solidFill>
                            <a:srgbClr val="000000"/>
                          </a:solidFill>
                          <a:effectLst/>
                          <a:latin typeface="+mn-lt"/>
                        </a:rPr>
                        <a:t>Catégorie</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tc>
                  <a:txBody>
                    <a:bodyPr/>
                    <a:lstStyle/>
                    <a:p>
                      <a:pPr algn="ctr" fontAlgn="ctr"/>
                      <a:r>
                        <a:rPr lang="fr-FR" sz="1800" b="1" i="0" u="none" strike="noStrike" noProof="0" dirty="0">
                          <a:solidFill>
                            <a:srgbClr val="000000"/>
                          </a:solidFill>
                          <a:effectLst/>
                          <a:latin typeface="+mn-lt"/>
                        </a:rPr>
                        <a:t>Numéro de colonne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tc>
                  <a:txBody>
                    <a:bodyPr/>
                    <a:lstStyle/>
                    <a:p>
                      <a:pPr algn="l" fontAlgn="ctr"/>
                      <a:r>
                        <a:rPr lang="fr-FR" sz="1800" b="1" i="0" u="none" strike="noStrike" noProof="0" dirty="0">
                          <a:solidFill>
                            <a:srgbClr val="000000"/>
                          </a:solidFill>
                          <a:effectLst/>
                          <a:latin typeface="+mn-lt"/>
                        </a:rPr>
                        <a:t>Variable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tc>
                  <a:txBody>
                    <a:bodyPr/>
                    <a:lstStyle/>
                    <a:p>
                      <a:pPr algn="l" fontAlgn="ctr"/>
                      <a:r>
                        <a:rPr lang="fr-FR" sz="1800" b="1" i="0" u="none" strike="noStrike" noProof="0" dirty="0">
                          <a:solidFill>
                            <a:srgbClr val="000000"/>
                          </a:solidFill>
                          <a:effectLst/>
                          <a:latin typeface="+mn-lt"/>
                        </a:rPr>
                        <a:t>Description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extLst>
                  <a:ext uri="{0D108BD9-81ED-4DB2-BD59-A6C34878D82A}">
                    <a16:rowId xmlns:a16="http://schemas.microsoft.com/office/drawing/2014/main" val="1678740008"/>
                  </a:ext>
                </a:extLst>
              </a:tr>
              <a:tr h="286529">
                <a:tc rowSpan="6">
                  <a:txBody>
                    <a:bodyPr/>
                    <a:lstStyle/>
                    <a:p>
                      <a:pPr algn="l" fontAlgn="t"/>
                      <a:r>
                        <a:rPr lang="fr-FR" sz="1600" b="1" i="0" u="none" strike="noStrike" noProof="0" dirty="0">
                          <a:solidFill>
                            <a:srgbClr val="000000"/>
                          </a:solidFill>
                          <a:effectLst/>
                          <a:latin typeface="+mn-lt"/>
                        </a:rPr>
                        <a:t>Géographie</a:t>
                      </a:r>
                    </a:p>
                  </a:txBody>
                  <a:tcPr marL="0" marR="0" marT="0" marB="0">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t"/>
                      <a:r>
                        <a:rPr lang="fr-FR" sz="1400" b="1" i="0" u="none" strike="noStrike" noProof="0" dirty="0">
                          <a:solidFill>
                            <a:srgbClr val="000000"/>
                          </a:solidFill>
                          <a:effectLst/>
                          <a:latin typeface="+mn-lt"/>
                        </a:rPr>
                        <a:t>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dirty="0">
                          <a:solidFill>
                            <a:srgbClr val="000000"/>
                          </a:solidFill>
                          <a:effectLst/>
                          <a:latin typeface="+mn-lt"/>
                        </a:rPr>
                        <a:t>SN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fr-FR" sz="1400" b="1" i="0" u="none" strike="noStrike" noProof="0" dirty="0">
                          <a:solidFill>
                            <a:srgbClr val="000000"/>
                          </a:solidFill>
                          <a:effectLst/>
                          <a:latin typeface="+mn-lt"/>
                        </a:rPr>
                        <a:t>Numéro incrémentiel</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324332441"/>
                  </a:ext>
                </a:extLst>
              </a:tr>
              <a:tr h="243550">
                <a:tc vMerge="1">
                  <a:txBody>
                    <a:bodyPr/>
                    <a:lstStyle/>
                    <a:p>
                      <a:endParaRPr lang="en-GB"/>
                    </a:p>
                  </a:txBody>
                  <a:tcPr/>
                </a:tc>
                <a:tc>
                  <a:txBody>
                    <a:bodyPr/>
                    <a:lstStyle/>
                    <a:p>
                      <a:pPr algn="ctr" fontAlgn="t"/>
                      <a:r>
                        <a:rPr lang="fr-FR" sz="1400" b="1" i="0" u="none" strike="noStrike" noProof="0">
                          <a:solidFill>
                            <a:srgbClr val="000000"/>
                          </a:solidFill>
                          <a:effectLst/>
                          <a:latin typeface="+mn-lt"/>
                        </a:rPr>
                        <a:t>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a:solidFill>
                            <a:srgbClr val="000000"/>
                          </a:solidFill>
                          <a:effectLst/>
                          <a:latin typeface="+mn-lt"/>
                        </a:rPr>
                        <a:t>Country</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fr-FR" sz="1400" b="1" i="0" u="none" strike="noStrike" noProof="0" dirty="0">
                          <a:solidFill>
                            <a:srgbClr val="000000"/>
                          </a:solidFill>
                          <a:effectLst/>
                          <a:latin typeface="+mn-lt"/>
                        </a:rPr>
                        <a:t>Nom du pays</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461097883"/>
                  </a:ext>
                </a:extLst>
              </a:tr>
              <a:tr h="243550">
                <a:tc vMerge="1">
                  <a:txBody>
                    <a:bodyPr/>
                    <a:lstStyle/>
                    <a:p>
                      <a:endParaRPr lang="en-GB"/>
                    </a:p>
                  </a:txBody>
                  <a:tcPr/>
                </a:tc>
                <a:tc>
                  <a:txBody>
                    <a:bodyPr/>
                    <a:lstStyle/>
                    <a:p>
                      <a:pPr algn="ctr" fontAlgn="t"/>
                      <a:r>
                        <a:rPr lang="fr-FR" sz="1400" b="1" i="0" u="none" strike="noStrike" noProof="0">
                          <a:solidFill>
                            <a:srgbClr val="000000"/>
                          </a:solidFill>
                          <a:effectLst/>
                          <a:latin typeface="+mn-lt"/>
                        </a:rPr>
                        <a:t>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a:solidFill>
                            <a:srgbClr val="000000"/>
                          </a:solidFill>
                          <a:effectLst/>
                          <a:latin typeface="+mn-lt"/>
                        </a:rPr>
                        <a:t>ISO2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fr-FR" sz="1400" b="1" i="0" u="none" strike="noStrike" noProof="0" dirty="0">
                          <a:solidFill>
                            <a:srgbClr val="000000"/>
                          </a:solidFill>
                          <a:effectLst/>
                          <a:latin typeface="+mn-lt"/>
                        </a:rPr>
                        <a:t>Code ISO 2 caractères du pays</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642601827"/>
                  </a:ext>
                </a:extLst>
              </a:tr>
              <a:tr h="458448">
                <a:tc vMerge="1">
                  <a:txBody>
                    <a:bodyPr/>
                    <a:lstStyle/>
                    <a:p>
                      <a:endParaRPr lang="en-GB"/>
                    </a:p>
                  </a:txBody>
                  <a:tcPr/>
                </a:tc>
                <a:tc>
                  <a:txBody>
                    <a:bodyPr/>
                    <a:lstStyle/>
                    <a:p>
                      <a:pPr algn="ctr" fontAlgn="t"/>
                      <a:r>
                        <a:rPr lang="fr-FR" sz="1400" b="1" i="0" u="none" strike="noStrike" noProof="0">
                          <a:solidFill>
                            <a:srgbClr val="000000"/>
                          </a:solidFill>
                          <a:effectLst/>
                          <a:latin typeface="+mn-lt"/>
                        </a:rPr>
                        <a:t>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a:solidFill>
                            <a:srgbClr val="000000"/>
                          </a:solidFill>
                          <a:effectLst/>
                          <a:latin typeface="+mn-lt"/>
                        </a:rPr>
                        <a:t>Admin_1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fr-FR" sz="1400" b="1" i="0" u="none" strike="noStrike" noProof="0" dirty="0">
                          <a:solidFill>
                            <a:srgbClr val="000000"/>
                          </a:solidFill>
                          <a:effectLst/>
                          <a:latin typeface="+mn-lt"/>
                        </a:rPr>
                        <a:t>Niveau administratif 1 (généralement le niveau immédiatement supérieur à l'UMO)</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799403775"/>
                  </a:ext>
                </a:extLst>
              </a:tr>
              <a:tr h="243550">
                <a:tc vMerge="1">
                  <a:txBody>
                    <a:bodyPr/>
                    <a:lstStyle/>
                    <a:p>
                      <a:endParaRPr lang="en-GB"/>
                    </a:p>
                  </a:txBody>
                  <a:tcPr/>
                </a:tc>
                <a:tc>
                  <a:txBody>
                    <a:bodyPr/>
                    <a:lstStyle/>
                    <a:p>
                      <a:pPr algn="ctr" fontAlgn="t"/>
                      <a:r>
                        <a:rPr lang="fr-FR" sz="1400" b="1" i="0" u="none" strike="noStrike" noProof="0">
                          <a:solidFill>
                            <a:srgbClr val="000000"/>
                          </a:solidFill>
                          <a:effectLst/>
                          <a:latin typeface="+mn-lt"/>
                        </a:rPr>
                        <a:t>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a:solidFill>
                            <a:srgbClr val="000000"/>
                          </a:solidFill>
                          <a:effectLst/>
                          <a:latin typeface="+mn-lt"/>
                        </a:rPr>
                        <a:t>Admin_2 (IU)</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fr-FR" sz="1400" b="1" i="0" u="none" strike="noStrike" noProof="0" dirty="0">
                          <a:solidFill>
                            <a:srgbClr val="000000"/>
                          </a:solidFill>
                          <a:effectLst/>
                          <a:latin typeface="+mn-lt"/>
                        </a:rPr>
                        <a:t>Niveau administratif représentant l'UMO (unité de mise en œuvre)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547374004"/>
                  </a:ext>
                </a:extLst>
              </a:tr>
              <a:tr h="257875">
                <a:tc vMerge="1">
                  <a:txBody>
                    <a:bodyPr/>
                    <a:lstStyle/>
                    <a:p>
                      <a:endParaRPr lang="en-GB"/>
                    </a:p>
                  </a:txBody>
                  <a:tcPr/>
                </a:tc>
                <a:tc>
                  <a:txBody>
                    <a:bodyPr/>
                    <a:lstStyle/>
                    <a:p>
                      <a:pPr algn="ctr" fontAlgn="t"/>
                      <a:r>
                        <a:rPr lang="fr-FR" sz="1400" b="1" i="0" u="none" strike="noStrike" noProof="0">
                          <a:solidFill>
                            <a:srgbClr val="000000"/>
                          </a:solidFill>
                          <a:effectLst/>
                          <a:latin typeface="+mn-lt"/>
                        </a:rPr>
                        <a:t>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a:solidFill>
                            <a:srgbClr val="000000"/>
                          </a:solidFill>
                          <a:effectLst/>
                          <a:latin typeface="+mn-lt"/>
                        </a:rPr>
                        <a:t>ESPEN_IU_ID</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fr-FR" sz="1400" b="1" i="0" u="none" strike="noStrike" noProof="0" dirty="0">
                          <a:solidFill>
                            <a:srgbClr val="000000"/>
                          </a:solidFill>
                          <a:effectLst/>
                          <a:latin typeface="+mn-lt"/>
                        </a:rPr>
                        <a:t>Identifiant interne ESPEN pour l'UMO</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881674942"/>
                  </a:ext>
                </a:extLst>
              </a:tr>
              <a:tr h="243550">
                <a:tc rowSpan="2">
                  <a:txBody>
                    <a:bodyPr/>
                    <a:lstStyle/>
                    <a:p>
                      <a:pPr algn="l" fontAlgn="t"/>
                      <a:r>
                        <a:rPr lang="fr-FR" sz="1600" b="1" i="0" u="none" strike="noStrike" noProof="0" dirty="0">
                          <a:solidFill>
                            <a:srgbClr val="000000"/>
                          </a:solidFill>
                          <a:effectLst/>
                          <a:latin typeface="+mn-lt"/>
                        </a:rPr>
                        <a:t>Démographie</a:t>
                      </a:r>
                    </a:p>
                  </a:txBody>
                  <a:tcPr marL="0" marR="0" marT="0" marB="0">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t"/>
                      <a:r>
                        <a:rPr lang="fr-FR" sz="1400" b="1" i="0" u="none" strike="noStrike" noProof="0">
                          <a:solidFill>
                            <a:srgbClr val="000000"/>
                          </a:solidFill>
                          <a:effectLst/>
                          <a:latin typeface="+mn-lt"/>
                        </a:rPr>
                        <a:t>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a:solidFill>
                            <a:srgbClr val="000000"/>
                          </a:solidFill>
                          <a:effectLst/>
                          <a:latin typeface="+mn-lt"/>
                        </a:rPr>
                        <a:t>Population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dirty="0">
                          <a:solidFill>
                            <a:srgbClr val="000000"/>
                          </a:solidFill>
                          <a:effectLst/>
                          <a:latin typeface="+mn-lt"/>
                        </a:rPr>
                        <a:t>Population totale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66738721"/>
                  </a:ext>
                </a:extLst>
              </a:tr>
              <a:tr h="243550">
                <a:tc vMerge="1">
                  <a:txBody>
                    <a:bodyPr/>
                    <a:lstStyle/>
                    <a:p>
                      <a:endParaRPr lang="en-GB"/>
                    </a:p>
                  </a:txBody>
                  <a:tcPr/>
                </a:tc>
                <a:tc>
                  <a:txBody>
                    <a:bodyPr/>
                    <a:lstStyle/>
                    <a:p>
                      <a:pPr algn="ctr" fontAlgn="t"/>
                      <a:r>
                        <a:rPr lang="fr-FR" sz="1400" b="1" i="0" u="none" strike="noStrike" noProof="0">
                          <a:solidFill>
                            <a:srgbClr val="000000"/>
                          </a:solidFill>
                          <a:effectLst/>
                          <a:latin typeface="+mn-lt"/>
                        </a:rPr>
                        <a:t>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dirty="0">
                          <a:solidFill>
                            <a:srgbClr val="000000"/>
                          </a:solidFill>
                          <a:effectLst/>
                          <a:latin typeface="+mn-lt"/>
                        </a:rPr>
                        <a:t>Année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dirty="0">
                          <a:solidFill>
                            <a:srgbClr val="000000"/>
                          </a:solidFill>
                          <a:effectLst/>
                          <a:latin typeface="+mn-lt"/>
                        </a:rPr>
                        <a:t>Année de rapportage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92663099"/>
                  </a:ext>
                </a:extLst>
              </a:tr>
              <a:tr h="243550">
                <a:tc rowSpan="5">
                  <a:txBody>
                    <a:bodyPr/>
                    <a:lstStyle/>
                    <a:p>
                      <a:pPr algn="l" fontAlgn="t"/>
                      <a:r>
                        <a:rPr lang="fr-FR" sz="1600" b="1" i="0" u="none" strike="noStrike" noProof="0" dirty="0">
                          <a:solidFill>
                            <a:srgbClr val="000000"/>
                          </a:solidFill>
                          <a:effectLst/>
                          <a:latin typeface="+mn-lt"/>
                        </a:rPr>
                        <a:t>Epidémiologie</a:t>
                      </a:r>
                    </a:p>
                  </a:txBody>
                  <a:tcPr marL="0" marR="0" marT="0" marB="0">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fr-FR" sz="1400" b="1" i="0" u="none" strike="noStrike" noProof="0">
                          <a:solidFill>
                            <a:srgbClr val="000000"/>
                          </a:solidFill>
                          <a:effectLst/>
                          <a:latin typeface="+mn-lt"/>
                        </a:rPr>
                        <a:t>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a:solidFill>
                            <a:srgbClr val="000000"/>
                          </a:solidFill>
                          <a:effectLst/>
                          <a:latin typeface="+mn-lt"/>
                        </a:rPr>
                        <a:t>Endémicité</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dirty="0">
                          <a:solidFill>
                            <a:srgbClr val="000000"/>
                          </a:solidFill>
                          <a:effectLst/>
                          <a:latin typeface="+mn-lt"/>
                        </a:rPr>
                        <a:t>Description complète de l’endémicité</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770512245"/>
                  </a:ext>
                </a:extLst>
              </a:tr>
              <a:tr h="257875">
                <a:tc vMerge="1">
                  <a:txBody>
                    <a:bodyPr/>
                    <a:lstStyle/>
                    <a:p>
                      <a:endParaRPr lang="en-GB"/>
                    </a:p>
                  </a:txBody>
                  <a:tcPr/>
                </a:tc>
                <a:tc>
                  <a:txBody>
                    <a:bodyPr/>
                    <a:lstStyle/>
                    <a:p>
                      <a:pPr algn="ctr" fontAlgn="t"/>
                      <a:r>
                        <a:rPr lang="fr-FR" sz="1400" b="1" i="0" u="none" strike="noStrike" noProof="0">
                          <a:solidFill>
                            <a:srgbClr val="000000"/>
                          </a:solidFill>
                          <a:effectLst/>
                          <a:latin typeface="+mn-lt"/>
                        </a:rPr>
                        <a:t>10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a:solidFill>
                            <a:srgbClr val="000000"/>
                          </a:solidFill>
                          <a:effectLst/>
                          <a:latin typeface="+mn-lt"/>
                        </a:rPr>
                        <a:t>Endémicité (courte description)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dirty="0">
                          <a:solidFill>
                            <a:srgbClr val="000000"/>
                          </a:solidFill>
                          <a:effectLst/>
                          <a:latin typeface="+mn-lt"/>
                        </a:rPr>
                        <a:t>Description courte de l’endémicité</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121464719"/>
                  </a:ext>
                </a:extLst>
              </a:tr>
              <a:tr h="300856">
                <a:tc vMerge="1">
                  <a:txBody>
                    <a:bodyPr/>
                    <a:lstStyle/>
                    <a:p>
                      <a:endParaRPr lang="en-GB"/>
                    </a:p>
                  </a:txBody>
                  <a:tcPr/>
                </a:tc>
                <a:tc>
                  <a:txBody>
                    <a:bodyPr/>
                    <a:lstStyle/>
                    <a:p>
                      <a:pPr algn="ctr" fontAlgn="t"/>
                      <a:r>
                        <a:rPr lang="fr-FR" sz="1400" b="1" i="0" u="none" strike="noStrike" noProof="0">
                          <a:solidFill>
                            <a:srgbClr val="000000"/>
                          </a:solidFill>
                          <a:effectLst/>
                          <a:latin typeface="+mn-lt"/>
                        </a:rPr>
                        <a:t>11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a:solidFill>
                            <a:srgbClr val="000000"/>
                          </a:solidFill>
                          <a:effectLst/>
                          <a:latin typeface="+mn-lt"/>
                        </a:rPr>
                        <a:t>Plan de traitement</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dirty="0">
                          <a:solidFill>
                            <a:srgbClr val="000000"/>
                          </a:solidFill>
                          <a:effectLst/>
                          <a:latin typeface="+mn-lt"/>
                        </a:rPr>
                        <a:t>Plan de traitement (1 si le traitement est prévu, sinon 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529938094"/>
                  </a:ext>
                </a:extLst>
              </a:tr>
              <a:tr h="595981">
                <a:tc vMerge="1">
                  <a:txBody>
                    <a:bodyPr/>
                    <a:lstStyle/>
                    <a:p>
                      <a:endParaRPr lang="en-GB"/>
                    </a:p>
                  </a:txBody>
                  <a:tcPr/>
                </a:tc>
                <a:tc>
                  <a:txBody>
                    <a:bodyPr/>
                    <a:lstStyle/>
                    <a:p>
                      <a:pPr algn="ctr" fontAlgn="t"/>
                      <a:r>
                        <a:rPr lang="fr-FR" sz="1400" b="1" i="0" u="none" strike="noStrike" noProof="0">
                          <a:solidFill>
                            <a:srgbClr val="000000"/>
                          </a:solidFill>
                          <a:effectLst/>
                          <a:latin typeface="+mn-lt"/>
                        </a:rPr>
                        <a:t>12</a:t>
                      </a:r>
                    </a:p>
                  </a:txBody>
                  <a:tcPr marL="84218" marR="84218" marT="42109" marB="42109"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a:solidFill>
                            <a:srgbClr val="000000"/>
                          </a:solidFill>
                          <a:effectLst/>
                          <a:latin typeface="+mn-lt"/>
                        </a:rPr>
                        <a:t>Endemicité finale</a:t>
                      </a:r>
                    </a:p>
                  </a:txBody>
                  <a:tcPr marL="84218" marR="84218" marT="42109" marB="42109"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1400" b="1" i="0" u="none" strike="noStrike" noProof="0" dirty="0">
                          <a:solidFill>
                            <a:srgbClr val="000000"/>
                          </a:solidFill>
                          <a:effectLst/>
                          <a:latin typeface="+mn-lt"/>
                        </a:rPr>
                        <a:t>La catégorie d’endémicité pour le district après l’analyse du sous-district (l’endémicité la plus élevée parmi les sous-districts) </a:t>
                      </a:r>
                    </a:p>
                  </a:txBody>
                  <a:tcPr marL="84218" marR="84218" marT="42109" marB="42109"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023083381"/>
                  </a:ext>
                </a:extLst>
              </a:tr>
              <a:tr h="366758">
                <a:tc vMerge="1">
                  <a:txBody>
                    <a:bodyPr/>
                    <a:lstStyle/>
                    <a:p>
                      <a:endParaRPr lang="en-GB"/>
                    </a:p>
                  </a:txBody>
                  <a:tcPr/>
                </a:tc>
                <a:tc>
                  <a:txBody>
                    <a:bodyPr/>
                    <a:lstStyle/>
                    <a:p>
                      <a:pPr algn="ctr" fontAlgn="t"/>
                      <a:r>
                        <a:rPr lang="fr-FR" sz="1400" b="1" i="0" u="none" strike="noStrike" noProof="0">
                          <a:solidFill>
                            <a:srgbClr val="000000"/>
                          </a:solidFill>
                          <a:effectLst/>
                          <a:latin typeface="+mn-lt"/>
                        </a:rPr>
                        <a:t>13</a:t>
                      </a:r>
                    </a:p>
                  </a:txBody>
                  <a:tcPr marL="84218" marR="84218" marT="42109" marB="42109"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400" b="1" i="0" u="none" strike="noStrike" noProof="0">
                          <a:solidFill>
                            <a:srgbClr val="000000"/>
                          </a:solidFill>
                          <a:effectLst/>
                          <a:latin typeface="+mn-lt"/>
                        </a:rPr>
                        <a:t>District ID</a:t>
                      </a:r>
                    </a:p>
                  </a:txBody>
                  <a:tcPr marL="84218" marR="84218" marT="42109" marB="42109"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400" b="1" i="0" u="none" strike="noStrike" noProof="0" dirty="0">
                          <a:solidFill>
                            <a:srgbClr val="000000"/>
                          </a:solidFill>
                          <a:effectLst/>
                          <a:latin typeface="+mn-lt"/>
                        </a:rPr>
                        <a:t>ID interne utilisé globalement dans la base de données CDS_NTD SQL</a:t>
                      </a:r>
                    </a:p>
                  </a:txBody>
                  <a:tcPr marL="84218" marR="84218" marT="42109" marB="42109"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7542126"/>
                  </a:ext>
                </a:extLst>
              </a:tr>
            </a:tbl>
          </a:graphicData>
        </a:graphic>
      </p:graphicFrame>
    </p:spTree>
    <p:extLst>
      <p:ext uri="{BB962C8B-B14F-4D97-AF65-F5344CB8AC3E}">
        <p14:creationId xmlns:p14="http://schemas.microsoft.com/office/powerpoint/2010/main" val="38012912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785" y="317032"/>
            <a:ext cx="10515600" cy="591715"/>
          </a:xfrm>
        </p:spPr>
        <p:txBody>
          <a:bodyPr/>
          <a:lstStyle/>
          <a:p>
            <a:r>
              <a:rPr lang="en-US" dirty="0"/>
              <a:t>Agenda </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96367017"/>
              </p:ext>
            </p:extLst>
          </p:nvPr>
        </p:nvGraphicFramePr>
        <p:xfrm>
          <a:off x="1270826" y="1075383"/>
          <a:ext cx="10638559" cy="5510881"/>
        </p:xfrm>
        <a:graphic>
          <a:graphicData uri="http://schemas.openxmlformats.org/drawingml/2006/table">
            <a:tbl>
              <a:tblPr firstRow="1" firstCol="1" bandRow="1">
                <a:tableStyleId>{7DF18680-E054-41AD-8BC1-D1AEF772440D}</a:tableStyleId>
              </a:tblPr>
              <a:tblGrid>
                <a:gridCol w="1751505">
                  <a:extLst>
                    <a:ext uri="{9D8B030D-6E8A-4147-A177-3AD203B41FA5}">
                      <a16:colId xmlns:a16="http://schemas.microsoft.com/office/drawing/2014/main" val="376429479"/>
                    </a:ext>
                  </a:extLst>
                </a:gridCol>
                <a:gridCol w="5278388">
                  <a:extLst>
                    <a:ext uri="{9D8B030D-6E8A-4147-A177-3AD203B41FA5}">
                      <a16:colId xmlns:a16="http://schemas.microsoft.com/office/drawing/2014/main" val="1765825327"/>
                    </a:ext>
                  </a:extLst>
                </a:gridCol>
                <a:gridCol w="3608666">
                  <a:extLst>
                    <a:ext uri="{9D8B030D-6E8A-4147-A177-3AD203B41FA5}">
                      <a16:colId xmlns:a16="http://schemas.microsoft.com/office/drawing/2014/main" val="1056015551"/>
                    </a:ext>
                  </a:extLst>
                </a:gridCol>
              </a:tblGrid>
              <a:tr h="300430">
                <a:tc>
                  <a:txBody>
                    <a:bodyPr/>
                    <a:lstStyle/>
                    <a:p>
                      <a:pPr marL="0" algn="l" defTabSz="457189" rtl="0" eaLnBrk="1" latinLnBrk="0" hangingPunct="1">
                        <a:lnSpc>
                          <a:spcPct val="107000"/>
                        </a:lnSpc>
                        <a:spcAft>
                          <a:spcPts val="1000"/>
                        </a:spcAft>
                      </a:pPr>
                      <a:r>
                        <a:rPr lang="fr-FR" sz="2000" b="1" kern="1200" noProof="0" dirty="0">
                          <a:solidFill>
                            <a:schemeClr val="lt1"/>
                          </a:solidFill>
                          <a:effectLst/>
                          <a:latin typeface="+mn-lt"/>
                          <a:ea typeface="+mn-ea"/>
                          <a:cs typeface="+mn-cs"/>
                        </a:rPr>
                        <a:t>Durée</a:t>
                      </a:r>
                    </a:p>
                  </a:txBody>
                  <a:tcPr marL="68580" marR="68580" marT="0" marB="0"/>
                </a:tc>
                <a:tc>
                  <a:txBody>
                    <a:bodyPr/>
                    <a:lstStyle/>
                    <a:p>
                      <a:pPr>
                        <a:lnSpc>
                          <a:spcPct val="107000"/>
                        </a:lnSpc>
                        <a:spcAft>
                          <a:spcPts val="1000"/>
                        </a:spcAft>
                      </a:pPr>
                      <a:r>
                        <a:rPr lang="fr-FR" sz="2000" noProof="0" dirty="0">
                          <a:effectLst/>
                        </a:rPr>
                        <a:t>Activité</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a:effectLst/>
                        </a:rPr>
                        <a:t>Facilitateur/Intervenant</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9320916"/>
                  </a:ext>
                </a:extLst>
              </a:tr>
              <a:tr h="843904">
                <a:tc>
                  <a:txBody>
                    <a:bodyPr/>
                    <a:lstStyle/>
                    <a:p>
                      <a:pPr>
                        <a:lnSpc>
                          <a:spcPct val="107000"/>
                        </a:lnSpc>
                        <a:spcAft>
                          <a:spcPts val="1000"/>
                        </a:spcAft>
                      </a:pPr>
                      <a:r>
                        <a:rPr lang="fr-FR" sz="2000" noProof="0" dirty="0">
                          <a:effectLst/>
                        </a:rPr>
                        <a:t>5 minutes </a:t>
                      </a:r>
                    </a:p>
                    <a:p>
                      <a:pPr>
                        <a:lnSpc>
                          <a:spcPct val="107000"/>
                        </a:lnSpc>
                        <a:spcAft>
                          <a:spcPts val="1000"/>
                        </a:spcAft>
                      </a:pPr>
                      <a:r>
                        <a:rPr lang="fr-FR" sz="2000" noProof="0" dirty="0">
                          <a:effectLst/>
                        </a:rPr>
                        <a:t>10 minutes</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 Introduction </a:t>
                      </a:r>
                    </a:p>
                    <a:p>
                      <a:pPr>
                        <a:lnSpc>
                          <a:spcPct val="107000"/>
                        </a:lnSpc>
                        <a:spcAft>
                          <a:spcPts val="1000"/>
                        </a:spcAft>
                      </a:pPr>
                      <a:r>
                        <a:rPr lang="fr-FR" sz="2000" noProof="0" dirty="0">
                          <a:effectLst/>
                        </a:rPr>
                        <a:t>Mot d’ouverture et mise à jour globale</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Dr Maria Rebollo</a:t>
                      </a:r>
                    </a:p>
                    <a:p>
                      <a:pPr>
                        <a:lnSpc>
                          <a:spcPct val="107000"/>
                        </a:lnSpc>
                        <a:spcAft>
                          <a:spcPts val="1000"/>
                        </a:spcAft>
                      </a:pPr>
                      <a:r>
                        <a:rPr lang="fr-FR" sz="2000" noProof="0" dirty="0">
                          <a:effectLst/>
                        </a:rPr>
                        <a:t>Dr Amadou Garba</a:t>
                      </a:r>
                    </a:p>
                    <a:p>
                      <a:pPr>
                        <a:lnSpc>
                          <a:spcPct val="107000"/>
                        </a:lnSpc>
                        <a:spcAft>
                          <a:spcPts val="1000"/>
                        </a:spcAft>
                      </a:pPr>
                      <a:r>
                        <a:rPr lang="fr-FR" sz="2000" noProof="0" dirty="0">
                          <a:effectLst/>
                        </a:rPr>
                        <a:t>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4935"/>
                  </a:ext>
                </a:extLst>
              </a:tr>
              <a:tr h="678063">
                <a:tc>
                  <a:txBody>
                    <a:bodyPr/>
                    <a:lstStyle/>
                    <a:p>
                      <a:pPr>
                        <a:lnSpc>
                          <a:spcPct val="107000"/>
                        </a:lnSpc>
                        <a:spcAft>
                          <a:spcPts val="1000"/>
                        </a:spcAft>
                      </a:pPr>
                      <a:r>
                        <a:rPr lang="fr-FR" sz="2000" noProof="0" dirty="0">
                          <a:effectLst/>
                        </a:rPr>
                        <a:t>20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Note conceptuelle et mise à jour sur les progrès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Dr Lamine Diawara</a:t>
                      </a:r>
                    </a:p>
                  </a:txBody>
                  <a:tcPr marL="68580" marR="68580" marT="0" marB="0"/>
                </a:tc>
                <a:extLst>
                  <a:ext uri="{0D108BD9-81ED-4DB2-BD59-A6C34878D82A}">
                    <a16:rowId xmlns:a16="http://schemas.microsoft.com/office/drawing/2014/main" val="2920290438"/>
                  </a:ext>
                </a:extLst>
              </a:tr>
              <a:tr h="300430">
                <a:tc>
                  <a:txBody>
                    <a:bodyPr/>
                    <a:lstStyle/>
                    <a:p>
                      <a:pPr>
                        <a:lnSpc>
                          <a:spcPct val="107000"/>
                        </a:lnSpc>
                        <a:spcAft>
                          <a:spcPts val="1000"/>
                        </a:spcAft>
                      </a:pPr>
                      <a:r>
                        <a:rPr lang="fr-FR" sz="2000" noProof="0" dirty="0">
                          <a:effectLst/>
                        </a:rPr>
                        <a:t>15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Question et Réponses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Tous</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3714908"/>
                  </a:ext>
                </a:extLst>
              </a:tr>
              <a:tr h="71725">
                <a:tc gridSpan="3">
                  <a:txBody>
                    <a:bodyPr/>
                    <a:lstStyle/>
                    <a:p>
                      <a:pPr algn="ctr">
                        <a:lnSpc>
                          <a:spcPct val="107000"/>
                        </a:lnSpc>
                        <a:spcAft>
                          <a:spcPts val="1000"/>
                        </a:spcAft>
                      </a:pP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hMerge="1">
                  <a:txBody>
                    <a:bodyPr/>
                    <a:lstStyle/>
                    <a:p>
                      <a:pPr algn="ctr">
                        <a:lnSpc>
                          <a:spcPct val="107000"/>
                        </a:lnSpc>
                        <a:spcAft>
                          <a:spcPts val="1000"/>
                        </a:spcAft>
                      </a:pP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42827516"/>
                  </a:ext>
                </a:extLst>
              </a:tr>
              <a:tr h="460126">
                <a:tc>
                  <a:txBody>
                    <a:bodyPr/>
                    <a:lstStyle/>
                    <a:p>
                      <a:pPr>
                        <a:lnSpc>
                          <a:spcPct val="107000"/>
                        </a:lnSpc>
                        <a:spcAft>
                          <a:spcPts val="1000"/>
                        </a:spcAft>
                      </a:pPr>
                      <a:r>
                        <a:rPr lang="fr-FR" sz="2000" noProof="0" dirty="0">
                          <a:effectLst/>
                        </a:rPr>
                        <a:t>40 minutes  </a:t>
                      </a:r>
                    </a:p>
                  </a:txBody>
                  <a:tcPr marL="68580" marR="68580" marT="0" marB="0"/>
                </a:tc>
                <a:tc>
                  <a:txBody>
                    <a:bodyPr/>
                    <a:lstStyle/>
                    <a:p>
                      <a:pPr>
                        <a:lnSpc>
                          <a:spcPct val="107000"/>
                        </a:lnSpc>
                        <a:spcAft>
                          <a:spcPts val="1000"/>
                        </a:spcAft>
                      </a:pPr>
                      <a:r>
                        <a:rPr lang="fr-FR" sz="2000" noProof="0" dirty="0">
                          <a:effectLst/>
                        </a:rPr>
                        <a:t>Vue d’ensemble sur l’Outil d’analyse sous district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Boniface Kinvi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19286170"/>
                  </a:ext>
                </a:extLst>
              </a:tr>
              <a:tr h="531196">
                <a:tc>
                  <a:txBody>
                    <a:bodyPr/>
                    <a:lstStyle/>
                    <a:p>
                      <a:pPr>
                        <a:lnSpc>
                          <a:spcPct val="107000"/>
                        </a:lnSpc>
                        <a:spcAft>
                          <a:spcPts val="1000"/>
                        </a:spcAft>
                      </a:pPr>
                      <a:r>
                        <a:rPr lang="fr-FR" sz="2000" b="1" noProof="0" dirty="0">
                          <a:solidFill>
                            <a:schemeClr val="tx1"/>
                          </a:solidFill>
                          <a:effectLst/>
                        </a:rPr>
                        <a:t>20 minutes </a:t>
                      </a:r>
                      <a:endParaRPr lang="fr-FR" sz="2000" b="1"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nSpc>
                          <a:spcPct val="107000"/>
                        </a:lnSpc>
                        <a:spcAft>
                          <a:spcPts val="1000"/>
                        </a:spcAft>
                      </a:pPr>
                      <a:r>
                        <a:rPr lang="fr-FR" sz="2000" b="1" noProof="0" dirty="0">
                          <a:solidFill>
                            <a:schemeClr val="tx1"/>
                          </a:solidFill>
                          <a:effectLst/>
                        </a:rPr>
                        <a:t>Expérience de pays</a:t>
                      </a:r>
                      <a:endParaRPr lang="fr-FR" sz="2000" b="1"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nSpc>
                          <a:spcPct val="107000"/>
                        </a:lnSpc>
                        <a:spcAft>
                          <a:spcPts val="1000"/>
                        </a:spcAft>
                      </a:pPr>
                      <a:r>
                        <a:rPr lang="fr-FR" sz="2000" b="1" noProof="0" dirty="0" smtClean="0">
                          <a:solidFill>
                            <a:schemeClr val="tx1"/>
                          </a:solidFill>
                          <a:effectLst/>
                        </a:rPr>
                        <a:t>Mali</a:t>
                      </a:r>
                      <a:endParaRPr lang="fr-FR" sz="2000" b="1"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2301382640"/>
                  </a:ext>
                </a:extLst>
              </a:tr>
              <a:tr h="929202">
                <a:tc>
                  <a:txBody>
                    <a:bodyPr/>
                    <a:lstStyle/>
                    <a:p>
                      <a:pPr>
                        <a:lnSpc>
                          <a:spcPct val="107000"/>
                        </a:lnSpc>
                        <a:spcAft>
                          <a:spcPts val="0"/>
                        </a:spcAft>
                      </a:pPr>
                      <a:r>
                        <a:rPr lang="fr-FR" sz="2000" noProof="0" dirty="0">
                          <a:effectLst/>
                        </a:rPr>
                        <a:t>5 minutes </a:t>
                      </a:r>
                    </a:p>
                    <a:p>
                      <a:pPr>
                        <a:lnSpc>
                          <a:spcPct val="107000"/>
                        </a:lnSpc>
                        <a:spcAft>
                          <a:spcPts val="0"/>
                        </a:spcAft>
                      </a:pP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2000"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a:t>
                      </a:r>
                      <a:r>
                        <a:rPr lang="fr-FR" sz="2000" baseline="0"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minutes </a:t>
                      </a:r>
                      <a:endParaRPr lang="fr-FR" sz="2000"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000" noProof="0" dirty="0">
                          <a:effectLst/>
                        </a:rPr>
                        <a:t>Remarques sur les calendriers du JAP 
Préoccupations sur la chaine d’approvisionnement des médicaments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000" noProof="0" dirty="0">
                          <a:effectLst/>
                        </a:rPr>
                        <a:t>Honorat Zoure </a:t>
                      </a:r>
                    </a:p>
                    <a:p>
                      <a:pPr>
                        <a:lnSpc>
                          <a:spcPct val="107000"/>
                        </a:lnSpc>
                        <a:spcAft>
                          <a:spcPts val="0"/>
                        </a:spcAft>
                      </a:pPr>
                      <a:endParaRPr lang="fr-FR" sz="2000" noProof="0" dirty="0">
                        <a:effectLst/>
                      </a:endParaRPr>
                    </a:p>
                    <a:p>
                      <a:pPr>
                        <a:lnSpc>
                          <a:spcPct val="107000"/>
                        </a:lnSpc>
                        <a:spcAft>
                          <a:spcPts val="0"/>
                        </a:spcAft>
                      </a:pPr>
                      <a:r>
                        <a:rPr lang="fr-FR" sz="2000" noProof="0" dirty="0">
                          <a:effectLst/>
                        </a:rPr>
                        <a:t>Modeste Tezembong</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4679505"/>
                  </a:ext>
                </a:extLst>
              </a:tr>
              <a:tr h="300430">
                <a:tc>
                  <a:txBody>
                    <a:bodyPr/>
                    <a:lstStyle/>
                    <a:p>
                      <a:pPr>
                        <a:lnSpc>
                          <a:spcPct val="107000"/>
                        </a:lnSpc>
                        <a:spcAft>
                          <a:spcPts val="1000"/>
                        </a:spcAft>
                      </a:pPr>
                      <a:r>
                        <a:rPr lang="fr-FR" sz="2000" noProof="0" dirty="0">
                          <a:effectLst/>
                        </a:rPr>
                        <a:t>20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Question et Réponses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Tous</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07820184"/>
                  </a:ext>
                </a:extLst>
              </a:tr>
              <a:tr h="300430">
                <a:tc>
                  <a:txBody>
                    <a:bodyPr/>
                    <a:lstStyle/>
                    <a:p>
                      <a:pPr>
                        <a:lnSpc>
                          <a:spcPct val="107000"/>
                        </a:lnSpc>
                        <a:spcAft>
                          <a:spcPts val="1000"/>
                        </a:spcAft>
                      </a:pPr>
                      <a:r>
                        <a:rPr lang="fr-FR" sz="2000" noProof="0" dirty="0">
                          <a:effectLst/>
                        </a:rPr>
                        <a:t>5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Mots de clôture</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ESPEN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2181730"/>
                  </a:ext>
                </a:extLst>
              </a:tr>
            </a:tbl>
          </a:graphicData>
        </a:graphic>
      </p:graphicFrame>
    </p:spTree>
    <p:extLst>
      <p:ext uri="{BB962C8B-B14F-4D97-AF65-F5344CB8AC3E}">
        <p14:creationId xmlns:p14="http://schemas.microsoft.com/office/powerpoint/2010/main" val="175517020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1770064" y="1989138"/>
            <a:ext cx="8651875" cy="1295400"/>
          </a:xfrm>
        </p:spPr>
        <p:txBody>
          <a:bodyPr/>
          <a:lstStyle/>
          <a:p>
            <a:pPr eaLnBrk="1" hangingPunct="1"/>
            <a:r>
              <a:rPr lang="fr-FR" altLang="fr-FR" sz="3100" b="1">
                <a:latin typeface="Times New Roman" panose="02020603050405020304" pitchFamily="18" charset="0"/>
                <a:cs typeface="Times New Roman" panose="02020603050405020304" pitchFamily="18" charset="0"/>
              </a:rPr>
              <a:t/>
            </a:r>
            <a:br>
              <a:rPr lang="fr-FR" altLang="fr-FR" sz="3100" b="1">
                <a:latin typeface="Times New Roman" panose="02020603050405020304" pitchFamily="18" charset="0"/>
                <a:cs typeface="Times New Roman" panose="02020603050405020304" pitchFamily="18" charset="0"/>
              </a:rPr>
            </a:br>
            <a:r>
              <a:rPr lang="fr-FR" altLang="fr-FR" sz="2000" b="1">
                <a:latin typeface="Times New Roman" panose="02020603050405020304" pitchFamily="18" charset="0"/>
                <a:cs typeface="Times New Roman" panose="02020603050405020304" pitchFamily="18" charset="0"/>
              </a:rPr>
              <a:t/>
            </a:r>
            <a:br>
              <a:rPr lang="fr-FR" altLang="fr-FR" sz="2000" b="1">
                <a:latin typeface="Times New Roman" panose="02020603050405020304" pitchFamily="18" charset="0"/>
                <a:cs typeface="Times New Roman" panose="02020603050405020304" pitchFamily="18" charset="0"/>
              </a:rPr>
            </a:br>
            <a:r>
              <a:rPr lang="fr-FR" altLang="fr-FR" sz="2000" b="1">
                <a:latin typeface="Times New Roman" panose="02020603050405020304" pitchFamily="18" charset="0"/>
                <a:cs typeface="Times New Roman" panose="02020603050405020304" pitchFamily="18" charset="0"/>
              </a:rPr>
              <a:t/>
            </a:r>
            <a:br>
              <a:rPr lang="fr-FR" altLang="fr-FR" sz="2000" b="1">
                <a:latin typeface="Times New Roman" panose="02020603050405020304" pitchFamily="18" charset="0"/>
                <a:cs typeface="Times New Roman" panose="02020603050405020304" pitchFamily="18" charset="0"/>
              </a:rPr>
            </a:br>
            <a:r>
              <a:rPr lang="fr-FR" altLang="fr-FR" sz="2000" b="1">
                <a:latin typeface="Times New Roman" panose="02020603050405020304" pitchFamily="18" charset="0"/>
                <a:cs typeface="Times New Roman" panose="02020603050405020304" pitchFamily="18" charset="0"/>
              </a:rPr>
              <a:t/>
            </a:r>
            <a:br>
              <a:rPr lang="fr-FR" altLang="fr-FR" sz="2000" b="1">
                <a:latin typeface="Times New Roman" panose="02020603050405020304" pitchFamily="18" charset="0"/>
                <a:cs typeface="Times New Roman" panose="02020603050405020304" pitchFamily="18" charset="0"/>
              </a:rPr>
            </a:br>
            <a:r>
              <a:rPr lang="fr-FR" altLang="fr-FR" sz="2800" b="1">
                <a:latin typeface="Arial" panose="020B0604020202020204" pitchFamily="34" charset="0"/>
              </a:rPr>
              <a:t>VALIDATION DE L'ANALYSE DES DONNÉES </a:t>
            </a:r>
            <a:br>
              <a:rPr lang="fr-FR" altLang="fr-FR" sz="2800" b="1">
                <a:latin typeface="Arial" panose="020B0604020202020204" pitchFamily="34" charset="0"/>
              </a:rPr>
            </a:br>
            <a:r>
              <a:rPr lang="fr-FR" altLang="fr-FR" sz="2800" b="1">
                <a:latin typeface="Arial" panose="020B0604020202020204" pitchFamily="34" charset="0"/>
              </a:rPr>
              <a:t>DU SOUS-DISTRICT</a:t>
            </a:r>
            <a:r>
              <a:rPr lang="fr-FR" altLang="fr-FR" sz="1400" b="1">
                <a:latin typeface="Arial" panose="020B0604020202020204" pitchFamily="34" charset="0"/>
              </a:rPr>
              <a:t> </a:t>
            </a:r>
            <a:r>
              <a:rPr lang="fr-FR" altLang="fr-FR" sz="2800" b="1">
                <a:latin typeface="Arial" panose="020B0604020202020204" pitchFamily="34" charset="0"/>
              </a:rPr>
              <a:t>AU NIVEAU DU PAYS INCLUSION DANS L'APPLICATION JAP</a:t>
            </a:r>
            <a:r>
              <a:rPr lang="fr-FR" altLang="fr-FR" sz="2000" b="1">
                <a:latin typeface="Arial" panose="020B0604020202020204" pitchFamily="34" charset="0"/>
              </a:rPr>
              <a:t>.</a:t>
            </a:r>
            <a:r>
              <a:rPr lang="fr-FR" altLang="fr-FR" b="1" smtClean="0">
                <a:latin typeface="Times New Roman" panose="02020603050405020304" pitchFamily="18" charset="0"/>
                <a:cs typeface="Times New Roman" panose="02020603050405020304" pitchFamily="18" charset="0"/>
              </a:rPr>
              <a:t/>
            </a:r>
            <a:br>
              <a:rPr lang="fr-FR" altLang="fr-FR" b="1" smtClean="0">
                <a:latin typeface="Times New Roman" panose="02020603050405020304" pitchFamily="18" charset="0"/>
                <a:cs typeface="Times New Roman" panose="02020603050405020304" pitchFamily="18" charset="0"/>
              </a:rPr>
            </a:br>
            <a:r>
              <a:rPr lang="fr-FR" altLang="fr-FR" b="1" smtClean="0">
                <a:latin typeface="Times New Roman" panose="02020603050405020304" pitchFamily="18" charset="0"/>
                <a:cs typeface="Times New Roman" panose="02020603050405020304" pitchFamily="18" charset="0"/>
              </a:rPr>
              <a:t/>
            </a:r>
            <a:br>
              <a:rPr lang="fr-FR" altLang="fr-FR" b="1" smtClean="0">
                <a:latin typeface="Times New Roman" panose="02020603050405020304" pitchFamily="18" charset="0"/>
                <a:cs typeface="Times New Roman" panose="02020603050405020304" pitchFamily="18" charset="0"/>
              </a:rPr>
            </a:br>
            <a:endParaRPr lang="fr-ML" altLang="fr-FR" b="1" smtClean="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2895600" y="4149726"/>
            <a:ext cx="6400800" cy="1990725"/>
          </a:xfrm>
        </p:spPr>
        <p:txBody>
          <a:bodyPr>
            <a:normAutofit/>
          </a:bodyPr>
          <a:lstStyle/>
          <a:p>
            <a:pPr>
              <a:defRPr/>
            </a:pPr>
            <a:r>
              <a:rPr lang="en-US" sz="2600" b="1" dirty="0">
                <a:solidFill>
                  <a:schemeClr val="tx2">
                    <a:lumMod val="50000"/>
                  </a:schemeClr>
                </a:solidFill>
                <a:latin typeface="Arial" panose="020B0604020202020204" pitchFamily="34" charset="0"/>
                <a:cs typeface="Arial" panose="020B0604020202020204" pitchFamily="34" charset="0"/>
              </a:rPr>
              <a:t>Dr Mahamadou TRAORE</a:t>
            </a:r>
          </a:p>
          <a:p>
            <a:pPr>
              <a:spcBef>
                <a:spcPts val="0"/>
              </a:spcBef>
              <a:defRPr/>
            </a:pPr>
            <a:r>
              <a:rPr lang="fr-FR" sz="1800" b="1" dirty="0">
                <a:solidFill>
                  <a:schemeClr val="tx2">
                    <a:lumMod val="50000"/>
                  </a:schemeClr>
                </a:solidFill>
                <a:latin typeface="Arial" panose="020B0604020202020204" pitchFamily="34" charset="0"/>
                <a:cs typeface="Arial" panose="020B0604020202020204" pitchFamily="34" charset="0"/>
              </a:rPr>
              <a:t>Coordinateur</a:t>
            </a:r>
            <a:endParaRPr lang="en-US" sz="1800" b="1" dirty="0">
              <a:solidFill>
                <a:schemeClr val="tx2">
                  <a:lumMod val="50000"/>
                </a:schemeClr>
              </a:solidFill>
              <a:latin typeface="Arial" panose="020B0604020202020204" pitchFamily="34" charset="0"/>
              <a:cs typeface="Arial" panose="020B0604020202020204" pitchFamily="34" charset="0"/>
            </a:endParaRPr>
          </a:p>
          <a:p>
            <a:pPr>
              <a:spcBef>
                <a:spcPts val="0"/>
              </a:spcBef>
              <a:defRPr/>
            </a:pPr>
            <a:endParaRPr lang="fr-FR" sz="1800" dirty="0">
              <a:solidFill>
                <a:schemeClr val="tx2">
                  <a:lumMod val="50000"/>
                </a:schemeClr>
              </a:solidFill>
              <a:latin typeface="Arial" panose="020B0604020202020204" pitchFamily="34" charset="0"/>
              <a:cs typeface="Arial" panose="020B0604020202020204" pitchFamily="34" charset="0"/>
            </a:endParaRPr>
          </a:p>
          <a:p>
            <a:pPr>
              <a:spcBef>
                <a:spcPts val="0"/>
              </a:spcBef>
              <a:defRPr/>
            </a:pPr>
            <a:endParaRPr lang="fr-FR" sz="1800" dirty="0">
              <a:solidFill>
                <a:schemeClr val="tx2">
                  <a:lumMod val="50000"/>
                </a:schemeClr>
              </a:solidFill>
              <a:latin typeface="Arial" panose="020B0604020202020204" pitchFamily="34" charset="0"/>
              <a:cs typeface="Arial" panose="020B0604020202020204" pitchFamily="34" charset="0"/>
            </a:endParaRPr>
          </a:p>
          <a:p>
            <a:pPr>
              <a:spcBef>
                <a:spcPts val="0"/>
              </a:spcBef>
              <a:defRPr/>
            </a:pPr>
            <a:r>
              <a:rPr lang="fr-FR" sz="1800" b="1" dirty="0">
                <a:solidFill>
                  <a:schemeClr val="tx2">
                    <a:lumMod val="50000"/>
                  </a:schemeClr>
                </a:solidFill>
                <a:latin typeface="Arial" panose="020B0604020202020204" pitchFamily="34" charset="0"/>
                <a:cs typeface="Arial" panose="020B0604020202020204" pitchFamily="34" charset="0"/>
              </a:rPr>
              <a:t>Programme National de Lutte contre </a:t>
            </a:r>
          </a:p>
          <a:p>
            <a:pPr>
              <a:spcBef>
                <a:spcPts val="0"/>
              </a:spcBef>
              <a:defRPr/>
            </a:pPr>
            <a:r>
              <a:rPr lang="en-US" sz="1800" b="1" dirty="0">
                <a:solidFill>
                  <a:schemeClr val="tx2">
                    <a:lumMod val="50000"/>
                  </a:schemeClr>
                </a:solidFill>
                <a:latin typeface="Arial" panose="020B0604020202020204" pitchFamily="34" charset="0"/>
                <a:cs typeface="Arial" panose="020B0604020202020204" pitchFamily="34" charset="0"/>
              </a:rPr>
              <a:t>les Schistosomiases et les Géo helminthiases</a:t>
            </a:r>
          </a:p>
          <a:p>
            <a:pPr eaLnBrk="1" hangingPunct="1">
              <a:defRPr/>
            </a:pPr>
            <a:endParaRPr lang="fr-FR" sz="1800" b="1" dirty="0">
              <a:solidFill>
                <a:schemeClr val="tx2"/>
              </a:solidFill>
              <a:latin typeface="Times New Roman" panose="02020603050405020304" pitchFamily="18" charset="0"/>
              <a:cs typeface="Times New Roman" panose="02020603050405020304" pitchFamily="18" charset="0"/>
            </a:endParaRPr>
          </a:p>
          <a:p>
            <a:pPr eaLnBrk="1" hangingPunct="1">
              <a:defRPr/>
            </a:pPr>
            <a:endParaRPr lang="fr-ML" sz="3300" dirty="0">
              <a:latin typeface="Times New Roman" panose="02020603050405020304" pitchFamily="18" charset="0"/>
              <a:cs typeface="Times New Roman" panose="02020603050405020304" pitchFamily="18" charset="0"/>
            </a:endParaRPr>
          </a:p>
        </p:txBody>
      </p:sp>
      <p:pic>
        <p:nvPicPr>
          <p:cNvPr id="3076" name="Picture 8" descr="mali197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2488" y="260350"/>
            <a:ext cx="16557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7" descr="Drapeau"/>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19289" y="131763"/>
            <a:ext cx="1844675"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49462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1"/>
          <p:cNvSpPr>
            <a:spLocks noGrp="1"/>
          </p:cNvSpPr>
          <p:nvPr>
            <p:ph type="title"/>
          </p:nvPr>
        </p:nvSpPr>
        <p:spPr>
          <a:xfrm>
            <a:off x="1981200" y="274638"/>
            <a:ext cx="8229600" cy="633412"/>
          </a:xfrm>
        </p:spPr>
        <p:txBody>
          <a:bodyPr/>
          <a:lstStyle/>
          <a:p>
            <a:r>
              <a:rPr lang="fr-FR" altLang="fr-FR" b="1" smtClean="0">
                <a:latin typeface="Arial" panose="020B0604020202020204" pitchFamily="34" charset="0"/>
                <a:cs typeface="Arial" panose="020B0604020202020204" pitchFamily="34" charset="0"/>
              </a:rPr>
              <a:t>PLAN DE PRÉSENTATION</a:t>
            </a:r>
          </a:p>
        </p:txBody>
      </p:sp>
      <p:sp>
        <p:nvSpPr>
          <p:cNvPr id="4099" name="Espace réservé du contenu 2"/>
          <p:cNvSpPr>
            <a:spLocks noGrp="1"/>
          </p:cNvSpPr>
          <p:nvPr>
            <p:ph idx="1"/>
          </p:nvPr>
        </p:nvSpPr>
        <p:spPr>
          <a:xfrm>
            <a:off x="2058989" y="1412875"/>
            <a:ext cx="8074025" cy="5170488"/>
          </a:xfrm>
        </p:spPr>
        <p:txBody>
          <a:bodyPr/>
          <a:lstStyle/>
          <a:p>
            <a:pPr>
              <a:lnSpc>
                <a:spcPct val="250000"/>
              </a:lnSpc>
            </a:pPr>
            <a:r>
              <a:rPr lang="fr-FR" altLang="fr-FR" sz="2400" b="1">
                <a:latin typeface="Arial" panose="020B0604020202020204" pitchFamily="34" charset="0"/>
                <a:cs typeface="Arial" panose="020B0604020202020204" pitchFamily="34" charset="0"/>
              </a:rPr>
              <a:t>CONTEXTE</a:t>
            </a:r>
          </a:p>
          <a:p>
            <a:pPr>
              <a:lnSpc>
                <a:spcPct val="250000"/>
              </a:lnSpc>
            </a:pPr>
            <a:r>
              <a:rPr lang="fr-FR" altLang="fr-FR" sz="2400" b="1">
                <a:latin typeface="Arial" panose="020B0604020202020204" pitchFamily="34" charset="0"/>
                <a:cs typeface="Arial" panose="020B0604020202020204" pitchFamily="34" charset="0"/>
              </a:rPr>
              <a:t>REVUE DES DONNEES</a:t>
            </a:r>
          </a:p>
          <a:p>
            <a:pPr>
              <a:lnSpc>
                <a:spcPct val="250000"/>
              </a:lnSpc>
            </a:pPr>
            <a:r>
              <a:rPr lang="fr-FR" altLang="fr-FR" sz="2400" b="1">
                <a:latin typeface="Arial" panose="020B0604020202020204" pitchFamily="34" charset="0"/>
                <a:cs typeface="Arial" panose="020B0604020202020204" pitchFamily="34" charset="0"/>
              </a:rPr>
              <a:t>CATÉGORIES D’ENDÉMICITÉ </a:t>
            </a:r>
            <a:r>
              <a:rPr lang="en-GB" altLang="fr-FR" sz="2400" b="1">
                <a:latin typeface="Arial" panose="020B0604020202020204" pitchFamily="34" charset="0"/>
                <a:cs typeface="Arial" panose="020B0604020202020204" pitchFamily="34" charset="0"/>
              </a:rPr>
              <a:t>PAR SOUS-DISTRICT</a:t>
            </a:r>
          </a:p>
          <a:p>
            <a:pPr>
              <a:lnSpc>
                <a:spcPct val="250000"/>
              </a:lnSpc>
            </a:pPr>
            <a:r>
              <a:rPr lang="fr-FR" altLang="fr-FR" sz="2400" b="1">
                <a:latin typeface="Arial" panose="020B0604020202020204" pitchFamily="34" charset="0"/>
              </a:rPr>
              <a:t>INCLUSION DANS L'APPLICATION JAP</a:t>
            </a:r>
          </a:p>
          <a:p>
            <a:pPr>
              <a:lnSpc>
                <a:spcPct val="250000"/>
              </a:lnSpc>
            </a:pPr>
            <a:r>
              <a:rPr lang="fr-FR" altLang="fr-FR" sz="2400" b="1">
                <a:latin typeface="Arial" panose="020B0604020202020204" pitchFamily="34" charset="0"/>
              </a:rPr>
              <a:t>CONCLUSION  </a:t>
            </a:r>
          </a:p>
          <a:p>
            <a:pPr>
              <a:lnSpc>
                <a:spcPct val="200000"/>
              </a:lnSpc>
            </a:pPr>
            <a:endParaRPr lang="fr-FR" altLang="fr-FR"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092102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2838450" y="280989"/>
            <a:ext cx="6172200" cy="593725"/>
          </a:xfrm>
        </p:spPr>
        <p:txBody>
          <a:bodyPr/>
          <a:lstStyle/>
          <a:p>
            <a:r>
              <a:rPr lang="en-US" altLang="fr-FR" sz="3000" b="1">
                <a:latin typeface="Arial" panose="020B0604020202020204" pitchFamily="34" charset="0"/>
                <a:cs typeface="Arial" panose="020B0604020202020204" pitchFamily="34" charset="0"/>
              </a:rPr>
              <a:t>CONTEXTE</a:t>
            </a:r>
          </a:p>
        </p:txBody>
      </p:sp>
      <p:sp>
        <p:nvSpPr>
          <p:cNvPr id="4" name="Content Placeholder 3"/>
          <p:cNvSpPr txBox="1">
            <a:spLocks/>
          </p:cNvSpPr>
          <p:nvPr/>
        </p:nvSpPr>
        <p:spPr bwMode="auto">
          <a:xfrm>
            <a:off x="1671638" y="1797051"/>
            <a:ext cx="3384550" cy="4265613"/>
          </a:xfrm>
          <a:prstGeom prst="rect">
            <a:avLst/>
          </a:prstGeom>
          <a:noFill/>
          <a:ln>
            <a:noFill/>
          </a:ln>
        </p:spPr>
        <p:txBody>
          <a:bodyPr>
            <a:normAutofit fontScale="92500" lnSpcReduction="20000"/>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defRPr/>
            </a:pPr>
            <a:r>
              <a:rPr lang="en-US" sz="1800" dirty="0">
                <a:solidFill>
                  <a:prstClr val="black"/>
                </a:solidFill>
                <a:latin typeface="Arial" panose="020B0604020202020204" pitchFamily="34" charset="0"/>
                <a:cs typeface="Arial" panose="020B0604020202020204" pitchFamily="34" charset="0"/>
              </a:rPr>
              <a:t>Mali, </a:t>
            </a:r>
            <a:r>
              <a:rPr lang="fr-FR" sz="1800" dirty="0">
                <a:solidFill>
                  <a:prstClr val="black"/>
                </a:solidFill>
                <a:latin typeface="Arial" panose="020B0604020202020204" pitchFamily="34" charset="0"/>
                <a:cs typeface="Arial" panose="020B0604020202020204" pitchFamily="34" charset="0"/>
              </a:rPr>
              <a:t>1 246 040 Km²</a:t>
            </a:r>
            <a:r>
              <a:rPr lang="fr-FR" sz="1800" dirty="0">
                <a:solidFill>
                  <a:prstClr val="black"/>
                </a:solidFill>
                <a:latin typeface="Times New Roman" panose="02020603050405020304" pitchFamily="18" charset="0"/>
                <a:ea typeface="Times New Roman" panose="02020603050405020304" pitchFamily="18" charset="0"/>
              </a:rPr>
              <a:t>, </a:t>
            </a:r>
            <a:r>
              <a:rPr lang="en-US" sz="1800" dirty="0" err="1">
                <a:solidFill>
                  <a:prstClr val="black"/>
                </a:solidFill>
                <a:latin typeface="Arial" panose="020B0604020202020204" pitchFamily="34" charset="0"/>
                <a:cs typeface="Arial" panose="020B0604020202020204" pitchFamily="34" charset="0"/>
              </a:rPr>
              <a:t>vaste</a:t>
            </a:r>
            <a:r>
              <a:rPr lang="en-US" sz="1800" dirty="0">
                <a:solidFill>
                  <a:prstClr val="black"/>
                </a:solidFill>
                <a:latin typeface="Arial" panose="020B0604020202020204" pitchFamily="34" charset="0"/>
                <a:cs typeface="Arial" panose="020B0604020202020204" pitchFamily="34" charset="0"/>
              </a:rPr>
              <a:t> pays de </a:t>
            </a:r>
            <a:r>
              <a:rPr lang="en-US" sz="1800" dirty="0" err="1">
                <a:solidFill>
                  <a:prstClr val="black"/>
                </a:solidFill>
                <a:latin typeface="Arial" panose="020B0604020202020204" pitchFamily="34" charset="0"/>
                <a:cs typeface="Arial" panose="020B0604020202020204" pitchFamily="34" charset="0"/>
              </a:rPr>
              <a:t>l’Afrique</a:t>
            </a:r>
            <a:r>
              <a:rPr lang="en-US" sz="1800" dirty="0">
                <a:solidFill>
                  <a:prstClr val="black"/>
                </a:solidFill>
                <a:latin typeface="Arial" panose="020B0604020202020204" pitchFamily="34" charset="0"/>
                <a:cs typeface="Arial" panose="020B0604020202020204" pitchFamily="34" charset="0"/>
              </a:rPr>
              <a:t> de </a:t>
            </a:r>
            <a:r>
              <a:rPr lang="en-US" sz="1800" dirty="0" err="1">
                <a:solidFill>
                  <a:prstClr val="black"/>
                </a:solidFill>
                <a:latin typeface="Arial" panose="020B0604020202020204" pitchFamily="34" charset="0"/>
                <a:cs typeface="Arial" panose="020B0604020202020204" pitchFamily="34" charset="0"/>
              </a:rPr>
              <a:t>l’Ouest</a:t>
            </a:r>
            <a:r>
              <a:rPr lang="en-US" sz="1800" dirty="0">
                <a:solidFill>
                  <a:prstClr val="black"/>
                </a:solidFill>
                <a:latin typeface="Arial" panose="020B0604020202020204" pitchFamily="34" charset="0"/>
                <a:cs typeface="Arial" panose="020B0604020202020204" pitchFamily="34" charset="0"/>
              </a:rPr>
              <a:t> </a:t>
            </a:r>
          </a:p>
          <a:p>
            <a:pPr defTabSz="914400">
              <a:defRPr/>
            </a:pPr>
            <a:endParaRPr lang="en-US" sz="1800" dirty="0">
              <a:solidFill>
                <a:prstClr val="black"/>
              </a:solidFill>
              <a:latin typeface="Arial" panose="020B0604020202020204" pitchFamily="34" charset="0"/>
              <a:cs typeface="Arial" panose="020B0604020202020204" pitchFamily="34" charset="0"/>
            </a:endParaRPr>
          </a:p>
          <a:p>
            <a:pPr defTabSz="914400">
              <a:defRPr/>
            </a:pPr>
            <a:r>
              <a:rPr lang="en-US" sz="1800" dirty="0">
                <a:solidFill>
                  <a:prstClr val="black"/>
                </a:solidFill>
                <a:latin typeface="Arial" panose="020B0604020202020204" pitchFamily="34" charset="0"/>
                <a:cs typeface="Arial" panose="020B0604020202020204" pitchFamily="34" charset="0"/>
              </a:rPr>
              <a:t>7 200 km de frontiers avec sept pays </a:t>
            </a:r>
            <a:r>
              <a:rPr lang="en-US" sz="1800" dirty="0" err="1">
                <a:solidFill>
                  <a:prstClr val="black"/>
                </a:solidFill>
                <a:latin typeface="Arial" panose="020B0604020202020204" pitchFamily="34" charset="0"/>
                <a:cs typeface="Arial" panose="020B0604020202020204" pitchFamily="34" charset="0"/>
              </a:rPr>
              <a:t>voisins</a:t>
            </a:r>
            <a:endParaRPr lang="en-US" sz="1800" dirty="0">
              <a:solidFill>
                <a:prstClr val="black"/>
              </a:solidFill>
              <a:latin typeface="Arial" panose="020B0604020202020204" pitchFamily="34" charset="0"/>
              <a:cs typeface="Arial" panose="020B0604020202020204" pitchFamily="34" charset="0"/>
            </a:endParaRPr>
          </a:p>
          <a:p>
            <a:pPr defTabSz="914400">
              <a:defRPr/>
            </a:pPr>
            <a:endParaRPr lang="en-US" sz="1800" dirty="0">
              <a:solidFill>
                <a:prstClr val="black"/>
              </a:solidFill>
              <a:latin typeface="Arial" panose="020B0604020202020204" pitchFamily="34" charset="0"/>
              <a:cs typeface="Arial" panose="020B0604020202020204" pitchFamily="34" charset="0"/>
            </a:endParaRPr>
          </a:p>
          <a:p>
            <a:pPr defTabSz="914400">
              <a:defRPr/>
            </a:pPr>
            <a:r>
              <a:rPr lang="en-US" sz="1800" dirty="0">
                <a:solidFill>
                  <a:prstClr val="black"/>
                </a:solidFill>
                <a:latin typeface="Arial" panose="020B0604020202020204" pitchFamily="34" charset="0"/>
                <a:cs typeface="Arial" panose="020B0604020202020204" pitchFamily="34" charset="0"/>
              </a:rPr>
              <a:t>Population  </a:t>
            </a:r>
            <a:r>
              <a:rPr lang="en-US" sz="1800" dirty="0" err="1">
                <a:solidFill>
                  <a:prstClr val="black"/>
                </a:solidFill>
                <a:latin typeface="Arial" panose="020B0604020202020204" pitchFamily="34" charset="0"/>
                <a:cs typeface="Arial" panose="020B0604020202020204" pitchFamily="34" charset="0"/>
              </a:rPr>
              <a:t>en</a:t>
            </a:r>
            <a:r>
              <a:rPr lang="en-US" sz="1800" dirty="0">
                <a:solidFill>
                  <a:prstClr val="black"/>
                </a:solidFill>
                <a:latin typeface="Arial" panose="020B0604020202020204" pitchFamily="34" charset="0"/>
                <a:cs typeface="Arial" panose="020B0604020202020204" pitchFamily="34" charset="0"/>
              </a:rPr>
              <a:t> 2020 : </a:t>
            </a:r>
          </a:p>
          <a:p>
            <a:pPr marL="0" indent="0" defTabSz="914400">
              <a:buNone/>
              <a:defRPr/>
            </a:pPr>
            <a:r>
              <a:rPr lang="en-US" sz="1800" dirty="0">
                <a:solidFill>
                  <a:prstClr val="black"/>
                </a:solidFill>
                <a:latin typeface="Arial" panose="020B0604020202020204" pitchFamily="34" charset="0"/>
                <a:cs typeface="Arial" panose="020B0604020202020204" pitchFamily="34" charset="0"/>
              </a:rPr>
              <a:t>      </a:t>
            </a:r>
            <a:r>
              <a:rPr lang="fr-FR" sz="1800" dirty="0">
                <a:solidFill>
                  <a:prstClr val="black"/>
                </a:solidFill>
                <a:latin typeface="Arial" panose="020B0604020202020204" pitchFamily="34" charset="0"/>
                <a:ea typeface="Calibri" panose="020F0502020204030204" pitchFamily="34" charset="0"/>
              </a:rPr>
              <a:t>21 197 708 habitants</a:t>
            </a:r>
            <a:endParaRPr lang="en-US" sz="1800" dirty="0">
              <a:solidFill>
                <a:prstClr val="black"/>
              </a:solidFill>
              <a:latin typeface="Arial" panose="020B0604020202020204" pitchFamily="34" charset="0"/>
              <a:cs typeface="Arial" panose="020B0604020202020204" pitchFamily="34" charset="0"/>
            </a:endParaRPr>
          </a:p>
          <a:p>
            <a:pPr defTabSz="914400">
              <a:defRPr/>
            </a:pPr>
            <a:endParaRPr lang="en-US" sz="1800" dirty="0">
              <a:solidFill>
                <a:prstClr val="black"/>
              </a:solidFill>
              <a:latin typeface="Arial" panose="020B0604020202020204" pitchFamily="34" charset="0"/>
              <a:cs typeface="Arial" panose="020B0604020202020204" pitchFamily="34" charset="0"/>
            </a:endParaRPr>
          </a:p>
          <a:p>
            <a:pPr defTabSz="914400">
              <a:defRPr/>
            </a:pPr>
            <a:r>
              <a:rPr lang="en-US" sz="1800" dirty="0">
                <a:solidFill>
                  <a:prstClr val="black"/>
                </a:solidFill>
                <a:latin typeface="Arial" panose="020B0604020202020204" pitchFamily="34" charset="0"/>
                <a:cs typeface="Arial" panose="020B0604020202020204" pitchFamily="34" charset="0"/>
              </a:rPr>
              <a:t>10 </a:t>
            </a:r>
            <a:r>
              <a:rPr lang="en-US" sz="1800" dirty="0" err="1">
                <a:solidFill>
                  <a:prstClr val="black"/>
                </a:solidFill>
                <a:latin typeface="Arial" panose="020B0604020202020204" pitchFamily="34" charset="0"/>
                <a:cs typeface="Arial" panose="020B0604020202020204" pitchFamily="34" charset="0"/>
              </a:rPr>
              <a:t>Régions</a:t>
            </a:r>
            <a:r>
              <a:rPr lang="en-US" sz="1800" dirty="0">
                <a:solidFill>
                  <a:prstClr val="black"/>
                </a:solidFill>
                <a:latin typeface="Arial" panose="020B0604020202020204" pitchFamily="34" charset="0"/>
                <a:cs typeface="Arial" panose="020B0604020202020204" pitchFamily="34" charset="0"/>
              </a:rPr>
              <a:t> et le District de Bamako </a:t>
            </a:r>
          </a:p>
          <a:p>
            <a:pPr defTabSz="914400">
              <a:defRPr/>
            </a:pPr>
            <a:endParaRPr lang="en-US" sz="1800" dirty="0">
              <a:solidFill>
                <a:prstClr val="black"/>
              </a:solidFill>
              <a:latin typeface="Arial" panose="020B0604020202020204" pitchFamily="34" charset="0"/>
              <a:cs typeface="Arial" panose="020B0604020202020204" pitchFamily="34" charset="0"/>
            </a:endParaRPr>
          </a:p>
          <a:p>
            <a:pPr defTabSz="914400">
              <a:defRPr/>
            </a:pPr>
            <a:r>
              <a:rPr lang="en-US" sz="1800" dirty="0">
                <a:solidFill>
                  <a:prstClr val="black"/>
                </a:solidFill>
                <a:latin typeface="Arial" panose="020B0604020202020204" pitchFamily="34" charset="0"/>
                <a:cs typeface="Arial" panose="020B0604020202020204" pitchFamily="34" charset="0"/>
              </a:rPr>
              <a:t>75 </a:t>
            </a:r>
            <a:r>
              <a:rPr lang="en-US" sz="1800" dirty="0" err="1">
                <a:solidFill>
                  <a:prstClr val="black"/>
                </a:solidFill>
                <a:latin typeface="Arial" panose="020B0604020202020204" pitchFamily="34" charset="0"/>
                <a:cs typeface="Arial" panose="020B0604020202020204" pitchFamily="34" charset="0"/>
              </a:rPr>
              <a:t>Centres</a:t>
            </a:r>
            <a:r>
              <a:rPr lang="en-US" sz="1800" dirty="0">
                <a:solidFill>
                  <a:prstClr val="black"/>
                </a:solidFill>
                <a:latin typeface="Arial" panose="020B0604020202020204" pitchFamily="34" charset="0"/>
                <a:cs typeface="Arial" panose="020B0604020202020204" pitchFamily="34" charset="0"/>
              </a:rPr>
              <a:t> de santé de </a:t>
            </a:r>
            <a:r>
              <a:rPr lang="en-US" sz="1800" dirty="0" err="1">
                <a:solidFill>
                  <a:prstClr val="black"/>
                </a:solidFill>
                <a:latin typeface="Arial" panose="020B0604020202020204" pitchFamily="34" charset="0"/>
                <a:cs typeface="Arial" panose="020B0604020202020204" pitchFamily="34" charset="0"/>
              </a:rPr>
              <a:t>référence</a:t>
            </a:r>
            <a:endParaRPr lang="en-US" sz="1800" dirty="0">
              <a:solidFill>
                <a:prstClr val="black"/>
              </a:solidFill>
              <a:latin typeface="Arial" panose="020B0604020202020204" pitchFamily="34" charset="0"/>
              <a:cs typeface="Arial" panose="020B0604020202020204" pitchFamily="34" charset="0"/>
            </a:endParaRPr>
          </a:p>
          <a:p>
            <a:pPr defTabSz="914400">
              <a:defRPr/>
            </a:pPr>
            <a:endParaRPr lang="en-US" sz="1800" dirty="0">
              <a:solidFill>
                <a:prstClr val="black"/>
              </a:solidFill>
              <a:latin typeface="Arial" panose="020B0604020202020204" pitchFamily="34" charset="0"/>
              <a:cs typeface="Arial" panose="020B0604020202020204" pitchFamily="34" charset="0"/>
            </a:endParaRPr>
          </a:p>
          <a:p>
            <a:pPr defTabSz="914400">
              <a:defRPr/>
            </a:pPr>
            <a:r>
              <a:rPr lang="en-US" sz="1800" dirty="0">
                <a:solidFill>
                  <a:prstClr val="black"/>
                </a:solidFill>
                <a:latin typeface="Arial" panose="020B0604020202020204" pitchFamily="34" charset="0"/>
                <a:cs typeface="Arial" panose="020B0604020202020204" pitchFamily="34" charset="0"/>
              </a:rPr>
              <a:t>1 381 </a:t>
            </a:r>
            <a:r>
              <a:rPr lang="en-US" sz="1800" dirty="0" err="1">
                <a:solidFill>
                  <a:prstClr val="black"/>
                </a:solidFill>
                <a:latin typeface="Arial" panose="020B0604020202020204" pitchFamily="34" charset="0"/>
                <a:cs typeface="Arial" panose="020B0604020202020204" pitchFamily="34" charset="0"/>
              </a:rPr>
              <a:t>centres</a:t>
            </a:r>
            <a:r>
              <a:rPr lang="en-US" sz="1800" dirty="0">
                <a:solidFill>
                  <a:prstClr val="black"/>
                </a:solidFill>
                <a:latin typeface="Arial" panose="020B0604020202020204" pitchFamily="34" charset="0"/>
                <a:cs typeface="Arial" panose="020B0604020202020204" pitchFamily="34" charset="0"/>
              </a:rPr>
              <a:t> de santé </a:t>
            </a:r>
            <a:r>
              <a:rPr lang="en-US" sz="1800" dirty="0" err="1">
                <a:solidFill>
                  <a:prstClr val="black"/>
                </a:solidFill>
                <a:latin typeface="Arial" panose="020B0604020202020204" pitchFamily="34" charset="0"/>
                <a:cs typeface="Arial" panose="020B0604020202020204" pitchFamily="34" charset="0"/>
              </a:rPr>
              <a:t>communautaires</a:t>
            </a:r>
            <a:endParaRPr lang="en-US" sz="1800" dirty="0">
              <a:solidFill>
                <a:prstClr val="black"/>
              </a:solidFill>
              <a:latin typeface="Arial" panose="020B0604020202020204" pitchFamily="34" charset="0"/>
              <a:cs typeface="Arial" panose="020B0604020202020204" pitchFamily="34" charset="0"/>
            </a:endParaRPr>
          </a:p>
          <a:p>
            <a:pPr marL="0" indent="0" defTabSz="914400">
              <a:buNone/>
              <a:defRPr/>
            </a:pPr>
            <a:endParaRPr lang="en-US" sz="1800" dirty="0">
              <a:solidFill>
                <a:prstClr val="black"/>
              </a:solidFill>
              <a:latin typeface="Arial" panose="020B0604020202020204" pitchFamily="34" charset="0"/>
              <a:cs typeface="Arial" panose="020B0604020202020204" pitchFamily="34" charset="0"/>
            </a:endParaRPr>
          </a:p>
        </p:txBody>
      </p:sp>
      <p:sp>
        <p:nvSpPr>
          <p:cNvPr id="2" name="Espace réservé de la date 1"/>
          <p:cNvSpPr>
            <a:spLocks noGrp="1"/>
          </p:cNvSpPr>
          <p:nvPr>
            <p:ph type="dt" sz="quarter" idx="10"/>
          </p:nvPr>
        </p:nvSpPr>
        <p:spPr/>
        <p:txBody>
          <a:bodyPr/>
          <a:lstStyle/>
          <a:p>
            <a:pPr defTabSz="914400">
              <a:defRPr/>
            </a:pPr>
            <a:fld id="{5D39833E-B2E5-4AEA-9192-310D14DFD0BB}" type="datetime1">
              <a:rPr lang="fr-FR">
                <a:solidFill>
                  <a:prstClr val="black">
                    <a:tint val="75000"/>
                  </a:prstClr>
                </a:solidFill>
                <a:latin typeface="Calibri"/>
              </a:rPr>
              <a:pPr defTabSz="914400">
                <a:defRPr/>
              </a:pPr>
              <a:t>16/07/2020</a:t>
            </a:fld>
            <a:endParaRPr lang="fr-BE" dirty="0">
              <a:solidFill>
                <a:prstClr val="black">
                  <a:tint val="75000"/>
                </a:prstClr>
              </a:solidFill>
              <a:latin typeface="Calibri"/>
            </a:endParaRPr>
          </a:p>
        </p:txBody>
      </p:sp>
      <p:sp>
        <p:nvSpPr>
          <p:cNvPr id="3" name="Espace réservé du pied de page 2"/>
          <p:cNvSpPr>
            <a:spLocks noGrp="1"/>
          </p:cNvSpPr>
          <p:nvPr>
            <p:ph type="ftr" sz="quarter" idx="11"/>
          </p:nvPr>
        </p:nvSpPr>
        <p:spPr>
          <a:xfrm>
            <a:off x="4552950" y="5680075"/>
            <a:ext cx="3086100" cy="274638"/>
          </a:xfrm>
        </p:spPr>
        <p:txBody>
          <a:bodyPr/>
          <a:lstStyle/>
          <a:p>
            <a:pPr defTabSz="914400">
              <a:defRPr/>
            </a:pPr>
            <a:endParaRPr lang="fr-BE" dirty="0">
              <a:solidFill>
                <a:prstClr val="black">
                  <a:tint val="75000"/>
                </a:prstClr>
              </a:solidFill>
              <a:latin typeface="Calibri"/>
            </a:endParaRPr>
          </a:p>
        </p:txBody>
      </p:sp>
      <p:sp>
        <p:nvSpPr>
          <p:cNvPr id="5126" name="Espace réservé du numéro de diapositive 4"/>
          <p:cNvSpPr>
            <a:spLocks noGrp="1" noChangeArrowheads="1"/>
          </p:cNvSpPr>
          <p:nvPr>
            <p:ph type="sldNum" sz="quarter" idx="12"/>
          </p:nvPr>
        </p:nvSpPr>
        <p:spPr bwMode="auto">
          <a:xfrm>
            <a:off x="7981950" y="5680075"/>
            <a:ext cx="20574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fontAlgn="base">
              <a:spcBef>
                <a:spcPct val="0"/>
              </a:spcBef>
              <a:spcAft>
                <a:spcPct val="0"/>
              </a:spcAft>
              <a:buNone/>
            </a:pPr>
            <a:fld id="{2715A2E0-EF78-4500-98FE-F6F957C36F19}" type="slidenum">
              <a:rPr lang="fr-BE" altLang="fr-FR" sz="1200">
                <a:solidFill>
                  <a:srgbClr val="898989"/>
                </a:solidFill>
                <a:cs typeface="Arial" panose="020B0604020202020204" pitchFamily="34" charset="0"/>
              </a:rPr>
              <a:pPr defTabSz="914400" fontAlgn="base">
                <a:spcBef>
                  <a:spcPct val="0"/>
                </a:spcBef>
                <a:spcAft>
                  <a:spcPct val="0"/>
                </a:spcAft>
                <a:buNone/>
              </a:pPr>
              <a:t>65</a:t>
            </a:fld>
            <a:endParaRPr lang="fr-BE" altLang="fr-FR" sz="1200">
              <a:solidFill>
                <a:srgbClr val="898989"/>
              </a:solidFill>
              <a:cs typeface="Arial" panose="020B0604020202020204" pitchFamily="34" charset="0"/>
            </a:endParaRPr>
          </a:p>
        </p:txBody>
      </p:sp>
      <p:pic>
        <p:nvPicPr>
          <p:cNvPr id="5127" name="Imag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6975" y="1797050"/>
            <a:ext cx="4821238"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8" name="Groupe 6"/>
          <p:cNvGrpSpPr>
            <a:grpSpLocks/>
          </p:cNvGrpSpPr>
          <p:nvPr/>
        </p:nvGrpSpPr>
        <p:grpSpPr bwMode="auto">
          <a:xfrm>
            <a:off x="5105401" y="1016001"/>
            <a:ext cx="5305425" cy="4665663"/>
            <a:chOff x="4775021" y="212303"/>
            <a:chExt cx="7074991" cy="6220695"/>
          </a:xfrm>
        </p:grpSpPr>
        <p:pic>
          <p:nvPicPr>
            <p:cNvPr id="5129" name="Picture 2" descr="Résultat de recherche d'images pour &quot;Carte Mali  Afrique&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7440" y="212303"/>
              <a:ext cx="1392572" cy="145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ZoneTexte 6"/>
            <p:cNvSpPr txBox="1"/>
            <p:nvPr/>
          </p:nvSpPr>
          <p:spPr>
            <a:xfrm>
              <a:off x="8939147" y="1956383"/>
              <a:ext cx="948413" cy="283625"/>
            </a:xfrm>
            <a:prstGeom prst="rect">
              <a:avLst/>
            </a:prstGeom>
            <a:noFill/>
          </p:spPr>
          <p:txBody>
            <a:bodyPr>
              <a:spAutoFit/>
            </a:bodyPr>
            <a:lstStyle/>
            <a:p>
              <a:pPr defTabSz="914400" eaLnBrk="0" fontAlgn="base" hangingPunct="0">
                <a:spcBef>
                  <a:spcPct val="0"/>
                </a:spcBef>
                <a:spcAft>
                  <a:spcPct val="0"/>
                </a:spcAft>
                <a:defRPr/>
              </a:pPr>
              <a:r>
                <a:rPr lang="fr-FR" sz="788" b="1" dirty="0">
                  <a:solidFill>
                    <a:prstClr val="black"/>
                  </a:solidFill>
                  <a:latin typeface="Arial" panose="020B0604020202020204" pitchFamily="34" charset="0"/>
                  <a:cs typeface="Arial" panose="020B0604020202020204" pitchFamily="34" charset="0"/>
                </a:rPr>
                <a:t>ALGERIE</a:t>
              </a:r>
            </a:p>
          </p:txBody>
        </p:sp>
        <p:sp>
          <p:nvSpPr>
            <p:cNvPr id="31" name="ZoneTexte 8"/>
            <p:cNvSpPr txBox="1"/>
            <p:nvPr/>
          </p:nvSpPr>
          <p:spPr>
            <a:xfrm>
              <a:off x="5452459" y="1742607"/>
              <a:ext cx="1403567" cy="285741"/>
            </a:xfrm>
            <a:prstGeom prst="rect">
              <a:avLst/>
            </a:prstGeom>
            <a:noFill/>
          </p:spPr>
          <p:txBody>
            <a:bodyPr>
              <a:spAutoFit/>
            </a:bodyPr>
            <a:lstStyle/>
            <a:p>
              <a:pPr defTabSz="914400" eaLnBrk="0" fontAlgn="base" hangingPunct="0">
                <a:spcBef>
                  <a:spcPct val="0"/>
                </a:spcBef>
                <a:spcAft>
                  <a:spcPct val="0"/>
                </a:spcAft>
                <a:defRPr/>
              </a:pPr>
              <a:r>
                <a:rPr lang="fr-FR" sz="788" b="1" dirty="0">
                  <a:solidFill>
                    <a:prstClr val="black"/>
                  </a:solidFill>
                  <a:latin typeface="Arial" panose="020B0604020202020204" pitchFamily="34" charset="0"/>
                  <a:cs typeface="Arial" panose="020B0604020202020204" pitchFamily="34" charset="0"/>
                </a:rPr>
                <a:t>MAURITANIE</a:t>
              </a:r>
            </a:p>
          </p:txBody>
        </p:sp>
        <p:sp>
          <p:nvSpPr>
            <p:cNvPr id="32" name="ZoneTexte 9"/>
            <p:cNvSpPr txBox="1"/>
            <p:nvPr/>
          </p:nvSpPr>
          <p:spPr>
            <a:xfrm>
              <a:off x="10321543" y="3717397"/>
              <a:ext cx="751533" cy="285742"/>
            </a:xfrm>
            <a:prstGeom prst="rect">
              <a:avLst/>
            </a:prstGeom>
            <a:noFill/>
          </p:spPr>
          <p:txBody>
            <a:bodyPr>
              <a:spAutoFit/>
            </a:bodyPr>
            <a:lstStyle/>
            <a:p>
              <a:pPr defTabSz="914400" eaLnBrk="0" fontAlgn="base" hangingPunct="0">
                <a:spcBef>
                  <a:spcPct val="0"/>
                </a:spcBef>
                <a:spcAft>
                  <a:spcPct val="0"/>
                </a:spcAft>
                <a:defRPr/>
              </a:pPr>
              <a:r>
                <a:rPr lang="fr-FR" sz="788" b="1" dirty="0">
                  <a:solidFill>
                    <a:prstClr val="black"/>
                  </a:solidFill>
                  <a:latin typeface="Arial" panose="020B0604020202020204" pitchFamily="34" charset="0"/>
                  <a:cs typeface="Arial" panose="020B0604020202020204" pitchFamily="34" charset="0"/>
                </a:rPr>
                <a:t>NIGER</a:t>
              </a:r>
            </a:p>
          </p:txBody>
        </p:sp>
        <p:sp>
          <p:nvSpPr>
            <p:cNvPr id="33" name="ZoneTexte 10"/>
            <p:cNvSpPr txBox="1"/>
            <p:nvPr/>
          </p:nvSpPr>
          <p:spPr>
            <a:xfrm>
              <a:off x="8130456" y="4898461"/>
              <a:ext cx="1467076" cy="292091"/>
            </a:xfrm>
            <a:prstGeom prst="rect">
              <a:avLst/>
            </a:prstGeom>
            <a:noFill/>
          </p:spPr>
          <p:txBody>
            <a:bodyPr>
              <a:spAutoFit/>
            </a:bodyPr>
            <a:lstStyle/>
            <a:p>
              <a:pPr defTabSz="914400" eaLnBrk="0" fontAlgn="base" hangingPunct="0">
                <a:spcBef>
                  <a:spcPct val="0"/>
                </a:spcBef>
                <a:spcAft>
                  <a:spcPct val="0"/>
                </a:spcAft>
                <a:defRPr/>
              </a:pPr>
              <a:r>
                <a:rPr lang="fr-FR" sz="825" b="1" dirty="0">
                  <a:solidFill>
                    <a:prstClr val="black"/>
                  </a:solidFill>
                  <a:latin typeface="Arial" panose="020B0604020202020204" pitchFamily="34" charset="0"/>
                  <a:cs typeface="Arial" panose="020B0604020202020204" pitchFamily="34" charset="0"/>
                </a:rPr>
                <a:t>BURKINA</a:t>
              </a:r>
              <a:r>
                <a:rPr lang="fr-FR" sz="825" dirty="0">
                  <a:solidFill>
                    <a:prstClr val="black"/>
                  </a:solidFill>
                  <a:latin typeface="Arial" panose="020B0604020202020204" pitchFamily="34" charset="0"/>
                  <a:cs typeface="Arial" panose="020B0604020202020204" pitchFamily="34" charset="0"/>
                </a:rPr>
                <a:t> </a:t>
              </a:r>
              <a:r>
                <a:rPr lang="fr-FR" sz="825" b="1" dirty="0">
                  <a:solidFill>
                    <a:prstClr val="black"/>
                  </a:solidFill>
                  <a:latin typeface="Arial" panose="020B0604020202020204" pitchFamily="34" charset="0"/>
                  <a:cs typeface="Arial" panose="020B0604020202020204" pitchFamily="34" charset="0"/>
                </a:rPr>
                <a:t>FASO</a:t>
              </a:r>
            </a:p>
          </p:txBody>
        </p:sp>
        <p:sp>
          <p:nvSpPr>
            <p:cNvPr id="34" name="ZoneTexte 11"/>
            <p:cNvSpPr txBox="1"/>
            <p:nvPr/>
          </p:nvSpPr>
          <p:spPr>
            <a:xfrm>
              <a:off x="4775021" y="4354494"/>
              <a:ext cx="1003455" cy="285741"/>
            </a:xfrm>
            <a:prstGeom prst="rect">
              <a:avLst/>
            </a:prstGeom>
            <a:noFill/>
          </p:spPr>
          <p:txBody>
            <a:bodyPr>
              <a:spAutoFit/>
            </a:bodyPr>
            <a:lstStyle/>
            <a:p>
              <a:pPr defTabSz="914400" eaLnBrk="0" fontAlgn="base" hangingPunct="0">
                <a:spcBef>
                  <a:spcPct val="0"/>
                </a:spcBef>
                <a:spcAft>
                  <a:spcPct val="0"/>
                </a:spcAft>
                <a:defRPr/>
              </a:pPr>
              <a:r>
                <a:rPr lang="fr-FR" sz="788" b="1" dirty="0">
                  <a:solidFill>
                    <a:prstClr val="black"/>
                  </a:solidFill>
                  <a:latin typeface="Arial" panose="020B0604020202020204" pitchFamily="34" charset="0"/>
                  <a:cs typeface="Arial" panose="020B0604020202020204" pitchFamily="34" charset="0"/>
                </a:rPr>
                <a:t>SENEGAL</a:t>
              </a:r>
            </a:p>
          </p:txBody>
        </p:sp>
        <p:sp>
          <p:nvSpPr>
            <p:cNvPr id="35" name="ZoneTexte 12"/>
            <p:cNvSpPr txBox="1"/>
            <p:nvPr/>
          </p:nvSpPr>
          <p:spPr>
            <a:xfrm>
              <a:off x="5052348" y="5067789"/>
              <a:ext cx="800223" cy="283625"/>
            </a:xfrm>
            <a:prstGeom prst="rect">
              <a:avLst/>
            </a:prstGeom>
            <a:noFill/>
          </p:spPr>
          <p:txBody>
            <a:bodyPr>
              <a:spAutoFit/>
            </a:bodyPr>
            <a:lstStyle/>
            <a:p>
              <a:pPr defTabSz="914400" eaLnBrk="0" fontAlgn="base" hangingPunct="0">
                <a:spcBef>
                  <a:spcPct val="0"/>
                </a:spcBef>
                <a:spcAft>
                  <a:spcPct val="0"/>
                </a:spcAft>
                <a:defRPr/>
              </a:pPr>
              <a:r>
                <a:rPr lang="fr-FR" sz="788" b="1" dirty="0">
                  <a:solidFill>
                    <a:prstClr val="black"/>
                  </a:solidFill>
                  <a:latin typeface="Arial" panose="020B0604020202020204" pitchFamily="34" charset="0"/>
                  <a:cs typeface="Arial" panose="020B0604020202020204" pitchFamily="34" charset="0"/>
                </a:rPr>
                <a:t>GUINEE</a:t>
              </a:r>
            </a:p>
          </p:txBody>
        </p:sp>
        <p:sp>
          <p:nvSpPr>
            <p:cNvPr id="18" name="ZoneTexte 13"/>
            <p:cNvSpPr txBox="1"/>
            <p:nvPr/>
          </p:nvSpPr>
          <p:spPr>
            <a:xfrm>
              <a:off x="6762878" y="6140907"/>
              <a:ext cx="1530585" cy="292091"/>
            </a:xfrm>
            <a:prstGeom prst="rect">
              <a:avLst/>
            </a:prstGeom>
            <a:noFill/>
          </p:spPr>
          <p:txBody>
            <a:bodyPr>
              <a:spAutoFit/>
            </a:bodyPr>
            <a:lstStyle/>
            <a:p>
              <a:pPr defTabSz="914400" eaLnBrk="0" fontAlgn="base" hangingPunct="0">
                <a:spcBef>
                  <a:spcPct val="0"/>
                </a:spcBef>
                <a:spcAft>
                  <a:spcPct val="0"/>
                </a:spcAft>
                <a:defRPr/>
              </a:pPr>
              <a:r>
                <a:rPr lang="fr-FR" sz="788" b="1" dirty="0">
                  <a:solidFill>
                    <a:prstClr val="black"/>
                  </a:solidFill>
                  <a:latin typeface="Arial" panose="020B0604020202020204" pitchFamily="34" charset="0"/>
                  <a:cs typeface="Arial" panose="020B0604020202020204" pitchFamily="34" charset="0"/>
                </a:rPr>
                <a:t>COTE</a:t>
              </a:r>
              <a:r>
                <a:rPr lang="fr-FR" sz="825" b="1" dirty="0">
                  <a:solidFill>
                    <a:prstClr val="black"/>
                  </a:solidFill>
                  <a:latin typeface="Arial" panose="020B0604020202020204" pitchFamily="34" charset="0"/>
                  <a:cs typeface="Arial" panose="020B0604020202020204" pitchFamily="34" charset="0"/>
                </a:rPr>
                <a:t> D’IVOIRE</a:t>
              </a:r>
            </a:p>
          </p:txBody>
        </p:sp>
      </p:grpSp>
    </p:spTree>
    <p:extLst>
      <p:ext uri="{BB962C8B-B14F-4D97-AF65-F5344CB8AC3E}">
        <p14:creationId xmlns:p14="http://schemas.microsoft.com/office/powerpoint/2010/main" val="89640901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fr-FR" altLang="fr-FR" sz="3600" b="1">
                <a:latin typeface="Arial" panose="020B0604020202020204" pitchFamily="34" charset="0"/>
                <a:cs typeface="Arial" panose="020B0604020202020204" pitchFamily="34" charset="0"/>
              </a:rPr>
              <a:t>REVUE DES DONNÉES</a:t>
            </a:r>
            <a:endParaRPr lang="fr-ML" altLang="fr-FR" sz="3600" b="1">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774825" y="1600200"/>
            <a:ext cx="8642350" cy="4565650"/>
          </a:xfrm>
        </p:spPr>
        <p:txBody>
          <a:bodyPr/>
          <a:lstStyle/>
          <a:p>
            <a:pPr marL="514350" indent="-514350" eaLnBrk="1" hangingPunct="1">
              <a:buFont typeface="+mj-lt"/>
              <a:buAutoNum type="arabicPeriod"/>
              <a:defRPr/>
            </a:pPr>
            <a:r>
              <a:rPr lang="fr-FR" sz="2400" b="1" dirty="0">
                <a:solidFill>
                  <a:srgbClr val="0070C0"/>
                </a:solidFill>
                <a:latin typeface="Arial" panose="020B0604020202020204" pitchFamily="34" charset="0"/>
                <a:cs typeface="Arial" panose="020B0604020202020204" pitchFamily="34" charset="0"/>
              </a:rPr>
              <a:t>Brazzaville du 23 au 27 juillet 2019</a:t>
            </a:r>
          </a:p>
          <a:p>
            <a:pPr marL="0" indent="0" eaLnBrk="1" hangingPunct="1">
              <a:buNone/>
              <a:defRPr/>
            </a:pPr>
            <a:endParaRPr lang="fr-FR" sz="2400" b="1" dirty="0">
              <a:solidFill>
                <a:srgbClr val="0070C0"/>
              </a:solidFill>
              <a:latin typeface="Arial" panose="020B0604020202020204" pitchFamily="34" charset="0"/>
              <a:cs typeface="Arial" panose="020B0604020202020204" pitchFamily="34" charset="0"/>
            </a:endParaRPr>
          </a:p>
          <a:p>
            <a:pPr marL="914400" lvl="1" indent="-514350" eaLnBrk="1" hangingPunct="1">
              <a:defRPr/>
            </a:pPr>
            <a:r>
              <a:rPr lang="fr-FR" sz="2000" dirty="0">
                <a:latin typeface="Arial" panose="020B0604020202020204" pitchFamily="34" charset="0"/>
                <a:cs typeface="Arial" panose="020B0604020202020204" pitchFamily="34" charset="0"/>
              </a:rPr>
              <a:t>Atelier de la revue des données des schistosomiases au niveau sous – district pour un affinement de la cartographie avec une meilleure utilisation des données de prévalence disponibles et une planification au niveau sous – district</a:t>
            </a:r>
            <a:endParaRPr lang="fr-FR" sz="2000" dirty="0">
              <a:solidFill>
                <a:srgbClr val="C00000"/>
              </a:solidFill>
              <a:latin typeface="Arial" panose="020B0604020202020204" pitchFamily="34" charset="0"/>
              <a:cs typeface="Arial" panose="020B0604020202020204" pitchFamily="34" charset="0"/>
            </a:endParaRPr>
          </a:p>
          <a:p>
            <a:pPr lvl="1" indent="-342900" eaLnBrk="1" hangingPunct="1">
              <a:buFont typeface="Wingdings" panose="05000000000000000000" pitchFamily="2" charset="2"/>
              <a:buChar char="Ø"/>
              <a:defRPr/>
            </a:pPr>
            <a:endParaRPr lang="fr-FR" sz="2000" dirty="0">
              <a:latin typeface="Arial" panose="020B0604020202020204" pitchFamily="34" charset="0"/>
              <a:cs typeface="Arial" panose="020B0604020202020204" pitchFamily="34" charset="0"/>
            </a:endParaRPr>
          </a:p>
          <a:p>
            <a:pPr marL="0" indent="0" eaLnBrk="1" hangingPunct="1">
              <a:buNone/>
              <a:defRPr/>
            </a:pPr>
            <a:r>
              <a:rPr lang="fr-FR" sz="2400" b="1" dirty="0">
                <a:solidFill>
                  <a:srgbClr val="0070C0"/>
                </a:solidFill>
                <a:latin typeface="Arial" panose="020B0604020202020204" pitchFamily="34" charset="0"/>
                <a:cs typeface="Arial" panose="020B0604020202020204" pitchFamily="34" charset="0"/>
              </a:rPr>
              <a:t>2.  Bamako 3 – 5 septembre 2019</a:t>
            </a:r>
          </a:p>
          <a:p>
            <a:pPr marL="0" indent="0" eaLnBrk="1" hangingPunct="1">
              <a:buNone/>
              <a:defRPr/>
            </a:pPr>
            <a:endParaRPr lang="fr-FR" sz="2400" b="1" dirty="0">
              <a:solidFill>
                <a:srgbClr val="0070C0"/>
              </a:solidFill>
              <a:latin typeface="Arial" panose="020B0604020202020204" pitchFamily="34" charset="0"/>
              <a:cs typeface="Arial" panose="020B0604020202020204" pitchFamily="34" charset="0"/>
            </a:endParaRPr>
          </a:p>
          <a:p>
            <a:pPr marL="857250" lvl="1" indent="-457200" eaLnBrk="1" hangingPunct="1">
              <a:defRPr/>
            </a:pPr>
            <a:r>
              <a:rPr lang="fr-FR" sz="2000" dirty="0">
                <a:latin typeface="Arial" panose="020B0604020202020204" pitchFamily="34" charset="0"/>
                <a:cs typeface="Arial" panose="020B0604020202020204" pitchFamily="34" charset="0"/>
              </a:rPr>
              <a:t>Atelier de Revue des données des évaluations des schistosomiases par aire de santé</a:t>
            </a:r>
            <a:endParaRPr lang="fr-FR" dirty="0">
              <a:latin typeface="Arial" panose="020B0604020202020204" pitchFamily="34" charset="0"/>
              <a:cs typeface="Arial" panose="020B0604020202020204" pitchFamily="34" charset="0"/>
            </a:endParaRPr>
          </a:p>
          <a:p>
            <a:pPr marL="514350" indent="-514350" eaLnBrk="1" hangingPunct="1">
              <a:buFont typeface="+mj-lt"/>
              <a:buAutoNum type="arabicPeriod"/>
              <a:defRPr/>
            </a:pPr>
            <a:endParaRPr lang="fr-M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288365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re 1"/>
          <p:cNvSpPr>
            <a:spLocks noGrp="1"/>
          </p:cNvSpPr>
          <p:nvPr>
            <p:ph type="title"/>
          </p:nvPr>
        </p:nvSpPr>
        <p:spPr>
          <a:xfrm>
            <a:off x="1981200" y="44451"/>
            <a:ext cx="8229600" cy="777875"/>
          </a:xfrm>
        </p:spPr>
        <p:txBody>
          <a:bodyPr/>
          <a:lstStyle/>
          <a:p>
            <a:r>
              <a:rPr lang="fr-FR" altLang="fr-FR" sz="3600" b="1">
                <a:latin typeface="Arial" panose="020B0604020202020204" pitchFamily="34" charset="0"/>
                <a:cs typeface="Arial" panose="020B0604020202020204" pitchFamily="34" charset="0"/>
              </a:rPr>
              <a:t>REVUE</a:t>
            </a:r>
            <a:r>
              <a:rPr lang="fr-FR" altLang="fr-FR" b="1" smtClean="0">
                <a:latin typeface="Arial" panose="020B0604020202020204" pitchFamily="34" charset="0"/>
                <a:cs typeface="Arial" panose="020B0604020202020204" pitchFamily="34" charset="0"/>
              </a:rPr>
              <a:t> </a:t>
            </a:r>
            <a:r>
              <a:rPr lang="fr-FR" altLang="fr-FR" sz="3600" b="1">
                <a:latin typeface="Arial" panose="020B0604020202020204" pitchFamily="34" charset="0"/>
                <a:cs typeface="Arial" panose="020B0604020202020204" pitchFamily="34" charset="0"/>
              </a:rPr>
              <a:t>DES DONNÉES</a:t>
            </a:r>
            <a:endParaRPr lang="fr-FR" altLang="fr-FR" smtClean="0"/>
          </a:p>
        </p:txBody>
      </p:sp>
      <p:sp>
        <p:nvSpPr>
          <p:cNvPr id="3" name="Espace réservé du contenu 2"/>
          <p:cNvSpPr>
            <a:spLocks noGrp="1"/>
          </p:cNvSpPr>
          <p:nvPr>
            <p:ph idx="1"/>
          </p:nvPr>
        </p:nvSpPr>
        <p:spPr>
          <a:xfrm>
            <a:off x="1774825" y="1600200"/>
            <a:ext cx="8642350" cy="5213350"/>
          </a:xfrm>
        </p:spPr>
        <p:txBody>
          <a:bodyPr/>
          <a:lstStyle/>
          <a:p>
            <a:pPr eaLnBrk="1" hangingPunct="1">
              <a:buFont typeface="Wingdings" panose="05000000000000000000" pitchFamily="2" charset="2"/>
              <a:buChar char="q"/>
              <a:defRPr/>
            </a:pPr>
            <a:r>
              <a:rPr lang="fr-FR" altLang="fr-FR" sz="2000" b="1" dirty="0">
                <a:solidFill>
                  <a:schemeClr val="accent1">
                    <a:lumMod val="75000"/>
                  </a:schemeClr>
                </a:solidFill>
                <a:latin typeface="Arial" panose="020B0604020202020204" pitchFamily="34" charset="0"/>
                <a:cs typeface="Arial" panose="020B0604020202020204" pitchFamily="34" charset="0"/>
              </a:rPr>
              <a:t>Objectif général</a:t>
            </a:r>
            <a:endParaRPr lang="fr-FR" altLang="fr-FR" sz="2000" dirty="0">
              <a:solidFill>
                <a:schemeClr val="accent1">
                  <a:lumMod val="75000"/>
                </a:schemeClr>
              </a:solidFill>
              <a:latin typeface="Arial" panose="020B0604020202020204" pitchFamily="34" charset="0"/>
              <a:cs typeface="Arial" panose="020B0604020202020204" pitchFamily="34" charset="0"/>
            </a:endParaRPr>
          </a:p>
          <a:p>
            <a:pPr marL="914400" lvl="1" indent="-514350" eaLnBrk="1" hangingPunct="1">
              <a:defRPr/>
            </a:pPr>
            <a:r>
              <a:rPr lang="fr-FR" altLang="fr-FR" sz="2000" dirty="0">
                <a:latin typeface="Arial" panose="020B0604020202020204" pitchFamily="34" charset="0"/>
                <a:cs typeface="Arial" panose="020B0604020202020204" pitchFamily="34" charset="0"/>
              </a:rPr>
              <a:t>Adapter les stratégies de lutte, en accord avec les recommandations de l’OMS, en vue de l’objectif de contrôle ou d’élimination à 2025</a:t>
            </a:r>
          </a:p>
          <a:p>
            <a:pPr marL="0" indent="0" eaLnBrk="1" hangingPunct="1">
              <a:buNone/>
              <a:defRPr/>
            </a:pPr>
            <a:endParaRPr lang="fr-FR" altLang="fr-FR" sz="2000" dirty="0">
              <a:latin typeface="Arial" panose="020B0604020202020204" pitchFamily="34" charset="0"/>
              <a:cs typeface="Arial" panose="020B0604020202020204" pitchFamily="34" charset="0"/>
            </a:endParaRPr>
          </a:p>
          <a:p>
            <a:pPr eaLnBrk="1" hangingPunct="1">
              <a:buFont typeface="Wingdings" panose="05000000000000000000" pitchFamily="2" charset="2"/>
              <a:buChar char="q"/>
              <a:defRPr/>
            </a:pPr>
            <a:r>
              <a:rPr lang="fr-FR" altLang="fr-FR" sz="2000" b="1" dirty="0">
                <a:solidFill>
                  <a:schemeClr val="accent1">
                    <a:lumMod val="75000"/>
                  </a:schemeClr>
                </a:solidFill>
                <a:latin typeface="Arial" panose="020B0604020202020204" pitchFamily="34" charset="0"/>
                <a:cs typeface="Arial" panose="020B0604020202020204" pitchFamily="34" charset="0"/>
              </a:rPr>
              <a:t>Objectifs spécifiques</a:t>
            </a:r>
            <a:endParaRPr lang="fr-FR" altLang="fr-FR" sz="2000" dirty="0">
              <a:solidFill>
                <a:schemeClr val="accent1">
                  <a:lumMod val="75000"/>
                </a:schemeClr>
              </a:solidFill>
              <a:latin typeface="Arial" panose="020B0604020202020204" pitchFamily="34" charset="0"/>
              <a:cs typeface="Arial" panose="020B0604020202020204" pitchFamily="34" charset="0"/>
            </a:endParaRPr>
          </a:p>
          <a:p>
            <a:pPr marL="914400" lvl="1" indent="-514350" eaLnBrk="1" hangingPunct="1">
              <a:defRPr/>
            </a:pPr>
            <a:r>
              <a:rPr lang="fr-FR" altLang="fr-FR" sz="2000" dirty="0">
                <a:latin typeface="Arial" panose="020B0604020202020204" pitchFamily="34" charset="0"/>
                <a:cs typeface="Arial" panose="020B0604020202020204" pitchFamily="34" charset="0"/>
              </a:rPr>
              <a:t>Faire une revue des données des évaluations des sites sentinelles des schistosomiases et des géo helminthiases ;*</a:t>
            </a:r>
          </a:p>
          <a:p>
            <a:pPr marL="914400" lvl="1" indent="-514350" eaLnBrk="1" hangingPunct="1">
              <a:defRPr/>
            </a:pPr>
            <a:r>
              <a:rPr lang="fr-FR" altLang="fr-FR" sz="2000" dirty="0">
                <a:latin typeface="Arial" panose="020B0604020202020204" pitchFamily="34" charset="0"/>
                <a:cs typeface="Arial" panose="020B0604020202020204" pitchFamily="34" charset="0"/>
              </a:rPr>
              <a:t>Actualiser la planification au niveau des sous-districts ;</a:t>
            </a:r>
          </a:p>
          <a:p>
            <a:pPr marL="914400" lvl="1" indent="-514350" eaLnBrk="1" hangingPunct="1">
              <a:defRPr/>
            </a:pPr>
            <a:r>
              <a:rPr lang="fr-FR" altLang="fr-FR" sz="2000" dirty="0">
                <a:latin typeface="Arial" panose="020B0604020202020204" pitchFamily="34" charset="0"/>
                <a:cs typeface="Arial" panose="020B0604020202020204" pitchFamily="34" charset="0"/>
              </a:rPr>
              <a:t>Définir des stratégies appropriées par aire de santé/zone éco-climatique;</a:t>
            </a:r>
          </a:p>
          <a:p>
            <a:pPr marL="914400" lvl="1" indent="-514350" eaLnBrk="1" hangingPunct="1">
              <a:defRPr/>
            </a:pPr>
            <a:r>
              <a:rPr lang="fr-FR" sz="2000" dirty="0">
                <a:latin typeface="Arial" panose="020B0604020202020204" pitchFamily="34" charset="0"/>
                <a:cs typeface="Arial" panose="020B0604020202020204" pitchFamily="34" charset="0"/>
              </a:rPr>
              <a:t>Définir la mission, les rôles et la composition du comité d’expert SCH et STH au Mali</a:t>
            </a:r>
          </a:p>
        </p:txBody>
      </p:sp>
      <p:sp>
        <p:nvSpPr>
          <p:cNvPr id="7172" name="ZoneTexte 3"/>
          <p:cNvSpPr txBox="1">
            <a:spLocks noChangeArrowheads="1"/>
          </p:cNvSpPr>
          <p:nvPr/>
        </p:nvSpPr>
        <p:spPr bwMode="auto">
          <a:xfrm>
            <a:off x="1774826" y="981076"/>
            <a:ext cx="3611563" cy="461963"/>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eaLnBrk="0" fontAlgn="base" hangingPunct="0">
              <a:spcBef>
                <a:spcPct val="0"/>
              </a:spcBef>
              <a:spcAft>
                <a:spcPct val="0"/>
              </a:spcAft>
              <a:buNone/>
              <a:defRPr/>
            </a:pPr>
            <a:r>
              <a:rPr lang="fr-FR" altLang="fr-FR" sz="2400" b="1" dirty="0">
                <a:solidFill>
                  <a:srgbClr val="4F81BD">
                    <a:lumMod val="75000"/>
                  </a:srgbClr>
                </a:solidFill>
                <a:latin typeface="Arial" panose="020B0604020202020204" pitchFamily="34" charset="0"/>
                <a:cs typeface="Arial" panose="020B0604020202020204" pitchFamily="34" charset="0"/>
              </a:rPr>
              <a:t>OBJECTIFS</a:t>
            </a:r>
          </a:p>
        </p:txBody>
      </p:sp>
    </p:spTree>
    <p:extLst>
      <p:ext uri="{BB962C8B-B14F-4D97-AF65-F5344CB8AC3E}">
        <p14:creationId xmlns:p14="http://schemas.microsoft.com/office/powerpoint/2010/main" val="122804610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1"/>
          <p:cNvSpPr>
            <a:spLocks noGrp="1"/>
          </p:cNvSpPr>
          <p:nvPr>
            <p:ph type="title"/>
          </p:nvPr>
        </p:nvSpPr>
        <p:spPr>
          <a:xfrm>
            <a:off x="1981200" y="1"/>
            <a:ext cx="8229600" cy="777875"/>
          </a:xfrm>
        </p:spPr>
        <p:txBody>
          <a:bodyPr/>
          <a:lstStyle/>
          <a:p>
            <a:r>
              <a:rPr lang="fr-FR" altLang="fr-FR" sz="3600" b="1">
                <a:latin typeface="Arial" panose="020B0604020202020204" pitchFamily="34" charset="0"/>
                <a:cs typeface="Arial" panose="020B0604020202020204" pitchFamily="34" charset="0"/>
              </a:rPr>
              <a:t>REVUE DES DONNÉES</a:t>
            </a:r>
            <a:endParaRPr lang="fr-FR" altLang="fr-FR" sz="3600"/>
          </a:p>
        </p:txBody>
      </p:sp>
      <p:sp>
        <p:nvSpPr>
          <p:cNvPr id="3" name="Espace réservé du contenu 2"/>
          <p:cNvSpPr>
            <a:spLocks noGrp="1"/>
          </p:cNvSpPr>
          <p:nvPr>
            <p:ph idx="1"/>
          </p:nvPr>
        </p:nvSpPr>
        <p:spPr>
          <a:xfrm>
            <a:off x="1703389" y="763588"/>
            <a:ext cx="8785225" cy="5905500"/>
          </a:xfrm>
        </p:spPr>
        <p:txBody>
          <a:bodyPr/>
          <a:lstStyle/>
          <a:p>
            <a:pPr marL="457200" lvl="1" indent="0" eaLnBrk="1" hangingPunct="1">
              <a:buNone/>
              <a:defRPr/>
            </a:pPr>
            <a:r>
              <a:rPr lang="fr-FR" altLang="fr-FR" sz="1800" b="1" dirty="0">
                <a:solidFill>
                  <a:schemeClr val="accent1">
                    <a:lumMod val="75000"/>
                  </a:schemeClr>
                </a:solidFill>
                <a:latin typeface="Arial" panose="020B0604020202020204" pitchFamily="34" charset="0"/>
                <a:cs typeface="Arial" panose="020B0604020202020204" pitchFamily="34" charset="0"/>
              </a:rPr>
              <a:t>MÉTHODOLOGIE</a:t>
            </a:r>
          </a:p>
          <a:p>
            <a:pPr marL="457200" lvl="1" indent="0" eaLnBrk="1" hangingPunct="1">
              <a:buNone/>
              <a:defRPr/>
            </a:pPr>
            <a:endParaRPr lang="fr-FR" altLang="fr-FR" sz="1800" b="1" dirty="0">
              <a:solidFill>
                <a:schemeClr val="accent1">
                  <a:lumMod val="75000"/>
                </a:schemeClr>
              </a:solidFill>
              <a:latin typeface="Arial" panose="020B0604020202020204" pitchFamily="34" charset="0"/>
              <a:cs typeface="Arial" panose="020B0604020202020204" pitchFamily="34" charset="0"/>
            </a:endParaRPr>
          </a:p>
          <a:p>
            <a:pPr marL="457200" lvl="1" indent="0" eaLnBrk="1" hangingPunct="1">
              <a:buNone/>
              <a:defRPr/>
            </a:pPr>
            <a:r>
              <a:rPr lang="fr-FR" altLang="fr-FR" sz="1800" b="1" dirty="0">
                <a:solidFill>
                  <a:schemeClr val="accent1">
                    <a:lumMod val="75000"/>
                  </a:schemeClr>
                </a:solidFill>
                <a:latin typeface="Arial" panose="020B0604020202020204" pitchFamily="34" charset="0"/>
                <a:cs typeface="Arial" panose="020B0604020202020204" pitchFamily="34" charset="0"/>
              </a:rPr>
              <a:t>Les présentations</a:t>
            </a:r>
            <a:endParaRPr lang="fr-FR" altLang="fr-FR" sz="1800" dirty="0">
              <a:solidFill>
                <a:schemeClr val="accent1">
                  <a:lumMod val="75000"/>
                </a:schemeClr>
              </a:solidFill>
              <a:latin typeface="Arial" panose="020B0604020202020204" pitchFamily="34" charset="0"/>
              <a:cs typeface="Arial" panose="020B0604020202020204" pitchFamily="34" charset="0"/>
            </a:endParaRPr>
          </a:p>
          <a:p>
            <a:pPr marL="914400" lvl="1" indent="-514350" eaLnBrk="1" hangingPunct="1">
              <a:defRPr/>
            </a:pPr>
            <a:r>
              <a:rPr lang="fr-FR" altLang="fr-FR" sz="1800" dirty="0">
                <a:latin typeface="Arial" panose="020B0604020202020204" pitchFamily="34" charset="0"/>
                <a:cs typeface="Arial" panose="020B0604020202020204" pitchFamily="34" charset="0"/>
              </a:rPr>
              <a:t>Aperçu sur la situation des schistosomiases et les géo-helminthiases:  PNLSH ; </a:t>
            </a:r>
          </a:p>
          <a:p>
            <a:pPr marL="914400" lvl="1" indent="-514350" eaLnBrk="1" hangingPunct="1">
              <a:defRPr/>
            </a:pPr>
            <a:r>
              <a:rPr lang="fr-FR" altLang="fr-FR" sz="1800" dirty="0">
                <a:latin typeface="Arial" panose="020B0604020202020204" pitchFamily="34" charset="0"/>
                <a:cs typeface="Arial" panose="020B0604020202020204" pitchFamily="34" charset="0"/>
              </a:rPr>
              <a:t>Rappel des directives de l’OMS qui ont été utilisées pour la classification des aires de santé pour le traitement de masse ;</a:t>
            </a:r>
          </a:p>
          <a:p>
            <a:pPr marL="914400" lvl="1" indent="-514350" eaLnBrk="1" hangingPunct="1">
              <a:defRPr/>
            </a:pPr>
            <a:r>
              <a:rPr lang="fr-FR" altLang="fr-FR" sz="1800" dirty="0">
                <a:latin typeface="Arial" panose="020B0604020202020204" pitchFamily="34" charset="0"/>
                <a:cs typeface="Arial" panose="020B0604020202020204" pitchFamily="34" charset="0"/>
              </a:rPr>
              <a:t>Critères de classification ;</a:t>
            </a:r>
          </a:p>
          <a:p>
            <a:pPr marL="914400" lvl="1" indent="-514350" eaLnBrk="1" hangingPunct="1">
              <a:defRPr/>
            </a:pPr>
            <a:r>
              <a:rPr lang="fr-FR" altLang="fr-FR" sz="1800" dirty="0">
                <a:latin typeface="Arial" panose="020B0604020202020204" pitchFamily="34" charset="0"/>
                <a:cs typeface="Arial" panose="020B0604020202020204" pitchFamily="34" charset="0"/>
              </a:rPr>
              <a:t>Aperçu historique sur la lutte contre les schistosomiases au Mali ;</a:t>
            </a:r>
          </a:p>
          <a:p>
            <a:pPr marL="914400" lvl="1" indent="-514350" eaLnBrk="1" hangingPunct="1">
              <a:defRPr/>
            </a:pPr>
            <a:r>
              <a:rPr lang="fr-FR" altLang="fr-FR" sz="1800" dirty="0">
                <a:latin typeface="Arial" panose="020B0604020202020204" pitchFamily="34" charset="0"/>
                <a:cs typeface="Arial" panose="020B0604020202020204" pitchFamily="34" charset="0"/>
              </a:rPr>
              <a:t>Questions clés/défis de la planification et de la mise en œuvre de la lutte contre les schistosomiases ; </a:t>
            </a:r>
          </a:p>
          <a:p>
            <a:pPr marL="457200" lvl="1" indent="0" eaLnBrk="1" hangingPunct="1">
              <a:buNone/>
              <a:defRPr/>
            </a:pPr>
            <a:r>
              <a:rPr lang="fr-FR" altLang="fr-FR" sz="1800" b="1" dirty="0">
                <a:solidFill>
                  <a:schemeClr val="accent1">
                    <a:lumMod val="75000"/>
                  </a:schemeClr>
                </a:solidFill>
                <a:latin typeface="Arial" panose="020B0604020202020204" pitchFamily="34" charset="0"/>
                <a:cs typeface="Arial" panose="020B0604020202020204" pitchFamily="34" charset="0"/>
              </a:rPr>
              <a:t>Les travaux de groupe</a:t>
            </a:r>
            <a:endParaRPr lang="fr-FR" altLang="fr-FR" sz="1800" dirty="0">
              <a:solidFill>
                <a:schemeClr val="accent1">
                  <a:lumMod val="75000"/>
                </a:schemeClr>
              </a:solidFill>
              <a:latin typeface="Arial" panose="020B0604020202020204" pitchFamily="34" charset="0"/>
              <a:cs typeface="Arial" panose="020B0604020202020204" pitchFamily="34" charset="0"/>
            </a:endParaRPr>
          </a:p>
          <a:p>
            <a:pPr eaLnBrk="1" hangingPunct="1">
              <a:buFont typeface="Arial" panose="020B0604020202020204" pitchFamily="34" charset="0"/>
              <a:buNone/>
              <a:defRPr/>
            </a:pPr>
            <a:r>
              <a:rPr lang="fr-FR" altLang="fr-FR" sz="1800" dirty="0">
                <a:latin typeface="Arial" panose="020B0604020202020204" pitchFamily="34" charset="0"/>
                <a:cs typeface="Arial" panose="020B0604020202020204" pitchFamily="34" charset="0"/>
              </a:rPr>
              <a:t>Classification des aires de santé de chaque district sanitaire en fonction des</a:t>
            </a:r>
          </a:p>
          <a:p>
            <a:pPr eaLnBrk="1" hangingPunct="1">
              <a:buFont typeface="Arial" panose="020B0604020202020204" pitchFamily="34" charset="0"/>
              <a:buNone/>
              <a:defRPr/>
            </a:pPr>
            <a:r>
              <a:rPr lang="fr-FR" altLang="fr-FR" sz="1800" dirty="0">
                <a:latin typeface="Arial" panose="020B0604020202020204" pitchFamily="34" charset="0"/>
                <a:cs typeface="Arial" panose="020B0604020202020204" pitchFamily="34" charset="0"/>
              </a:rPr>
              <a:t>risques de transmission des schistosomiases dans les catégories suivantes :</a:t>
            </a:r>
          </a:p>
          <a:p>
            <a:pPr lvl="1" eaLnBrk="1" hangingPunct="1">
              <a:defRPr/>
            </a:pPr>
            <a:r>
              <a:rPr lang="fr-FR" altLang="fr-FR" sz="1400" dirty="0">
                <a:latin typeface="Arial" panose="020B0604020202020204" pitchFamily="34" charset="0"/>
                <a:cs typeface="Arial" panose="020B0604020202020204" pitchFamily="34" charset="0"/>
              </a:rPr>
              <a:t>0 = </a:t>
            </a:r>
            <a:r>
              <a:rPr lang="fr-FR" altLang="fr-FR" sz="1800" dirty="0">
                <a:latin typeface="Arial" panose="020B0604020202020204" pitchFamily="34" charset="0"/>
                <a:cs typeface="Arial" panose="020B0604020202020204" pitchFamily="34" charset="0"/>
              </a:rPr>
              <a:t>Non endémique ;</a:t>
            </a:r>
          </a:p>
          <a:p>
            <a:pPr lvl="1" eaLnBrk="1" hangingPunct="1">
              <a:defRPr/>
            </a:pPr>
            <a:r>
              <a:rPr lang="fr-FR" altLang="fr-FR" sz="1800" dirty="0">
                <a:latin typeface="Arial" panose="020B0604020202020204" pitchFamily="34" charset="0"/>
                <a:cs typeface="Arial" panose="020B0604020202020204" pitchFamily="34" charset="0"/>
              </a:rPr>
              <a:t>1 = faible prévalence ;</a:t>
            </a:r>
          </a:p>
          <a:p>
            <a:pPr lvl="1" eaLnBrk="1" hangingPunct="1">
              <a:defRPr/>
            </a:pPr>
            <a:r>
              <a:rPr lang="fr-FR" altLang="fr-FR" sz="1800" dirty="0">
                <a:latin typeface="Arial" panose="020B0604020202020204" pitchFamily="34" charset="0"/>
                <a:cs typeface="Arial" panose="020B0604020202020204" pitchFamily="34" charset="0"/>
              </a:rPr>
              <a:t>2 = prévalence modérée ;</a:t>
            </a:r>
          </a:p>
          <a:p>
            <a:pPr lvl="1" eaLnBrk="1" hangingPunct="1">
              <a:defRPr/>
            </a:pPr>
            <a:r>
              <a:rPr lang="fr-FR" altLang="fr-FR" sz="1800" dirty="0">
                <a:latin typeface="Arial" panose="020B0604020202020204" pitchFamily="34" charset="0"/>
                <a:cs typeface="Arial" panose="020B0604020202020204" pitchFamily="34" charset="0"/>
              </a:rPr>
              <a:t>3 = forte prévalence.</a:t>
            </a:r>
          </a:p>
          <a:p>
            <a:pPr>
              <a:defRPr/>
            </a:pPr>
            <a:endParaRPr lang="fr-FR" sz="2800" dirty="0"/>
          </a:p>
        </p:txBody>
      </p:sp>
    </p:spTree>
    <p:extLst>
      <p:ext uri="{BB962C8B-B14F-4D97-AF65-F5344CB8AC3E}">
        <p14:creationId xmlns:p14="http://schemas.microsoft.com/office/powerpoint/2010/main" val="353643717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1765300" y="188914"/>
            <a:ext cx="8732838" cy="1362075"/>
          </a:xfrm>
          <a:prstGeom prst="rect">
            <a:avLst/>
          </a:prstGeom>
          <a:noFill/>
          <a:ln>
            <a:noFill/>
          </a:ln>
          <a:effectLst/>
        </p:spPr>
        <p:txBody>
          <a:bodyPr lIns="68580" tIns="34290" rIns="68580" bIns="34290" anchor="ctr">
            <a:spAutoFit/>
          </a:bodyPr>
          <a:lstStyle/>
          <a:p>
            <a:pPr defTabSz="914400" fontAlgn="base">
              <a:spcBef>
                <a:spcPct val="0"/>
              </a:spcBef>
              <a:spcAft>
                <a:spcPct val="0"/>
              </a:spcAft>
              <a:defRPr/>
            </a:pPr>
            <a:r>
              <a:rPr lang="fr-FR" sz="1200" b="1" dirty="0">
                <a:solidFill>
                  <a:prstClr val="black"/>
                </a:solidFill>
                <a:latin typeface="Arial" panose="020B0604020202020204" pitchFamily="34" charset="0"/>
                <a:cs typeface="Arial" panose="020B0604020202020204" pitchFamily="34" charset="0"/>
              </a:rPr>
              <a:t>COLLECTE DE DONNEES POUR LE RAFFINEMENT DE L'ENDEMICITE DE LA SCHISTOSOMIASE AU NIVEAU DES SOUS-DISTRICTS</a:t>
            </a:r>
            <a:endParaRPr lang="en-US" sz="1200" dirty="0">
              <a:solidFill>
                <a:prstClr val="black"/>
              </a:solidFill>
              <a:latin typeface="Arial" panose="020B0604020202020204" pitchFamily="34" charset="0"/>
              <a:cs typeface="Arial" panose="020B0604020202020204" pitchFamily="34" charset="0"/>
            </a:endParaRPr>
          </a:p>
          <a:p>
            <a:pPr defTabSz="914400" fontAlgn="base">
              <a:spcBef>
                <a:spcPct val="0"/>
              </a:spcBef>
              <a:spcAft>
                <a:spcPct val="0"/>
              </a:spcAft>
              <a:defRPr/>
            </a:pPr>
            <a:r>
              <a:rPr lang="fr-FR" sz="1200" dirty="0">
                <a:solidFill>
                  <a:prstClr val="black"/>
                </a:solidFill>
                <a:latin typeface="Arial" panose="020B0604020202020204" pitchFamily="34" charset="0"/>
                <a:cs typeface="Arial" panose="020B0604020202020204" pitchFamily="34" charset="0"/>
              </a:rPr>
              <a:t>NOM DU PAYS : ………………………………………………………………</a:t>
            </a:r>
            <a:endParaRPr lang="en-US" sz="1200" dirty="0">
              <a:solidFill>
                <a:prstClr val="black"/>
              </a:solidFill>
              <a:latin typeface="Arial" panose="020B0604020202020204" pitchFamily="34" charset="0"/>
              <a:cs typeface="Arial" panose="020B0604020202020204" pitchFamily="34" charset="0"/>
            </a:endParaRPr>
          </a:p>
          <a:p>
            <a:pPr defTabSz="914400" fontAlgn="base">
              <a:spcBef>
                <a:spcPct val="0"/>
              </a:spcBef>
              <a:spcAft>
                <a:spcPct val="0"/>
              </a:spcAft>
              <a:defRPr/>
            </a:pPr>
            <a:r>
              <a:rPr lang="fr-FR" sz="1200" dirty="0">
                <a:solidFill>
                  <a:prstClr val="black"/>
                </a:solidFill>
                <a:latin typeface="Arial" panose="020B0604020202020204" pitchFamily="34" charset="0"/>
                <a:cs typeface="Arial" panose="020B0604020202020204" pitchFamily="34" charset="0"/>
              </a:rPr>
              <a:t>REGION/PROVINCE : ……………………………………………………………</a:t>
            </a:r>
            <a:endParaRPr lang="en-US" sz="1200" dirty="0">
              <a:solidFill>
                <a:prstClr val="black"/>
              </a:solidFill>
              <a:latin typeface="Arial" panose="020B0604020202020204" pitchFamily="34" charset="0"/>
              <a:cs typeface="Arial" panose="020B0604020202020204" pitchFamily="34" charset="0"/>
            </a:endParaRPr>
          </a:p>
          <a:p>
            <a:pPr defTabSz="914400" fontAlgn="base">
              <a:spcBef>
                <a:spcPct val="0"/>
              </a:spcBef>
              <a:spcAft>
                <a:spcPct val="0"/>
              </a:spcAft>
              <a:defRPr/>
            </a:pPr>
            <a:r>
              <a:rPr lang="fr-FR" sz="1200" dirty="0">
                <a:solidFill>
                  <a:prstClr val="black"/>
                </a:solidFill>
                <a:latin typeface="Arial" panose="020B0604020202020204" pitchFamily="34" charset="0"/>
                <a:cs typeface="Arial" panose="020B0604020202020204" pitchFamily="34" charset="0"/>
              </a:rPr>
              <a:t>DISTRICT : ………………………………………………………………………..</a:t>
            </a:r>
            <a:endParaRPr lang="en-US" sz="1200" dirty="0">
              <a:solidFill>
                <a:prstClr val="black"/>
              </a:solidFill>
              <a:latin typeface="Arial" panose="020B0604020202020204" pitchFamily="34" charset="0"/>
              <a:cs typeface="Arial" panose="020B0604020202020204" pitchFamily="34" charset="0"/>
            </a:endParaRPr>
          </a:p>
          <a:p>
            <a:pPr defTabSz="914400" fontAlgn="base">
              <a:spcBef>
                <a:spcPct val="0"/>
              </a:spcBef>
              <a:spcAft>
                <a:spcPct val="0"/>
              </a:spcAft>
              <a:defRPr/>
            </a:pPr>
            <a:r>
              <a:rPr lang="fr-FR" sz="1200" dirty="0">
                <a:solidFill>
                  <a:prstClr val="black"/>
                </a:solidFill>
                <a:latin typeface="Arial" panose="020B0604020202020204" pitchFamily="34" charset="0"/>
                <a:cs typeface="Arial" panose="020B0604020202020204" pitchFamily="34" charset="0"/>
              </a:rPr>
              <a:t>SOUS-DISTRICT \AIRE DE SANTE*……………………………………………</a:t>
            </a:r>
            <a:endParaRPr lang="en-US" sz="1200" dirty="0">
              <a:solidFill>
                <a:prstClr val="black"/>
              </a:solidFill>
              <a:latin typeface="Arial" panose="020B0604020202020204" pitchFamily="34" charset="0"/>
              <a:cs typeface="Arial" panose="020B0604020202020204" pitchFamily="34" charset="0"/>
            </a:endParaRPr>
          </a:p>
          <a:p>
            <a:pPr defTabSz="914400" fontAlgn="base">
              <a:spcBef>
                <a:spcPct val="0"/>
              </a:spcBef>
              <a:spcAft>
                <a:spcPct val="0"/>
              </a:spcAft>
              <a:defRPr/>
            </a:pPr>
            <a:r>
              <a:rPr lang="fr-FR" sz="1200" dirty="0">
                <a:solidFill>
                  <a:prstClr val="black"/>
                </a:solidFill>
                <a:latin typeface="Arial" panose="020B0604020202020204" pitchFamily="34" charset="0"/>
                <a:cs typeface="Arial" panose="020B0604020202020204" pitchFamily="34" charset="0"/>
              </a:rPr>
              <a:t>FORMATION SANITAIRE** : ………………………………………………</a:t>
            </a:r>
            <a:endParaRPr lang="en-US" altLang="zh-TW" sz="1050" dirty="0">
              <a:solidFill>
                <a:prstClr val="black"/>
              </a:solidFill>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nvGraphicFramePr>
        <p:xfrm>
          <a:off x="1765300" y="1844675"/>
          <a:ext cx="8674100" cy="4197350"/>
        </p:xfrm>
        <a:graphic>
          <a:graphicData uri="http://schemas.openxmlformats.org/drawingml/2006/table">
            <a:tbl>
              <a:tblPr firstRow="1" firstCol="1" lastRow="1" lastCol="1" bandRow="1" bandCol="1">
                <a:tableStyleId>{5940675A-B579-460E-94D1-54222C63F5DA}</a:tableStyleId>
              </a:tblPr>
              <a:tblGrid>
                <a:gridCol w="244782">
                  <a:extLst>
                    <a:ext uri="{9D8B030D-6E8A-4147-A177-3AD203B41FA5}">
                      <a16:colId xmlns:a16="http://schemas.microsoft.com/office/drawing/2014/main" val="20000"/>
                    </a:ext>
                  </a:extLst>
                </a:gridCol>
                <a:gridCol w="1296093">
                  <a:extLst>
                    <a:ext uri="{9D8B030D-6E8A-4147-A177-3AD203B41FA5}">
                      <a16:colId xmlns:a16="http://schemas.microsoft.com/office/drawing/2014/main" val="20001"/>
                    </a:ext>
                  </a:extLst>
                </a:gridCol>
                <a:gridCol w="564884">
                  <a:extLst>
                    <a:ext uri="{9D8B030D-6E8A-4147-A177-3AD203B41FA5}">
                      <a16:colId xmlns:a16="http://schemas.microsoft.com/office/drawing/2014/main" val="20002"/>
                    </a:ext>
                  </a:extLst>
                </a:gridCol>
                <a:gridCol w="624510">
                  <a:extLst>
                    <a:ext uri="{9D8B030D-6E8A-4147-A177-3AD203B41FA5}">
                      <a16:colId xmlns:a16="http://schemas.microsoft.com/office/drawing/2014/main" val="20003"/>
                    </a:ext>
                  </a:extLst>
                </a:gridCol>
                <a:gridCol w="941472">
                  <a:extLst>
                    <a:ext uri="{9D8B030D-6E8A-4147-A177-3AD203B41FA5}">
                      <a16:colId xmlns:a16="http://schemas.microsoft.com/office/drawing/2014/main" val="20004"/>
                    </a:ext>
                  </a:extLst>
                </a:gridCol>
                <a:gridCol w="859878">
                  <a:extLst>
                    <a:ext uri="{9D8B030D-6E8A-4147-A177-3AD203B41FA5}">
                      <a16:colId xmlns:a16="http://schemas.microsoft.com/office/drawing/2014/main" val="20005"/>
                    </a:ext>
                  </a:extLst>
                </a:gridCol>
                <a:gridCol w="894399">
                  <a:extLst>
                    <a:ext uri="{9D8B030D-6E8A-4147-A177-3AD203B41FA5}">
                      <a16:colId xmlns:a16="http://schemas.microsoft.com/office/drawing/2014/main" val="20006"/>
                    </a:ext>
                  </a:extLst>
                </a:gridCol>
                <a:gridCol w="706105">
                  <a:extLst>
                    <a:ext uri="{9D8B030D-6E8A-4147-A177-3AD203B41FA5}">
                      <a16:colId xmlns:a16="http://schemas.microsoft.com/office/drawing/2014/main" val="20007"/>
                    </a:ext>
                  </a:extLst>
                </a:gridCol>
                <a:gridCol w="706105">
                  <a:extLst>
                    <a:ext uri="{9D8B030D-6E8A-4147-A177-3AD203B41FA5}">
                      <a16:colId xmlns:a16="http://schemas.microsoft.com/office/drawing/2014/main" val="20008"/>
                    </a:ext>
                  </a:extLst>
                </a:gridCol>
                <a:gridCol w="659031">
                  <a:extLst>
                    <a:ext uri="{9D8B030D-6E8A-4147-A177-3AD203B41FA5}">
                      <a16:colId xmlns:a16="http://schemas.microsoft.com/office/drawing/2014/main" val="20009"/>
                    </a:ext>
                  </a:extLst>
                </a:gridCol>
                <a:gridCol w="659031">
                  <a:extLst>
                    <a:ext uri="{9D8B030D-6E8A-4147-A177-3AD203B41FA5}">
                      <a16:colId xmlns:a16="http://schemas.microsoft.com/office/drawing/2014/main" val="20010"/>
                    </a:ext>
                  </a:extLst>
                </a:gridCol>
                <a:gridCol w="517810">
                  <a:extLst>
                    <a:ext uri="{9D8B030D-6E8A-4147-A177-3AD203B41FA5}">
                      <a16:colId xmlns:a16="http://schemas.microsoft.com/office/drawing/2014/main" val="20011"/>
                    </a:ext>
                  </a:extLst>
                </a:gridCol>
              </a:tblGrid>
              <a:tr h="1219406">
                <a:tc>
                  <a:txBody>
                    <a:bodyPr/>
                    <a:lstStyle/>
                    <a:p>
                      <a:pPr marL="0" marR="0">
                        <a:spcBef>
                          <a:spcPts val="0"/>
                        </a:spcBef>
                        <a:spcAft>
                          <a:spcPts val="0"/>
                        </a:spcAft>
                      </a:pPr>
                      <a:r>
                        <a:rPr lang="en-GB" sz="800" dirty="0">
                          <a:effectLst/>
                          <a:latin typeface="Arial" panose="020B0604020202020204" pitchFamily="34" charset="0"/>
                          <a:cs typeface="Arial" panose="020B0604020202020204" pitchFamily="34" charset="0"/>
                        </a:rPr>
                        <a:t>N</a:t>
                      </a:r>
                      <a:endParaRPr lang="en-US" sz="800" dirty="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en-GB" sz="800" dirty="0">
                          <a:effectLst/>
                          <a:latin typeface="Arial" panose="020B0604020202020204" pitchFamily="34" charset="0"/>
                          <a:cs typeface="Arial" panose="020B0604020202020204" pitchFamily="34" charset="0"/>
                        </a:rPr>
                        <a:t>Nom du village </a:t>
                      </a:r>
                      <a:r>
                        <a:rPr lang="en-GB" sz="800" dirty="0" err="1">
                          <a:effectLst/>
                          <a:latin typeface="Arial" panose="020B0604020202020204" pitchFamily="34" charset="0"/>
                          <a:cs typeface="Arial" panose="020B0604020202020204" pitchFamily="34" charset="0"/>
                        </a:rPr>
                        <a:t>ou</a:t>
                      </a:r>
                      <a:r>
                        <a:rPr lang="en-GB" sz="800" dirty="0">
                          <a:effectLst/>
                          <a:latin typeface="Arial" panose="020B0604020202020204" pitchFamily="34" charset="0"/>
                          <a:cs typeface="Arial" panose="020B0604020202020204" pitchFamily="34" charset="0"/>
                        </a:rPr>
                        <a:t> </a:t>
                      </a:r>
                      <a:r>
                        <a:rPr lang="en-GB" sz="800" dirty="0" err="1">
                          <a:effectLst/>
                          <a:latin typeface="Arial" panose="020B0604020202020204" pitchFamily="34" charset="0"/>
                          <a:cs typeface="Arial" panose="020B0604020202020204" pitchFamily="34" charset="0"/>
                        </a:rPr>
                        <a:t>communauté</a:t>
                      </a:r>
                      <a:endParaRPr lang="en-US" sz="800" dirty="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800" dirty="0">
                          <a:effectLst/>
                          <a:latin typeface="Arial" panose="020B0604020202020204" pitchFamily="34" charset="0"/>
                          <a:cs typeface="Arial" panose="020B0604020202020204" pitchFamily="34" charset="0"/>
                        </a:rPr>
                        <a:t>Total de la population en 2019</a:t>
                      </a:r>
                      <a:endParaRPr lang="en-US" sz="800" dirty="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en-GB" sz="800" dirty="0">
                          <a:effectLst/>
                          <a:latin typeface="Arial" panose="020B0604020202020204" pitchFamily="34" charset="0"/>
                          <a:cs typeface="Arial" panose="020B0604020202020204" pitchFamily="34" charset="0"/>
                        </a:rPr>
                        <a:t>Des </a:t>
                      </a:r>
                      <a:r>
                        <a:rPr lang="en-GB" sz="800" dirty="0" err="1">
                          <a:effectLst/>
                          <a:latin typeface="Arial" panose="020B0604020202020204" pitchFamily="34" charset="0"/>
                          <a:cs typeface="Arial" panose="020B0604020202020204" pitchFamily="34" charset="0"/>
                        </a:rPr>
                        <a:t>cas</a:t>
                      </a:r>
                      <a:r>
                        <a:rPr lang="en-GB" sz="800" dirty="0">
                          <a:effectLst/>
                          <a:latin typeface="Arial" panose="020B0604020202020204" pitchFamily="34" charset="0"/>
                          <a:cs typeface="Arial" panose="020B0604020202020204" pitchFamily="34" charset="0"/>
                        </a:rPr>
                        <a:t> </a:t>
                      </a:r>
                      <a:r>
                        <a:rPr lang="en-GB" sz="800" dirty="0" err="1">
                          <a:effectLst/>
                          <a:latin typeface="Arial" panose="020B0604020202020204" pitchFamily="34" charset="0"/>
                          <a:cs typeface="Arial" panose="020B0604020202020204" pitchFamily="34" charset="0"/>
                        </a:rPr>
                        <a:t>sont</a:t>
                      </a:r>
                      <a:r>
                        <a:rPr lang="en-GB" sz="800" dirty="0">
                          <a:effectLst/>
                          <a:latin typeface="Arial" panose="020B0604020202020204" pitchFamily="34" charset="0"/>
                          <a:cs typeface="Arial" panose="020B0604020202020204" pitchFamily="34" charset="0"/>
                        </a:rPr>
                        <a:t> </a:t>
                      </a:r>
                      <a:r>
                        <a:rPr lang="en-GB" sz="800" dirty="0" err="1">
                          <a:effectLst/>
                          <a:latin typeface="Arial" panose="020B0604020202020204" pitchFamily="34" charset="0"/>
                          <a:cs typeface="Arial" panose="020B0604020202020204" pitchFamily="34" charset="0"/>
                        </a:rPr>
                        <a:t>rapportés</a:t>
                      </a:r>
                      <a:r>
                        <a:rPr lang="en-GB" sz="800" dirty="0">
                          <a:effectLst/>
                          <a:latin typeface="Arial" panose="020B0604020202020204" pitchFamily="34" charset="0"/>
                          <a:cs typeface="Arial" panose="020B0604020202020204" pitchFamily="34" charset="0"/>
                        </a:rPr>
                        <a:t> </a:t>
                      </a:r>
                      <a:r>
                        <a:rPr lang="en-GB" sz="800" dirty="0" err="1">
                          <a:effectLst/>
                          <a:latin typeface="Arial" panose="020B0604020202020204" pitchFamily="34" charset="0"/>
                          <a:cs typeface="Arial" panose="020B0604020202020204" pitchFamily="34" charset="0"/>
                        </a:rPr>
                        <a:t>dans</a:t>
                      </a:r>
                      <a:r>
                        <a:rPr lang="en-GB" sz="800" dirty="0">
                          <a:effectLst/>
                          <a:latin typeface="Arial" panose="020B0604020202020204" pitchFamily="34" charset="0"/>
                          <a:cs typeface="Arial" panose="020B0604020202020204" pitchFamily="34" charset="0"/>
                        </a:rPr>
                        <a:t> le village</a:t>
                      </a:r>
                      <a:endParaRPr lang="en-US" sz="1200" dirty="0">
                        <a:effectLst/>
                        <a:latin typeface="Arial" panose="020B0604020202020204" pitchFamily="34" charset="0"/>
                        <a:cs typeface="Arial" panose="020B0604020202020204" pitchFamily="34" charset="0"/>
                      </a:endParaRPr>
                    </a:p>
                    <a:p>
                      <a:pPr marL="0" marR="0">
                        <a:spcBef>
                          <a:spcPts val="0"/>
                        </a:spcBef>
                        <a:spcAft>
                          <a:spcPts val="0"/>
                        </a:spcAft>
                      </a:pPr>
                      <a:r>
                        <a:rPr lang="en-GB" sz="8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cs typeface="Arial" panose="020B0604020202020204" pitchFamily="34" charset="0"/>
                      </a:endParaRPr>
                    </a:p>
                    <a:p>
                      <a:pPr marL="0" marR="0">
                        <a:spcBef>
                          <a:spcPts val="0"/>
                        </a:spcBef>
                        <a:spcAft>
                          <a:spcPts val="0"/>
                        </a:spcAft>
                      </a:pPr>
                      <a:r>
                        <a:rPr lang="en-GB" sz="800" b="1" dirty="0">
                          <a:effectLst/>
                          <a:latin typeface="Arial" panose="020B0604020202020204" pitchFamily="34" charset="0"/>
                          <a:cs typeface="Arial" panose="020B0604020202020204" pitchFamily="34" charset="0"/>
                        </a:rPr>
                        <a:t>1</a:t>
                      </a:r>
                      <a:r>
                        <a:rPr lang="en-GB" sz="800" dirty="0">
                          <a:effectLst/>
                          <a:latin typeface="Arial" panose="020B0604020202020204" pitchFamily="34" charset="0"/>
                          <a:cs typeface="Arial" panose="020B0604020202020204" pitchFamily="34" charset="0"/>
                        </a:rPr>
                        <a:t> </a:t>
                      </a:r>
                      <a:r>
                        <a:rPr lang="en-GB" sz="800" dirty="0" err="1">
                          <a:effectLst/>
                          <a:latin typeface="Arial" panose="020B0604020202020204" pitchFamily="34" charset="0"/>
                          <a:cs typeface="Arial" panose="020B0604020202020204" pitchFamily="34" charset="0"/>
                        </a:rPr>
                        <a:t>si</a:t>
                      </a:r>
                      <a:r>
                        <a:rPr lang="en-GB" sz="800" dirty="0">
                          <a:effectLst/>
                          <a:latin typeface="Arial" panose="020B0604020202020204" pitchFamily="34" charset="0"/>
                          <a:cs typeface="Arial" panose="020B0604020202020204" pitchFamily="34" charset="0"/>
                        </a:rPr>
                        <a:t> </a:t>
                      </a:r>
                      <a:r>
                        <a:rPr lang="en-GB" sz="800" dirty="0" err="1">
                          <a:effectLst/>
                          <a:latin typeface="Arial" panose="020B0604020202020204" pitchFamily="34" charset="0"/>
                          <a:cs typeface="Arial" panose="020B0604020202020204" pitchFamily="34" charset="0"/>
                        </a:rPr>
                        <a:t>Oui</a:t>
                      </a:r>
                      <a:endParaRPr lang="en-US" sz="1200" dirty="0">
                        <a:effectLst/>
                        <a:latin typeface="Arial" panose="020B0604020202020204" pitchFamily="34" charset="0"/>
                        <a:cs typeface="Arial" panose="020B0604020202020204" pitchFamily="34" charset="0"/>
                      </a:endParaRPr>
                    </a:p>
                    <a:p>
                      <a:pPr marL="0" marR="0">
                        <a:spcBef>
                          <a:spcPts val="0"/>
                        </a:spcBef>
                        <a:spcAft>
                          <a:spcPts val="0"/>
                        </a:spcAft>
                      </a:pPr>
                      <a:r>
                        <a:rPr lang="en-GB" sz="800" b="1" dirty="0">
                          <a:effectLst/>
                          <a:latin typeface="Arial" panose="020B0604020202020204" pitchFamily="34" charset="0"/>
                          <a:cs typeface="Arial" panose="020B0604020202020204" pitchFamily="34" charset="0"/>
                        </a:rPr>
                        <a:t>0 </a:t>
                      </a:r>
                      <a:r>
                        <a:rPr lang="en-GB" sz="800" dirty="0" err="1">
                          <a:effectLst/>
                          <a:latin typeface="Arial" panose="020B0604020202020204" pitchFamily="34" charset="0"/>
                          <a:cs typeface="Arial" panose="020B0604020202020204" pitchFamily="34" charset="0"/>
                        </a:rPr>
                        <a:t>si</a:t>
                      </a:r>
                      <a:r>
                        <a:rPr lang="en-GB" sz="800" dirty="0">
                          <a:effectLst/>
                          <a:latin typeface="Arial" panose="020B0604020202020204" pitchFamily="34" charset="0"/>
                          <a:cs typeface="Arial" panose="020B0604020202020204" pitchFamily="34" charset="0"/>
                        </a:rPr>
                        <a:t> Non</a:t>
                      </a:r>
                      <a:endParaRPr lang="en-US" sz="1200" dirty="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en-GB" sz="800" dirty="0">
                          <a:effectLst/>
                          <a:latin typeface="Arial" panose="020B0604020202020204" pitchFamily="34" charset="0"/>
                          <a:cs typeface="Arial" panose="020B0604020202020204" pitchFamily="34" charset="0"/>
                        </a:rPr>
                        <a:t>Type de points </a:t>
                      </a:r>
                      <a:r>
                        <a:rPr lang="en-GB" sz="800" dirty="0" err="1">
                          <a:effectLst/>
                          <a:latin typeface="Arial" panose="020B0604020202020204" pitchFamily="34" charset="0"/>
                          <a:cs typeface="Arial" panose="020B0604020202020204" pitchFamily="34" charset="0"/>
                        </a:rPr>
                        <a:t>d’eau</a:t>
                      </a:r>
                      <a:endParaRPr lang="en-US" sz="1200" dirty="0">
                        <a:effectLst/>
                        <a:latin typeface="Arial" panose="020B0604020202020204" pitchFamily="34" charset="0"/>
                        <a:cs typeface="Arial" panose="020B0604020202020204" pitchFamily="34" charset="0"/>
                      </a:endParaRPr>
                    </a:p>
                    <a:p>
                      <a:pPr marL="0" marR="0">
                        <a:spcBef>
                          <a:spcPts val="0"/>
                        </a:spcBef>
                        <a:spcAft>
                          <a:spcPts val="0"/>
                        </a:spcAft>
                      </a:pPr>
                      <a:r>
                        <a:rPr lang="en-GB" sz="800" dirty="0">
                          <a:effectLst/>
                          <a:latin typeface="Arial" panose="020B0604020202020204" pitchFamily="34" charset="0"/>
                          <a:cs typeface="Arial" panose="020B0604020202020204" pitchFamily="34" charset="0"/>
                        </a:rPr>
                        <a:t>1. </a:t>
                      </a:r>
                      <a:r>
                        <a:rPr lang="en-GB" sz="800" dirty="0" err="1">
                          <a:effectLst/>
                          <a:latin typeface="Arial" panose="020B0604020202020204" pitchFamily="34" charset="0"/>
                          <a:cs typeface="Arial" panose="020B0604020202020204" pitchFamily="34" charset="0"/>
                        </a:rPr>
                        <a:t>Rivière</a:t>
                      </a:r>
                      <a:r>
                        <a:rPr lang="en-GB" sz="800" dirty="0">
                          <a:effectLst/>
                          <a:latin typeface="Arial" panose="020B0604020202020204" pitchFamily="34" charset="0"/>
                          <a:cs typeface="Arial" panose="020B0604020202020204" pitchFamily="34" charset="0"/>
                        </a:rPr>
                        <a:t>,  Lac</a:t>
                      </a:r>
                      <a:endParaRPr lang="en-US" sz="1200" dirty="0">
                        <a:effectLst/>
                        <a:latin typeface="Arial" panose="020B0604020202020204" pitchFamily="34" charset="0"/>
                        <a:cs typeface="Arial" panose="020B0604020202020204" pitchFamily="34" charset="0"/>
                      </a:endParaRPr>
                    </a:p>
                    <a:p>
                      <a:pPr marL="0" marR="0">
                        <a:spcBef>
                          <a:spcPts val="0"/>
                        </a:spcBef>
                        <a:spcAft>
                          <a:spcPts val="0"/>
                        </a:spcAft>
                      </a:pPr>
                      <a:r>
                        <a:rPr lang="en-GB" sz="800" dirty="0">
                          <a:effectLst/>
                          <a:latin typeface="Arial" panose="020B0604020202020204" pitchFamily="34" charset="0"/>
                          <a:cs typeface="Arial" panose="020B0604020202020204" pitchFamily="34" charset="0"/>
                        </a:rPr>
                        <a:t>2. </a:t>
                      </a:r>
                      <a:r>
                        <a:rPr lang="en-GB" sz="800" dirty="0" err="1">
                          <a:effectLst/>
                          <a:latin typeface="Arial" panose="020B0604020202020204" pitchFamily="34" charset="0"/>
                          <a:cs typeface="Arial" panose="020B0604020202020204" pitchFamily="34" charset="0"/>
                        </a:rPr>
                        <a:t>Etang</a:t>
                      </a:r>
                      <a:r>
                        <a:rPr lang="en-GB" sz="800" dirty="0">
                          <a:effectLst/>
                          <a:latin typeface="Arial" panose="020B0604020202020204" pitchFamily="34" charset="0"/>
                          <a:cs typeface="Arial" panose="020B0604020202020204" pitchFamily="34" charset="0"/>
                        </a:rPr>
                        <a:t> </a:t>
                      </a:r>
                      <a:r>
                        <a:rPr lang="en-GB" sz="800" dirty="0" err="1">
                          <a:effectLst/>
                          <a:latin typeface="Arial" panose="020B0604020202020204" pitchFamily="34" charset="0"/>
                          <a:cs typeface="Arial" panose="020B0604020202020204" pitchFamily="34" charset="0"/>
                        </a:rPr>
                        <a:t>temporaire</a:t>
                      </a:r>
                      <a:endParaRPr lang="en-US" sz="1200" dirty="0">
                        <a:effectLst/>
                        <a:latin typeface="Arial" panose="020B0604020202020204" pitchFamily="34" charset="0"/>
                        <a:cs typeface="Arial" panose="020B0604020202020204" pitchFamily="34" charset="0"/>
                      </a:endParaRPr>
                    </a:p>
                    <a:p>
                      <a:pPr marL="0" marR="0">
                        <a:spcBef>
                          <a:spcPts val="0"/>
                        </a:spcBef>
                        <a:spcAft>
                          <a:spcPts val="0"/>
                        </a:spcAft>
                      </a:pPr>
                      <a:r>
                        <a:rPr lang="en-GB" sz="800" dirty="0">
                          <a:effectLst/>
                          <a:latin typeface="Arial" panose="020B0604020202020204" pitchFamily="34" charset="0"/>
                          <a:cs typeface="Arial" panose="020B0604020202020204" pitchFamily="34" charset="0"/>
                        </a:rPr>
                        <a:t>3. Canal </a:t>
                      </a:r>
                      <a:r>
                        <a:rPr lang="en-GB" sz="800" dirty="0" err="1">
                          <a:effectLst/>
                          <a:latin typeface="Arial" panose="020B0604020202020204" pitchFamily="34" charset="0"/>
                          <a:cs typeface="Arial" panose="020B0604020202020204" pitchFamily="34" charset="0"/>
                        </a:rPr>
                        <a:t>d’irrigation</a:t>
                      </a:r>
                      <a:endParaRPr lang="en-US" sz="1200" dirty="0">
                        <a:effectLst/>
                        <a:latin typeface="Arial" panose="020B0604020202020204" pitchFamily="34" charset="0"/>
                        <a:cs typeface="Arial" panose="020B0604020202020204" pitchFamily="34" charset="0"/>
                      </a:endParaRPr>
                    </a:p>
                    <a:p>
                      <a:pPr marL="0" marR="0">
                        <a:spcBef>
                          <a:spcPts val="0"/>
                        </a:spcBef>
                        <a:spcAft>
                          <a:spcPts val="0"/>
                        </a:spcAft>
                      </a:pPr>
                      <a:r>
                        <a:rPr lang="en-GB" sz="800" dirty="0">
                          <a:effectLst/>
                          <a:latin typeface="Arial" panose="020B0604020202020204" pitchFamily="34" charset="0"/>
                          <a:cs typeface="Arial" panose="020B0604020202020204" pitchFamily="34" charset="0"/>
                        </a:rPr>
                        <a:t>4. </a:t>
                      </a:r>
                      <a:r>
                        <a:rPr lang="en-GB" sz="800" dirty="0" err="1">
                          <a:effectLst/>
                          <a:latin typeface="Arial" panose="020B0604020202020204" pitchFamily="34" charset="0"/>
                          <a:cs typeface="Arial" panose="020B0604020202020204" pitchFamily="34" charset="0"/>
                        </a:rPr>
                        <a:t>Autre</a:t>
                      </a:r>
                      <a:r>
                        <a:rPr lang="en-GB" sz="800" dirty="0">
                          <a:effectLst/>
                          <a:latin typeface="Arial" panose="020B0604020202020204" pitchFamily="34" charset="0"/>
                          <a:cs typeface="Arial" panose="020B0604020202020204" pitchFamily="34" charset="0"/>
                        </a:rPr>
                        <a:t> (</a:t>
                      </a:r>
                      <a:r>
                        <a:rPr lang="en-GB" sz="800" dirty="0" err="1">
                          <a:effectLst/>
                          <a:latin typeface="Arial" panose="020B0604020202020204" pitchFamily="34" charset="0"/>
                          <a:cs typeface="Arial" panose="020B0604020202020204" pitchFamily="34" charset="0"/>
                        </a:rPr>
                        <a:t>spécifier</a:t>
                      </a:r>
                      <a:r>
                        <a:rPr lang="en-GB" sz="800" dirty="0">
                          <a:effectLst/>
                          <a:latin typeface="Arial" panose="020B0604020202020204" pitchFamily="34" charset="0"/>
                          <a:cs typeface="Arial" panose="020B0604020202020204" pitchFamily="34" charset="0"/>
                        </a:rPr>
                        <a:t>)</a:t>
                      </a:r>
                      <a:endParaRPr lang="en-US" sz="1200" dirty="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en-GB" sz="800" dirty="0" err="1">
                          <a:effectLst/>
                          <a:latin typeface="Arial" panose="020B0604020202020204" pitchFamily="34" charset="0"/>
                          <a:cs typeface="Arial" panose="020B0604020202020204" pitchFamily="34" charset="0"/>
                        </a:rPr>
                        <a:t>Activités</a:t>
                      </a:r>
                      <a:r>
                        <a:rPr lang="en-GB" sz="800" dirty="0">
                          <a:effectLst/>
                          <a:latin typeface="Arial" panose="020B0604020202020204" pitchFamily="34" charset="0"/>
                          <a:cs typeface="Arial" panose="020B0604020202020204" pitchFamily="34" charset="0"/>
                        </a:rPr>
                        <a:t> </a:t>
                      </a:r>
                      <a:r>
                        <a:rPr lang="en-GB" sz="800" dirty="0" err="1">
                          <a:effectLst/>
                          <a:latin typeface="Arial" panose="020B0604020202020204" pitchFamily="34" charset="0"/>
                          <a:cs typeface="Arial" panose="020B0604020202020204" pitchFamily="34" charset="0"/>
                        </a:rPr>
                        <a:t>autour</a:t>
                      </a:r>
                      <a:r>
                        <a:rPr lang="en-GB" sz="800" dirty="0">
                          <a:effectLst/>
                          <a:latin typeface="Arial" panose="020B0604020202020204" pitchFamily="34" charset="0"/>
                          <a:cs typeface="Arial" panose="020B0604020202020204" pitchFamily="34" charset="0"/>
                        </a:rPr>
                        <a:t> des points </a:t>
                      </a:r>
                      <a:r>
                        <a:rPr lang="en-GB" sz="800" dirty="0" err="1">
                          <a:effectLst/>
                          <a:latin typeface="Arial" panose="020B0604020202020204" pitchFamily="34" charset="0"/>
                          <a:cs typeface="Arial" panose="020B0604020202020204" pitchFamily="34" charset="0"/>
                        </a:rPr>
                        <a:t>d’eau</a:t>
                      </a:r>
                      <a:endParaRPr lang="en-US" sz="1100" dirty="0">
                        <a:effectLst/>
                        <a:latin typeface="Arial" panose="020B0604020202020204" pitchFamily="34" charset="0"/>
                        <a:cs typeface="Arial" panose="020B0604020202020204" pitchFamily="34" charset="0"/>
                      </a:endParaRPr>
                    </a:p>
                    <a:p>
                      <a:pPr marL="0" marR="0">
                        <a:spcBef>
                          <a:spcPts val="0"/>
                        </a:spcBef>
                        <a:spcAft>
                          <a:spcPts val="0"/>
                        </a:spcAft>
                      </a:pPr>
                      <a:r>
                        <a:rPr lang="en-GB" sz="800" dirty="0">
                          <a:effectLst/>
                          <a:latin typeface="Arial" panose="020B0604020202020204" pitchFamily="34" charset="0"/>
                          <a:cs typeface="Arial" panose="020B0604020202020204" pitchFamily="34" charset="0"/>
                        </a:rPr>
                        <a:t>1. </a:t>
                      </a:r>
                      <a:r>
                        <a:rPr lang="en-GB" sz="800" dirty="0" err="1">
                          <a:effectLst/>
                          <a:latin typeface="Arial" panose="020B0604020202020204" pitchFamily="34" charset="0"/>
                          <a:cs typeface="Arial" panose="020B0604020202020204" pitchFamily="34" charset="0"/>
                        </a:rPr>
                        <a:t>Pêche</a:t>
                      </a:r>
                      <a:endParaRPr lang="en-US" sz="1100" dirty="0">
                        <a:effectLst/>
                        <a:latin typeface="Arial" panose="020B0604020202020204" pitchFamily="34" charset="0"/>
                        <a:cs typeface="Arial" panose="020B0604020202020204" pitchFamily="34" charset="0"/>
                      </a:endParaRPr>
                    </a:p>
                    <a:p>
                      <a:pPr marL="0" marR="0">
                        <a:spcBef>
                          <a:spcPts val="0"/>
                        </a:spcBef>
                        <a:spcAft>
                          <a:spcPts val="0"/>
                        </a:spcAft>
                      </a:pPr>
                      <a:r>
                        <a:rPr lang="en-GB" sz="800" dirty="0">
                          <a:effectLst/>
                          <a:latin typeface="Arial" panose="020B0604020202020204" pitchFamily="34" charset="0"/>
                          <a:cs typeface="Arial" panose="020B0604020202020204" pitchFamily="34" charset="0"/>
                        </a:rPr>
                        <a:t>2. Agriculture</a:t>
                      </a:r>
                      <a:endParaRPr lang="en-US" sz="1100" dirty="0">
                        <a:effectLst/>
                        <a:latin typeface="Arial" panose="020B0604020202020204" pitchFamily="34" charset="0"/>
                        <a:cs typeface="Arial" panose="020B0604020202020204" pitchFamily="34" charset="0"/>
                      </a:endParaRPr>
                    </a:p>
                    <a:p>
                      <a:pPr marL="0" marR="0">
                        <a:spcBef>
                          <a:spcPts val="0"/>
                        </a:spcBef>
                        <a:spcAft>
                          <a:spcPts val="0"/>
                        </a:spcAft>
                      </a:pPr>
                      <a:r>
                        <a:rPr lang="en-GB" sz="800" dirty="0">
                          <a:effectLst/>
                          <a:latin typeface="Arial" panose="020B0604020202020204" pitchFamily="34" charset="0"/>
                          <a:cs typeface="Arial" panose="020B0604020202020204" pitchFamily="34" charset="0"/>
                        </a:rPr>
                        <a:t>3. Usage </a:t>
                      </a:r>
                      <a:r>
                        <a:rPr lang="en-GB" sz="800" dirty="0" err="1">
                          <a:effectLst/>
                          <a:latin typeface="Arial" panose="020B0604020202020204" pitchFamily="34" charset="0"/>
                          <a:cs typeface="Arial" panose="020B0604020202020204" pitchFamily="34" charset="0"/>
                        </a:rPr>
                        <a:t>domestique</a:t>
                      </a:r>
                      <a:endParaRPr lang="en-US" sz="1100" dirty="0">
                        <a:effectLst/>
                        <a:latin typeface="Arial" panose="020B0604020202020204" pitchFamily="34" charset="0"/>
                        <a:cs typeface="Arial" panose="020B0604020202020204" pitchFamily="34" charset="0"/>
                      </a:endParaRPr>
                    </a:p>
                    <a:p>
                      <a:pPr marL="0" marR="0">
                        <a:spcBef>
                          <a:spcPts val="0"/>
                        </a:spcBef>
                        <a:spcAft>
                          <a:spcPts val="0"/>
                        </a:spcAft>
                      </a:pPr>
                      <a:r>
                        <a:rPr lang="en-GB" sz="800" dirty="0">
                          <a:effectLst/>
                          <a:latin typeface="Arial" panose="020B0604020202020204" pitchFamily="34" charset="0"/>
                          <a:cs typeface="Arial" panose="020B0604020202020204" pitchFamily="34" charset="0"/>
                        </a:rPr>
                        <a:t>4. </a:t>
                      </a:r>
                      <a:r>
                        <a:rPr lang="en-GB" sz="800" dirty="0" err="1">
                          <a:effectLst/>
                          <a:latin typeface="Arial" panose="020B0604020202020204" pitchFamily="34" charset="0"/>
                          <a:cs typeface="Arial" panose="020B0604020202020204" pitchFamily="34" charset="0"/>
                        </a:rPr>
                        <a:t>Autre</a:t>
                      </a:r>
                      <a:r>
                        <a:rPr lang="en-GB" sz="800" dirty="0">
                          <a:effectLst/>
                          <a:latin typeface="Arial" panose="020B0604020202020204" pitchFamily="34" charset="0"/>
                          <a:cs typeface="Arial" panose="020B0604020202020204" pitchFamily="34" charset="0"/>
                        </a:rPr>
                        <a:t> (</a:t>
                      </a:r>
                      <a:r>
                        <a:rPr lang="en-GB" sz="800" dirty="0" err="1">
                          <a:effectLst/>
                          <a:latin typeface="Arial" panose="020B0604020202020204" pitchFamily="34" charset="0"/>
                          <a:cs typeface="Arial" panose="020B0604020202020204" pitchFamily="34" charset="0"/>
                        </a:rPr>
                        <a:t>spécifier</a:t>
                      </a:r>
                      <a:r>
                        <a:rPr lang="en-GB" sz="800" dirty="0">
                          <a:effectLst/>
                          <a:latin typeface="Arial" panose="020B0604020202020204" pitchFamily="34" charset="0"/>
                          <a:cs typeface="Arial" panose="020B0604020202020204" pitchFamily="34" charset="0"/>
                        </a:rPr>
                        <a:t>)</a:t>
                      </a:r>
                      <a:endParaRPr lang="en-US" sz="1100" dirty="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en-GB" sz="800" dirty="0">
                          <a:effectLst/>
                          <a:latin typeface="Arial" panose="020B0604020202020204" pitchFamily="34" charset="0"/>
                          <a:cs typeface="Arial" panose="020B0604020202020204" pitchFamily="34" charset="0"/>
                        </a:rPr>
                        <a:t>Source </a:t>
                      </a:r>
                      <a:r>
                        <a:rPr lang="en-GB" sz="800" dirty="0" err="1">
                          <a:effectLst/>
                          <a:latin typeface="Arial" panose="020B0604020202020204" pitchFamily="34" charset="0"/>
                          <a:cs typeface="Arial" panose="020B0604020202020204" pitchFamily="34" charset="0"/>
                        </a:rPr>
                        <a:t>principale</a:t>
                      </a:r>
                      <a:r>
                        <a:rPr lang="en-GB" sz="800" dirty="0">
                          <a:effectLst/>
                          <a:latin typeface="Arial" panose="020B0604020202020204" pitchFamily="34" charset="0"/>
                          <a:cs typeface="Arial" panose="020B0604020202020204" pitchFamily="34" charset="0"/>
                        </a:rPr>
                        <a:t> </a:t>
                      </a:r>
                      <a:r>
                        <a:rPr lang="en-GB" sz="800" dirty="0" err="1">
                          <a:effectLst/>
                          <a:latin typeface="Arial" panose="020B0604020202020204" pitchFamily="34" charset="0"/>
                          <a:cs typeface="Arial" panose="020B0604020202020204" pitchFamily="34" charset="0"/>
                        </a:rPr>
                        <a:t>d’approvisionnement</a:t>
                      </a:r>
                      <a:r>
                        <a:rPr lang="en-GB" sz="800" dirty="0">
                          <a:effectLst/>
                          <a:latin typeface="Arial" panose="020B0604020202020204" pitchFamily="34" charset="0"/>
                          <a:cs typeface="Arial" panose="020B0604020202020204" pitchFamily="34" charset="0"/>
                        </a:rPr>
                        <a:t> </a:t>
                      </a:r>
                      <a:r>
                        <a:rPr lang="en-GB" sz="800" dirty="0" err="1">
                          <a:effectLst/>
                          <a:latin typeface="Arial" panose="020B0604020202020204" pitchFamily="34" charset="0"/>
                          <a:cs typeface="Arial" panose="020B0604020202020204" pitchFamily="34" charset="0"/>
                        </a:rPr>
                        <a:t>en</a:t>
                      </a:r>
                      <a:r>
                        <a:rPr lang="en-GB" sz="800" dirty="0">
                          <a:effectLst/>
                          <a:latin typeface="Arial" panose="020B0604020202020204" pitchFamily="34" charset="0"/>
                          <a:cs typeface="Arial" panose="020B0604020202020204" pitchFamily="34" charset="0"/>
                        </a:rPr>
                        <a:t> eau</a:t>
                      </a:r>
                      <a:endParaRPr lang="en-US" sz="1100" dirty="0">
                        <a:effectLst/>
                        <a:latin typeface="Arial" panose="020B0604020202020204" pitchFamily="34" charset="0"/>
                        <a:cs typeface="Arial" panose="020B0604020202020204" pitchFamily="34" charset="0"/>
                      </a:endParaRPr>
                    </a:p>
                    <a:p>
                      <a:pPr marL="0" marR="0">
                        <a:spcBef>
                          <a:spcPts val="0"/>
                        </a:spcBef>
                        <a:spcAft>
                          <a:spcPts val="0"/>
                        </a:spcAft>
                      </a:pPr>
                      <a:r>
                        <a:rPr lang="en-GB" sz="800" dirty="0">
                          <a:effectLst/>
                          <a:latin typeface="Arial" panose="020B0604020202020204" pitchFamily="34" charset="0"/>
                          <a:cs typeface="Arial" panose="020B0604020202020204" pitchFamily="34" charset="0"/>
                        </a:rPr>
                        <a:t>1. Mare, lac, </a:t>
                      </a:r>
                      <a:r>
                        <a:rPr lang="en-GB" sz="800" dirty="0" err="1">
                          <a:effectLst/>
                          <a:latin typeface="Arial" panose="020B0604020202020204" pitchFamily="34" charset="0"/>
                          <a:cs typeface="Arial" panose="020B0604020202020204" pitchFamily="34" charset="0"/>
                        </a:rPr>
                        <a:t>rivière</a:t>
                      </a:r>
                      <a:endParaRPr lang="en-US" sz="1100" dirty="0">
                        <a:effectLst/>
                        <a:latin typeface="Arial" panose="020B0604020202020204" pitchFamily="34" charset="0"/>
                        <a:cs typeface="Arial" panose="020B0604020202020204" pitchFamily="34" charset="0"/>
                      </a:endParaRPr>
                    </a:p>
                    <a:p>
                      <a:pPr marL="0" marR="0">
                        <a:spcBef>
                          <a:spcPts val="0"/>
                        </a:spcBef>
                        <a:spcAft>
                          <a:spcPts val="0"/>
                        </a:spcAft>
                      </a:pPr>
                      <a:r>
                        <a:rPr lang="en-GB" sz="800" dirty="0">
                          <a:effectLst/>
                          <a:latin typeface="Arial" panose="020B0604020202020204" pitchFamily="34" charset="0"/>
                          <a:cs typeface="Arial" panose="020B0604020202020204" pitchFamily="34" charset="0"/>
                        </a:rPr>
                        <a:t>2. Forage </a:t>
                      </a:r>
                      <a:r>
                        <a:rPr lang="en-GB" sz="800" dirty="0" err="1">
                          <a:effectLst/>
                          <a:latin typeface="Arial" panose="020B0604020202020204" pitchFamily="34" charset="0"/>
                          <a:cs typeface="Arial" panose="020B0604020202020204" pitchFamily="34" charset="0"/>
                        </a:rPr>
                        <a:t>ou</a:t>
                      </a:r>
                      <a:r>
                        <a:rPr lang="en-GB" sz="800" dirty="0">
                          <a:effectLst/>
                          <a:latin typeface="Arial" panose="020B0604020202020204" pitchFamily="34" charset="0"/>
                          <a:cs typeface="Arial" panose="020B0604020202020204" pitchFamily="34" charset="0"/>
                        </a:rPr>
                        <a:t> </a:t>
                      </a:r>
                      <a:r>
                        <a:rPr lang="en-GB" sz="800" dirty="0" err="1">
                          <a:effectLst/>
                          <a:latin typeface="Arial" panose="020B0604020202020204" pitchFamily="34" charset="0"/>
                          <a:cs typeface="Arial" panose="020B0604020202020204" pitchFamily="34" charset="0"/>
                        </a:rPr>
                        <a:t>puits</a:t>
                      </a:r>
                      <a:endParaRPr lang="en-US" sz="1100" dirty="0">
                        <a:effectLst/>
                        <a:latin typeface="Arial" panose="020B0604020202020204" pitchFamily="34" charset="0"/>
                        <a:cs typeface="Arial" panose="020B0604020202020204" pitchFamily="34" charset="0"/>
                      </a:endParaRPr>
                    </a:p>
                    <a:p>
                      <a:pPr marL="0" marR="0">
                        <a:spcBef>
                          <a:spcPts val="0"/>
                        </a:spcBef>
                        <a:spcAft>
                          <a:spcPts val="0"/>
                        </a:spcAft>
                      </a:pPr>
                      <a:r>
                        <a:rPr lang="en-GB" sz="800" dirty="0">
                          <a:effectLst/>
                          <a:latin typeface="Arial" panose="020B0604020202020204" pitchFamily="34" charset="0"/>
                          <a:cs typeface="Arial" panose="020B0604020202020204" pitchFamily="34" charset="0"/>
                        </a:rPr>
                        <a:t>3. </a:t>
                      </a:r>
                      <a:r>
                        <a:rPr lang="fr-FR" sz="800" dirty="0">
                          <a:effectLst/>
                          <a:latin typeface="Arial" panose="020B0604020202020204" pitchFamily="34" charset="0"/>
                          <a:cs typeface="Arial" panose="020B0604020202020204" pitchFamily="34" charset="0"/>
                        </a:rPr>
                        <a:t>Pompe de ménage</a:t>
                      </a:r>
                      <a:endParaRPr lang="en-US" sz="1100" dirty="0">
                        <a:effectLst/>
                        <a:latin typeface="Arial" panose="020B0604020202020204" pitchFamily="34" charset="0"/>
                        <a:cs typeface="Arial" panose="020B0604020202020204" pitchFamily="34" charset="0"/>
                      </a:endParaRPr>
                    </a:p>
                    <a:p>
                      <a:pPr marL="0" marR="0">
                        <a:spcBef>
                          <a:spcPts val="0"/>
                        </a:spcBef>
                        <a:spcAft>
                          <a:spcPts val="0"/>
                        </a:spcAft>
                      </a:pPr>
                      <a:r>
                        <a:rPr lang="en-GB" sz="800" dirty="0">
                          <a:effectLst/>
                          <a:latin typeface="Arial" panose="020B0604020202020204" pitchFamily="34" charset="0"/>
                          <a:cs typeface="Arial" panose="020B0604020202020204" pitchFamily="34" charset="0"/>
                        </a:rPr>
                        <a:t>4. </a:t>
                      </a:r>
                      <a:r>
                        <a:rPr lang="en-GB" sz="800" dirty="0" err="1">
                          <a:effectLst/>
                          <a:latin typeface="Arial" panose="020B0604020202020204" pitchFamily="34" charset="0"/>
                          <a:cs typeface="Arial" panose="020B0604020202020204" pitchFamily="34" charset="0"/>
                        </a:rPr>
                        <a:t>Robinet</a:t>
                      </a:r>
                      <a:endParaRPr lang="en-US" sz="900" dirty="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en-GB" sz="800" dirty="0" err="1">
                          <a:effectLst/>
                          <a:latin typeface="Arial" panose="020B0604020202020204" pitchFamily="34" charset="0"/>
                          <a:cs typeface="Arial" panose="020B0604020202020204" pitchFamily="34" charset="0"/>
                        </a:rPr>
                        <a:t>Etat</a:t>
                      </a:r>
                      <a:r>
                        <a:rPr lang="en-GB" sz="800" dirty="0">
                          <a:effectLst/>
                          <a:latin typeface="Arial" panose="020B0604020202020204" pitchFamily="34" charset="0"/>
                          <a:cs typeface="Arial" panose="020B0604020202020204" pitchFamily="34" charset="0"/>
                        </a:rPr>
                        <a:t> principal </a:t>
                      </a:r>
                      <a:r>
                        <a:rPr lang="en-GB" sz="800" dirty="0" err="1">
                          <a:effectLst/>
                          <a:latin typeface="Arial" panose="020B0604020202020204" pitchFamily="34" charset="0"/>
                          <a:cs typeface="Arial" panose="020B0604020202020204" pitchFamily="34" charset="0"/>
                        </a:rPr>
                        <a:t>d’assainissement</a:t>
                      </a:r>
                      <a:endParaRPr lang="en-US" sz="1100" dirty="0">
                        <a:effectLst/>
                        <a:latin typeface="Arial" panose="020B0604020202020204" pitchFamily="34" charset="0"/>
                        <a:cs typeface="Arial" panose="020B0604020202020204" pitchFamily="34" charset="0"/>
                      </a:endParaRPr>
                    </a:p>
                    <a:p>
                      <a:pPr marL="0" marR="0">
                        <a:spcBef>
                          <a:spcPts val="0"/>
                        </a:spcBef>
                        <a:spcAft>
                          <a:spcPts val="0"/>
                        </a:spcAft>
                      </a:pPr>
                      <a:r>
                        <a:rPr lang="en-GB" sz="800" dirty="0">
                          <a:effectLst/>
                          <a:latin typeface="Arial" panose="020B0604020202020204" pitchFamily="34" charset="0"/>
                          <a:cs typeface="Arial" panose="020B0604020202020204" pitchFamily="34" charset="0"/>
                        </a:rPr>
                        <a:t>1. </a:t>
                      </a:r>
                      <a:r>
                        <a:rPr lang="en-GB" sz="800" dirty="0" err="1">
                          <a:effectLst/>
                          <a:latin typeface="Arial" panose="020B0604020202020204" pitchFamily="34" charset="0"/>
                          <a:cs typeface="Arial" panose="020B0604020202020204" pitchFamily="34" charset="0"/>
                        </a:rPr>
                        <a:t>Défécation</a:t>
                      </a:r>
                      <a:r>
                        <a:rPr lang="en-GB" sz="800" dirty="0">
                          <a:effectLst/>
                          <a:latin typeface="Arial" panose="020B0604020202020204" pitchFamily="34" charset="0"/>
                          <a:cs typeface="Arial" panose="020B0604020202020204" pitchFamily="34" charset="0"/>
                        </a:rPr>
                        <a:t> à </a:t>
                      </a:r>
                      <a:r>
                        <a:rPr lang="en-GB" sz="800" dirty="0" err="1">
                          <a:effectLst/>
                          <a:latin typeface="Arial" panose="020B0604020202020204" pitchFamily="34" charset="0"/>
                          <a:cs typeface="Arial" panose="020B0604020202020204" pitchFamily="34" charset="0"/>
                        </a:rPr>
                        <a:t>l’aire</a:t>
                      </a:r>
                      <a:r>
                        <a:rPr lang="en-GB" sz="800" dirty="0">
                          <a:effectLst/>
                          <a:latin typeface="Arial" panose="020B0604020202020204" pitchFamily="34" charset="0"/>
                          <a:cs typeface="Arial" panose="020B0604020202020204" pitchFamily="34" charset="0"/>
                        </a:rPr>
                        <a:t> </a:t>
                      </a:r>
                      <a:r>
                        <a:rPr lang="en-GB" sz="800" dirty="0" err="1">
                          <a:effectLst/>
                          <a:latin typeface="Arial" panose="020B0604020202020204" pitchFamily="34" charset="0"/>
                          <a:cs typeface="Arial" panose="020B0604020202020204" pitchFamily="34" charset="0"/>
                        </a:rPr>
                        <a:t>libre</a:t>
                      </a:r>
                      <a:endParaRPr lang="en-US" sz="1100" dirty="0">
                        <a:effectLst/>
                        <a:latin typeface="Arial" panose="020B0604020202020204" pitchFamily="34" charset="0"/>
                        <a:cs typeface="Arial" panose="020B0604020202020204" pitchFamily="34" charset="0"/>
                      </a:endParaRPr>
                    </a:p>
                    <a:p>
                      <a:pPr marL="0" marR="0">
                        <a:spcBef>
                          <a:spcPts val="0"/>
                        </a:spcBef>
                        <a:spcAft>
                          <a:spcPts val="0"/>
                        </a:spcAft>
                      </a:pPr>
                      <a:r>
                        <a:rPr lang="en-GB" sz="800" dirty="0">
                          <a:effectLst/>
                          <a:latin typeface="Arial" panose="020B0604020202020204" pitchFamily="34" charset="0"/>
                          <a:cs typeface="Arial" panose="020B0604020202020204" pitchFamily="34" charset="0"/>
                        </a:rPr>
                        <a:t>2. Latrines </a:t>
                      </a:r>
                      <a:r>
                        <a:rPr lang="en-GB" sz="800" dirty="0" err="1">
                          <a:effectLst/>
                          <a:latin typeface="Arial" panose="020B0604020202020204" pitchFamily="34" charset="0"/>
                          <a:cs typeface="Arial" panose="020B0604020202020204" pitchFamily="34" charset="0"/>
                        </a:rPr>
                        <a:t>dans</a:t>
                      </a:r>
                      <a:r>
                        <a:rPr lang="en-GB" sz="800" dirty="0">
                          <a:effectLst/>
                          <a:latin typeface="Arial" panose="020B0604020202020204" pitchFamily="34" charset="0"/>
                          <a:cs typeface="Arial" panose="020B0604020202020204" pitchFamily="34" charset="0"/>
                        </a:rPr>
                        <a:t> les ménages</a:t>
                      </a:r>
                      <a:endParaRPr lang="en-US" sz="1100" dirty="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en-GB" sz="800" dirty="0" err="1">
                          <a:effectLst/>
                          <a:latin typeface="Arial" panose="020B0604020202020204" pitchFamily="34" charset="0"/>
                          <a:cs typeface="Arial" panose="020B0604020202020204" pitchFamily="34" charset="0"/>
                        </a:rPr>
                        <a:t>Disponibilité</a:t>
                      </a:r>
                      <a:r>
                        <a:rPr lang="en-GB" sz="800" dirty="0">
                          <a:effectLst/>
                          <a:latin typeface="Arial" panose="020B0604020202020204" pitchFamily="34" charset="0"/>
                          <a:cs typeface="Arial" panose="020B0604020202020204" pitchFamily="34" charset="0"/>
                        </a:rPr>
                        <a:t> de poste de santé</a:t>
                      </a:r>
                      <a:endParaRPr lang="en-US" sz="1100" dirty="0">
                        <a:effectLst/>
                        <a:latin typeface="Arial" panose="020B0604020202020204" pitchFamily="34" charset="0"/>
                        <a:cs typeface="Arial" panose="020B0604020202020204" pitchFamily="34" charset="0"/>
                      </a:endParaRPr>
                    </a:p>
                    <a:p>
                      <a:pPr marL="0" marR="0">
                        <a:spcBef>
                          <a:spcPts val="0"/>
                        </a:spcBef>
                        <a:spcAft>
                          <a:spcPts val="0"/>
                        </a:spcAft>
                      </a:pPr>
                      <a:r>
                        <a:rPr lang="en-GB" sz="800" b="1" dirty="0">
                          <a:effectLst/>
                          <a:latin typeface="Arial" panose="020B0604020202020204" pitchFamily="34" charset="0"/>
                          <a:cs typeface="Arial" panose="020B0604020202020204" pitchFamily="34" charset="0"/>
                        </a:rPr>
                        <a:t>1</a:t>
                      </a:r>
                      <a:r>
                        <a:rPr lang="en-GB" sz="800" dirty="0">
                          <a:effectLst/>
                          <a:latin typeface="Arial" panose="020B0604020202020204" pitchFamily="34" charset="0"/>
                          <a:cs typeface="Arial" panose="020B0604020202020204" pitchFamily="34" charset="0"/>
                        </a:rPr>
                        <a:t> </a:t>
                      </a:r>
                      <a:r>
                        <a:rPr lang="en-GB" sz="800" dirty="0" err="1">
                          <a:effectLst/>
                          <a:latin typeface="Arial" panose="020B0604020202020204" pitchFamily="34" charset="0"/>
                          <a:cs typeface="Arial" panose="020B0604020202020204" pitchFamily="34" charset="0"/>
                        </a:rPr>
                        <a:t>si</a:t>
                      </a:r>
                      <a:r>
                        <a:rPr lang="en-GB" sz="800" dirty="0">
                          <a:effectLst/>
                          <a:latin typeface="Arial" panose="020B0604020202020204" pitchFamily="34" charset="0"/>
                          <a:cs typeface="Arial" panose="020B0604020202020204" pitchFamily="34" charset="0"/>
                        </a:rPr>
                        <a:t> </a:t>
                      </a:r>
                      <a:r>
                        <a:rPr lang="en-GB" sz="800" dirty="0" err="1">
                          <a:effectLst/>
                          <a:latin typeface="Arial" panose="020B0604020202020204" pitchFamily="34" charset="0"/>
                          <a:cs typeface="Arial" panose="020B0604020202020204" pitchFamily="34" charset="0"/>
                        </a:rPr>
                        <a:t>Oui</a:t>
                      </a:r>
                      <a:endParaRPr lang="en-US" sz="1100" dirty="0">
                        <a:effectLst/>
                        <a:latin typeface="Arial" panose="020B0604020202020204" pitchFamily="34" charset="0"/>
                        <a:cs typeface="Arial" panose="020B0604020202020204" pitchFamily="34" charset="0"/>
                      </a:endParaRPr>
                    </a:p>
                    <a:p>
                      <a:pPr marL="0" marR="0">
                        <a:spcBef>
                          <a:spcPts val="0"/>
                        </a:spcBef>
                        <a:spcAft>
                          <a:spcPts val="0"/>
                        </a:spcAft>
                      </a:pPr>
                      <a:r>
                        <a:rPr lang="en-GB" sz="800" b="1" dirty="0">
                          <a:effectLst/>
                          <a:latin typeface="Arial" panose="020B0604020202020204" pitchFamily="34" charset="0"/>
                          <a:cs typeface="Arial" panose="020B0604020202020204" pitchFamily="34" charset="0"/>
                        </a:rPr>
                        <a:t>0 </a:t>
                      </a:r>
                      <a:r>
                        <a:rPr lang="en-GB" sz="800" dirty="0" err="1">
                          <a:effectLst/>
                          <a:latin typeface="Arial" panose="020B0604020202020204" pitchFamily="34" charset="0"/>
                          <a:cs typeface="Arial" panose="020B0604020202020204" pitchFamily="34" charset="0"/>
                        </a:rPr>
                        <a:t>si</a:t>
                      </a:r>
                      <a:r>
                        <a:rPr lang="en-GB" sz="800" dirty="0">
                          <a:effectLst/>
                          <a:latin typeface="Arial" panose="020B0604020202020204" pitchFamily="34" charset="0"/>
                          <a:cs typeface="Arial" panose="020B0604020202020204" pitchFamily="34" charset="0"/>
                        </a:rPr>
                        <a:t> Non</a:t>
                      </a:r>
                      <a:endParaRPr lang="en-US" sz="1100" dirty="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en-GB" sz="800" dirty="0" err="1">
                          <a:effectLst/>
                          <a:latin typeface="Arial" panose="020B0604020202020204" pitchFamily="34" charset="0"/>
                          <a:cs typeface="Arial" panose="020B0604020202020204" pitchFamily="34" charset="0"/>
                        </a:rPr>
                        <a:t>Disponibilité</a:t>
                      </a:r>
                      <a:r>
                        <a:rPr lang="en-GB" sz="800" dirty="0">
                          <a:effectLst/>
                          <a:latin typeface="Arial" panose="020B0604020202020204" pitchFamily="34" charset="0"/>
                          <a:cs typeface="Arial" panose="020B0604020202020204" pitchFamily="34" charset="0"/>
                        </a:rPr>
                        <a:t> de </a:t>
                      </a:r>
                      <a:r>
                        <a:rPr lang="en-GB" sz="800" dirty="0" err="1">
                          <a:effectLst/>
                          <a:latin typeface="Arial" panose="020B0604020202020204" pitchFamily="34" charset="0"/>
                          <a:cs typeface="Arial" panose="020B0604020202020204" pitchFamily="34" charset="0"/>
                        </a:rPr>
                        <a:t>laboratoire</a:t>
                      </a:r>
                      <a:endParaRPr lang="en-US" sz="1100" dirty="0">
                        <a:effectLst/>
                        <a:latin typeface="Arial" panose="020B0604020202020204" pitchFamily="34" charset="0"/>
                        <a:cs typeface="Arial" panose="020B0604020202020204" pitchFamily="34" charset="0"/>
                      </a:endParaRPr>
                    </a:p>
                    <a:p>
                      <a:pPr marL="0" marR="0">
                        <a:spcBef>
                          <a:spcPts val="0"/>
                        </a:spcBef>
                        <a:spcAft>
                          <a:spcPts val="0"/>
                        </a:spcAft>
                      </a:pPr>
                      <a:r>
                        <a:rPr lang="en-GB" sz="800" b="1" dirty="0">
                          <a:effectLst/>
                          <a:latin typeface="Arial" panose="020B0604020202020204" pitchFamily="34" charset="0"/>
                          <a:cs typeface="Arial" panose="020B0604020202020204" pitchFamily="34" charset="0"/>
                        </a:rPr>
                        <a:t>1</a:t>
                      </a:r>
                      <a:r>
                        <a:rPr lang="en-GB" sz="800" dirty="0">
                          <a:effectLst/>
                          <a:latin typeface="Arial" panose="020B0604020202020204" pitchFamily="34" charset="0"/>
                          <a:cs typeface="Arial" panose="020B0604020202020204" pitchFamily="34" charset="0"/>
                        </a:rPr>
                        <a:t> </a:t>
                      </a:r>
                      <a:r>
                        <a:rPr lang="en-GB" sz="800" dirty="0" err="1">
                          <a:effectLst/>
                          <a:latin typeface="Arial" panose="020B0604020202020204" pitchFamily="34" charset="0"/>
                          <a:cs typeface="Arial" panose="020B0604020202020204" pitchFamily="34" charset="0"/>
                        </a:rPr>
                        <a:t>si</a:t>
                      </a:r>
                      <a:r>
                        <a:rPr lang="en-GB" sz="800" dirty="0">
                          <a:effectLst/>
                          <a:latin typeface="Arial" panose="020B0604020202020204" pitchFamily="34" charset="0"/>
                          <a:cs typeface="Arial" panose="020B0604020202020204" pitchFamily="34" charset="0"/>
                        </a:rPr>
                        <a:t> </a:t>
                      </a:r>
                      <a:r>
                        <a:rPr lang="en-GB" sz="800" dirty="0" err="1">
                          <a:effectLst/>
                          <a:latin typeface="Arial" panose="020B0604020202020204" pitchFamily="34" charset="0"/>
                          <a:cs typeface="Arial" panose="020B0604020202020204" pitchFamily="34" charset="0"/>
                        </a:rPr>
                        <a:t>Oui</a:t>
                      </a:r>
                      <a:endParaRPr lang="en-US" sz="1100" dirty="0">
                        <a:effectLst/>
                        <a:latin typeface="Arial" panose="020B0604020202020204" pitchFamily="34" charset="0"/>
                        <a:cs typeface="Arial" panose="020B0604020202020204" pitchFamily="34" charset="0"/>
                      </a:endParaRPr>
                    </a:p>
                    <a:p>
                      <a:pPr marL="0" marR="0">
                        <a:spcBef>
                          <a:spcPts val="0"/>
                        </a:spcBef>
                        <a:spcAft>
                          <a:spcPts val="0"/>
                        </a:spcAft>
                      </a:pPr>
                      <a:r>
                        <a:rPr lang="en-GB" sz="800" b="1" dirty="0">
                          <a:effectLst/>
                          <a:latin typeface="Arial" panose="020B0604020202020204" pitchFamily="34" charset="0"/>
                          <a:cs typeface="Arial" panose="020B0604020202020204" pitchFamily="34" charset="0"/>
                        </a:rPr>
                        <a:t>0 </a:t>
                      </a:r>
                      <a:r>
                        <a:rPr lang="en-GB" sz="800" dirty="0" err="1">
                          <a:effectLst/>
                          <a:latin typeface="Arial" panose="020B0604020202020204" pitchFamily="34" charset="0"/>
                          <a:cs typeface="Arial" panose="020B0604020202020204" pitchFamily="34" charset="0"/>
                        </a:rPr>
                        <a:t>si</a:t>
                      </a:r>
                      <a:r>
                        <a:rPr lang="en-GB" sz="800" dirty="0">
                          <a:effectLst/>
                          <a:latin typeface="Arial" panose="020B0604020202020204" pitchFamily="34" charset="0"/>
                          <a:cs typeface="Arial" panose="020B0604020202020204" pitchFamily="34" charset="0"/>
                        </a:rPr>
                        <a:t> Non</a:t>
                      </a:r>
                      <a:endParaRPr lang="en-US" sz="1100" dirty="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en-GB" sz="800" dirty="0" err="1">
                          <a:effectLst/>
                          <a:latin typeface="Arial" panose="020B0604020202020204" pitchFamily="34" charset="0"/>
                          <a:cs typeface="Arial" panose="020B0604020202020204" pitchFamily="34" charset="0"/>
                        </a:rPr>
                        <a:t>Disponibilité</a:t>
                      </a:r>
                      <a:r>
                        <a:rPr lang="en-GB" sz="800" dirty="0">
                          <a:effectLst/>
                          <a:latin typeface="Arial" panose="020B0604020202020204" pitchFamily="34" charset="0"/>
                          <a:cs typeface="Arial" panose="020B0604020202020204" pitchFamily="34" charset="0"/>
                        </a:rPr>
                        <a:t> </a:t>
                      </a:r>
                      <a:r>
                        <a:rPr lang="en-GB" sz="800" dirty="0" err="1">
                          <a:effectLst/>
                          <a:latin typeface="Arial" panose="020B0604020202020204" pitchFamily="34" charset="0"/>
                          <a:cs typeface="Arial" panose="020B0604020202020204" pitchFamily="34" charset="0"/>
                        </a:rPr>
                        <a:t>d’agents</a:t>
                      </a:r>
                      <a:r>
                        <a:rPr lang="en-GB" sz="800" dirty="0">
                          <a:effectLst/>
                          <a:latin typeface="Arial" panose="020B0604020202020204" pitchFamily="34" charset="0"/>
                          <a:cs typeface="Arial" panose="020B0604020202020204" pitchFamily="34" charset="0"/>
                        </a:rPr>
                        <a:t> de santé </a:t>
                      </a:r>
                      <a:r>
                        <a:rPr lang="en-GB" sz="800" dirty="0" err="1">
                          <a:effectLst/>
                          <a:latin typeface="Arial" panose="020B0604020202020204" pitchFamily="34" charset="0"/>
                          <a:cs typeface="Arial" panose="020B0604020202020204" pitchFamily="34" charset="0"/>
                        </a:rPr>
                        <a:t>communautaire</a:t>
                      </a:r>
                      <a:endParaRPr lang="en-US" sz="1100" dirty="0">
                        <a:effectLst/>
                        <a:latin typeface="Arial" panose="020B0604020202020204" pitchFamily="34" charset="0"/>
                        <a:cs typeface="Arial" panose="020B0604020202020204" pitchFamily="34" charset="0"/>
                      </a:endParaRPr>
                    </a:p>
                    <a:p>
                      <a:pPr marL="0" marR="0">
                        <a:spcBef>
                          <a:spcPts val="0"/>
                        </a:spcBef>
                        <a:spcAft>
                          <a:spcPts val="0"/>
                        </a:spcAft>
                      </a:pPr>
                      <a:r>
                        <a:rPr lang="en-GB" sz="800" b="1" dirty="0">
                          <a:effectLst/>
                          <a:latin typeface="Arial" panose="020B0604020202020204" pitchFamily="34" charset="0"/>
                          <a:cs typeface="Arial" panose="020B0604020202020204" pitchFamily="34" charset="0"/>
                        </a:rPr>
                        <a:t>1</a:t>
                      </a:r>
                      <a:r>
                        <a:rPr lang="en-GB" sz="800" dirty="0">
                          <a:effectLst/>
                          <a:latin typeface="Arial" panose="020B0604020202020204" pitchFamily="34" charset="0"/>
                          <a:cs typeface="Arial" panose="020B0604020202020204" pitchFamily="34" charset="0"/>
                        </a:rPr>
                        <a:t> </a:t>
                      </a:r>
                      <a:r>
                        <a:rPr lang="en-GB" sz="800" dirty="0" err="1">
                          <a:effectLst/>
                          <a:latin typeface="Arial" panose="020B0604020202020204" pitchFamily="34" charset="0"/>
                          <a:cs typeface="Arial" panose="020B0604020202020204" pitchFamily="34" charset="0"/>
                        </a:rPr>
                        <a:t>si</a:t>
                      </a:r>
                      <a:r>
                        <a:rPr lang="en-GB" sz="800" dirty="0">
                          <a:effectLst/>
                          <a:latin typeface="Arial" panose="020B0604020202020204" pitchFamily="34" charset="0"/>
                          <a:cs typeface="Arial" panose="020B0604020202020204" pitchFamily="34" charset="0"/>
                        </a:rPr>
                        <a:t> </a:t>
                      </a:r>
                      <a:r>
                        <a:rPr lang="en-GB" sz="800" dirty="0" err="1">
                          <a:effectLst/>
                          <a:latin typeface="Arial" panose="020B0604020202020204" pitchFamily="34" charset="0"/>
                          <a:cs typeface="Arial" panose="020B0604020202020204" pitchFamily="34" charset="0"/>
                        </a:rPr>
                        <a:t>Oui</a:t>
                      </a:r>
                      <a:endParaRPr lang="en-US" sz="1100" dirty="0">
                        <a:effectLst/>
                        <a:latin typeface="Arial" panose="020B0604020202020204" pitchFamily="34" charset="0"/>
                        <a:cs typeface="Arial" panose="020B0604020202020204" pitchFamily="34" charset="0"/>
                      </a:endParaRPr>
                    </a:p>
                    <a:p>
                      <a:pPr marL="0" marR="0">
                        <a:spcBef>
                          <a:spcPts val="0"/>
                        </a:spcBef>
                        <a:spcAft>
                          <a:spcPts val="0"/>
                        </a:spcAft>
                      </a:pPr>
                      <a:r>
                        <a:rPr lang="en-GB" sz="800" b="1" dirty="0">
                          <a:effectLst/>
                          <a:latin typeface="Arial" panose="020B0604020202020204" pitchFamily="34" charset="0"/>
                          <a:cs typeface="Arial" panose="020B0604020202020204" pitchFamily="34" charset="0"/>
                        </a:rPr>
                        <a:t>0 </a:t>
                      </a:r>
                      <a:r>
                        <a:rPr lang="en-GB" sz="800" dirty="0" err="1">
                          <a:effectLst/>
                          <a:latin typeface="Arial" panose="020B0604020202020204" pitchFamily="34" charset="0"/>
                          <a:cs typeface="Arial" panose="020B0604020202020204" pitchFamily="34" charset="0"/>
                        </a:rPr>
                        <a:t>si</a:t>
                      </a:r>
                      <a:r>
                        <a:rPr lang="en-GB" sz="800" dirty="0">
                          <a:effectLst/>
                          <a:latin typeface="Arial" panose="020B0604020202020204" pitchFamily="34" charset="0"/>
                          <a:cs typeface="Arial" panose="020B0604020202020204" pitchFamily="34" charset="0"/>
                        </a:rPr>
                        <a:t> Non</a:t>
                      </a:r>
                      <a:endParaRPr lang="en-US" sz="1100" dirty="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en-GB" sz="800" dirty="0" err="1">
                          <a:effectLst/>
                          <a:latin typeface="Arial" panose="020B0604020202020204" pitchFamily="34" charset="0"/>
                          <a:cs typeface="Arial" panose="020B0604020202020204" pitchFamily="34" charset="0"/>
                        </a:rPr>
                        <a:t>Nombre</a:t>
                      </a:r>
                      <a:r>
                        <a:rPr lang="en-GB" sz="800" dirty="0">
                          <a:effectLst/>
                          <a:latin typeface="Arial" panose="020B0604020202020204" pitchFamily="34" charset="0"/>
                          <a:cs typeface="Arial" panose="020B0604020202020204" pitchFamily="34" charset="0"/>
                        </a:rPr>
                        <a:t> </a:t>
                      </a:r>
                      <a:r>
                        <a:rPr lang="en-GB" sz="800" dirty="0" err="1">
                          <a:effectLst/>
                          <a:latin typeface="Arial" panose="020B0604020202020204" pitchFamily="34" charset="0"/>
                          <a:cs typeface="Arial" panose="020B0604020202020204" pitchFamily="34" charset="0"/>
                        </a:rPr>
                        <a:t>d’écoles</a:t>
                      </a:r>
                      <a:r>
                        <a:rPr lang="en-GB" sz="800" dirty="0">
                          <a:effectLst/>
                          <a:latin typeface="Arial" panose="020B0604020202020204" pitchFamily="34" charset="0"/>
                          <a:cs typeface="Arial" panose="020B0604020202020204" pitchFamily="34" charset="0"/>
                        </a:rPr>
                        <a:t> </a:t>
                      </a:r>
                      <a:r>
                        <a:rPr lang="en-GB" sz="800" dirty="0" err="1">
                          <a:effectLst/>
                          <a:latin typeface="Arial" panose="020B0604020202020204" pitchFamily="34" charset="0"/>
                          <a:cs typeface="Arial" panose="020B0604020202020204" pitchFamily="34" charset="0"/>
                        </a:rPr>
                        <a:t>dans</a:t>
                      </a:r>
                      <a:r>
                        <a:rPr lang="en-GB" sz="800" dirty="0">
                          <a:effectLst/>
                          <a:latin typeface="Arial" panose="020B0604020202020204" pitchFamily="34" charset="0"/>
                          <a:cs typeface="Arial" panose="020B0604020202020204" pitchFamily="34" charset="0"/>
                        </a:rPr>
                        <a:t> le village</a:t>
                      </a:r>
                      <a:endParaRPr lang="en-US" sz="1100" dirty="0">
                        <a:effectLst/>
                        <a:latin typeface="Arial" panose="020B0604020202020204" pitchFamily="34" charset="0"/>
                        <a:cs typeface="Arial" panose="020B0604020202020204" pitchFamily="34" charset="0"/>
                      </a:endParaRPr>
                    </a:p>
                    <a:p>
                      <a:pPr marL="0" marR="0">
                        <a:spcBef>
                          <a:spcPts val="0"/>
                        </a:spcBef>
                        <a:spcAft>
                          <a:spcPts val="0"/>
                        </a:spcAft>
                      </a:pPr>
                      <a:r>
                        <a:rPr lang="en-GB" sz="800" dirty="0">
                          <a:effectLst/>
                          <a:latin typeface="Arial" panose="020B0604020202020204" pitchFamily="34" charset="0"/>
                          <a:cs typeface="Arial" panose="020B0604020202020204" pitchFamily="34" charset="0"/>
                        </a:rPr>
                        <a:t>(</a:t>
                      </a:r>
                      <a:r>
                        <a:rPr lang="en-GB" sz="800" dirty="0" err="1">
                          <a:effectLst/>
                          <a:latin typeface="Arial" panose="020B0604020202020204" pitchFamily="34" charset="0"/>
                          <a:cs typeface="Arial" panose="020B0604020202020204" pitchFamily="34" charset="0"/>
                        </a:rPr>
                        <a:t>Ecrire</a:t>
                      </a:r>
                      <a:r>
                        <a:rPr lang="en-GB" sz="800" dirty="0">
                          <a:effectLst/>
                          <a:latin typeface="Arial" panose="020B0604020202020204" pitchFamily="34" charset="0"/>
                          <a:cs typeface="Arial" panose="020B0604020202020204" pitchFamily="34" charset="0"/>
                        </a:rPr>
                        <a:t> le </a:t>
                      </a:r>
                      <a:r>
                        <a:rPr lang="en-GB" sz="800" dirty="0" err="1">
                          <a:effectLst/>
                          <a:latin typeface="Arial" panose="020B0604020202020204" pitchFamily="34" charset="0"/>
                          <a:cs typeface="Arial" panose="020B0604020202020204" pitchFamily="34" charset="0"/>
                        </a:rPr>
                        <a:t>nombre</a:t>
                      </a:r>
                      <a:r>
                        <a:rPr lang="en-GB" sz="800" dirty="0">
                          <a:effectLst/>
                          <a:latin typeface="Arial" panose="020B0604020202020204" pitchFamily="34" charset="0"/>
                          <a:cs typeface="Arial" panose="020B0604020202020204" pitchFamily="34" charset="0"/>
                        </a:rPr>
                        <a:t>))</a:t>
                      </a:r>
                      <a:endParaRPr lang="en-US" sz="1100" dirty="0">
                        <a:effectLst/>
                        <a:latin typeface="Arial" panose="020B0604020202020204" pitchFamily="34" charset="0"/>
                        <a:ea typeface="PMingLiU"/>
                        <a:cs typeface="Arial" panose="020B0604020202020204" pitchFamily="34" charset="0"/>
                      </a:endParaRPr>
                    </a:p>
                  </a:txBody>
                  <a:tcPr marL="48649" marR="48649" marT="0" marB="0"/>
                </a:tc>
                <a:extLst>
                  <a:ext uri="{0D108BD9-81ED-4DB2-BD59-A6C34878D82A}">
                    <a16:rowId xmlns:a16="http://schemas.microsoft.com/office/drawing/2014/main" val="10000"/>
                  </a:ext>
                </a:extLst>
              </a:tr>
              <a:tr h="265888">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1</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cs typeface="Arial" panose="020B0604020202020204" pitchFamily="34" charset="0"/>
                      </a:endParaRPr>
                    </a:p>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8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dirty="0">
                          <a:effectLst/>
                          <a:latin typeface="Arial" panose="020B0604020202020204" pitchFamily="34" charset="0"/>
                          <a:cs typeface="Arial" panose="020B0604020202020204" pitchFamily="34" charset="0"/>
                        </a:rPr>
                        <a:t> </a:t>
                      </a:r>
                      <a:endParaRPr lang="en-US" sz="800" dirty="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800" dirty="0">
                          <a:effectLst/>
                          <a:latin typeface="Arial" panose="020B0604020202020204" pitchFamily="34" charset="0"/>
                          <a:cs typeface="Arial" panose="020B0604020202020204" pitchFamily="34" charset="0"/>
                        </a:rPr>
                        <a:t> </a:t>
                      </a:r>
                      <a:endParaRPr lang="en-US" sz="900" dirty="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extLst>
                  <a:ext uri="{0D108BD9-81ED-4DB2-BD59-A6C34878D82A}">
                    <a16:rowId xmlns:a16="http://schemas.microsoft.com/office/drawing/2014/main" val="10001"/>
                  </a:ext>
                </a:extLst>
              </a:tr>
              <a:tr h="265888">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2</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cs typeface="Arial" panose="020B0604020202020204" pitchFamily="34" charset="0"/>
                      </a:endParaRPr>
                    </a:p>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8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extLst>
                  <a:ext uri="{0D108BD9-81ED-4DB2-BD59-A6C34878D82A}">
                    <a16:rowId xmlns:a16="http://schemas.microsoft.com/office/drawing/2014/main" val="10002"/>
                  </a:ext>
                </a:extLst>
              </a:tr>
              <a:tr h="265888">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3</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cs typeface="Arial" panose="020B0604020202020204" pitchFamily="34" charset="0"/>
                      </a:endParaRPr>
                    </a:p>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8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extLst>
                  <a:ext uri="{0D108BD9-81ED-4DB2-BD59-A6C34878D82A}">
                    <a16:rowId xmlns:a16="http://schemas.microsoft.com/office/drawing/2014/main" val="10003"/>
                  </a:ext>
                </a:extLst>
              </a:tr>
              <a:tr h="265888">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4</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cs typeface="Arial" panose="020B0604020202020204" pitchFamily="34" charset="0"/>
                      </a:endParaRPr>
                    </a:p>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8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dirty="0">
                          <a:effectLst/>
                          <a:latin typeface="Arial" panose="020B0604020202020204" pitchFamily="34" charset="0"/>
                          <a:cs typeface="Arial" panose="020B0604020202020204" pitchFamily="34" charset="0"/>
                        </a:rPr>
                        <a:t> </a:t>
                      </a:r>
                      <a:endParaRPr lang="en-US" sz="800" dirty="0">
                        <a:effectLst/>
                        <a:latin typeface="Arial" panose="020B0604020202020204" pitchFamily="34" charset="0"/>
                        <a:ea typeface="PMingLiU"/>
                        <a:cs typeface="Arial" panose="020B0604020202020204" pitchFamily="34" charset="0"/>
                      </a:endParaRPr>
                    </a:p>
                  </a:txBody>
                  <a:tcPr marL="48649" marR="48649" marT="0" marB="0"/>
                </a:tc>
                <a:extLst>
                  <a:ext uri="{0D108BD9-81ED-4DB2-BD59-A6C34878D82A}">
                    <a16:rowId xmlns:a16="http://schemas.microsoft.com/office/drawing/2014/main" val="10004"/>
                  </a:ext>
                </a:extLst>
              </a:tr>
              <a:tr h="265888">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5</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cs typeface="Arial" panose="020B0604020202020204" pitchFamily="34" charset="0"/>
                      </a:endParaRPr>
                    </a:p>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8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dirty="0">
                          <a:effectLst/>
                          <a:latin typeface="Arial" panose="020B0604020202020204" pitchFamily="34" charset="0"/>
                          <a:cs typeface="Arial" panose="020B0604020202020204" pitchFamily="34" charset="0"/>
                        </a:rPr>
                        <a:t> </a:t>
                      </a:r>
                      <a:endParaRPr lang="en-US" sz="800" dirty="0">
                        <a:effectLst/>
                        <a:latin typeface="Arial" panose="020B0604020202020204" pitchFamily="34" charset="0"/>
                        <a:ea typeface="PMingLiU"/>
                        <a:cs typeface="Arial" panose="020B0604020202020204" pitchFamily="34" charset="0"/>
                      </a:endParaRPr>
                    </a:p>
                  </a:txBody>
                  <a:tcPr marL="48649" marR="48649" marT="0" marB="0"/>
                </a:tc>
                <a:extLst>
                  <a:ext uri="{0D108BD9-81ED-4DB2-BD59-A6C34878D82A}">
                    <a16:rowId xmlns:a16="http://schemas.microsoft.com/office/drawing/2014/main" val="10005"/>
                  </a:ext>
                </a:extLst>
              </a:tr>
              <a:tr h="265888">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6</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cs typeface="Arial" panose="020B0604020202020204" pitchFamily="34" charset="0"/>
                      </a:endParaRPr>
                    </a:p>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8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extLst>
                  <a:ext uri="{0D108BD9-81ED-4DB2-BD59-A6C34878D82A}">
                    <a16:rowId xmlns:a16="http://schemas.microsoft.com/office/drawing/2014/main" val="10006"/>
                  </a:ext>
                </a:extLst>
              </a:tr>
              <a:tr h="265888">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7</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cs typeface="Arial" panose="020B0604020202020204" pitchFamily="34" charset="0"/>
                      </a:endParaRPr>
                    </a:p>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8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extLst>
                  <a:ext uri="{0D108BD9-81ED-4DB2-BD59-A6C34878D82A}">
                    <a16:rowId xmlns:a16="http://schemas.microsoft.com/office/drawing/2014/main" val="10007"/>
                  </a:ext>
                </a:extLst>
              </a:tr>
              <a:tr h="265888">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8</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cs typeface="Arial" panose="020B0604020202020204" pitchFamily="34" charset="0"/>
                      </a:endParaRPr>
                    </a:p>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8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dirty="0">
                          <a:effectLst/>
                          <a:latin typeface="Arial" panose="020B0604020202020204" pitchFamily="34" charset="0"/>
                          <a:cs typeface="Arial" panose="020B0604020202020204" pitchFamily="34" charset="0"/>
                        </a:rPr>
                        <a:t> </a:t>
                      </a:r>
                      <a:endParaRPr lang="en-US" sz="800" dirty="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extLst>
                  <a:ext uri="{0D108BD9-81ED-4DB2-BD59-A6C34878D82A}">
                    <a16:rowId xmlns:a16="http://schemas.microsoft.com/office/drawing/2014/main" val="10008"/>
                  </a:ext>
                </a:extLst>
              </a:tr>
              <a:tr h="265888">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9</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cs typeface="Arial" panose="020B0604020202020204" pitchFamily="34" charset="0"/>
                      </a:endParaRPr>
                    </a:p>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8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extLst>
                  <a:ext uri="{0D108BD9-81ED-4DB2-BD59-A6C34878D82A}">
                    <a16:rowId xmlns:a16="http://schemas.microsoft.com/office/drawing/2014/main" val="10009"/>
                  </a:ext>
                </a:extLst>
              </a:tr>
              <a:tr h="265888">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10</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cs typeface="Arial" panose="020B0604020202020204" pitchFamily="34" charset="0"/>
                      </a:endParaRPr>
                    </a:p>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8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extLst>
                  <a:ext uri="{0D108BD9-81ED-4DB2-BD59-A6C34878D82A}">
                    <a16:rowId xmlns:a16="http://schemas.microsoft.com/office/drawing/2014/main" val="10010"/>
                  </a:ext>
                </a:extLst>
              </a:tr>
              <a:tr h="159532">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8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extLst>
                  <a:ext uri="{0D108BD9-81ED-4DB2-BD59-A6C34878D82A}">
                    <a16:rowId xmlns:a16="http://schemas.microsoft.com/office/drawing/2014/main" val="10011"/>
                  </a:ext>
                </a:extLst>
              </a:tr>
              <a:tr h="159532">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Total</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8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PMingLiU"/>
                        <a:cs typeface="Arial" panose="020B0604020202020204" pitchFamily="34" charset="0"/>
                      </a:endParaRPr>
                    </a:p>
                  </a:txBody>
                  <a:tcPr marL="48649" marR="48649" marT="0" marB="0"/>
                </a:tc>
                <a:tc>
                  <a:txBody>
                    <a:bodyPr/>
                    <a:lstStyle/>
                    <a:p>
                      <a:pPr marL="0" marR="0">
                        <a:spcBef>
                          <a:spcPts val="0"/>
                        </a:spcBef>
                        <a:spcAft>
                          <a:spcPts val="0"/>
                        </a:spcAft>
                      </a:pPr>
                      <a:r>
                        <a:rPr lang="fr-FR" sz="700" dirty="0">
                          <a:effectLst/>
                          <a:latin typeface="Arial" panose="020B0604020202020204" pitchFamily="34" charset="0"/>
                          <a:cs typeface="Arial" panose="020B0604020202020204" pitchFamily="34" charset="0"/>
                        </a:rPr>
                        <a:t> </a:t>
                      </a:r>
                      <a:endParaRPr lang="en-US" sz="800" dirty="0">
                        <a:effectLst/>
                        <a:latin typeface="Arial" panose="020B0604020202020204" pitchFamily="34" charset="0"/>
                        <a:ea typeface="PMingLiU"/>
                        <a:cs typeface="Arial" panose="020B0604020202020204" pitchFamily="34" charset="0"/>
                      </a:endParaRPr>
                    </a:p>
                  </a:txBody>
                  <a:tcPr marL="48649" marR="48649" marT="0" marB="0"/>
                </a:tc>
                <a:extLst>
                  <a:ext uri="{0D108BD9-81ED-4DB2-BD59-A6C34878D82A}">
                    <a16:rowId xmlns:a16="http://schemas.microsoft.com/office/drawing/2014/main" val="10012"/>
                  </a:ext>
                </a:extLst>
              </a:tr>
            </a:tbl>
          </a:graphicData>
        </a:graphic>
      </p:graphicFrame>
      <p:sp>
        <p:nvSpPr>
          <p:cNvPr id="9403" name="Rectangle 6"/>
          <p:cNvSpPr>
            <a:spLocks noChangeArrowheads="1"/>
          </p:cNvSpPr>
          <p:nvPr/>
        </p:nvSpPr>
        <p:spPr bwMode="auto">
          <a:xfrm>
            <a:off x="1917700" y="6251575"/>
            <a:ext cx="87328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fontAlgn="base">
              <a:spcBef>
                <a:spcPct val="0"/>
              </a:spcBef>
              <a:spcAft>
                <a:spcPct val="0"/>
              </a:spcAft>
              <a:buNone/>
            </a:pPr>
            <a:r>
              <a:rPr lang="en-GB" altLang="fr-FR" sz="900">
                <a:solidFill>
                  <a:prstClr val="black"/>
                </a:solidFill>
                <a:latin typeface="Times New Roman" panose="02020603050405020304" pitchFamily="18" charset="0"/>
                <a:ea typeface="新細明體" pitchFamily="18" charset="-120"/>
                <a:cs typeface="Arial" panose="020B0604020202020204" pitchFamily="34" charset="0"/>
              </a:rPr>
              <a:t>* Utiliser le nom approprié</a:t>
            </a:r>
            <a:endParaRPr lang="en-US" altLang="fr-FR" sz="900">
              <a:solidFill>
                <a:prstClr val="black"/>
              </a:solidFill>
              <a:latin typeface="Times New Roman" panose="02020603050405020304" pitchFamily="18" charset="0"/>
              <a:ea typeface="新細明體" pitchFamily="18" charset="-120"/>
              <a:cs typeface="Arial" panose="020B0604020202020204" pitchFamily="34" charset="0"/>
            </a:endParaRPr>
          </a:p>
          <a:p>
            <a:pPr defTabSz="914400" fontAlgn="base">
              <a:spcBef>
                <a:spcPct val="0"/>
              </a:spcBef>
              <a:spcAft>
                <a:spcPct val="0"/>
              </a:spcAft>
              <a:buNone/>
            </a:pPr>
            <a:r>
              <a:rPr lang="en-GB" altLang="fr-FR" sz="900">
                <a:solidFill>
                  <a:prstClr val="black"/>
                </a:solidFill>
                <a:latin typeface="Times New Roman" panose="02020603050405020304" pitchFamily="18" charset="0"/>
                <a:ea typeface="新細明體" pitchFamily="18" charset="-120"/>
                <a:cs typeface="Arial" panose="020B0604020202020204" pitchFamily="34" charset="0"/>
              </a:rPr>
              <a:t>** Ce formulaire sera rempli par une formation sanitaire </a:t>
            </a:r>
            <a:r>
              <a:rPr lang="fr-FR" altLang="fr-FR" sz="900">
                <a:solidFill>
                  <a:prstClr val="black"/>
                </a:solidFill>
                <a:latin typeface="Times New Roman" panose="02020603050405020304" pitchFamily="18" charset="0"/>
                <a:ea typeface="新細明體" pitchFamily="18" charset="-120"/>
                <a:cs typeface="Arial" panose="020B0604020202020204" pitchFamily="34" charset="0"/>
              </a:rPr>
              <a:t>de première ligne (sinon on peut utiliser le canal de distribution de masse du praziquantel)</a:t>
            </a:r>
            <a:endParaRPr lang="en-US" altLang="fr-FR" sz="900">
              <a:solidFill>
                <a:prstClr val="black"/>
              </a:solidFill>
              <a:latin typeface="Times New Roman" panose="02020603050405020304" pitchFamily="18" charset="0"/>
              <a:ea typeface="新細明體" pitchFamily="18" charset="-120"/>
              <a:cs typeface="Arial" panose="020B0604020202020204" pitchFamily="34" charset="0"/>
            </a:endParaRPr>
          </a:p>
        </p:txBody>
      </p:sp>
    </p:spTree>
    <p:extLst>
      <p:ext uri="{BB962C8B-B14F-4D97-AF65-F5344CB8AC3E}">
        <p14:creationId xmlns:p14="http://schemas.microsoft.com/office/powerpoint/2010/main" val="29061611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FCBC1-32C0-459E-ACF8-0B4B626E10E3}"/>
              </a:ext>
            </a:extLst>
          </p:cNvPr>
          <p:cNvSpPr>
            <a:spLocks noGrp="1"/>
          </p:cNvSpPr>
          <p:nvPr>
            <p:ph type="title"/>
          </p:nvPr>
        </p:nvSpPr>
        <p:spPr>
          <a:xfrm>
            <a:off x="941038" y="0"/>
            <a:ext cx="10235961" cy="1238270"/>
          </a:xfrm>
        </p:spPr>
        <p:txBody>
          <a:bodyPr/>
          <a:lstStyle/>
          <a:p>
            <a:r>
              <a:rPr lang="fr-FR" sz="3265" dirty="0"/>
              <a:t>Document conjoint OMS-FICR-UNICEF pour les interventions communautaires et de proximité</a:t>
            </a:r>
            <a:endParaRPr lang="en-GB" sz="3265" dirty="0"/>
          </a:p>
        </p:txBody>
      </p:sp>
      <p:sp>
        <p:nvSpPr>
          <p:cNvPr id="3" name="Content Placeholder 2">
            <a:extLst>
              <a:ext uri="{FF2B5EF4-FFF2-40B4-BE49-F238E27FC236}">
                <a16:creationId xmlns:a16="http://schemas.microsoft.com/office/drawing/2014/main" id="{1B1D4E03-AEAA-4D54-B4A6-88A599836C43}"/>
              </a:ext>
            </a:extLst>
          </p:cNvPr>
          <p:cNvSpPr>
            <a:spLocks noGrp="1"/>
          </p:cNvSpPr>
          <p:nvPr>
            <p:ph idx="1"/>
          </p:nvPr>
        </p:nvSpPr>
        <p:spPr>
          <a:xfrm>
            <a:off x="5187875" y="1380816"/>
            <a:ext cx="5618098" cy="4611835"/>
          </a:xfrm>
        </p:spPr>
        <p:txBody>
          <a:bodyPr/>
          <a:lstStyle/>
          <a:p>
            <a:r>
              <a:rPr lang="fr-FR" dirty="0"/>
              <a:t>Recommandations génériques sur les interventions communautaires et de proximité lors de COVID-19</a:t>
            </a:r>
          </a:p>
          <a:p>
            <a:r>
              <a:rPr lang="fr-FR" dirty="0"/>
              <a:t>Considérations spécifiques pour différents domaines:</a:t>
            </a:r>
          </a:p>
          <a:p>
            <a:pPr lvl="1"/>
            <a:r>
              <a:rPr lang="fr-FR" dirty="0"/>
              <a:t>VIH, tuberculose, santé mentale, MNT, vaccination, MTN, paludisme</a:t>
            </a:r>
          </a:p>
          <a:p>
            <a:r>
              <a:rPr lang="fr-FR" dirty="0"/>
              <a:t>Autres considérations:</a:t>
            </a:r>
          </a:p>
          <a:p>
            <a:pPr lvl="1"/>
            <a:r>
              <a:rPr lang="fr-FR" dirty="0"/>
              <a:t>Santé maternelle et néonatale, enfants et adolescents, personnes âgées, etc.</a:t>
            </a:r>
            <a:endParaRPr lang="en-GB" dirty="0"/>
          </a:p>
        </p:txBody>
      </p:sp>
      <p:pic>
        <p:nvPicPr>
          <p:cNvPr id="5" name="Picture 4">
            <a:extLst>
              <a:ext uri="{FF2B5EF4-FFF2-40B4-BE49-F238E27FC236}">
                <a16:creationId xmlns:a16="http://schemas.microsoft.com/office/drawing/2014/main" id="{AED49F00-E516-4DAB-96DB-3914F38CD190}"/>
              </a:ext>
            </a:extLst>
          </p:cNvPr>
          <p:cNvPicPr>
            <a:picLocks noChangeAspect="1"/>
          </p:cNvPicPr>
          <p:nvPr/>
        </p:nvPicPr>
        <p:blipFill>
          <a:blip r:embed="rId2"/>
          <a:stretch>
            <a:fillRect/>
          </a:stretch>
        </p:blipFill>
        <p:spPr>
          <a:xfrm>
            <a:off x="1246589" y="1238271"/>
            <a:ext cx="3941286" cy="5543341"/>
          </a:xfrm>
          <a:prstGeom prst="rect">
            <a:avLst/>
          </a:prstGeom>
        </p:spPr>
      </p:pic>
      <p:sp>
        <p:nvSpPr>
          <p:cNvPr id="6" name="TextBox 5">
            <a:extLst>
              <a:ext uri="{FF2B5EF4-FFF2-40B4-BE49-F238E27FC236}">
                <a16:creationId xmlns:a16="http://schemas.microsoft.com/office/drawing/2014/main" id="{E9D71338-F46A-433B-9003-90D12A865777}"/>
              </a:ext>
            </a:extLst>
          </p:cNvPr>
          <p:cNvSpPr txBox="1"/>
          <p:nvPr/>
        </p:nvSpPr>
        <p:spPr>
          <a:xfrm>
            <a:off x="5327879" y="6135196"/>
            <a:ext cx="2575359" cy="483209"/>
          </a:xfrm>
          <a:prstGeom prst="rect">
            <a:avLst/>
          </a:prstGeom>
          <a:noFill/>
        </p:spPr>
        <p:txBody>
          <a:bodyPr wrap="square" rtlCol="0">
            <a:spAutoFit/>
          </a:bodyPr>
          <a:lstStyle/>
          <a:p>
            <a:pPr defTabSz="829361" rtl="1" fontAlgn="base">
              <a:spcBef>
                <a:spcPct val="0"/>
              </a:spcBef>
              <a:spcAft>
                <a:spcPct val="0"/>
              </a:spcAft>
            </a:pPr>
            <a:r>
              <a:rPr lang="en-GB" sz="2540" b="1" dirty="0">
                <a:solidFill>
                  <a:srgbClr val="FFFFFF"/>
                </a:solidFill>
                <a:latin typeface="Arial" panose="020B0604020202020204" pitchFamily="34" charset="0"/>
                <a:cs typeface="Arial" panose="020B0604020202020204" pitchFamily="34" charset="0"/>
              </a:rPr>
              <a:t>5 Mai 2020</a:t>
            </a:r>
          </a:p>
        </p:txBody>
      </p:sp>
    </p:spTree>
    <p:extLst>
      <p:ext uri="{BB962C8B-B14F-4D97-AF65-F5344CB8AC3E}">
        <p14:creationId xmlns:p14="http://schemas.microsoft.com/office/powerpoint/2010/main" val="65698721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re 1"/>
          <p:cNvSpPr>
            <a:spLocks noGrp="1"/>
          </p:cNvSpPr>
          <p:nvPr>
            <p:ph type="title"/>
          </p:nvPr>
        </p:nvSpPr>
        <p:spPr>
          <a:xfrm>
            <a:off x="1982788" y="146051"/>
            <a:ext cx="8229600" cy="561975"/>
          </a:xfrm>
        </p:spPr>
        <p:txBody>
          <a:bodyPr/>
          <a:lstStyle/>
          <a:p>
            <a:r>
              <a:rPr lang="fr-FR" altLang="fr-FR" sz="3600" b="1">
                <a:latin typeface="Arial" panose="020B0604020202020204" pitchFamily="34" charset="0"/>
                <a:cs typeface="Arial" panose="020B0604020202020204" pitchFamily="34" charset="0"/>
              </a:rPr>
              <a:t>REVUE DES DONNÉES</a:t>
            </a:r>
            <a:endParaRPr lang="fr-FR" altLang="fr-FR" sz="3600"/>
          </a:p>
        </p:txBody>
      </p:sp>
      <p:sp>
        <p:nvSpPr>
          <p:cNvPr id="3" name="Espace réservé du contenu 2"/>
          <p:cNvSpPr>
            <a:spLocks noGrp="1"/>
          </p:cNvSpPr>
          <p:nvPr>
            <p:ph idx="1"/>
          </p:nvPr>
        </p:nvSpPr>
        <p:spPr>
          <a:xfrm>
            <a:off x="1774826" y="728664"/>
            <a:ext cx="8569325" cy="5983287"/>
          </a:xfrm>
        </p:spPr>
        <p:txBody>
          <a:bodyPr/>
          <a:lstStyle/>
          <a:p>
            <a:pPr marL="0" indent="0" algn="just" eaLnBrk="1" hangingPunct="1">
              <a:buNone/>
              <a:defRPr/>
            </a:pPr>
            <a:r>
              <a:rPr lang="fr-FR" altLang="fr-FR" sz="1800" b="1" dirty="0">
                <a:solidFill>
                  <a:schemeClr val="accent1">
                    <a:lumMod val="75000"/>
                  </a:schemeClr>
                </a:solidFill>
                <a:latin typeface="Arial" panose="020B0604020202020204" pitchFamily="34" charset="0"/>
                <a:cs typeface="Arial" panose="020B0604020202020204" pitchFamily="34" charset="0"/>
              </a:rPr>
              <a:t>DOCUMENTS DE TRAVAIL</a:t>
            </a:r>
            <a:endParaRPr lang="fr-FR" altLang="fr-FR" sz="1400" b="1" dirty="0">
              <a:solidFill>
                <a:schemeClr val="accent1">
                  <a:lumMod val="75000"/>
                </a:schemeClr>
              </a:solidFill>
              <a:latin typeface="Arial" panose="020B0604020202020204" pitchFamily="34" charset="0"/>
              <a:cs typeface="Arial" panose="020B0604020202020204" pitchFamily="34" charset="0"/>
            </a:endParaRPr>
          </a:p>
          <a:p>
            <a:pPr marL="0" indent="0" algn="just" eaLnBrk="1" hangingPunct="1">
              <a:buNone/>
              <a:defRPr/>
            </a:pPr>
            <a:endParaRPr lang="fr-FR" altLang="fr-FR" sz="1800" b="1" dirty="0">
              <a:solidFill>
                <a:srgbClr val="0070C0"/>
              </a:solidFill>
              <a:latin typeface="Arial" panose="020B0604020202020204" pitchFamily="34" charset="0"/>
              <a:cs typeface="Arial" panose="020B0604020202020204" pitchFamily="34" charset="0"/>
            </a:endParaRPr>
          </a:p>
          <a:p>
            <a:pPr marL="0" indent="0" algn="just" eaLnBrk="1" hangingPunct="1">
              <a:buNone/>
              <a:defRPr/>
            </a:pPr>
            <a:r>
              <a:rPr lang="fr-FR" altLang="fr-FR" sz="1800" b="1" dirty="0">
                <a:solidFill>
                  <a:srgbClr val="0070C0"/>
                </a:solidFill>
                <a:latin typeface="Arial" panose="020B0604020202020204" pitchFamily="34" charset="0"/>
                <a:cs typeface="Arial" panose="020B0604020202020204" pitchFamily="34" charset="0"/>
              </a:rPr>
              <a:t>Données de prévalence issues des enquêtes </a:t>
            </a:r>
          </a:p>
          <a:p>
            <a:pPr marL="914400" lvl="1" indent="-514350" eaLnBrk="1" hangingPunct="1">
              <a:defRPr/>
            </a:pPr>
            <a:r>
              <a:rPr lang="fr-FR" altLang="fr-FR" sz="1800" dirty="0">
                <a:latin typeface="Arial" panose="020B0604020202020204" pitchFamily="34" charset="0"/>
                <a:cs typeface="Arial" panose="020B0604020202020204" pitchFamily="34" charset="0"/>
              </a:rPr>
              <a:t>Antérieures; récentes et la cartographie de risque</a:t>
            </a:r>
          </a:p>
          <a:p>
            <a:pPr marL="914400" lvl="1" indent="-514350" eaLnBrk="1" hangingPunct="1">
              <a:defRPr/>
            </a:pPr>
            <a:r>
              <a:rPr lang="fr-FR" altLang="fr-FR" sz="1800" dirty="0">
                <a:latin typeface="Arial" panose="020B0604020202020204" pitchFamily="34" charset="0"/>
                <a:cs typeface="Arial" panose="020B0604020202020204" pitchFamily="34" charset="0"/>
              </a:rPr>
              <a:t>Autres études issues de recherche opérationnelle</a:t>
            </a:r>
          </a:p>
          <a:p>
            <a:pPr algn="just" eaLnBrk="1" hangingPunct="1">
              <a:buFont typeface="Arial" panose="020B0604020202020204" pitchFamily="34" charset="0"/>
              <a:buNone/>
              <a:defRPr/>
            </a:pPr>
            <a:endParaRPr lang="fr-FR" altLang="fr-FR" sz="1800" dirty="0">
              <a:latin typeface="Arial" panose="020B0604020202020204" pitchFamily="34" charset="0"/>
              <a:cs typeface="Arial" panose="020B0604020202020204" pitchFamily="34" charset="0"/>
            </a:endParaRPr>
          </a:p>
          <a:p>
            <a:pPr marL="0" indent="0" algn="just" eaLnBrk="1" hangingPunct="1">
              <a:buNone/>
              <a:defRPr/>
            </a:pPr>
            <a:r>
              <a:rPr lang="fr-FR" altLang="fr-FR" sz="1800" b="1" dirty="0">
                <a:solidFill>
                  <a:srgbClr val="0070C0"/>
                </a:solidFill>
                <a:latin typeface="Arial" panose="020B0604020202020204" pitchFamily="34" charset="0"/>
                <a:cs typeface="Arial" panose="020B0604020202020204" pitchFamily="34" charset="0"/>
              </a:rPr>
              <a:t>Informations locales provenant des districts sanitaires et des aires de santé</a:t>
            </a:r>
          </a:p>
          <a:p>
            <a:pPr marL="914400" lvl="1" indent="-514350" eaLnBrk="1" hangingPunct="1">
              <a:defRPr/>
            </a:pPr>
            <a:r>
              <a:rPr lang="fr-FR" altLang="fr-FR" sz="1800" dirty="0">
                <a:latin typeface="Arial" panose="020B0604020202020204" pitchFamily="34" charset="0"/>
                <a:cs typeface="Arial" panose="020B0604020202020204" pitchFamily="34" charset="0"/>
              </a:rPr>
              <a:t>cas de schistosomiase reportés</a:t>
            </a:r>
          </a:p>
          <a:p>
            <a:pPr marL="914400" lvl="1" indent="-514350" eaLnBrk="1" hangingPunct="1">
              <a:defRPr/>
            </a:pPr>
            <a:r>
              <a:rPr lang="fr-FR" altLang="fr-FR" sz="1800" dirty="0">
                <a:latin typeface="Arial" panose="020B0604020202020204" pitchFamily="34" charset="0"/>
                <a:cs typeface="Arial" panose="020B0604020202020204" pitchFamily="34" charset="0"/>
              </a:rPr>
              <a:t> types de plans d’eau</a:t>
            </a:r>
          </a:p>
          <a:p>
            <a:pPr marL="914400" lvl="1" indent="-514350" eaLnBrk="1" hangingPunct="1">
              <a:defRPr/>
            </a:pPr>
            <a:r>
              <a:rPr lang="fr-FR" altLang="fr-FR" sz="1800" dirty="0">
                <a:latin typeface="Arial" panose="020B0604020202020204" pitchFamily="34" charset="0"/>
                <a:cs typeface="Arial" panose="020B0604020202020204" pitchFamily="34" charset="0"/>
              </a:rPr>
              <a:t>activités autour des plans d’eau</a:t>
            </a:r>
          </a:p>
          <a:p>
            <a:pPr marL="914400" lvl="1" indent="-514350" eaLnBrk="1" hangingPunct="1">
              <a:defRPr/>
            </a:pPr>
            <a:r>
              <a:rPr lang="fr-FR" altLang="fr-FR" sz="1800" dirty="0">
                <a:latin typeface="Arial" panose="020B0604020202020204" pitchFamily="34" charset="0"/>
                <a:cs typeface="Arial" panose="020B0604020202020204" pitchFamily="34" charset="0"/>
              </a:rPr>
              <a:t>source principale d’approvisionnement en eau</a:t>
            </a:r>
          </a:p>
          <a:p>
            <a:pPr marL="914400" lvl="1" indent="-514350" eaLnBrk="1" hangingPunct="1">
              <a:defRPr/>
            </a:pPr>
            <a:r>
              <a:rPr lang="fr-FR" altLang="fr-FR" sz="1800" dirty="0">
                <a:latin typeface="Arial" panose="020B0604020202020204" pitchFamily="34" charset="0"/>
                <a:cs typeface="Arial" panose="020B0604020202020204" pitchFamily="34" charset="0"/>
              </a:rPr>
              <a:t> état principal d’assainissement</a:t>
            </a:r>
          </a:p>
          <a:p>
            <a:pPr marL="914400" lvl="1" indent="-514350" eaLnBrk="1" hangingPunct="1">
              <a:defRPr/>
            </a:pPr>
            <a:r>
              <a:rPr lang="fr-FR" altLang="fr-FR" sz="1800" dirty="0">
                <a:latin typeface="Arial" panose="020B0604020202020204" pitchFamily="34" charset="0"/>
                <a:cs typeface="Arial" panose="020B0604020202020204" pitchFamily="34" charset="0"/>
              </a:rPr>
              <a:t> disponibilité de poste de santé</a:t>
            </a:r>
          </a:p>
          <a:p>
            <a:pPr marL="914400" lvl="1" indent="-514350" eaLnBrk="1" hangingPunct="1">
              <a:defRPr/>
            </a:pPr>
            <a:r>
              <a:rPr lang="fr-FR" altLang="fr-FR" sz="1800" dirty="0">
                <a:latin typeface="Arial" panose="020B0604020202020204" pitchFamily="34" charset="0"/>
                <a:cs typeface="Arial" panose="020B0604020202020204" pitchFamily="34" charset="0"/>
              </a:rPr>
              <a:t> disponibilité de distributeurs communautaires).</a:t>
            </a:r>
          </a:p>
          <a:p>
            <a:pPr algn="just" eaLnBrk="1" hangingPunct="1">
              <a:buFont typeface="Arial" panose="020B0604020202020204" pitchFamily="34" charset="0"/>
              <a:buNone/>
              <a:defRPr/>
            </a:pPr>
            <a:endParaRPr lang="fr-FR" altLang="fr-FR" sz="1800" dirty="0">
              <a:latin typeface="Arial" panose="020B0604020202020204" pitchFamily="34" charset="0"/>
              <a:cs typeface="Arial" panose="020B0604020202020204" pitchFamily="34" charset="0"/>
            </a:endParaRPr>
          </a:p>
          <a:p>
            <a:pPr marL="0" indent="0" algn="just" eaLnBrk="1" hangingPunct="1">
              <a:buNone/>
              <a:defRPr/>
            </a:pPr>
            <a:r>
              <a:rPr lang="fr-FR" altLang="fr-FR" sz="1800" b="1" dirty="0">
                <a:solidFill>
                  <a:srgbClr val="0070C0"/>
                </a:solidFill>
                <a:latin typeface="Arial" panose="020B0604020202020204" pitchFamily="34" charset="0"/>
                <a:cs typeface="Arial" panose="020B0604020202020204" pitchFamily="34" charset="0"/>
              </a:rPr>
              <a:t>Informations collectées sur Google </a:t>
            </a:r>
            <a:r>
              <a:rPr lang="fr-FR" altLang="fr-FR" sz="1800" b="1" dirty="0" err="1">
                <a:solidFill>
                  <a:srgbClr val="0070C0"/>
                </a:solidFill>
                <a:latin typeface="Arial" panose="020B0604020202020204" pitchFamily="34" charset="0"/>
                <a:cs typeface="Arial" panose="020B0604020202020204" pitchFamily="34" charset="0"/>
              </a:rPr>
              <a:t>Map</a:t>
            </a:r>
            <a:r>
              <a:rPr lang="fr-FR" altLang="fr-FR" sz="1800" b="1" dirty="0">
                <a:solidFill>
                  <a:srgbClr val="0070C0"/>
                </a:solidFill>
                <a:latin typeface="Arial" panose="020B0604020202020204" pitchFamily="34" charset="0"/>
                <a:cs typeface="Arial" panose="020B0604020202020204" pitchFamily="34" charset="0"/>
              </a:rPr>
              <a:t>, sur DHIS2 et sur l’étude de la cartographie faite par l’INRSP</a:t>
            </a:r>
          </a:p>
          <a:p>
            <a:pPr>
              <a:defRPr/>
            </a:pPr>
            <a:endParaRPr lang="fr-FR" sz="2800" dirty="0"/>
          </a:p>
        </p:txBody>
      </p:sp>
    </p:spTree>
    <p:extLst>
      <p:ext uri="{BB962C8B-B14F-4D97-AF65-F5344CB8AC3E}">
        <p14:creationId xmlns:p14="http://schemas.microsoft.com/office/powerpoint/2010/main" val="181507109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re 1"/>
          <p:cNvSpPr>
            <a:spLocks noGrp="1"/>
          </p:cNvSpPr>
          <p:nvPr>
            <p:ph type="title"/>
          </p:nvPr>
        </p:nvSpPr>
        <p:spPr>
          <a:xfrm>
            <a:off x="1774825" y="0"/>
            <a:ext cx="8731250" cy="692150"/>
          </a:xfrm>
        </p:spPr>
        <p:txBody>
          <a:bodyPr/>
          <a:lstStyle/>
          <a:p>
            <a:r>
              <a:rPr lang="fr-FR" altLang="fr-FR" sz="2400" b="1">
                <a:latin typeface="Arial" panose="020B0604020202020204" pitchFamily="34" charset="0"/>
                <a:cs typeface="Arial" panose="020B0604020202020204" pitchFamily="34" charset="0"/>
              </a:rPr>
              <a:t>CATÉGORIES D’ENDÉMICITÉ </a:t>
            </a:r>
            <a:r>
              <a:rPr lang="en-GB" altLang="fr-FR" sz="2400" b="1">
                <a:latin typeface="Arial" panose="020B0604020202020204" pitchFamily="34" charset="0"/>
                <a:cs typeface="Arial" panose="020B0604020202020204" pitchFamily="34" charset="0"/>
              </a:rPr>
              <a:t>PAR SOUS-DISTRICT</a:t>
            </a:r>
            <a:endParaRPr lang="fr-FR" altLang="en-US" sz="2400" b="1"/>
          </a:p>
        </p:txBody>
      </p:sp>
      <p:graphicFrame>
        <p:nvGraphicFramePr>
          <p:cNvPr id="10" name="Tableau 10"/>
          <p:cNvGraphicFramePr>
            <a:graphicFrameLocks noGrp="1"/>
          </p:cNvGraphicFramePr>
          <p:nvPr/>
        </p:nvGraphicFramePr>
        <p:xfrm>
          <a:off x="1685925" y="1111251"/>
          <a:ext cx="8820150" cy="5630863"/>
        </p:xfrm>
        <a:graphic>
          <a:graphicData uri="http://schemas.openxmlformats.org/drawingml/2006/table">
            <a:tbl>
              <a:tblPr firstRow="1" bandRow="1">
                <a:tableStyleId>{5C22544A-7EE6-4342-B048-85BDC9FD1C3A}</a:tableStyleId>
              </a:tblPr>
              <a:tblGrid>
                <a:gridCol w="853561">
                  <a:extLst>
                    <a:ext uri="{9D8B030D-6E8A-4147-A177-3AD203B41FA5}">
                      <a16:colId xmlns:a16="http://schemas.microsoft.com/office/drawing/2014/main" val="20000"/>
                    </a:ext>
                  </a:extLst>
                </a:gridCol>
                <a:gridCol w="640171">
                  <a:extLst>
                    <a:ext uri="{9D8B030D-6E8A-4147-A177-3AD203B41FA5}">
                      <a16:colId xmlns:a16="http://schemas.microsoft.com/office/drawing/2014/main" val="20001"/>
                    </a:ext>
                  </a:extLst>
                </a:gridCol>
                <a:gridCol w="640171">
                  <a:extLst>
                    <a:ext uri="{9D8B030D-6E8A-4147-A177-3AD203B41FA5}">
                      <a16:colId xmlns:a16="http://schemas.microsoft.com/office/drawing/2014/main" val="20002"/>
                    </a:ext>
                  </a:extLst>
                </a:gridCol>
                <a:gridCol w="386135">
                  <a:extLst>
                    <a:ext uri="{9D8B030D-6E8A-4147-A177-3AD203B41FA5}">
                      <a16:colId xmlns:a16="http://schemas.microsoft.com/office/drawing/2014/main" val="20003"/>
                    </a:ext>
                  </a:extLst>
                </a:gridCol>
                <a:gridCol w="630011">
                  <a:extLst>
                    <a:ext uri="{9D8B030D-6E8A-4147-A177-3AD203B41FA5}">
                      <a16:colId xmlns:a16="http://schemas.microsoft.com/office/drawing/2014/main" val="20004"/>
                    </a:ext>
                  </a:extLst>
                </a:gridCol>
                <a:gridCol w="630011">
                  <a:extLst>
                    <a:ext uri="{9D8B030D-6E8A-4147-A177-3AD203B41FA5}">
                      <a16:colId xmlns:a16="http://schemas.microsoft.com/office/drawing/2014/main" val="20005"/>
                    </a:ext>
                  </a:extLst>
                </a:gridCol>
                <a:gridCol w="630011">
                  <a:extLst>
                    <a:ext uri="{9D8B030D-6E8A-4147-A177-3AD203B41FA5}">
                      <a16:colId xmlns:a16="http://schemas.microsoft.com/office/drawing/2014/main" val="20006"/>
                    </a:ext>
                  </a:extLst>
                </a:gridCol>
                <a:gridCol w="229328">
                  <a:extLst>
                    <a:ext uri="{9D8B030D-6E8A-4147-A177-3AD203B41FA5}">
                      <a16:colId xmlns:a16="http://schemas.microsoft.com/office/drawing/2014/main" val="20007"/>
                    </a:ext>
                  </a:extLst>
                </a:gridCol>
                <a:gridCol w="936973">
                  <a:extLst>
                    <a:ext uri="{9D8B030D-6E8A-4147-A177-3AD203B41FA5}">
                      <a16:colId xmlns:a16="http://schemas.microsoft.com/office/drawing/2014/main" val="20008"/>
                    </a:ext>
                  </a:extLst>
                </a:gridCol>
                <a:gridCol w="728937">
                  <a:extLst>
                    <a:ext uri="{9D8B030D-6E8A-4147-A177-3AD203B41FA5}">
                      <a16:colId xmlns:a16="http://schemas.microsoft.com/office/drawing/2014/main" val="20009"/>
                    </a:ext>
                  </a:extLst>
                </a:gridCol>
                <a:gridCol w="510256">
                  <a:extLst>
                    <a:ext uri="{9D8B030D-6E8A-4147-A177-3AD203B41FA5}">
                      <a16:colId xmlns:a16="http://schemas.microsoft.com/office/drawing/2014/main" val="20010"/>
                    </a:ext>
                  </a:extLst>
                </a:gridCol>
                <a:gridCol w="744560">
                  <a:extLst>
                    <a:ext uri="{9D8B030D-6E8A-4147-A177-3AD203B41FA5}">
                      <a16:colId xmlns:a16="http://schemas.microsoft.com/office/drawing/2014/main" val="20011"/>
                    </a:ext>
                  </a:extLst>
                </a:gridCol>
                <a:gridCol w="630011">
                  <a:extLst>
                    <a:ext uri="{9D8B030D-6E8A-4147-A177-3AD203B41FA5}">
                      <a16:colId xmlns:a16="http://schemas.microsoft.com/office/drawing/2014/main" val="20012"/>
                    </a:ext>
                  </a:extLst>
                </a:gridCol>
                <a:gridCol w="630011">
                  <a:extLst>
                    <a:ext uri="{9D8B030D-6E8A-4147-A177-3AD203B41FA5}">
                      <a16:colId xmlns:a16="http://schemas.microsoft.com/office/drawing/2014/main" val="20013"/>
                    </a:ext>
                  </a:extLst>
                </a:gridCol>
              </a:tblGrid>
              <a:tr h="556101">
                <a:tc>
                  <a:txBody>
                    <a:bodyPr/>
                    <a:lstStyle/>
                    <a:p>
                      <a:pPr algn="ctr"/>
                      <a:r>
                        <a:rPr lang="fr-FR" sz="1100" dirty="0">
                          <a:solidFill>
                            <a:schemeClr val="tx1"/>
                          </a:solidFill>
                          <a:latin typeface="Arial" panose="020B0604020202020204" pitchFamily="34" charset="0"/>
                          <a:cs typeface="Arial" panose="020B0604020202020204" pitchFamily="34" charset="0"/>
                        </a:rPr>
                        <a:t>Régions</a:t>
                      </a:r>
                    </a:p>
                  </a:txBody>
                  <a:tcPr marL="91431" marR="91431"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fr-FR" sz="1100" b="1" i="0" u="none" strike="noStrike" dirty="0" err="1">
                          <a:solidFill>
                            <a:schemeClr val="tx1"/>
                          </a:solidFill>
                          <a:effectLst/>
                          <a:latin typeface="Arial" panose="020B0604020202020204" pitchFamily="34" charset="0"/>
                          <a:cs typeface="Arial" panose="020B0604020202020204" pitchFamily="34" charset="0"/>
                        </a:rPr>
                        <a:t>unknown</a:t>
                      </a:r>
                      <a:endParaRPr lang="fr-FR" sz="1100" b="1" i="0" u="none" strike="noStrike" dirty="0">
                        <a:solidFill>
                          <a:schemeClr val="tx1"/>
                        </a:solidFill>
                        <a:effectLst/>
                        <a:latin typeface="Arial" panose="020B0604020202020204" pitchFamily="34" charset="0"/>
                        <a:cs typeface="Arial" panose="020B0604020202020204" pitchFamily="34" charset="0"/>
                      </a:endParaRP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fr-FR" sz="1100" b="1" i="0" u="none" strike="noStrike" dirty="0" err="1">
                          <a:solidFill>
                            <a:schemeClr val="tx1"/>
                          </a:solidFill>
                          <a:effectLst/>
                          <a:latin typeface="Arial" panose="020B0604020202020204" pitchFamily="34" charset="0"/>
                          <a:cs typeface="Arial" panose="020B0604020202020204" pitchFamily="34" charset="0"/>
                        </a:rPr>
                        <a:t>Moderate</a:t>
                      </a:r>
                      <a:endParaRPr lang="fr-FR" sz="1100" b="1" i="0" u="none" strike="noStrike" dirty="0">
                        <a:solidFill>
                          <a:schemeClr val="tx1"/>
                        </a:solidFill>
                        <a:effectLst/>
                        <a:latin typeface="Arial" panose="020B0604020202020204" pitchFamily="34" charset="0"/>
                        <a:cs typeface="Arial" panose="020B0604020202020204" pitchFamily="34" charset="0"/>
                      </a:endParaRP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fr-FR" sz="1100" b="1" i="0" u="none" strike="noStrike" dirty="0">
                          <a:solidFill>
                            <a:schemeClr val="tx1"/>
                          </a:solidFill>
                          <a:effectLst/>
                          <a:latin typeface="Arial" panose="020B0604020202020204" pitchFamily="34" charset="0"/>
                          <a:cs typeface="Arial" panose="020B0604020202020204" pitchFamily="34" charset="0"/>
                        </a:rPr>
                        <a:t>Low</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fr-FR" sz="1100" b="1" i="0" u="none" strike="noStrike" dirty="0">
                          <a:solidFill>
                            <a:schemeClr val="tx1"/>
                          </a:solidFill>
                          <a:effectLst/>
                          <a:latin typeface="Arial" panose="020B0604020202020204" pitchFamily="34" charset="0"/>
                          <a:cs typeface="Arial" panose="020B0604020202020204" pitchFamily="34" charset="0"/>
                        </a:rPr>
                        <a:t>High</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fr-FR" sz="1100" b="1" i="0" u="none" strike="noStrike" dirty="0">
                          <a:solidFill>
                            <a:schemeClr val="tx1"/>
                          </a:solidFill>
                          <a:effectLst/>
                          <a:latin typeface="Arial" panose="020B0604020202020204" pitchFamily="34" charset="0"/>
                          <a:cs typeface="Arial" panose="020B0604020202020204" pitchFamily="34" charset="0"/>
                        </a:rPr>
                        <a:t>Not </a:t>
                      </a:r>
                      <a:r>
                        <a:rPr lang="fr-FR" sz="1100" b="1" i="0" u="none" strike="noStrike" dirty="0" err="1">
                          <a:solidFill>
                            <a:schemeClr val="tx1"/>
                          </a:solidFill>
                          <a:effectLst/>
                          <a:latin typeface="Arial" panose="020B0604020202020204" pitchFamily="34" charset="0"/>
                          <a:cs typeface="Arial" panose="020B0604020202020204" pitchFamily="34" charset="0"/>
                        </a:rPr>
                        <a:t>endemic</a:t>
                      </a:r>
                      <a:endParaRPr lang="fr-FR" sz="1100" b="1" i="0" u="none" strike="noStrike" dirty="0">
                        <a:solidFill>
                          <a:schemeClr val="tx1"/>
                        </a:solidFill>
                        <a:effectLst/>
                        <a:latin typeface="Arial" panose="020B0604020202020204" pitchFamily="34" charset="0"/>
                        <a:cs typeface="Arial" panose="020B0604020202020204" pitchFamily="34" charset="0"/>
                      </a:endParaRP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fr-FR" sz="1100" b="1" i="0" u="none" strike="noStrike" dirty="0">
                          <a:solidFill>
                            <a:schemeClr val="tx1"/>
                          </a:solidFill>
                          <a:effectLst/>
                          <a:latin typeface="Arial" panose="020B0604020202020204" pitchFamily="34" charset="0"/>
                          <a:cs typeface="Arial" panose="020B0604020202020204" pitchFamily="34" charset="0"/>
                        </a:rPr>
                        <a:t>Total</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endParaRPr lang="fr-FR" sz="1100" dirty="0">
                        <a:solidFill>
                          <a:schemeClr val="tx1"/>
                        </a:solidFill>
                        <a:latin typeface="Arial" panose="020B0604020202020204" pitchFamily="34" charset="0"/>
                        <a:cs typeface="Arial" panose="020B0604020202020204" pitchFamily="34" charset="0"/>
                      </a:endParaRPr>
                    </a:p>
                  </a:txBody>
                  <a:tcPr marL="91431" marR="91431"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fr-FR" sz="1100" dirty="0">
                          <a:solidFill>
                            <a:schemeClr val="tx1"/>
                          </a:solidFill>
                          <a:latin typeface="Arial" panose="020B0604020202020204" pitchFamily="34" charset="0"/>
                          <a:cs typeface="Arial" panose="020B0604020202020204" pitchFamily="34" charset="0"/>
                        </a:rPr>
                        <a:t>Régions</a:t>
                      </a:r>
                    </a:p>
                  </a:txBody>
                  <a:tcPr marL="91431" marR="91431"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lnSpc>
                          <a:spcPct val="100000"/>
                        </a:lnSpc>
                        <a:spcAft>
                          <a:spcPts val="0"/>
                        </a:spcAft>
                      </a:pPr>
                      <a:r>
                        <a:rPr lang="fr-FR" sz="1100" b="1" dirty="0">
                          <a:solidFill>
                            <a:schemeClr val="tx1"/>
                          </a:solidFill>
                          <a:latin typeface="Arial" panose="020B0604020202020204" pitchFamily="34" charset="0"/>
                          <a:ea typeface="Times New Roman"/>
                          <a:cs typeface="Arial" panose="020B0604020202020204" pitchFamily="34" charset="0"/>
                        </a:rPr>
                        <a:t>Not </a:t>
                      </a:r>
                      <a:endParaRPr lang="fr-FR" sz="1100" dirty="0">
                        <a:solidFill>
                          <a:schemeClr val="tx1"/>
                        </a:solidFill>
                        <a:latin typeface="Arial" panose="020B0604020202020204" pitchFamily="34" charset="0"/>
                        <a:ea typeface="Calibri"/>
                        <a:cs typeface="Arial" panose="020B0604020202020204" pitchFamily="34" charset="0"/>
                      </a:endParaRPr>
                    </a:p>
                    <a:p>
                      <a:pPr algn="ctr">
                        <a:lnSpc>
                          <a:spcPct val="100000"/>
                        </a:lnSpc>
                        <a:spcAft>
                          <a:spcPts val="0"/>
                        </a:spcAft>
                      </a:pPr>
                      <a:r>
                        <a:rPr lang="fr-FR" sz="1100" b="1" dirty="0" err="1">
                          <a:solidFill>
                            <a:schemeClr val="tx1"/>
                          </a:solidFill>
                          <a:latin typeface="Arial" panose="020B0604020202020204" pitchFamily="34" charset="0"/>
                          <a:ea typeface="Times New Roman"/>
                          <a:cs typeface="Arial" panose="020B0604020202020204" pitchFamily="34" charset="0"/>
                        </a:rPr>
                        <a:t>endemic</a:t>
                      </a:r>
                      <a:endParaRPr lang="fr-FR" sz="1100" dirty="0">
                        <a:solidFill>
                          <a:schemeClr val="tx1"/>
                        </a:solidFill>
                        <a:latin typeface="Arial" panose="020B0604020202020204" pitchFamily="34" charset="0"/>
                        <a:ea typeface="Calibri"/>
                        <a:cs typeface="Arial" panose="020B0604020202020204" pitchFamily="34" charset="0"/>
                      </a:endParaRPr>
                    </a:p>
                  </a:txBody>
                  <a:tcPr marL="68559" marR="685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lnSpc>
                          <a:spcPct val="100000"/>
                        </a:lnSpc>
                        <a:spcAft>
                          <a:spcPts val="0"/>
                        </a:spcAft>
                      </a:pPr>
                      <a:r>
                        <a:rPr lang="fr-FR" sz="1100" b="1" dirty="0">
                          <a:solidFill>
                            <a:schemeClr val="tx1"/>
                          </a:solidFill>
                          <a:latin typeface="Arial" panose="020B0604020202020204" pitchFamily="34" charset="0"/>
                          <a:ea typeface="Times New Roman"/>
                          <a:cs typeface="Arial" panose="020B0604020202020204" pitchFamily="34" charset="0"/>
                        </a:rPr>
                        <a:t>Low</a:t>
                      </a:r>
                      <a:endParaRPr lang="fr-FR" sz="1100" dirty="0">
                        <a:solidFill>
                          <a:schemeClr val="tx1"/>
                        </a:solidFill>
                        <a:latin typeface="Arial" panose="020B0604020202020204" pitchFamily="34" charset="0"/>
                        <a:ea typeface="Calibri"/>
                        <a:cs typeface="Arial" panose="020B0604020202020204" pitchFamily="34" charset="0"/>
                      </a:endParaRPr>
                    </a:p>
                  </a:txBody>
                  <a:tcPr marL="68559" marR="685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lnSpc>
                          <a:spcPct val="100000"/>
                        </a:lnSpc>
                        <a:spcAft>
                          <a:spcPts val="0"/>
                        </a:spcAft>
                      </a:pPr>
                      <a:r>
                        <a:rPr lang="fr-FR" sz="1100" b="1" dirty="0" err="1">
                          <a:solidFill>
                            <a:schemeClr val="tx1"/>
                          </a:solidFill>
                          <a:latin typeface="Arial" panose="020B0604020202020204" pitchFamily="34" charset="0"/>
                          <a:ea typeface="Times New Roman"/>
                          <a:cs typeface="Arial" panose="020B0604020202020204" pitchFamily="34" charset="0"/>
                        </a:rPr>
                        <a:t>Moderate</a:t>
                      </a:r>
                      <a:endParaRPr lang="fr-FR" sz="1100" dirty="0">
                        <a:solidFill>
                          <a:schemeClr val="tx1"/>
                        </a:solidFill>
                        <a:latin typeface="Arial" panose="020B0604020202020204" pitchFamily="34" charset="0"/>
                        <a:ea typeface="Calibri"/>
                        <a:cs typeface="Arial" panose="020B0604020202020204" pitchFamily="34" charset="0"/>
                      </a:endParaRPr>
                    </a:p>
                  </a:txBody>
                  <a:tcPr marL="68559" marR="685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lnSpc>
                          <a:spcPct val="100000"/>
                        </a:lnSpc>
                        <a:spcAft>
                          <a:spcPts val="0"/>
                        </a:spcAft>
                      </a:pPr>
                      <a:r>
                        <a:rPr lang="fr-FR" sz="1100" b="1" dirty="0">
                          <a:solidFill>
                            <a:schemeClr val="tx1"/>
                          </a:solidFill>
                          <a:latin typeface="Arial" panose="020B0604020202020204" pitchFamily="34" charset="0"/>
                          <a:ea typeface="Times New Roman"/>
                          <a:cs typeface="Arial" panose="020B0604020202020204" pitchFamily="34" charset="0"/>
                        </a:rPr>
                        <a:t>High</a:t>
                      </a:r>
                      <a:endParaRPr lang="fr-FR" sz="1100" dirty="0">
                        <a:solidFill>
                          <a:schemeClr val="tx1"/>
                        </a:solidFill>
                        <a:latin typeface="Arial" panose="020B0604020202020204" pitchFamily="34" charset="0"/>
                        <a:ea typeface="Calibri"/>
                        <a:cs typeface="Arial" panose="020B0604020202020204" pitchFamily="34" charset="0"/>
                      </a:endParaRPr>
                    </a:p>
                  </a:txBody>
                  <a:tcPr marL="68559" marR="685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lnSpc>
                          <a:spcPct val="100000"/>
                        </a:lnSpc>
                        <a:spcAft>
                          <a:spcPts val="0"/>
                        </a:spcAft>
                      </a:pPr>
                      <a:r>
                        <a:rPr lang="fr-FR" sz="1100" b="1" dirty="0">
                          <a:solidFill>
                            <a:schemeClr val="tx1"/>
                          </a:solidFill>
                          <a:latin typeface="Arial" panose="020B0604020202020204" pitchFamily="34" charset="0"/>
                          <a:ea typeface="Times New Roman"/>
                          <a:cs typeface="Arial" panose="020B0604020202020204" pitchFamily="34" charset="0"/>
                        </a:rPr>
                        <a:t>Total</a:t>
                      </a:r>
                      <a:endParaRPr lang="fr-FR" sz="1100" dirty="0">
                        <a:solidFill>
                          <a:schemeClr val="tx1"/>
                        </a:solidFill>
                        <a:latin typeface="Arial" panose="020B0604020202020204" pitchFamily="34" charset="0"/>
                        <a:ea typeface="Calibri"/>
                        <a:cs typeface="Arial" panose="020B0604020202020204" pitchFamily="34" charset="0"/>
                      </a:endParaRPr>
                    </a:p>
                  </a:txBody>
                  <a:tcPr marL="68559" marR="685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412164">
                <a:tc>
                  <a:txBody>
                    <a:bodyPr/>
                    <a:lstStyle/>
                    <a:p>
                      <a:pPr algn="l" fontAlgn="b"/>
                      <a:r>
                        <a:rPr lang="fr-FR" sz="1200" b="0" i="0" u="none" strike="noStrike" dirty="0">
                          <a:solidFill>
                            <a:srgbClr val="000000"/>
                          </a:solidFill>
                          <a:effectLst/>
                          <a:latin typeface="Arial" panose="020B0604020202020204" pitchFamily="34" charset="0"/>
                          <a:cs typeface="Arial" panose="020B0604020202020204" pitchFamily="34" charset="0"/>
                        </a:rPr>
                        <a:t>Bamako</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40</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12</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6</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1</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 </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400" b="1" i="0" u="none" strike="noStrike" dirty="0">
                          <a:solidFill>
                            <a:srgbClr val="000000"/>
                          </a:solidFill>
                          <a:effectLst/>
                          <a:latin typeface="Arial" panose="020B0604020202020204" pitchFamily="34" charset="0"/>
                          <a:cs typeface="Arial" panose="020B0604020202020204" pitchFamily="34" charset="0"/>
                        </a:rPr>
                        <a:t>59</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sz="1800" dirty="0">
                        <a:latin typeface="Arial" panose="020B0604020202020204" pitchFamily="34" charset="0"/>
                        <a:cs typeface="Arial" panose="020B0604020202020204" pitchFamily="34" charset="0"/>
                      </a:endParaRPr>
                    </a:p>
                  </a:txBody>
                  <a:tcPr marL="91431" marR="91431"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fr-FR" sz="1200" b="0" i="0" u="none" strike="noStrike" dirty="0">
                          <a:solidFill>
                            <a:srgbClr val="000000"/>
                          </a:solidFill>
                          <a:effectLst/>
                          <a:latin typeface="Arial" panose="020B0604020202020204" pitchFamily="34" charset="0"/>
                          <a:cs typeface="Arial" panose="020B0604020202020204" pitchFamily="34" charset="0"/>
                        </a:rPr>
                        <a:t>Bamako</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00000"/>
                        </a:lnSpc>
                      </a:pPr>
                      <a:endParaRPr lang="fr-FR" sz="12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8559" marR="685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00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39</a:t>
                      </a:r>
                    </a:p>
                  </a:txBody>
                  <a:tcPr marL="68559" marR="685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00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18</a:t>
                      </a:r>
                    </a:p>
                  </a:txBody>
                  <a:tcPr marL="68559" marR="685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00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2</a:t>
                      </a:r>
                    </a:p>
                  </a:txBody>
                  <a:tcPr marL="68559" marR="685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00000"/>
                        </a:lnSpc>
                        <a:spcAft>
                          <a:spcPts val="0"/>
                        </a:spcAft>
                      </a:pPr>
                      <a:r>
                        <a:rPr lang="fr-FR" sz="1400" b="1" i="0" u="none" strike="noStrike" kern="1200" dirty="0">
                          <a:solidFill>
                            <a:srgbClr val="000000"/>
                          </a:solidFill>
                          <a:effectLst/>
                          <a:latin typeface="Arial" panose="020B0604020202020204" pitchFamily="34" charset="0"/>
                          <a:ea typeface="+mn-ea"/>
                          <a:cs typeface="Arial" panose="020B0604020202020204" pitchFamily="34" charset="0"/>
                        </a:rPr>
                        <a:t>59</a:t>
                      </a:r>
                    </a:p>
                  </a:txBody>
                  <a:tcPr marL="68559" marR="685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12164">
                <a:tc>
                  <a:txBody>
                    <a:bodyPr/>
                    <a:lstStyle/>
                    <a:p>
                      <a:pPr algn="l" fontAlgn="b"/>
                      <a:r>
                        <a:rPr lang="fr-FR" sz="1200" b="0" i="0" u="none" strike="noStrike" dirty="0">
                          <a:solidFill>
                            <a:srgbClr val="000000"/>
                          </a:solidFill>
                          <a:effectLst/>
                          <a:latin typeface="Arial" panose="020B0604020202020204" pitchFamily="34" charset="0"/>
                          <a:cs typeface="Arial" panose="020B0604020202020204" pitchFamily="34" charset="0"/>
                        </a:rPr>
                        <a:t>Gao</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54</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6</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2</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1</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3</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400" b="1" i="0" u="none" strike="noStrike" dirty="0">
                          <a:solidFill>
                            <a:srgbClr val="000000"/>
                          </a:solidFill>
                          <a:effectLst/>
                          <a:latin typeface="Arial" panose="020B0604020202020204" pitchFamily="34" charset="0"/>
                          <a:cs typeface="Arial" panose="020B0604020202020204" pitchFamily="34" charset="0"/>
                        </a:rPr>
                        <a:t>66</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sz="1800" dirty="0">
                        <a:latin typeface="Arial" panose="020B0604020202020204" pitchFamily="34" charset="0"/>
                        <a:cs typeface="Arial" panose="020B0604020202020204" pitchFamily="34" charset="0"/>
                      </a:endParaRPr>
                    </a:p>
                  </a:txBody>
                  <a:tcPr marL="91431" marR="91431"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fr-FR" sz="1200" b="0" i="0" u="none" strike="noStrike" dirty="0">
                          <a:solidFill>
                            <a:srgbClr val="000000"/>
                          </a:solidFill>
                          <a:effectLst/>
                          <a:latin typeface="Arial" panose="020B0604020202020204" pitchFamily="34" charset="0"/>
                          <a:cs typeface="Arial" panose="020B0604020202020204" pitchFamily="34" charset="0"/>
                        </a:rPr>
                        <a:t>Gao</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endParaRPr lang="fr-FR" sz="12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8568" marR="68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10</a:t>
                      </a:r>
                    </a:p>
                  </a:txBody>
                  <a:tcPr marL="68568" marR="68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21</a:t>
                      </a:r>
                    </a:p>
                  </a:txBody>
                  <a:tcPr marL="68568" marR="68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35</a:t>
                      </a:r>
                    </a:p>
                  </a:txBody>
                  <a:tcPr marL="68568" marR="68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400" b="1" i="0" u="none" strike="noStrike" kern="1200" dirty="0">
                          <a:solidFill>
                            <a:srgbClr val="000000"/>
                          </a:solidFill>
                          <a:effectLst/>
                          <a:latin typeface="Arial" panose="020B0604020202020204" pitchFamily="34" charset="0"/>
                          <a:ea typeface="+mn-ea"/>
                          <a:cs typeface="Arial" panose="020B0604020202020204" pitchFamily="34" charset="0"/>
                        </a:rPr>
                        <a:t>66</a:t>
                      </a:r>
                    </a:p>
                  </a:txBody>
                  <a:tcPr marL="68568" marR="68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12164">
                <a:tc>
                  <a:txBody>
                    <a:bodyPr/>
                    <a:lstStyle/>
                    <a:p>
                      <a:pPr algn="l" fontAlgn="b"/>
                      <a:r>
                        <a:rPr lang="fr-FR" sz="1200" b="0" i="0" u="none" strike="noStrike" dirty="0">
                          <a:solidFill>
                            <a:srgbClr val="000000"/>
                          </a:solidFill>
                          <a:effectLst/>
                          <a:latin typeface="Arial" panose="020B0604020202020204" pitchFamily="34" charset="0"/>
                          <a:cs typeface="Arial" panose="020B0604020202020204" pitchFamily="34" charset="0"/>
                        </a:rPr>
                        <a:t>Kayes</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194</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22</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11</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18</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1</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400" b="1" i="0" u="none" strike="noStrike" dirty="0">
                          <a:solidFill>
                            <a:srgbClr val="000000"/>
                          </a:solidFill>
                          <a:effectLst/>
                          <a:latin typeface="Arial" panose="020B0604020202020204" pitchFamily="34" charset="0"/>
                          <a:cs typeface="Arial" panose="020B0604020202020204" pitchFamily="34" charset="0"/>
                        </a:rPr>
                        <a:t>246</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sz="1800" dirty="0">
                        <a:latin typeface="Arial" panose="020B0604020202020204" pitchFamily="34" charset="0"/>
                        <a:cs typeface="Arial" panose="020B0604020202020204" pitchFamily="34" charset="0"/>
                      </a:endParaRPr>
                    </a:p>
                  </a:txBody>
                  <a:tcPr marL="91431" marR="91431"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fr-FR" sz="1200" b="0" i="0" u="none" strike="noStrike" dirty="0">
                          <a:solidFill>
                            <a:srgbClr val="000000"/>
                          </a:solidFill>
                          <a:effectLst/>
                          <a:latin typeface="Arial" panose="020B0604020202020204" pitchFamily="34" charset="0"/>
                          <a:cs typeface="Arial" panose="020B0604020202020204" pitchFamily="34" charset="0"/>
                        </a:rPr>
                        <a:t>Kayes</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1</a:t>
                      </a:r>
                    </a:p>
                  </a:txBody>
                  <a:tcPr marL="68568" marR="68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107</a:t>
                      </a:r>
                    </a:p>
                  </a:txBody>
                  <a:tcPr marL="68568" marR="68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113</a:t>
                      </a:r>
                    </a:p>
                  </a:txBody>
                  <a:tcPr marL="68568" marR="68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25</a:t>
                      </a:r>
                    </a:p>
                  </a:txBody>
                  <a:tcPr marL="68568" marR="68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400" b="1" i="0" u="none" strike="noStrike" kern="1200" dirty="0">
                          <a:solidFill>
                            <a:srgbClr val="000000"/>
                          </a:solidFill>
                          <a:effectLst/>
                          <a:latin typeface="Arial" panose="020B0604020202020204" pitchFamily="34" charset="0"/>
                          <a:ea typeface="+mn-ea"/>
                          <a:cs typeface="Arial" panose="020B0604020202020204" pitchFamily="34" charset="0"/>
                        </a:rPr>
                        <a:t>246</a:t>
                      </a:r>
                    </a:p>
                  </a:txBody>
                  <a:tcPr marL="68568" marR="68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12164">
                <a:tc>
                  <a:txBody>
                    <a:bodyPr/>
                    <a:lstStyle/>
                    <a:p>
                      <a:pPr algn="l" fontAlgn="b"/>
                      <a:r>
                        <a:rPr lang="fr-FR" sz="1200" b="0" i="0" u="none" strike="noStrike" dirty="0">
                          <a:solidFill>
                            <a:srgbClr val="000000"/>
                          </a:solidFill>
                          <a:effectLst/>
                          <a:latin typeface="Arial" panose="020B0604020202020204" pitchFamily="34" charset="0"/>
                          <a:cs typeface="Arial" panose="020B0604020202020204" pitchFamily="34" charset="0"/>
                        </a:rPr>
                        <a:t>Kidal</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21</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 </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 </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 </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 </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400" b="1" i="0" u="none" strike="noStrike" dirty="0">
                          <a:solidFill>
                            <a:srgbClr val="000000"/>
                          </a:solidFill>
                          <a:effectLst/>
                          <a:latin typeface="Arial" panose="020B0604020202020204" pitchFamily="34" charset="0"/>
                          <a:cs typeface="Arial" panose="020B0604020202020204" pitchFamily="34" charset="0"/>
                        </a:rPr>
                        <a:t>21</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sz="1800" dirty="0">
                        <a:latin typeface="Arial" panose="020B0604020202020204" pitchFamily="34" charset="0"/>
                        <a:cs typeface="Arial" panose="020B0604020202020204" pitchFamily="34" charset="0"/>
                      </a:endParaRPr>
                    </a:p>
                  </a:txBody>
                  <a:tcPr marL="91431" marR="91431"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fr-FR" sz="1200" b="0" i="0" u="none" strike="noStrike" dirty="0">
                          <a:solidFill>
                            <a:srgbClr val="000000"/>
                          </a:solidFill>
                          <a:effectLst/>
                          <a:latin typeface="Arial" panose="020B0604020202020204" pitchFamily="34" charset="0"/>
                          <a:cs typeface="Arial" panose="020B0604020202020204" pitchFamily="34" charset="0"/>
                        </a:rPr>
                        <a:t>Kidal</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endParaRPr lang="fr-FR" sz="12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8566" marR="685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21</a:t>
                      </a:r>
                    </a:p>
                  </a:txBody>
                  <a:tcPr marL="68566" marR="685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endParaRPr lang="fr-FR" sz="12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8566" marR="685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endParaRPr lang="fr-FR" sz="12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8566" marR="685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400" b="1" i="0" u="none" strike="noStrike" kern="1200" dirty="0">
                          <a:solidFill>
                            <a:srgbClr val="000000"/>
                          </a:solidFill>
                          <a:effectLst/>
                          <a:latin typeface="Arial" panose="020B0604020202020204" pitchFamily="34" charset="0"/>
                          <a:ea typeface="+mn-ea"/>
                          <a:cs typeface="Arial" panose="020B0604020202020204" pitchFamily="34" charset="0"/>
                        </a:rPr>
                        <a:t>21</a:t>
                      </a:r>
                    </a:p>
                  </a:txBody>
                  <a:tcPr marL="68566" marR="685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12164">
                <a:tc>
                  <a:txBody>
                    <a:bodyPr/>
                    <a:lstStyle/>
                    <a:p>
                      <a:pPr algn="l" fontAlgn="b"/>
                      <a:r>
                        <a:rPr lang="fr-FR" sz="1200" b="0" i="0" u="none" strike="noStrike" dirty="0">
                          <a:solidFill>
                            <a:srgbClr val="000000"/>
                          </a:solidFill>
                          <a:effectLst/>
                          <a:latin typeface="Arial" panose="020B0604020202020204" pitchFamily="34" charset="0"/>
                          <a:cs typeface="Arial" panose="020B0604020202020204" pitchFamily="34" charset="0"/>
                        </a:rPr>
                        <a:t>Koulikoro</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182</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16</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13</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6</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7</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400" b="1" i="0" u="none" strike="noStrike" dirty="0">
                          <a:solidFill>
                            <a:srgbClr val="000000"/>
                          </a:solidFill>
                          <a:effectLst/>
                          <a:latin typeface="Arial" panose="020B0604020202020204" pitchFamily="34" charset="0"/>
                          <a:cs typeface="Arial" panose="020B0604020202020204" pitchFamily="34" charset="0"/>
                        </a:rPr>
                        <a:t>224</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sz="1800" dirty="0">
                        <a:latin typeface="Arial" panose="020B0604020202020204" pitchFamily="34" charset="0"/>
                        <a:cs typeface="Arial" panose="020B0604020202020204" pitchFamily="34" charset="0"/>
                      </a:endParaRPr>
                    </a:p>
                  </a:txBody>
                  <a:tcPr marL="91431" marR="91431"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fr-FR" sz="1200" b="0" i="0" u="none" strike="noStrike" dirty="0">
                          <a:solidFill>
                            <a:srgbClr val="000000"/>
                          </a:solidFill>
                          <a:effectLst/>
                          <a:latin typeface="Arial" panose="020B0604020202020204" pitchFamily="34" charset="0"/>
                          <a:cs typeface="Arial" panose="020B0604020202020204" pitchFamily="34" charset="0"/>
                        </a:rPr>
                        <a:t>Koulikoro</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9</a:t>
                      </a:r>
                    </a:p>
                  </a:txBody>
                  <a:tcPr marL="68566" marR="685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165</a:t>
                      </a:r>
                    </a:p>
                  </a:txBody>
                  <a:tcPr marL="68566" marR="685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49</a:t>
                      </a:r>
                    </a:p>
                  </a:txBody>
                  <a:tcPr marL="68566" marR="685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1</a:t>
                      </a:r>
                    </a:p>
                  </a:txBody>
                  <a:tcPr marL="68566" marR="685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400" b="1" i="0" u="none" strike="noStrike" kern="1200" dirty="0">
                          <a:solidFill>
                            <a:srgbClr val="000000"/>
                          </a:solidFill>
                          <a:effectLst/>
                          <a:latin typeface="Arial" panose="020B0604020202020204" pitchFamily="34" charset="0"/>
                          <a:ea typeface="+mn-ea"/>
                          <a:cs typeface="Arial" panose="020B0604020202020204" pitchFamily="34" charset="0"/>
                        </a:rPr>
                        <a:t>224</a:t>
                      </a:r>
                    </a:p>
                  </a:txBody>
                  <a:tcPr marL="68566" marR="685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12164">
                <a:tc>
                  <a:txBody>
                    <a:bodyPr/>
                    <a:lstStyle/>
                    <a:p>
                      <a:pPr algn="l" fontAlgn="b"/>
                      <a:r>
                        <a:rPr lang="fr-FR" sz="1200" b="0" i="0" u="none" strike="noStrike" dirty="0" err="1">
                          <a:solidFill>
                            <a:srgbClr val="000000"/>
                          </a:solidFill>
                          <a:effectLst/>
                          <a:latin typeface="Arial" panose="020B0604020202020204" pitchFamily="34" charset="0"/>
                          <a:cs typeface="Arial" panose="020B0604020202020204" pitchFamily="34" charset="0"/>
                        </a:rPr>
                        <a:t>Menaka</a:t>
                      </a:r>
                      <a:endParaRPr lang="fr-FR" sz="1200" b="0" i="0" u="none" strike="noStrike" dirty="0">
                        <a:solidFill>
                          <a:srgbClr val="000000"/>
                        </a:solidFill>
                        <a:effectLst/>
                        <a:latin typeface="Arial" panose="020B0604020202020204" pitchFamily="34" charset="0"/>
                        <a:cs typeface="Arial" panose="020B0604020202020204" pitchFamily="34" charset="0"/>
                      </a:endParaRP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25</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1</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 </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 </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 </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400" b="1" i="0" u="none" strike="noStrike" dirty="0">
                          <a:solidFill>
                            <a:srgbClr val="000000"/>
                          </a:solidFill>
                          <a:effectLst/>
                          <a:latin typeface="Arial" panose="020B0604020202020204" pitchFamily="34" charset="0"/>
                          <a:cs typeface="Arial" panose="020B0604020202020204" pitchFamily="34" charset="0"/>
                        </a:rPr>
                        <a:t>26</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sz="1800" dirty="0">
                        <a:latin typeface="Arial" panose="020B0604020202020204" pitchFamily="34" charset="0"/>
                        <a:cs typeface="Arial" panose="020B0604020202020204" pitchFamily="34" charset="0"/>
                      </a:endParaRPr>
                    </a:p>
                  </a:txBody>
                  <a:tcPr marL="91431" marR="91431"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fr-FR" sz="1200" b="0" i="0" u="none" strike="noStrike" dirty="0" err="1">
                          <a:solidFill>
                            <a:srgbClr val="000000"/>
                          </a:solidFill>
                          <a:effectLst/>
                          <a:latin typeface="Arial" panose="020B0604020202020204" pitchFamily="34" charset="0"/>
                          <a:cs typeface="Arial" panose="020B0604020202020204" pitchFamily="34" charset="0"/>
                        </a:rPr>
                        <a:t>Menaka</a:t>
                      </a:r>
                      <a:endParaRPr lang="fr-FR" sz="1200" b="0" i="0" u="none" strike="noStrike" dirty="0">
                        <a:solidFill>
                          <a:srgbClr val="000000"/>
                        </a:solidFill>
                        <a:effectLst/>
                        <a:latin typeface="Arial" panose="020B0604020202020204" pitchFamily="34" charset="0"/>
                        <a:cs typeface="Arial" panose="020B0604020202020204" pitchFamily="34" charset="0"/>
                      </a:endParaRP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endParaRPr lang="fr-FR" sz="12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8571" marR="685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endParaRPr lang="fr-FR" sz="12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8571" marR="685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1</a:t>
                      </a:r>
                    </a:p>
                  </a:txBody>
                  <a:tcPr marL="68571" marR="685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25</a:t>
                      </a:r>
                    </a:p>
                  </a:txBody>
                  <a:tcPr marL="68571" marR="685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400" b="1" i="0" u="none" strike="noStrike" kern="1200" dirty="0">
                          <a:solidFill>
                            <a:srgbClr val="000000"/>
                          </a:solidFill>
                          <a:effectLst/>
                          <a:latin typeface="Arial" panose="020B0604020202020204" pitchFamily="34" charset="0"/>
                          <a:ea typeface="+mn-ea"/>
                          <a:cs typeface="Arial" panose="020B0604020202020204" pitchFamily="34" charset="0"/>
                        </a:rPr>
                        <a:t>26</a:t>
                      </a:r>
                    </a:p>
                  </a:txBody>
                  <a:tcPr marL="68571" marR="685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412164">
                <a:tc>
                  <a:txBody>
                    <a:bodyPr/>
                    <a:lstStyle/>
                    <a:p>
                      <a:pPr algn="l" fontAlgn="b"/>
                      <a:r>
                        <a:rPr lang="fr-FR" sz="1200" b="0" i="0" u="none" strike="noStrike" dirty="0">
                          <a:solidFill>
                            <a:srgbClr val="000000"/>
                          </a:solidFill>
                          <a:effectLst/>
                          <a:latin typeface="Arial" panose="020B0604020202020204" pitchFamily="34" charset="0"/>
                          <a:cs typeface="Arial" panose="020B0604020202020204" pitchFamily="34" charset="0"/>
                        </a:rPr>
                        <a:t>Mopti</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142</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12</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2</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17</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1</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400" b="1" i="0" u="none" strike="noStrike" dirty="0">
                          <a:solidFill>
                            <a:srgbClr val="000000"/>
                          </a:solidFill>
                          <a:effectLst/>
                          <a:latin typeface="Arial" panose="020B0604020202020204" pitchFamily="34" charset="0"/>
                          <a:cs typeface="Arial" panose="020B0604020202020204" pitchFamily="34" charset="0"/>
                        </a:rPr>
                        <a:t>174</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sz="1800" dirty="0">
                        <a:latin typeface="Arial" panose="020B0604020202020204" pitchFamily="34" charset="0"/>
                        <a:cs typeface="Arial" panose="020B0604020202020204" pitchFamily="34" charset="0"/>
                      </a:endParaRPr>
                    </a:p>
                  </a:txBody>
                  <a:tcPr marL="91431" marR="91431"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fr-FR" sz="1200" b="0" i="0" u="none" strike="noStrike" dirty="0">
                          <a:solidFill>
                            <a:srgbClr val="000000"/>
                          </a:solidFill>
                          <a:effectLst/>
                          <a:latin typeface="Arial" panose="020B0604020202020204" pitchFamily="34" charset="0"/>
                          <a:cs typeface="Arial" panose="020B0604020202020204" pitchFamily="34" charset="0"/>
                        </a:rPr>
                        <a:t>Mopti</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1</a:t>
                      </a:r>
                    </a:p>
                  </a:txBody>
                  <a:tcPr marL="68571" marR="685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10</a:t>
                      </a:r>
                    </a:p>
                  </a:txBody>
                  <a:tcPr marL="68571" marR="685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52</a:t>
                      </a:r>
                    </a:p>
                  </a:txBody>
                  <a:tcPr marL="68571" marR="685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111</a:t>
                      </a:r>
                    </a:p>
                  </a:txBody>
                  <a:tcPr marL="68571" marR="685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400" b="1" i="0" u="none" strike="noStrike" kern="1200" dirty="0">
                          <a:solidFill>
                            <a:srgbClr val="000000"/>
                          </a:solidFill>
                          <a:effectLst/>
                          <a:latin typeface="Arial" panose="020B0604020202020204" pitchFamily="34" charset="0"/>
                          <a:ea typeface="+mn-ea"/>
                          <a:cs typeface="Arial" panose="020B0604020202020204" pitchFamily="34" charset="0"/>
                        </a:rPr>
                        <a:t>174</a:t>
                      </a:r>
                    </a:p>
                  </a:txBody>
                  <a:tcPr marL="68571" marR="685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412164">
                <a:tc>
                  <a:txBody>
                    <a:bodyPr/>
                    <a:lstStyle/>
                    <a:p>
                      <a:pPr algn="l" fontAlgn="b"/>
                      <a:r>
                        <a:rPr lang="fr-FR" sz="1200" b="0" i="0" u="none" strike="noStrike" dirty="0" err="1">
                          <a:solidFill>
                            <a:srgbClr val="000000"/>
                          </a:solidFill>
                          <a:effectLst/>
                          <a:latin typeface="Arial" panose="020B0604020202020204" pitchFamily="34" charset="0"/>
                          <a:cs typeface="Arial" panose="020B0604020202020204" pitchFamily="34" charset="0"/>
                        </a:rPr>
                        <a:t>Segou</a:t>
                      </a:r>
                      <a:endParaRPr lang="fr-FR" sz="1200" b="0" i="0" u="none" strike="noStrike" dirty="0">
                        <a:solidFill>
                          <a:srgbClr val="000000"/>
                        </a:solidFill>
                        <a:effectLst/>
                        <a:latin typeface="Arial" panose="020B0604020202020204" pitchFamily="34" charset="0"/>
                        <a:cs typeface="Arial" panose="020B0604020202020204" pitchFamily="34" charset="0"/>
                      </a:endParaRP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204</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1</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 </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3</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 </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400" b="1" i="0" u="none" strike="noStrike" dirty="0">
                          <a:solidFill>
                            <a:srgbClr val="000000"/>
                          </a:solidFill>
                          <a:effectLst/>
                          <a:latin typeface="Arial" panose="020B0604020202020204" pitchFamily="34" charset="0"/>
                          <a:cs typeface="Arial" panose="020B0604020202020204" pitchFamily="34" charset="0"/>
                        </a:rPr>
                        <a:t>208</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sz="1800" dirty="0">
                        <a:latin typeface="Arial" panose="020B0604020202020204" pitchFamily="34" charset="0"/>
                        <a:cs typeface="Arial" panose="020B0604020202020204" pitchFamily="34" charset="0"/>
                      </a:endParaRPr>
                    </a:p>
                  </a:txBody>
                  <a:tcPr marL="91431" marR="91431"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fr-FR" sz="1200" b="0" i="0" u="none" strike="noStrike" dirty="0" err="1">
                          <a:solidFill>
                            <a:srgbClr val="000000"/>
                          </a:solidFill>
                          <a:effectLst/>
                          <a:latin typeface="Arial" panose="020B0604020202020204" pitchFamily="34" charset="0"/>
                          <a:cs typeface="Arial" panose="020B0604020202020204" pitchFamily="34" charset="0"/>
                        </a:rPr>
                        <a:t>Segou</a:t>
                      </a:r>
                      <a:endParaRPr lang="fr-FR" sz="1200" b="0" i="0" u="none" strike="noStrike" dirty="0">
                        <a:solidFill>
                          <a:srgbClr val="000000"/>
                        </a:solidFill>
                        <a:effectLst/>
                        <a:latin typeface="Arial" panose="020B0604020202020204" pitchFamily="34" charset="0"/>
                        <a:cs typeface="Arial" panose="020B0604020202020204" pitchFamily="34" charset="0"/>
                      </a:endParaRP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endParaRPr lang="fr-FR" sz="12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46</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37</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125</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400" b="1" i="0" u="none" strike="noStrike" kern="1200" dirty="0">
                          <a:solidFill>
                            <a:srgbClr val="000000"/>
                          </a:solidFill>
                          <a:effectLst/>
                          <a:latin typeface="Arial" panose="020B0604020202020204" pitchFamily="34" charset="0"/>
                          <a:ea typeface="+mn-ea"/>
                          <a:cs typeface="Arial" panose="020B0604020202020204" pitchFamily="34" charset="0"/>
                        </a:rPr>
                        <a:t>208</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412164">
                <a:tc>
                  <a:txBody>
                    <a:bodyPr/>
                    <a:lstStyle/>
                    <a:p>
                      <a:pPr algn="l" fontAlgn="b"/>
                      <a:r>
                        <a:rPr lang="fr-FR" sz="1200" b="0" i="0" u="none" strike="noStrike" dirty="0">
                          <a:solidFill>
                            <a:srgbClr val="000000"/>
                          </a:solidFill>
                          <a:effectLst/>
                          <a:latin typeface="Arial" panose="020B0604020202020204" pitchFamily="34" charset="0"/>
                          <a:cs typeface="Arial" panose="020B0604020202020204" pitchFamily="34" charset="0"/>
                        </a:rPr>
                        <a:t>Sikasso</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201</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5</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14</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 </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22</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400" b="1" i="0" u="none" strike="noStrike" dirty="0">
                          <a:solidFill>
                            <a:srgbClr val="000000"/>
                          </a:solidFill>
                          <a:effectLst/>
                          <a:latin typeface="Arial" panose="020B0604020202020204" pitchFamily="34" charset="0"/>
                          <a:cs typeface="Arial" panose="020B0604020202020204" pitchFamily="34" charset="0"/>
                        </a:rPr>
                        <a:t>242</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sz="1800" dirty="0">
                        <a:latin typeface="Arial" panose="020B0604020202020204" pitchFamily="34" charset="0"/>
                        <a:cs typeface="Arial" panose="020B0604020202020204" pitchFamily="34" charset="0"/>
                      </a:endParaRPr>
                    </a:p>
                  </a:txBody>
                  <a:tcPr marL="91431" marR="91431"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fr-FR" sz="1200" b="0" i="0" u="none" strike="noStrike" dirty="0">
                          <a:solidFill>
                            <a:srgbClr val="000000"/>
                          </a:solidFill>
                          <a:effectLst/>
                          <a:latin typeface="Arial" panose="020B0604020202020204" pitchFamily="34" charset="0"/>
                          <a:cs typeface="Arial" panose="020B0604020202020204" pitchFamily="34" charset="0"/>
                        </a:rPr>
                        <a:t>Sikasso</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26</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197</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19</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endParaRPr lang="fr-FR" sz="12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400" b="1" i="0" u="none" strike="noStrike" kern="1200" dirty="0">
                          <a:solidFill>
                            <a:srgbClr val="000000"/>
                          </a:solidFill>
                          <a:effectLst/>
                          <a:latin typeface="Arial" panose="020B0604020202020204" pitchFamily="34" charset="0"/>
                          <a:ea typeface="+mn-ea"/>
                          <a:cs typeface="Arial" panose="020B0604020202020204" pitchFamily="34" charset="0"/>
                        </a:rPr>
                        <a:t>242</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412164">
                <a:tc>
                  <a:txBody>
                    <a:bodyPr/>
                    <a:lstStyle/>
                    <a:p>
                      <a:pPr algn="l" fontAlgn="b"/>
                      <a:r>
                        <a:rPr lang="fr-FR" sz="1200" b="0" i="0" u="none" strike="noStrike" dirty="0" err="1">
                          <a:solidFill>
                            <a:srgbClr val="000000"/>
                          </a:solidFill>
                          <a:effectLst/>
                          <a:latin typeface="Arial" panose="020B0604020202020204" pitchFamily="34" charset="0"/>
                          <a:cs typeface="Arial" panose="020B0604020202020204" pitchFamily="34" charset="0"/>
                        </a:rPr>
                        <a:t>Taoudenit</a:t>
                      </a:r>
                      <a:endParaRPr lang="fr-FR" sz="1200" b="0" i="0" u="none" strike="noStrike" dirty="0">
                        <a:solidFill>
                          <a:srgbClr val="000000"/>
                        </a:solidFill>
                        <a:effectLst/>
                        <a:latin typeface="Arial" panose="020B0604020202020204" pitchFamily="34" charset="0"/>
                        <a:cs typeface="Arial" panose="020B0604020202020204" pitchFamily="34" charset="0"/>
                      </a:endParaRP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20</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 </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 </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 </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 </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400" b="1" i="0" u="none" strike="noStrike" dirty="0">
                          <a:solidFill>
                            <a:srgbClr val="000000"/>
                          </a:solidFill>
                          <a:effectLst/>
                          <a:latin typeface="Arial" panose="020B0604020202020204" pitchFamily="34" charset="0"/>
                          <a:cs typeface="Arial" panose="020B0604020202020204" pitchFamily="34" charset="0"/>
                        </a:rPr>
                        <a:t>20</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sz="1800" dirty="0">
                        <a:latin typeface="Arial" panose="020B0604020202020204" pitchFamily="34" charset="0"/>
                        <a:cs typeface="Arial" panose="020B0604020202020204" pitchFamily="34" charset="0"/>
                      </a:endParaRPr>
                    </a:p>
                  </a:txBody>
                  <a:tcPr marL="91431" marR="91431"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fr-FR" sz="1200" b="0" i="0" u="none" strike="noStrike" dirty="0" err="1">
                          <a:solidFill>
                            <a:srgbClr val="000000"/>
                          </a:solidFill>
                          <a:effectLst/>
                          <a:latin typeface="Arial" panose="020B0604020202020204" pitchFamily="34" charset="0"/>
                          <a:cs typeface="Arial" panose="020B0604020202020204" pitchFamily="34" charset="0"/>
                        </a:rPr>
                        <a:t>Taoudenit</a:t>
                      </a:r>
                      <a:endParaRPr lang="fr-FR" sz="1200" b="0" i="0" u="none" strike="noStrike" dirty="0">
                        <a:solidFill>
                          <a:srgbClr val="000000"/>
                        </a:solidFill>
                        <a:effectLst/>
                        <a:latin typeface="Arial" panose="020B0604020202020204" pitchFamily="34" charset="0"/>
                        <a:cs typeface="Arial" panose="020B0604020202020204" pitchFamily="34" charset="0"/>
                      </a:endParaRP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1</a:t>
                      </a:r>
                    </a:p>
                  </a:txBody>
                  <a:tcPr marL="68571" marR="685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19</a:t>
                      </a:r>
                    </a:p>
                  </a:txBody>
                  <a:tcPr marL="68571" marR="685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endParaRPr lang="fr-FR" sz="12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8571" marR="685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endParaRPr lang="fr-FR" sz="12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8571" marR="685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400" b="1" i="0" u="none" strike="noStrike" kern="1200" dirty="0">
                          <a:solidFill>
                            <a:srgbClr val="000000"/>
                          </a:solidFill>
                          <a:effectLst/>
                          <a:latin typeface="Arial" panose="020B0604020202020204" pitchFamily="34" charset="0"/>
                          <a:ea typeface="+mn-ea"/>
                          <a:cs typeface="Arial" panose="020B0604020202020204" pitchFamily="34" charset="0"/>
                        </a:rPr>
                        <a:t>20</a:t>
                      </a:r>
                    </a:p>
                  </a:txBody>
                  <a:tcPr marL="68571" marR="685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412164">
                <a:tc>
                  <a:txBody>
                    <a:bodyPr/>
                    <a:lstStyle/>
                    <a:p>
                      <a:pPr algn="l" fontAlgn="b"/>
                      <a:r>
                        <a:rPr lang="fr-FR" sz="1200" b="0" i="0" u="none" strike="noStrike" dirty="0">
                          <a:solidFill>
                            <a:srgbClr val="000000"/>
                          </a:solidFill>
                          <a:effectLst/>
                          <a:latin typeface="Arial" panose="020B0604020202020204" pitchFamily="34" charset="0"/>
                          <a:cs typeface="Arial" panose="020B0604020202020204" pitchFamily="34" charset="0"/>
                        </a:rPr>
                        <a:t>Tombouctou</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81</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7</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3</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4</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 </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400" b="1" i="0" u="none" strike="noStrike" dirty="0">
                          <a:solidFill>
                            <a:srgbClr val="000000"/>
                          </a:solidFill>
                          <a:effectLst/>
                          <a:latin typeface="Arial" panose="020B0604020202020204" pitchFamily="34" charset="0"/>
                          <a:cs typeface="Arial" panose="020B0604020202020204" pitchFamily="34" charset="0"/>
                        </a:rPr>
                        <a:t>95</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sz="1800" dirty="0">
                        <a:latin typeface="Arial" panose="020B0604020202020204" pitchFamily="34" charset="0"/>
                        <a:cs typeface="Arial" panose="020B0604020202020204" pitchFamily="34" charset="0"/>
                      </a:endParaRPr>
                    </a:p>
                  </a:txBody>
                  <a:tcPr marL="91431" marR="91431"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fr-FR" sz="1200" b="0" i="0" u="none" strike="noStrike" dirty="0">
                          <a:solidFill>
                            <a:srgbClr val="000000"/>
                          </a:solidFill>
                          <a:effectLst/>
                          <a:latin typeface="Arial" panose="020B0604020202020204" pitchFamily="34" charset="0"/>
                          <a:cs typeface="Arial" panose="020B0604020202020204" pitchFamily="34" charset="0"/>
                        </a:rPr>
                        <a:t>Tombouctou</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endParaRPr lang="fr-FR" sz="12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8571" marR="685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19</a:t>
                      </a:r>
                    </a:p>
                  </a:txBody>
                  <a:tcPr marL="68571" marR="685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60</a:t>
                      </a:r>
                    </a:p>
                  </a:txBody>
                  <a:tcPr marL="68571" marR="685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16</a:t>
                      </a:r>
                    </a:p>
                  </a:txBody>
                  <a:tcPr marL="68571" marR="685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400" b="1" i="0" u="none" strike="noStrike" kern="1200" dirty="0">
                          <a:solidFill>
                            <a:srgbClr val="000000"/>
                          </a:solidFill>
                          <a:effectLst/>
                          <a:latin typeface="Arial" panose="020B0604020202020204" pitchFamily="34" charset="0"/>
                          <a:ea typeface="+mn-ea"/>
                          <a:cs typeface="Arial" panose="020B0604020202020204" pitchFamily="34" charset="0"/>
                        </a:rPr>
                        <a:t>95</a:t>
                      </a:r>
                    </a:p>
                  </a:txBody>
                  <a:tcPr marL="68571" marR="685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540960">
                <a:tc>
                  <a:txBody>
                    <a:bodyPr/>
                    <a:lstStyle/>
                    <a:p>
                      <a:pPr algn="l" fontAlgn="b"/>
                      <a:r>
                        <a:rPr lang="fr-FR" sz="1200" b="1" i="0" u="none" strike="noStrike" dirty="0">
                          <a:solidFill>
                            <a:srgbClr val="000000"/>
                          </a:solidFill>
                          <a:effectLst/>
                          <a:latin typeface="Arial" panose="020B0604020202020204" pitchFamily="34" charset="0"/>
                          <a:cs typeface="Arial" panose="020B0604020202020204" pitchFamily="34" charset="0"/>
                        </a:rPr>
                        <a:t>Total</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1" i="0" u="none" strike="noStrike" dirty="0">
                          <a:solidFill>
                            <a:schemeClr val="tx1"/>
                          </a:solidFill>
                          <a:effectLst/>
                          <a:latin typeface="Arial" panose="020B0604020202020204" pitchFamily="34" charset="0"/>
                          <a:cs typeface="Arial" panose="020B0604020202020204" pitchFamily="34" charset="0"/>
                        </a:rPr>
                        <a:t>1164</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1" i="0" u="none" strike="noStrike" dirty="0">
                          <a:solidFill>
                            <a:schemeClr val="tx1"/>
                          </a:solidFill>
                          <a:effectLst/>
                          <a:latin typeface="Arial" panose="020B0604020202020204" pitchFamily="34" charset="0"/>
                          <a:cs typeface="Arial" panose="020B0604020202020204" pitchFamily="34" charset="0"/>
                        </a:rPr>
                        <a:t>82</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1" i="0" u="none" strike="noStrike" dirty="0">
                          <a:solidFill>
                            <a:schemeClr val="tx1"/>
                          </a:solidFill>
                          <a:effectLst/>
                          <a:latin typeface="Arial" panose="020B0604020202020204" pitchFamily="34" charset="0"/>
                          <a:cs typeface="Arial" panose="020B0604020202020204" pitchFamily="34" charset="0"/>
                        </a:rPr>
                        <a:t>51</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1" i="0" u="none" strike="noStrike" dirty="0">
                          <a:solidFill>
                            <a:schemeClr val="tx1"/>
                          </a:solidFill>
                          <a:effectLst/>
                          <a:latin typeface="Arial" panose="020B0604020202020204" pitchFamily="34" charset="0"/>
                          <a:cs typeface="Arial" panose="020B0604020202020204" pitchFamily="34" charset="0"/>
                        </a:rPr>
                        <a:t>50</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b="1" i="0" u="none" strike="noStrike" dirty="0">
                          <a:solidFill>
                            <a:schemeClr val="tx1"/>
                          </a:solidFill>
                          <a:effectLst/>
                          <a:latin typeface="Arial" panose="020B0604020202020204" pitchFamily="34" charset="0"/>
                          <a:cs typeface="Arial" panose="020B0604020202020204" pitchFamily="34" charset="0"/>
                        </a:rPr>
                        <a:t>34</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400" b="1" i="0" u="none" strike="noStrike" dirty="0">
                          <a:solidFill>
                            <a:schemeClr val="tx1"/>
                          </a:solidFill>
                          <a:effectLst/>
                          <a:latin typeface="Arial" panose="020B0604020202020204" pitchFamily="34" charset="0"/>
                          <a:cs typeface="Arial" panose="020B0604020202020204" pitchFamily="34" charset="0"/>
                        </a:rPr>
                        <a:t>1381</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sz="1800" b="1" dirty="0">
                        <a:latin typeface="Arial" panose="020B0604020202020204" pitchFamily="34" charset="0"/>
                        <a:cs typeface="Arial" panose="020B0604020202020204" pitchFamily="34" charset="0"/>
                      </a:endParaRPr>
                    </a:p>
                  </a:txBody>
                  <a:tcPr marL="91431" marR="91431"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fr-FR" sz="1200" b="1" i="0" u="none" strike="noStrike" dirty="0">
                          <a:solidFill>
                            <a:schemeClr val="tx1"/>
                          </a:solidFill>
                          <a:effectLst/>
                          <a:latin typeface="Arial" panose="020B0604020202020204" pitchFamily="34" charset="0"/>
                          <a:cs typeface="Arial" panose="020B0604020202020204" pitchFamily="34" charset="0"/>
                        </a:rPr>
                        <a:t>Total</a:t>
                      </a:r>
                    </a:p>
                  </a:txBody>
                  <a:tcPr marL="7041" marR="7041" marT="70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1" i="0" u="none" strike="noStrike" kern="1200" dirty="0">
                          <a:solidFill>
                            <a:schemeClr val="tx1"/>
                          </a:solidFill>
                          <a:effectLst/>
                          <a:latin typeface="Arial" panose="020B0604020202020204" pitchFamily="34" charset="0"/>
                          <a:ea typeface="+mn-ea"/>
                          <a:cs typeface="Arial" panose="020B0604020202020204" pitchFamily="34" charset="0"/>
                        </a:rPr>
                        <a:t>38</a:t>
                      </a:r>
                    </a:p>
                  </a:txBody>
                  <a:tcPr marL="68571" marR="685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1" i="0" u="none" strike="noStrike" kern="1200" dirty="0">
                          <a:solidFill>
                            <a:schemeClr val="tx1"/>
                          </a:solidFill>
                          <a:effectLst/>
                          <a:latin typeface="Arial" panose="020B0604020202020204" pitchFamily="34" charset="0"/>
                          <a:ea typeface="+mn-ea"/>
                          <a:cs typeface="Arial" panose="020B0604020202020204" pitchFamily="34" charset="0"/>
                        </a:rPr>
                        <a:t>633</a:t>
                      </a:r>
                    </a:p>
                  </a:txBody>
                  <a:tcPr marL="68571" marR="685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1" i="0" u="none" strike="noStrike" kern="1200" dirty="0">
                          <a:solidFill>
                            <a:schemeClr val="tx1"/>
                          </a:solidFill>
                          <a:effectLst/>
                          <a:latin typeface="Arial" panose="020B0604020202020204" pitchFamily="34" charset="0"/>
                          <a:ea typeface="+mn-ea"/>
                          <a:cs typeface="Arial" panose="020B0604020202020204" pitchFamily="34" charset="0"/>
                        </a:rPr>
                        <a:t>370</a:t>
                      </a:r>
                    </a:p>
                  </a:txBody>
                  <a:tcPr marL="68571" marR="685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200" b="1" i="0" u="none" strike="noStrike" kern="1200" dirty="0">
                          <a:solidFill>
                            <a:schemeClr val="tx1"/>
                          </a:solidFill>
                          <a:effectLst/>
                          <a:latin typeface="Arial" panose="020B0604020202020204" pitchFamily="34" charset="0"/>
                          <a:ea typeface="+mn-ea"/>
                          <a:cs typeface="Arial" panose="020B0604020202020204" pitchFamily="34" charset="0"/>
                        </a:rPr>
                        <a:t>340</a:t>
                      </a:r>
                    </a:p>
                  </a:txBody>
                  <a:tcPr marL="68571" marR="685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15000"/>
                        </a:lnSpc>
                        <a:spcAft>
                          <a:spcPts val="0"/>
                        </a:spcAft>
                      </a:pPr>
                      <a:r>
                        <a:rPr lang="fr-FR" sz="1400" b="1" i="0" u="none" strike="noStrike" kern="1200" dirty="0">
                          <a:solidFill>
                            <a:srgbClr val="000000"/>
                          </a:solidFill>
                          <a:effectLst/>
                          <a:latin typeface="Arial" panose="020B0604020202020204" pitchFamily="34" charset="0"/>
                          <a:ea typeface="+mn-ea"/>
                          <a:cs typeface="Arial" panose="020B0604020202020204" pitchFamily="34" charset="0"/>
                        </a:rPr>
                        <a:t>1 381</a:t>
                      </a:r>
                    </a:p>
                  </a:txBody>
                  <a:tcPr marL="68571" marR="685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bl>
          </a:graphicData>
        </a:graphic>
      </p:graphicFrame>
      <p:sp>
        <p:nvSpPr>
          <p:cNvPr id="11479" name="ZoneTexte 10"/>
          <p:cNvSpPr txBox="1">
            <a:spLocks noChangeArrowheads="1"/>
          </p:cNvSpPr>
          <p:nvPr/>
        </p:nvSpPr>
        <p:spPr bwMode="auto">
          <a:xfrm>
            <a:off x="1774826" y="682625"/>
            <a:ext cx="4321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0" fontAlgn="base" hangingPunct="0">
              <a:spcBef>
                <a:spcPct val="0"/>
              </a:spcBef>
              <a:spcAft>
                <a:spcPct val="0"/>
              </a:spcAft>
            </a:pPr>
            <a:r>
              <a:rPr lang="fr-FR" altLang="en-US" sz="1800" b="1">
                <a:solidFill>
                  <a:prstClr val="black"/>
                </a:solidFill>
              </a:rPr>
              <a:t>CLASSIFICATION BRAZZAVILLE</a:t>
            </a:r>
          </a:p>
        </p:txBody>
      </p:sp>
      <p:sp>
        <p:nvSpPr>
          <p:cNvPr id="11480" name="ZoneTexte 11"/>
          <p:cNvSpPr txBox="1">
            <a:spLocks noChangeArrowheads="1"/>
          </p:cNvSpPr>
          <p:nvPr/>
        </p:nvSpPr>
        <p:spPr bwMode="auto">
          <a:xfrm>
            <a:off x="6311901" y="692150"/>
            <a:ext cx="4194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0" fontAlgn="base" hangingPunct="0">
              <a:spcBef>
                <a:spcPct val="0"/>
              </a:spcBef>
              <a:spcAft>
                <a:spcPct val="0"/>
              </a:spcAft>
            </a:pPr>
            <a:r>
              <a:rPr lang="fr-FR" altLang="en-US" sz="1800" b="1">
                <a:solidFill>
                  <a:prstClr val="black"/>
                </a:solidFill>
              </a:rPr>
              <a:t>CLASSIFICATION BAMAKO</a:t>
            </a:r>
          </a:p>
        </p:txBody>
      </p:sp>
    </p:spTree>
    <p:extLst>
      <p:ext uri="{BB962C8B-B14F-4D97-AF65-F5344CB8AC3E}">
        <p14:creationId xmlns:p14="http://schemas.microsoft.com/office/powerpoint/2010/main" val="385972631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re 1"/>
          <p:cNvSpPr>
            <a:spLocks noGrp="1"/>
          </p:cNvSpPr>
          <p:nvPr>
            <p:ph type="title"/>
          </p:nvPr>
        </p:nvSpPr>
        <p:spPr/>
        <p:txBody>
          <a:bodyPr/>
          <a:lstStyle/>
          <a:p>
            <a:r>
              <a:rPr lang="fr-FR" altLang="fr-FR" sz="3600" b="1">
                <a:latin typeface="Arial" panose="020B0604020202020204" pitchFamily="34" charset="0"/>
                <a:cs typeface="Arial" panose="020B0604020202020204" pitchFamily="34" charset="0"/>
              </a:rPr>
              <a:t>PLAN TRIENNAL DE TRAITEMENT</a:t>
            </a:r>
          </a:p>
        </p:txBody>
      </p:sp>
      <p:graphicFrame>
        <p:nvGraphicFramePr>
          <p:cNvPr id="4" name="Tableau 3"/>
          <p:cNvGraphicFramePr>
            <a:graphicFrameLocks noGrp="1"/>
          </p:cNvGraphicFramePr>
          <p:nvPr/>
        </p:nvGraphicFramePr>
        <p:xfrm>
          <a:off x="1774825" y="1484313"/>
          <a:ext cx="8713788" cy="5099050"/>
        </p:xfrm>
        <a:graphic>
          <a:graphicData uri="http://schemas.openxmlformats.org/drawingml/2006/table">
            <a:tbl>
              <a:tblPr/>
              <a:tblGrid>
                <a:gridCol w="632453">
                  <a:extLst>
                    <a:ext uri="{9D8B030D-6E8A-4147-A177-3AD203B41FA5}">
                      <a16:colId xmlns:a16="http://schemas.microsoft.com/office/drawing/2014/main" val="20000"/>
                    </a:ext>
                  </a:extLst>
                </a:gridCol>
                <a:gridCol w="843268">
                  <a:extLst>
                    <a:ext uri="{9D8B030D-6E8A-4147-A177-3AD203B41FA5}">
                      <a16:colId xmlns:a16="http://schemas.microsoft.com/office/drawing/2014/main" val="20001"/>
                    </a:ext>
                  </a:extLst>
                </a:gridCol>
                <a:gridCol w="632453">
                  <a:extLst>
                    <a:ext uri="{9D8B030D-6E8A-4147-A177-3AD203B41FA5}">
                      <a16:colId xmlns:a16="http://schemas.microsoft.com/office/drawing/2014/main" val="20002"/>
                    </a:ext>
                  </a:extLst>
                </a:gridCol>
                <a:gridCol w="759781">
                  <a:extLst>
                    <a:ext uri="{9D8B030D-6E8A-4147-A177-3AD203B41FA5}">
                      <a16:colId xmlns:a16="http://schemas.microsoft.com/office/drawing/2014/main" val="20003"/>
                    </a:ext>
                  </a:extLst>
                </a:gridCol>
                <a:gridCol w="739472">
                  <a:extLst>
                    <a:ext uri="{9D8B030D-6E8A-4147-A177-3AD203B41FA5}">
                      <a16:colId xmlns:a16="http://schemas.microsoft.com/office/drawing/2014/main" val="20004"/>
                    </a:ext>
                  </a:extLst>
                </a:gridCol>
                <a:gridCol w="784888">
                  <a:extLst>
                    <a:ext uri="{9D8B030D-6E8A-4147-A177-3AD203B41FA5}">
                      <a16:colId xmlns:a16="http://schemas.microsoft.com/office/drawing/2014/main" val="20005"/>
                    </a:ext>
                  </a:extLst>
                </a:gridCol>
                <a:gridCol w="637594">
                  <a:extLst>
                    <a:ext uri="{9D8B030D-6E8A-4147-A177-3AD203B41FA5}">
                      <a16:colId xmlns:a16="http://schemas.microsoft.com/office/drawing/2014/main" val="20006"/>
                    </a:ext>
                  </a:extLst>
                </a:gridCol>
                <a:gridCol w="586086">
                  <a:extLst>
                    <a:ext uri="{9D8B030D-6E8A-4147-A177-3AD203B41FA5}">
                      <a16:colId xmlns:a16="http://schemas.microsoft.com/office/drawing/2014/main" val="20007"/>
                    </a:ext>
                  </a:extLst>
                </a:gridCol>
                <a:gridCol w="729481">
                  <a:extLst>
                    <a:ext uri="{9D8B030D-6E8A-4147-A177-3AD203B41FA5}">
                      <a16:colId xmlns:a16="http://schemas.microsoft.com/office/drawing/2014/main" val="20008"/>
                    </a:ext>
                  </a:extLst>
                </a:gridCol>
                <a:gridCol w="709494">
                  <a:extLst>
                    <a:ext uri="{9D8B030D-6E8A-4147-A177-3AD203B41FA5}">
                      <a16:colId xmlns:a16="http://schemas.microsoft.com/office/drawing/2014/main" val="20009"/>
                    </a:ext>
                  </a:extLst>
                </a:gridCol>
                <a:gridCol w="839402">
                  <a:extLst>
                    <a:ext uri="{9D8B030D-6E8A-4147-A177-3AD203B41FA5}">
                      <a16:colId xmlns:a16="http://schemas.microsoft.com/office/drawing/2014/main" val="20010"/>
                    </a:ext>
                  </a:extLst>
                </a:gridCol>
                <a:gridCol w="819415">
                  <a:extLst>
                    <a:ext uri="{9D8B030D-6E8A-4147-A177-3AD203B41FA5}">
                      <a16:colId xmlns:a16="http://schemas.microsoft.com/office/drawing/2014/main" val="20011"/>
                    </a:ext>
                  </a:extLst>
                </a:gridCol>
              </a:tblGrid>
              <a:tr h="367725">
                <a:tc>
                  <a:txBody>
                    <a:bodyPr/>
                    <a:lstStyle/>
                    <a:p>
                      <a:pPr algn="l" fontAlgn="b"/>
                      <a:endParaRPr lang="fr-FR" sz="11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solidFill>
                      <a:srgbClr val="DCE6F1"/>
                    </a:solidFill>
                  </a:tcPr>
                </a:tc>
                <a:tc>
                  <a:txBody>
                    <a:bodyPr/>
                    <a:lstStyle/>
                    <a:p>
                      <a:pPr algn="l" fontAlgn="b"/>
                      <a:endParaRPr lang="fr-FR" sz="11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solidFill>
                      <a:srgbClr val="DCE6F1"/>
                    </a:solidFill>
                  </a:tcPr>
                </a:tc>
                <a:tc>
                  <a:txBody>
                    <a:bodyPr/>
                    <a:lstStyle/>
                    <a:p>
                      <a:pPr algn="l" fontAlgn="b"/>
                      <a:endParaRPr lang="fr-FR" sz="11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solidFill>
                      <a:srgbClr val="DCE6F1"/>
                    </a:solidFill>
                  </a:tcPr>
                </a:tc>
                <a:tc>
                  <a:txBody>
                    <a:bodyPr/>
                    <a:lstStyle/>
                    <a:p>
                      <a:pPr algn="ctr" fontAlgn="b"/>
                      <a:r>
                        <a:rPr lang="fr-FR" sz="1100" b="1" i="0" u="none" strike="noStrike">
                          <a:solidFill>
                            <a:srgbClr val="000000"/>
                          </a:solidFill>
                          <a:effectLst/>
                          <a:latin typeface="Arial" panose="020B0604020202020204" pitchFamily="34" charset="0"/>
                          <a:cs typeface="Arial" panose="020B0604020202020204" pitchFamily="34" charset="0"/>
                        </a:rPr>
                        <a:t>2020</a:t>
                      </a:r>
                    </a:p>
                  </a:txBody>
                  <a:tcPr marL="0" marR="0" marT="0" marB="0" anchor="b">
                    <a:lnL>
                      <a:noFill/>
                    </a:lnL>
                    <a:lnR>
                      <a:noFill/>
                    </a:lnR>
                    <a:lnT>
                      <a:noFill/>
                    </a:lnT>
                    <a:lnB>
                      <a:noFill/>
                    </a:lnB>
                    <a:solidFill>
                      <a:srgbClr val="DCE6F1"/>
                    </a:solidFill>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2021</a:t>
                      </a:r>
                    </a:p>
                  </a:txBody>
                  <a:tcPr marL="0" marR="0" marT="0" marB="0" anchor="b">
                    <a:lnL>
                      <a:noFill/>
                    </a:lnL>
                    <a:lnR>
                      <a:noFill/>
                    </a:lnR>
                    <a:lnT>
                      <a:noFill/>
                    </a:lnT>
                    <a:lnB>
                      <a:noFill/>
                    </a:lnB>
                    <a:solidFill>
                      <a:srgbClr val="DCE6F1"/>
                    </a:solidFill>
                  </a:tcPr>
                </a:tc>
                <a:tc>
                  <a:txBody>
                    <a:bodyPr/>
                    <a:lstStyle/>
                    <a:p>
                      <a:pPr algn="ctr" fontAlgn="b"/>
                      <a:r>
                        <a:rPr lang="fr-FR" sz="1100" b="1" i="0" u="none" strike="noStrike">
                          <a:solidFill>
                            <a:srgbClr val="000000"/>
                          </a:solidFill>
                          <a:effectLst/>
                          <a:latin typeface="Arial" panose="020B0604020202020204" pitchFamily="34" charset="0"/>
                          <a:cs typeface="Arial" panose="020B0604020202020204" pitchFamily="34" charset="0"/>
                        </a:rPr>
                        <a:t>2021</a:t>
                      </a:r>
                    </a:p>
                  </a:txBody>
                  <a:tcPr marL="0" marR="0" marT="0" marB="0" anchor="b">
                    <a:lnL>
                      <a:noFill/>
                    </a:lnL>
                    <a:lnR>
                      <a:noFill/>
                    </a:lnR>
                    <a:lnT>
                      <a:noFill/>
                    </a:lnT>
                    <a:lnB>
                      <a:noFill/>
                    </a:lnB>
                    <a:solidFill>
                      <a:srgbClr val="DCE6F1"/>
                    </a:solidFill>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2021</a:t>
                      </a:r>
                    </a:p>
                  </a:txBody>
                  <a:tcPr marL="0" marR="0" marT="0" marB="0" anchor="b">
                    <a:lnL>
                      <a:noFill/>
                    </a:lnL>
                    <a:lnR>
                      <a:noFill/>
                    </a:lnR>
                    <a:lnT>
                      <a:noFill/>
                    </a:lnT>
                    <a:lnB>
                      <a:noFill/>
                    </a:lnB>
                    <a:solidFill>
                      <a:srgbClr val="DCE6F1"/>
                    </a:solidFill>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2021</a:t>
                      </a:r>
                    </a:p>
                  </a:txBody>
                  <a:tcPr marL="0" marR="0" marT="0" marB="0" anchor="b">
                    <a:lnL>
                      <a:noFill/>
                    </a:lnL>
                    <a:lnR>
                      <a:noFill/>
                    </a:lnR>
                    <a:lnT>
                      <a:noFill/>
                    </a:lnT>
                    <a:lnB>
                      <a:noFill/>
                    </a:lnB>
                    <a:solidFill>
                      <a:srgbClr val="DCE6F1"/>
                    </a:solidFill>
                  </a:tcPr>
                </a:tc>
                <a:tc>
                  <a:txBody>
                    <a:bodyPr/>
                    <a:lstStyle/>
                    <a:p>
                      <a:pPr algn="ctr" fontAlgn="b"/>
                      <a:r>
                        <a:rPr lang="fr-FR" sz="1100" b="1" i="0" u="none" strike="noStrike">
                          <a:solidFill>
                            <a:srgbClr val="000000"/>
                          </a:solidFill>
                          <a:effectLst/>
                          <a:latin typeface="Arial" panose="020B0604020202020204" pitchFamily="34" charset="0"/>
                          <a:cs typeface="Arial" panose="020B0604020202020204" pitchFamily="34" charset="0"/>
                        </a:rPr>
                        <a:t>2022</a:t>
                      </a:r>
                    </a:p>
                  </a:txBody>
                  <a:tcPr marL="0" marR="0" marT="0" marB="0" anchor="b">
                    <a:lnL>
                      <a:noFill/>
                    </a:lnL>
                    <a:lnR>
                      <a:noFill/>
                    </a:lnR>
                    <a:lnT>
                      <a:noFill/>
                    </a:lnT>
                    <a:lnB>
                      <a:noFill/>
                    </a:lnB>
                    <a:solidFill>
                      <a:srgbClr val="DCE6F1"/>
                    </a:solidFill>
                  </a:tcPr>
                </a:tc>
                <a:tc>
                  <a:txBody>
                    <a:bodyPr/>
                    <a:lstStyle/>
                    <a:p>
                      <a:pPr algn="ctr" fontAlgn="b"/>
                      <a:r>
                        <a:rPr lang="fr-FR" sz="1100" b="1" i="0" u="none" strike="noStrike">
                          <a:solidFill>
                            <a:srgbClr val="000000"/>
                          </a:solidFill>
                          <a:effectLst/>
                          <a:latin typeface="Arial" panose="020B0604020202020204" pitchFamily="34" charset="0"/>
                          <a:cs typeface="Arial" panose="020B0604020202020204" pitchFamily="34" charset="0"/>
                        </a:rPr>
                        <a:t>2022</a:t>
                      </a:r>
                    </a:p>
                  </a:txBody>
                  <a:tcPr marL="0" marR="0" marT="0" marB="0" anchor="b">
                    <a:lnL>
                      <a:noFill/>
                    </a:lnL>
                    <a:lnR>
                      <a:noFill/>
                    </a:lnR>
                    <a:lnT>
                      <a:noFill/>
                    </a:lnT>
                    <a:lnB>
                      <a:noFill/>
                    </a:lnB>
                    <a:solidFill>
                      <a:srgbClr val="DCE6F1"/>
                    </a:solidFill>
                  </a:tcPr>
                </a:tc>
                <a:tc>
                  <a:txBody>
                    <a:bodyPr/>
                    <a:lstStyle/>
                    <a:p>
                      <a:pPr algn="ctr" fontAlgn="b"/>
                      <a:r>
                        <a:rPr lang="fr-FR" sz="1100" b="1" i="0" u="none" strike="noStrike">
                          <a:solidFill>
                            <a:srgbClr val="000000"/>
                          </a:solidFill>
                          <a:effectLst/>
                          <a:latin typeface="Arial" panose="020B0604020202020204" pitchFamily="34" charset="0"/>
                          <a:cs typeface="Arial" panose="020B0604020202020204" pitchFamily="34" charset="0"/>
                        </a:rPr>
                        <a:t>2022</a:t>
                      </a:r>
                    </a:p>
                  </a:txBody>
                  <a:tcPr marL="0" marR="0" marT="0" marB="0" anchor="b">
                    <a:lnL>
                      <a:noFill/>
                    </a:lnL>
                    <a:lnR>
                      <a:noFill/>
                    </a:lnR>
                    <a:lnT>
                      <a:noFill/>
                    </a:lnT>
                    <a:lnB>
                      <a:noFill/>
                    </a:lnB>
                    <a:solidFill>
                      <a:srgbClr val="DCE6F1"/>
                    </a:solidFill>
                  </a:tcPr>
                </a:tc>
                <a:tc>
                  <a:txBody>
                    <a:bodyPr/>
                    <a:lstStyle/>
                    <a:p>
                      <a:pPr algn="ctr" fontAlgn="b"/>
                      <a:r>
                        <a:rPr lang="fr-FR" sz="1100" b="1" i="0" u="none" strike="noStrike">
                          <a:solidFill>
                            <a:srgbClr val="000000"/>
                          </a:solidFill>
                          <a:effectLst/>
                          <a:latin typeface="Arial" panose="020B0604020202020204" pitchFamily="34" charset="0"/>
                          <a:cs typeface="Arial" panose="020B0604020202020204" pitchFamily="34" charset="0"/>
                        </a:rPr>
                        <a:t>2022</a:t>
                      </a:r>
                    </a:p>
                  </a:txBody>
                  <a:tcPr marL="0" marR="0" marT="0" marB="0" anchor="b">
                    <a:lnL>
                      <a:noFill/>
                    </a:lnL>
                    <a:lnR>
                      <a:noFill/>
                    </a:lnR>
                    <a:lnT>
                      <a:noFill/>
                    </a:lnT>
                    <a:lnB>
                      <a:noFill/>
                    </a:lnB>
                    <a:solidFill>
                      <a:srgbClr val="DCE6F1"/>
                    </a:solidFill>
                  </a:tcPr>
                </a:tc>
                <a:extLst>
                  <a:ext uri="{0D108BD9-81ED-4DB2-BD59-A6C34878D82A}">
                    <a16:rowId xmlns:a16="http://schemas.microsoft.com/office/drawing/2014/main" val="10000"/>
                  </a:ext>
                </a:extLst>
              </a:tr>
              <a:tr h="854694">
                <a:tc>
                  <a:txBody>
                    <a:bodyPr/>
                    <a:lstStyle/>
                    <a:p>
                      <a:pPr algn="l" fontAlgn="b"/>
                      <a:endParaRPr lang="fr-FR" sz="11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solidFill>
                      <a:srgbClr val="DCE6F1"/>
                    </a:solidFill>
                  </a:tcPr>
                </a:tc>
                <a:tc>
                  <a:txBody>
                    <a:bodyPr/>
                    <a:lstStyle/>
                    <a:p>
                      <a:pPr algn="l" fontAlgn="b"/>
                      <a:endParaRPr lang="fr-FR" sz="11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solidFill>
                      <a:srgbClr val="DCE6F1"/>
                    </a:solidFill>
                  </a:tcPr>
                </a:tc>
                <a:tc>
                  <a:txBody>
                    <a:bodyPr/>
                    <a:lstStyle/>
                    <a:p>
                      <a:pPr algn="l" fontAlgn="b"/>
                      <a:endParaRPr lang="fr-FR" sz="11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solidFill>
                      <a:srgbClr val="DCE6F1"/>
                    </a:solidFill>
                  </a:tcPr>
                </a:tc>
                <a:tc>
                  <a:txBody>
                    <a:bodyPr/>
                    <a:lstStyle/>
                    <a:p>
                      <a:pPr algn="ctr" fontAlgn="b"/>
                      <a:r>
                        <a:rPr lang="fr-FR" sz="1100" b="1" i="0" u="none" strike="noStrike">
                          <a:solidFill>
                            <a:srgbClr val="000000"/>
                          </a:solidFill>
                          <a:effectLst/>
                          <a:latin typeface="Arial" panose="020B0604020202020204" pitchFamily="34" charset="0"/>
                          <a:cs typeface="Arial" panose="020B0604020202020204" pitchFamily="34" charset="0"/>
                        </a:rPr>
                        <a:t>Total</a:t>
                      </a:r>
                    </a:p>
                  </a:txBody>
                  <a:tcPr marL="0" marR="0" marT="0" marB="0" anchor="b">
                    <a:lnL>
                      <a:noFill/>
                    </a:lnL>
                    <a:lnR>
                      <a:noFill/>
                    </a:lnR>
                    <a:lnT>
                      <a:noFill/>
                    </a:lnT>
                    <a:lnB>
                      <a:noFill/>
                    </a:lnB>
                    <a:solidFill>
                      <a:srgbClr val="DCE6F1"/>
                    </a:solidFill>
                  </a:tcPr>
                </a:tc>
                <a:tc>
                  <a:txBody>
                    <a:bodyPr/>
                    <a:lstStyle/>
                    <a:p>
                      <a:pPr algn="l" fontAlgn="b"/>
                      <a:r>
                        <a:rPr lang="fr-FR" sz="1100" b="1" i="0" u="none" strike="noStrike">
                          <a:solidFill>
                            <a:srgbClr val="000000"/>
                          </a:solidFill>
                          <a:effectLst/>
                          <a:latin typeface="Arial" panose="020B0604020202020204" pitchFamily="34" charset="0"/>
                          <a:cs typeface="Arial" panose="020B0604020202020204" pitchFamily="34" charset="0"/>
                        </a:rPr>
                        <a:t>Nb. de sous-unités à traiter</a:t>
                      </a:r>
                    </a:p>
                  </a:txBody>
                  <a:tcPr marL="0" marR="0" marT="0" marB="0" anchor="b">
                    <a:lnL>
                      <a:noFill/>
                    </a:lnL>
                    <a:lnR>
                      <a:noFill/>
                    </a:lnR>
                    <a:lnT>
                      <a:noFill/>
                    </a:lnT>
                    <a:lnB>
                      <a:noFill/>
                    </a:lnB>
                    <a:solidFill>
                      <a:srgbClr val="DCE6F1"/>
                    </a:solidFill>
                  </a:tcPr>
                </a:tc>
                <a:tc>
                  <a:txBody>
                    <a:bodyPr/>
                    <a:lstStyle/>
                    <a:p>
                      <a:pPr algn="l" fontAlgn="b"/>
                      <a:r>
                        <a:rPr lang="fr-FR" sz="1100" b="1" i="0" u="none" strike="noStrike" dirty="0">
                          <a:solidFill>
                            <a:srgbClr val="000000"/>
                          </a:solidFill>
                          <a:effectLst/>
                          <a:latin typeface="Arial" panose="020B0604020202020204" pitchFamily="34" charset="0"/>
                          <a:cs typeface="Arial" panose="020B0604020202020204" pitchFamily="34" charset="0"/>
                        </a:rPr>
                        <a:t>Estimation EAS</a:t>
                      </a:r>
                    </a:p>
                  </a:txBody>
                  <a:tcPr marL="0" marR="0" marT="0" marB="0" anchor="b">
                    <a:lnL>
                      <a:noFill/>
                    </a:lnL>
                    <a:lnR>
                      <a:noFill/>
                    </a:lnR>
                    <a:lnT>
                      <a:noFill/>
                    </a:lnT>
                    <a:lnB>
                      <a:noFill/>
                    </a:lnB>
                    <a:solidFill>
                      <a:srgbClr val="DCE6F1"/>
                    </a:solidFill>
                  </a:tcPr>
                </a:tc>
                <a:tc>
                  <a:txBody>
                    <a:bodyPr/>
                    <a:lstStyle/>
                    <a:p>
                      <a:pPr algn="l" fontAlgn="b"/>
                      <a:r>
                        <a:rPr lang="fr-FR" sz="1100" b="1" i="0" u="none" strike="noStrike" dirty="0">
                          <a:solidFill>
                            <a:srgbClr val="000000"/>
                          </a:solidFill>
                          <a:effectLst/>
                          <a:latin typeface="Arial" panose="020B0604020202020204" pitchFamily="34" charset="0"/>
                          <a:cs typeface="Arial" panose="020B0604020202020204" pitchFamily="34" charset="0"/>
                        </a:rPr>
                        <a:t>Estimation adultes</a:t>
                      </a:r>
                    </a:p>
                  </a:txBody>
                  <a:tcPr marL="0" marR="0" marT="0" marB="0" anchor="b">
                    <a:lnL>
                      <a:noFill/>
                    </a:lnL>
                    <a:lnR>
                      <a:noFill/>
                    </a:lnR>
                    <a:lnT>
                      <a:noFill/>
                    </a:lnT>
                    <a:lnB>
                      <a:noFill/>
                    </a:lnB>
                    <a:solidFill>
                      <a:srgbClr val="DCE6F1"/>
                    </a:solidFill>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Total</a:t>
                      </a:r>
                    </a:p>
                  </a:txBody>
                  <a:tcPr marL="0" marR="0" marT="0" marB="0" anchor="b">
                    <a:lnL>
                      <a:noFill/>
                    </a:lnL>
                    <a:lnR>
                      <a:noFill/>
                    </a:lnR>
                    <a:lnT>
                      <a:noFill/>
                    </a:lnT>
                    <a:lnB>
                      <a:noFill/>
                    </a:lnB>
                    <a:solidFill>
                      <a:srgbClr val="DCE6F1"/>
                    </a:solidFill>
                  </a:tcPr>
                </a:tc>
                <a:tc>
                  <a:txBody>
                    <a:bodyPr/>
                    <a:lstStyle/>
                    <a:p>
                      <a:pPr algn="l" fontAlgn="b"/>
                      <a:r>
                        <a:rPr lang="fr-FR" sz="1100" b="1" i="0" u="none" strike="noStrike" dirty="0">
                          <a:solidFill>
                            <a:srgbClr val="000000"/>
                          </a:solidFill>
                          <a:effectLst/>
                          <a:latin typeface="Arial" panose="020B0604020202020204" pitchFamily="34" charset="0"/>
                          <a:cs typeface="Arial" panose="020B0604020202020204" pitchFamily="34" charset="0"/>
                        </a:rPr>
                        <a:t>Nb. de sous-unités à traiter</a:t>
                      </a:r>
                    </a:p>
                  </a:txBody>
                  <a:tcPr marL="0" marR="0" marT="0" marB="0" anchor="b">
                    <a:lnL>
                      <a:noFill/>
                    </a:lnL>
                    <a:lnR>
                      <a:noFill/>
                    </a:lnR>
                    <a:lnT>
                      <a:noFill/>
                    </a:lnT>
                    <a:lnB>
                      <a:noFill/>
                    </a:lnB>
                    <a:solidFill>
                      <a:srgbClr val="DCE6F1"/>
                    </a:solidFill>
                  </a:tcPr>
                </a:tc>
                <a:tc>
                  <a:txBody>
                    <a:bodyPr/>
                    <a:lstStyle/>
                    <a:p>
                      <a:pPr algn="l" fontAlgn="b"/>
                      <a:r>
                        <a:rPr lang="fr-FR" sz="1100" b="1" i="0" u="none" strike="noStrike" dirty="0">
                          <a:solidFill>
                            <a:srgbClr val="000000"/>
                          </a:solidFill>
                          <a:effectLst/>
                          <a:latin typeface="Arial" panose="020B0604020202020204" pitchFamily="34" charset="0"/>
                          <a:cs typeface="Arial" panose="020B0604020202020204" pitchFamily="34" charset="0"/>
                        </a:rPr>
                        <a:t>Estimation EAS</a:t>
                      </a:r>
                    </a:p>
                  </a:txBody>
                  <a:tcPr marL="0" marR="0" marT="0" marB="0" anchor="b">
                    <a:lnL>
                      <a:noFill/>
                    </a:lnL>
                    <a:lnR>
                      <a:noFill/>
                    </a:lnR>
                    <a:lnT>
                      <a:noFill/>
                    </a:lnT>
                    <a:lnB>
                      <a:noFill/>
                    </a:lnB>
                    <a:solidFill>
                      <a:srgbClr val="DCE6F1"/>
                    </a:solidFill>
                  </a:tcPr>
                </a:tc>
                <a:tc>
                  <a:txBody>
                    <a:bodyPr/>
                    <a:lstStyle/>
                    <a:p>
                      <a:pPr algn="l" fontAlgn="b"/>
                      <a:r>
                        <a:rPr lang="fr-FR" sz="1100" b="1" i="0" u="none" strike="noStrike" dirty="0">
                          <a:solidFill>
                            <a:srgbClr val="000000"/>
                          </a:solidFill>
                          <a:effectLst/>
                          <a:latin typeface="Arial" panose="020B0604020202020204" pitchFamily="34" charset="0"/>
                          <a:cs typeface="Arial" panose="020B0604020202020204" pitchFamily="34" charset="0"/>
                        </a:rPr>
                        <a:t>Estimation adultes</a:t>
                      </a:r>
                    </a:p>
                  </a:txBody>
                  <a:tcPr marL="0" marR="0" marT="0" marB="0" anchor="b">
                    <a:lnL>
                      <a:noFill/>
                    </a:lnL>
                    <a:lnR>
                      <a:noFill/>
                    </a:lnR>
                    <a:lnT>
                      <a:noFill/>
                    </a:lnT>
                    <a:lnB>
                      <a:noFill/>
                    </a:lnB>
                    <a:solidFill>
                      <a:srgbClr val="DCE6F1"/>
                    </a:solidFill>
                  </a:tcPr>
                </a:tc>
                <a:tc>
                  <a:txBody>
                    <a:bodyPr/>
                    <a:lstStyle/>
                    <a:p>
                      <a:pPr algn="ctr" fontAlgn="b"/>
                      <a:r>
                        <a:rPr lang="fr-FR" sz="1100" b="1" i="0" u="none" strike="noStrike">
                          <a:solidFill>
                            <a:srgbClr val="000000"/>
                          </a:solidFill>
                          <a:effectLst/>
                          <a:latin typeface="Arial" panose="020B0604020202020204" pitchFamily="34" charset="0"/>
                          <a:cs typeface="Arial" panose="020B0604020202020204" pitchFamily="34" charset="0"/>
                        </a:rPr>
                        <a:t>Total</a:t>
                      </a:r>
                    </a:p>
                  </a:txBody>
                  <a:tcPr marL="0" marR="0" marT="0" marB="0" anchor="b">
                    <a:lnL>
                      <a:noFill/>
                    </a:lnL>
                    <a:lnR>
                      <a:noFill/>
                    </a:lnR>
                    <a:lnT>
                      <a:noFill/>
                    </a:lnT>
                    <a:lnB>
                      <a:noFill/>
                    </a:lnB>
                    <a:solidFill>
                      <a:srgbClr val="DCE6F1"/>
                    </a:solidFill>
                  </a:tcPr>
                </a:tc>
                <a:extLst>
                  <a:ext uri="{0D108BD9-81ED-4DB2-BD59-A6C34878D82A}">
                    <a16:rowId xmlns:a16="http://schemas.microsoft.com/office/drawing/2014/main" val="10001"/>
                  </a:ext>
                </a:extLst>
              </a:tr>
              <a:tr h="728136">
                <a:tc>
                  <a:txBody>
                    <a:bodyPr/>
                    <a:lstStyle/>
                    <a:p>
                      <a:pPr algn="ctr" fontAlgn="ctr"/>
                      <a:r>
                        <a:rPr lang="fr-FR" sz="1100" b="1" i="0" u="none" strike="noStrike" dirty="0">
                          <a:solidFill>
                            <a:srgbClr val="000000"/>
                          </a:solidFill>
                          <a:effectLst/>
                          <a:latin typeface="Arial" panose="020B0604020202020204" pitchFamily="34" charset="0"/>
                          <a:cs typeface="Arial" panose="020B0604020202020204" pitchFamily="34" charset="0"/>
                        </a:rPr>
                        <a:t>Admin 1</a:t>
                      </a:r>
                    </a:p>
                  </a:txBody>
                  <a:tcPr marL="0" marR="0" marT="0" marB="0" anchor="ctr">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fr-FR" sz="1100" b="1" i="0" u="none" strike="noStrike">
                          <a:solidFill>
                            <a:srgbClr val="000000"/>
                          </a:solidFill>
                          <a:effectLst/>
                          <a:latin typeface="Arial" panose="020B0604020202020204" pitchFamily="34" charset="0"/>
                          <a:cs typeface="Arial" panose="020B0604020202020204" pitchFamily="34" charset="0"/>
                        </a:rPr>
                        <a:t>Admin 2 (UMO)</a:t>
                      </a:r>
                    </a:p>
                  </a:txBody>
                  <a:tcPr marL="0" marR="0" marT="0" marB="0" anchor="ctr">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fr-FR" sz="1100" b="1" i="0" u="none" strike="noStrike">
                          <a:solidFill>
                            <a:srgbClr val="000000"/>
                          </a:solidFill>
                          <a:effectLst/>
                          <a:latin typeface="Arial" panose="020B0604020202020204" pitchFamily="34" charset="0"/>
                          <a:cs typeface="Arial" panose="020B0604020202020204" pitchFamily="34" charset="0"/>
                        </a:rPr>
                        <a:t>ESPEN ID UMO</a:t>
                      </a:r>
                    </a:p>
                  </a:txBody>
                  <a:tcPr marL="0" marR="0" marT="0" marB="0" anchor="ctr">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fr-FR" sz="1100" b="1" i="0" u="none" strike="noStrike">
                          <a:solidFill>
                            <a:srgbClr val="000000"/>
                          </a:solidFill>
                          <a:effectLst/>
                          <a:latin typeface="Arial" panose="020B0604020202020204" pitchFamily="34" charset="0"/>
                          <a:cs typeface="Arial" panose="020B0604020202020204" pitchFamily="34" charset="0"/>
                        </a:rPr>
                        <a:t>Total</a:t>
                      </a:r>
                    </a:p>
                  </a:txBody>
                  <a:tcPr marL="0" marR="0" marT="0" marB="0" anchor="ctr">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fr-FR" sz="1100" b="1" i="0" u="none" strike="noStrike">
                          <a:solidFill>
                            <a:srgbClr val="000000"/>
                          </a:solidFill>
                          <a:effectLst/>
                          <a:latin typeface="Arial" panose="020B0604020202020204" pitchFamily="34" charset="0"/>
                          <a:cs typeface="Arial" panose="020B0604020202020204" pitchFamily="34" charset="0"/>
                        </a:rPr>
                        <a:t>Total</a:t>
                      </a:r>
                    </a:p>
                  </a:txBody>
                  <a:tcPr marL="0" marR="0" marT="0" marB="0" anchor="ctr">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fr-FR" sz="1100" b="1" i="0" u="none" strike="noStrike">
                          <a:solidFill>
                            <a:srgbClr val="000000"/>
                          </a:solidFill>
                          <a:effectLst/>
                          <a:latin typeface="Arial" panose="020B0604020202020204" pitchFamily="34" charset="0"/>
                          <a:cs typeface="Arial" panose="020B0604020202020204" pitchFamily="34" charset="0"/>
                        </a:rPr>
                        <a:t>EAS</a:t>
                      </a:r>
                    </a:p>
                  </a:txBody>
                  <a:tcPr marL="0" marR="0" marT="0" marB="0" anchor="ctr">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fr-FR" sz="1100" b="1" i="0" u="none" strike="noStrike">
                          <a:solidFill>
                            <a:srgbClr val="000000"/>
                          </a:solidFill>
                          <a:effectLst/>
                          <a:latin typeface="Arial" panose="020B0604020202020204" pitchFamily="34" charset="0"/>
                          <a:cs typeface="Arial" panose="020B0604020202020204" pitchFamily="34" charset="0"/>
                        </a:rPr>
                        <a:t>Adultes</a:t>
                      </a:r>
                    </a:p>
                  </a:txBody>
                  <a:tcPr marL="0" marR="0" marT="0" marB="0" anchor="ctr">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fr-FR" sz="1100" b="1" i="0" u="none" strike="noStrike">
                          <a:solidFill>
                            <a:srgbClr val="000000"/>
                          </a:solidFill>
                          <a:effectLst/>
                          <a:latin typeface="Arial" panose="020B0604020202020204" pitchFamily="34" charset="0"/>
                          <a:cs typeface="Arial" panose="020B0604020202020204" pitchFamily="34" charset="0"/>
                        </a:rPr>
                        <a:t>Total</a:t>
                      </a:r>
                    </a:p>
                  </a:txBody>
                  <a:tcPr marL="0" marR="0" marT="0" marB="0" anchor="ctr">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fr-FR" sz="1100" b="1" i="0" u="none" strike="noStrike">
                          <a:solidFill>
                            <a:srgbClr val="000000"/>
                          </a:solidFill>
                          <a:effectLst/>
                          <a:latin typeface="Arial" panose="020B0604020202020204" pitchFamily="34" charset="0"/>
                          <a:cs typeface="Arial" panose="020B0604020202020204" pitchFamily="34" charset="0"/>
                        </a:rPr>
                        <a:t>Total</a:t>
                      </a:r>
                    </a:p>
                  </a:txBody>
                  <a:tcPr marL="0" marR="0" marT="0" marB="0" anchor="ctr">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fr-FR" sz="1100" b="1" i="0" u="none" strike="noStrike">
                          <a:solidFill>
                            <a:srgbClr val="000000"/>
                          </a:solidFill>
                          <a:effectLst/>
                          <a:latin typeface="Arial" panose="020B0604020202020204" pitchFamily="34" charset="0"/>
                          <a:cs typeface="Arial" panose="020B0604020202020204" pitchFamily="34" charset="0"/>
                        </a:rPr>
                        <a:t>EAS</a:t>
                      </a:r>
                    </a:p>
                  </a:txBody>
                  <a:tcPr marL="0" marR="0" marT="0" marB="0" anchor="ctr">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fr-FR" sz="1100" b="1" i="0" u="none" strike="noStrike" dirty="0">
                          <a:solidFill>
                            <a:srgbClr val="000000"/>
                          </a:solidFill>
                          <a:effectLst/>
                          <a:latin typeface="Arial" panose="020B0604020202020204" pitchFamily="34" charset="0"/>
                          <a:cs typeface="Arial" panose="020B0604020202020204" pitchFamily="34" charset="0"/>
                        </a:rPr>
                        <a:t>Adultes</a:t>
                      </a:r>
                    </a:p>
                  </a:txBody>
                  <a:tcPr marL="0" marR="0" marT="0" marB="0" anchor="ctr">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fr-FR" sz="1100" b="1" i="0" u="none" strike="noStrike" dirty="0">
                          <a:solidFill>
                            <a:srgbClr val="000000"/>
                          </a:solidFill>
                          <a:effectLst/>
                          <a:latin typeface="Arial" panose="020B0604020202020204" pitchFamily="34" charset="0"/>
                          <a:cs typeface="Arial" panose="020B0604020202020204" pitchFamily="34" charset="0"/>
                        </a:rPr>
                        <a:t>Total</a:t>
                      </a:r>
                    </a:p>
                  </a:txBody>
                  <a:tcPr marL="0" marR="0" marT="0" marB="0" anchor="ctr">
                    <a:lnL>
                      <a:noFill/>
                    </a:lnL>
                    <a:lnR>
                      <a:noFill/>
                    </a:lnR>
                    <a:lnT>
                      <a:noFill/>
                    </a:lnT>
                    <a:lnB w="6350" cap="flat" cmpd="sng" algn="ctr">
                      <a:solidFill>
                        <a:srgbClr val="95B3D7"/>
                      </a:solidFill>
                      <a:prstDash val="solid"/>
                      <a:round/>
                      <a:headEnd type="none" w="med" len="med"/>
                      <a:tailEnd type="none" w="med" len="med"/>
                    </a:lnB>
                    <a:solidFill>
                      <a:srgbClr val="DCE6F1"/>
                    </a:solidFill>
                  </a:tcPr>
                </a:tc>
                <a:extLst>
                  <a:ext uri="{0D108BD9-81ED-4DB2-BD59-A6C34878D82A}">
                    <a16:rowId xmlns:a16="http://schemas.microsoft.com/office/drawing/2014/main" val="10002"/>
                  </a:ext>
                </a:extLst>
              </a:tr>
              <a:tr h="524749">
                <a:tc rowSpan="6">
                  <a:txBody>
                    <a:bodyPr/>
                    <a:lstStyle/>
                    <a:p>
                      <a:pPr algn="l" fontAlgn="b"/>
                      <a:r>
                        <a:rPr lang="fr-FR" sz="1100" b="1" i="0" u="none" strike="noStrike" dirty="0">
                          <a:solidFill>
                            <a:srgbClr val="000000"/>
                          </a:solidFill>
                          <a:effectLst/>
                          <a:latin typeface="Arial" panose="020B0604020202020204" pitchFamily="34" charset="0"/>
                          <a:cs typeface="Arial" panose="020B0604020202020204" pitchFamily="34" charset="0"/>
                        </a:rPr>
                        <a:t>Bamako</a:t>
                      </a:r>
                    </a:p>
                  </a:txBody>
                  <a:tcPr marL="0" marR="0" marT="0" marB="0" anchor="ctr">
                    <a:lnL>
                      <a:noFill/>
                    </a:lnL>
                    <a:lnR>
                      <a:noFill/>
                    </a:lnR>
                    <a:lnT w="6350" cap="flat" cmpd="sng" algn="ctr">
                      <a:solidFill>
                        <a:srgbClr val="95B3D7"/>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100" b="1" i="0" u="none" strike="noStrike" dirty="0">
                          <a:solidFill>
                            <a:srgbClr val="000000"/>
                          </a:solidFill>
                          <a:effectLst/>
                          <a:latin typeface="Arial" panose="020B0604020202020204" pitchFamily="34" charset="0"/>
                          <a:cs typeface="Arial" panose="020B0604020202020204" pitchFamily="34" charset="0"/>
                        </a:rPr>
                        <a:t>Commune 1</a:t>
                      </a:r>
                    </a:p>
                  </a:txBody>
                  <a:tcPr marL="0" marR="0" marT="0" marB="0" anchor="ctr">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endParaRPr lang="fr-FR" sz="11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151 355</a:t>
                      </a:r>
                    </a:p>
                  </a:txBody>
                  <a:tcPr marL="0" marR="0" marT="0" marB="0" anchor="ctr">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0</a:t>
                      </a:r>
                    </a:p>
                  </a:txBody>
                  <a:tcPr marL="0" marR="0" marT="0" marB="0" anchor="ctr">
                    <a:lnL>
                      <a:noFill/>
                    </a:lnL>
                    <a:lnR>
                      <a:noFill/>
                    </a:lnR>
                    <a:lnT w="6350" cap="flat" cmpd="sng" algn="ctr">
                      <a:solidFill>
                        <a:srgbClr val="95B3D7"/>
                      </a:solidFill>
                      <a:prstDash val="solid"/>
                      <a:round/>
                      <a:headEnd type="none" w="med" len="med"/>
                      <a:tailEnd type="none" w="med" len="med"/>
                    </a:lnT>
                    <a:lnB>
                      <a:noFill/>
                    </a:lnB>
                    <a:noFill/>
                  </a:tcPr>
                </a:tc>
                <a:tc>
                  <a:txBody>
                    <a:bodyPr/>
                    <a:lstStyle/>
                    <a:p>
                      <a:pPr algn="ctr" fontAlgn="b"/>
                      <a:r>
                        <a:rPr lang="fr-FR" sz="1100" b="1" i="0" u="none" strike="noStrike" dirty="0">
                          <a:solidFill>
                            <a:schemeClr val="tx1"/>
                          </a:solidFill>
                          <a:effectLst/>
                          <a:latin typeface="Arial" panose="020B0604020202020204" pitchFamily="34" charset="0"/>
                          <a:cs typeface="Arial" panose="020B0604020202020204" pitchFamily="34" charset="0"/>
                        </a:rPr>
                        <a:t>0</a:t>
                      </a:r>
                    </a:p>
                  </a:txBody>
                  <a:tcPr marL="0" marR="0" marT="0" marB="0" anchor="ctr">
                    <a:lnL>
                      <a:noFill/>
                    </a:lnL>
                    <a:lnR>
                      <a:noFill/>
                    </a:lnR>
                    <a:lnT w="6350" cap="flat" cmpd="sng" algn="ctr">
                      <a:solidFill>
                        <a:srgbClr val="95B3D7"/>
                      </a:solidFill>
                      <a:prstDash val="solid"/>
                      <a:round/>
                      <a:headEnd type="none" w="med" len="med"/>
                      <a:tailEnd type="none" w="med" len="med"/>
                    </a:lnT>
                    <a:lnB>
                      <a:noFill/>
                    </a:lnB>
                    <a:noFill/>
                  </a:tcPr>
                </a:tc>
                <a:tc>
                  <a:txBody>
                    <a:bodyPr/>
                    <a:lstStyle/>
                    <a:p>
                      <a:pPr algn="ctr" fontAlgn="b"/>
                      <a:r>
                        <a:rPr lang="fr-FR" sz="1100" b="1" i="0" u="none" strike="noStrike">
                          <a:solidFill>
                            <a:srgbClr val="000000"/>
                          </a:solidFill>
                          <a:effectLst/>
                          <a:latin typeface="Arial" panose="020B0604020202020204" pitchFamily="34" charset="0"/>
                          <a:cs typeface="Arial" panose="020B0604020202020204" pitchFamily="34" charset="0"/>
                        </a:rPr>
                        <a:t>0</a:t>
                      </a:r>
                    </a:p>
                  </a:txBody>
                  <a:tcPr marL="0" marR="0" marT="0" marB="0" anchor="ctr">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fr-FR" sz="1100" b="1" i="0" u="none" strike="noStrike">
                          <a:solidFill>
                            <a:srgbClr val="000000"/>
                          </a:solidFill>
                          <a:effectLst/>
                          <a:latin typeface="Arial" panose="020B0604020202020204" pitchFamily="34" charset="0"/>
                          <a:cs typeface="Arial" panose="020B0604020202020204" pitchFamily="34" charset="0"/>
                        </a:rPr>
                        <a:t>0</a:t>
                      </a:r>
                    </a:p>
                  </a:txBody>
                  <a:tcPr marL="0" marR="0" marT="0" marB="0" anchor="ctr">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2</a:t>
                      </a:r>
                    </a:p>
                  </a:txBody>
                  <a:tcPr marL="0" marR="0" marT="0" marB="0" anchor="ctr">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fr-FR" sz="1100" b="1" i="0" u="none" strike="noStrike">
                          <a:solidFill>
                            <a:srgbClr val="000000"/>
                          </a:solidFill>
                          <a:effectLst/>
                          <a:latin typeface="Arial" panose="020B0604020202020204" pitchFamily="34" charset="0"/>
                          <a:cs typeface="Arial" panose="020B0604020202020204" pitchFamily="34" charset="0"/>
                        </a:rPr>
                        <a:t>33 705</a:t>
                      </a:r>
                    </a:p>
                  </a:txBody>
                  <a:tcPr marL="0" marR="0" marT="0" marB="0" anchor="ctr">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fr-FR" sz="1100" b="1" i="0" u="none" strike="noStrike">
                          <a:solidFill>
                            <a:srgbClr val="000000"/>
                          </a:solidFill>
                          <a:effectLst/>
                          <a:latin typeface="Arial" panose="020B0604020202020204" pitchFamily="34" charset="0"/>
                          <a:cs typeface="Arial" panose="020B0604020202020204" pitchFamily="34" charset="0"/>
                        </a:rPr>
                        <a:t>12 182</a:t>
                      </a:r>
                    </a:p>
                  </a:txBody>
                  <a:tcPr marL="0" marR="0" marT="0" marB="0" anchor="ctr">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45 887</a:t>
                      </a:r>
                    </a:p>
                  </a:txBody>
                  <a:tcPr marL="0" marR="0" marT="0" marB="0" anchor="ctr">
                    <a:lnL>
                      <a:noFill/>
                    </a:lnL>
                    <a:lnR>
                      <a:noFill/>
                    </a:lnR>
                    <a:lnT w="6350" cap="flat" cmpd="sng" algn="ctr">
                      <a:solidFill>
                        <a:srgbClr val="95B3D7"/>
                      </a:solidFill>
                      <a:prstDash val="solid"/>
                      <a:round/>
                      <a:headEnd type="none" w="med" len="med"/>
                      <a:tailEnd type="none" w="med" len="med"/>
                    </a:lnT>
                    <a:lnB>
                      <a:noFill/>
                    </a:lnB>
                  </a:tcPr>
                </a:tc>
                <a:extLst>
                  <a:ext uri="{0D108BD9-81ED-4DB2-BD59-A6C34878D82A}">
                    <a16:rowId xmlns:a16="http://schemas.microsoft.com/office/drawing/2014/main" val="10003"/>
                  </a:ext>
                </a:extLst>
              </a:tr>
              <a:tr h="524749">
                <a:tc vMerge="1">
                  <a:txBody>
                    <a:bodyPr/>
                    <a:lstStyle/>
                    <a:p>
                      <a:pPr algn="l" fontAlgn="b"/>
                      <a:endParaRPr lang="fr-FR" sz="1200" b="1" i="0" u="none" strike="noStrike" dirty="0">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fontAlgn="b"/>
                      <a:r>
                        <a:rPr lang="fr-FR" sz="1100" b="1" i="0" u="none" strike="noStrike">
                          <a:solidFill>
                            <a:srgbClr val="000000"/>
                          </a:solidFill>
                          <a:effectLst/>
                          <a:latin typeface="Arial" panose="020B0604020202020204" pitchFamily="34" charset="0"/>
                          <a:cs typeface="Arial" panose="020B0604020202020204" pitchFamily="34" charset="0"/>
                        </a:rPr>
                        <a:t>Commune 2</a:t>
                      </a:r>
                    </a:p>
                  </a:txBody>
                  <a:tcPr marL="0" marR="0" marT="0" marB="0" anchor="ctr">
                    <a:lnL>
                      <a:noFill/>
                    </a:lnL>
                    <a:lnR>
                      <a:noFill/>
                    </a:lnR>
                    <a:lnT>
                      <a:noFill/>
                    </a:lnT>
                    <a:lnB>
                      <a:noFill/>
                    </a:lnB>
                  </a:tcPr>
                </a:tc>
                <a:tc>
                  <a:txBody>
                    <a:bodyPr/>
                    <a:lstStyle/>
                    <a:p>
                      <a:pPr algn="ctr" fontAlgn="b"/>
                      <a:r>
                        <a:rPr lang="fr-FR" sz="1100" b="1" i="0" u="none" strike="noStrike">
                          <a:solidFill>
                            <a:srgbClr val="000000"/>
                          </a:solidFill>
                          <a:effectLst/>
                          <a:latin typeface="Arial" panose="020B0604020202020204" pitchFamily="34" charset="0"/>
                          <a:cs typeface="Arial" panose="020B0604020202020204" pitchFamily="34" charset="0"/>
                        </a:rPr>
                        <a:t>29973</a:t>
                      </a:r>
                    </a:p>
                  </a:txBody>
                  <a:tcPr marL="0" marR="0" marT="0" marB="0" anchor="ctr">
                    <a:lnL>
                      <a:noFill/>
                    </a:lnL>
                    <a:lnR>
                      <a:noFill/>
                    </a:lnR>
                    <a:lnT>
                      <a:noFill/>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68 368</a:t>
                      </a:r>
                    </a:p>
                  </a:txBody>
                  <a:tcPr marL="0" marR="0" marT="0" marB="0" anchor="ctr">
                    <a:lnL>
                      <a:noFill/>
                    </a:lnL>
                    <a:lnR>
                      <a:noFill/>
                    </a:lnR>
                    <a:lnT>
                      <a:noFill/>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0</a:t>
                      </a:r>
                    </a:p>
                  </a:txBody>
                  <a:tcPr marL="0" marR="0" marT="0" marB="0" anchor="ctr">
                    <a:lnL>
                      <a:noFill/>
                    </a:lnL>
                    <a:lnR>
                      <a:noFill/>
                    </a:lnR>
                    <a:lnT>
                      <a:noFill/>
                    </a:lnT>
                    <a:lnB>
                      <a:noFill/>
                    </a:lnB>
                    <a:noFill/>
                  </a:tcPr>
                </a:tc>
                <a:tc>
                  <a:txBody>
                    <a:bodyPr/>
                    <a:lstStyle/>
                    <a:p>
                      <a:pPr algn="ctr" fontAlgn="b"/>
                      <a:r>
                        <a:rPr lang="fr-FR" sz="1100" b="1" i="0" u="none" strike="noStrike" dirty="0">
                          <a:solidFill>
                            <a:schemeClr val="tx1"/>
                          </a:solidFill>
                          <a:effectLst/>
                          <a:latin typeface="Arial" panose="020B0604020202020204" pitchFamily="34" charset="0"/>
                          <a:cs typeface="Arial" panose="020B0604020202020204" pitchFamily="34" charset="0"/>
                        </a:rPr>
                        <a:t>0</a:t>
                      </a:r>
                    </a:p>
                  </a:txBody>
                  <a:tcPr marL="0" marR="0" marT="0" marB="0" anchor="ctr">
                    <a:lnL>
                      <a:noFill/>
                    </a:lnL>
                    <a:lnR>
                      <a:noFill/>
                    </a:lnR>
                    <a:lnT>
                      <a:noFill/>
                    </a:lnT>
                    <a:lnB>
                      <a:noFill/>
                    </a:lnB>
                    <a:noFill/>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0</a:t>
                      </a:r>
                    </a:p>
                  </a:txBody>
                  <a:tcPr marL="0" marR="0" marT="0" marB="0" anchor="ctr">
                    <a:lnL>
                      <a:noFill/>
                    </a:lnL>
                    <a:lnR>
                      <a:noFill/>
                    </a:lnR>
                    <a:lnT>
                      <a:noFill/>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0</a:t>
                      </a:r>
                    </a:p>
                  </a:txBody>
                  <a:tcPr marL="0" marR="0" marT="0" marB="0" anchor="ctr">
                    <a:lnL>
                      <a:noFill/>
                    </a:lnL>
                    <a:lnR>
                      <a:noFill/>
                    </a:lnR>
                    <a:lnT>
                      <a:noFill/>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3</a:t>
                      </a:r>
                    </a:p>
                  </a:txBody>
                  <a:tcPr marL="0" marR="0" marT="0" marB="0" anchor="ctr">
                    <a:lnL>
                      <a:noFill/>
                    </a:lnL>
                    <a:lnR>
                      <a:noFill/>
                    </a:lnR>
                    <a:lnT>
                      <a:noFill/>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26 375</a:t>
                      </a:r>
                    </a:p>
                  </a:txBody>
                  <a:tcPr marL="0" marR="0" marT="0" marB="0" anchor="ctr">
                    <a:lnL>
                      <a:noFill/>
                    </a:lnL>
                    <a:lnR>
                      <a:noFill/>
                    </a:lnR>
                    <a:lnT>
                      <a:noFill/>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9 531</a:t>
                      </a:r>
                    </a:p>
                  </a:txBody>
                  <a:tcPr marL="0" marR="0" marT="0" marB="0" anchor="ctr">
                    <a:lnL>
                      <a:noFill/>
                    </a:lnL>
                    <a:lnR>
                      <a:noFill/>
                    </a:lnR>
                    <a:lnT>
                      <a:noFill/>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35 906</a:t>
                      </a:r>
                    </a:p>
                  </a:txBody>
                  <a:tcPr marL="0" marR="0" marT="0" marB="0" anchor="ctr">
                    <a:lnL>
                      <a:noFill/>
                    </a:lnL>
                    <a:lnR>
                      <a:noFill/>
                    </a:lnR>
                    <a:lnT>
                      <a:noFill/>
                    </a:lnT>
                    <a:lnB>
                      <a:noFill/>
                    </a:lnB>
                  </a:tcPr>
                </a:tc>
                <a:extLst>
                  <a:ext uri="{0D108BD9-81ED-4DB2-BD59-A6C34878D82A}">
                    <a16:rowId xmlns:a16="http://schemas.microsoft.com/office/drawing/2014/main" val="10004"/>
                  </a:ext>
                </a:extLst>
              </a:tr>
              <a:tr h="524749">
                <a:tc vMerge="1">
                  <a:txBody>
                    <a:bodyPr/>
                    <a:lstStyle/>
                    <a:p>
                      <a:pPr algn="l" fontAlgn="b"/>
                      <a:endParaRPr lang="fr-FR" sz="1200" b="1" i="0" u="none" strike="noStrike" dirty="0">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fontAlgn="b"/>
                      <a:r>
                        <a:rPr lang="fr-FR" sz="1100" b="1" i="0" u="none" strike="noStrike">
                          <a:solidFill>
                            <a:srgbClr val="000000"/>
                          </a:solidFill>
                          <a:effectLst/>
                          <a:latin typeface="Arial" panose="020B0604020202020204" pitchFamily="34" charset="0"/>
                          <a:cs typeface="Arial" panose="020B0604020202020204" pitchFamily="34" charset="0"/>
                        </a:rPr>
                        <a:t>Commune 3</a:t>
                      </a:r>
                    </a:p>
                  </a:txBody>
                  <a:tcPr marL="0" marR="0" marT="0" marB="0" anchor="ctr">
                    <a:lnL>
                      <a:noFill/>
                    </a:lnL>
                    <a:lnR>
                      <a:noFill/>
                    </a:lnR>
                    <a:lnT>
                      <a:noFill/>
                    </a:lnT>
                    <a:lnB>
                      <a:noFill/>
                    </a:lnB>
                  </a:tcPr>
                </a:tc>
                <a:tc>
                  <a:txBody>
                    <a:bodyPr/>
                    <a:lstStyle/>
                    <a:p>
                      <a:pPr algn="ctr" fontAlgn="b"/>
                      <a:r>
                        <a:rPr lang="fr-FR" sz="1100" b="1" i="0" u="none" strike="noStrike">
                          <a:solidFill>
                            <a:srgbClr val="000000"/>
                          </a:solidFill>
                          <a:effectLst/>
                          <a:latin typeface="Arial" panose="020B0604020202020204" pitchFamily="34" charset="0"/>
                          <a:cs typeface="Arial" panose="020B0604020202020204" pitchFamily="34" charset="0"/>
                        </a:rPr>
                        <a:t>29974</a:t>
                      </a:r>
                    </a:p>
                  </a:txBody>
                  <a:tcPr marL="0" marR="0" marT="0" marB="0" anchor="ctr">
                    <a:lnL>
                      <a:noFill/>
                    </a:lnL>
                    <a:lnR>
                      <a:noFill/>
                    </a:lnR>
                    <a:lnT>
                      <a:noFill/>
                    </a:lnT>
                    <a:lnB>
                      <a:noFill/>
                    </a:lnB>
                  </a:tcPr>
                </a:tc>
                <a:tc>
                  <a:txBody>
                    <a:bodyPr/>
                    <a:lstStyle/>
                    <a:p>
                      <a:pPr algn="ctr" fontAlgn="b"/>
                      <a:r>
                        <a:rPr lang="fr-FR" sz="1100" b="1" i="0" u="none" strike="noStrike">
                          <a:solidFill>
                            <a:srgbClr val="000000"/>
                          </a:solidFill>
                          <a:effectLst/>
                          <a:latin typeface="Arial" panose="020B0604020202020204" pitchFamily="34" charset="0"/>
                          <a:cs typeface="Arial" panose="020B0604020202020204" pitchFamily="34" charset="0"/>
                        </a:rPr>
                        <a:t>53 347</a:t>
                      </a:r>
                    </a:p>
                  </a:txBody>
                  <a:tcPr marL="0" marR="0" marT="0" marB="0" anchor="ctr">
                    <a:lnL>
                      <a:noFill/>
                    </a:lnL>
                    <a:lnR>
                      <a:noFill/>
                    </a:lnR>
                    <a:lnT>
                      <a:noFill/>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0</a:t>
                      </a:r>
                    </a:p>
                  </a:txBody>
                  <a:tcPr marL="0" marR="0" marT="0" marB="0" anchor="ctr">
                    <a:lnL>
                      <a:noFill/>
                    </a:lnL>
                    <a:lnR>
                      <a:noFill/>
                    </a:lnR>
                    <a:lnT>
                      <a:noFill/>
                    </a:lnT>
                    <a:lnB>
                      <a:noFill/>
                    </a:lnB>
                    <a:noFill/>
                  </a:tcPr>
                </a:tc>
                <a:tc>
                  <a:txBody>
                    <a:bodyPr/>
                    <a:lstStyle/>
                    <a:p>
                      <a:pPr algn="ctr" fontAlgn="b"/>
                      <a:r>
                        <a:rPr lang="fr-FR" sz="1100" b="1" i="0" u="none" strike="noStrike" dirty="0">
                          <a:solidFill>
                            <a:schemeClr val="tx1"/>
                          </a:solidFill>
                          <a:effectLst/>
                          <a:latin typeface="Arial" panose="020B0604020202020204" pitchFamily="34" charset="0"/>
                          <a:cs typeface="Arial" panose="020B0604020202020204" pitchFamily="34" charset="0"/>
                        </a:rPr>
                        <a:t>0</a:t>
                      </a:r>
                    </a:p>
                  </a:txBody>
                  <a:tcPr marL="0" marR="0" marT="0" marB="0" anchor="ctr">
                    <a:lnL>
                      <a:noFill/>
                    </a:lnL>
                    <a:lnR>
                      <a:noFill/>
                    </a:lnR>
                    <a:lnT>
                      <a:noFill/>
                    </a:lnT>
                    <a:lnB>
                      <a:noFill/>
                    </a:lnB>
                    <a:noFill/>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0</a:t>
                      </a:r>
                    </a:p>
                  </a:txBody>
                  <a:tcPr marL="0" marR="0" marT="0" marB="0" anchor="ctr">
                    <a:lnL>
                      <a:noFill/>
                    </a:lnL>
                    <a:lnR>
                      <a:noFill/>
                    </a:lnR>
                    <a:lnT>
                      <a:noFill/>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0</a:t>
                      </a:r>
                    </a:p>
                  </a:txBody>
                  <a:tcPr marL="0" marR="0" marT="0" marB="0" anchor="ctr">
                    <a:lnL>
                      <a:noFill/>
                    </a:lnL>
                    <a:lnR>
                      <a:noFill/>
                    </a:lnR>
                    <a:lnT>
                      <a:noFill/>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0</a:t>
                      </a:r>
                    </a:p>
                  </a:txBody>
                  <a:tcPr marL="0" marR="0" marT="0" marB="0" anchor="ctr">
                    <a:lnL>
                      <a:noFill/>
                    </a:lnL>
                    <a:lnR>
                      <a:noFill/>
                    </a:lnR>
                    <a:lnT>
                      <a:noFill/>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0</a:t>
                      </a:r>
                    </a:p>
                  </a:txBody>
                  <a:tcPr marL="0" marR="0" marT="0" marB="0" anchor="ctr">
                    <a:lnL>
                      <a:noFill/>
                    </a:lnL>
                    <a:lnR>
                      <a:noFill/>
                    </a:lnR>
                    <a:lnT>
                      <a:noFill/>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0</a:t>
                      </a:r>
                    </a:p>
                  </a:txBody>
                  <a:tcPr marL="0" marR="0" marT="0" marB="0" anchor="ctr">
                    <a:lnL>
                      <a:noFill/>
                    </a:lnL>
                    <a:lnR>
                      <a:noFill/>
                    </a:lnR>
                    <a:lnT>
                      <a:noFill/>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0</a:t>
                      </a:r>
                    </a:p>
                  </a:txBody>
                  <a:tcPr marL="0" marR="0" marT="0" marB="0" anchor="ctr">
                    <a:lnL>
                      <a:noFill/>
                    </a:lnL>
                    <a:lnR>
                      <a:noFill/>
                    </a:lnR>
                    <a:lnT>
                      <a:noFill/>
                    </a:lnT>
                    <a:lnB>
                      <a:noFill/>
                    </a:lnB>
                  </a:tcPr>
                </a:tc>
                <a:extLst>
                  <a:ext uri="{0D108BD9-81ED-4DB2-BD59-A6C34878D82A}">
                    <a16:rowId xmlns:a16="http://schemas.microsoft.com/office/drawing/2014/main" val="10005"/>
                  </a:ext>
                </a:extLst>
              </a:tr>
              <a:tr h="524749">
                <a:tc vMerge="1">
                  <a:txBody>
                    <a:bodyPr/>
                    <a:lstStyle/>
                    <a:p>
                      <a:pPr algn="l" fontAlgn="b"/>
                      <a:endParaRPr lang="fr-FR" sz="1200" b="1" i="0" u="none" strike="noStrike" dirty="0">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fontAlgn="b"/>
                      <a:r>
                        <a:rPr lang="fr-FR" sz="1100" b="1" i="0" u="none" strike="noStrike">
                          <a:solidFill>
                            <a:srgbClr val="000000"/>
                          </a:solidFill>
                          <a:effectLst/>
                          <a:latin typeface="Arial" panose="020B0604020202020204" pitchFamily="34" charset="0"/>
                          <a:cs typeface="Arial" panose="020B0604020202020204" pitchFamily="34" charset="0"/>
                        </a:rPr>
                        <a:t>Commune 4</a:t>
                      </a:r>
                    </a:p>
                  </a:txBody>
                  <a:tcPr marL="0" marR="0" marT="0" marB="0" anchor="ctr">
                    <a:lnL>
                      <a:noFill/>
                    </a:lnL>
                    <a:lnR>
                      <a:noFill/>
                    </a:lnR>
                    <a:lnT>
                      <a:noFill/>
                    </a:lnT>
                    <a:lnB>
                      <a:noFill/>
                    </a:lnB>
                  </a:tcPr>
                </a:tc>
                <a:tc>
                  <a:txBody>
                    <a:bodyPr/>
                    <a:lstStyle/>
                    <a:p>
                      <a:pPr algn="ctr" fontAlgn="b"/>
                      <a:r>
                        <a:rPr lang="fr-FR" sz="1100" b="1" i="0" u="none" strike="noStrike">
                          <a:solidFill>
                            <a:srgbClr val="000000"/>
                          </a:solidFill>
                          <a:effectLst/>
                          <a:latin typeface="Arial" panose="020B0604020202020204" pitchFamily="34" charset="0"/>
                          <a:cs typeface="Arial" panose="020B0604020202020204" pitchFamily="34" charset="0"/>
                        </a:rPr>
                        <a:t>29975</a:t>
                      </a:r>
                    </a:p>
                  </a:txBody>
                  <a:tcPr marL="0" marR="0" marT="0" marB="0" anchor="ctr">
                    <a:lnL>
                      <a:noFill/>
                    </a:lnL>
                    <a:lnR>
                      <a:noFill/>
                    </a:lnR>
                    <a:lnT>
                      <a:noFill/>
                    </a:lnT>
                    <a:lnB>
                      <a:noFill/>
                    </a:lnB>
                  </a:tcPr>
                </a:tc>
                <a:tc>
                  <a:txBody>
                    <a:bodyPr/>
                    <a:lstStyle/>
                    <a:p>
                      <a:pPr algn="ctr" fontAlgn="b"/>
                      <a:r>
                        <a:rPr lang="fr-FR" sz="1100" b="1" i="0" u="none" strike="noStrike">
                          <a:solidFill>
                            <a:srgbClr val="000000"/>
                          </a:solidFill>
                          <a:effectLst/>
                          <a:latin typeface="Arial" panose="020B0604020202020204" pitchFamily="34" charset="0"/>
                          <a:cs typeface="Arial" panose="020B0604020202020204" pitchFamily="34" charset="0"/>
                        </a:rPr>
                        <a:t>193 916</a:t>
                      </a:r>
                    </a:p>
                  </a:txBody>
                  <a:tcPr marL="0" marR="0" marT="0" marB="0" anchor="ctr">
                    <a:lnL>
                      <a:noFill/>
                    </a:lnL>
                    <a:lnR>
                      <a:noFill/>
                    </a:lnR>
                    <a:lnT>
                      <a:noFill/>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2</a:t>
                      </a:r>
                    </a:p>
                  </a:txBody>
                  <a:tcPr marL="0" marR="0" marT="0" marB="0" anchor="ctr">
                    <a:lnL>
                      <a:noFill/>
                    </a:lnL>
                    <a:lnR>
                      <a:noFill/>
                    </a:lnR>
                    <a:lnT>
                      <a:noFill/>
                    </a:lnT>
                    <a:lnB>
                      <a:noFill/>
                    </a:lnB>
                    <a:solidFill>
                      <a:srgbClr val="FFC000"/>
                    </a:solidFill>
                  </a:tcPr>
                </a:tc>
                <a:tc>
                  <a:txBody>
                    <a:bodyPr/>
                    <a:lstStyle/>
                    <a:p>
                      <a:pPr algn="ctr" fontAlgn="b"/>
                      <a:r>
                        <a:rPr lang="fr-FR" sz="1100" b="1" i="0" u="none" strike="noStrike" dirty="0">
                          <a:solidFill>
                            <a:schemeClr val="tx1"/>
                          </a:solidFill>
                          <a:effectLst/>
                          <a:latin typeface="Arial" panose="020B0604020202020204" pitchFamily="34" charset="0"/>
                          <a:cs typeface="Arial" panose="020B0604020202020204" pitchFamily="34" charset="0"/>
                        </a:rPr>
                        <a:t>33 799</a:t>
                      </a:r>
                    </a:p>
                  </a:txBody>
                  <a:tcPr marL="0" marR="0" marT="0" marB="0" anchor="ctr">
                    <a:lnL>
                      <a:noFill/>
                    </a:lnL>
                    <a:lnR>
                      <a:noFill/>
                    </a:lnR>
                    <a:lnT>
                      <a:noFill/>
                    </a:lnT>
                    <a:lnB>
                      <a:noFill/>
                    </a:lnB>
                    <a:solidFill>
                      <a:srgbClr val="FFC000"/>
                    </a:solidFill>
                  </a:tcPr>
                </a:tc>
                <a:tc>
                  <a:txBody>
                    <a:bodyPr/>
                    <a:lstStyle/>
                    <a:p>
                      <a:pPr algn="ctr" fontAlgn="b"/>
                      <a:r>
                        <a:rPr lang="fr-FR" sz="1100" b="1" i="0" u="none" strike="noStrike">
                          <a:solidFill>
                            <a:srgbClr val="000000"/>
                          </a:solidFill>
                          <a:effectLst/>
                          <a:latin typeface="Arial" panose="020B0604020202020204" pitchFamily="34" charset="0"/>
                          <a:cs typeface="Arial" panose="020B0604020202020204" pitchFamily="34" charset="0"/>
                        </a:rPr>
                        <a:t>61 075</a:t>
                      </a:r>
                    </a:p>
                  </a:txBody>
                  <a:tcPr marL="0" marR="0" marT="0" marB="0" anchor="ctr">
                    <a:lnL>
                      <a:noFill/>
                    </a:lnL>
                    <a:lnR>
                      <a:noFill/>
                    </a:lnR>
                    <a:lnT>
                      <a:noFill/>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94 874</a:t>
                      </a:r>
                    </a:p>
                  </a:txBody>
                  <a:tcPr marL="0" marR="0" marT="0" marB="0" anchor="ctr">
                    <a:lnL>
                      <a:noFill/>
                    </a:lnL>
                    <a:lnR>
                      <a:noFill/>
                    </a:lnR>
                    <a:lnT>
                      <a:noFill/>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4</a:t>
                      </a:r>
                    </a:p>
                  </a:txBody>
                  <a:tcPr marL="0" marR="0" marT="0" marB="0" anchor="ctr">
                    <a:lnL>
                      <a:noFill/>
                    </a:lnL>
                    <a:lnR>
                      <a:noFill/>
                    </a:lnR>
                    <a:lnT>
                      <a:noFill/>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63 519</a:t>
                      </a:r>
                    </a:p>
                  </a:txBody>
                  <a:tcPr marL="0" marR="0" marT="0" marB="0" anchor="ctr">
                    <a:lnL>
                      <a:noFill/>
                    </a:lnL>
                    <a:lnR>
                      <a:noFill/>
                    </a:lnR>
                    <a:lnT>
                      <a:noFill/>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73 575</a:t>
                      </a:r>
                    </a:p>
                  </a:txBody>
                  <a:tcPr marL="0" marR="0" marT="0" marB="0" anchor="ctr">
                    <a:lnL>
                      <a:noFill/>
                    </a:lnL>
                    <a:lnR>
                      <a:noFill/>
                    </a:lnR>
                    <a:lnT>
                      <a:noFill/>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137 094</a:t>
                      </a:r>
                    </a:p>
                  </a:txBody>
                  <a:tcPr marL="0" marR="0" marT="0" marB="0" anchor="ctr">
                    <a:lnL>
                      <a:noFill/>
                    </a:lnL>
                    <a:lnR>
                      <a:noFill/>
                    </a:lnR>
                    <a:lnT>
                      <a:noFill/>
                    </a:lnT>
                    <a:lnB>
                      <a:noFill/>
                    </a:lnB>
                  </a:tcPr>
                </a:tc>
                <a:extLst>
                  <a:ext uri="{0D108BD9-81ED-4DB2-BD59-A6C34878D82A}">
                    <a16:rowId xmlns:a16="http://schemas.microsoft.com/office/drawing/2014/main" val="10006"/>
                  </a:ext>
                </a:extLst>
              </a:tr>
              <a:tr h="524749">
                <a:tc vMerge="1">
                  <a:txBody>
                    <a:bodyPr/>
                    <a:lstStyle/>
                    <a:p>
                      <a:pPr algn="l" fontAlgn="b"/>
                      <a:endParaRPr lang="fr-FR" sz="1200" b="1" i="0" u="none" strike="noStrike" dirty="0">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fontAlgn="b"/>
                      <a:r>
                        <a:rPr lang="fr-FR" sz="1100" b="1" i="0" u="none" strike="noStrike">
                          <a:solidFill>
                            <a:srgbClr val="000000"/>
                          </a:solidFill>
                          <a:effectLst/>
                          <a:latin typeface="Arial" panose="020B0604020202020204" pitchFamily="34" charset="0"/>
                          <a:cs typeface="Arial" panose="020B0604020202020204" pitchFamily="34" charset="0"/>
                        </a:rPr>
                        <a:t>Commune 5</a:t>
                      </a:r>
                    </a:p>
                  </a:txBody>
                  <a:tcPr marL="0" marR="0" marT="0" marB="0" anchor="ctr">
                    <a:lnL>
                      <a:noFill/>
                    </a:lnL>
                    <a:lnR>
                      <a:noFill/>
                    </a:lnR>
                    <a:lnT>
                      <a:noFill/>
                    </a:lnT>
                    <a:lnB>
                      <a:noFill/>
                    </a:lnB>
                  </a:tcPr>
                </a:tc>
                <a:tc>
                  <a:txBody>
                    <a:bodyPr/>
                    <a:lstStyle/>
                    <a:p>
                      <a:pPr algn="ctr" fontAlgn="b"/>
                      <a:r>
                        <a:rPr lang="fr-FR" sz="1100" b="1" i="0" u="none" strike="noStrike">
                          <a:solidFill>
                            <a:srgbClr val="000000"/>
                          </a:solidFill>
                          <a:effectLst/>
                          <a:latin typeface="Arial" panose="020B0604020202020204" pitchFamily="34" charset="0"/>
                          <a:cs typeface="Arial" panose="020B0604020202020204" pitchFamily="34" charset="0"/>
                        </a:rPr>
                        <a:t>29976</a:t>
                      </a:r>
                    </a:p>
                  </a:txBody>
                  <a:tcPr marL="0" marR="0" marT="0" marB="0" anchor="ctr">
                    <a:lnL>
                      <a:noFill/>
                    </a:lnL>
                    <a:lnR>
                      <a:noFill/>
                    </a:lnR>
                    <a:lnT>
                      <a:noFill/>
                    </a:lnT>
                    <a:lnB>
                      <a:noFill/>
                    </a:lnB>
                  </a:tcPr>
                </a:tc>
                <a:tc>
                  <a:txBody>
                    <a:bodyPr/>
                    <a:lstStyle/>
                    <a:p>
                      <a:pPr algn="ctr" fontAlgn="b"/>
                      <a:r>
                        <a:rPr lang="fr-FR" sz="1100" b="1" i="0" u="none" strike="noStrike">
                          <a:solidFill>
                            <a:srgbClr val="000000"/>
                          </a:solidFill>
                          <a:effectLst/>
                          <a:latin typeface="Arial" panose="020B0604020202020204" pitchFamily="34" charset="0"/>
                          <a:cs typeface="Arial" panose="020B0604020202020204" pitchFamily="34" charset="0"/>
                        </a:rPr>
                        <a:t>183 110</a:t>
                      </a:r>
                    </a:p>
                  </a:txBody>
                  <a:tcPr marL="0" marR="0" marT="0" marB="0" anchor="ctr">
                    <a:lnL>
                      <a:noFill/>
                    </a:lnL>
                    <a:lnR>
                      <a:noFill/>
                    </a:lnR>
                    <a:lnT>
                      <a:noFill/>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0</a:t>
                      </a:r>
                    </a:p>
                  </a:txBody>
                  <a:tcPr marL="0" marR="0" marT="0" marB="0" anchor="ctr">
                    <a:lnL>
                      <a:noFill/>
                    </a:lnL>
                    <a:lnR>
                      <a:noFill/>
                    </a:lnR>
                    <a:lnT>
                      <a:noFill/>
                    </a:lnT>
                    <a:lnB>
                      <a:noFill/>
                    </a:lnB>
                    <a:noFill/>
                  </a:tcPr>
                </a:tc>
                <a:tc>
                  <a:txBody>
                    <a:bodyPr/>
                    <a:lstStyle/>
                    <a:p>
                      <a:pPr algn="ctr" fontAlgn="b"/>
                      <a:r>
                        <a:rPr lang="fr-FR" sz="1100" b="1" i="0" u="none" strike="noStrike" dirty="0">
                          <a:solidFill>
                            <a:schemeClr val="tx1"/>
                          </a:solidFill>
                          <a:effectLst/>
                          <a:latin typeface="Arial" panose="020B0604020202020204" pitchFamily="34" charset="0"/>
                          <a:cs typeface="Arial" panose="020B0604020202020204" pitchFamily="34" charset="0"/>
                        </a:rPr>
                        <a:t>0</a:t>
                      </a:r>
                    </a:p>
                  </a:txBody>
                  <a:tcPr marL="0" marR="0" marT="0" marB="0" anchor="ctr">
                    <a:lnL>
                      <a:noFill/>
                    </a:lnL>
                    <a:lnR>
                      <a:noFill/>
                    </a:lnR>
                    <a:lnT>
                      <a:noFill/>
                    </a:lnT>
                    <a:lnB>
                      <a:noFill/>
                    </a:lnB>
                    <a:noFill/>
                  </a:tcPr>
                </a:tc>
                <a:tc>
                  <a:txBody>
                    <a:bodyPr/>
                    <a:lstStyle/>
                    <a:p>
                      <a:pPr algn="ctr" fontAlgn="b"/>
                      <a:r>
                        <a:rPr lang="fr-FR" sz="1100" b="1" i="0" u="none" strike="noStrike">
                          <a:solidFill>
                            <a:srgbClr val="000000"/>
                          </a:solidFill>
                          <a:effectLst/>
                          <a:latin typeface="Arial" panose="020B0604020202020204" pitchFamily="34" charset="0"/>
                          <a:cs typeface="Arial" panose="020B0604020202020204" pitchFamily="34" charset="0"/>
                        </a:rPr>
                        <a:t>0</a:t>
                      </a:r>
                    </a:p>
                  </a:txBody>
                  <a:tcPr marL="0" marR="0" marT="0" marB="0" anchor="ctr">
                    <a:lnL>
                      <a:noFill/>
                    </a:lnL>
                    <a:lnR>
                      <a:noFill/>
                    </a:lnR>
                    <a:lnT>
                      <a:noFill/>
                    </a:lnT>
                    <a:lnB>
                      <a:noFill/>
                    </a:lnB>
                  </a:tcPr>
                </a:tc>
                <a:tc>
                  <a:txBody>
                    <a:bodyPr/>
                    <a:lstStyle/>
                    <a:p>
                      <a:pPr algn="ctr" fontAlgn="b"/>
                      <a:r>
                        <a:rPr lang="fr-FR" sz="1100" b="1" i="0" u="none" strike="noStrike">
                          <a:solidFill>
                            <a:srgbClr val="000000"/>
                          </a:solidFill>
                          <a:effectLst/>
                          <a:latin typeface="Arial" panose="020B0604020202020204" pitchFamily="34" charset="0"/>
                          <a:cs typeface="Arial" panose="020B0604020202020204" pitchFamily="34" charset="0"/>
                        </a:rPr>
                        <a:t>0</a:t>
                      </a:r>
                    </a:p>
                  </a:txBody>
                  <a:tcPr marL="0" marR="0" marT="0" marB="0" anchor="ctr">
                    <a:lnL>
                      <a:noFill/>
                    </a:lnL>
                    <a:lnR>
                      <a:noFill/>
                    </a:lnR>
                    <a:lnT>
                      <a:noFill/>
                    </a:lnT>
                    <a:lnB>
                      <a:noFill/>
                    </a:lnB>
                  </a:tcPr>
                </a:tc>
                <a:tc>
                  <a:txBody>
                    <a:bodyPr/>
                    <a:lstStyle/>
                    <a:p>
                      <a:pPr algn="ctr" fontAlgn="b"/>
                      <a:r>
                        <a:rPr lang="fr-FR" sz="1100" b="1" i="0" u="none" strike="noStrike">
                          <a:solidFill>
                            <a:srgbClr val="000000"/>
                          </a:solidFill>
                          <a:effectLst/>
                          <a:latin typeface="Arial" panose="020B0604020202020204" pitchFamily="34" charset="0"/>
                          <a:cs typeface="Arial" panose="020B0604020202020204" pitchFamily="34" charset="0"/>
                        </a:rPr>
                        <a:t>4</a:t>
                      </a:r>
                    </a:p>
                  </a:txBody>
                  <a:tcPr marL="0" marR="0" marT="0" marB="0" anchor="ctr">
                    <a:lnL>
                      <a:noFill/>
                    </a:lnL>
                    <a:lnR>
                      <a:noFill/>
                    </a:lnR>
                    <a:lnT>
                      <a:noFill/>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76 174</a:t>
                      </a:r>
                    </a:p>
                  </a:txBody>
                  <a:tcPr marL="0" marR="0" marT="0" marB="0" anchor="ctr">
                    <a:lnL>
                      <a:noFill/>
                    </a:lnL>
                    <a:lnR>
                      <a:noFill/>
                    </a:lnR>
                    <a:lnT>
                      <a:noFill/>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27 530</a:t>
                      </a:r>
                    </a:p>
                  </a:txBody>
                  <a:tcPr marL="0" marR="0" marT="0" marB="0" anchor="ctr">
                    <a:lnL>
                      <a:noFill/>
                    </a:lnL>
                    <a:lnR>
                      <a:noFill/>
                    </a:lnR>
                    <a:lnT>
                      <a:noFill/>
                    </a:lnT>
                    <a:lnB>
                      <a:noFill/>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103 704</a:t>
                      </a:r>
                    </a:p>
                  </a:txBody>
                  <a:tcPr marL="0" marR="0" marT="0" marB="0" anchor="ctr">
                    <a:lnL>
                      <a:noFill/>
                    </a:lnL>
                    <a:lnR>
                      <a:noFill/>
                    </a:lnR>
                    <a:lnT>
                      <a:noFill/>
                    </a:lnT>
                    <a:lnB>
                      <a:noFill/>
                    </a:lnB>
                  </a:tcPr>
                </a:tc>
                <a:extLst>
                  <a:ext uri="{0D108BD9-81ED-4DB2-BD59-A6C34878D82A}">
                    <a16:rowId xmlns:a16="http://schemas.microsoft.com/office/drawing/2014/main" val="10007"/>
                  </a:ext>
                </a:extLst>
              </a:tr>
              <a:tr h="524749">
                <a:tc vMerge="1">
                  <a:txBody>
                    <a:bodyPr/>
                    <a:lstStyle/>
                    <a:p>
                      <a:pPr algn="l" fontAlgn="b"/>
                      <a:endParaRPr lang="fr-FR" sz="1200" b="1" i="0" u="none" strike="noStrike" dirty="0">
                        <a:solidFill>
                          <a:srgbClr val="000000"/>
                        </a:solidFill>
                        <a:effectLst/>
                        <a:latin typeface="Calibri" panose="020F0502020204030204" pitchFamily="34" charset="0"/>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r>
                        <a:rPr lang="fr-FR" sz="1100" b="1" i="0" u="none" strike="noStrike" dirty="0">
                          <a:solidFill>
                            <a:srgbClr val="000000"/>
                          </a:solidFill>
                          <a:effectLst/>
                          <a:latin typeface="Arial" panose="020B0604020202020204" pitchFamily="34" charset="0"/>
                          <a:cs typeface="Arial" panose="020B0604020202020204" pitchFamily="34" charset="0"/>
                        </a:rPr>
                        <a:t>Commune 6</a:t>
                      </a: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29977</a:t>
                      </a: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0</a:t>
                      </a: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11</a:t>
                      </a:r>
                    </a:p>
                  </a:txBody>
                  <a:tcPr marL="0" marR="0" marT="0" marB="0" anchor="ctr">
                    <a:lnL>
                      <a:noFill/>
                    </a:lnL>
                    <a:lnR>
                      <a:noFill/>
                    </a:lnR>
                    <a:lnT>
                      <a:noFill/>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fr-FR" sz="1100" b="1" i="0" u="none" strike="noStrike" dirty="0">
                          <a:solidFill>
                            <a:schemeClr val="tx1"/>
                          </a:solidFill>
                          <a:effectLst/>
                          <a:latin typeface="Arial" panose="020B0604020202020204" pitchFamily="34" charset="0"/>
                          <a:cs typeface="Arial" panose="020B0604020202020204" pitchFamily="34" charset="0"/>
                        </a:rPr>
                        <a:t>202 621</a:t>
                      </a:r>
                    </a:p>
                  </a:txBody>
                  <a:tcPr marL="0" marR="0" marT="0" marB="0" anchor="ctr">
                    <a:lnL>
                      <a:noFill/>
                    </a:lnL>
                    <a:lnR>
                      <a:noFill/>
                    </a:lnR>
                    <a:lnT>
                      <a:noFill/>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42 599</a:t>
                      </a: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245 220</a:t>
                      </a: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0</a:t>
                      </a: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0</a:t>
                      </a: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0</a:t>
                      </a: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0</a:t>
                      </a: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36468397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re 1"/>
          <p:cNvSpPr>
            <a:spLocks noGrp="1"/>
          </p:cNvSpPr>
          <p:nvPr>
            <p:ph type="title"/>
          </p:nvPr>
        </p:nvSpPr>
        <p:spPr/>
        <p:txBody>
          <a:bodyPr/>
          <a:lstStyle/>
          <a:p>
            <a:r>
              <a:rPr lang="en-GB" altLang="fr-FR" sz="3600" b="1">
                <a:latin typeface="Arial" panose="020B0604020202020204" pitchFamily="34" charset="0"/>
                <a:cs typeface="Arial" panose="020B0604020202020204" pitchFamily="34" charset="0"/>
              </a:rPr>
              <a:t>DOSSIER DE DEMANDE COMMUNE DE MÉDICAMENTS</a:t>
            </a:r>
            <a:r>
              <a:rPr lang="en-GB" altLang="fr-FR" sz="3600"/>
              <a:t> </a:t>
            </a:r>
            <a:r>
              <a:rPr lang="en-GB" altLang="fr-FR" sz="3600" b="1">
                <a:latin typeface="Arial" panose="020B0604020202020204" pitchFamily="34" charset="0"/>
                <a:cs typeface="Arial" panose="020B0604020202020204" pitchFamily="34" charset="0"/>
              </a:rPr>
              <a:t>(JAP) </a:t>
            </a:r>
            <a:r>
              <a:rPr lang="fr-FR" altLang="fr-FR" sz="3600" b="1">
                <a:latin typeface="Arial" panose="020B0604020202020204" pitchFamily="34" charset="0"/>
                <a:cs typeface="Arial" panose="020B0604020202020204" pitchFamily="34" charset="0"/>
              </a:rPr>
              <a:t>2021</a:t>
            </a:r>
          </a:p>
        </p:txBody>
      </p:sp>
      <p:graphicFrame>
        <p:nvGraphicFramePr>
          <p:cNvPr id="4" name="Tableau 3"/>
          <p:cNvGraphicFramePr>
            <a:graphicFrameLocks noGrp="1"/>
          </p:cNvGraphicFramePr>
          <p:nvPr/>
        </p:nvGraphicFramePr>
        <p:xfrm>
          <a:off x="1774826" y="1557339"/>
          <a:ext cx="8569325" cy="5026025"/>
        </p:xfrm>
        <a:graphic>
          <a:graphicData uri="http://schemas.openxmlformats.org/drawingml/2006/table">
            <a:tbl>
              <a:tblPr/>
              <a:tblGrid>
                <a:gridCol w="927173">
                  <a:extLst>
                    <a:ext uri="{9D8B030D-6E8A-4147-A177-3AD203B41FA5}">
                      <a16:colId xmlns:a16="http://schemas.microsoft.com/office/drawing/2014/main" val="20000"/>
                    </a:ext>
                  </a:extLst>
                </a:gridCol>
                <a:gridCol w="1189402">
                  <a:extLst>
                    <a:ext uri="{9D8B030D-6E8A-4147-A177-3AD203B41FA5}">
                      <a16:colId xmlns:a16="http://schemas.microsoft.com/office/drawing/2014/main" val="20001"/>
                    </a:ext>
                  </a:extLst>
                </a:gridCol>
                <a:gridCol w="907891">
                  <a:extLst>
                    <a:ext uri="{9D8B030D-6E8A-4147-A177-3AD203B41FA5}">
                      <a16:colId xmlns:a16="http://schemas.microsoft.com/office/drawing/2014/main" val="20002"/>
                    </a:ext>
                  </a:extLst>
                </a:gridCol>
                <a:gridCol w="648100">
                  <a:extLst>
                    <a:ext uri="{9D8B030D-6E8A-4147-A177-3AD203B41FA5}">
                      <a16:colId xmlns:a16="http://schemas.microsoft.com/office/drawing/2014/main" val="20003"/>
                    </a:ext>
                  </a:extLst>
                </a:gridCol>
                <a:gridCol w="648100">
                  <a:extLst>
                    <a:ext uri="{9D8B030D-6E8A-4147-A177-3AD203B41FA5}">
                      <a16:colId xmlns:a16="http://schemas.microsoft.com/office/drawing/2014/main" val="20004"/>
                    </a:ext>
                  </a:extLst>
                </a:gridCol>
                <a:gridCol w="755370">
                  <a:extLst>
                    <a:ext uri="{9D8B030D-6E8A-4147-A177-3AD203B41FA5}">
                      <a16:colId xmlns:a16="http://schemas.microsoft.com/office/drawing/2014/main" val="20005"/>
                    </a:ext>
                  </a:extLst>
                </a:gridCol>
                <a:gridCol w="552557">
                  <a:extLst>
                    <a:ext uri="{9D8B030D-6E8A-4147-A177-3AD203B41FA5}">
                      <a16:colId xmlns:a16="http://schemas.microsoft.com/office/drawing/2014/main" val="20006"/>
                    </a:ext>
                  </a:extLst>
                </a:gridCol>
                <a:gridCol w="487000">
                  <a:extLst>
                    <a:ext uri="{9D8B030D-6E8A-4147-A177-3AD203B41FA5}">
                      <a16:colId xmlns:a16="http://schemas.microsoft.com/office/drawing/2014/main" val="20007"/>
                    </a:ext>
                  </a:extLst>
                </a:gridCol>
                <a:gridCol w="590020">
                  <a:extLst>
                    <a:ext uri="{9D8B030D-6E8A-4147-A177-3AD203B41FA5}">
                      <a16:colId xmlns:a16="http://schemas.microsoft.com/office/drawing/2014/main" val="20008"/>
                    </a:ext>
                  </a:extLst>
                </a:gridCol>
                <a:gridCol w="683673">
                  <a:extLst>
                    <a:ext uri="{9D8B030D-6E8A-4147-A177-3AD203B41FA5}">
                      <a16:colId xmlns:a16="http://schemas.microsoft.com/office/drawing/2014/main" val="20009"/>
                    </a:ext>
                  </a:extLst>
                </a:gridCol>
                <a:gridCol w="590020">
                  <a:extLst>
                    <a:ext uri="{9D8B030D-6E8A-4147-A177-3AD203B41FA5}">
                      <a16:colId xmlns:a16="http://schemas.microsoft.com/office/drawing/2014/main" val="20010"/>
                    </a:ext>
                  </a:extLst>
                </a:gridCol>
                <a:gridCol w="590020">
                  <a:extLst>
                    <a:ext uri="{9D8B030D-6E8A-4147-A177-3AD203B41FA5}">
                      <a16:colId xmlns:a16="http://schemas.microsoft.com/office/drawing/2014/main" val="20011"/>
                    </a:ext>
                  </a:extLst>
                </a:gridCol>
              </a:tblGrid>
              <a:tr h="1168843">
                <a:tc>
                  <a:txBody>
                    <a:bodyPr/>
                    <a:lstStyle/>
                    <a:p>
                      <a:pPr algn="l" fontAlgn="ctr"/>
                      <a:r>
                        <a:rPr lang="fr-FR" sz="1100" b="1" i="0" u="none" strike="noStrike" dirty="0">
                          <a:effectLst/>
                          <a:latin typeface="Arial" panose="020B0604020202020204" pitchFamily="34" charset="0"/>
                        </a:rPr>
                        <a:t>Pays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l" fontAlgn="ctr"/>
                      <a:r>
                        <a:rPr lang="fr-FR" sz="1100" b="1" i="0" u="none" strike="noStrike" dirty="0">
                          <a:effectLst/>
                          <a:latin typeface="Arial" panose="020B0604020202020204" pitchFamily="34" charset="0"/>
                        </a:rPr>
                        <a:t>Région/Département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l" fontAlgn="ctr"/>
                      <a:r>
                        <a:rPr lang="fr-FR" sz="1100" b="1" i="0" u="none" strike="noStrike" dirty="0">
                          <a:effectLst/>
                          <a:latin typeface="Arial" panose="020B0604020202020204" pitchFamily="34" charset="0"/>
                        </a:rPr>
                        <a:t>District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ctr"/>
                      <a:r>
                        <a:rPr lang="fr-FR" sz="1100" b="1" i="0" u="none" strike="noStrike" dirty="0">
                          <a:effectLst/>
                          <a:latin typeface="Arial" panose="020B0604020202020204" pitchFamily="34" charset="0"/>
                        </a:rPr>
                        <a:t>EAS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ctr"/>
                      <a:r>
                        <a:rPr lang="fr-FR" sz="1100" b="1" i="0" u="none" strike="noStrike" dirty="0">
                          <a:effectLst/>
                          <a:latin typeface="Arial" panose="020B0604020202020204" pitchFamily="34" charset="0"/>
                        </a:rPr>
                        <a:t>Adultes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ctr"/>
                      <a:r>
                        <a:rPr lang="fr-FR" sz="1100" b="1" i="0" u="none" strike="noStrike" dirty="0">
                          <a:effectLst/>
                          <a:latin typeface="Arial" panose="020B0604020202020204" pitchFamily="34"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ctr"/>
                      <a:r>
                        <a:rPr lang="fr-FR" sz="1100" b="1" i="0" u="none" strike="noStrike" dirty="0">
                          <a:effectLst/>
                          <a:latin typeface="Arial" panose="020B0604020202020204" pitchFamily="34" charset="0"/>
                        </a:rPr>
                        <a:t>SCH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ctr"/>
                      <a:r>
                        <a:rPr lang="fr-FR" sz="1100" b="1" i="0" u="none" strike="noStrike" dirty="0">
                          <a:effectLst/>
                          <a:latin typeface="Arial" panose="020B0604020202020204" pitchFamily="34" charset="0"/>
                        </a:rPr>
                        <a:t>Tous EAS ciblés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ctr"/>
                      <a:r>
                        <a:rPr lang="fr-FR" sz="1100" b="1" i="0" u="none" strike="noStrike" dirty="0">
                          <a:effectLst/>
                          <a:latin typeface="Arial" panose="020B0604020202020204" pitchFamily="34" charset="0"/>
                        </a:rPr>
                        <a:t>EAS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ctr"/>
                      <a:r>
                        <a:rPr lang="fr-FR" sz="1100" b="1" i="0" u="none" strike="noStrike" dirty="0">
                          <a:effectLst/>
                          <a:latin typeface="Arial" panose="020B0604020202020204" pitchFamily="34" charset="0"/>
                        </a:rPr>
                        <a:t>EAS à un niveau inférieur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ctr"/>
                      <a:r>
                        <a:rPr lang="fr-FR" sz="1100" b="1" i="0" u="none" strike="noStrike" dirty="0">
                          <a:effectLst/>
                          <a:latin typeface="Arial" panose="020B0604020202020204" pitchFamily="34" charset="0"/>
                        </a:rPr>
                        <a:t>Adultes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ctr"/>
                      <a:r>
                        <a:rPr lang="fr-FR" sz="1100" b="1" i="0" u="none" strike="noStrike" dirty="0">
                          <a:effectLst/>
                          <a:latin typeface="Arial" panose="020B0604020202020204" pitchFamily="34" charset="0"/>
                        </a:rPr>
                        <a:t>Total</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642864">
                <a:tc>
                  <a:txBody>
                    <a:bodyPr/>
                    <a:lstStyle/>
                    <a:p>
                      <a:pPr algn="l" fontAlgn="b"/>
                      <a:r>
                        <a:rPr lang="fr-FR" sz="1100" b="1" i="0" u="none" strike="noStrike" dirty="0">
                          <a:effectLst/>
                          <a:latin typeface="Arial" panose="020B0604020202020204" pitchFamily="34" charset="0"/>
                        </a:rPr>
                        <a:t>Mali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l" fontAlgn="b"/>
                      <a:r>
                        <a:rPr lang="fr-FR" sz="1100" b="1" i="0" u="none" strike="noStrike" dirty="0">
                          <a:effectLst/>
                          <a:latin typeface="Arial" panose="020B0604020202020204" pitchFamily="34" charset="0"/>
                        </a:rPr>
                        <a:t>Bamako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l" fontAlgn="b"/>
                      <a:r>
                        <a:rPr lang="fr-FR" sz="1100" b="1" i="0" u="none" strike="noStrike" dirty="0">
                          <a:effectLst/>
                          <a:latin typeface="Arial" panose="020B0604020202020204" pitchFamily="34" charset="0"/>
                        </a:rPr>
                        <a:t>Commune 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dirty="0">
                          <a:effectLst/>
                          <a:latin typeface="Arial" panose="020B0604020202020204" pitchFamily="34" charset="0"/>
                        </a:rPr>
                        <a:t>71 581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dirty="0">
                          <a:effectLst/>
                          <a:latin typeface="Arial" panose="020B0604020202020204" pitchFamily="34" charset="0"/>
                        </a:rPr>
                        <a:t>51 739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dirty="0">
                          <a:effectLst/>
                          <a:latin typeface="Arial" panose="020B0604020202020204" pitchFamily="34" charset="0"/>
                        </a:rPr>
                        <a:t>123 320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dirty="0">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dirty="0">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dirty="0">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dirty="0">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fr-FR" sz="1100" b="1" i="0" u="none" strike="noStrike" dirty="0">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dirty="0">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642864">
                <a:tc>
                  <a:txBody>
                    <a:bodyPr/>
                    <a:lstStyle/>
                    <a:p>
                      <a:pPr algn="l" fontAlgn="b"/>
                      <a:r>
                        <a:rPr lang="fr-FR" sz="1100" b="1" i="0" u="none" strike="noStrike">
                          <a:effectLst/>
                          <a:latin typeface="Arial" panose="020B0604020202020204" pitchFamily="34" charset="0"/>
                        </a:rPr>
                        <a:t>Mali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l" fontAlgn="b"/>
                      <a:r>
                        <a:rPr lang="fr-FR" sz="1100" b="1" i="0" u="none" strike="noStrike">
                          <a:effectLst/>
                          <a:latin typeface="Arial" panose="020B0604020202020204" pitchFamily="34" charset="0"/>
                        </a:rPr>
                        <a:t>Bamako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l" fontAlgn="b"/>
                      <a:r>
                        <a:rPr lang="fr-FR" sz="1100" b="1" i="0" u="none" strike="noStrike">
                          <a:effectLst/>
                          <a:latin typeface="Arial" panose="020B0604020202020204" pitchFamily="34" charset="0"/>
                        </a:rPr>
                        <a:t>Commune 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a:effectLst/>
                          <a:latin typeface="Arial" panose="020B0604020202020204" pitchFamily="34" charset="0"/>
                        </a:rPr>
                        <a:t>22 509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a:effectLst/>
                          <a:latin typeface="Arial" panose="020B0604020202020204" pitchFamily="34" charset="0"/>
                        </a:rPr>
                        <a:t>22 509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dirty="0">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dirty="0">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dirty="0">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fr-FR" sz="1100" b="1" i="0" u="none" strike="noStrike">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dirty="0">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2"/>
                  </a:ext>
                </a:extLst>
              </a:tr>
              <a:tr h="642864">
                <a:tc>
                  <a:txBody>
                    <a:bodyPr/>
                    <a:lstStyle/>
                    <a:p>
                      <a:pPr algn="l" fontAlgn="b"/>
                      <a:r>
                        <a:rPr lang="fr-FR" sz="1100" b="1" i="0" u="none" strike="noStrike">
                          <a:effectLst/>
                          <a:latin typeface="Arial" panose="020B0604020202020204" pitchFamily="34" charset="0"/>
                        </a:rPr>
                        <a:t>Mali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l" fontAlgn="b"/>
                      <a:r>
                        <a:rPr lang="fr-FR" sz="1100" b="1" i="0" u="none" strike="noStrike">
                          <a:effectLst/>
                          <a:latin typeface="Arial" panose="020B0604020202020204" pitchFamily="34" charset="0"/>
                        </a:rPr>
                        <a:t>Bamako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l" fontAlgn="b"/>
                      <a:r>
                        <a:rPr lang="fr-FR" sz="1100" b="1" i="0" u="none" strike="noStrike">
                          <a:effectLst/>
                          <a:latin typeface="Arial" panose="020B0604020202020204" pitchFamily="34" charset="0"/>
                        </a:rPr>
                        <a:t>Commune 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a:effectLst/>
                          <a:latin typeface="Arial" panose="020B0604020202020204" pitchFamily="34" charset="0"/>
                        </a:rPr>
                        <a:t>18 152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a:effectLst/>
                          <a:latin typeface="Arial" panose="020B0604020202020204" pitchFamily="34" charset="0"/>
                        </a:rPr>
                        <a:t>18 152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dirty="0">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dirty="0">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fr-FR" sz="1100" b="1" i="0" u="none" strike="noStrike">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dirty="0">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3"/>
                  </a:ext>
                </a:extLst>
              </a:tr>
              <a:tr h="642864">
                <a:tc>
                  <a:txBody>
                    <a:bodyPr/>
                    <a:lstStyle/>
                    <a:p>
                      <a:pPr algn="l" fontAlgn="b"/>
                      <a:r>
                        <a:rPr lang="fr-FR" sz="1100" b="1" i="0" u="none" strike="noStrike">
                          <a:effectLst/>
                          <a:latin typeface="Arial" panose="020B0604020202020204" pitchFamily="34" charset="0"/>
                        </a:rPr>
                        <a:t>Mali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l" fontAlgn="b"/>
                      <a:r>
                        <a:rPr lang="fr-FR" sz="1100" b="1" i="0" u="none" strike="noStrike">
                          <a:effectLst/>
                          <a:latin typeface="Arial" panose="020B0604020202020204" pitchFamily="34" charset="0"/>
                        </a:rPr>
                        <a:t>Bamako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l" fontAlgn="b"/>
                      <a:r>
                        <a:rPr lang="fr-FR" sz="1100" b="1" i="0" u="none" strike="noStrike">
                          <a:effectLst/>
                          <a:latin typeface="Arial" panose="020B0604020202020204" pitchFamily="34" charset="0"/>
                        </a:rPr>
                        <a:t>Commune 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a:effectLst/>
                          <a:latin typeface="Arial" panose="020B0604020202020204" pitchFamily="34" charset="0"/>
                        </a:rPr>
                        <a:t>64 043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a:effectLst/>
                          <a:latin typeface="Arial" panose="020B0604020202020204" pitchFamily="34" charset="0"/>
                        </a:rPr>
                        <a:t>46 291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a:effectLst/>
                          <a:latin typeface="Arial" panose="020B0604020202020204" pitchFamily="34" charset="0"/>
                        </a:rPr>
                        <a:t>110 334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a:effectLst/>
                          <a:latin typeface="Arial" panose="020B060402020202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dirty="0">
                          <a:effectLst/>
                          <a:latin typeface="Arial" panose="020B0604020202020204" pitchFamily="34" charset="0"/>
                        </a:rPr>
                        <a:t>64 043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dirty="0">
                          <a:effectLst/>
                          <a:latin typeface="Arial" panose="020B0604020202020204" pitchFamily="34" charset="0"/>
                        </a:rPr>
                        <a:t>33 799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fr-FR" sz="1100" b="1" i="0" u="none" strike="noStrike">
                          <a:effectLst/>
                          <a:latin typeface="Arial" panose="020B0604020202020204" pitchFamily="34" charset="0"/>
                        </a:rPr>
                        <a:t>46 291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dirty="0">
                          <a:effectLst/>
                          <a:latin typeface="Arial" panose="020B0604020202020204" pitchFamily="34" charset="0"/>
                        </a:rPr>
                        <a:t>80 090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4"/>
                  </a:ext>
                </a:extLst>
              </a:tr>
              <a:tr h="642864">
                <a:tc>
                  <a:txBody>
                    <a:bodyPr/>
                    <a:lstStyle/>
                    <a:p>
                      <a:pPr algn="l" fontAlgn="b"/>
                      <a:r>
                        <a:rPr lang="fr-FR" sz="1100" b="1" i="0" u="none" strike="noStrike">
                          <a:effectLst/>
                          <a:latin typeface="Arial" panose="020B0604020202020204" pitchFamily="34" charset="0"/>
                        </a:rPr>
                        <a:t>Mali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l" fontAlgn="b"/>
                      <a:r>
                        <a:rPr lang="fr-FR" sz="1100" b="1" i="0" u="none" strike="noStrike">
                          <a:effectLst/>
                          <a:latin typeface="Arial" panose="020B0604020202020204" pitchFamily="34" charset="0"/>
                        </a:rPr>
                        <a:t>Bamako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l" fontAlgn="b"/>
                      <a:r>
                        <a:rPr lang="fr-FR" sz="1100" b="1" i="0" u="none" strike="noStrike">
                          <a:effectLst/>
                          <a:latin typeface="Arial" panose="020B0604020202020204" pitchFamily="34" charset="0"/>
                        </a:rPr>
                        <a:t>Commune 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a:effectLst/>
                          <a:latin typeface="Arial" panose="020B0604020202020204" pitchFamily="34" charset="0"/>
                        </a:rPr>
                        <a:t>88 497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a:effectLst/>
                          <a:latin typeface="Arial" panose="020B0604020202020204" pitchFamily="34" charset="0"/>
                        </a:rPr>
                        <a:t>63 966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a:effectLst/>
                          <a:latin typeface="Arial" panose="020B0604020202020204" pitchFamily="34" charset="0"/>
                        </a:rPr>
                        <a:t>152 463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dirty="0">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dirty="0">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fr-FR" sz="1100" b="1" i="0" u="none" strike="noStrike" dirty="0">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dirty="0">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5"/>
                  </a:ext>
                </a:extLst>
              </a:tr>
              <a:tr h="642864">
                <a:tc>
                  <a:txBody>
                    <a:bodyPr/>
                    <a:lstStyle/>
                    <a:p>
                      <a:pPr algn="l" fontAlgn="b"/>
                      <a:r>
                        <a:rPr lang="fr-FR" sz="1100" b="1" i="0" u="none" strike="noStrike">
                          <a:effectLst/>
                          <a:latin typeface="Arial" panose="020B0604020202020204" pitchFamily="34" charset="0"/>
                        </a:rPr>
                        <a:t>Mali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l" fontAlgn="b"/>
                      <a:r>
                        <a:rPr lang="fr-FR" sz="1100" b="1" i="0" u="none" strike="noStrike">
                          <a:effectLst/>
                          <a:latin typeface="Arial" panose="020B0604020202020204" pitchFamily="34" charset="0"/>
                        </a:rPr>
                        <a:t>Bamako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l" fontAlgn="b"/>
                      <a:r>
                        <a:rPr lang="fr-FR" sz="1100" b="1" i="0" u="none" strike="noStrike">
                          <a:effectLst/>
                          <a:latin typeface="Arial" panose="020B0604020202020204" pitchFamily="34" charset="0"/>
                        </a:rPr>
                        <a:t>Commune 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dirty="0">
                          <a:effectLst/>
                          <a:latin typeface="Arial" panose="020B0604020202020204" pitchFamily="34" charset="0"/>
                        </a:rPr>
                        <a:t>66 240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a:effectLst/>
                          <a:latin typeface="Arial" panose="020B0604020202020204" pitchFamily="34" charset="0"/>
                        </a:rPr>
                        <a:t>66 240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a:effectLst/>
                          <a:latin typeface="Arial" panose="020B060402020202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dirty="0">
                          <a:effectLst/>
                          <a:latin typeface="Arial" panose="020B0604020202020204" pitchFamily="34" charset="0"/>
                        </a:rPr>
                        <a:t>66 240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dirty="0">
                          <a:effectLst/>
                          <a:latin typeface="Arial" panose="020B0604020202020204" pitchFamily="34" charset="0"/>
                        </a:rPr>
                        <a:t>202 621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fr-FR" sz="1100" b="1" i="0" u="none" strike="noStrike" dirty="0">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fr-FR" sz="1100" b="1" i="0" u="none" strike="noStrike" dirty="0">
                          <a:effectLst/>
                          <a:latin typeface="Arial" panose="020B0604020202020204" pitchFamily="34" charset="0"/>
                        </a:rPr>
                        <a:t>202 621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0501801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1"/>
          <p:cNvSpPr>
            <a:spLocks noGrp="1"/>
          </p:cNvSpPr>
          <p:nvPr>
            <p:ph type="title"/>
          </p:nvPr>
        </p:nvSpPr>
        <p:spPr>
          <a:xfrm>
            <a:off x="1774825" y="44451"/>
            <a:ext cx="8642350" cy="1052513"/>
          </a:xfrm>
        </p:spPr>
        <p:txBody>
          <a:bodyPr/>
          <a:lstStyle/>
          <a:p>
            <a:r>
              <a:rPr lang="en-GB" altLang="fr-FR" sz="3600" b="1">
                <a:latin typeface="Arial" panose="020B0604020202020204" pitchFamily="34" charset="0"/>
                <a:cs typeface="Arial" panose="020B0604020202020204" pitchFamily="34" charset="0"/>
              </a:rPr>
              <a:t>DOSSIER DE DEMANDE COMMUNE DE MÉDICAMENTS</a:t>
            </a:r>
            <a:r>
              <a:rPr lang="en-GB" altLang="fr-FR" sz="3600"/>
              <a:t> </a:t>
            </a:r>
            <a:r>
              <a:rPr lang="en-GB" altLang="fr-FR" sz="3600" b="1">
                <a:latin typeface="Arial" panose="020B0604020202020204" pitchFamily="34" charset="0"/>
                <a:cs typeface="Arial" panose="020B0604020202020204" pitchFamily="34" charset="0"/>
              </a:rPr>
              <a:t>(JAP) </a:t>
            </a:r>
            <a:r>
              <a:rPr lang="fr-FR" altLang="fr-FR" sz="3600" b="1">
                <a:latin typeface="Arial" panose="020B0604020202020204" pitchFamily="34" charset="0"/>
                <a:cs typeface="Arial" panose="020B0604020202020204" pitchFamily="34" charset="0"/>
              </a:rPr>
              <a:t>2021</a:t>
            </a:r>
            <a:endParaRPr lang="fr-FR" altLang="en-US" sz="3600"/>
          </a:p>
        </p:txBody>
      </p:sp>
      <p:graphicFrame>
        <p:nvGraphicFramePr>
          <p:cNvPr id="6" name="Tableau 5"/>
          <p:cNvGraphicFramePr>
            <a:graphicFrameLocks noGrp="1"/>
          </p:cNvGraphicFramePr>
          <p:nvPr/>
        </p:nvGraphicFramePr>
        <p:xfrm>
          <a:off x="1631950" y="1196976"/>
          <a:ext cx="8928100" cy="5472113"/>
        </p:xfrm>
        <a:graphic>
          <a:graphicData uri="http://schemas.openxmlformats.org/drawingml/2006/table">
            <a:tbl>
              <a:tblPr>
                <a:tableStyleId>{5C22544A-7EE6-4342-B048-85BDC9FD1C3A}</a:tableStyleId>
              </a:tblPr>
              <a:tblGrid>
                <a:gridCol w="811646">
                  <a:extLst>
                    <a:ext uri="{9D8B030D-6E8A-4147-A177-3AD203B41FA5}">
                      <a16:colId xmlns:a16="http://schemas.microsoft.com/office/drawing/2014/main" val="20000"/>
                    </a:ext>
                  </a:extLst>
                </a:gridCol>
                <a:gridCol w="516502">
                  <a:extLst>
                    <a:ext uri="{9D8B030D-6E8A-4147-A177-3AD203B41FA5}">
                      <a16:colId xmlns:a16="http://schemas.microsoft.com/office/drawing/2014/main" val="20001"/>
                    </a:ext>
                  </a:extLst>
                </a:gridCol>
                <a:gridCol w="516502">
                  <a:extLst>
                    <a:ext uri="{9D8B030D-6E8A-4147-A177-3AD203B41FA5}">
                      <a16:colId xmlns:a16="http://schemas.microsoft.com/office/drawing/2014/main" val="20002"/>
                    </a:ext>
                  </a:extLst>
                </a:gridCol>
                <a:gridCol w="590289">
                  <a:extLst>
                    <a:ext uri="{9D8B030D-6E8A-4147-A177-3AD203B41FA5}">
                      <a16:colId xmlns:a16="http://schemas.microsoft.com/office/drawing/2014/main" val="20003"/>
                    </a:ext>
                  </a:extLst>
                </a:gridCol>
                <a:gridCol w="277395">
                  <a:extLst>
                    <a:ext uri="{9D8B030D-6E8A-4147-A177-3AD203B41FA5}">
                      <a16:colId xmlns:a16="http://schemas.microsoft.com/office/drawing/2014/main" val="20004"/>
                    </a:ext>
                  </a:extLst>
                </a:gridCol>
                <a:gridCol w="460466">
                  <a:extLst>
                    <a:ext uri="{9D8B030D-6E8A-4147-A177-3AD203B41FA5}">
                      <a16:colId xmlns:a16="http://schemas.microsoft.com/office/drawing/2014/main" val="20005"/>
                    </a:ext>
                  </a:extLst>
                </a:gridCol>
                <a:gridCol w="624469">
                  <a:extLst>
                    <a:ext uri="{9D8B030D-6E8A-4147-A177-3AD203B41FA5}">
                      <a16:colId xmlns:a16="http://schemas.microsoft.com/office/drawing/2014/main" val="20006"/>
                    </a:ext>
                  </a:extLst>
                </a:gridCol>
                <a:gridCol w="542467">
                  <a:extLst>
                    <a:ext uri="{9D8B030D-6E8A-4147-A177-3AD203B41FA5}">
                      <a16:colId xmlns:a16="http://schemas.microsoft.com/office/drawing/2014/main" val="20007"/>
                    </a:ext>
                  </a:extLst>
                </a:gridCol>
                <a:gridCol w="542467">
                  <a:extLst>
                    <a:ext uri="{9D8B030D-6E8A-4147-A177-3AD203B41FA5}">
                      <a16:colId xmlns:a16="http://schemas.microsoft.com/office/drawing/2014/main" val="20008"/>
                    </a:ext>
                  </a:extLst>
                </a:gridCol>
                <a:gridCol w="542467">
                  <a:extLst>
                    <a:ext uri="{9D8B030D-6E8A-4147-A177-3AD203B41FA5}">
                      <a16:colId xmlns:a16="http://schemas.microsoft.com/office/drawing/2014/main" val="20009"/>
                    </a:ext>
                  </a:extLst>
                </a:gridCol>
                <a:gridCol w="542467">
                  <a:extLst>
                    <a:ext uri="{9D8B030D-6E8A-4147-A177-3AD203B41FA5}">
                      <a16:colId xmlns:a16="http://schemas.microsoft.com/office/drawing/2014/main" val="20010"/>
                    </a:ext>
                  </a:extLst>
                </a:gridCol>
                <a:gridCol w="542467">
                  <a:extLst>
                    <a:ext uri="{9D8B030D-6E8A-4147-A177-3AD203B41FA5}">
                      <a16:colId xmlns:a16="http://schemas.microsoft.com/office/drawing/2014/main" val="20011"/>
                    </a:ext>
                  </a:extLst>
                </a:gridCol>
                <a:gridCol w="542467">
                  <a:extLst>
                    <a:ext uri="{9D8B030D-6E8A-4147-A177-3AD203B41FA5}">
                      <a16:colId xmlns:a16="http://schemas.microsoft.com/office/drawing/2014/main" val="20012"/>
                    </a:ext>
                  </a:extLst>
                </a:gridCol>
                <a:gridCol w="542467">
                  <a:extLst>
                    <a:ext uri="{9D8B030D-6E8A-4147-A177-3AD203B41FA5}">
                      <a16:colId xmlns:a16="http://schemas.microsoft.com/office/drawing/2014/main" val="20013"/>
                    </a:ext>
                  </a:extLst>
                </a:gridCol>
                <a:gridCol w="655481">
                  <a:extLst>
                    <a:ext uri="{9D8B030D-6E8A-4147-A177-3AD203B41FA5}">
                      <a16:colId xmlns:a16="http://schemas.microsoft.com/office/drawing/2014/main" val="20014"/>
                    </a:ext>
                  </a:extLst>
                </a:gridCol>
                <a:gridCol w="678084">
                  <a:extLst>
                    <a:ext uri="{9D8B030D-6E8A-4147-A177-3AD203B41FA5}">
                      <a16:colId xmlns:a16="http://schemas.microsoft.com/office/drawing/2014/main" val="20015"/>
                    </a:ext>
                  </a:extLst>
                </a:gridCol>
              </a:tblGrid>
              <a:tr h="1003956">
                <a:tc>
                  <a:txBody>
                    <a:bodyPr/>
                    <a:lstStyle/>
                    <a:p>
                      <a:pPr algn="l" fontAlgn="b"/>
                      <a:r>
                        <a:rPr lang="fr-FR" sz="1200" b="1" u="none" strike="noStrike" dirty="0">
                          <a:effectLst/>
                        </a:rPr>
                        <a:t>District</a:t>
                      </a:r>
                      <a:endParaRPr lang="fr-FR" sz="1200" b="1" i="0" u="none" strike="noStrike" dirty="0">
                        <a:solidFill>
                          <a:srgbClr val="000000"/>
                        </a:solidFill>
                        <a:effectLst/>
                        <a:latin typeface="Calibri" panose="020F0502020204030204" pitchFamily="34" charset="0"/>
                      </a:endParaRPr>
                    </a:p>
                  </a:txBody>
                  <a:tcPr marL="6249" marR="6249" marT="6249" marB="0" anchor="ctr">
                    <a:solidFill>
                      <a:schemeClr val="tx2">
                        <a:lumMod val="20000"/>
                        <a:lumOff val="80000"/>
                      </a:schemeClr>
                    </a:solidFill>
                  </a:tcPr>
                </a:tc>
                <a:tc>
                  <a:txBody>
                    <a:bodyPr/>
                    <a:lstStyle/>
                    <a:p>
                      <a:pPr algn="l" fontAlgn="b"/>
                      <a:r>
                        <a:rPr lang="fr-FR" sz="1200" b="1" u="none" strike="noStrike" dirty="0">
                          <a:effectLst/>
                        </a:rPr>
                        <a:t>EAS</a:t>
                      </a:r>
                      <a:endParaRPr lang="fr-FR" sz="1200" b="1" i="0" u="none" strike="noStrike" dirty="0">
                        <a:solidFill>
                          <a:srgbClr val="000000"/>
                        </a:solidFill>
                        <a:effectLst/>
                        <a:latin typeface="Calibri" panose="020F0502020204030204" pitchFamily="34" charset="0"/>
                      </a:endParaRPr>
                    </a:p>
                  </a:txBody>
                  <a:tcPr marL="6249" marR="6249" marT="6249" marB="0" anchor="ctr">
                    <a:solidFill>
                      <a:schemeClr val="tx2">
                        <a:lumMod val="20000"/>
                        <a:lumOff val="80000"/>
                      </a:schemeClr>
                    </a:solidFill>
                  </a:tcPr>
                </a:tc>
                <a:tc>
                  <a:txBody>
                    <a:bodyPr/>
                    <a:lstStyle/>
                    <a:p>
                      <a:pPr algn="l" fontAlgn="b"/>
                      <a:r>
                        <a:rPr lang="fr-FR" sz="1200" b="1" u="none" strike="noStrike" dirty="0">
                          <a:effectLst/>
                        </a:rPr>
                        <a:t>Adultes</a:t>
                      </a:r>
                      <a:endParaRPr lang="fr-FR" sz="1200" b="1" i="0" u="none" strike="noStrike" dirty="0">
                        <a:solidFill>
                          <a:srgbClr val="000000"/>
                        </a:solidFill>
                        <a:effectLst/>
                        <a:latin typeface="Calibri" panose="020F0502020204030204" pitchFamily="34" charset="0"/>
                      </a:endParaRPr>
                    </a:p>
                  </a:txBody>
                  <a:tcPr marL="6249" marR="6249" marT="6249" marB="0" anchor="ctr">
                    <a:solidFill>
                      <a:schemeClr val="tx2">
                        <a:lumMod val="20000"/>
                        <a:lumOff val="80000"/>
                      </a:schemeClr>
                    </a:solidFill>
                  </a:tcPr>
                </a:tc>
                <a:tc>
                  <a:txBody>
                    <a:bodyPr/>
                    <a:lstStyle/>
                    <a:p>
                      <a:pPr algn="l" fontAlgn="b"/>
                      <a:r>
                        <a:rPr lang="fr-FR" sz="1200" b="1" u="none" strike="noStrike" dirty="0">
                          <a:effectLst/>
                        </a:rPr>
                        <a:t>Total</a:t>
                      </a:r>
                      <a:endParaRPr lang="fr-FR" sz="1200" b="1" i="0" u="none" strike="noStrike" dirty="0">
                        <a:solidFill>
                          <a:srgbClr val="000000"/>
                        </a:solidFill>
                        <a:effectLst/>
                        <a:latin typeface="Calibri" panose="020F0502020204030204" pitchFamily="34" charset="0"/>
                      </a:endParaRPr>
                    </a:p>
                  </a:txBody>
                  <a:tcPr marL="6249" marR="6249" marT="6249" marB="0" anchor="ctr">
                    <a:solidFill>
                      <a:schemeClr val="tx2">
                        <a:lumMod val="20000"/>
                        <a:lumOff val="80000"/>
                      </a:schemeClr>
                    </a:solidFill>
                  </a:tcPr>
                </a:tc>
                <a:tc>
                  <a:txBody>
                    <a:bodyPr/>
                    <a:lstStyle/>
                    <a:p>
                      <a:pPr algn="l" fontAlgn="b"/>
                      <a:r>
                        <a:rPr lang="fr-FR" sz="1200" b="1" u="none" strike="noStrike" dirty="0">
                          <a:effectLst/>
                        </a:rPr>
                        <a:t>SCH</a:t>
                      </a:r>
                      <a:endParaRPr lang="fr-FR" sz="1200" b="1" i="0" u="none" strike="noStrike" dirty="0">
                        <a:solidFill>
                          <a:srgbClr val="000000"/>
                        </a:solidFill>
                        <a:effectLst/>
                        <a:latin typeface="Calibri" panose="020F0502020204030204" pitchFamily="34" charset="0"/>
                      </a:endParaRPr>
                    </a:p>
                  </a:txBody>
                  <a:tcPr marL="6249" marR="6249" marT="6249" marB="0" anchor="ctr">
                    <a:solidFill>
                      <a:schemeClr val="tx2">
                        <a:lumMod val="20000"/>
                        <a:lumOff val="80000"/>
                      </a:schemeClr>
                    </a:solidFill>
                  </a:tcPr>
                </a:tc>
                <a:tc>
                  <a:txBody>
                    <a:bodyPr/>
                    <a:lstStyle/>
                    <a:p>
                      <a:pPr algn="l" fontAlgn="b"/>
                      <a:r>
                        <a:rPr lang="fr-FR" sz="1200" b="1" u="none" strike="noStrike" dirty="0">
                          <a:effectLst/>
                        </a:rPr>
                        <a:t>Tous EAS ciblés ?</a:t>
                      </a:r>
                      <a:endParaRPr lang="fr-FR" sz="1200" b="1" i="0" u="none" strike="noStrike" dirty="0">
                        <a:solidFill>
                          <a:srgbClr val="000000"/>
                        </a:solidFill>
                        <a:effectLst/>
                        <a:latin typeface="Calibri" panose="020F0502020204030204" pitchFamily="34" charset="0"/>
                      </a:endParaRPr>
                    </a:p>
                  </a:txBody>
                  <a:tcPr marL="6249" marR="6249" marT="6249" marB="0" anchor="ctr">
                    <a:solidFill>
                      <a:schemeClr val="tx2">
                        <a:lumMod val="20000"/>
                        <a:lumOff val="80000"/>
                      </a:schemeClr>
                    </a:solidFill>
                  </a:tcPr>
                </a:tc>
                <a:tc>
                  <a:txBody>
                    <a:bodyPr/>
                    <a:lstStyle/>
                    <a:p>
                      <a:pPr algn="l" fontAlgn="b"/>
                      <a:r>
                        <a:rPr lang="fr-FR" sz="1200" b="1" u="none" strike="noStrike" dirty="0">
                          <a:effectLst/>
                        </a:rPr>
                        <a:t>EAS</a:t>
                      </a:r>
                      <a:endParaRPr lang="fr-FR" sz="1200" b="1" i="0" u="none" strike="noStrike" dirty="0">
                        <a:solidFill>
                          <a:srgbClr val="000000"/>
                        </a:solidFill>
                        <a:effectLst/>
                        <a:latin typeface="Calibri" panose="020F0502020204030204" pitchFamily="34" charset="0"/>
                      </a:endParaRPr>
                    </a:p>
                  </a:txBody>
                  <a:tcPr marL="6249" marR="6249" marT="6249" marB="0" anchor="ctr">
                    <a:solidFill>
                      <a:schemeClr val="tx2">
                        <a:lumMod val="20000"/>
                        <a:lumOff val="80000"/>
                      </a:schemeClr>
                    </a:solidFill>
                  </a:tcPr>
                </a:tc>
                <a:tc>
                  <a:txBody>
                    <a:bodyPr/>
                    <a:lstStyle/>
                    <a:p>
                      <a:pPr algn="l" fontAlgn="b"/>
                      <a:r>
                        <a:rPr lang="fr-FR" sz="1200" b="1" u="none" strike="noStrike" dirty="0">
                          <a:effectLst/>
                        </a:rPr>
                        <a:t>EAS à un niveau inférieur</a:t>
                      </a:r>
                      <a:endParaRPr lang="fr-FR" sz="1200" b="1" i="0" u="none" strike="noStrike" dirty="0">
                        <a:solidFill>
                          <a:srgbClr val="000000"/>
                        </a:solidFill>
                        <a:effectLst/>
                        <a:latin typeface="Calibri" panose="020F0502020204030204" pitchFamily="34" charset="0"/>
                      </a:endParaRPr>
                    </a:p>
                  </a:txBody>
                  <a:tcPr marL="6249" marR="6249" marT="6249" marB="0" anchor="ctr">
                    <a:solidFill>
                      <a:schemeClr val="tx2">
                        <a:lumMod val="20000"/>
                        <a:lumOff val="80000"/>
                      </a:schemeClr>
                    </a:solidFill>
                  </a:tcPr>
                </a:tc>
                <a:tc>
                  <a:txBody>
                    <a:bodyPr/>
                    <a:lstStyle/>
                    <a:p>
                      <a:pPr algn="l" fontAlgn="b"/>
                      <a:r>
                        <a:rPr lang="fr-FR" sz="1200" b="1" u="none" strike="noStrike" dirty="0">
                          <a:effectLst/>
                        </a:rPr>
                        <a:t>Adultes</a:t>
                      </a:r>
                      <a:endParaRPr lang="fr-FR" sz="1200" b="1" i="0" u="none" strike="noStrike" dirty="0">
                        <a:solidFill>
                          <a:srgbClr val="000000"/>
                        </a:solidFill>
                        <a:effectLst/>
                        <a:latin typeface="Calibri" panose="020F0502020204030204" pitchFamily="34" charset="0"/>
                      </a:endParaRPr>
                    </a:p>
                  </a:txBody>
                  <a:tcPr marL="6249" marR="6249" marT="6249" marB="0" anchor="ctr">
                    <a:solidFill>
                      <a:schemeClr val="tx2">
                        <a:lumMod val="20000"/>
                        <a:lumOff val="80000"/>
                      </a:schemeClr>
                    </a:solidFill>
                  </a:tcPr>
                </a:tc>
                <a:tc>
                  <a:txBody>
                    <a:bodyPr/>
                    <a:lstStyle/>
                    <a:p>
                      <a:pPr algn="l" fontAlgn="b"/>
                      <a:r>
                        <a:rPr lang="fr-FR" sz="1200" b="1" u="none" strike="noStrike" dirty="0">
                          <a:effectLst/>
                        </a:rPr>
                        <a:t>Total</a:t>
                      </a:r>
                      <a:endParaRPr lang="fr-FR" sz="1200" b="1" i="0" u="none" strike="noStrike" dirty="0">
                        <a:solidFill>
                          <a:srgbClr val="000000"/>
                        </a:solidFill>
                        <a:effectLst/>
                        <a:latin typeface="Calibri" panose="020F0502020204030204" pitchFamily="34" charset="0"/>
                      </a:endParaRPr>
                    </a:p>
                  </a:txBody>
                  <a:tcPr marL="6249" marR="6249" marT="6249" marB="0" anchor="ctr">
                    <a:solidFill>
                      <a:schemeClr val="tx2">
                        <a:lumMod val="20000"/>
                        <a:lumOff val="80000"/>
                      </a:schemeClr>
                    </a:solidFill>
                  </a:tcPr>
                </a:tc>
                <a:tc>
                  <a:txBody>
                    <a:bodyPr/>
                    <a:lstStyle/>
                    <a:p>
                      <a:pPr algn="l" fontAlgn="b"/>
                      <a:r>
                        <a:rPr lang="fr-FR" sz="1200" b="1" u="none" strike="noStrike" dirty="0">
                          <a:effectLst/>
                        </a:rPr>
                        <a:t>EAS</a:t>
                      </a:r>
                      <a:endParaRPr lang="fr-FR" sz="1200" b="1" i="0" u="none" strike="noStrike" dirty="0">
                        <a:solidFill>
                          <a:srgbClr val="000000"/>
                        </a:solidFill>
                        <a:effectLst/>
                        <a:latin typeface="Calibri" panose="020F0502020204030204" pitchFamily="34" charset="0"/>
                      </a:endParaRPr>
                    </a:p>
                  </a:txBody>
                  <a:tcPr marL="6249" marR="6249" marT="6249" marB="0" anchor="ctr">
                    <a:solidFill>
                      <a:schemeClr val="tx2">
                        <a:lumMod val="20000"/>
                        <a:lumOff val="80000"/>
                      </a:schemeClr>
                    </a:solidFill>
                  </a:tcPr>
                </a:tc>
                <a:tc>
                  <a:txBody>
                    <a:bodyPr/>
                    <a:lstStyle/>
                    <a:p>
                      <a:pPr algn="l" fontAlgn="b"/>
                      <a:r>
                        <a:rPr lang="fr-FR" sz="1200" b="1" u="none" strike="noStrike" dirty="0">
                          <a:effectLst/>
                        </a:rPr>
                        <a:t>Adultes</a:t>
                      </a:r>
                      <a:endParaRPr lang="fr-FR" sz="1200" b="1" i="0" u="none" strike="noStrike" dirty="0">
                        <a:solidFill>
                          <a:srgbClr val="000000"/>
                        </a:solidFill>
                        <a:effectLst/>
                        <a:latin typeface="Calibri" panose="020F0502020204030204" pitchFamily="34" charset="0"/>
                      </a:endParaRPr>
                    </a:p>
                  </a:txBody>
                  <a:tcPr marL="6249" marR="6249" marT="6249" marB="0" anchor="ctr">
                    <a:solidFill>
                      <a:schemeClr val="tx2">
                        <a:lumMod val="20000"/>
                        <a:lumOff val="80000"/>
                      </a:schemeClr>
                    </a:solidFill>
                  </a:tcPr>
                </a:tc>
                <a:tc>
                  <a:txBody>
                    <a:bodyPr/>
                    <a:lstStyle/>
                    <a:p>
                      <a:pPr algn="l" fontAlgn="b"/>
                      <a:r>
                        <a:rPr lang="fr-FR" sz="1200" b="1" u="none" strike="noStrike" dirty="0">
                          <a:effectLst/>
                        </a:rPr>
                        <a:t>Total requis</a:t>
                      </a:r>
                      <a:br>
                        <a:rPr lang="fr-FR" sz="1200" b="1" u="none" strike="noStrike" dirty="0">
                          <a:effectLst/>
                        </a:rPr>
                      </a:br>
                      <a:r>
                        <a:rPr lang="fr-FR" sz="1200" b="1" u="none" strike="noStrike" dirty="0">
                          <a:effectLst/>
                        </a:rPr>
                        <a:t>pour EAS</a:t>
                      </a:r>
                      <a:endParaRPr lang="fr-FR" sz="1200" b="1" i="0" u="none" strike="noStrike" dirty="0">
                        <a:solidFill>
                          <a:srgbClr val="000000"/>
                        </a:solidFill>
                        <a:effectLst/>
                        <a:latin typeface="Calibri" panose="020F0502020204030204" pitchFamily="34" charset="0"/>
                      </a:endParaRPr>
                    </a:p>
                  </a:txBody>
                  <a:tcPr marL="6249" marR="6249" marT="6249" marB="0" anchor="ctr">
                    <a:solidFill>
                      <a:schemeClr val="tx2">
                        <a:lumMod val="20000"/>
                        <a:lumOff val="80000"/>
                      </a:schemeClr>
                    </a:solidFill>
                  </a:tcPr>
                </a:tc>
                <a:tc>
                  <a:txBody>
                    <a:bodyPr/>
                    <a:lstStyle/>
                    <a:p>
                      <a:pPr algn="l" fontAlgn="b"/>
                      <a:r>
                        <a:rPr lang="fr-FR" sz="1200" b="1" u="none" strike="noStrike" dirty="0">
                          <a:effectLst/>
                        </a:rPr>
                        <a:t>Reste en stock</a:t>
                      </a:r>
                      <a:endParaRPr lang="fr-FR" sz="1200" b="1" i="0" u="none" strike="noStrike" dirty="0">
                        <a:solidFill>
                          <a:srgbClr val="000000"/>
                        </a:solidFill>
                        <a:effectLst/>
                        <a:latin typeface="Calibri" panose="020F0502020204030204" pitchFamily="34" charset="0"/>
                      </a:endParaRPr>
                    </a:p>
                  </a:txBody>
                  <a:tcPr marL="6249" marR="6249" marT="6249" marB="0" anchor="ctr">
                    <a:solidFill>
                      <a:schemeClr val="tx2">
                        <a:lumMod val="20000"/>
                        <a:lumOff val="80000"/>
                      </a:schemeClr>
                    </a:solidFill>
                  </a:tcPr>
                </a:tc>
                <a:tc>
                  <a:txBody>
                    <a:bodyPr/>
                    <a:lstStyle/>
                    <a:p>
                      <a:pPr algn="l" fontAlgn="b"/>
                      <a:r>
                        <a:rPr lang="fr-FR" sz="1200" b="1" u="none" strike="noStrike" dirty="0">
                          <a:effectLst/>
                        </a:rPr>
                        <a:t>Comprimés devant être fournis</a:t>
                      </a:r>
                      <a:endParaRPr lang="fr-FR" sz="1200" b="1" i="0" u="none" strike="noStrike" dirty="0">
                        <a:solidFill>
                          <a:srgbClr val="000000"/>
                        </a:solidFill>
                        <a:effectLst/>
                        <a:latin typeface="Calibri" panose="020F0502020204030204" pitchFamily="34" charset="0"/>
                      </a:endParaRPr>
                    </a:p>
                  </a:txBody>
                  <a:tcPr marL="6249" marR="6249" marT="6249" marB="0" anchor="ctr">
                    <a:solidFill>
                      <a:schemeClr val="tx2">
                        <a:lumMod val="20000"/>
                        <a:lumOff val="80000"/>
                      </a:schemeClr>
                    </a:solidFill>
                  </a:tcPr>
                </a:tc>
                <a:tc>
                  <a:txBody>
                    <a:bodyPr/>
                    <a:lstStyle/>
                    <a:p>
                      <a:pPr algn="l" fontAlgn="b"/>
                      <a:r>
                        <a:rPr lang="fr-FR" sz="1200" b="1" u="none" strike="noStrike" dirty="0">
                          <a:effectLst/>
                        </a:rPr>
                        <a:t>Flacons (600mg)</a:t>
                      </a:r>
                      <a:br>
                        <a:rPr lang="fr-FR" sz="1200" b="1" u="none" strike="noStrike" dirty="0">
                          <a:effectLst/>
                        </a:rPr>
                      </a:br>
                      <a:r>
                        <a:rPr lang="fr-FR" sz="1200" b="1" u="none" strike="noStrike" dirty="0">
                          <a:effectLst/>
                        </a:rPr>
                        <a:t>1000 comprimés</a:t>
                      </a:r>
                      <a:endParaRPr lang="fr-FR" sz="1200" b="1" i="0" u="none" strike="noStrike" dirty="0">
                        <a:solidFill>
                          <a:srgbClr val="000000"/>
                        </a:solidFill>
                        <a:effectLst/>
                        <a:latin typeface="Calibri" panose="020F0502020204030204" pitchFamily="34" charset="0"/>
                      </a:endParaRPr>
                    </a:p>
                  </a:txBody>
                  <a:tcPr marL="6249" marR="6249" marT="6249" marB="0" anchor="ctr">
                    <a:solidFill>
                      <a:schemeClr val="tx2">
                        <a:lumMod val="20000"/>
                        <a:lumOff val="80000"/>
                      </a:schemeClr>
                    </a:solidFill>
                  </a:tcPr>
                </a:tc>
                <a:extLst>
                  <a:ext uri="{0D108BD9-81ED-4DB2-BD59-A6C34878D82A}">
                    <a16:rowId xmlns:a16="http://schemas.microsoft.com/office/drawing/2014/main" val="10000"/>
                  </a:ext>
                </a:extLst>
              </a:tr>
              <a:tr h="744693">
                <a:tc>
                  <a:txBody>
                    <a:bodyPr/>
                    <a:lstStyle/>
                    <a:p>
                      <a:pPr algn="l" fontAlgn="b"/>
                      <a:r>
                        <a:rPr lang="fr-FR" sz="1200" b="1" u="none" strike="noStrike" dirty="0">
                          <a:effectLst/>
                        </a:rPr>
                        <a:t>Commune 1</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71 581</a:t>
                      </a:r>
                      <a:endParaRPr lang="fr-FR" sz="1200" b="1" i="0" u="none" strike="noStrike" dirty="0">
                        <a:solidFill>
                          <a:srgbClr val="000000"/>
                        </a:solidFill>
                        <a:effectLst/>
                        <a:latin typeface="Calibri" panose="020F0502020204030204" pitchFamily="34" charset="0"/>
                      </a:endParaRPr>
                    </a:p>
                  </a:txBody>
                  <a:tcPr marL="6249" marR="6249" marT="6249" marB="0" anchor="ctr">
                    <a:solidFill>
                      <a:srgbClr val="FFC000"/>
                    </a:solidFill>
                  </a:tcPr>
                </a:tc>
                <a:tc>
                  <a:txBody>
                    <a:bodyPr/>
                    <a:lstStyle/>
                    <a:p>
                      <a:pPr algn="ctr" fontAlgn="b"/>
                      <a:r>
                        <a:rPr lang="fr-FR" sz="1200" b="1" u="none" strike="noStrike" dirty="0">
                          <a:effectLst/>
                        </a:rPr>
                        <a:t>51 739</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123 320</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 </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solidFill>
                      <a:srgbClr val="FFC000"/>
                    </a:solidFill>
                  </a:tcP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solidFill>
                      <a:srgbClr val="FFC000"/>
                    </a:solidFill>
                  </a:tcPr>
                </a:tc>
                <a:tc>
                  <a:txBody>
                    <a:bodyPr/>
                    <a:lstStyle/>
                    <a:p>
                      <a:pPr algn="ctr" fontAlgn="b"/>
                      <a:r>
                        <a:rPr lang="fr-FR" sz="1200" b="1" u="none" strike="noStrike" dirty="0">
                          <a:effectLst/>
                        </a:rPr>
                        <a:t> </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solidFill>
                      <a:srgbClr val="FFC000"/>
                    </a:solidFill>
                  </a:tcP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tc>
                <a:extLst>
                  <a:ext uri="{0D108BD9-81ED-4DB2-BD59-A6C34878D82A}">
                    <a16:rowId xmlns:a16="http://schemas.microsoft.com/office/drawing/2014/main" val="10001"/>
                  </a:ext>
                </a:extLst>
              </a:tr>
              <a:tr h="744693">
                <a:tc>
                  <a:txBody>
                    <a:bodyPr/>
                    <a:lstStyle/>
                    <a:p>
                      <a:pPr algn="l" fontAlgn="b"/>
                      <a:r>
                        <a:rPr lang="fr-FR" sz="1200" b="1" u="none" strike="noStrike">
                          <a:effectLst/>
                        </a:rPr>
                        <a:t>Commune 2</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22 509</a:t>
                      </a:r>
                      <a:endParaRPr lang="fr-FR" sz="1200" b="1" i="0" u="none" strike="noStrike" dirty="0">
                        <a:solidFill>
                          <a:srgbClr val="000000"/>
                        </a:solidFill>
                        <a:effectLst/>
                        <a:latin typeface="Calibri" panose="020F0502020204030204" pitchFamily="34" charset="0"/>
                      </a:endParaRPr>
                    </a:p>
                  </a:txBody>
                  <a:tcPr marL="6249" marR="6249" marT="6249" marB="0" anchor="ctr">
                    <a:solidFill>
                      <a:srgbClr val="FFC000"/>
                    </a:solidFill>
                  </a:tcPr>
                </a:tc>
                <a:tc>
                  <a:txBody>
                    <a:bodyPr/>
                    <a:lstStyle/>
                    <a:p>
                      <a:pPr algn="ctr" fontAlgn="b"/>
                      <a:r>
                        <a:rPr lang="fr-FR" sz="1200" b="1" u="none" strike="noStrike">
                          <a:effectLst/>
                        </a:rPr>
                        <a:t>0</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22 509</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 </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solidFill>
                      <a:srgbClr val="FFC000"/>
                    </a:solidFill>
                  </a:tcP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solidFill>
                      <a:srgbClr val="FFC000"/>
                    </a:solidFill>
                  </a:tcPr>
                </a:tc>
                <a:tc>
                  <a:txBody>
                    <a:bodyPr/>
                    <a:lstStyle/>
                    <a:p>
                      <a:pPr algn="ctr" fontAlgn="b"/>
                      <a:r>
                        <a:rPr lang="fr-FR" sz="1200" b="1" u="none" strike="noStrike" dirty="0">
                          <a:effectLst/>
                        </a:rPr>
                        <a:t> </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solidFill>
                      <a:srgbClr val="FFC000"/>
                    </a:solidFill>
                  </a:tcP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tc>
                <a:extLst>
                  <a:ext uri="{0D108BD9-81ED-4DB2-BD59-A6C34878D82A}">
                    <a16:rowId xmlns:a16="http://schemas.microsoft.com/office/drawing/2014/main" val="10002"/>
                  </a:ext>
                </a:extLst>
              </a:tr>
              <a:tr h="744693">
                <a:tc>
                  <a:txBody>
                    <a:bodyPr/>
                    <a:lstStyle/>
                    <a:p>
                      <a:pPr algn="l" fontAlgn="b"/>
                      <a:r>
                        <a:rPr lang="fr-FR" sz="1200" b="1" u="none" strike="noStrike">
                          <a:effectLst/>
                        </a:rPr>
                        <a:t>Commune 3</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18 152</a:t>
                      </a:r>
                      <a:endParaRPr lang="fr-FR" sz="1200" b="1" i="0" u="none" strike="noStrike" dirty="0">
                        <a:solidFill>
                          <a:srgbClr val="000000"/>
                        </a:solidFill>
                        <a:effectLst/>
                        <a:latin typeface="Calibri" panose="020F0502020204030204" pitchFamily="34" charset="0"/>
                      </a:endParaRPr>
                    </a:p>
                  </a:txBody>
                  <a:tcPr marL="6249" marR="6249" marT="6249" marB="0" anchor="ctr">
                    <a:solidFill>
                      <a:srgbClr val="FFC000"/>
                    </a:solidFill>
                  </a:tcPr>
                </a:tc>
                <a:tc>
                  <a:txBody>
                    <a:bodyPr/>
                    <a:lstStyle/>
                    <a:p>
                      <a:pPr algn="ctr" fontAlgn="b"/>
                      <a:r>
                        <a:rPr lang="fr-FR" sz="1200" b="1" u="none" strike="noStrike">
                          <a:effectLst/>
                        </a:rPr>
                        <a:t>0</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a:effectLst/>
                        </a:rPr>
                        <a:t>18 152</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a:effectLst/>
                        </a:rPr>
                        <a:t> </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solidFill>
                      <a:srgbClr val="FFC000"/>
                    </a:solidFill>
                  </a:tcPr>
                </a:tc>
                <a:tc>
                  <a:txBody>
                    <a:bodyPr/>
                    <a:lstStyle/>
                    <a:p>
                      <a:pPr algn="ctr" fontAlgn="b"/>
                      <a:r>
                        <a:rPr lang="fr-FR" sz="1200" b="1" u="none" strike="noStrike">
                          <a:effectLst/>
                        </a:rPr>
                        <a:t>0</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a:effectLst/>
                        </a:rPr>
                        <a:t>0</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a:effectLst/>
                        </a:rPr>
                        <a:t>0</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solidFill>
                      <a:srgbClr val="FFC000"/>
                    </a:solidFill>
                  </a:tcPr>
                </a:tc>
                <a:tc>
                  <a:txBody>
                    <a:bodyPr/>
                    <a:lstStyle/>
                    <a:p>
                      <a:pPr algn="ctr" fontAlgn="b"/>
                      <a:r>
                        <a:rPr lang="fr-FR" sz="1200" b="1" u="none" strike="noStrike" dirty="0">
                          <a:effectLst/>
                        </a:rPr>
                        <a:t> </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solidFill>
                      <a:srgbClr val="FFC000"/>
                    </a:solidFill>
                  </a:tcP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tc>
                <a:extLst>
                  <a:ext uri="{0D108BD9-81ED-4DB2-BD59-A6C34878D82A}">
                    <a16:rowId xmlns:a16="http://schemas.microsoft.com/office/drawing/2014/main" val="10003"/>
                  </a:ext>
                </a:extLst>
              </a:tr>
              <a:tr h="744693">
                <a:tc>
                  <a:txBody>
                    <a:bodyPr/>
                    <a:lstStyle/>
                    <a:p>
                      <a:pPr algn="l" fontAlgn="b"/>
                      <a:r>
                        <a:rPr lang="fr-FR" sz="1200" b="1" u="none" strike="noStrike">
                          <a:effectLst/>
                        </a:rPr>
                        <a:t>Commune 4</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64 043</a:t>
                      </a:r>
                      <a:endParaRPr lang="fr-FR" sz="1200" b="1" i="0" u="none" strike="noStrike" dirty="0">
                        <a:solidFill>
                          <a:srgbClr val="000000"/>
                        </a:solidFill>
                        <a:effectLst/>
                        <a:latin typeface="Calibri" panose="020F0502020204030204" pitchFamily="34" charset="0"/>
                      </a:endParaRPr>
                    </a:p>
                  </a:txBody>
                  <a:tcPr marL="6249" marR="6249" marT="6249" marB="0" anchor="ctr">
                    <a:solidFill>
                      <a:srgbClr val="FFC000"/>
                    </a:solidFill>
                  </a:tcPr>
                </a:tc>
                <a:tc>
                  <a:txBody>
                    <a:bodyPr/>
                    <a:lstStyle/>
                    <a:p>
                      <a:pPr algn="ctr" fontAlgn="b"/>
                      <a:r>
                        <a:rPr lang="fr-FR" sz="1200" b="1" u="none" strike="noStrike">
                          <a:effectLst/>
                        </a:rPr>
                        <a:t>46 291</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a:effectLst/>
                        </a:rPr>
                        <a:t>110 334</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1</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 </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a:effectLst/>
                        </a:rPr>
                        <a:t>64 043</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33 799</a:t>
                      </a:r>
                      <a:endParaRPr lang="fr-FR" sz="1200" b="1" i="0" u="none" strike="noStrike" dirty="0">
                        <a:solidFill>
                          <a:srgbClr val="000000"/>
                        </a:solidFill>
                        <a:effectLst/>
                        <a:latin typeface="Calibri" panose="020F0502020204030204" pitchFamily="34" charset="0"/>
                      </a:endParaRPr>
                    </a:p>
                  </a:txBody>
                  <a:tcPr marL="6249" marR="6249" marT="6249" marB="0" anchor="ctr">
                    <a:solidFill>
                      <a:srgbClr val="FFC000"/>
                    </a:solidFill>
                  </a:tcPr>
                </a:tc>
                <a:tc>
                  <a:txBody>
                    <a:bodyPr/>
                    <a:lstStyle/>
                    <a:p>
                      <a:pPr algn="ctr" fontAlgn="b"/>
                      <a:r>
                        <a:rPr lang="fr-FR" sz="1200" b="1" u="none" strike="noStrike" dirty="0">
                          <a:effectLst/>
                        </a:rPr>
                        <a:t>46 291</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a:effectLst/>
                        </a:rPr>
                        <a:t>80 090</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a:effectLst/>
                        </a:rPr>
                        <a:t>84 498</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a:effectLst/>
                        </a:rPr>
                        <a:t>138 872</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84 498</a:t>
                      </a:r>
                      <a:endParaRPr lang="fr-FR" sz="1200" b="1" i="0" u="none" strike="noStrike" dirty="0">
                        <a:solidFill>
                          <a:srgbClr val="000000"/>
                        </a:solidFill>
                        <a:effectLst/>
                        <a:latin typeface="Calibri" panose="020F0502020204030204" pitchFamily="34" charset="0"/>
                      </a:endParaRPr>
                    </a:p>
                  </a:txBody>
                  <a:tcPr marL="6249" marR="6249" marT="6249" marB="0" anchor="ctr">
                    <a:solidFill>
                      <a:srgbClr val="FFC000"/>
                    </a:solidFill>
                  </a:tcPr>
                </a:tc>
                <a:tc>
                  <a:txBody>
                    <a:bodyPr/>
                    <a:lstStyle/>
                    <a:p>
                      <a:pPr algn="ctr" fontAlgn="b"/>
                      <a:r>
                        <a:rPr lang="fr-FR" sz="1200" b="1" u="none" strike="noStrike">
                          <a:effectLst/>
                        </a:rPr>
                        <a:t> </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84 498</a:t>
                      </a:r>
                      <a:endParaRPr lang="fr-FR" sz="1200" b="1" i="0" u="none" strike="noStrike" dirty="0">
                        <a:solidFill>
                          <a:srgbClr val="000000"/>
                        </a:solidFill>
                        <a:effectLst/>
                        <a:latin typeface="Calibri" panose="020F0502020204030204" pitchFamily="34" charset="0"/>
                      </a:endParaRPr>
                    </a:p>
                  </a:txBody>
                  <a:tcPr marL="6249" marR="6249" marT="6249" marB="0" anchor="ctr">
                    <a:solidFill>
                      <a:srgbClr val="FFC000"/>
                    </a:solidFill>
                  </a:tcPr>
                </a:tc>
                <a:tc>
                  <a:txBody>
                    <a:bodyPr/>
                    <a:lstStyle/>
                    <a:p>
                      <a:pPr algn="ctr" fontAlgn="b"/>
                      <a:r>
                        <a:rPr lang="fr-FR" sz="1200" b="1" u="none" strike="noStrike" dirty="0">
                          <a:effectLst/>
                        </a:rPr>
                        <a:t>85</a:t>
                      </a:r>
                      <a:endParaRPr lang="fr-FR" sz="1200" b="1" i="0" u="none" strike="noStrike" dirty="0">
                        <a:solidFill>
                          <a:srgbClr val="000000"/>
                        </a:solidFill>
                        <a:effectLst/>
                        <a:latin typeface="Calibri" panose="020F0502020204030204" pitchFamily="34" charset="0"/>
                      </a:endParaRPr>
                    </a:p>
                  </a:txBody>
                  <a:tcPr marL="6249" marR="6249" marT="6249" marB="0" anchor="ctr"/>
                </a:tc>
                <a:extLst>
                  <a:ext uri="{0D108BD9-81ED-4DB2-BD59-A6C34878D82A}">
                    <a16:rowId xmlns:a16="http://schemas.microsoft.com/office/drawing/2014/main" val="10004"/>
                  </a:ext>
                </a:extLst>
              </a:tr>
              <a:tr h="744693">
                <a:tc>
                  <a:txBody>
                    <a:bodyPr/>
                    <a:lstStyle/>
                    <a:p>
                      <a:pPr algn="l" fontAlgn="b"/>
                      <a:r>
                        <a:rPr lang="fr-FR" sz="1200" b="1" u="none" strike="noStrike">
                          <a:effectLst/>
                        </a:rPr>
                        <a:t>Commune 5</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88 497</a:t>
                      </a:r>
                      <a:endParaRPr lang="fr-FR" sz="1200" b="1" i="0" u="none" strike="noStrike" dirty="0">
                        <a:solidFill>
                          <a:srgbClr val="000000"/>
                        </a:solidFill>
                        <a:effectLst/>
                        <a:latin typeface="Calibri" panose="020F0502020204030204" pitchFamily="34" charset="0"/>
                      </a:endParaRPr>
                    </a:p>
                  </a:txBody>
                  <a:tcPr marL="6249" marR="6249" marT="6249" marB="0" anchor="ctr">
                    <a:solidFill>
                      <a:srgbClr val="FFC000"/>
                    </a:solidFill>
                  </a:tcPr>
                </a:tc>
                <a:tc>
                  <a:txBody>
                    <a:bodyPr/>
                    <a:lstStyle/>
                    <a:p>
                      <a:pPr algn="ctr" fontAlgn="b"/>
                      <a:r>
                        <a:rPr lang="fr-FR" sz="1200" b="1" u="none" strike="noStrike">
                          <a:effectLst/>
                        </a:rPr>
                        <a:t>63 966</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a:effectLst/>
                        </a:rPr>
                        <a:t>152 463</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a:effectLst/>
                        </a:rPr>
                        <a:t>0</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 </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a:effectLst/>
                        </a:rPr>
                        <a:t>0</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a:effectLst/>
                        </a:rPr>
                        <a:t>0</a:t>
                      </a:r>
                      <a:endParaRPr lang="fr-FR" sz="1200" b="1" i="0" u="none" strike="noStrike">
                        <a:solidFill>
                          <a:srgbClr val="000000"/>
                        </a:solidFill>
                        <a:effectLst/>
                        <a:latin typeface="Calibri" panose="020F0502020204030204" pitchFamily="34" charset="0"/>
                      </a:endParaRPr>
                    </a:p>
                  </a:txBody>
                  <a:tcPr marL="6249" marR="6249" marT="6249" marB="0" anchor="ctr">
                    <a:solidFill>
                      <a:srgbClr val="FFC000"/>
                    </a:solidFill>
                  </a:tcP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a:effectLst/>
                        </a:rPr>
                        <a:t>0</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a:effectLst/>
                        </a:rPr>
                        <a:t>0</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solidFill>
                      <a:srgbClr val="FFC000"/>
                    </a:solidFill>
                  </a:tcPr>
                </a:tc>
                <a:tc>
                  <a:txBody>
                    <a:bodyPr/>
                    <a:lstStyle/>
                    <a:p>
                      <a:pPr algn="ctr" fontAlgn="b"/>
                      <a:r>
                        <a:rPr lang="fr-FR" sz="1200" b="1" u="none" strike="noStrike">
                          <a:effectLst/>
                        </a:rPr>
                        <a:t> </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solidFill>
                      <a:srgbClr val="FFC000"/>
                    </a:solidFill>
                  </a:tcP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tc>
                <a:extLst>
                  <a:ext uri="{0D108BD9-81ED-4DB2-BD59-A6C34878D82A}">
                    <a16:rowId xmlns:a16="http://schemas.microsoft.com/office/drawing/2014/main" val="10005"/>
                  </a:ext>
                </a:extLst>
              </a:tr>
              <a:tr h="744693">
                <a:tc>
                  <a:txBody>
                    <a:bodyPr/>
                    <a:lstStyle/>
                    <a:p>
                      <a:pPr algn="l" fontAlgn="b"/>
                      <a:r>
                        <a:rPr lang="fr-FR" sz="1200" b="1" u="none" strike="noStrike">
                          <a:effectLst/>
                        </a:rPr>
                        <a:t>Commune 6</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66 240</a:t>
                      </a:r>
                      <a:endParaRPr lang="fr-FR" sz="1200" b="1" i="0" u="none" strike="noStrike" dirty="0">
                        <a:solidFill>
                          <a:srgbClr val="000000"/>
                        </a:solidFill>
                        <a:effectLst/>
                        <a:latin typeface="Calibri" panose="020F0502020204030204" pitchFamily="34" charset="0"/>
                      </a:endParaRPr>
                    </a:p>
                  </a:txBody>
                  <a:tcPr marL="6249" marR="6249" marT="6249" marB="0" anchor="ctr">
                    <a:solidFill>
                      <a:srgbClr val="FFC000"/>
                    </a:solidFill>
                  </a:tcPr>
                </a:tc>
                <a:tc>
                  <a:txBody>
                    <a:bodyPr/>
                    <a:lstStyle/>
                    <a:p>
                      <a:pPr algn="ctr" fontAlgn="b"/>
                      <a:r>
                        <a:rPr lang="fr-FR" sz="1200" b="1" u="none" strike="noStrike">
                          <a:effectLst/>
                        </a:rPr>
                        <a:t>0</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a:effectLst/>
                        </a:rPr>
                        <a:t>66 240</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a:effectLst/>
                        </a:rPr>
                        <a:t>1</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 </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a:effectLst/>
                        </a:rPr>
                        <a:t>66 240</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202 621</a:t>
                      </a:r>
                      <a:endParaRPr lang="fr-FR" sz="1200" b="1" i="0" u="none" strike="noStrike" dirty="0">
                        <a:solidFill>
                          <a:srgbClr val="000000"/>
                        </a:solidFill>
                        <a:effectLst/>
                        <a:latin typeface="Calibri" panose="020F0502020204030204" pitchFamily="34" charset="0"/>
                      </a:endParaRPr>
                    </a:p>
                  </a:txBody>
                  <a:tcPr marL="6249" marR="6249" marT="6249" marB="0" anchor="ctr">
                    <a:solidFill>
                      <a:srgbClr val="FFC000"/>
                    </a:solidFill>
                  </a:tcPr>
                </a:tc>
                <a:tc>
                  <a:txBody>
                    <a:bodyPr/>
                    <a:lstStyle/>
                    <a:p>
                      <a:pPr algn="ctr" fontAlgn="b"/>
                      <a:r>
                        <a:rPr lang="fr-FR" sz="1200" b="1" u="none" strike="noStrike" dirty="0">
                          <a:effectLst/>
                        </a:rPr>
                        <a:t>0</a:t>
                      </a:r>
                      <a:endParaRPr lang="fr-FR" sz="1200" b="1" i="0" u="none" strike="noStrike" dirty="0">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a:effectLst/>
                        </a:rPr>
                        <a:t>202 621</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a:effectLst/>
                        </a:rPr>
                        <a:t>506 553</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a:effectLst/>
                        </a:rPr>
                        <a:t>0</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506 553</a:t>
                      </a:r>
                      <a:endParaRPr lang="fr-FR" sz="1200" b="1" i="0" u="none" strike="noStrike" dirty="0">
                        <a:solidFill>
                          <a:srgbClr val="000000"/>
                        </a:solidFill>
                        <a:effectLst/>
                        <a:latin typeface="Calibri" panose="020F0502020204030204" pitchFamily="34" charset="0"/>
                      </a:endParaRPr>
                    </a:p>
                  </a:txBody>
                  <a:tcPr marL="6249" marR="6249" marT="6249" marB="0" anchor="ctr">
                    <a:solidFill>
                      <a:srgbClr val="FFC000"/>
                    </a:solidFill>
                  </a:tcPr>
                </a:tc>
                <a:tc>
                  <a:txBody>
                    <a:bodyPr/>
                    <a:lstStyle/>
                    <a:p>
                      <a:pPr algn="ctr" fontAlgn="b"/>
                      <a:r>
                        <a:rPr lang="fr-FR" sz="1200" b="1" u="none" strike="noStrike">
                          <a:effectLst/>
                        </a:rPr>
                        <a:t> </a:t>
                      </a:r>
                      <a:endParaRPr lang="fr-FR" sz="1200" b="1" i="0" u="none" strike="noStrike">
                        <a:solidFill>
                          <a:srgbClr val="000000"/>
                        </a:solidFill>
                        <a:effectLst/>
                        <a:latin typeface="Calibri" panose="020F0502020204030204" pitchFamily="34" charset="0"/>
                      </a:endParaRPr>
                    </a:p>
                  </a:txBody>
                  <a:tcPr marL="6249" marR="6249" marT="6249" marB="0" anchor="ctr"/>
                </a:tc>
                <a:tc>
                  <a:txBody>
                    <a:bodyPr/>
                    <a:lstStyle/>
                    <a:p>
                      <a:pPr algn="ctr" fontAlgn="b"/>
                      <a:r>
                        <a:rPr lang="fr-FR" sz="1200" b="1" u="none" strike="noStrike" dirty="0">
                          <a:effectLst/>
                        </a:rPr>
                        <a:t>506 553</a:t>
                      </a:r>
                      <a:endParaRPr lang="fr-FR" sz="1200" b="1" i="0" u="none" strike="noStrike" dirty="0">
                        <a:solidFill>
                          <a:srgbClr val="000000"/>
                        </a:solidFill>
                        <a:effectLst/>
                        <a:latin typeface="Calibri" panose="020F0502020204030204" pitchFamily="34" charset="0"/>
                      </a:endParaRPr>
                    </a:p>
                  </a:txBody>
                  <a:tcPr marL="6249" marR="6249" marT="6249" marB="0" anchor="ctr">
                    <a:solidFill>
                      <a:srgbClr val="FFC000"/>
                    </a:solidFill>
                  </a:tcPr>
                </a:tc>
                <a:tc>
                  <a:txBody>
                    <a:bodyPr/>
                    <a:lstStyle/>
                    <a:p>
                      <a:pPr algn="ctr" fontAlgn="b"/>
                      <a:r>
                        <a:rPr lang="fr-FR" sz="1200" b="1" u="none" strike="noStrike" dirty="0">
                          <a:effectLst/>
                        </a:rPr>
                        <a:t>507</a:t>
                      </a:r>
                      <a:endParaRPr lang="fr-FR" sz="1200" b="1" i="0" u="none" strike="noStrike" dirty="0">
                        <a:solidFill>
                          <a:srgbClr val="000000"/>
                        </a:solidFill>
                        <a:effectLst/>
                        <a:latin typeface="Calibri" panose="020F0502020204030204" pitchFamily="34" charset="0"/>
                      </a:endParaRPr>
                    </a:p>
                  </a:txBody>
                  <a:tcPr marL="6249" marR="6249" marT="6249"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58738414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
          <p:cNvSpPr txBox="1">
            <a:spLocks noChangeArrowheads="1"/>
          </p:cNvSpPr>
          <p:nvPr/>
        </p:nvSpPr>
        <p:spPr bwMode="auto">
          <a:xfrm>
            <a:off x="1810042" y="980728"/>
            <a:ext cx="8712968" cy="3231654"/>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defTabSz="914400" fontAlgn="base">
              <a:spcBef>
                <a:spcPct val="0"/>
              </a:spcBef>
              <a:spcAft>
                <a:spcPct val="0"/>
              </a:spcAft>
              <a:defRPr/>
            </a:pPr>
            <a:r>
              <a:rPr lang="fr-FR" sz="1800" dirty="0">
                <a:solidFill>
                  <a:prstClr val="black"/>
                </a:solidFill>
                <a:latin typeface="Arial" panose="020B0604020202020204" pitchFamily="34" charset="0"/>
                <a:ea typeface="Calibri" panose="020F0502020204030204" pitchFamily="34" charset="0"/>
                <a:cs typeface="Arial" panose="020B0604020202020204" pitchFamily="34" charset="0"/>
              </a:rPr>
              <a:t>Espoir que ce processus fera face au caractère localisé de la transmission de la maladie;</a:t>
            </a:r>
          </a:p>
          <a:p>
            <a:pPr marL="285750" indent="-285750" defTabSz="914400" fontAlgn="base">
              <a:spcBef>
                <a:spcPct val="0"/>
              </a:spcBef>
              <a:spcAft>
                <a:spcPct val="0"/>
              </a:spcAft>
              <a:defRPr/>
            </a:pPr>
            <a:endParaRPr lang="fr-FR" sz="18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85750" indent="-285750" defTabSz="914400" fontAlgn="base">
              <a:spcBef>
                <a:spcPct val="0"/>
              </a:spcBef>
              <a:spcAft>
                <a:spcPct val="0"/>
              </a:spcAft>
              <a:defRPr/>
            </a:pPr>
            <a:r>
              <a:rPr lang="fr-FR" sz="1800" dirty="0">
                <a:solidFill>
                  <a:prstClr val="black"/>
                </a:solidFill>
                <a:latin typeface="Arial" panose="020B0604020202020204" pitchFamily="34" charset="0"/>
                <a:ea typeface="Calibri" panose="020F0502020204030204" pitchFamily="34" charset="0"/>
                <a:cs typeface="Arial" panose="020B0604020202020204" pitchFamily="34" charset="0"/>
              </a:rPr>
              <a:t>Orientera aussi bien la mise en œuvre ainsi que les ressources vers les zones où elles sont le plus nécessaires </a:t>
            </a:r>
          </a:p>
          <a:p>
            <a:pPr marL="285750" indent="-285750" defTabSz="914400" fontAlgn="base">
              <a:spcBef>
                <a:spcPct val="0"/>
              </a:spcBef>
              <a:spcAft>
                <a:spcPct val="0"/>
              </a:spcAft>
              <a:defRPr/>
            </a:pPr>
            <a:endParaRPr lang="fr-FR" sz="18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85750" indent="-285750" defTabSz="914400" fontAlgn="base">
              <a:spcBef>
                <a:spcPct val="0"/>
              </a:spcBef>
              <a:spcAft>
                <a:spcPct val="0"/>
              </a:spcAft>
              <a:defRPr/>
            </a:pPr>
            <a:r>
              <a:rPr lang="fr-FR" sz="1800" dirty="0">
                <a:solidFill>
                  <a:prstClr val="black"/>
                </a:solidFill>
                <a:latin typeface="Arial" panose="020B0604020202020204" pitchFamily="34" charset="0"/>
                <a:ea typeface="Calibri" panose="020F0502020204030204" pitchFamily="34" charset="0"/>
                <a:cs typeface="Arial" panose="020B0604020202020204" pitchFamily="34" charset="0"/>
              </a:rPr>
              <a:t>Nouvelles directives nécessaires à l’atteinte des objectifs de la feuille de route 2020-2030, s’agissant notamment des normes d’évaluation des prévalences</a:t>
            </a:r>
          </a:p>
          <a:p>
            <a:pPr algn="ctr" defTabSz="914400" fontAlgn="base">
              <a:spcBef>
                <a:spcPct val="0"/>
              </a:spcBef>
              <a:spcAft>
                <a:spcPct val="0"/>
              </a:spcAft>
              <a:buNone/>
              <a:defRPr/>
            </a:pPr>
            <a:endParaRPr lang="fr-FR" altLang="fr-FR" sz="2400" b="1" dirty="0">
              <a:solidFill>
                <a:srgbClr val="0070C0"/>
              </a:solidFill>
              <a:latin typeface="Arial" panose="020B0604020202020204" pitchFamily="34" charset="0"/>
              <a:cs typeface="Arial" panose="020B0604020202020204" pitchFamily="34" charset="0"/>
            </a:endParaRPr>
          </a:p>
          <a:p>
            <a:pPr algn="ctr" defTabSz="914400" fontAlgn="base">
              <a:spcBef>
                <a:spcPct val="0"/>
              </a:spcBef>
              <a:spcAft>
                <a:spcPct val="0"/>
              </a:spcAft>
              <a:buNone/>
              <a:defRPr/>
            </a:pPr>
            <a:r>
              <a:rPr lang="fr-FR" altLang="fr-FR" sz="3600" b="1"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Arial" panose="020B0604020202020204" pitchFamily="34" charset="0"/>
                <a:cs typeface="Arial" panose="020B0604020202020204" pitchFamily="34" charset="0"/>
              </a:rPr>
              <a:t>UN MALI SANS SCHISTOSOMIASE</a:t>
            </a:r>
          </a:p>
        </p:txBody>
      </p:sp>
      <p:sp>
        <p:nvSpPr>
          <p:cNvPr id="15363" name="ZoneTexte 1"/>
          <p:cNvSpPr txBox="1">
            <a:spLocks noChangeArrowheads="1"/>
          </p:cNvSpPr>
          <p:nvPr/>
        </p:nvSpPr>
        <p:spPr bwMode="auto">
          <a:xfrm>
            <a:off x="1903413" y="158751"/>
            <a:ext cx="77898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eaLnBrk="0" fontAlgn="base" hangingPunct="0">
              <a:spcBef>
                <a:spcPct val="0"/>
              </a:spcBef>
              <a:spcAft>
                <a:spcPct val="0"/>
              </a:spcAft>
              <a:buNone/>
            </a:pPr>
            <a:r>
              <a:rPr lang="fr-FR" altLang="fr-FR" sz="3600" b="1">
                <a:solidFill>
                  <a:prstClr val="black"/>
                </a:solidFill>
                <a:latin typeface="Arial" panose="020B0604020202020204" pitchFamily="34" charset="0"/>
                <a:cs typeface="Arial" panose="020B0604020202020204" pitchFamily="34" charset="0"/>
              </a:rPr>
              <a:t>CONCLUSION</a:t>
            </a:r>
          </a:p>
        </p:txBody>
      </p:sp>
      <p:sp>
        <p:nvSpPr>
          <p:cNvPr id="15364" name="WordArt 4"/>
          <p:cNvSpPr>
            <a:spLocks noChangeArrowheads="1" noChangeShapeType="1" noTextEdit="1"/>
          </p:cNvSpPr>
          <p:nvPr/>
        </p:nvSpPr>
        <p:spPr bwMode="auto">
          <a:xfrm>
            <a:off x="1631951" y="5732463"/>
            <a:ext cx="8640763" cy="971550"/>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en-GB" sz="3600" b="1"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Arial" panose="020B0604020202020204" pitchFamily="34" charset="0"/>
                <a:cs typeface="Arial" panose="020B0604020202020204" pitchFamily="34" charset="0"/>
              </a:rPr>
              <a:t>Je vous remercie</a:t>
            </a:r>
          </a:p>
        </p:txBody>
      </p:sp>
      <p:pic>
        <p:nvPicPr>
          <p:cNvPr id="15365" name="Picture 5" descr="j02819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476" y="4389439"/>
            <a:ext cx="2220913" cy="160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4815722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785" y="317032"/>
            <a:ext cx="10515600" cy="591715"/>
          </a:xfrm>
        </p:spPr>
        <p:txBody>
          <a:bodyPr/>
          <a:lstStyle/>
          <a:p>
            <a:r>
              <a:rPr lang="en-US" dirty="0"/>
              <a:t>Agenda </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83484152"/>
              </p:ext>
            </p:extLst>
          </p:nvPr>
        </p:nvGraphicFramePr>
        <p:xfrm>
          <a:off x="1270826" y="1075383"/>
          <a:ext cx="10638559" cy="5510881"/>
        </p:xfrm>
        <a:graphic>
          <a:graphicData uri="http://schemas.openxmlformats.org/drawingml/2006/table">
            <a:tbl>
              <a:tblPr firstRow="1" firstCol="1" bandRow="1">
                <a:tableStyleId>{7DF18680-E054-41AD-8BC1-D1AEF772440D}</a:tableStyleId>
              </a:tblPr>
              <a:tblGrid>
                <a:gridCol w="1751505">
                  <a:extLst>
                    <a:ext uri="{9D8B030D-6E8A-4147-A177-3AD203B41FA5}">
                      <a16:colId xmlns:a16="http://schemas.microsoft.com/office/drawing/2014/main" val="376429479"/>
                    </a:ext>
                  </a:extLst>
                </a:gridCol>
                <a:gridCol w="5278388">
                  <a:extLst>
                    <a:ext uri="{9D8B030D-6E8A-4147-A177-3AD203B41FA5}">
                      <a16:colId xmlns:a16="http://schemas.microsoft.com/office/drawing/2014/main" val="1765825327"/>
                    </a:ext>
                  </a:extLst>
                </a:gridCol>
                <a:gridCol w="3608666">
                  <a:extLst>
                    <a:ext uri="{9D8B030D-6E8A-4147-A177-3AD203B41FA5}">
                      <a16:colId xmlns:a16="http://schemas.microsoft.com/office/drawing/2014/main" val="1056015551"/>
                    </a:ext>
                  </a:extLst>
                </a:gridCol>
              </a:tblGrid>
              <a:tr h="300430">
                <a:tc>
                  <a:txBody>
                    <a:bodyPr/>
                    <a:lstStyle/>
                    <a:p>
                      <a:pPr marL="0" algn="l" defTabSz="457189" rtl="0" eaLnBrk="1" latinLnBrk="0" hangingPunct="1">
                        <a:lnSpc>
                          <a:spcPct val="107000"/>
                        </a:lnSpc>
                        <a:spcAft>
                          <a:spcPts val="1000"/>
                        </a:spcAft>
                      </a:pPr>
                      <a:r>
                        <a:rPr lang="fr-FR" sz="2000" b="1" kern="1200" noProof="0" dirty="0">
                          <a:solidFill>
                            <a:schemeClr val="lt1"/>
                          </a:solidFill>
                          <a:effectLst/>
                          <a:latin typeface="+mn-lt"/>
                          <a:ea typeface="+mn-ea"/>
                          <a:cs typeface="+mn-cs"/>
                        </a:rPr>
                        <a:t>Durée</a:t>
                      </a:r>
                    </a:p>
                  </a:txBody>
                  <a:tcPr marL="68580" marR="68580" marT="0" marB="0"/>
                </a:tc>
                <a:tc>
                  <a:txBody>
                    <a:bodyPr/>
                    <a:lstStyle/>
                    <a:p>
                      <a:pPr>
                        <a:lnSpc>
                          <a:spcPct val="107000"/>
                        </a:lnSpc>
                        <a:spcAft>
                          <a:spcPts val="1000"/>
                        </a:spcAft>
                      </a:pPr>
                      <a:r>
                        <a:rPr lang="fr-FR" sz="2000" noProof="0" dirty="0">
                          <a:effectLst/>
                        </a:rPr>
                        <a:t>Activité</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a:effectLst/>
                        </a:rPr>
                        <a:t>Facilitateur/Intervenant</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9320916"/>
                  </a:ext>
                </a:extLst>
              </a:tr>
              <a:tr h="843904">
                <a:tc>
                  <a:txBody>
                    <a:bodyPr/>
                    <a:lstStyle/>
                    <a:p>
                      <a:pPr>
                        <a:lnSpc>
                          <a:spcPct val="107000"/>
                        </a:lnSpc>
                        <a:spcAft>
                          <a:spcPts val="1000"/>
                        </a:spcAft>
                      </a:pPr>
                      <a:r>
                        <a:rPr lang="fr-FR" sz="2000" noProof="0" dirty="0">
                          <a:effectLst/>
                        </a:rPr>
                        <a:t>5 minutes </a:t>
                      </a:r>
                    </a:p>
                    <a:p>
                      <a:pPr>
                        <a:lnSpc>
                          <a:spcPct val="107000"/>
                        </a:lnSpc>
                        <a:spcAft>
                          <a:spcPts val="1000"/>
                        </a:spcAft>
                      </a:pPr>
                      <a:r>
                        <a:rPr lang="fr-FR" sz="2000" noProof="0" dirty="0">
                          <a:effectLst/>
                        </a:rPr>
                        <a:t>10 minutes</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 Introduction </a:t>
                      </a:r>
                    </a:p>
                    <a:p>
                      <a:pPr>
                        <a:lnSpc>
                          <a:spcPct val="107000"/>
                        </a:lnSpc>
                        <a:spcAft>
                          <a:spcPts val="1000"/>
                        </a:spcAft>
                      </a:pPr>
                      <a:r>
                        <a:rPr lang="fr-FR" sz="2000" noProof="0" dirty="0">
                          <a:effectLst/>
                        </a:rPr>
                        <a:t>Mot d’ouverture et mise à jour globale</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Dr Maria Rebollo</a:t>
                      </a:r>
                    </a:p>
                    <a:p>
                      <a:pPr>
                        <a:lnSpc>
                          <a:spcPct val="107000"/>
                        </a:lnSpc>
                        <a:spcAft>
                          <a:spcPts val="1000"/>
                        </a:spcAft>
                      </a:pPr>
                      <a:r>
                        <a:rPr lang="fr-FR" sz="2000" noProof="0" dirty="0">
                          <a:effectLst/>
                        </a:rPr>
                        <a:t>Dr Amadou Garba</a:t>
                      </a:r>
                    </a:p>
                    <a:p>
                      <a:pPr>
                        <a:lnSpc>
                          <a:spcPct val="107000"/>
                        </a:lnSpc>
                        <a:spcAft>
                          <a:spcPts val="1000"/>
                        </a:spcAft>
                      </a:pPr>
                      <a:r>
                        <a:rPr lang="fr-FR" sz="2000" noProof="0" dirty="0">
                          <a:effectLst/>
                        </a:rPr>
                        <a:t>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4935"/>
                  </a:ext>
                </a:extLst>
              </a:tr>
              <a:tr h="678063">
                <a:tc>
                  <a:txBody>
                    <a:bodyPr/>
                    <a:lstStyle/>
                    <a:p>
                      <a:pPr>
                        <a:lnSpc>
                          <a:spcPct val="107000"/>
                        </a:lnSpc>
                        <a:spcAft>
                          <a:spcPts val="1000"/>
                        </a:spcAft>
                      </a:pPr>
                      <a:r>
                        <a:rPr lang="fr-FR" sz="2000" noProof="0" dirty="0">
                          <a:effectLst/>
                        </a:rPr>
                        <a:t>20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Note conceptuelle et mise à jour sur les progrès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Dr Lamine Diawara</a:t>
                      </a:r>
                    </a:p>
                  </a:txBody>
                  <a:tcPr marL="68580" marR="68580" marT="0" marB="0"/>
                </a:tc>
                <a:extLst>
                  <a:ext uri="{0D108BD9-81ED-4DB2-BD59-A6C34878D82A}">
                    <a16:rowId xmlns:a16="http://schemas.microsoft.com/office/drawing/2014/main" val="2920290438"/>
                  </a:ext>
                </a:extLst>
              </a:tr>
              <a:tr h="300430">
                <a:tc>
                  <a:txBody>
                    <a:bodyPr/>
                    <a:lstStyle/>
                    <a:p>
                      <a:pPr>
                        <a:lnSpc>
                          <a:spcPct val="107000"/>
                        </a:lnSpc>
                        <a:spcAft>
                          <a:spcPts val="1000"/>
                        </a:spcAft>
                      </a:pPr>
                      <a:r>
                        <a:rPr lang="fr-FR" sz="2000" noProof="0" dirty="0">
                          <a:effectLst/>
                        </a:rPr>
                        <a:t>15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Question et Réponses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Tous</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3714908"/>
                  </a:ext>
                </a:extLst>
              </a:tr>
              <a:tr h="71725">
                <a:tc gridSpan="3">
                  <a:txBody>
                    <a:bodyPr/>
                    <a:lstStyle/>
                    <a:p>
                      <a:pPr algn="ctr">
                        <a:lnSpc>
                          <a:spcPct val="107000"/>
                        </a:lnSpc>
                        <a:spcAft>
                          <a:spcPts val="1000"/>
                        </a:spcAft>
                      </a:pP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hMerge="1">
                  <a:txBody>
                    <a:bodyPr/>
                    <a:lstStyle/>
                    <a:p>
                      <a:pPr algn="ctr">
                        <a:lnSpc>
                          <a:spcPct val="107000"/>
                        </a:lnSpc>
                        <a:spcAft>
                          <a:spcPts val="1000"/>
                        </a:spcAft>
                      </a:pP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42827516"/>
                  </a:ext>
                </a:extLst>
              </a:tr>
              <a:tr h="460126">
                <a:tc>
                  <a:txBody>
                    <a:bodyPr/>
                    <a:lstStyle/>
                    <a:p>
                      <a:pPr>
                        <a:lnSpc>
                          <a:spcPct val="107000"/>
                        </a:lnSpc>
                        <a:spcAft>
                          <a:spcPts val="1000"/>
                        </a:spcAft>
                      </a:pPr>
                      <a:r>
                        <a:rPr lang="fr-FR" sz="2000" noProof="0" dirty="0">
                          <a:effectLst/>
                        </a:rPr>
                        <a:t>40 minutes  </a:t>
                      </a:r>
                    </a:p>
                  </a:txBody>
                  <a:tcPr marL="68580" marR="68580" marT="0" marB="0"/>
                </a:tc>
                <a:tc>
                  <a:txBody>
                    <a:bodyPr/>
                    <a:lstStyle/>
                    <a:p>
                      <a:pPr>
                        <a:lnSpc>
                          <a:spcPct val="107000"/>
                        </a:lnSpc>
                        <a:spcAft>
                          <a:spcPts val="1000"/>
                        </a:spcAft>
                      </a:pPr>
                      <a:r>
                        <a:rPr lang="fr-FR" sz="2000" noProof="0" dirty="0">
                          <a:effectLst/>
                        </a:rPr>
                        <a:t>Vue d’ensemble sur l’Outil d’analyse sous district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Boniface Kinvi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19286170"/>
                  </a:ext>
                </a:extLst>
              </a:tr>
              <a:tr h="531196">
                <a:tc>
                  <a:txBody>
                    <a:bodyPr/>
                    <a:lstStyle/>
                    <a:p>
                      <a:pPr>
                        <a:lnSpc>
                          <a:spcPct val="107000"/>
                        </a:lnSpc>
                        <a:spcAft>
                          <a:spcPts val="1000"/>
                        </a:spcAft>
                      </a:pPr>
                      <a:r>
                        <a:rPr lang="fr-FR" sz="2000" noProof="0" dirty="0">
                          <a:effectLst/>
                        </a:rPr>
                        <a:t>20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Expérience de pays</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smtClean="0">
                          <a:effectLst/>
                        </a:rPr>
                        <a:t>Mali</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01382640"/>
                  </a:ext>
                </a:extLst>
              </a:tr>
              <a:tr h="929202">
                <a:tc>
                  <a:txBody>
                    <a:bodyPr/>
                    <a:lstStyle/>
                    <a:p>
                      <a:pPr>
                        <a:lnSpc>
                          <a:spcPct val="107000"/>
                        </a:lnSpc>
                        <a:spcAft>
                          <a:spcPts val="0"/>
                        </a:spcAft>
                      </a:pPr>
                      <a:r>
                        <a:rPr lang="fr-FR" sz="2000" b="1" noProof="0" dirty="0">
                          <a:solidFill>
                            <a:schemeClr val="tx1"/>
                          </a:solidFill>
                          <a:effectLst/>
                        </a:rPr>
                        <a:t>5 minutes </a:t>
                      </a:r>
                    </a:p>
                    <a:p>
                      <a:pPr>
                        <a:lnSpc>
                          <a:spcPct val="107000"/>
                        </a:lnSpc>
                        <a:spcAft>
                          <a:spcPts val="0"/>
                        </a:spcAft>
                      </a:pPr>
                      <a:endParaRPr lang="fr-FR" sz="2000" b="1"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2000" b="1"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a:t>
                      </a:r>
                      <a:r>
                        <a:rPr lang="fr-FR" sz="2000" b="1" baseline="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minutes </a:t>
                      </a:r>
                      <a:endParaRPr lang="fr-FR" sz="2000" b="1"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nSpc>
                          <a:spcPct val="107000"/>
                        </a:lnSpc>
                        <a:spcAft>
                          <a:spcPts val="0"/>
                        </a:spcAft>
                      </a:pPr>
                      <a:r>
                        <a:rPr lang="fr-FR" sz="2000" b="1" noProof="0" dirty="0">
                          <a:solidFill>
                            <a:schemeClr val="tx1"/>
                          </a:solidFill>
                          <a:effectLst/>
                        </a:rPr>
                        <a:t>Remarques sur les calendriers du JAP 
Préoccupations sur la chaine d’approvisionnement des médicaments </a:t>
                      </a:r>
                      <a:endParaRPr lang="fr-FR" sz="2000" b="1"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nSpc>
                          <a:spcPct val="107000"/>
                        </a:lnSpc>
                        <a:spcAft>
                          <a:spcPts val="0"/>
                        </a:spcAft>
                      </a:pPr>
                      <a:r>
                        <a:rPr lang="fr-FR" sz="2000" b="1" noProof="0" dirty="0">
                          <a:solidFill>
                            <a:schemeClr val="tx1"/>
                          </a:solidFill>
                          <a:effectLst/>
                        </a:rPr>
                        <a:t>Honorat Zoure </a:t>
                      </a:r>
                    </a:p>
                    <a:p>
                      <a:pPr>
                        <a:lnSpc>
                          <a:spcPct val="107000"/>
                        </a:lnSpc>
                        <a:spcAft>
                          <a:spcPts val="0"/>
                        </a:spcAft>
                      </a:pPr>
                      <a:endParaRPr lang="fr-FR" sz="2000" b="1" noProof="0" dirty="0">
                        <a:solidFill>
                          <a:schemeClr val="tx1"/>
                        </a:solidFill>
                        <a:effectLst/>
                      </a:endParaRPr>
                    </a:p>
                    <a:p>
                      <a:pPr>
                        <a:lnSpc>
                          <a:spcPct val="107000"/>
                        </a:lnSpc>
                        <a:spcAft>
                          <a:spcPts val="0"/>
                        </a:spcAft>
                      </a:pPr>
                      <a:r>
                        <a:rPr lang="fr-FR" sz="2000" b="1" noProof="0" dirty="0">
                          <a:solidFill>
                            <a:schemeClr val="tx1"/>
                          </a:solidFill>
                          <a:effectLst/>
                        </a:rPr>
                        <a:t>Modeste Tezembong</a:t>
                      </a:r>
                      <a:endParaRPr lang="fr-FR" sz="2000" b="1"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1424679505"/>
                  </a:ext>
                </a:extLst>
              </a:tr>
              <a:tr h="300430">
                <a:tc>
                  <a:txBody>
                    <a:bodyPr/>
                    <a:lstStyle/>
                    <a:p>
                      <a:pPr>
                        <a:lnSpc>
                          <a:spcPct val="107000"/>
                        </a:lnSpc>
                        <a:spcAft>
                          <a:spcPts val="1000"/>
                        </a:spcAft>
                      </a:pPr>
                      <a:r>
                        <a:rPr lang="fr-FR" sz="2000" noProof="0" dirty="0">
                          <a:effectLst/>
                        </a:rPr>
                        <a:t>20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Question et Réponses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Tous</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07820184"/>
                  </a:ext>
                </a:extLst>
              </a:tr>
              <a:tr h="300430">
                <a:tc>
                  <a:txBody>
                    <a:bodyPr/>
                    <a:lstStyle/>
                    <a:p>
                      <a:pPr>
                        <a:lnSpc>
                          <a:spcPct val="107000"/>
                        </a:lnSpc>
                        <a:spcAft>
                          <a:spcPts val="1000"/>
                        </a:spcAft>
                      </a:pPr>
                      <a:r>
                        <a:rPr lang="fr-FR" sz="2000" noProof="0" dirty="0">
                          <a:effectLst/>
                        </a:rPr>
                        <a:t>5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Mots de clôture</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ESPEN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2181730"/>
                  </a:ext>
                </a:extLst>
              </a:tr>
            </a:tbl>
          </a:graphicData>
        </a:graphic>
      </p:graphicFrame>
    </p:spTree>
    <p:extLst>
      <p:ext uri="{BB962C8B-B14F-4D97-AF65-F5344CB8AC3E}">
        <p14:creationId xmlns:p14="http://schemas.microsoft.com/office/powerpoint/2010/main" val="142256816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re 1"/>
          <p:cNvSpPr txBox="1">
            <a:spLocks/>
          </p:cNvSpPr>
          <p:nvPr/>
        </p:nvSpPr>
        <p:spPr>
          <a:xfrm>
            <a:off x="2603846" y="806010"/>
            <a:ext cx="8616244" cy="1648117"/>
          </a:xfrm>
          <a:prstGeom prst="rect">
            <a:avLst/>
          </a:prstGeom>
        </p:spPr>
        <p:txBody>
          <a:bodyPr vert="horz" lIns="91438" tIns="45719" rIns="91438" bIns="45719"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sz="2000" b="1" i="0" u="none" strike="noStrike" kern="1200" cap="none" spc="0" normalizeH="0" baseline="0" noProof="0" dirty="0">
              <a:ln>
                <a:noFill/>
              </a:ln>
              <a:solidFill>
                <a:prstClr val="black">
                  <a:lumMod val="75000"/>
                  <a:lumOff val="25000"/>
                </a:prstClr>
              </a:solidFill>
              <a:effectLst/>
              <a:uLnTx/>
              <a:uFillTx/>
              <a:latin typeface="Acumin Pro Condensed Medium"/>
              <a:ea typeface="+mj-ea"/>
              <a:cs typeface="Acumin Pro Condensed Medium"/>
            </a:endParaRPr>
          </a:p>
        </p:txBody>
      </p:sp>
      <p:sp>
        <p:nvSpPr>
          <p:cNvPr id="11" name="ZoneTexte 10"/>
          <p:cNvSpPr txBox="1"/>
          <p:nvPr/>
        </p:nvSpPr>
        <p:spPr>
          <a:xfrm>
            <a:off x="2480736" y="6629401"/>
            <a:ext cx="184727" cy="384719"/>
          </a:xfrm>
          <a:prstGeom prst="rect">
            <a:avLst/>
          </a:prstGeom>
          <a:noFill/>
        </p:spPr>
        <p:txBody>
          <a:bodyPr wrap="none" lIns="91438" tIns="45719" rIns="91438" bIns="45719"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fr-FR" sz="19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Image 6" descr="WHO_africa_bleu.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4992" y="5267111"/>
            <a:ext cx="2075217" cy="1362290"/>
          </a:xfrm>
          <a:prstGeom prst="rect">
            <a:avLst/>
          </a:prstGeom>
        </p:spPr>
      </p:pic>
      <p:sp>
        <p:nvSpPr>
          <p:cNvPr id="2" name="Rectangle 1"/>
          <p:cNvSpPr/>
          <p:nvPr/>
        </p:nvSpPr>
        <p:spPr>
          <a:xfrm>
            <a:off x="2480736" y="638247"/>
            <a:ext cx="9374715" cy="1415770"/>
          </a:xfrm>
          <a:prstGeom prst="rect">
            <a:avLst/>
          </a:prstGeom>
        </p:spPr>
        <p:txBody>
          <a:bodyPr wrap="square" lIns="91438" tIns="45719" rIns="91438" bIns="45719">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99FF"/>
                </a:solidFill>
                <a:effectLst/>
                <a:uLnTx/>
                <a:uFillTx/>
                <a:latin typeface="Arial Narrow" panose="020B0606020202030204" pitchFamily="34" charset="0"/>
                <a:ea typeface="+mn-ea"/>
                <a:cs typeface="+mn-cs"/>
              </a:rPr>
              <a:t>Schistosomiasis sub-district level data review and analysis for shrinking the map; targeted treatment, better utilization of available prevalence</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99FF"/>
                </a:solidFill>
                <a:effectLst/>
                <a:uLnTx/>
                <a:uFillTx/>
                <a:latin typeface="Arial Narrow" panose="020B0606020202030204" pitchFamily="34" charset="0"/>
                <a:ea typeface="+mn-ea"/>
                <a:cs typeface="+mn-cs"/>
              </a:rPr>
              <a:t>data and sub-district level planning</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1F497D"/>
              </a:solidFill>
              <a:effectLst/>
              <a:uLnTx/>
              <a:uFillTx/>
              <a:latin typeface="Arial Narrow" panose="020B0606020202030204" pitchFamily="34" charset="0"/>
              <a:ea typeface="+mn-ea"/>
              <a:cs typeface="+mn-cs"/>
            </a:endParaRPr>
          </a:p>
        </p:txBody>
      </p:sp>
      <p:pic>
        <p:nvPicPr>
          <p:cNvPr id="9" name="Content Placeholder 3">
            <a:extLst>
              <a:ext uri="{FF2B5EF4-FFF2-40B4-BE49-F238E27FC236}">
                <a16:creationId xmlns:a16="http://schemas.microsoft.com/office/drawing/2014/main" id="{1BA1C06F-3DD6-4141-B25E-4274E8CDDA55}"/>
              </a:ext>
            </a:extLst>
          </p:cNvPr>
          <p:cNvPicPr>
            <a:picLocks noChangeAspect="1"/>
          </p:cNvPicPr>
          <p:nvPr/>
        </p:nvPicPr>
        <p:blipFill rotWithShape="1">
          <a:blip r:embed="rId4">
            <a:extLst/>
          </a:blip>
          <a:srcRect t="4477" r="4" b="5588"/>
          <a:stretch/>
        </p:blipFill>
        <p:spPr>
          <a:xfrm>
            <a:off x="7168093" y="2389234"/>
            <a:ext cx="4686070" cy="2763596"/>
          </a:xfrm>
          <a:prstGeom prst="rect">
            <a:avLst/>
          </a:prstGeom>
          <a:ln>
            <a:noFill/>
          </a:ln>
          <a:effectLst>
            <a:softEdge rad="112500"/>
          </a:effectLst>
        </p:spPr>
      </p:pic>
      <p:sp>
        <p:nvSpPr>
          <p:cNvPr id="3" name="Rectangle 2">
            <a:extLst>
              <a:ext uri="{FF2B5EF4-FFF2-40B4-BE49-F238E27FC236}">
                <a16:creationId xmlns:a16="http://schemas.microsoft.com/office/drawing/2014/main" id="{D344CC7E-6EF4-4316-8348-D3C21273D6DE}"/>
              </a:ext>
            </a:extLst>
          </p:cNvPr>
          <p:cNvSpPr/>
          <p:nvPr/>
        </p:nvSpPr>
        <p:spPr>
          <a:xfrm>
            <a:off x="2480735" y="2520498"/>
            <a:ext cx="4840363" cy="1266887"/>
          </a:xfrm>
          <a:prstGeom prst="rect">
            <a:avLst/>
          </a:prstGeom>
          <a:solidFill>
            <a:srgbClr val="0099F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rPr>
              <a:t>Gestion de la Chaîne d’Approvisionnement et Stocks de Médicaments contre les MTN</a:t>
            </a:r>
          </a:p>
        </p:txBody>
      </p:sp>
      <p:sp>
        <p:nvSpPr>
          <p:cNvPr id="4" name="Rectangle 3">
            <a:extLst>
              <a:ext uri="{FF2B5EF4-FFF2-40B4-BE49-F238E27FC236}">
                <a16:creationId xmlns:a16="http://schemas.microsoft.com/office/drawing/2014/main" id="{321A2662-BB24-4D10-9B3F-B07382DC0740}"/>
              </a:ext>
            </a:extLst>
          </p:cNvPr>
          <p:cNvSpPr/>
          <p:nvPr/>
        </p:nvSpPr>
        <p:spPr>
          <a:xfrm>
            <a:off x="5644158" y="5758266"/>
            <a:ext cx="2679832" cy="293724"/>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0099FF"/>
                </a:solidFill>
                <a:effectLst/>
                <a:uLnTx/>
                <a:uFillTx/>
                <a:latin typeface="Arial Narrow" panose="020B0606020202030204" pitchFamily="34" charset="0"/>
                <a:ea typeface="+mn-ea"/>
                <a:cs typeface="+mn-cs"/>
              </a:rPr>
              <a:t>Mr. Zoure Honorat &amp; Mr.  Modeste TEZEMBONG,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0099FF"/>
                </a:solidFill>
                <a:effectLst/>
                <a:uLnTx/>
                <a:uFillTx/>
                <a:latin typeface="Arial Narrow" panose="020B0606020202030204" pitchFamily="34" charset="0"/>
                <a:ea typeface="+mn-ea"/>
                <a:cs typeface="+mn-cs"/>
              </a:rPr>
              <a:t>Brazzaville, Congo,  16 Juillet ,2020 </a:t>
            </a:r>
          </a:p>
        </p:txBody>
      </p:sp>
    </p:spTree>
    <p:extLst>
      <p:ext uri="{BB962C8B-B14F-4D97-AF65-F5344CB8AC3E}">
        <p14:creationId xmlns:p14="http://schemas.microsoft.com/office/powerpoint/2010/main" val="397741713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3" name="Title 1">
            <a:extLst>
              <a:ext uri="{FF2B5EF4-FFF2-40B4-BE49-F238E27FC236}">
                <a16:creationId xmlns:a16="http://schemas.microsoft.com/office/drawing/2014/main" id="{784BF5AD-8970-43AA-AE66-F8DE071B6F52}"/>
              </a:ext>
            </a:extLst>
          </p:cNvPr>
          <p:cNvSpPr>
            <a:spLocks noGrp="1"/>
          </p:cNvSpPr>
          <p:nvPr>
            <p:ph type="title"/>
          </p:nvPr>
        </p:nvSpPr>
        <p:spPr>
          <a:xfrm>
            <a:off x="1358937" y="286854"/>
            <a:ext cx="10515600" cy="591715"/>
          </a:xfrm>
        </p:spPr>
        <p:txBody>
          <a:bodyPr>
            <a:noAutofit/>
          </a:bodyPr>
          <a:lstStyle/>
          <a:p>
            <a:r>
              <a:rPr lang="en-GB" dirty="0" err="1">
                <a:solidFill>
                  <a:srgbClr val="0070C0"/>
                </a:solidFill>
                <a:effectLst>
                  <a:outerShdw blurRad="38100" dist="38100" dir="2700000" algn="tl">
                    <a:srgbClr val="000000">
                      <a:alpha val="43137"/>
                    </a:srgbClr>
                  </a:outerShdw>
                </a:effectLst>
                <a:latin typeface="Gill Sans MT" panose="020B0502020104020203" pitchFamily="34" charset="0"/>
              </a:rPr>
              <a:t>Contenu</a:t>
            </a:r>
            <a:endParaRPr lang="fr-FR" sz="4400" b="1" dirty="0">
              <a:effectLst>
                <a:outerShdw blurRad="38100" dist="38100" dir="2700000" algn="tl">
                  <a:srgbClr val="000000">
                    <a:alpha val="43137"/>
                  </a:srgbClr>
                </a:outerShdw>
              </a:effectLst>
            </a:endParaRPr>
          </a:p>
        </p:txBody>
      </p:sp>
      <p:sp>
        <p:nvSpPr>
          <p:cNvPr id="16" name="Content Placeholder 2">
            <a:extLst>
              <a:ext uri="{FF2B5EF4-FFF2-40B4-BE49-F238E27FC236}">
                <a16:creationId xmlns:a16="http://schemas.microsoft.com/office/drawing/2014/main" id="{781D48A7-9591-4905-82AC-4631F86C51A8}"/>
              </a:ext>
            </a:extLst>
          </p:cNvPr>
          <p:cNvSpPr txBox="1">
            <a:spLocks/>
          </p:cNvSpPr>
          <p:nvPr/>
        </p:nvSpPr>
        <p:spPr>
          <a:xfrm>
            <a:off x="1561368" y="1046922"/>
            <a:ext cx="10219643" cy="3365795"/>
          </a:xfrm>
          <a:prstGeom prst="rect">
            <a:avLst/>
          </a:prstGeom>
          <a:noFill/>
        </p:spPr>
        <p:txBody>
          <a:bodyPr vert="horz" lIns="91438" tIns="45719" rIns="91438" bIns="45719" rtlCol="0">
            <a:normAutofit/>
          </a:bodyPr>
          <a:lstStyle>
            <a:lvl1pPr marL="171446" indent="-171446" algn="l" defTabSz="685783" rtl="0" eaLnBrk="1" latinLnBrk="0" hangingPunct="1">
              <a:lnSpc>
                <a:spcPct val="150000"/>
              </a:lnSpc>
              <a:spcBef>
                <a:spcPts val="751"/>
              </a:spcBef>
              <a:buFontTx/>
              <a:buBlip>
                <a:blip r:embed="rId3"/>
              </a:buBlip>
              <a:defRPr sz="2100" kern="1200">
                <a:solidFill>
                  <a:schemeClr val="bg2">
                    <a:lumMod val="25000"/>
                  </a:schemeClr>
                </a:solidFill>
                <a:latin typeface="Geneva" panose="020B0503030404040204" pitchFamily="34" charset="0"/>
                <a:ea typeface="Geneva" panose="020B0503030404040204" pitchFamily="34" charset="0"/>
                <a:cs typeface="+mn-cs"/>
              </a:defRPr>
            </a:lvl1pPr>
            <a:lvl2pPr marL="514338" indent="-171446" algn="l" defTabSz="685783" rtl="0" eaLnBrk="1" latinLnBrk="0" hangingPunct="1">
              <a:lnSpc>
                <a:spcPct val="100000"/>
              </a:lnSpc>
              <a:spcBef>
                <a:spcPts val="375"/>
              </a:spcBef>
              <a:buFontTx/>
              <a:buBlip>
                <a:blip r:embed="rId3"/>
              </a:buBlip>
              <a:defRPr sz="1900" kern="1200">
                <a:solidFill>
                  <a:schemeClr val="bg2">
                    <a:lumMod val="25000"/>
                  </a:schemeClr>
                </a:solidFill>
                <a:latin typeface="Geneva" panose="020B0503030404040204" pitchFamily="34" charset="0"/>
                <a:ea typeface="Geneva" panose="020B0503030404040204" pitchFamily="34" charset="0"/>
                <a:cs typeface="+mn-cs"/>
              </a:defRPr>
            </a:lvl2pPr>
            <a:lvl3pPr marL="857229" indent="-171446" algn="l" defTabSz="685783" rtl="0" eaLnBrk="1" latinLnBrk="0" hangingPunct="1">
              <a:lnSpc>
                <a:spcPct val="100000"/>
              </a:lnSpc>
              <a:spcBef>
                <a:spcPts val="375"/>
              </a:spcBef>
              <a:buFontTx/>
              <a:buBlip>
                <a:blip r:embed="rId3"/>
              </a:buBlip>
              <a:defRPr sz="1500" kern="1200">
                <a:solidFill>
                  <a:schemeClr val="bg2">
                    <a:lumMod val="25000"/>
                  </a:schemeClr>
                </a:solidFill>
                <a:latin typeface="Geneva" panose="020B0503030404040204" pitchFamily="34" charset="0"/>
                <a:ea typeface="Geneva" panose="020B0503030404040204" pitchFamily="34" charset="0"/>
                <a:cs typeface="+mn-cs"/>
              </a:defRPr>
            </a:lvl3pPr>
            <a:lvl4pPr marL="1200121" indent="-171446" algn="l" defTabSz="685783" rtl="0" eaLnBrk="1" latinLnBrk="0" hangingPunct="1">
              <a:lnSpc>
                <a:spcPct val="10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4pPr>
            <a:lvl5pPr marL="1543012" indent="-171446" algn="l" defTabSz="685783" rtl="0" eaLnBrk="1" latinLnBrk="0" hangingPunct="1">
              <a:lnSpc>
                <a:spcPct val="10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a:lstStyle>
          <a:p>
            <a:pPr marL="171446" marR="0" lvl="0" indent="-171446" algn="l" defTabSz="685783" rtl="0" eaLnBrk="1" fontAlgn="auto" latinLnBrk="0" hangingPunct="1">
              <a:lnSpc>
                <a:spcPct val="150000"/>
              </a:lnSpc>
              <a:spcBef>
                <a:spcPts val="751"/>
              </a:spcBef>
              <a:spcAft>
                <a:spcPts val="0"/>
              </a:spcAft>
              <a:buClrTx/>
              <a:buSzTx/>
              <a:buFontTx/>
              <a:buBlip>
                <a:blip r:embed="rId3"/>
              </a:buBlip>
              <a:tabLst/>
              <a:defRPr/>
            </a:pPr>
            <a:r>
              <a:rPr kumimoji="0" lang="en-GB" sz="2100" b="0" i="0" u="none" strike="noStrike" kern="1200" cap="none" spc="0" normalizeH="0" baseline="0" noProof="0" dirty="0">
                <a:ln>
                  <a:noFill/>
                </a:ln>
                <a:solidFill>
                  <a:srgbClr val="E7E6E6">
                    <a:lumMod val="25000"/>
                  </a:srgbClr>
                </a:solidFill>
                <a:effectLst>
                  <a:outerShdw blurRad="38100" dist="38100" dir="2700000" algn="tl">
                    <a:srgbClr val="000000">
                      <a:alpha val="43137"/>
                    </a:srgbClr>
                  </a:outerShdw>
                </a:effectLst>
                <a:uLnTx/>
                <a:uFillTx/>
                <a:latin typeface="Gill Sans MT" panose="020B0502020104020203" pitchFamily="34" charset="0"/>
                <a:cs typeface="+mn-cs"/>
              </a:rPr>
              <a:t>Les </a:t>
            </a:r>
            <a:r>
              <a:rPr kumimoji="0" lang="en-GB" sz="2100" b="0" i="0" u="none" strike="noStrike" kern="1200" cap="none" spc="0" normalizeH="0" baseline="0" noProof="0" dirty="0" err="1">
                <a:ln>
                  <a:noFill/>
                </a:ln>
                <a:solidFill>
                  <a:srgbClr val="E7E6E6">
                    <a:lumMod val="25000"/>
                  </a:srgbClr>
                </a:solidFill>
                <a:effectLst>
                  <a:outerShdw blurRad="38100" dist="38100" dir="2700000" algn="tl">
                    <a:srgbClr val="000000">
                      <a:alpha val="43137"/>
                    </a:srgbClr>
                  </a:outerShdw>
                </a:effectLst>
                <a:uLnTx/>
                <a:uFillTx/>
                <a:latin typeface="Gill Sans MT" panose="020B0502020104020203" pitchFamily="34" charset="0"/>
                <a:cs typeface="+mn-cs"/>
              </a:rPr>
              <a:t>etape</a:t>
            </a:r>
            <a:r>
              <a:rPr kumimoji="0" lang="en-GB" sz="2100" b="0" i="0" u="none" strike="noStrike" kern="1200" cap="none" spc="0" normalizeH="0" baseline="0" noProof="0" dirty="0">
                <a:ln>
                  <a:noFill/>
                </a:ln>
                <a:solidFill>
                  <a:srgbClr val="E7E6E6">
                    <a:lumMod val="25000"/>
                  </a:srgbClr>
                </a:solidFill>
                <a:effectLst>
                  <a:outerShdw blurRad="38100" dist="38100" dir="2700000" algn="tl">
                    <a:srgbClr val="000000">
                      <a:alpha val="43137"/>
                    </a:srgbClr>
                  </a:outerShdw>
                </a:effectLst>
                <a:uLnTx/>
                <a:uFillTx/>
                <a:latin typeface="Gill Sans MT" panose="020B0502020104020203" pitchFamily="34" charset="0"/>
                <a:cs typeface="+mn-cs"/>
              </a:rPr>
              <a:t> de la gestion de </a:t>
            </a:r>
            <a:r>
              <a:rPr kumimoji="0" lang="en-GB" sz="2100" b="0" i="0" u="none" strike="noStrike" kern="1200" cap="none" spc="0" normalizeH="0" baseline="0" noProof="0" dirty="0" err="1">
                <a:ln>
                  <a:noFill/>
                </a:ln>
                <a:solidFill>
                  <a:srgbClr val="E7E6E6">
                    <a:lumMod val="25000"/>
                  </a:srgbClr>
                </a:solidFill>
                <a:effectLst>
                  <a:outerShdw blurRad="38100" dist="38100" dir="2700000" algn="tl">
                    <a:srgbClr val="000000">
                      <a:alpha val="43137"/>
                    </a:srgbClr>
                  </a:outerShdw>
                </a:effectLst>
                <a:uLnTx/>
                <a:uFillTx/>
                <a:latin typeface="Gill Sans MT" panose="020B0502020104020203" pitchFamily="34" charset="0"/>
                <a:cs typeface="+mn-cs"/>
              </a:rPr>
              <a:t>chaîne</a:t>
            </a:r>
            <a:r>
              <a:rPr kumimoji="0" lang="en-GB" sz="2100" b="0" i="0" u="none" strike="noStrike" kern="1200" cap="none" spc="0" normalizeH="0" baseline="0" noProof="0" dirty="0">
                <a:ln>
                  <a:noFill/>
                </a:ln>
                <a:solidFill>
                  <a:srgbClr val="E7E6E6">
                    <a:lumMod val="25000"/>
                  </a:srgbClr>
                </a:solidFill>
                <a:effectLst>
                  <a:outerShdw blurRad="38100" dist="38100" dir="2700000" algn="tl">
                    <a:srgbClr val="000000">
                      <a:alpha val="43137"/>
                    </a:srgbClr>
                  </a:outerShdw>
                </a:effectLst>
                <a:uLnTx/>
                <a:uFillTx/>
                <a:latin typeface="Gill Sans MT" panose="020B0502020104020203" pitchFamily="34" charset="0"/>
                <a:cs typeface="+mn-cs"/>
              </a:rPr>
              <a:t> </a:t>
            </a:r>
            <a:r>
              <a:rPr kumimoji="0" lang="en-GB" sz="2100" b="0" i="0" u="none" strike="noStrike" kern="1200" cap="none" spc="0" normalizeH="0" baseline="0" noProof="0" dirty="0" err="1">
                <a:ln>
                  <a:noFill/>
                </a:ln>
                <a:solidFill>
                  <a:srgbClr val="E7E6E6">
                    <a:lumMod val="25000"/>
                  </a:srgbClr>
                </a:solidFill>
                <a:effectLst>
                  <a:outerShdw blurRad="38100" dist="38100" dir="2700000" algn="tl">
                    <a:srgbClr val="000000">
                      <a:alpha val="43137"/>
                    </a:srgbClr>
                  </a:outerShdw>
                </a:effectLst>
                <a:uLnTx/>
                <a:uFillTx/>
                <a:latin typeface="Gill Sans MT" panose="020B0502020104020203" pitchFamily="34" charset="0"/>
                <a:cs typeface="+mn-cs"/>
              </a:rPr>
              <a:t>d’approvisionnement</a:t>
            </a:r>
            <a:r>
              <a:rPr kumimoji="0" lang="en-GB" sz="2100" b="0" i="0" u="none" strike="noStrike" kern="1200" cap="none" spc="0" normalizeH="0" baseline="0" noProof="0" dirty="0">
                <a:ln>
                  <a:noFill/>
                </a:ln>
                <a:solidFill>
                  <a:srgbClr val="E7E6E6">
                    <a:lumMod val="25000"/>
                  </a:srgbClr>
                </a:solidFill>
                <a:effectLst>
                  <a:outerShdw blurRad="38100" dist="38100" dir="2700000" algn="tl">
                    <a:srgbClr val="000000">
                      <a:alpha val="43137"/>
                    </a:srgbClr>
                  </a:outerShdw>
                </a:effectLst>
                <a:uLnTx/>
                <a:uFillTx/>
                <a:latin typeface="Gill Sans MT" panose="020B0502020104020203" pitchFamily="34" charset="0"/>
                <a:cs typeface="+mn-cs"/>
              </a:rPr>
              <a:t> des medicaments </a:t>
            </a:r>
            <a:r>
              <a:rPr kumimoji="0" lang="en-GB" sz="2100" b="0" i="0" u="none" strike="noStrike" kern="1200" cap="none" spc="0" normalizeH="0" baseline="0" noProof="0" dirty="0" err="1">
                <a:ln>
                  <a:noFill/>
                </a:ln>
                <a:solidFill>
                  <a:srgbClr val="E7E6E6">
                    <a:lumMod val="25000"/>
                  </a:srgbClr>
                </a:solidFill>
                <a:effectLst>
                  <a:outerShdw blurRad="38100" dist="38100" dir="2700000" algn="tl">
                    <a:srgbClr val="000000">
                      <a:alpha val="43137"/>
                    </a:srgbClr>
                  </a:outerShdw>
                </a:effectLst>
                <a:uLnTx/>
                <a:uFillTx/>
                <a:latin typeface="Gill Sans MT" panose="020B0502020104020203" pitchFamily="34" charset="0"/>
                <a:cs typeface="+mn-cs"/>
              </a:rPr>
              <a:t>contre</a:t>
            </a:r>
            <a:r>
              <a:rPr kumimoji="0" lang="en-GB" sz="2100" b="0" i="0" u="none" strike="noStrike" kern="1200" cap="none" spc="0" normalizeH="0" baseline="0" noProof="0" dirty="0">
                <a:ln>
                  <a:noFill/>
                </a:ln>
                <a:solidFill>
                  <a:srgbClr val="E7E6E6">
                    <a:lumMod val="25000"/>
                  </a:srgbClr>
                </a:solidFill>
                <a:effectLst>
                  <a:outerShdw blurRad="38100" dist="38100" dir="2700000" algn="tl">
                    <a:srgbClr val="000000">
                      <a:alpha val="43137"/>
                    </a:srgbClr>
                  </a:outerShdw>
                </a:effectLst>
                <a:uLnTx/>
                <a:uFillTx/>
                <a:latin typeface="Gill Sans MT" panose="020B0502020104020203" pitchFamily="34" charset="0"/>
                <a:cs typeface="+mn-cs"/>
              </a:rPr>
              <a:t> les MTN?</a:t>
            </a:r>
          </a:p>
          <a:p>
            <a:pPr marL="171446" marR="0" lvl="0" indent="-171446" algn="l" defTabSz="685783" rtl="0" eaLnBrk="1" fontAlgn="auto" latinLnBrk="0" hangingPunct="1">
              <a:lnSpc>
                <a:spcPct val="150000"/>
              </a:lnSpc>
              <a:spcBef>
                <a:spcPts val="751"/>
              </a:spcBef>
              <a:spcAft>
                <a:spcPts val="0"/>
              </a:spcAft>
              <a:buClrTx/>
              <a:buSzTx/>
              <a:buFontTx/>
              <a:buBlip>
                <a:blip r:embed="rId3"/>
              </a:buBlip>
              <a:tabLst/>
              <a:defRPr/>
            </a:pPr>
            <a:r>
              <a:rPr kumimoji="0" lang="en-GB" sz="2100" b="0" i="0" u="none" strike="noStrike" kern="1200" cap="none" spc="0" normalizeH="0" baseline="0" noProof="0" dirty="0">
                <a:ln>
                  <a:noFill/>
                </a:ln>
                <a:solidFill>
                  <a:srgbClr val="E7E6E6">
                    <a:lumMod val="25000"/>
                  </a:srgbClr>
                </a:solidFill>
                <a:effectLst>
                  <a:outerShdw blurRad="38100" dist="38100" dir="2700000" algn="tl">
                    <a:srgbClr val="000000">
                      <a:alpha val="43137"/>
                    </a:srgbClr>
                  </a:outerShdw>
                </a:effectLst>
                <a:uLnTx/>
                <a:uFillTx/>
                <a:latin typeface="Gill Sans MT" panose="020B0502020104020203" pitchFamily="34" charset="0"/>
                <a:cs typeface="+mn-cs"/>
              </a:rPr>
              <a:t>Les challenges et suggestions </a:t>
            </a:r>
            <a:r>
              <a:rPr kumimoji="0" lang="en-GB" sz="2100" b="0" i="0" u="none" strike="noStrike" kern="1200" cap="none" spc="0" normalizeH="0" baseline="0" noProof="0" dirty="0" err="1">
                <a:ln>
                  <a:noFill/>
                </a:ln>
                <a:solidFill>
                  <a:srgbClr val="E7E6E6">
                    <a:lumMod val="25000"/>
                  </a:srgbClr>
                </a:solidFill>
                <a:effectLst>
                  <a:outerShdw blurRad="38100" dist="38100" dir="2700000" algn="tl">
                    <a:srgbClr val="000000">
                      <a:alpha val="43137"/>
                    </a:srgbClr>
                  </a:outerShdw>
                </a:effectLst>
                <a:uLnTx/>
                <a:uFillTx/>
                <a:latin typeface="Gill Sans MT" panose="020B0502020104020203" pitchFamily="34" charset="0"/>
                <a:cs typeface="+mn-cs"/>
              </a:rPr>
              <a:t>d’amelioration</a:t>
            </a:r>
            <a:r>
              <a:rPr kumimoji="0" lang="en-GB" sz="2100" b="0" i="0" u="none" strike="noStrike" kern="1200" cap="none" spc="0" normalizeH="0" baseline="0" noProof="0" dirty="0">
                <a:ln>
                  <a:noFill/>
                </a:ln>
                <a:solidFill>
                  <a:srgbClr val="E7E6E6">
                    <a:lumMod val="25000"/>
                  </a:srgbClr>
                </a:solidFill>
                <a:effectLst>
                  <a:outerShdw blurRad="38100" dist="38100" dir="2700000" algn="tl">
                    <a:srgbClr val="000000">
                      <a:alpha val="43137"/>
                    </a:srgbClr>
                  </a:outerShdw>
                </a:effectLst>
                <a:uLnTx/>
                <a:uFillTx/>
                <a:latin typeface="Gill Sans MT" panose="020B0502020104020203" pitchFamily="34" charset="0"/>
                <a:cs typeface="+mn-cs"/>
              </a:rPr>
              <a:t>?</a:t>
            </a:r>
          </a:p>
          <a:p>
            <a:pPr marL="171446" marR="0" lvl="0" indent="-171446" algn="l" defTabSz="685783" rtl="0" eaLnBrk="1" fontAlgn="auto" latinLnBrk="0" hangingPunct="1">
              <a:lnSpc>
                <a:spcPct val="150000"/>
              </a:lnSpc>
              <a:spcBef>
                <a:spcPts val="751"/>
              </a:spcBef>
              <a:spcAft>
                <a:spcPts val="0"/>
              </a:spcAft>
              <a:buClrTx/>
              <a:buSzTx/>
              <a:buFontTx/>
              <a:buBlip>
                <a:blip r:embed="rId3"/>
              </a:buBlip>
              <a:tabLst/>
              <a:defRPr/>
            </a:pPr>
            <a:r>
              <a:rPr kumimoji="0" lang="en-GB" sz="2100" b="0" i="0" u="none" strike="noStrike" kern="1200" cap="none" spc="0" normalizeH="0" baseline="0" noProof="0" dirty="0">
                <a:ln>
                  <a:noFill/>
                </a:ln>
                <a:solidFill>
                  <a:srgbClr val="E7E6E6">
                    <a:lumMod val="25000"/>
                  </a:srgbClr>
                </a:solidFill>
                <a:effectLst>
                  <a:outerShdw blurRad="38100" dist="38100" dir="2700000" algn="tl">
                    <a:srgbClr val="000000">
                      <a:alpha val="43137"/>
                    </a:srgbClr>
                  </a:outerShdw>
                </a:effectLst>
                <a:uLnTx/>
                <a:uFillTx/>
                <a:latin typeface="Gill Sans MT" panose="020B0502020104020203" pitchFamily="34" charset="0"/>
                <a:cs typeface="+mn-cs"/>
              </a:rPr>
              <a:t>Medicaments non </a:t>
            </a:r>
            <a:r>
              <a:rPr kumimoji="0" lang="en-GB" sz="2100" b="0" i="0" u="none" strike="noStrike" kern="1200" cap="none" spc="0" normalizeH="0" baseline="0" noProof="0" dirty="0" err="1">
                <a:ln>
                  <a:noFill/>
                </a:ln>
                <a:solidFill>
                  <a:srgbClr val="E7E6E6">
                    <a:lumMod val="25000"/>
                  </a:srgbClr>
                </a:solidFill>
                <a:effectLst>
                  <a:outerShdw blurRad="38100" dist="38100" dir="2700000" algn="tl">
                    <a:srgbClr val="000000">
                      <a:alpha val="43137"/>
                    </a:srgbClr>
                  </a:outerShdw>
                </a:effectLst>
                <a:uLnTx/>
                <a:uFillTx/>
                <a:latin typeface="Gill Sans MT" panose="020B0502020104020203" pitchFamily="34" charset="0"/>
                <a:cs typeface="+mn-cs"/>
              </a:rPr>
              <a:t>comptabilises</a:t>
            </a:r>
            <a:r>
              <a:rPr kumimoji="0" lang="en-GB" sz="2100" b="0" i="0" u="none" strike="noStrike" kern="1200" cap="none" spc="0" normalizeH="0" baseline="0" noProof="0" dirty="0">
                <a:ln>
                  <a:noFill/>
                </a:ln>
                <a:solidFill>
                  <a:srgbClr val="E7E6E6">
                    <a:lumMod val="25000"/>
                  </a:srgbClr>
                </a:solidFill>
                <a:effectLst>
                  <a:outerShdw blurRad="38100" dist="38100" dir="2700000" algn="tl">
                    <a:srgbClr val="000000">
                      <a:alpha val="43137"/>
                    </a:srgbClr>
                  </a:outerShdw>
                </a:effectLst>
                <a:uLnTx/>
                <a:uFillTx/>
                <a:latin typeface="Gill Sans MT" panose="020B0502020104020203" pitchFamily="34" charset="0"/>
                <a:cs typeface="+mn-cs"/>
              </a:rPr>
              <a:t> </a:t>
            </a:r>
            <a:r>
              <a:rPr kumimoji="0" lang="en-GB" sz="2100" b="0" i="0" u="none" strike="noStrike" kern="1200" cap="none" spc="0" normalizeH="0" baseline="0" noProof="0" dirty="0" err="1">
                <a:ln>
                  <a:noFill/>
                </a:ln>
                <a:solidFill>
                  <a:srgbClr val="E7E6E6">
                    <a:lumMod val="25000"/>
                  </a:srgbClr>
                </a:solidFill>
                <a:effectLst>
                  <a:outerShdw blurRad="38100" dist="38100" dir="2700000" algn="tl">
                    <a:srgbClr val="000000">
                      <a:alpha val="43137"/>
                    </a:srgbClr>
                  </a:outerShdw>
                </a:effectLst>
                <a:uLnTx/>
                <a:uFillTx/>
                <a:latin typeface="Gill Sans MT" panose="020B0502020104020203" pitchFamily="34" charset="0"/>
                <a:cs typeface="+mn-cs"/>
              </a:rPr>
              <a:t>ou</a:t>
            </a:r>
            <a:r>
              <a:rPr kumimoji="0" lang="en-GB" sz="2100" b="0" i="0" u="none" strike="noStrike" kern="1200" cap="none" spc="0" normalizeH="0" baseline="0" noProof="0" dirty="0">
                <a:ln>
                  <a:noFill/>
                </a:ln>
                <a:solidFill>
                  <a:srgbClr val="E7E6E6">
                    <a:lumMod val="25000"/>
                  </a:srgbClr>
                </a:solidFill>
                <a:effectLst>
                  <a:outerShdw blurRad="38100" dist="38100" dir="2700000" algn="tl">
                    <a:srgbClr val="000000">
                      <a:alpha val="43137"/>
                    </a:srgbClr>
                  </a:outerShdw>
                </a:effectLst>
                <a:uLnTx/>
                <a:uFillTx/>
                <a:latin typeface="Gill Sans MT" panose="020B0502020104020203" pitchFamily="34" charset="0"/>
                <a:cs typeface="+mn-cs"/>
              </a:rPr>
              <a:t>  non justifies </a:t>
            </a:r>
          </a:p>
          <a:p>
            <a:pPr marL="171446" marR="0" lvl="0" indent="-171446" algn="l" defTabSz="685783" rtl="0" eaLnBrk="1" fontAlgn="auto" latinLnBrk="0" hangingPunct="1">
              <a:lnSpc>
                <a:spcPct val="150000"/>
              </a:lnSpc>
              <a:spcBef>
                <a:spcPts val="751"/>
              </a:spcBef>
              <a:spcAft>
                <a:spcPts val="0"/>
              </a:spcAft>
              <a:buClrTx/>
              <a:buSzTx/>
              <a:buFontTx/>
              <a:buBlip>
                <a:blip r:embed="rId3"/>
              </a:buBlip>
              <a:tabLst/>
              <a:defRPr/>
            </a:pPr>
            <a:r>
              <a:rPr kumimoji="0" lang="fr-FR"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cs typeface="+mn-cs"/>
              </a:rPr>
              <a:t>Erreurs et incohérences les plus courantes dans les formulaires JAP soumis</a:t>
            </a:r>
            <a:endParaRPr kumimoji="0" lang="en-GB" sz="2100" b="0" i="0" u="none" strike="noStrike" kern="1200" cap="none" spc="0" normalizeH="0" baseline="0" noProof="0" dirty="0">
              <a:ln>
                <a:noFill/>
              </a:ln>
              <a:solidFill>
                <a:srgbClr val="E7E6E6">
                  <a:lumMod val="25000"/>
                </a:srgbClr>
              </a:solidFill>
              <a:effectLst>
                <a:outerShdw blurRad="38100" dist="38100" dir="2700000" algn="tl">
                  <a:srgbClr val="000000">
                    <a:alpha val="43137"/>
                  </a:srgbClr>
                </a:outerShdw>
              </a:effectLst>
              <a:uLnTx/>
              <a:uFillTx/>
              <a:latin typeface="Geneva" panose="020B0503030404040204" pitchFamily="34" charset="0"/>
              <a:cs typeface="+mn-cs"/>
            </a:endParaRPr>
          </a:p>
        </p:txBody>
      </p:sp>
    </p:spTree>
    <p:extLst>
      <p:ext uri="{BB962C8B-B14F-4D97-AF65-F5344CB8AC3E}">
        <p14:creationId xmlns:p14="http://schemas.microsoft.com/office/powerpoint/2010/main" val="28684991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3" name="Title 1">
            <a:extLst>
              <a:ext uri="{FF2B5EF4-FFF2-40B4-BE49-F238E27FC236}">
                <a16:creationId xmlns:a16="http://schemas.microsoft.com/office/drawing/2014/main" id="{784BF5AD-8970-43AA-AE66-F8DE071B6F52}"/>
              </a:ext>
            </a:extLst>
          </p:cNvPr>
          <p:cNvSpPr>
            <a:spLocks noGrp="1"/>
          </p:cNvSpPr>
          <p:nvPr>
            <p:ph type="title"/>
          </p:nvPr>
        </p:nvSpPr>
        <p:spPr>
          <a:xfrm>
            <a:off x="1112886" y="164240"/>
            <a:ext cx="10933339" cy="1038820"/>
          </a:xfrm>
        </p:spPr>
        <p:txBody>
          <a:bodyPr>
            <a:noAutofit/>
          </a:bodyPr>
          <a:lstStyle/>
          <a:p>
            <a:r>
              <a:rPr lang="fr-FR" sz="2800" dirty="0">
                <a:solidFill>
                  <a:srgbClr val="0070C0"/>
                </a:solidFill>
                <a:effectLst>
                  <a:outerShdw blurRad="38100" dist="38100" dir="2700000" algn="tl">
                    <a:srgbClr val="000000">
                      <a:alpha val="43137"/>
                    </a:srgbClr>
                  </a:outerShdw>
                </a:effectLst>
                <a:latin typeface="Gill Sans MT" panose="020B0502020104020203" pitchFamily="34" charset="0"/>
              </a:rPr>
              <a:t>Quelles sont les étapes clés du processus de la chaîne d'approvisionnement spécifiques aux MTN ? (1/2)</a:t>
            </a:r>
            <a:endParaRPr lang="fr-FR" b="1" dirty="0">
              <a:effectLst>
                <a:outerShdw blurRad="38100" dist="38100" dir="2700000" algn="tl">
                  <a:srgbClr val="000000">
                    <a:alpha val="43137"/>
                  </a:srgbClr>
                </a:outerShdw>
              </a:effectLst>
            </a:endParaRPr>
          </a:p>
        </p:txBody>
      </p:sp>
      <p:sp>
        <p:nvSpPr>
          <p:cNvPr id="16" name="Content Placeholder 2">
            <a:extLst>
              <a:ext uri="{FF2B5EF4-FFF2-40B4-BE49-F238E27FC236}">
                <a16:creationId xmlns:a16="http://schemas.microsoft.com/office/drawing/2014/main" id="{E1DC118F-36D7-4CDE-9B0E-0E3A849DB005}"/>
              </a:ext>
            </a:extLst>
          </p:cNvPr>
          <p:cNvSpPr txBox="1">
            <a:spLocks/>
          </p:cNvSpPr>
          <p:nvPr/>
        </p:nvSpPr>
        <p:spPr>
          <a:xfrm>
            <a:off x="1112886" y="1528315"/>
            <a:ext cx="11079114" cy="5020341"/>
          </a:xfrm>
          <a:prstGeom prst="rect">
            <a:avLst/>
          </a:prstGeom>
        </p:spPr>
        <p:txBody>
          <a:bodyPr vert="horz" lIns="91408" tIns="45704" rIns="91408" bIns="45704" rtlCol="0">
            <a:normAutofit fontScale="92500" lnSpcReduction="20000"/>
          </a:bodyPr>
          <a:lstStyle>
            <a:lvl1pPr marL="342778" indent="-342778" algn="l" defTabSz="9140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88" indent="-285650" algn="l" defTabSz="9140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597" indent="-228519" algn="l" defTabSz="9140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635" indent="-228519" algn="l" defTabSz="9140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674" indent="-228519" algn="l" defTabSz="9140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713" indent="-228519" algn="l" defTabSz="9140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750" indent="-228519" algn="l" defTabSz="9140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90" indent="-228519" algn="l" defTabSz="9140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829" indent="-228519" algn="l" defTabSz="9140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marR="0" lvl="0" indent="-514350" algn="l" defTabSz="914077" rtl="0" eaLnBrk="1" fontAlgn="auto" latinLnBrk="0" hangingPunct="1">
              <a:lnSpc>
                <a:spcPct val="100000"/>
              </a:lnSpc>
              <a:spcBef>
                <a:spcPct val="20000"/>
              </a:spcBef>
              <a:spcAft>
                <a:spcPts val="0"/>
              </a:spcAft>
              <a:buClrTx/>
              <a:buSzTx/>
              <a:buFont typeface="+mj-lt"/>
              <a:buAutoNum type="arabicPeriod"/>
              <a:tabLst/>
              <a:defRPr/>
            </a:pPr>
            <a:r>
              <a:rPr kumimoji="0" lang="fr-FR" sz="32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La </a:t>
            </a:r>
            <a:r>
              <a:rPr kumimoji="0" lang="fr-FR" sz="3500" b="1" i="0" u="none" strike="noStrike" kern="1200" cap="none" spc="0" normalizeH="0" baseline="0" noProof="0" dirty="0">
                <a:ln>
                  <a:noFill/>
                </a:ln>
                <a:solidFill>
                  <a:srgbClr val="0000FF"/>
                </a:solidFill>
                <a:effectLst/>
                <a:uLnTx/>
                <a:uFillTx/>
                <a:latin typeface="Gill Sans MT" panose="020B0502020104020203" pitchFamily="34" charset="0"/>
                <a:ea typeface="+mn-ea"/>
                <a:cs typeface="+mn-cs"/>
              </a:rPr>
              <a:t>Q</a:t>
            </a:r>
            <a:r>
              <a:rPr kumimoji="0" lang="fr-FR" sz="3200" b="1" i="0" u="none" strike="noStrike" kern="1200" cap="none" spc="0" normalizeH="0" baseline="0" noProof="0" dirty="0">
                <a:ln>
                  <a:noFill/>
                </a:ln>
                <a:solidFill>
                  <a:srgbClr val="0000FF"/>
                </a:solidFill>
                <a:effectLst/>
                <a:uLnTx/>
                <a:uFillTx/>
                <a:latin typeface="Gill Sans MT" panose="020B0502020104020203" pitchFamily="34" charset="0"/>
                <a:ea typeface="+mn-ea"/>
                <a:cs typeface="+mn-cs"/>
              </a:rPr>
              <a:t>uantification</a:t>
            </a:r>
            <a:r>
              <a:rPr kumimoji="0" lang="fr-FR" sz="32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 et </a:t>
            </a:r>
            <a:r>
              <a:rPr kumimoji="0" lang="fr-FR" sz="3500" b="1" i="0" u="none" strike="noStrike" kern="1200" cap="none" spc="0" normalizeH="0" baseline="0" noProof="0" dirty="0">
                <a:ln>
                  <a:noFill/>
                </a:ln>
                <a:solidFill>
                  <a:srgbClr val="0000FF"/>
                </a:solidFill>
                <a:effectLst/>
                <a:uLnTx/>
                <a:uFillTx/>
                <a:latin typeface="Gill Sans MT" panose="020B0502020104020203" pitchFamily="34" charset="0"/>
                <a:ea typeface="+mn-ea"/>
                <a:cs typeface="+mn-cs"/>
              </a:rPr>
              <a:t>les </a:t>
            </a:r>
            <a:r>
              <a:rPr kumimoji="0" lang="fr-FR" sz="3500" b="1" i="0" u="none" strike="noStrike" kern="1200" cap="none" spc="0" normalizeH="0" baseline="0" noProof="0" dirty="0" err="1">
                <a:ln>
                  <a:noFill/>
                </a:ln>
                <a:solidFill>
                  <a:srgbClr val="0000FF"/>
                </a:solidFill>
                <a:effectLst/>
                <a:uLnTx/>
                <a:uFillTx/>
                <a:latin typeface="Gill Sans MT" panose="020B0502020104020203" pitchFamily="34" charset="0"/>
                <a:ea typeface="+mn-ea"/>
                <a:cs typeface="+mn-cs"/>
              </a:rPr>
              <a:t>Previsions</a:t>
            </a:r>
            <a:r>
              <a:rPr kumimoji="0" lang="fr-FR" sz="3500" b="1" i="0" u="none" strike="noStrike" kern="1200" cap="none" spc="0" normalizeH="0" baseline="0" noProof="0" dirty="0">
                <a:ln>
                  <a:noFill/>
                </a:ln>
                <a:solidFill>
                  <a:srgbClr val="0000FF"/>
                </a:solidFill>
                <a:effectLst/>
                <a:uLnTx/>
                <a:uFillTx/>
                <a:latin typeface="Gill Sans MT" panose="020B0502020104020203" pitchFamily="34" charset="0"/>
                <a:ea typeface="+mn-ea"/>
                <a:cs typeface="+mn-cs"/>
              </a:rPr>
              <a:t> </a:t>
            </a:r>
            <a:r>
              <a:rPr kumimoji="0" lang="fr-FR" sz="32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des besoins nationaux en médicaments MTN </a:t>
            </a:r>
            <a:r>
              <a:rPr kumimoji="0" lang="fr-FR" sz="3200" b="1" i="0" u="none" strike="noStrike" kern="1200" cap="none" spc="0" normalizeH="0" baseline="0" noProof="0" dirty="0">
                <a:ln>
                  <a:noFill/>
                </a:ln>
                <a:solidFill>
                  <a:srgbClr val="0000FF"/>
                </a:solidFill>
                <a:effectLst/>
                <a:uLnTx/>
                <a:uFillTx/>
                <a:latin typeface="Gill Sans MT" panose="020B0502020104020203" pitchFamily="34" charset="0"/>
                <a:ea typeface="+mn-ea"/>
                <a:cs typeface="+mn-cs"/>
              </a:rPr>
              <a:t> </a:t>
            </a:r>
          </a:p>
          <a:p>
            <a:pPr marL="514350" marR="0" lvl="0" indent="-514350" algn="l" defTabSz="914077" rtl="0" eaLnBrk="1" fontAlgn="auto" latinLnBrk="0" hangingPunct="1">
              <a:lnSpc>
                <a:spcPct val="100000"/>
              </a:lnSpc>
              <a:spcBef>
                <a:spcPct val="20000"/>
              </a:spcBef>
              <a:spcAft>
                <a:spcPts val="0"/>
              </a:spcAft>
              <a:buClrTx/>
              <a:buSzTx/>
              <a:buFont typeface="+mj-lt"/>
              <a:buAutoNum type="arabicPeriod"/>
              <a:tabLst/>
              <a:defRPr/>
            </a:pPr>
            <a:r>
              <a:rPr kumimoji="0" lang="fr-FR" sz="32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Soumission de la </a:t>
            </a:r>
            <a:r>
              <a:rPr kumimoji="0" lang="fr-FR" sz="3200" b="1" i="0" u="none" strike="noStrike" kern="1200" cap="none" spc="0" normalizeH="0" baseline="0" noProof="0" dirty="0">
                <a:ln>
                  <a:noFill/>
                </a:ln>
                <a:solidFill>
                  <a:srgbClr val="0000FF"/>
                </a:solidFill>
                <a:effectLst/>
                <a:uLnTx/>
                <a:uFillTx/>
                <a:latin typeface="Gill Sans MT" panose="020B0502020104020203" pitchFamily="34" charset="0"/>
                <a:ea typeface="+mn-ea"/>
                <a:cs typeface="+mn-cs"/>
              </a:rPr>
              <a:t>Demande Commune </a:t>
            </a:r>
            <a:r>
              <a:rPr kumimoji="0" lang="fr-FR" sz="32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de </a:t>
            </a:r>
            <a:r>
              <a:rPr kumimoji="0" lang="fr-FR" sz="3200" b="0" i="0" u="none" strike="noStrike" kern="1200" cap="none" spc="0" normalizeH="0" baseline="0" noProof="0" dirty="0" err="1">
                <a:ln>
                  <a:noFill/>
                </a:ln>
                <a:solidFill>
                  <a:sysClr val="windowText" lastClr="000000"/>
                </a:solidFill>
                <a:effectLst/>
                <a:uLnTx/>
                <a:uFillTx/>
                <a:latin typeface="Gill Sans MT" panose="020B0502020104020203" pitchFamily="34" charset="0"/>
                <a:ea typeface="+mn-ea"/>
                <a:cs typeface="+mn-cs"/>
              </a:rPr>
              <a:t>Medicaments</a:t>
            </a:r>
            <a:r>
              <a:rPr kumimoji="0" lang="fr-FR" sz="32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 MTN</a:t>
            </a:r>
            <a:endParaRPr kumimoji="0" lang="fr-FR" sz="3200" b="1"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endParaRPr>
          </a:p>
          <a:p>
            <a:pPr marL="514350" marR="0" lvl="0" indent="-514350" algn="l" defTabSz="914077" rtl="0" eaLnBrk="1" fontAlgn="auto" latinLnBrk="0" hangingPunct="1">
              <a:lnSpc>
                <a:spcPct val="100000"/>
              </a:lnSpc>
              <a:spcBef>
                <a:spcPct val="20000"/>
              </a:spcBef>
              <a:spcAft>
                <a:spcPts val="0"/>
              </a:spcAft>
              <a:buClrTx/>
              <a:buSzTx/>
              <a:buFont typeface="+mj-lt"/>
              <a:buAutoNum type="arabicPeriod"/>
              <a:tabLst/>
              <a:defRPr/>
            </a:pPr>
            <a:r>
              <a:rPr kumimoji="0" lang="fr-FR" sz="32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Examen / </a:t>
            </a:r>
            <a:r>
              <a:rPr kumimoji="0" lang="fr-FR" sz="3200" b="1" i="0" u="none" strike="noStrike" kern="1200" cap="none" spc="0" normalizeH="0" baseline="0" noProof="0" dirty="0">
                <a:ln>
                  <a:noFill/>
                </a:ln>
                <a:solidFill>
                  <a:srgbClr val="0000FF"/>
                </a:solidFill>
                <a:effectLst/>
                <a:uLnTx/>
                <a:uFillTx/>
                <a:latin typeface="Gill Sans MT" panose="020B0502020104020203" pitchFamily="34" charset="0"/>
                <a:ea typeface="+mn-ea"/>
                <a:cs typeface="+mn-cs"/>
              </a:rPr>
              <a:t>révision</a:t>
            </a:r>
            <a:r>
              <a:rPr kumimoji="0" lang="fr-FR" sz="32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 / </a:t>
            </a:r>
            <a:r>
              <a:rPr kumimoji="0" lang="fr-FR" sz="3200" b="1" i="0" u="none" strike="noStrike" kern="1200" cap="none" spc="0" normalizeH="0" baseline="0" noProof="0" dirty="0">
                <a:ln>
                  <a:noFill/>
                </a:ln>
                <a:solidFill>
                  <a:srgbClr val="0000FF"/>
                </a:solidFill>
                <a:effectLst/>
                <a:uLnTx/>
                <a:uFillTx/>
                <a:latin typeface="Gill Sans MT" panose="020B0502020104020203" pitchFamily="34" charset="0"/>
                <a:ea typeface="+mn-ea"/>
                <a:cs typeface="+mn-cs"/>
              </a:rPr>
              <a:t>approbation</a:t>
            </a:r>
            <a:r>
              <a:rPr kumimoji="0" lang="fr-FR" sz="32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 de la demande de médicaments</a:t>
            </a:r>
          </a:p>
          <a:p>
            <a:pPr marL="514350" marR="0" lvl="0" indent="-514350" algn="l" defTabSz="914077" rtl="0" eaLnBrk="1" fontAlgn="auto" latinLnBrk="0" hangingPunct="1">
              <a:lnSpc>
                <a:spcPct val="100000"/>
              </a:lnSpc>
              <a:spcBef>
                <a:spcPct val="20000"/>
              </a:spcBef>
              <a:spcAft>
                <a:spcPts val="0"/>
              </a:spcAft>
              <a:buClrTx/>
              <a:buSzTx/>
              <a:buFont typeface="+mj-lt"/>
              <a:buAutoNum type="arabicPeriod"/>
              <a:tabLst/>
              <a:defRPr/>
            </a:pPr>
            <a:r>
              <a:rPr kumimoji="0" lang="fr-FR" sz="32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Fourniture et expédition des médicaments</a:t>
            </a:r>
            <a:r>
              <a:rPr kumimoji="0" lang="fr-FR" sz="3200" b="0" i="0" u="none" strike="noStrike" kern="1200" cap="none" spc="0" normalizeH="0" baseline="0" noProof="0" dirty="0">
                <a:ln>
                  <a:noFill/>
                </a:ln>
                <a:solidFill>
                  <a:srgbClr val="0000FF"/>
                </a:solidFill>
                <a:effectLst/>
                <a:uLnTx/>
                <a:uFillTx/>
                <a:latin typeface="Gill Sans MT" panose="020B0502020104020203" pitchFamily="34" charset="0"/>
                <a:ea typeface="+mn-ea"/>
                <a:cs typeface="+mn-cs"/>
              </a:rPr>
              <a:t> </a:t>
            </a:r>
            <a:r>
              <a:rPr kumimoji="0" lang="fr-FR" sz="32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(Partie externe)</a:t>
            </a:r>
          </a:p>
          <a:p>
            <a:pPr marL="914260" marR="0" lvl="1" indent="-514350" algn="l" defTabSz="914077"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Placement de la commande : PO </a:t>
            </a:r>
            <a:r>
              <a:rPr kumimoji="0" lang="fr-FR" sz="2800" b="0" i="0" u="none" strike="noStrike" kern="1200" cap="none" spc="0" normalizeH="0" baseline="0" noProof="0" dirty="0" err="1">
                <a:ln>
                  <a:noFill/>
                </a:ln>
                <a:solidFill>
                  <a:sysClr val="windowText" lastClr="000000"/>
                </a:solidFill>
                <a:effectLst/>
                <a:uLnTx/>
                <a:uFillTx/>
                <a:latin typeface="Gill Sans MT" panose="020B0502020104020203" pitchFamily="34" charset="0"/>
                <a:ea typeface="+mn-ea"/>
                <a:cs typeface="+mn-cs"/>
              </a:rPr>
              <a:t>request</a:t>
            </a:r>
            <a:r>
              <a:rPr kumimoji="0" lang="fr-FR" sz="28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 &amp; PO </a:t>
            </a:r>
            <a:r>
              <a:rPr kumimoji="0" lang="fr-FR" sz="2800" b="0" i="0" u="none" strike="noStrike" kern="1200" cap="none" spc="0" normalizeH="0" baseline="0" noProof="0" dirty="0" err="1">
                <a:ln>
                  <a:noFill/>
                </a:ln>
                <a:solidFill>
                  <a:sysClr val="windowText" lastClr="000000"/>
                </a:solidFill>
                <a:effectLst/>
                <a:uLnTx/>
                <a:uFillTx/>
                <a:latin typeface="Gill Sans MT" panose="020B0502020104020203" pitchFamily="34" charset="0"/>
                <a:ea typeface="+mn-ea"/>
                <a:cs typeface="+mn-cs"/>
              </a:rPr>
              <a:t>raising</a:t>
            </a:r>
            <a:endParaRPr kumimoji="0" lang="fr-FR" sz="28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endParaRPr>
          </a:p>
          <a:p>
            <a:pPr marL="914260" marR="0" lvl="1" indent="-514350" algn="l" defTabSz="914077"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Accuse de réception de la commande par la firme pharmaceutique </a:t>
            </a:r>
          </a:p>
          <a:p>
            <a:pPr marL="914260" marR="0" lvl="1" indent="-514350" algn="l" defTabSz="914077"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Obtention du Feu Vert pour expédition (Certificat d’</a:t>
            </a:r>
            <a:r>
              <a:rPr kumimoji="0" lang="fr-FR" sz="2800" b="0" i="0" u="none" strike="noStrike" kern="1200" cap="none" spc="0" normalizeH="0" baseline="0" noProof="0" dirty="0" err="1">
                <a:ln>
                  <a:noFill/>
                </a:ln>
                <a:solidFill>
                  <a:sysClr val="windowText" lastClr="000000"/>
                </a:solidFill>
                <a:effectLst/>
                <a:uLnTx/>
                <a:uFillTx/>
                <a:latin typeface="Gill Sans MT" panose="020B0502020104020203" pitchFamily="34" charset="0"/>
                <a:ea typeface="+mn-ea"/>
                <a:cs typeface="+mn-cs"/>
              </a:rPr>
              <a:t>Exoneration</a:t>
            </a:r>
            <a:r>
              <a:rPr kumimoji="0" lang="fr-FR" sz="28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 Autorisation d’importation, </a:t>
            </a:r>
            <a:r>
              <a:rPr kumimoji="0" lang="fr-FR" sz="2800" b="0" i="0" u="none" strike="noStrike" kern="1200" cap="none" spc="0" normalizeH="0" baseline="0" noProof="0" dirty="0" err="1">
                <a:ln>
                  <a:noFill/>
                </a:ln>
                <a:solidFill>
                  <a:sysClr val="windowText" lastClr="000000"/>
                </a:solidFill>
                <a:effectLst/>
                <a:uLnTx/>
                <a:uFillTx/>
                <a:latin typeface="Gill Sans MT" panose="020B0502020104020203" pitchFamily="34" charset="0"/>
                <a:ea typeface="+mn-ea"/>
                <a:cs typeface="+mn-cs"/>
              </a:rPr>
              <a:t>etc</a:t>
            </a:r>
            <a:r>
              <a:rPr kumimoji="0" lang="fr-FR" sz="28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a:t>
            </a:r>
          </a:p>
          <a:p>
            <a:pPr marL="914260" marR="0" lvl="1" indent="-514350" algn="l" defTabSz="914077"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Réservation, </a:t>
            </a:r>
            <a:r>
              <a:rPr kumimoji="0" lang="fr-FR" sz="2800" b="0" i="0" u="none" strike="noStrike" kern="1200" cap="none" spc="0" normalizeH="0" baseline="0" noProof="0" dirty="0" err="1">
                <a:ln>
                  <a:noFill/>
                </a:ln>
                <a:solidFill>
                  <a:sysClr val="windowText" lastClr="000000"/>
                </a:solidFill>
                <a:effectLst/>
                <a:uLnTx/>
                <a:uFillTx/>
                <a:latin typeface="Gill Sans MT" panose="020B0502020104020203" pitchFamily="34" charset="0"/>
                <a:ea typeface="+mn-ea"/>
                <a:cs typeface="+mn-cs"/>
              </a:rPr>
              <a:t>Booking</a:t>
            </a:r>
            <a:r>
              <a:rPr kumimoji="0" lang="fr-FR" sz="28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 de vols/navires </a:t>
            </a:r>
          </a:p>
          <a:p>
            <a:pPr marL="914260" marR="0" lvl="1" indent="-514350" algn="l" defTabSz="914077"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Dédouanement: </a:t>
            </a:r>
          </a:p>
          <a:p>
            <a:pPr marL="914260" marR="0" lvl="1" indent="-514350" algn="l" defTabSz="914077"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Transport de l’</a:t>
            </a:r>
            <a:r>
              <a:rPr kumimoji="0" lang="fr-FR" sz="2800" b="0" i="0" u="none" strike="noStrike" kern="1200" cap="none" spc="0" normalizeH="0" baseline="0" noProof="0" dirty="0" err="1">
                <a:ln>
                  <a:noFill/>
                </a:ln>
                <a:solidFill>
                  <a:sysClr val="windowText" lastClr="000000"/>
                </a:solidFill>
                <a:effectLst/>
                <a:uLnTx/>
                <a:uFillTx/>
                <a:latin typeface="Gill Sans MT" panose="020B0502020104020203" pitchFamily="34" charset="0"/>
                <a:ea typeface="+mn-ea"/>
                <a:cs typeface="+mn-cs"/>
              </a:rPr>
              <a:t>aeroport</a:t>
            </a:r>
            <a:r>
              <a:rPr kumimoji="0" lang="fr-FR" sz="28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 vers l’</a:t>
            </a:r>
            <a:r>
              <a:rPr kumimoji="0" lang="fr-FR" sz="2800" b="0" i="0" u="none" strike="noStrike" kern="1200" cap="none" spc="0" normalizeH="0" baseline="0" noProof="0" dirty="0" err="1">
                <a:ln>
                  <a:noFill/>
                </a:ln>
                <a:solidFill>
                  <a:sysClr val="windowText" lastClr="000000"/>
                </a:solidFill>
                <a:effectLst/>
                <a:uLnTx/>
                <a:uFillTx/>
                <a:latin typeface="Gill Sans MT" panose="020B0502020104020203" pitchFamily="34" charset="0"/>
                <a:ea typeface="+mn-ea"/>
                <a:cs typeface="+mn-cs"/>
              </a:rPr>
              <a:t>entrepot</a:t>
            </a:r>
            <a:r>
              <a:rPr kumimoji="0" lang="fr-FR" sz="28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 national </a:t>
            </a:r>
          </a:p>
          <a:p>
            <a:pPr marL="914260" marR="0" lvl="1" indent="-514350" algn="l" defTabSz="914077"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fr-FR"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770386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75A07-5747-4E9C-BE6E-B55A5073DFD8}"/>
              </a:ext>
            </a:extLst>
          </p:cNvPr>
          <p:cNvSpPr>
            <a:spLocks noGrp="1"/>
          </p:cNvSpPr>
          <p:nvPr>
            <p:ph type="title"/>
          </p:nvPr>
        </p:nvSpPr>
        <p:spPr>
          <a:xfrm>
            <a:off x="1246589" y="0"/>
            <a:ext cx="9698822" cy="1238270"/>
          </a:xfrm>
        </p:spPr>
        <p:txBody>
          <a:bodyPr/>
          <a:lstStyle/>
          <a:p>
            <a:r>
              <a:rPr lang="fr-FR" sz="3265" dirty="0"/>
              <a:t>Directives sur les interventions communautaires contre les MTN dans le contexte de COVID-19</a:t>
            </a:r>
            <a:endParaRPr lang="en-GB" sz="3265" dirty="0"/>
          </a:p>
        </p:txBody>
      </p:sp>
      <p:sp>
        <p:nvSpPr>
          <p:cNvPr id="3" name="Content Placeholder 2">
            <a:extLst>
              <a:ext uri="{FF2B5EF4-FFF2-40B4-BE49-F238E27FC236}">
                <a16:creationId xmlns:a16="http://schemas.microsoft.com/office/drawing/2014/main" id="{369C097F-143E-45FC-BC2E-5E8878D58A79}"/>
              </a:ext>
            </a:extLst>
          </p:cNvPr>
          <p:cNvSpPr>
            <a:spLocks noGrp="1"/>
          </p:cNvSpPr>
          <p:nvPr>
            <p:ph idx="1"/>
          </p:nvPr>
        </p:nvSpPr>
        <p:spPr>
          <a:xfrm>
            <a:off x="1464841" y="1380816"/>
            <a:ext cx="9297483" cy="4611835"/>
          </a:xfrm>
        </p:spPr>
        <p:txBody>
          <a:bodyPr/>
          <a:lstStyle/>
          <a:p>
            <a:r>
              <a:rPr lang="fr-FR" dirty="0"/>
              <a:t>Enquêtes à base communautaire, traitement de masse et dépistage actif des cas</a:t>
            </a:r>
          </a:p>
          <a:p>
            <a:pPr lvl="1"/>
            <a:r>
              <a:rPr lang="fr-FR" dirty="0"/>
              <a:t>Les activités doivent être temporairement suspendues</a:t>
            </a:r>
          </a:p>
          <a:p>
            <a:pPr lvl="1"/>
            <a:r>
              <a:rPr lang="fr-FR" dirty="0"/>
              <a:t>Les pays doivent surveiller et réévaluer à intervalles réguliers la nécessité de reporter ces activités</a:t>
            </a:r>
          </a:p>
          <a:p>
            <a:pPr lvl="1"/>
            <a:r>
              <a:rPr lang="fr-FR" dirty="0"/>
              <a:t>L'évaluation des risques et des avantages au cas par cas peut être envisagée dans les zones où:</a:t>
            </a:r>
          </a:p>
          <a:p>
            <a:pPr lvl="2"/>
            <a:r>
              <a:rPr lang="fr-FR" dirty="0"/>
              <a:t>incidence accrue ou charge de morbidité importante</a:t>
            </a:r>
          </a:p>
          <a:p>
            <a:pPr lvl="1"/>
            <a:r>
              <a:rPr lang="fr-FR" dirty="0"/>
              <a:t>A condition que des interventions de santé </a:t>
            </a:r>
            <a:r>
              <a:rPr lang="fr-FR" u="sng" dirty="0"/>
              <a:t>sûres et de haute qualité </a:t>
            </a:r>
            <a:r>
              <a:rPr lang="fr-FR" dirty="0"/>
              <a:t>peuvent être menées dans le contexte de la pandémie de COVID-19</a:t>
            </a:r>
            <a:endParaRPr lang="en-GB" dirty="0">
              <a:latin typeface="+mn-lt"/>
            </a:endParaRPr>
          </a:p>
        </p:txBody>
      </p:sp>
    </p:spTree>
    <p:extLst>
      <p:ext uri="{BB962C8B-B14F-4D97-AF65-F5344CB8AC3E}">
        <p14:creationId xmlns:p14="http://schemas.microsoft.com/office/powerpoint/2010/main" val="198841732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3" name="Title 1">
            <a:extLst>
              <a:ext uri="{FF2B5EF4-FFF2-40B4-BE49-F238E27FC236}">
                <a16:creationId xmlns:a16="http://schemas.microsoft.com/office/drawing/2014/main" id="{784BF5AD-8970-43AA-AE66-F8DE071B6F52}"/>
              </a:ext>
            </a:extLst>
          </p:cNvPr>
          <p:cNvSpPr>
            <a:spLocks noGrp="1"/>
          </p:cNvSpPr>
          <p:nvPr>
            <p:ph type="title"/>
          </p:nvPr>
        </p:nvSpPr>
        <p:spPr>
          <a:xfrm>
            <a:off x="1393784" y="286854"/>
            <a:ext cx="10480753" cy="983795"/>
          </a:xfrm>
        </p:spPr>
        <p:txBody>
          <a:bodyPr>
            <a:noAutofit/>
          </a:bodyPr>
          <a:lstStyle/>
          <a:p>
            <a:r>
              <a:rPr lang="fr-FR" sz="2800" dirty="0">
                <a:solidFill>
                  <a:srgbClr val="0070C0"/>
                </a:solidFill>
                <a:effectLst>
                  <a:outerShdw blurRad="38100" dist="38100" dir="2700000" algn="tl">
                    <a:srgbClr val="000000">
                      <a:alpha val="43137"/>
                    </a:srgbClr>
                  </a:outerShdw>
                </a:effectLst>
                <a:latin typeface="Gill Sans MT" panose="020B0502020104020203" pitchFamily="34" charset="0"/>
              </a:rPr>
              <a:t>Quelles sont les étapes clés du processus de la chaîne d'approvisionnement spécifiques aux MTN ? (1/2)</a:t>
            </a:r>
            <a:endParaRPr lang="fr-FR" b="1" dirty="0"/>
          </a:p>
        </p:txBody>
      </p:sp>
      <p:sp>
        <p:nvSpPr>
          <p:cNvPr id="17" name="Content Placeholder 2">
            <a:extLst>
              <a:ext uri="{FF2B5EF4-FFF2-40B4-BE49-F238E27FC236}">
                <a16:creationId xmlns:a16="http://schemas.microsoft.com/office/drawing/2014/main" id="{DFAB35E6-6105-431F-B134-3161BAED2DA7}"/>
              </a:ext>
            </a:extLst>
          </p:cNvPr>
          <p:cNvSpPr>
            <a:spLocks noGrp="1"/>
          </p:cNvSpPr>
          <p:nvPr>
            <p:ph idx="1"/>
          </p:nvPr>
        </p:nvSpPr>
        <p:spPr>
          <a:xfrm>
            <a:off x="1245704" y="1402200"/>
            <a:ext cx="10293434" cy="4906770"/>
          </a:xfrm>
        </p:spPr>
        <p:txBody>
          <a:bodyPr>
            <a:normAutofit/>
          </a:bodyPr>
          <a:lstStyle/>
          <a:p>
            <a:pPr marL="514350" indent="-514350">
              <a:buFont typeface="+mj-lt"/>
              <a:buAutoNum type="arabicPeriod" startAt="5"/>
            </a:pPr>
            <a:r>
              <a:rPr lang="en-GB" dirty="0">
                <a:latin typeface="Gill Sans MT" panose="020B0502020104020203" pitchFamily="34" charset="0"/>
              </a:rPr>
              <a:t>Gestion des medicaments dans le pays</a:t>
            </a:r>
            <a:endParaRPr lang="en-GB" b="1" dirty="0">
              <a:solidFill>
                <a:srgbClr val="0000FF"/>
              </a:solidFill>
              <a:latin typeface="Gill Sans MT" panose="020B0502020104020203" pitchFamily="34" charset="0"/>
            </a:endParaRPr>
          </a:p>
          <a:p>
            <a:pPr marL="914260" lvl="1" indent="-514350">
              <a:buFont typeface="+mj-lt"/>
              <a:buAutoNum type="alphaLcParenR"/>
            </a:pPr>
            <a:r>
              <a:rPr lang="en-GB" dirty="0" err="1">
                <a:latin typeface="Gill Sans MT" panose="020B0502020104020203" pitchFamily="34" charset="0"/>
              </a:rPr>
              <a:t>Logistique</a:t>
            </a:r>
            <a:r>
              <a:rPr lang="en-GB" dirty="0">
                <a:latin typeface="Gill Sans MT" panose="020B0502020104020203" pitchFamily="34" charset="0"/>
              </a:rPr>
              <a:t> a </a:t>
            </a:r>
            <a:r>
              <a:rPr lang="en-GB" dirty="0" err="1">
                <a:latin typeface="Gill Sans MT" panose="020B0502020104020203" pitchFamily="34" charset="0"/>
              </a:rPr>
              <a:t>l’interieur</a:t>
            </a:r>
            <a:r>
              <a:rPr lang="en-GB" dirty="0">
                <a:latin typeface="Gill Sans MT" panose="020B0502020104020203" pitchFamily="34" charset="0"/>
              </a:rPr>
              <a:t> du Pays (</a:t>
            </a:r>
            <a:r>
              <a:rPr lang="en-GB" u="sng" dirty="0">
                <a:latin typeface="Gill Sans MT" panose="020B0502020104020203" pitchFamily="34" charset="0"/>
              </a:rPr>
              <a:t>Transport de entrepôt national </a:t>
            </a:r>
            <a:r>
              <a:rPr lang="en-GB" u="sng" dirty="0" err="1">
                <a:latin typeface="Gill Sans MT" panose="020B0502020104020203" pitchFamily="34" charset="0"/>
              </a:rPr>
              <a:t>vers</a:t>
            </a:r>
            <a:r>
              <a:rPr lang="en-GB" u="sng" dirty="0">
                <a:latin typeface="Gill Sans MT" panose="020B0502020104020203" pitchFamily="34" charset="0"/>
              </a:rPr>
              <a:t> les depots </a:t>
            </a:r>
            <a:r>
              <a:rPr lang="en-GB" u="sng" dirty="0" err="1">
                <a:latin typeface="Gill Sans MT" panose="020B0502020104020203" pitchFamily="34" charset="0"/>
              </a:rPr>
              <a:t>regionaux</a:t>
            </a:r>
            <a:r>
              <a:rPr lang="en-GB" u="sng" dirty="0">
                <a:latin typeface="Gill Sans MT" panose="020B0502020104020203" pitchFamily="34" charset="0"/>
              </a:rPr>
              <a:t> et aux points de distribution</a:t>
            </a:r>
            <a:r>
              <a:rPr lang="en-GB" dirty="0">
                <a:latin typeface="Gill Sans MT" panose="020B0502020104020203" pitchFamily="34" charset="0"/>
              </a:rPr>
              <a:t>)</a:t>
            </a:r>
          </a:p>
          <a:p>
            <a:pPr marL="914260" lvl="1" indent="-514350">
              <a:buFont typeface="+mj-lt"/>
              <a:buAutoNum type="alphaLcParenR"/>
            </a:pPr>
            <a:r>
              <a:rPr lang="en-GB" dirty="0">
                <a:latin typeface="Gill Sans MT" panose="020B0502020104020203" pitchFamily="34" charset="0"/>
              </a:rPr>
              <a:t>Distribution des medicaments aux patients (TDM/Administration de masse </a:t>
            </a:r>
            <a:r>
              <a:rPr lang="en-GB" dirty="0" err="1">
                <a:latin typeface="Gill Sans MT" panose="020B0502020104020203" pitchFamily="34" charset="0"/>
              </a:rPr>
              <a:t>medicamenteuse</a:t>
            </a:r>
            <a:r>
              <a:rPr lang="en-GB" dirty="0">
                <a:latin typeface="Gill Sans MT" panose="020B0502020104020203" pitchFamily="34" charset="0"/>
              </a:rPr>
              <a:t>)</a:t>
            </a:r>
          </a:p>
          <a:p>
            <a:pPr marL="914260" lvl="1" indent="-514350">
              <a:buFont typeface="+mj-lt"/>
              <a:buAutoNum type="alphaLcParenR"/>
            </a:pPr>
            <a:r>
              <a:rPr lang="en-GB" dirty="0">
                <a:latin typeface="Gill Sans MT" panose="020B0502020104020203" pitchFamily="34" charset="0"/>
              </a:rPr>
              <a:t>Rapportage de la distribution de masse </a:t>
            </a:r>
            <a:r>
              <a:rPr lang="en-GB" dirty="0" err="1">
                <a:latin typeface="Gill Sans MT" panose="020B0502020104020203" pitchFamily="34" charset="0"/>
              </a:rPr>
              <a:t>medicamenteuse</a:t>
            </a:r>
            <a:r>
              <a:rPr lang="en-GB" dirty="0">
                <a:latin typeface="Gill Sans MT" panose="020B0502020104020203" pitchFamily="34" charset="0"/>
              </a:rPr>
              <a:t> </a:t>
            </a:r>
          </a:p>
          <a:p>
            <a:pPr marL="1314169" lvl="2" indent="-514350"/>
            <a:r>
              <a:rPr lang="en-GB" dirty="0" err="1">
                <a:latin typeface="Gill Sans MT" panose="020B0502020104020203" pitchFamily="34" charset="0"/>
              </a:rPr>
              <a:t>Traitement</a:t>
            </a:r>
            <a:r>
              <a:rPr lang="en-GB" dirty="0">
                <a:latin typeface="Gill Sans MT" panose="020B0502020104020203" pitchFamily="34" charset="0"/>
              </a:rPr>
              <a:t> &amp; impact</a:t>
            </a:r>
          </a:p>
          <a:p>
            <a:pPr marL="1314169" lvl="2" indent="-514350"/>
            <a:r>
              <a:rPr lang="en-GB" dirty="0" err="1">
                <a:latin typeface="Gill Sans MT" panose="020B0502020104020203" pitchFamily="34" charset="0"/>
              </a:rPr>
              <a:t>Solde</a:t>
            </a:r>
            <a:r>
              <a:rPr lang="en-GB" dirty="0">
                <a:latin typeface="Gill Sans MT" panose="020B0502020104020203" pitchFamily="34" charset="0"/>
              </a:rPr>
              <a:t> de medicament </a:t>
            </a:r>
            <a:r>
              <a:rPr lang="en-GB" dirty="0" err="1">
                <a:latin typeface="Gill Sans MT" panose="020B0502020104020203" pitchFamily="34" charset="0"/>
              </a:rPr>
              <a:t>restant</a:t>
            </a:r>
            <a:r>
              <a:rPr lang="en-GB" dirty="0">
                <a:latin typeface="Gill Sans MT" panose="020B0502020104020203" pitchFamily="34" charset="0"/>
              </a:rPr>
              <a:t> </a:t>
            </a:r>
            <a:r>
              <a:rPr lang="en-GB" dirty="0" err="1">
                <a:latin typeface="Gill Sans MT" panose="020B0502020104020203" pitchFamily="34" charset="0"/>
              </a:rPr>
              <a:t>apres</a:t>
            </a:r>
            <a:r>
              <a:rPr lang="en-GB" dirty="0">
                <a:latin typeface="Gill Sans MT" panose="020B0502020104020203" pitchFamily="34" charset="0"/>
              </a:rPr>
              <a:t> le TDM </a:t>
            </a:r>
            <a:endParaRPr lang="fr-FR" dirty="0">
              <a:latin typeface="Gill Sans MT" panose="020B0502020104020203" pitchFamily="34" charset="0"/>
            </a:endParaRPr>
          </a:p>
          <a:p>
            <a:pPr marL="914260" lvl="1" indent="-514350">
              <a:buFont typeface="+mj-lt"/>
              <a:buAutoNum type="alphaLcParenR"/>
            </a:pPr>
            <a:r>
              <a:rPr lang="fr-FR" dirty="0">
                <a:latin typeface="Gill Sans MT" panose="020B0502020104020203" pitchFamily="34" charset="0"/>
              </a:rPr>
              <a:t>Solde de Médicaments restant après le TDM </a:t>
            </a:r>
          </a:p>
          <a:p>
            <a:pPr marL="914260" lvl="1" indent="-514350">
              <a:buFont typeface="+mj-lt"/>
              <a:buAutoNum type="alphaLcParenR"/>
            </a:pPr>
            <a:r>
              <a:rPr lang="fr-FR" dirty="0">
                <a:latin typeface="Gill Sans MT" panose="020B0502020104020203" pitchFamily="34" charset="0"/>
              </a:rPr>
              <a:t>Logistique inverse : retour des médicaments non utilises après le TDM </a:t>
            </a:r>
          </a:p>
          <a:p>
            <a:pPr marL="399910" lvl="1" indent="0">
              <a:buNone/>
            </a:pPr>
            <a:endParaRPr lang="en-GB" dirty="0">
              <a:latin typeface="Gill Sans MT" panose="020B0502020104020203" pitchFamily="34" charset="0"/>
            </a:endParaRPr>
          </a:p>
          <a:p>
            <a:pPr marL="0" indent="0" algn="ctr">
              <a:buNone/>
            </a:pPr>
            <a:r>
              <a:rPr lang="en-GB" b="1" dirty="0">
                <a:solidFill>
                  <a:srgbClr val="FF0000"/>
                </a:solidFill>
                <a:effectLst>
                  <a:outerShdw blurRad="38100" dist="38100" dir="2700000" algn="tl">
                    <a:srgbClr val="000000">
                      <a:alpha val="43137"/>
                    </a:srgbClr>
                  </a:outerShdw>
                </a:effectLst>
                <a:latin typeface="Gill Sans MT" panose="020B0502020104020203" pitchFamily="34" charset="0"/>
              </a:rPr>
              <a:t>Le flux de medicaments </a:t>
            </a:r>
            <a:r>
              <a:rPr lang="en-GB" b="1" dirty="0" err="1">
                <a:solidFill>
                  <a:srgbClr val="FF0000"/>
                </a:solidFill>
                <a:effectLst>
                  <a:outerShdw blurRad="38100" dist="38100" dir="2700000" algn="tl">
                    <a:srgbClr val="000000">
                      <a:alpha val="43137"/>
                    </a:srgbClr>
                  </a:outerShdw>
                </a:effectLst>
                <a:latin typeface="Gill Sans MT" panose="020B0502020104020203" pitchFamily="34" charset="0"/>
              </a:rPr>
              <a:t>est</a:t>
            </a:r>
            <a:r>
              <a:rPr lang="en-GB" b="1" dirty="0">
                <a:solidFill>
                  <a:srgbClr val="FF0000"/>
                </a:solidFill>
                <a:effectLst>
                  <a:outerShdw blurRad="38100" dist="38100" dir="2700000" algn="tl">
                    <a:srgbClr val="000000">
                      <a:alpha val="43137"/>
                    </a:srgbClr>
                  </a:outerShdw>
                </a:effectLst>
                <a:latin typeface="Gill Sans MT" panose="020B0502020104020203" pitchFamily="34" charset="0"/>
              </a:rPr>
              <a:t> la </a:t>
            </a:r>
            <a:r>
              <a:rPr lang="en-GB" b="1" dirty="0" err="1">
                <a:solidFill>
                  <a:srgbClr val="FF0000"/>
                </a:solidFill>
                <a:effectLst>
                  <a:outerShdw blurRad="38100" dist="38100" dir="2700000" algn="tl">
                    <a:srgbClr val="000000">
                      <a:alpha val="43137"/>
                    </a:srgbClr>
                  </a:outerShdw>
                </a:effectLst>
                <a:latin typeface="Gill Sans MT" panose="020B0502020104020203" pitchFamily="34" charset="0"/>
              </a:rPr>
              <a:t>colonne</a:t>
            </a:r>
            <a:r>
              <a:rPr lang="en-GB" b="1" dirty="0">
                <a:solidFill>
                  <a:srgbClr val="FF0000"/>
                </a:solidFill>
                <a:effectLst>
                  <a:outerShdw blurRad="38100" dist="38100" dir="2700000" algn="tl">
                    <a:srgbClr val="000000">
                      <a:alpha val="43137"/>
                    </a:srgbClr>
                  </a:outerShdw>
                </a:effectLst>
                <a:latin typeface="Gill Sans MT" panose="020B0502020104020203" pitchFamily="34" charset="0"/>
              </a:rPr>
              <a:t> </a:t>
            </a:r>
            <a:r>
              <a:rPr lang="en-GB" b="1" dirty="0" err="1">
                <a:solidFill>
                  <a:srgbClr val="FF0000"/>
                </a:solidFill>
                <a:effectLst>
                  <a:outerShdw blurRad="38100" dist="38100" dir="2700000" algn="tl">
                    <a:srgbClr val="000000">
                      <a:alpha val="43137"/>
                    </a:srgbClr>
                  </a:outerShdw>
                </a:effectLst>
                <a:latin typeface="Gill Sans MT" panose="020B0502020104020203" pitchFamily="34" charset="0"/>
              </a:rPr>
              <a:t>vertebrale</a:t>
            </a:r>
            <a:r>
              <a:rPr lang="en-GB" b="1" dirty="0">
                <a:solidFill>
                  <a:srgbClr val="FF0000"/>
                </a:solidFill>
                <a:effectLst>
                  <a:outerShdw blurRad="38100" dist="38100" dir="2700000" algn="tl">
                    <a:srgbClr val="000000">
                      <a:alpha val="43137"/>
                    </a:srgbClr>
                  </a:outerShdw>
                </a:effectLst>
                <a:latin typeface="Gill Sans MT" panose="020B0502020104020203" pitchFamily="34" charset="0"/>
              </a:rPr>
              <a:t> des programmes MTN</a:t>
            </a:r>
            <a:r>
              <a:rPr lang="en-GB" b="1" dirty="0">
                <a:solidFill>
                  <a:srgbClr val="FF0000"/>
                </a:solidFill>
                <a:latin typeface="Gill Sans MT" panose="020B0502020104020203" pitchFamily="34" charset="0"/>
              </a:rPr>
              <a:t>!</a:t>
            </a:r>
          </a:p>
          <a:p>
            <a:pPr marL="0" indent="0">
              <a:buNone/>
            </a:pPr>
            <a:endParaRPr lang="en-GB" dirty="0"/>
          </a:p>
          <a:p>
            <a:endParaRPr lang="en-GB" dirty="0"/>
          </a:p>
          <a:p>
            <a:endParaRPr lang="en-GB" dirty="0"/>
          </a:p>
        </p:txBody>
      </p:sp>
    </p:spTree>
    <p:extLst>
      <p:ext uri="{BB962C8B-B14F-4D97-AF65-F5344CB8AC3E}">
        <p14:creationId xmlns:p14="http://schemas.microsoft.com/office/powerpoint/2010/main" val="21909934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nvPr>
        </p:nvGraphicFramePr>
        <p:xfrm>
          <a:off x="1070617" y="1509954"/>
          <a:ext cx="8148966" cy="45931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4180611" y="109413"/>
            <a:ext cx="2133771" cy="522800"/>
          </a:xfrm>
          <a:prstGeom prst="rect">
            <a:avLst/>
          </a:prstGeom>
          <a:solidFill>
            <a:srgbClr val="FFFF00"/>
          </a:solidFill>
        </p:spPr>
        <p:txBody>
          <a:bodyPr wrap="square" lIns="91024" tIns="45512" rIns="91024" bIns="45512" rtlCol="0">
            <a:spAutoFit/>
          </a:bodyPr>
          <a:lstStyle/>
          <a:p>
            <a:pPr marL="284448" marR="0" lvl="0" indent="-284448"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Soumission tardive</a:t>
            </a:r>
          </a:p>
          <a:p>
            <a:pPr marL="284448" marR="0" lvl="0" indent="-284448"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Mauvaise qualité</a:t>
            </a:r>
          </a:p>
        </p:txBody>
      </p:sp>
      <p:cxnSp>
        <p:nvCxnSpPr>
          <p:cNvPr id="6" name="Straight Arrow Connector 5"/>
          <p:cNvCxnSpPr/>
          <p:nvPr/>
        </p:nvCxnSpPr>
        <p:spPr>
          <a:xfrm>
            <a:off x="5220839" y="665412"/>
            <a:ext cx="0" cy="88558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462997" y="535833"/>
            <a:ext cx="2230533" cy="461245"/>
          </a:xfrm>
          <a:prstGeom prst="rect">
            <a:avLst/>
          </a:prstGeom>
          <a:solidFill>
            <a:srgbClr val="FFFF00"/>
          </a:solidFill>
        </p:spPr>
        <p:txBody>
          <a:bodyPr wrap="square" lIns="91024" tIns="45512" rIns="91024" bIns="45512" rtlCol="0">
            <a:spAutoFit/>
          </a:bodyPr>
          <a:lstStyle/>
          <a:p>
            <a:pPr marL="0" marR="0" lvl="0" indent="0" algn="ctr" defTabSz="9140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Retards dans la Revision et Approbation du JAP</a:t>
            </a:r>
          </a:p>
        </p:txBody>
      </p:sp>
      <p:cxnSp>
        <p:nvCxnSpPr>
          <p:cNvPr id="8" name="Straight Arrow Connector 7"/>
          <p:cNvCxnSpPr>
            <a:cxnSpLocks/>
          </p:cNvCxnSpPr>
          <p:nvPr/>
        </p:nvCxnSpPr>
        <p:spPr>
          <a:xfrm flipH="1">
            <a:off x="7025631" y="1022116"/>
            <a:ext cx="516654" cy="8561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362637" y="3291332"/>
            <a:ext cx="2094694" cy="1384574"/>
          </a:xfrm>
          <a:prstGeom prst="rect">
            <a:avLst/>
          </a:prstGeom>
          <a:solidFill>
            <a:srgbClr val="FFFF00"/>
          </a:solidFill>
        </p:spPr>
        <p:txBody>
          <a:bodyPr wrap="square" lIns="91024" tIns="45512" rIns="91024" bIns="45512" rtlCol="0">
            <a:spAutoFit/>
          </a:bodyPr>
          <a:lstStyle/>
          <a:p>
            <a:pPr marL="171450" marR="0" lvl="0" indent="-171450"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Limitation de la production (capacité, temps, RH </a:t>
            </a:r>
            <a:r>
              <a:rPr kumimoji="0" lang="fr-FR" sz="12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etc</a:t>
            </a:r>
            <a:r>
              <a:rPr kumimoji="0" lang="fr-FR"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p>
          <a:p>
            <a:pPr marL="171450" marR="0" lvl="0" indent="-171450"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Changements de date de TDM???</a:t>
            </a:r>
          </a:p>
          <a:p>
            <a:pPr marL="171450" marR="0" lvl="0" indent="-171450"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Conflit avec les dates de TDM </a:t>
            </a:r>
          </a:p>
        </p:txBody>
      </p:sp>
      <p:cxnSp>
        <p:nvCxnSpPr>
          <p:cNvPr id="11" name="Straight Arrow Connector 10"/>
          <p:cNvCxnSpPr/>
          <p:nvPr/>
        </p:nvCxnSpPr>
        <p:spPr>
          <a:xfrm flipH="1">
            <a:off x="7831334" y="3664007"/>
            <a:ext cx="515466" cy="5162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345516" y="4973747"/>
            <a:ext cx="2715774" cy="1015243"/>
          </a:xfrm>
          <a:prstGeom prst="rect">
            <a:avLst/>
          </a:prstGeom>
          <a:solidFill>
            <a:srgbClr val="FFFF00"/>
          </a:solidFill>
        </p:spPr>
        <p:txBody>
          <a:bodyPr wrap="square" lIns="91024" tIns="45512" rIns="91024" bIns="45512" rtlCol="0">
            <a:spAutoFit/>
          </a:bodyPr>
          <a:lstStyle/>
          <a:p>
            <a:pPr marL="170727" marR="0" lvl="0" indent="-170727"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Feu Vert tardif</a:t>
            </a:r>
          </a:p>
          <a:p>
            <a:pPr marL="170727" marR="0" lvl="0" indent="-170727"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Certificat d’Exonération  </a:t>
            </a:r>
          </a:p>
          <a:p>
            <a:pPr marL="170727" marR="0" lvl="0" indent="-170727"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Autorisation d’importation</a:t>
            </a:r>
          </a:p>
          <a:p>
            <a:pPr marL="170727" marR="0" lvl="0" indent="-170727"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Marquage spécial </a:t>
            </a:r>
          </a:p>
          <a:p>
            <a:pPr marL="170727" marR="0" lvl="0" indent="-170727"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Inspection avant embarquement </a:t>
            </a:r>
          </a:p>
        </p:txBody>
      </p:sp>
      <p:cxnSp>
        <p:nvCxnSpPr>
          <p:cNvPr id="14" name="Straight Arrow Connector 13"/>
          <p:cNvCxnSpPr/>
          <p:nvPr/>
        </p:nvCxnSpPr>
        <p:spPr>
          <a:xfrm flipH="1">
            <a:off x="7353607" y="5289384"/>
            <a:ext cx="98711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358752" y="5809822"/>
            <a:ext cx="1845262" cy="461245"/>
          </a:xfrm>
          <a:prstGeom prst="rect">
            <a:avLst/>
          </a:prstGeom>
          <a:solidFill>
            <a:srgbClr val="FFFF00"/>
          </a:solidFill>
        </p:spPr>
        <p:txBody>
          <a:bodyPr wrap="square" lIns="91024" tIns="45512" rIns="91024" bIns="45512" rtlCol="0">
            <a:spAutoFit/>
          </a:bodyPr>
          <a:lstStyle/>
          <a:p>
            <a:pPr marL="0" marR="0" lvl="0" indent="0" algn="ctr" defTabSz="914077"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Retards dans les dédouanements </a:t>
            </a:r>
          </a:p>
        </p:txBody>
      </p:sp>
      <p:sp>
        <p:nvSpPr>
          <p:cNvPr id="21" name="TextBox 20"/>
          <p:cNvSpPr txBox="1"/>
          <p:nvPr/>
        </p:nvSpPr>
        <p:spPr>
          <a:xfrm>
            <a:off x="224321" y="4475871"/>
            <a:ext cx="1764332" cy="1107576"/>
          </a:xfrm>
          <a:prstGeom prst="rect">
            <a:avLst/>
          </a:prstGeom>
          <a:solidFill>
            <a:srgbClr val="00B050"/>
          </a:solidFill>
        </p:spPr>
        <p:txBody>
          <a:bodyPr wrap="square" lIns="91024" tIns="45512" rIns="91024" bIns="45512" rtlCol="0">
            <a:spAutoFit/>
          </a:bodyPr>
          <a:lstStyle/>
          <a:p>
            <a:pPr marL="0" marR="0" lvl="0" indent="0" algn="ctr" defTabSz="914077"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Courte durée de vie (PZQ &amp; MEB)   </a:t>
            </a:r>
          </a:p>
          <a:p>
            <a:pPr marL="0" marR="0" lvl="0" indent="0" algn="ctr" defTabSz="914077"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Espace limité de stockage dans les entrepôts , mauvais état des entrepôts etc.</a:t>
            </a:r>
          </a:p>
        </p:txBody>
      </p:sp>
      <p:sp>
        <p:nvSpPr>
          <p:cNvPr id="22" name="TextBox 21"/>
          <p:cNvSpPr txBox="1"/>
          <p:nvPr/>
        </p:nvSpPr>
        <p:spPr>
          <a:xfrm>
            <a:off x="224320" y="3156777"/>
            <a:ext cx="1845262" cy="645911"/>
          </a:xfrm>
          <a:prstGeom prst="rect">
            <a:avLst/>
          </a:prstGeom>
          <a:solidFill>
            <a:srgbClr val="FFFF00"/>
          </a:solidFill>
        </p:spPr>
        <p:txBody>
          <a:bodyPr wrap="square" lIns="91024" tIns="45512" rIns="91024" bIns="45512" rtlCol="0">
            <a:spAutoFit/>
          </a:bodyPr>
          <a:lstStyle/>
          <a:p>
            <a:pPr marL="0" marR="0" lvl="0" indent="0" algn="ctr" defTabSz="914077"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Manque de moyens de transport, manque de financement </a:t>
            </a:r>
            <a:r>
              <a:rPr kumimoji="0" lang="fr-FR" sz="12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etc</a:t>
            </a:r>
            <a:endParaRPr kumimoji="0" lang="fr-FR"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3" name="TextBox 22"/>
          <p:cNvSpPr txBox="1"/>
          <p:nvPr/>
        </p:nvSpPr>
        <p:spPr>
          <a:xfrm>
            <a:off x="224321" y="1626569"/>
            <a:ext cx="2186846" cy="1199909"/>
          </a:xfrm>
          <a:prstGeom prst="rect">
            <a:avLst/>
          </a:prstGeom>
          <a:solidFill>
            <a:srgbClr val="00B050"/>
          </a:solidFill>
        </p:spPr>
        <p:txBody>
          <a:bodyPr wrap="square" lIns="91024" tIns="45512" rIns="91024" bIns="45512" rtlCol="0">
            <a:spAutoFit/>
          </a:bodyPr>
          <a:lstStyle/>
          <a:p>
            <a:pPr marL="284448" marR="0" lvl="0" indent="-284448"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Inventaire peu fiable </a:t>
            </a:r>
          </a:p>
          <a:p>
            <a:pPr marL="284448" marR="0" lvl="0" indent="-284448"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Mauvais rapportage des données de traitement </a:t>
            </a:r>
          </a:p>
          <a:p>
            <a:pPr marL="284448" marR="0" lvl="0" indent="-284448"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Logistique inverse inefficace</a:t>
            </a:r>
          </a:p>
        </p:txBody>
      </p:sp>
      <p:cxnSp>
        <p:nvCxnSpPr>
          <p:cNvPr id="24" name="Straight Arrow Connector 23"/>
          <p:cNvCxnSpPr>
            <a:cxnSpLocks/>
            <a:stCxn id="23" idx="3"/>
          </p:cNvCxnSpPr>
          <p:nvPr/>
        </p:nvCxnSpPr>
        <p:spPr>
          <a:xfrm>
            <a:off x="2411167" y="2226524"/>
            <a:ext cx="679257" cy="56224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6071902" y="6064442"/>
            <a:ext cx="651591" cy="34530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000032" y="3645024"/>
            <a:ext cx="486521" cy="37622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cxnSpLocks/>
          </p:cNvCxnSpPr>
          <p:nvPr/>
        </p:nvCxnSpPr>
        <p:spPr>
          <a:xfrm>
            <a:off x="1988652" y="4968313"/>
            <a:ext cx="1099533" cy="27435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258547" y="5915325"/>
            <a:ext cx="70029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723493" y="6284029"/>
            <a:ext cx="2314319" cy="522800"/>
          </a:xfrm>
          <a:prstGeom prst="rect">
            <a:avLst/>
          </a:prstGeom>
          <a:solidFill>
            <a:srgbClr val="FFFF00"/>
          </a:solidFill>
        </p:spPr>
        <p:txBody>
          <a:bodyPr wrap="square" lIns="91024" tIns="45512" rIns="91024" bIns="45512" rtlCol="0">
            <a:spAutoFit/>
          </a:bodyPr>
          <a:lstStyle/>
          <a:p>
            <a:pPr marL="0" marR="0" lvl="0" indent="0" algn="ctr" defTabSz="914077"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Delai</a:t>
            </a:r>
            <a:r>
              <a:rPr kumimoji="0" lang="fr-FR"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de </a:t>
            </a:r>
            <a:r>
              <a:rPr kumimoji="0" lang="fr-FR" sz="1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reservation</a:t>
            </a:r>
            <a:r>
              <a:rPr kumimoji="0" lang="fr-FR"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et </a:t>
            </a:r>
            <a:r>
              <a:rPr kumimoji="0" lang="fr-FR" sz="1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expedition</a:t>
            </a:r>
            <a:r>
              <a:rPr kumimoji="0" lang="fr-FR"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effective  </a:t>
            </a:r>
          </a:p>
        </p:txBody>
      </p:sp>
      <p:sp>
        <p:nvSpPr>
          <p:cNvPr id="39" name="Oval 38"/>
          <p:cNvSpPr/>
          <p:nvPr/>
        </p:nvSpPr>
        <p:spPr bwMode="auto">
          <a:xfrm>
            <a:off x="4156390" y="3036977"/>
            <a:ext cx="1977419" cy="1254060"/>
          </a:xfrm>
          <a:prstGeom prst="ellipse">
            <a:avLst/>
          </a:prstGeom>
          <a:ln>
            <a:headEnd type="none" w="med" len="med"/>
            <a:tailEnd type="none" w="med" len="med"/>
          </a:ln>
          <a:extLst/>
        </p:spPr>
        <p:style>
          <a:lnRef idx="2">
            <a:schemeClr val="accent3"/>
          </a:lnRef>
          <a:fillRef idx="1">
            <a:schemeClr val="lt1"/>
          </a:fillRef>
          <a:effectRef idx="0">
            <a:schemeClr val="accent3"/>
          </a:effectRef>
          <a:fontRef idx="minor">
            <a:schemeClr val="dk1"/>
          </a:fontRef>
        </p:style>
        <p:txBody>
          <a:bodyPr vert="horz" wrap="square" lIns="91024" tIns="45512" rIns="91024" bIns="45512" numCol="1" spcCol="0" rtlCol="0" anchor="t" anchorCtr="0" compatLnSpc="1">
            <a:prstTxWarp prst="textNoShape">
              <a:avLst/>
            </a:prstTxWarp>
          </a:bodyPr>
          <a:lstStyle/>
          <a:p>
            <a:pPr marL="0" marR="0" lvl="0" indent="0" algn="ctr" defTabSz="91015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 Cycle GAS des medicaments</a:t>
            </a:r>
          </a:p>
          <a:p>
            <a:pPr marL="0" marR="0" lvl="0" indent="0" algn="ctr" defTabSz="91015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MTN &amp; </a:t>
            </a:r>
            <a:r>
              <a:rPr kumimoji="0" lang="en-US" sz="1400" b="1" i="0" u="none" strike="noStrike" kern="1200" cap="none" spc="0" normalizeH="0" baseline="0" noProof="0" dirty="0" err="1">
                <a:ln>
                  <a:noFill/>
                </a:ln>
                <a:solidFill>
                  <a:prstClr val="black"/>
                </a:solidFill>
                <a:effectLst/>
                <a:uLnTx/>
                <a:uFillTx/>
                <a:latin typeface="Calibri"/>
                <a:ea typeface="+mn-ea"/>
                <a:cs typeface="+mn-cs"/>
              </a:rPr>
              <a:t>Defis</a:t>
            </a:r>
            <a:r>
              <a:rPr kumimoji="0" lang="en-US" sz="1400" b="1" i="0" u="none" strike="noStrike" kern="1200" cap="none" spc="0" normalizeH="0" baseline="0" noProof="0" dirty="0">
                <a:ln>
                  <a:noFill/>
                </a:ln>
                <a:solidFill>
                  <a:prstClr val="black"/>
                </a:solidFill>
                <a:effectLst/>
                <a:uLnTx/>
                <a:uFillTx/>
                <a:latin typeface="Calibri"/>
                <a:ea typeface="+mn-ea"/>
                <a:cs typeface="+mn-cs"/>
              </a:rPr>
              <a:t> </a:t>
            </a:r>
          </a:p>
        </p:txBody>
      </p:sp>
      <p:sp>
        <p:nvSpPr>
          <p:cNvPr id="41" name="TextBox 40"/>
          <p:cNvSpPr txBox="1"/>
          <p:nvPr/>
        </p:nvSpPr>
        <p:spPr>
          <a:xfrm>
            <a:off x="8370090" y="2125181"/>
            <a:ext cx="1629316" cy="461245"/>
          </a:xfrm>
          <a:prstGeom prst="rect">
            <a:avLst/>
          </a:prstGeom>
          <a:solidFill>
            <a:srgbClr val="FFFF00"/>
          </a:solidFill>
        </p:spPr>
        <p:txBody>
          <a:bodyPr wrap="square" lIns="91024" tIns="45512" rIns="91024" bIns="45512" rtlCol="0">
            <a:spAutoFit/>
          </a:bodyPr>
          <a:lstStyle/>
          <a:p>
            <a:pPr marL="0" marR="0" lvl="0" indent="0" algn="ctr" defTabSz="914077"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Placement tardif de la commande </a:t>
            </a:r>
          </a:p>
        </p:txBody>
      </p:sp>
      <p:cxnSp>
        <p:nvCxnSpPr>
          <p:cNvPr id="42" name="Straight Arrow Connector 41"/>
          <p:cNvCxnSpPr/>
          <p:nvPr/>
        </p:nvCxnSpPr>
        <p:spPr>
          <a:xfrm flipH="1">
            <a:off x="7638843" y="2092851"/>
            <a:ext cx="723794" cy="72661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E4C0C2F-2241-4BA8-8742-79D2AE2F49E0}"/>
              </a:ext>
            </a:extLst>
          </p:cNvPr>
          <p:cNvSpPr txBox="1"/>
          <p:nvPr/>
        </p:nvSpPr>
        <p:spPr>
          <a:xfrm>
            <a:off x="9186685" y="38531"/>
            <a:ext cx="2844923" cy="1815882"/>
          </a:xfrm>
          <a:prstGeom prst="rect">
            <a:avLst/>
          </a:prstGeom>
          <a:noFill/>
        </p:spPr>
        <p:txBody>
          <a:bodyPr wrap="square" rtlCol="0">
            <a:spAutoFit/>
          </a:bodyPr>
          <a:lstStyle/>
          <a:p>
            <a:pPr marL="0" marR="0" lvl="0" indent="0" algn="ctr" defTabSz="1658307" rtl="0" eaLnBrk="1" fontAlgn="base" latinLnBrk="0" hangingPunct="1">
              <a:lnSpc>
                <a:spcPct val="100000"/>
              </a:lnSpc>
              <a:spcBef>
                <a:spcPct val="0"/>
              </a:spcBef>
              <a:spcAft>
                <a:spcPct val="0"/>
              </a:spcAft>
              <a:buClrTx/>
              <a:buSzTx/>
              <a:buFontTx/>
              <a:buNone/>
              <a:tabLst/>
              <a:defRPr/>
            </a:pPr>
            <a:r>
              <a:rPr kumimoji="0" lang="fr-FR" sz="2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Gill Sans MT" panose="020B0502020104020203" pitchFamily="34" charset="0"/>
                <a:ea typeface="+mn-ea"/>
                <a:cs typeface="+mn-cs"/>
              </a:rPr>
              <a:t>Défis majeurs de la chaîne d'approvisionnement des MTN</a:t>
            </a:r>
            <a:endParaRPr kumimoji="0" lang="en-US" sz="2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Gill Sans MT" panose="020B0502020104020203" pitchFamily="34" charset="0"/>
              <a:ea typeface="+mn-ea"/>
              <a:cs typeface="+mn-cs"/>
            </a:endParaRPr>
          </a:p>
        </p:txBody>
      </p:sp>
      <p:sp>
        <p:nvSpPr>
          <p:cNvPr id="25" name="TextBox 24">
            <a:extLst>
              <a:ext uri="{FF2B5EF4-FFF2-40B4-BE49-F238E27FC236}">
                <a16:creationId xmlns:a16="http://schemas.microsoft.com/office/drawing/2014/main" id="{B9E56C31-E763-42E0-B309-BCE9EC58DBE7}"/>
              </a:ext>
            </a:extLst>
          </p:cNvPr>
          <p:cNvSpPr txBox="1"/>
          <p:nvPr/>
        </p:nvSpPr>
        <p:spPr>
          <a:xfrm>
            <a:off x="1527936" y="129087"/>
            <a:ext cx="2468844" cy="1199909"/>
          </a:xfrm>
          <a:prstGeom prst="rect">
            <a:avLst/>
          </a:prstGeom>
          <a:solidFill>
            <a:srgbClr val="00B050"/>
          </a:solidFill>
        </p:spPr>
        <p:txBody>
          <a:bodyPr wrap="square" lIns="91024" tIns="45512" rIns="91024" bIns="45512" rtlCol="0">
            <a:spAutoFit/>
          </a:bodyPr>
          <a:lstStyle/>
          <a:p>
            <a:pPr marL="171450" marR="0" lvl="0" indent="-171450"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Quantification inexacte</a:t>
            </a:r>
          </a:p>
          <a:p>
            <a:pPr marL="171450" marR="0" lvl="0" indent="-171450"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Surestimation des besoins</a:t>
            </a:r>
          </a:p>
          <a:p>
            <a:pPr marL="171450" marR="0" lvl="0" indent="-171450"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Sous-estimation des besoins </a:t>
            </a:r>
          </a:p>
          <a:p>
            <a:pPr marL="171450" marR="0" lvl="0" indent="-171450" algn="ctr" defTabSz="914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Manque de planification et de coordination   </a:t>
            </a:r>
          </a:p>
          <a:p>
            <a:pPr marL="0" marR="0" lvl="0" indent="0" algn="ctr" defTabSz="914077" rtl="0" eaLnBrk="1" fontAlgn="auto" latinLnBrk="0" hangingPunct="1">
              <a:lnSpc>
                <a:spcPct val="100000"/>
              </a:lnSpc>
              <a:spcBef>
                <a:spcPts val="0"/>
              </a:spcBef>
              <a:spcAft>
                <a:spcPts val="0"/>
              </a:spcAft>
              <a:buClrTx/>
              <a:buSzTx/>
              <a:buFontTx/>
              <a:buNone/>
              <a:tabLst/>
              <a:defRPr/>
            </a:pPr>
            <a:endParaRPr kumimoji="0" lang="fr-FR" sz="12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cxnSp>
        <p:nvCxnSpPr>
          <p:cNvPr id="31" name="Straight Arrow Connector 30">
            <a:extLst>
              <a:ext uri="{FF2B5EF4-FFF2-40B4-BE49-F238E27FC236}">
                <a16:creationId xmlns:a16="http://schemas.microsoft.com/office/drawing/2014/main" id="{E9EE0210-A8B0-456D-AF83-49D5A92B9B58}"/>
              </a:ext>
            </a:extLst>
          </p:cNvPr>
          <p:cNvCxnSpPr>
            <a:cxnSpLocks/>
          </p:cNvCxnSpPr>
          <p:nvPr/>
        </p:nvCxnSpPr>
        <p:spPr>
          <a:xfrm>
            <a:off x="3655140" y="1347345"/>
            <a:ext cx="96844" cy="51492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311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3" name="Title 1">
            <a:extLst>
              <a:ext uri="{FF2B5EF4-FFF2-40B4-BE49-F238E27FC236}">
                <a16:creationId xmlns:a16="http://schemas.microsoft.com/office/drawing/2014/main" id="{784BF5AD-8970-43AA-AE66-F8DE071B6F52}"/>
              </a:ext>
            </a:extLst>
          </p:cNvPr>
          <p:cNvSpPr>
            <a:spLocks noGrp="1"/>
          </p:cNvSpPr>
          <p:nvPr>
            <p:ph type="title"/>
          </p:nvPr>
        </p:nvSpPr>
        <p:spPr>
          <a:xfrm>
            <a:off x="1135601" y="365128"/>
            <a:ext cx="10773784" cy="591715"/>
          </a:xfrm>
        </p:spPr>
        <p:txBody>
          <a:bodyPr>
            <a:noAutofit/>
          </a:bodyPr>
          <a:lstStyle/>
          <a:p>
            <a:r>
              <a:rPr lang="fr-FR" sz="3200" dirty="0">
                <a:solidFill>
                  <a:srgbClr val="0070C0"/>
                </a:solidFill>
                <a:effectLst>
                  <a:outerShdw blurRad="38100" dist="38100" dir="2700000" algn="tl">
                    <a:srgbClr val="000000">
                      <a:alpha val="43137"/>
                    </a:srgbClr>
                  </a:outerShdw>
                </a:effectLst>
                <a:latin typeface="Gill Sans MT" panose="020B0502020104020203" pitchFamily="34" charset="0"/>
              </a:rPr>
              <a:t>Médicaments non comptabilisés ou non justifiés</a:t>
            </a:r>
            <a:endParaRPr lang="fr-FR" sz="4000" b="1" dirty="0">
              <a:effectLst>
                <a:outerShdw blurRad="38100" dist="38100" dir="2700000" algn="tl">
                  <a:srgbClr val="000000">
                    <a:alpha val="43137"/>
                  </a:srgbClr>
                </a:outerShdw>
              </a:effectLst>
            </a:endParaRPr>
          </a:p>
        </p:txBody>
      </p:sp>
      <p:sp>
        <p:nvSpPr>
          <p:cNvPr id="16" name="Content Placeholder 2">
            <a:extLst>
              <a:ext uri="{FF2B5EF4-FFF2-40B4-BE49-F238E27FC236}">
                <a16:creationId xmlns:a16="http://schemas.microsoft.com/office/drawing/2014/main" id="{B33B37C0-B68C-4B27-B7B9-2821045F3A84}"/>
              </a:ext>
            </a:extLst>
          </p:cNvPr>
          <p:cNvSpPr>
            <a:spLocks noGrp="1"/>
          </p:cNvSpPr>
          <p:nvPr>
            <p:ph idx="1"/>
          </p:nvPr>
        </p:nvSpPr>
        <p:spPr>
          <a:xfrm>
            <a:off x="1135601" y="1008389"/>
            <a:ext cx="10420296" cy="5150538"/>
          </a:xfrm>
          <a:noFill/>
        </p:spPr>
        <p:txBody>
          <a:bodyPr>
            <a:normAutofit fontScale="92500" lnSpcReduction="20000"/>
          </a:bodyPr>
          <a:lstStyle/>
          <a:p>
            <a:pPr marL="0" indent="0">
              <a:buNone/>
            </a:pPr>
            <a:r>
              <a:rPr lang="fr-FR" sz="4800" dirty="0">
                <a:highlight>
                  <a:srgbClr val="FFFF00"/>
                </a:highlight>
                <a:latin typeface="Gill Sans MT" panose="020B0502020104020203" pitchFamily="34" charset="0"/>
              </a:rPr>
              <a:t>A</a:t>
            </a:r>
            <a:r>
              <a:rPr lang="fr-FR" sz="4800" dirty="0">
                <a:latin typeface="Gill Sans MT" panose="020B0502020104020203" pitchFamily="34" charset="0"/>
              </a:rPr>
              <a:t>=  Quantité totale données par l’OMS  </a:t>
            </a:r>
          </a:p>
          <a:p>
            <a:pPr marL="0" indent="0">
              <a:buNone/>
            </a:pPr>
            <a:r>
              <a:rPr lang="fr-FR" sz="4800" dirty="0">
                <a:highlight>
                  <a:srgbClr val="FFFF00"/>
                </a:highlight>
                <a:latin typeface="Gill Sans MT" panose="020B0502020104020203" pitchFamily="34" charset="0"/>
              </a:rPr>
              <a:t>B</a:t>
            </a:r>
            <a:r>
              <a:rPr lang="fr-FR" sz="4800" dirty="0">
                <a:latin typeface="Gill Sans MT" panose="020B0502020104020203" pitchFamily="34" charset="0"/>
              </a:rPr>
              <a:t> = Qté Distribuée</a:t>
            </a:r>
            <a:r>
              <a:rPr lang="fr-FR" sz="3900" dirty="0">
                <a:latin typeface="Gill Sans MT" panose="020B0502020104020203" pitchFamily="34" charset="0"/>
              </a:rPr>
              <a:t> </a:t>
            </a:r>
            <a:r>
              <a:rPr lang="fr-FR" sz="3900" b="1" dirty="0">
                <a:solidFill>
                  <a:srgbClr val="C00000"/>
                </a:solidFill>
                <a:latin typeface="Gill Sans MT" panose="020B0502020104020203" pitchFamily="34" charset="0"/>
              </a:rPr>
              <a:t>+</a:t>
            </a:r>
            <a:r>
              <a:rPr lang="fr-FR" sz="3900" dirty="0">
                <a:latin typeface="Gill Sans MT" panose="020B0502020104020203" pitchFamily="34" charset="0"/>
              </a:rPr>
              <a:t> Qté Périmées/Perdues </a:t>
            </a:r>
            <a:r>
              <a:rPr lang="fr-FR" sz="3900" b="1" dirty="0">
                <a:solidFill>
                  <a:srgbClr val="C00000"/>
                </a:solidFill>
                <a:latin typeface="Gill Sans MT" panose="020B0502020104020203" pitchFamily="34" charset="0"/>
              </a:rPr>
              <a:t>+</a:t>
            </a:r>
            <a:r>
              <a:rPr lang="fr-FR" sz="3900" dirty="0">
                <a:latin typeface="Gill Sans MT" panose="020B0502020104020203" pitchFamily="34" charset="0"/>
              </a:rPr>
              <a:t> </a:t>
            </a:r>
          </a:p>
          <a:p>
            <a:pPr marL="0" indent="0">
              <a:buNone/>
            </a:pPr>
            <a:r>
              <a:rPr lang="fr-FR" sz="3900" dirty="0">
                <a:latin typeface="Gill Sans MT" panose="020B0502020104020203" pitchFamily="34" charset="0"/>
              </a:rPr>
              <a:t>                Solde de </a:t>
            </a:r>
            <a:r>
              <a:rPr lang="fr-FR" sz="3900" dirty="0" err="1">
                <a:latin typeface="Gill Sans MT" panose="020B0502020104020203" pitchFamily="34" charset="0"/>
              </a:rPr>
              <a:t>medicaments</a:t>
            </a:r>
            <a:r>
              <a:rPr lang="fr-FR" sz="3900" dirty="0">
                <a:latin typeface="Gill Sans MT" panose="020B0502020104020203" pitchFamily="34" charset="0"/>
              </a:rPr>
              <a:t> restant en stock </a:t>
            </a:r>
          </a:p>
          <a:p>
            <a:pPr marL="0" indent="0">
              <a:buNone/>
            </a:pPr>
            <a:r>
              <a:rPr lang="fr-FR" sz="4800" b="1" dirty="0">
                <a:solidFill>
                  <a:srgbClr val="C00000"/>
                </a:solidFill>
                <a:latin typeface="Gill Sans MT" panose="020B0502020104020203" pitchFamily="34" charset="0"/>
              </a:rPr>
              <a:t>Médicaments non justifiés</a:t>
            </a:r>
            <a:r>
              <a:rPr lang="fr-FR" sz="4800" dirty="0">
                <a:solidFill>
                  <a:srgbClr val="C00000"/>
                </a:solidFill>
                <a:latin typeface="Gill Sans MT" panose="020B0502020104020203" pitchFamily="34" charset="0"/>
              </a:rPr>
              <a:t> </a:t>
            </a:r>
            <a:r>
              <a:rPr lang="fr-FR" sz="4800" dirty="0">
                <a:latin typeface="Gill Sans MT" panose="020B0502020104020203" pitchFamily="34" charset="0"/>
              </a:rPr>
              <a:t>= A – B</a:t>
            </a:r>
          </a:p>
          <a:p>
            <a:pPr marL="0" indent="0">
              <a:buNone/>
            </a:pPr>
            <a:r>
              <a:rPr lang="fr-FR" sz="1900" dirty="0">
                <a:highlight>
                  <a:srgbClr val="FFFF00"/>
                </a:highlight>
                <a:latin typeface="Gill Sans MT" panose="020B0502020104020203" pitchFamily="34" charset="0"/>
              </a:rPr>
              <a:t>Si le résultat est </a:t>
            </a:r>
            <a:r>
              <a:rPr lang="fr-FR" sz="1900" b="1" dirty="0">
                <a:solidFill>
                  <a:srgbClr val="0000FF"/>
                </a:solidFill>
                <a:highlight>
                  <a:srgbClr val="FFFF00"/>
                </a:highlight>
                <a:latin typeface="Gill Sans MT" panose="020B0502020104020203" pitchFamily="34" charset="0"/>
              </a:rPr>
              <a:t>&lt;</a:t>
            </a:r>
            <a:r>
              <a:rPr lang="fr-FR" sz="1900" dirty="0">
                <a:highlight>
                  <a:srgbClr val="FFFF00"/>
                </a:highlight>
                <a:latin typeface="Gill Sans MT" panose="020B0502020104020203" pitchFamily="34" charset="0"/>
              </a:rPr>
              <a:t> ou </a:t>
            </a:r>
            <a:r>
              <a:rPr lang="fr-FR" sz="1900" b="1" dirty="0">
                <a:solidFill>
                  <a:srgbClr val="0000FF"/>
                </a:solidFill>
                <a:highlight>
                  <a:srgbClr val="FFFF00"/>
                </a:highlight>
                <a:latin typeface="Gill Sans MT" panose="020B0502020104020203" pitchFamily="34" charset="0"/>
              </a:rPr>
              <a:t>= 0</a:t>
            </a:r>
            <a:r>
              <a:rPr lang="fr-FR" sz="1900" dirty="0">
                <a:highlight>
                  <a:srgbClr val="FFFF00"/>
                </a:highlight>
                <a:latin typeface="Gill Sans MT" panose="020B0502020104020203" pitchFamily="34" charset="0"/>
              </a:rPr>
              <a:t>, </a:t>
            </a:r>
            <a:r>
              <a:rPr lang="fr-FR" sz="1900" dirty="0">
                <a:latin typeface="Gill Sans MT" panose="020B0502020104020203" pitchFamily="34" charset="0"/>
              </a:rPr>
              <a:t>alors l'état du stock du pays est correct</a:t>
            </a:r>
            <a:endParaRPr lang="fr-FR" sz="1900" dirty="0">
              <a:highlight>
                <a:srgbClr val="FFFF00"/>
              </a:highlight>
              <a:latin typeface="Gill Sans MT" panose="020B0502020104020203" pitchFamily="34" charset="0"/>
            </a:endParaRPr>
          </a:p>
          <a:p>
            <a:pPr marL="0" indent="0">
              <a:buNone/>
            </a:pPr>
            <a:r>
              <a:rPr lang="fr-FR" sz="1900" dirty="0">
                <a:highlight>
                  <a:srgbClr val="FFFF00"/>
                </a:highlight>
                <a:latin typeface="Gill Sans MT" panose="020B0502020104020203" pitchFamily="34" charset="0"/>
              </a:rPr>
              <a:t>Si le résultat est </a:t>
            </a:r>
            <a:r>
              <a:rPr lang="fr-FR" sz="1900" b="1" dirty="0">
                <a:solidFill>
                  <a:srgbClr val="0000FF"/>
                </a:solidFill>
                <a:highlight>
                  <a:srgbClr val="FFFF00"/>
                </a:highlight>
                <a:latin typeface="Gill Sans MT" panose="020B0502020104020203" pitchFamily="34" charset="0"/>
              </a:rPr>
              <a:t>&gt; 0</a:t>
            </a:r>
            <a:r>
              <a:rPr lang="fr-FR" sz="1900" dirty="0">
                <a:highlight>
                  <a:srgbClr val="FFFF00"/>
                </a:highlight>
                <a:latin typeface="Gill Sans MT" panose="020B0502020104020203" pitchFamily="34" charset="0"/>
              </a:rPr>
              <a:t>, </a:t>
            </a:r>
            <a:r>
              <a:rPr lang="fr-FR" sz="1900" dirty="0">
                <a:latin typeface="Gill Sans MT" panose="020B0502020104020203" pitchFamily="34" charset="0"/>
              </a:rPr>
              <a:t>alors il devrait y avoir encore de médicaments dans le pays qui n'ont pas été correctement rapportés </a:t>
            </a:r>
            <a:endParaRPr lang="fr-FR" sz="1900" dirty="0">
              <a:highlight>
                <a:srgbClr val="FFFF00"/>
              </a:highlight>
              <a:latin typeface="Gill Sans MT" panose="020B0502020104020203" pitchFamily="34" charset="0"/>
            </a:endParaRPr>
          </a:p>
          <a:p>
            <a:pPr marL="0" indent="0">
              <a:buNone/>
            </a:pPr>
            <a:endParaRPr lang="fr-FR" sz="4800" dirty="0">
              <a:latin typeface="Gill Sans MT" panose="020B0502020104020203" pitchFamily="34" charset="0"/>
            </a:endParaRPr>
          </a:p>
          <a:p>
            <a:pPr marL="0" indent="0">
              <a:buNone/>
            </a:pPr>
            <a:endParaRPr lang="fr-FR" dirty="0"/>
          </a:p>
        </p:txBody>
      </p:sp>
      <p:sp>
        <p:nvSpPr>
          <p:cNvPr id="2" name="Oval 1">
            <a:extLst>
              <a:ext uri="{FF2B5EF4-FFF2-40B4-BE49-F238E27FC236}">
                <a16:creationId xmlns:a16="http://schemas.microsoft.com/office/drawing/2014/main" id="{3EEC5083-2C2C-4BF6-BAED-700323187245}"/>
              </a:ext>
            </a:extLst>
          </p:cNvPr>
          <p:cNvSpPr/>
          <p:nvPr/>
        </p:nvSpPr>
        <p:spPr>
          <a:xfrm>
            <a:off x="1675417" y="1863666"/>
            <a:ext cx="10516583" cy="2079669"/>
          </a:xfrm>
          <a:prstGeom prst="ellipse">
            <a:avLst/>
          </a:prstGeom>
          <a:noFill/>
          <a:ln w="9525" cap="flat" cmpd="sng" algn="ctr">
            <a:solidFill>
              <a:srgbClr val="0000FF"/>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900" b="0"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95645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3" name="Title 1">
            <a:extLst>
              <a:ext uri="{FF2B5EF4-FFF2-40B4-BE49-F238E27FC236}">
                <a16:creationId xmlns:a16="http://schemas.microsoft.com/office/drawing/2014/main" id="{784BF5AD-8970-43AA-AE66-F8DE071B6F52}"/>
              </a:ext>
            </a:extLst>
          </p:cNvPr>
          <p:cNvSpPr>
            <a:spLocks noGrp="1"/>
          </p:cNvSpPr>
          <p:nvPr>
            <p:ph type="title"/>
          </p:nvPr>
        </p:nvSpPr>
        <p:spPr>
          <a:xfrm>
            <a:off x="1262462" y="177985"/>
            <a:ext cx="11244169" cy="591715"/>
          </a:xfrm>
        </p:spPr>
        <p:txBody>
          <a:bodyPr>
            <a:noAutofit/>
          </a:bodyPr>
          <a:lstStyle/>
          <a:p>
            <a:r>
              <a:rPr lang="en-GB" sz="2800" dirty="0">
                <a:solidFill>
                  <a:srgbClr val="0070C0"/>
                </a:solidFill>
                <a:effectLst>
                  <a:outerShdw blurRad="38100" dist="38100" dir="2700000" algn="tl">
                    <a:srgbClr val="000000">
                      <a:alpha val="43137"/>
                    </a:srgbClr>
                  </a:outerShdw>
                </a:effectLst>
                <a:latin typeface="Gill Sans MT" panose="020B0502020104020203" pitchFamily="34" charset="0"/>
              </a:rPr>
              <a:t>Verification de </a:t>
            </a:r>
            <a:r>
              <a:rPr lang="en-GB" sz="2800" dirty="0" err="1">
                <a:solidFill>
                  <a:srgbClr val="0070C0"/>
                </a:solidFill>
                <a:effectLst>
                  <a:outerShdw blurRad="38100" dist="38100" dir="2700000" algn="tl">
                    <a:srgbClr val="000000">
                      <a:alpha val="43137"/>
                    </a:srgbClr>
                  </a:outerShdw>
                </a:effectLst>
                <a:latin typeface="Gill Sans MT" panose="020B0502020104020203" pitchFamily="34" charset="0"/>
              </a:rPr>
              <a:t>l’inventaire</a:t>
            </a:r>
            <a:r>
              <a:rPr lang="en-GB" sz="2800" dirty="0">
                <a:solidFill>
                  <a:srgbClr val="0070C0"/>
                </a:solidFill>
                <a:effectLst>
                  <a:outerShdw blurRad="38100" dist="38100" dir="2700000" algn="tl">
                    <a:srgbClr val="000000">
                      <a:alpha val="43137"/>
                    </a:srgbClr>
                  </a:outerShdw>
                </a:effectLst>
                <a:latin typeface="Gill Sans MT" panose="020B0502020104020203" pitchFamily="34" charset="0"/>
              </a:rPr>
              <a:t> physique </a:t>
            </a:r>
            <a:r>
              <a:rPr lang="en-GB" sz="2800" b="1" dirty="0">
                <a:solidFill>
                  <a:srgbClr val="0070C0"/>
                </a:solidFill>
                <a:effectLst>
                  <a:outerShdw blurRad="38100" dist="38100" dir="2700000" algn="tl">
                    <a:srgbClr val="000000">
                      <a:alpha val="43137"/>
                    </a:srgbClr>
                  </a:outerShdw>
                </a:effectLst>
                <a:latin typeface="Gill Sans MT" panose="020B0502020104020203" pitchFamily="34" charset="0"/>
              </a:rPr>
              <a:t> &amp; </a:t>
            </a:r>
            <a:r>
              <a:rPr lang="en-GB" sz="2800" dirty="0" err="1">
                <a:solidFill>
                  <a:srgbClr val="0070C0"/>
                </a:solidFill>
                <a:effectLst>
                  <a:outerShdw blurRad="38100" dist="38100" dir="2700000" algn="tl">
                    <a:srgbClr val="000000">
                      <a:alpha val="43137"/>
                    </a:srgbClr>
                  </a:outerShdw>
                </a:effectLst>
                <a:latin typeface="Gill Sans MT" panose="020B0502020104020203" pitchFamily="34" charset="0"/>
              </a:rPr>
              <a:t>solde</a:t>
            </a:r>
            <a:r>
              <a:rPr lang="en-GB" sz="2800" dirty="0">
                <a:solidFill>
                  <a:srgbClr val="0070C0"/>
                </a:solidFill>
                <a:effectLst>
                  <a:outerShdw blurRad="38100" dist="38100" dir="2700000" algn="tl">
                    <a:srgbClr val="000000">
                      <a:alpha val="43137"/>
                    </a:srgbClr>
                  </a:outerShdw>
                </a:effectLst>
                <a:latin typeface="Gill Sans MT" panose="020B0502020104020203" pitchFamily="34" charset="0"/>
              </a:rPr>
              <a:t> de medicament </a:t>
            </a:r>
            <a:endParaRPr lang="en-US" sz="2800" b="1" dirty="0">
              <a:effectLst>
                <a:outerShdw blurRad="38100" dist="38100" dir="2700000" algn="tl">
                  <a:srgbClr val="000000">
                    <a:alpha val="43137"/>
                  </a:srgbClr>
                </a:outerShdw>
              </a:effectLst>
            </a:endParaRPr>
          </a:p>
        </p:txBody>
      </p:sp>
      <p:sp>
        <p:nvSpPr>
          <p:cNvPr id="31" name="Rectangle 30">
            <a:extLst>
              <a:ext uri="{FF2B5EF4-FFF2-40B4-BE49-F238E27FC236}">
                <a16:creationId xmlns:a16="http://schemas.microsoft.com/office/drawing/2014/main" id="{005E979C-8913-4D51-AD6A-0455515C8484}"/>
              </a:ext>
            </a:extLst>
          </p:cNvPr>
          <p:cNvSpPr/>
          <p:nvPr/>
        </p:nvSpPr>
        <p:spPr>
          <a:xfrm>
            <a:off x="1567994" y="3237453"/>
            <a:ext cx="3421792" cy="269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prstClr val="white"/>
                </a:solidFill>
                <a:effectLst/>
                <a:uLnTx/>
                <a:uFillTx/>
                <a:latin typeface="Calibri" panose="020F0502020204030204"/>
                <a:ea typeface="+mn-ea"/>
                <a:cs typeface="+mn-cs"/>
              </a:rPr>
              <a:t>Page Sommaire du JRSM </a:t>
            </a:r>
            <a:endParaRPr kumimoji="0" lang="en-GB" sz="1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125B166E-43F9-4D91-99B3-C17364D39F49}"/>
              </a:ext>
            </a:extLst>
          </p:cNvPr>
          <p:cNvSpPr/>
          <p:nvPr/>
        </p:nvSpPr>
        <p:spPr>
          <a:xfrm>
            <a:off x="1545465" y="994967"/>
            <a:ext cx="2448272" cy="1996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prstClr val="white"/>
                </a:solidFill>
                <a:effectLst/>
                <a:uLnTx/>
                <a:uFillTx/>
                <a:latin typeface="Calibri" panose="020F0502020204030204"/>
                <a:ea typeface="+mn-ea"/>
                <a:cs typeface="+mn-cs"/>
              </a:rPr>
              <a:t>Page Sommaire du JRF </a:t>
            </a:r>
            <a:endParaRPr kumimoji="0" lang="en-GB" sz="1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4" name="Content Placeholder 3">
            <a:extLst>
              <a:ext uri="{FF2B5EF4-FFF2-40B4-BE49-F238E27FC236}">
                <a16:creationId xmlns:a16="http://schemas.microsoft.com/office/drawing/2014/main" id="{83ADCE3D-58E3-4FA5-B05E-3D2AABF87FF0}"/>
              </a:ext>
            </a:extLst>
          </p:cNvPr>
          <p:cNvGraphicFramePr>
            <a:graphicFrameLocks noGrp="1"/>
          </p:cNvGraphicFramePr>
          <p:nvPr>
            <p:ph idx="1"/>
            <p:extLst/>
          </p:nvPr>
        </p:nvGraphicFramePr>
        <p:xfrm>
          <a:off x="1567994" y="3609545"/>
          <a:ext cx="6972301" cy="2318905"/>
        </p:xfrm>
        <a:graphic>
          <a:graphicData uri="http://schemas.openxmlformats.org/drawingml/2006/table">
            <a:tbl>
              <a:tblPr/>
              <a:tblGrid>
                <a:gridCol w="2008546">
                  <a:extLst>
                    <a:ext uri="{9D8B030D-6E8A-4147-A177-3AD203B41FA5}">
                      <a16:colId xmlns:a16="http://schemas.microsoft.com/office/drawing/2014/main" val="2106833311"/>
                    </a:ext>
                  </a:extLst>
                </a:gridCol>
                <a:gridCol w="756708">
                  <a:extLst>
                    <a:ext uri="{9D8B030D-6E8A-4147-A177-3AD203B41FA5}">
                      <a16:colId xmlns:a16="http://schemas.microsoft.com/office/drawing/2014/main" val="1278993686"/>
                    </a:ext>
                  </a:extLst>
                </a:gridCol>
                <a:gridCol w="759822">
                  <a:extLst>
                    <a:ext uri="{9D8B030D-6E8A-4147-A177-3AD203B41FA5}">
                      <a16:colId xmlns:a16="http://schemas.microsoft.com/office/drawing/2014/main" val="1990078386"/>
                    </a:ext>
                  </a:extLst>
                </a:gridCol>
                <a:gridCol w="756708">
                  <a:extLst>
                    <a:ext uri="{9D8B030D-6E8A-4147-A177-3AD203B41FA5}">
                      <a16:colId xmlns:a16="http://schemas.microsoft.com/office/drawing/2014/main" val="781414641"/>
                    </a:ext>
                  </a:extLst>
                </a:gridCol>
                <a:gridCol w="896839">
                  <a:extLst>
                    <a:ext uri="{9D8B030D-6E8A-4147-A177-3AD203B41FA5}">
                      <a16:colId xmlns:a16="http://schemas.microsoft.com/office/drawing/2014/main" val="2725707203"/>
                    </a:ext>
                  </a:extLst>
                </a:gridCol>
                <a:gridCol w="896839">
                  <a:extLst>
                    <a:ext uri="{9D8B030D-6E8A-4147-A177-3AD203B41FA5}">
                      <a16:colId xmlns:a16="http://schemas.microsoft.com/office/drawing/2014/main" val="3879796108"/>
                    </a:ext>
                  </a:extLst>
                </a:gridCol>
                <a:gridCol w="896839">
                  <a:extLst>
                    <a:ext uri="{9D8B030D-6E8A-4147-A177-3AD203B41FA5}">
                      <a16:colId xmlns:a16="http://schemas.microsoft.com/office/drawing/2014/main" val="3303934943"/>
                    </a:ext>
                  </a:extLst>
                </a:gridCol>
              </a:tblGrid>
              <a:tr h="224025">
                <a:tc gridSpan="4">
                  <a:txBody>
                    <a:bodyPr/>
                    <a:lstStyle/>
                    <a:p>
                      <a:pPr algn="l" fontAlgn="ctr"/>
                      <a:r>
                        <a:rPr lang="fr-FR" sz="1000" b="1" i="0" u="none" strike="noStrike" dirty="0">
                          <a:solidFill>
                            <a:srgbClr val="FFFFFF"/>
                          </a:solidFill>
                          <a:effectLst/>
                          <a:latin typeface="Arial" panose="020B0604020202020204" pitchFamily="34" charset="0"/>
                        </a:rPr>
                        <a:t>Informations concernant les médicaments CP demandés à l’OMS</a:t>
                      </a:r>
                    </a:p>
                  </a:txBody>
                  <a:tcPr marL="0" marR="0" marT="0" marB="0" anchor="ctr">
                    <a:lnL>
                      <a:noFill/>
                    </a:lnL>
                    <a:lnR>
                      <a:noFill/>
                    </a:lnR>
                    <a:lnT>
                      <a:noFill/>
                    </a:lnT>
                    <a:lnB>
                      <a:noFill/>
                    </a:lnB>
                    <a:solidFill>
                      <a:srgbClr val="3366FF"/>
                    </a:solidFill>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l" fontAlgn="ctr"/>
                      <a:r>
                        <a:rPr lang="fr-FR" sz="1000" b="1" i="0" u="none" strike="noStrike">
                          <a:solidFill>
                            <a:srgbClr val="FFFFFF"/>
                          </a:solidFill>
                          <a:effectLst/>
                          <a:latin typeface="Arial" panose="020B0604020202020204" pitchFamily="34" charset="0"/>
                        </a:rPr>
                        <a:t> </a:t>
                      </a:r>
                    </a:p>
                  </a:txBody>
                  <a:tcPr marL="0" marR="0" marT="0" marB="0" anchor="ctr">
                    <a:lnL>
                      <a:noFill/>
                    </a:lnL>
                    <a:lnR>
                      <a:noFill/>
                    </a:lnR>
                    <a:lnT>
                      <a:noFill/>
                    </a:lnT>
                    <a:lnB>
                      <a:noFill/>
                    </a:lnB>
                    <a:solidFill>
                      <a:srgbClr val="3366FF"/>
                    </a:solidFill>
                  </a:tcPr>
                </a:tc>
                <a:tc>
                  <a:txBody>
                    <a:bodyPr/>
                    <a:lstStyle/>
                    <a:p>
                      <a:pPr algn="l" fontAlgn="ctr"/>
                      <a:r>
                        <a:rPr lang="fr-FR" sz="1000" b="1" i="0" u="none" strike="noStrike">
                          <a:solidFill>
                            <a:srgbClr val="FFFFFF"/>
                          </a:solidFill>
                          <a:effectLst/>
                          <a:latin typeface="Arial" panose="020B0604020202020204" pitchFamily="34" charset="0"/>
                        </a:rPr>
                        <a:t> </a:t>
                      </a:r>
                    </a:p>
                  </a:txBody>
                  <a:tcPr marL="0" marR="0" marT="0" marB="0" anchor="ctr">
                    <a:lnL>
                      <a:noFill/>
                    </a:lnL>
                    <a:lnR>
                      <a:noFill/>
                    </a:lnR>
                    <a:lnT>
                      <a:noFill/>
                    </a:lnT>
                    <a:lnB>
                      <a:noFill/>
                    </a:lnB>
                    <a:solidFill>
                      <a:srgbClr val="3366FF"/>
                    </a:solidFill>
                  </a:tcPr>
                </a:tc>
                <a:tc>
                  <a:txBody>
                    <a:bodyPr/>
                    <a:lstStyle/>
                    <a:p>
                      <a:pPr algn="l" fontAlgn="ctr"/>
                      <a:r>
                        <a:rPr lang="fr-FR" sz="1000" b="1" i="0" u="none" strike="noStrike" dirty="0">
                          <a:solidFill>
                            <a:srgbClr val="FFFFFF"/>
                          </a:solidFill>
                          <a:effectLst/>
                          <a:latin typeface="Arial" panose="020B0604020202020204" pitchFamily="34" charset="0"/>
                        </a:rPr>
                        <a:t> </a:t>
                      </a:r>
                    </a:p>
                  </a:txBody>
                  <a:tcPr marL="0" marR="0" marT="0" marB="0" anchor="ctr">
                    <a:lnL>
                      <a:noFill/>
                    </a:lnL>
                    <a:lnR>
                      <a:noFill/>
                    </a:lnR>
                    <a:lnT>
                      <a:noFill/>
                    </a:lnT>
                    <a:lnB>
                      <a:noFill/>
                    </a:lnB>
                    <a:solidFill>
                      <a:srgbClr val="3366FF"/>
                    </a:solidFill>
                  </a:tcPr>
                </a:tc>
                <a:extLst>
                  <a:ext uri="{0D108BD9-81ED-4DB2-BD59-A6C34878D82A}">
                    <a16:rowId xmlns:a16="http://schemas.microsoft.com/office/drawing/2014/main" val="2821756668"/>
                  </a:ext>
                </a:extLst>
              </a:tr>
              <a:tr h="168546">
                <a:tc>
                  <a:txBody>
                    <a:bodyPr/>
                    <a:lstStyle/>
                    <a:p>
                      <a:pPr algn="l" fontAlgn="b"/>
                      <a:r>
                        <a:rPr lang="fr-FR" sz="1000" b="0" i="0" u="none" strike="noStrike">
                          <a:effectLst/>
                          <a:latin typeface="Arial" panose="020B060402020202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000" b="0" i="0" u="none" strike="noStrike">
                          <a:effectLst/>
                          <a:latin typeface="Arial" panose="020B060402020202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000" b="0" i="0" u="none" strike="noStrike">
                          <a:effectLst/>
                          <a:latin typeface="Arial" panose="020B060402020202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000" b="0" i="0" u="none" strike="noStrike">
                          <a:effectLst/>
                          <a:latin typeface="Arial" panose="020B060402020202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000" b="0" i="0" u="none" strike="noStrike">
                          <a:effectLst/>
                          <a:latin typeface="Arial" panose="020B060402020202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000" b="0" i="0" u="none" strike="noStrike">
                          <a:effectLst/>
                          <a:latin typeface="Arial" panose="020B060402020202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000" b="0" i="0" u="none" strike="noStrike">
                          <a:effectLst/>
                          <a:latin typeface="Arial" panose="020B060402020202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09458268"/>
                  </a:ext>
                </a:extLst>
              </a:tr>
              <a:tr h="224025">
                <a:tc rowSpan="2">
                  <a:txBody>
                    <a:bodyPr/>
                    <a:lstStyle/>
                    <a:p>
                      <a:pPr algn="ctr" fontAlgn="ctr"/>
                      <a:r>
                        <a:rPr lang="fr-FR" sz="1000" b="1" i="0" u="none" strike="noStrike" dirty="0">
                          <a:effectLst/>
                          <a:latin typeface="Arial" panose="020B0604020202020204" pitchFamily="34" charset="0"/>
                        </a:rPr>
                        <a:t>Le médicament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gridSpan="4">
                  <a:txBody>
                    <a:bodyPr/>
                    <a:lstStyle/>
                    <a:p>
                      <a:pPr algn="ctr" fontAlgn="ctr"/>
                      <a:r>
                        <a:rPr lang="fr-FR" sz="1000" b="1" i="0" u="none" strike="noStrike">
                          <a:effectLst/>
                          <a:latin typeface="Arial" panose="020B0604020202020204" pitchFamily="34" charset="0"/>
                        </a:rPr>
                        <a:t>Nombre de comprimés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hMerge="1">
                  <a:txBody>
                    <a:bodyPr/>
                    <a:lstStyle/>
                    <a:p>
                      <a:endParaRPr lang="fr-FR"/>
                    </a:p>
                  </a:txBody>
                  <a:tcPr/>
                </a:tc>
                <a:tc hMerge="1">
                  <a:txBody>
                    <a:bodyPr/>
                    <a:lstStyle/>
                    <a:p>
                      <a:endParaRPr lang="fr-FR"/>
                    </a:p>
                  </a:txBody>
                  <a:tcPr/>
                </a:tc>
                <a:tc hMerge="1">
                  <a:txBody>
                    <a:bodyPr/>
                    <a:lstStyle/>
                    <a:p>
                      <a:endParaRPr lang="fr-FR"/>
                    </a:p>
                  </a:txBody>
                  <a:tcPr/>
                </a:tc>
                <a:tc gridSpan="2">
                  <a:txBody>
                    <a:bodyPr/>
                    <a:lstStyle/>
                    <a:p>
                      <a:pPr algn="ctr" fontAlgn="ctr"/>
                      <a:r>
                        <a:rPr lang="fr-FR" sz="1000" b="1" i="0" u="none" strike="noStrike">
                          <a:effectLst/>
                          <a:latin typeface="Arial" panose="020B0604020202020204" pitchFamily="34" charset="0"/>
                        </a:rPr>
                        <a:t>Nombre total de flacons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hMerge="1">
                  <a:txBody>
                    <a:bodyPr/>
                    <a:lstStyle/>
                    <a:p>
                      <a:endParaRPr lang="fr-FR"/>
                    </a:p>
                  </a:txBody>
                  <a:tcPr/>
                </a:tc>
                <a:extLst>
                  <a:ext uri="{0D108BD9-81ED-4DB2-BD59-A6C34878D82A}">
                    <a16:rowId xmlns:a16="http://schemas.microsoft.com/office/drawing/2014/main" val="3874570746"/>
                  </a:ext>
                </a:extLst>
              </a:tr>
              <a:tr h="358159">
                <a:tc vMerge="1">
                  <a:txBody>
                    <a:bodyPr/>
                    <a:lstStyle/>
                    <a:p>
                      <a:endParaRPr lang="fr-FR"/>
                    </a:p>
                  </a:txBody>
                  <a:tcPr/>
                </a:tc>
                <a:tc>
                  <a:txBody>
                    <a:bodyPr/>
                    <a:lstStyle/>
                    <a:p>
                      <a:pPr algn="ctr" fontAlgn="ctr"/>
                      <a:r>
                        <a:rPr lang="fr-FR" sz="1000" b="0" i="0" u="none" strike="noStrike" dirty="0">
                          <a:effectLst/>
                          <a:latin typeface="Arial" panose="020B0604020202020204" pitchFamily="34" charset="0"/>
                        </a:rPr>
                        <a:t>Requis</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fr-FR" sz="1000" b="0" i="0" u="none" strike="noStrike">
                          <a:effectLst/>
                          <a:latin typeface="Arial" panose="020B0604020202020204" pitchFamily="34" charset="0"/>
                        </a:rPr>
                        <a:t>En stock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fr-FR" sz="1000" b="0" i="0" u="none" strike="noStrike">
                          <a:effectLst/>
                          <a:latin typeface="Arial" panose="020B0604020202020204" pitchFamily="34" charset="0"/>
                        </a:rPr>
                        <a:t>En cours de demande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fr-FR" sz="1000" b="0" i="0" u="none" strike="noStrike">
                          <a:effectLst/>
                          <a:latin typeface="Arial" panose="020B0604020202020204" pitchFamily="34" charset="0"/>
                        </a:rPr>
                        <a:t>Demandés</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fr-FR" sz="1000" b="0" i="0" u="none" strike="noStrike">
                          <a:effectLst/>
                          <a:latin typeface="Arial" panose="020B0604020202020204" pitchFamily="34" charset="0"/>
                        </a:rPr>
                        <a:t>Requis</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fr-FR" sz="1000" b="0" i="0" u="none" strike="noStrike">
                          <a:effectLst/>
                          <a:latin typeface="Arial" panose="020B0604020202020204" pitchFamily="34" charset="0"/>
                        </a:rPr>
                        <a:t>Demandés</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551788556"/>
                  </a:ext>
                </a:extLst>
              </a:tr>
              <a:tr h="224025">
                <a:tc>
                  <a:txBody>
                    <a:bodyPr/>
                    <a:lstStyle/>
                    <a:p>
                      <a:pPr algn="l" fontAlgn="ctr"/>
                      <a:r>
                        <a:rPr lang="fr-FR" sz="1000" b="0" i="0" u="none" strike="noStrike" dirty="0" err="1">
                          <a:effectLst/>
                          <a:latin typeface="Arial" panose="020B0604020202020204" pitchFamily="34" charset="0"/>
                        </a:rPr>
                        <a:t>Albendazole</a:t>
                      </a:r>
                      <a:r>
                        <a:rPr lang="fr-FR" sz="1000" b="0" i="0" u="none" strike="noStrike" dirty="0">
                          <a:effectLst/>
                          <a:latin typeface="Arial" panose="020B0604020202020204" pitchFamily="34" charset="0"/>
                        </a:rPr>
                        <a:t> pour FL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r" fontAlgn="ctr"/>
                      <a:r>
                        <a:rPr lang="fr-FR" sz="800" b="0" i="0" u="none" strike="noStrike">
                          <a:effectLst/>
                          <a:latin typeface="Arial" panose="020B0604020202020204" pitchFamily="34" charset="0"/>
                        </a:rPr>
                        <a:t>3,799,448</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r" fontAlgn="ctr"/>
                      <a:r>
                        <a:rPr lang="fr-FR" sz="800" b="0" i="0" u="none" strike="noStrike">
                          <a:effectLst/>
                          <a:latin typeface="Arial" panose="020B0604020202020204" pitchFamily="34" charset="0"/>
                        </a:rPr>
                        <a:t>3,799,448</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r" fontAlgn="ctr"/>
                      <a:r>
                        <a:rPr lang="fr-FR" sz="800" b="0" i="0" u="none" strike="noStrike">
                          <a:effectLst/>
                          <a:latin typeface="Arial" panose="020B0604020202020204" pitchFamily="34" charset="0"/>
                        </a:rPr>
                        <a:t>19,014</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r" fontAlgn="ctr"/>
                      <a:r>
                        <a:rPr lang="fr-FR" sz="800" b="0" i="0" u="none" strike="noStrike">
                          <a:effectLst/>
                          <a:latin typeface="Arial" panose="020B0604020202020204" pitchFamily="34" charset="0"/>
                        </a:rPr>
                        <a:t>19,014</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26287138"/>
                  </a:ext>
                </a:extLst>
              </a:tr>
              <a:tr h="224025">
                <a:tc>
                  <a:txBody>
                    <a:bodyPr/>
                    <a:lstStyle/>
                    <a:p>
                      <a:pPr algn="l" fontAlgn="ctr"/>
                      <a:r>
                        <a:rPr lang="fr-FR" sz="1000" b="0" i="0" u="none" strike="noStrike">
                          <a:effectLst/>
                          <a:latin typeface="Arial" panose="020B0604020202020204" pitchFamily="34" charset="0"/>
                        </a:rPr>
                        <a:t>Mebendazole (EAS)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r" fontAlgn="ctr"/>
                      <a:r>
                        <a:rPr lang="fr-FR" sz="800" b="0" i="0" u="none" strike="noStrike" dirty="0">
                          <a:effectLst/>
                          <a:latin typeface="Arial" panose="020B0604020202020204" pitchFamily="34" charset="0"/>
                        </a:rPr>
                        <a:t>207,806</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r" fontAlgn="ctr"/>
                      <a:r>
                        <a:rPr lang="fr-FR" sz="800" b="0" i="0" u="none" strike="noStrike">
                          <a:effectLst/>
                          <a:latin typeface="Arial" panose="020B0604020202020204" pitchFamily="34" charset="0"/>
                        </a:rPr>
                        <a:t>41,400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r" fontAlgn="ctr"/>
                      <a:r>
                        <a:rPr lang="fr-FR" sz="800" b="0" i="0" u="none" strike="noStrike">
                          <a:effectLst/>
                          <a:latin typeface="Arial" panose="020B0604020202020204" pitchFamily="34" charset="0"/>
                        </a:rPr>
                        <a:t>166,406</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r" fontAlgn="ctr"/>
                      <a:r>
                        <a:rPr lang="fr-FR" sz="800" b="0" i="0" u="none" strike="noStrike">
                          <a:effectLst/>
                          <a:latin typeface="Arial" panose="020B0604020202020204" pitchFamily="34" charset="0"/>
                        </a:rPr>
                        <a:t>1,388</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r" fontAlgn="ctr"/>
                      <a:r>
                        <a:rPr lang="fr-FR" sz="800" b="0" i="0" u="none" strike="noStrike">
                          <a:effectLst/>
                          <a:latin typeface="Arial" panose="020B0604020202020204" pitchFamily="34" charset="0"/>
                        </a:rPr>
                        <a:t>1,112</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4292142253"/>
                  </a:ext>
                </a:extLst>
              </a:tr>
              <a:tr h="224025">
                <a:tc>
                  <a:txBody>
                    <a:bodyPr/>
                    <a:lstStyle/>
                    <a:p>
                      <a:pPr algn="l" fontAlgn="ctr"/>
                      <a:r>
                        <a:rPr lang="fr-FR" sz="1000" b="0" i="0" u="none" strike="noStrike" dirty="0">
                          <a:effectLst/>
                          <a:latin typeface="Arial" panose="020B0604020202020204" pitchFamily="34" charset="0"/>
                        </a:rPr>
                        <a:t>Praziquantel (EAS)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r" fontAlgn="ctr"/>
                      <a:r>
                        <a:rPr lang="fr-FR" sz="800" b="0" i="0" u="none" strike="noStrike">
                          <a:effectLst/>
                          <a:latin typeface="Arial" panose="020B0604020202020204" pitchFamily="34" charset="0"/>
                        </a:rPr>
                        <a:t>8,887,718</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r" fontAlgn="ctr"/>
                      <a:r>
                        <a:rPr lang="fr-FR" sz="800" b="0" i="0" u="none" strike="noStrike">
                          <a:effectLst/>
                          <a:latin typeface="Arial" panose="020B0604020202020204" pitchFamily="34" charset="0"/>
                        </a:rPr>
                        <a:t>61,300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ctr"/>
                      <a:r>
                        <a:rPr lang="fr-FR" sz="800" b="0" i="0" u="none" strike="noStrike" dirty="0">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r" fontAlgn="ctr"/>
                      <a:r>
                        <a:rPr lang="fr-FR" sz="800" b="0" i="0" u="none" strike="noStrike">
                          <a:effectLst/>
                          <a:latin typeface="Arial" panose="020B0604020202020204" pitchFamily="34" charset="0"/>
                        </a:rPr>
                        <a:t>8,826,418</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r" fontAlgn="ctr"/>
                      <a:r>
                        <a:rPr lang="fr-FR" sz="800" b="0" i="0" u="none" strike="noStrike">
                          <a:effectLst/>
                          <a:latin typeface="Arial" panose="020B0604020202020204" pitchFamily="34" charset="0"/>
                        </a:rPr>
                        <a:t>8,921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r" fontAlgn="ctr"/>
                      <a:r>
                        <a:rPr lang="fr-FR" sz="800" b="0" i="0" u="none" strike="noStrike">
                          <a:effectLst/>
                          <a:latin typeface="Arial" panose="020B0604020202020204" pitchFamily="34" charset="0"/>
                        </a:rPr>
                        <a:t>8,859</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535344803"/>
                  </a:ext>
                </a:extLst>
              </a:tr>
              <a:tr h="224025">
                <a:tc>
                  <a:txBody>
                    <a:bodyPr/>
                    <a:lstStyle/>
                    <a:p>
                      <a:pPr algn="l" fontAlgn="ctr"/>
                      <a:r>
                        <a:rPr lang="fr-FR" sz="1000" b="0" i="0" u="none" strike="noStrike">
                          <a:effectLst/>
                          <a:latin typeface="Arial" panose="020B0604020202020204" pitchFamily="34" charset="0"/>
                        </a:rPr>
                        <a:t>Ivermectine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r" fontAlgn="ctr"/>
                      <a:r>
                        <a:rPr lang="fr-FR" sz="800" b="0" i="0" u="none" strike="noStrike">
                          <a:effectLst/>
                          <a:latin typeface="Arial" panose="020B0604020202020204" pitchFamily="34" charset="0"/>
                        </a:rPr>
                        <a:t>15,526,356</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r" fontAlgn="ctr"/>
                      <a:r>
                        <a:rPr lang="fr-FR" sz="800" b="0" i="0" u="none" strike="noStrike">
                          <a:effectLst/>
                          <a:latin typeface="Arial" panose="020B0604020202020204" pitchFamily="34" charset="0"/>
                        </a:rPr>
                        <a:t>9,322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r" fontAlgn="ctr"/>
                      <a:r>
                        <a:rPr lang="fr-FR" sz="800" b="0" i="0" u="none" strike="noStrike">
                          <a:effectLst/>
                          <a:latin typeface="Arial" panose="020B0604020202020204" pitchFamily="34" charset="0"/>
                        </a:rPr>
                        <a:t>15,517,034</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r" fontAlgn="ctr"/>
                      <a:r>
                        <a:rPr lang="fr-FR" sz="800" b="0" i="0" u="none" strike="noStrike">
                          <a:effectLst/>
                          <a:latin typeface="Arial" panose="020B0604020202020204" pitchFamily="34" charset="0"/>
                        </a:rPr>
                        <a:t>31,079</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r" fontAlgn="ctr"/>
                      <a:r>
                        <a:rPr lang="fr-FR" sz="800" b="0" i="0" u="none" strike="noStrike">
                          <a:effectLst/>
                          <a:latin typeface="Arial" panose="020B0604020202020204" pitchFamily="34" charset="0"/>
                        </a:rPr>
                        <a:t>31,060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963022010"/>
                  </a:ext>
                </a:extLst>
              </a:tr>
              <a:tr h="224025">
                <a:tc>
                  <a:txBody>
                    <a:bodyPr/>
                    <a:lstStyle/>
                    <a:p>
                      <a:pPr algn="l" fontAlgn="ctr"/>
                      <a:r>
                        <a:rPr lang="fr-FR" sz="1000" b="0" i="0" u="none" strike="noStrike">
                          <a:effectLst/>
                          <a:latin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074928659"/>
                  </a:ext>
                </a:extLst>
              </a:tr>
              <a:tr h="224025">
                <a:tc>
                  <a:txBody>
                    <a:bodyPr/>
                    <a:lstStyle/>
                    <a:p>
                      <a:pPr algn="l" fontAlgn="ctr"/>
                      <a:r>
                        <a:rPr lang="fr-FR" sz="1000" b="0" i="0" u="none" strike="noStrike">
                          <a:effectLst/>
                          <a:latin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l" fontAlgn="ctr"/>
                      <a:r>
                        <a:rPr lang="fr-FR" sz="800" b="0" i="0" u="none" strike="noStrike" dirty="0">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810955874"/>
                  </a:ext>
                </a:extLst>
              </a:tr>
            </a:tbl>
          </a:graphicData>
        </a:graphic>
      </p:graphicFrame>
      <p:graphicFrame>
        <p:nvGraphicFramePr>
          <p:cNvPr id="7" name="Table 6">
            <a:extLst>
              <a:ext uri="{FF2B5EF4-FFF2-40B4-BE49-F238E27FC236}">
                <a16:creationId xmlns:a16="http://schemas.microsoft.com/office/drawing/2014/main" id="{57CF8742-77F8-4669-834C-C27C1FB390B4}"/>
              </a:ext>
            </a:extLst>
          </p:cNvPr>
          <p:cNvGraphicFramePr>
            <a:graphicFrameLocks noGrp="1"/>
          </p:cNvGraphicFramePr>
          <p:nvPr>
            <p:extLst/>
          </p:nvPr>
        </p:nvGraphicFramePr>
        <p:xfrm>
          <a:off x="1514750" y="1380463"/>
          <a:ext cx="6845300" cy="1427632"/>
        </p:xfrm>
        <a:graphic>
          <a:graphicData uri="http://schemas.openxmlformats.org/drawingml/2006/table">
            <a:tbl>
              <a:tblPr/>
              <a:tblGrid>
                <a:gridCol w="977900">
                  <a:extLst>
                    <a:ext uri="{9D8B030D-6E8A-4147-A177-3AD203B41FA5}">
                      <a16:colId xmlns:a16="http://schemas.microsoft.com/office/drawing/2014/main" val="2200637574"/>
                    </a:ext>
                  </a:extLst>
                </a:gridCol>
                <a:gridCol w="977900">
                  <a:extLst>
                    <a:ext uri="{9D8B030D-6E8A-4147-A177-3AD203B41FA5}">
                      <a16:colId xmlns:a16="http://schemas.microsoft.com/office/drawing/2014/main" val="902616548"/>
                    </a:ext>
                  </a:extLst>
                </a:gridCol>
                <a:gridCol w="977900">
                  <a:extLst>
                    <a:ext uri="{9D8B030D-6E8A-4147-A177-3AD203B41FA5}">
                      <a16:colId xmlns:a16="http://schemas.microsoft.com/office/drawing/2014/main" val="1958588850"/>
                    </a:ext>
                  </a:extLst>
                </a:gridCol>
                <a:gridCol w="977900">
                  <a:extLst>
                    <a:ext uri="{9D8B030D-6E8A-4147-A177-3AD203B41FA5}">
                      <a16:colId xmlns:a16="http://schemas.microsoft.com/office/drawing/2014/main" val="3485800048"/>
                    </a:ext>
                  </a:extLst>
                </a:gridCol>
                <a:gridCol w="977900">
                  <a:extLst>
                    <a:ext uri="{9D8B030D-6E8A-4147-A177-3AD203B41FA5}">
                      <a16:colId xmlns:a16="http://schemas.microsoft.com/office/drawing/2014/main" val="2042687304"/>
                    </a:ext>
                  </a:extLst>
                </a:gridCol>
                <a:gridCol w="977900">
                  <a:extLst>
                    <a:ext uri="{9D8B030D-6E8A-4147-A177-3AD203B41FA5}">
                      <a16:colId xmlns:a16="http://schemas.microsoft.com/office/drawing/2014/main" val="739125079"/>
                    </a:ext>
                  </a:extLst>
                </a:gridCol>
                <a:gridCol w="977900">
                  <a:extLst>
                    <a:ext uri="{9D8B030D-6E8A-4147-A177-3AD203B41FA5}">
                      <a16:colId xmlns:a16="http://schemas.microsoft.com/office/drawing/2014/main" val="538613247"/>
                    </a:ext>
                  </a:extLst>
                </a:gridCol>
              </a:tblGrid>
              <a:tr h="179776">
                <a:tc gridSpan="5">
                  <a:txBody>
                    <a:bodyPr/>
                    <a:lstStyle/>
                    <a:p>
                      <a:pPr algn="l" fontAlgn="b"/>
                      <a:r>
                        <a:rPr lang="fr-FR" sz="1000" b="1" i="0" u="none" strike="noStrike">
                          <a:solidFill>
                            <a:srgbClr val="FFFFFF"/>
                          </a:solidFill>
                          <a:effectLst/>
                          <a:latin typeface="Arial" panose="020B0604020202020204" pitchFamily="34" charset="0"/>
                        </a:rPr>
                        <a:t>Inventaire des médicaments pour la chimiothérapie préventive dans le pays</a:t>
                      </a:r>
                    </a:p>
                  </a:txBody>
                  <a:tcPr marL="0" marR="0" marT="0" marB="0" anchor="b">
                    <a:lnL>
                      <a:noFill/>
                    </a:lnL>
                    <a:lnR>
                      <a:noFill/>
                    </a:lnR>
                    <a:lnT>
                      <a:noFill/>
                    </a:lnT>
                    <a:lnB>
                      <a:noFill/>
                    </a:lnB>
                    <a:solidFill>
                      <a:srgbClr val="993300"/>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r" fontAlgn="b"/>
                      <a:r>
                        <a:rPr lang="fr-FR" sz="1000" b="0" i="0" u="none" strike="noStrike">
                          <a:effectLst/>
                          <a:latin typeface="Arial" panose="020B0604020202020204" pitchFamily="34" charset="0"/>
                        </a:rPr>
                        <a:t> </a:t>
                      </a:r>
                    </a:p>
                  </a:txBody>
                  <a:tcPr marL="0" marR="0" marT="0" marB="0" anchor="b">
                    <a:lnL>
                      <a:noFill/>
                    </a:lnL>
                    <a:lnR>
                      <a:noFill/>
                    </a:lnR>
                    <a:lnT>
                      <a:noFill/>
                    </a:lnT>
                    <a:lnB>
                      <a:noFill/>
                    </a:lnB>
                    <a:solidFill>
                      <a:srgbClr val="993300"/>
                    </a:solidFill>
                  </a:tcPr>
                </a:tc>
                <a:tc>
                  <a:txBody>
                    <a:bodyPr/>
                    <a:lstStyle/>
                    <a:p>
                      <a:pPr algn="r" fontAlgn="b"/>
                      <a:r>
                        <a:rPr lang="fr-FR" sz="1000" b="1" i="0" u="none" strike="noStrike">
                          <a:effectLst/>
                          <a:latin typeface="Arial" panose="020B0604020202020204" pitchFamily="34" charset="0"/>
                        </a:rPr>
                        <a:t> </a:t>
                      </a:r>
                    </a:p>
                  </a:txBody>
                  <a:tcPr marL="0" marR="0" marT="0" marB="0" anchor="b">
                    <a:lnL>
                      <a:noFill/>
                    </a:lnL>
                    <a:lnR>
                      <a:noFill/>
                    </a:lnR>
                    <a:lnT>
                      <a:noFill/>
                    </a:lnT>
                    <a:lnB>
                      <a:noFill/>
                    </a:lnB>
                    <a:solidFill>
                      <a:srgbClr val="993300"/>
                    </a:solidFill>
                  </a:tcPr>
                </a:tc>
                <a:extLst>
                  <a:ext uri="{0D108BD9-81ED-4DB2-BD59-A6C34878D82A}">
                    <a16:rowId xmlns:a16="http://schemas.microsoft.com/office/drawing/2014/main" val="2639804749"/>
                  </a:ext>
                </a:extLst>
              </a:tr>
              <a:tr h="169200">
                <a:tc>
                  <a:txBody>
                    <a:bodyPr/>
                    <a:lstStyle/>
                    <a:p>
                      <a:pPr algn="l" fontAlgn="b"/>
                      <a:r>
                        <a:rPr lang="fr-FR" sz="1000" b="0" i="0" u="none" strike="noStrike">
                          <a:effectLst/>
                          <a:latin typeface="Arial" panose="020B060402020202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000" b="0" i="0" u="none" strike="noStrike">
                          <a:effectLst/>
                          <a:latin typeface="Arial" panose="020B060402020202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000" b="0" i="0" u="none" strike="noStrike">
                          <a:effectLst/>
                          <a:latin typeface="Arial" panose="020B060402020202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000" b="0" i="0" u="none" strike="noStrike">
                          <a:effectLst/>
                          <a:latin typeface="Arial" panose="020B060402020202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000" b="0" i="0" u="none" strike="noStrike">
                          <a:effectLst/>
                          <a:latin typeface="Arial" panose="020B060402020202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000" b="0" i="0" u="none" strike="noStrike">
                          <a:effectLst/>
                          <a:latin typeface="Arial" panose="020B060402020202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000" b="0" i="0" u="none" strike="noStrike">
                          <a:effectLst/>
                          <a:latin typeface="Arial" panose="020B060402020202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71116555"/>
                  </a:ext>
                </a:extLst>
              </a:tr>
              <a:tr h="179776">
                <a:tc>
                  <a:txBody>
                    <a:bodyPr/>
                    <a:lstStyle/>
                    <a:p>
                      <a:pPr algn="l" fontAlgn="ctr"/>
                      <a:r>
                        <a:rPr lang="fr-FR" sz="10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ctr"/>
                      <a:r>
                        <a:rPr lang="fr-FR" sz="1000" b="1" i="0" u="none" strike="noStrike">
                          <a:effectLst/>
                          <a:latin typeface="Arial" panose="020B0604020202020204" pitchFamily="34" charset="0"/>
                        </a:rPr>
                        <a:t>IVM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ctr"/>
                      <a:r>
                        <a:rPr lang="fr-FR" sz="1000" b="1" i="0" u="none" strike="noStrike">
                          <a:effectLst/>
                          <a:latin typeface="Arial" panose="020B0604020202020204" pitchFamily="34" charset="0"/>
                        </a:rPr>
                        <a:t>DEC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ctr"/>
                      <a:r>
                        <a:rPr lang="fr-FR" sz="1000" b="1" i="0" u="none" strike="noStrike">
                          <a:effectLst/>
                          <a:latin typeface="Arial" panose="020B0604020202020204" pitchFamily="34" charset="0"/>
                        </a:rPr>
                        <a:t>ALB (FL)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ctr"/>
                      <a:r>
                        <a:rPr lang="fr-FR" sz="1000" b="1" i="0" u="none" strike="noStrike">
                          <a:effectLst/>
                          <a:latin typeface="Arial" panose="020B0604020202020204" pitchFamily="34" charset="0"/>
                        </a:rPr>
                        <a:t>ALB (STH)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ctr"/>
                      <a:r>
                        <a:rPr lang="fr-FR" sz="1000" b="1" i="0" u="none" strike="noStrike">
                          <a:effectLst/>
                          <a:latin typeface="Arial" panose="020B0604020202020204" pitchFamily="34" charset="0"/>
                        </a:rPr>
                        <a:t>MBD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ctr"/>
                      <a:r>
                        <a:rPr lang="fr-FR" sz="1000" b="1" i="0" u="none" strike="noStrike">
                          <a:effectLst/>
                          <a:latin typeface="Arial" panose="020B0604020202020204" pitchFamily="34" charset="0"/>
                        </a:rPr>
                        <a:t>PZQ</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811095544"/>
                  </a:ext>
                </a:extLst>
              </a:tr>
              <a:tr h="179776">
                <a:tc>
                  <a:txBody>
                    <a:bodyPr/>
                    <a:lstStyle/>
                    <a:p>
                      <a:pPr algn="l" fontAlgn="ctr"/>
                      <a:r>
                        <a:rPr lang="fr-FR" sz="1000" b="0" i="0" u="none" strike="noStrike">
                          <a:effectLst/>
                          <a:latin typeface="Arial" panose="020B0604020202020204" pitchFamily="34" charset="0"/>
                        </a:rPr>
                        <a:t>Disponible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ctr"/>
                      <a:r>
                        <a:rPr lang="fr-FR" sz="800" b="0" i="0" u="none" strike="noStrike">
                          <a:effectLst/>
                          <a:latin typeface="Arial" panose="020B0604020202020204" pitchFamily="34" charset="0"/>
                        </a:rPr>
                        <a:t>11,156,500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fr-FR" sz="800" b="0" i="0" u="none" strike="noStrike">
                          <a:effectLst/>
                          <a:latin typeface="Arial" panose="020B0604020202020204" pitchFamily="34" charset="0"/>
                        </a:rPr>
                        <a:t>3,570,000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fr-FR" sz="800" b="0" i="0" u="none" strike="noStrike">
                          <a:effectLst/>
                          <a:latin typeface="Arial" panose="020B0604020202020204" pitchFamily="34" charset="0"/>
                        </a:rPr>
                        <a:t>229,000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fr-FR" sz="800" b="0" i="0" u="none" strike="noStrike">
                          <a:effectLst/>
                          <a:latin typeface="Arial" panose="020B0604020202020204" pitchFamily="34" charset="0"/>
                        </a:rPr>
                        <a:t>3,982,000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61647881"/>
                  </a:ext>
                </a:extLst>
              </a:tr>
              <a:tr h="179776">
                <a:tc>
                  <a:txBody>
                    <a:bodyPr/>
                    <a:lstStyle/>
                    <a:p>
                      <a:pPr algn="l" fontAlgn="ctr"/>
                      <a:r>
                        <a:rPr lang="fr-FR" sz="1000" b="0" i="0" u="none" strike="noStrike">
                          <a:effectLst/>
                          <a:latin typeface="Arial" panose="020B0604020202020204" pitchFamily="34" charset="0"/>
                        </a:rPr>
                        <a:t>Distribué</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ctr"/>
                      <a:r>
                        <a:rPr lang="fr-FR" sz="800" b="0" i="0" u="none" strike="noStrike" dirty="0">
                          <a:effectLst/>
                          <a:latin typeface="Arial" panose="020B0604020202020204" pitchFamily="34" charset="0"/>
                        </a:rPr>
                        <a:t>11,147,000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fr-FR" sz="800" b="0" i="0" u="none" strike="noStrike" dirty="0">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fr-FR" sz="800" b="0" i="0" u="none" strike="noStrike">
                          <a:effectLst/>
                          <a:latin typeface="Arial" panose="020B0604020202020204" pitchFamily="34" charset="0"/>
                        </a:rPr>
                        <a:t>3,559,087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fr-FR" sz="800" b="0" i="0" u="none" strike="noStrike">
                          <a:effectLst/>
                          <a:latin typeface="Arial" panose="020B0604020202020204" pitchFamily="34" charset="0"/>
                        </a:rPr>
                        <a:t>212,000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fr-FR" sz="800" b="0" i="0" u="none" strike="noStrike">
                          <a:effectLst/>
                          <a:latin typeface="Arial" panose="020B0604020202020204" pitchFamily="34" charset="0"/>
                        </a:rPr>
                        <a:t>3,960,000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13633803"/>
                  </a:ext>
                </a:extLst>
              </a:tr>
              <a:tr h="179776">
                <a:tc>
                  <a:txBody>
                    <a:bodyPr/>
                    <a:lstStyle/>
                    <a:p>
                      <a:pPr algn="l" fontAlgn="ctr"/>
                      <a:r>
                        <a:rPr lang="fr-FR" sz="1000" b="0" i="0" u="none" strike="noStrike">
                          <a:effectLst/>
                          <a:latin typeface="Arial" panose="020B0604020202020204" pitchFamily="34" charset="0"/>
                        </a:rPr>
                        <a:t>Gaspillé</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ctr"/>
                      <a:r>
                        <a:rPr lang="fr-FR" sz="800" b="0" i="0" u="none" strike="noStrike">
                          <a:effectLst/>
                          <a:latin typeface="Arial" panose="020B0604020202020204" pitchFamily="34" charset="0"/>
                        </a:rPr>
                        <a:t>178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fr-FR" sz="800" b="0" i="0" u="none" strike="noStrike">
                          <a:effectLst/>
                          <a:latin typeface="Arial" panose="020B0604020202020204" pitchFamily="34" charset="0"/>
                        </a:rPr>
                        <a:t>113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fr-FR" sz="800" b="0" i="0" u="none" strike="noStrike">
                          <a:effectLst/>
                          <a:latin typeface="Arial" panose="020B0604020202020204" pitchFamily="34" charset="0"/>
                        </a:rPr>
                        <a:t>118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fr-FR" sz="800" b="0" i="0" u="none" strike="noStrike">
                          <a:effectLst/>
                          <a:latin typeface="Arial" panose="020B0604020202020204" pitchFamily="34" charset="0"/>
                        </a:rPr>
                        <a:t>1,500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86800566"/>
                  </a:ext>
                </a:extLst>
              </a:tr>
              <a:tr h="179776">
                <a:tc>
                  <a:txBody>
                    <a:bodyPr/>
                    <a:lstStyle/>
                    <a:p>
                      <a:pPr algn="l" fontAlgn="ctr"/>
                      <a:r>
                        <a:rPr lang="fr-FR" sz="1000" b="0" i="0" u="none" strike="noStrike">
                          <a:effectLst/>
                          <a:latin typeface="Arial" panose="020B0604020202020204" pitchFamily="34" charset="0"/>
                        </a:rPr>
                        <a:t>Reçus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fr-FR"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77877931"/>
                  </a:ext>
                </a:extLst>
              </a:tr>
              <a:tr h="179776">
                <a:tc>
                  <a:txBody>
                    <a:bodyPr/>
                    <a:lstStyle/>
                    <a:p>
                      <a:pPr algn="l" fontAlgn="ctr"/>
                      <a:r>
                        <a:rPr lang="fr-FR" sz="1000" b="0" i="0" u="none" strike="noStrike">
                          <a:effectLst/>
                          <a:latin typeface="Arial" panose="020B0604020202020204" pitchFamily="34" charset="0"/>
                        </a:rPr>
                        <a:t>Restant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ctr"/>
                      <a:r>
                        <a:rPr lang="fr-FR" sz="800" b="0" i="0" u="none" strike="noStrike">
                          <a:effectLst/>
                          <a:latin typeface="Arial" panose="020B0604020202020204" pitchFamily="34" charset="0"/>
                        </a:rPr>
                        <a:t>9,322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r" fontAlgn="ctr"/>
                      <a:r>
                        <a:rPr lang="fr-FR"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r" fontAlgn="ctr"/>
                      <a:r>
                        <a:rPr lang="fr-FR" sz="800" b="0" i="0" u="none" strike="noStrike">
                          <a:effectLst/>
                          <a:latin typeface="Arial" panose="020B0604020202020204" pitchFamily="34" charset="0"/>
                        </a:rPr>
                        <a:t>10,800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r" fontAlgn="ctr"/>
                      <a:r>
                        <a:rPr lang="fr-FR" sz="8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r" fontAlgn="ctr"/>
                      <a:r>
                        <a:rPr lang="fr-FR" sz="800" b="0" i="0" u="none" strike="noStrike">
                          <a:effectLst/>
                          <a:latin typeface="Arial" panose="020B0604020202020204" pitchFamily="34" charset="0"/>
                        </a:rPr>
                        <a:t>16,882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r" fontAlgn="ctr"/>
                      <a:r>
                        <a:rPr lang="fr-FR" sz="800" b="0" i="0" u="none" strike="noStrike" dirty="0">
                          <a:effectLst/>
                          <a:latin typeface="Arial" panose="020B0604020202020204" pitchFamily="34" charset="0"/>
                        </a:rPr>
                        <a:t>20,500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575953258"/>
                  </a:ext>
                </a:extLst>
              </a:tr>
            </a:tbl>
          </a:graphicData>
        </a:graphic>
      </p:graphicFrame>
    </p:spTree>
    <p:extLst>
      <p:ext uri="{BB962C8B-B14F-4D97-AF65-F5344CB8AC3E}">
        <p14:creationId xmlns:p14="http://schemas.microsoft.com/office/powerpoint/2010/main" val="15445622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38">
            <a:extLst>
              <a:ext uri="{FF2B5EF4-FFF2-40B4-BE49-F238E27FC236}">
                <a16:creationId xmlns:a16="http://schemas.microsoft.com/office/drawing/2014/main" id="{691B8571-2C69-4017-BB70-BFEA65044E2C}"/>
              </a:ext>
            </a:extLst>
          </p:cNvPr>
          <p:cNvSpPr>
            <a:spLocks/>
          </p:cNvSpPr>
          <p:nvPr/>
        </p:nvSpPr>
        <p:spPr bwMode="auto">
          <a:xfrm>
            <a:off x="1786005" y="1685339"/>
            <a:ext cx="477838" cy="312738"/>
          </a:xfrm>
          <a:custGeom>
            <a:avLst/>
            <a:gdLst>
              <a:gd name="T0" fmla="*/ 505 w 505"/>
              <a:gd name="T1" fmla="*/ 329 h 329"/>
              <a:gd name="T2" fmla="*/ 396 w 505"/>
              <a:gd name="T3" fmla="*/ 155 h 329"/>
              <a:gd name="T4" fmla="*/ 419 w 505"/>
              <a:gd name="T5" fmla="*/ 104 h 329"/>
              <a:gd name="T6" fmla="*/ 353 w 505"/>
              <a:gd name="T7" fmla="*/ 37 h 329"/>
              <a:gd name="T8" fmla="*/ 287 w 505"/>
              <a:gd name="T9" fmla="*/ 104 h 329"/>
              <a:gd name="T10" fmla="*/ 311 w 505"/>
              <a:gd name="T11" fmla="*/ 155 h 329"/>
              <a:gd name="T12" fmla="*/ 269 w 505"/>
              <a:gd name="T13" fmla="*/ 179 h 329"/>
              <a:gd name="T14" fmla="*/ 194 w 505"/>
              <a:gd name="T15" fmla="*/ 117 h 329"/>
              <a:gd name="T16" fmla="*/ 218 w 505"/>
              <a:gd name="T17" fmla="*/ 67 h 329"/>
              <a:gd name="T18" fmla="*/ 152 w 505"/>
              <a:gd name="T19" fmla="*/ 0 h 329"/>
              <a:gd name="T20" fmla="*/ 86 w 505"/>
              <a:gd name="T21" fmla="*/ 67 h 329"/>
              <a:gd name="T22" fmla="*/ 109 w 505"/>
              <a:gd name="T23" fmla="*/ 117 h 329"/>
              <a:gd name="T24" fmla="*/ 0 w 505"/>
              <a:gd name="T25" fmla="*/ 292 h 329"/>
              <a:gd name="T26" fmla="*/ 206 w 505"/>
              <a:gd name="T27" fmla="*/ 292 h 329"/>
              <a:gd name="T28" fmla="*/ 201 w 505"/>
              <a:gd name="T29" fmla="*/ 329 h 329"/>
              <a:gd name="T30" fmla="*/ 505 w 505"/>
              <a:gd name="T31"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329">
                <a:moveTo>
                  <a:pt x="505" y="329"/>
                </a:moveTo>
                <a:cubicBezTo>
                  <a:pt x="503" y="246"/>
                  <a:pt x="458" y="177"/>
                  <a:pt x="396" y="155"/>
                </a:cubicBezTo>
                <a:cubicBezTo>
                  <a:pt x="410" y="142"/>
                  <a:pt x="419" y="124"/>
                  <a:pt x="419" y="104"/>
                </a:cubicBezTo>
                <a:cubicBezTo>
                  <a:pt x="419" y="67"/>
                  <a:pt x="390" y="37"/>
                  <a:pt x="353" y="37"/>
                </a:cubicBezTo>
                <a:cubicBezTo>
                  <a:pt x="317" y="37"/>
                  <a:pt x="287" y="67"/>
                  <a:pt x="287" y="104"/>
                </a:cubicBezTo>
                <a:cubicBezTo>
                  <a:pt x="287" y="124"/>
                  <a:pt x="297" y="142"/>
                  <a:pt x="311" y="155"/>
                </a:cubicBezTo>
                <a:cubicBezTo>
                  <a:pt x="296" y="160"/>
                  <a:pt x="282" y="168"/>
                  <a:pt x="269" y="179"/>
                </a:cubicBezTo>
                <a:cubicBezTo>
                  <a:pt x="250" y="150"/>
                  <a:pt x="224" y="128"/>
                  <a:pt x="194" y="117"/>
                </a:cubicBezTo>
                <a:cubicBezTo>
                  <a:pt x="208" y="105"/>
                  <a:pt x="218" y="87"/>
                  <a:pt x="218" y="67"/>
                </a:cubicBezTo>
                <a:cubicBezTo>
                  <a:pt x="218" y="30"/>
                  <a:pt x="188" y="0"/>
                  <a:pt x="152" y="0"/>
                </a:cubicBezTo>
                <a:cubicBezTo>
                  <a:pt x="115" y="0"/>
                  <a:pt x="86" y="30"/>
                  <a:pt x="86" y="67"/>
                </a:cubicBezTo>
                <a:cubicBezTo>
                  <a:pt x="86" y="87"/>
                  <a:pt x="95" y="105"/>
                  <a:pt x="109" y="117"/>
                </a:cubicBezTo>
                <a:cubicBezTo>
                  <a:pt x="47" y="140"/>
                  <a:pt x="2" y="209"/>
                  <a:pt x="0" y="292"/>
                </a:cubicBezTo>
                <a:cubicBezTo>
                  <a:pt x="206" y="292"/>
                  <a:pt x="206" y="292"/>
                  <a:pt x="206" y="292"/>
                </a:cubicBezTo>
                <a:cubicBezTo>
                  <a:pt x="203" y="304"/>
                  <a:pt x="202" y="317"/>
                  <a:pt x="201" y="329"/>
                </a:cubicBezTo>
                <a:lnTo>
                  <a:pt x="505" y="3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0" name="Freeform 31">
            <a:extLst>
              <a:ext uri="{FF2B5EF4-FFF2-40B4-BE49-F238E27FC236}">
                <a16:creationId xmlns:a16="http://schemas.microsoft.com/office/drawing/2014/main" id="{4F3B1BFC-60DB-45AD-BD42-D4775FE7D0CE}"/>
              </a:ext>
            </a:extLst>
          </p:cNvPr>
          <p:cNvSpPr>
            <a:spLocks noEditPoints="1"/>
          </p:cNvSpPr>
          <p:nvPr/>
        </p:nvSpPr>
        <p:spPr bwMode="auto">
          <a:xfrm>
            <a:off x="80044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1" name="Freeform 31">
            <a:extLst>
              <a:ext uri="{FF2B5EF4-FFF2-40B4-BE49-F238E27FC236}">
                <a16:creationId xmlns:a16="http://schemas.microsoft.com/office/drawing/2014/main" id="{4F3B1BFC-60DB-45AD-BD42-D4775FE7D0CE}"/>
              </a:ext>
            </a:extLst>
          </p:cNvPr>
          <p:cNvSpPr>
            <a:spLocks noEditPoints="1"/>
          </p:cNvSpPr>
          <p:nvPr/>
        </p:nvSpPr>
        <p:spPr bwMode="auto">
          <a:xfrm>
            <a:off x="8156850" y="304577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2" name="Freeform 31">
            <a:extLst>
              <a:ext uri="{FF2B5EF4-FFF2-40B4-BE49-F238E27FC236}">
                <a16:creationId xmlns:a16="http://schemas.microsoft.com/office/drawing/2014/main" id="{4F3B1BFC-60DB-45AD-BD42-D4775FE7D0CE}"/>
              </a:ext>
            </a:extLst>
          </p:cNvPr>
          <p:cNvSpPr>
            <a:spLocks noEditPoints="1"/>
          </p:cNvSpPr>
          <p:nvPr/>
        </p:nvSpPr>
        <p:spPr bwMode="auto">
          <a:xfrm>
            <a:off x="8309250" y="3038155"/>
            <a:ext cx="101600" cy="366713"/>
          </a:xfrm>
          <a:custGeom>
            <a:avLst/>
            <a:gdLst>
              <a:gd name="T0" fmla="*/ 106 w 109"/>
              <a:gd name="T1" fmla="*/ 0 h 388"/>
              <a:gd name="T2" fmla="*/ 4 w 109"/>
              <a:gd name="T3" fmla="*/ 0 h 388"/>
              <a:gd name="T4" fmla="*/ 0 w 109"/>
              <a:gd name="T5" fmla="*/ 3 h 388"/>
              <a:gd name="T6" fmla="*/ 0 w 109"/>
              <a:gd name="T7" fmla="*/ 385 h 388"/>
              <a:gd name="T8" fmla="*/ 4 w 109"/>
              <a:gd name="T9" fmla="*/ 388 h 388"/>
              <a:gd name="T10" fmla="*/ 106 w 109"/>
              <a:gd name="T11" fmla="*/ 388 h 388"/>
              <a:gd name="T12" fmla="*/ 109 w 109"/>
              <a:gd name="T13" fmla="*/ 385 h 388"/>
              <a:gd name="T14" fmla="*/ 109 w 109"/>
              <a:gd name="T15" fmla="*/ 3 h 388"/>
              <a:gd name="T16" fmla="*/ 106 w 109"/>
              <a:gd name="T17" fmla="*/ 0 h 388"/>
              <a:gd name="T18" fmla="*/ 54 w 109"/>
              <a:gd name="T19" fmla="*/ 374 h 388"/>
              <a:gd name="T20" fmla="*/ 28 w 109"/>
              <a:gd name="T21" fmla="*/ 348 h 388"/>
              <a:gd name="T22" fmla="*/ 54 w 109"/>
              <a:gd name="T23" fmla="*/ 321 h 388"/>
              <a:gd name="T24" fmla="*/ 81 w 109"/>
              <a:gd name="T25" fmla="*/ 348 h 388"/>
              <a:gd name="T26" fmla="*/ 54 w 109"/>
              <a:gd name="T27" fmla="*/ 374 h 388"/>
              <a:gd name="T28" fmla="*/ 95 w 109"/>
              <a:gd name="T29" fmla="*/ 216 h 388"/>
              <a:gd name="T30" fmla="*/ 91 w 109"/>
              <a:gd name="T31" fmla="*/ 221 h 388"/>
              <a:gd name="T32" fmla="*/ 20 w 109"/>
              <a:gd name="T33" fmla="*/ 221 h 388"/>
              <a:gd name="T34" fmla="*/ 16 w 109"/>
              <a:gd name="T35" fmla="*/ 216 h 388"/>
              <a:gd name="T36" fmla="*/ 16 w 109"/>
              <a:gd name="T37" fmla="*/ 23 h 388"/>
              <a:gd name="T38" fmla="*/ 20 w 109"/>
              <a:gd name="T39" fmla="*/ 19 h 388"/>
              <a:gd name="T40" fmla="*/ 91 w 109"/>
              <a:gd name="T41" fmla="*/ 19 h 388"/>
              <a:gd name="T42" fmla="*/ 95 w 109"/>
              <a:gd name="T43" fmla="*/ 23 h 388"/>
              <a:gd name="T44" fmla="*/ 95 w 109"/>
              <a:gd name="T45" fmla="*/ 21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88">
                <a:moveTo>
                  <a:pt x="106" y="0"/>
                </a:moveTo>
                <a:cubicBezTo>
                  <a:pt x="4" y="0"/>
                  <a:pt x="4" y="0"/>
                  <a:pt x="4" y="0"/>
                </a:cubicBezTo>
                <a:cubicBezTo>
                  <a:pt x="2" y="0"/>
                  <a:pt x="0" y="1"/>
                  <a:pt x="0" y="3"/>
                </a:cubicBezTo>
                <a:cubicBezTo>
                  <a:pt x="0" y="385"/>
                  <a:pt x="0" y="385"/>
                  <a:pt x="0" y="385"/>
                </a:cubicBezTo>
                <a:cubicBezTo>
                  <a:pt x="0" y="387"/>
                  <a:pt x="2" y="388"/>
                  <a:pt x="4" y="388"/>
                </a:cubicBezTo>
                <a:cubicBezTo>
                  <a:pt x="106" y="388"/>
                  <a:pt x="106" y="388"/>
                  <a:pt x="106" y="388"/>
                </a:cubicBezTo>
                <a:cubicBezTo>
                  <a:pt x="107" y="388"/>
                  <a:pt x="109" y="387"/>
                  <a:pt x="109" y="385"/>
                </a:cubicBezTo>
                <a:cubicBezTo>
                  <a:pt x="109" y="3"/>
                  <a:pt x="109" y="3"/>
                  <a:pt x="109" y="3"/>
                </a:cubicBezTo>
                <a:cubicBezTo>
                  <a:pt x="109" y="1"/>
                  <a:pt x="107" y="0"/>
                  <a:pt x="106" y="0"/>
                </a:cubicBezTo>
                <a:close/>
                <a:moveTo>
                  <a:pt x="54" y="374"/>
                </a:moveTo>
                <a:cubicBezTo>
                  <a:pt x="40" y="374"/>
                  <a:pt x="28" y="363"/>
                  <a:pt x="28" y="348"/>
                </a:cubicBezTo>
                <a:cubicBezTo>
                  <a:pt x="28" y="333"/>
                  <a:pt x="40" y="321"/>
                  <a:pt x="54" y="321"/>
                </a:cubicBezTo>
                <a:cubicBezTo>
                  <a:pt x="69" y="321"/>
                  <a:pt x="81" y="333"/>
                  <a:pt x="81" y="348"/>
                </a:cubicBezTo>
                <a:cubicBezTo>
                  <a:pt x="81" y="363"/>
                  <a:pt x="69" y="374"/>
                  <a:pt x="54" y="374"/>
                </a:cubicBezTo>
                <a:close/>
                <a:moveTo>
                  <a:pt x="95" y="216"/>
                </a:moveTo>
                <a:cubicBezTo>
                  <a:pt x="95" y="219"/>
                  <a:pt x="93" y="221"/>
                  <a:pt x="91" y="221"/>
                </a:cubicBezTo>
                <a:cubicBezTo>
                  <a:pt x="20" y="221"/>
                  <a:pt x="20" y="221"/>
                  <a:pt x="20" y="221"/>
                </a:cubicBezTo>
                <a:cubicBezTo>
                  <a:pt x="17" y="221"/>
                  <a:pt x="16" y="219"/>
                  <a:pt x="16" y="216"/>
                </a:cubicBezTo>
                <a:cubicBezTo>
                  <a:pt x="16" y="23"/>
                  <a:pt x="16" y="23"/>
                  <a:pt x="16" y="23"/>
                </a:cubicBezTo>
                <a:cubicBezTo>
                  <a:pt x="16" y="21"/>
                  <a:pt x="17" y="19"/>
                  <a:pt x="20" y="19"/>
                </a:cubicBezTo>
                <a:cubicBezTo>
                  <a:pt x="91" y="19"/>
                  <a:pt x="91" y="19"/>
                  <a:pt x="91" y="19"/>
                </a:cubicBezTo>
                <a:cubicBezTo>
                  <a:pt x="93" y="19"/>
                  <a:pt x="95" y="21"/>
                  <a:pt x="95" y="23"/>
                </a:cubicBezTo>
                <a:lnTo>
                  <a:pt x="95"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66" name="trash_183645">
            <a:extLst>
              <a:ext uri="{FF2B5EF4-FFF2-40B4-BE49-F238E27FC236}">
                <a16:creationId xmlns:a16="http://schemas.microsoft.com/office/drawing/2014/main" id="{5F9896F6-49C7-4511-BC45-AC76271A7D67}"/>
              </a:ext>
            </a:extLst>
          </p:cNvPr>
          <p:cNvSpPr>
            <a:spLocks noChangeAspect="1"/>
          </p:cNvSpPr>
          <p:nvPr/>
        </p:nvSpPr>
        <p:spPr bwMode="auto">
          <a:xfrm>
            <a:off x="4342549" y="3672684"/>
            <a:ext cx="293177" cy="365802"/>
          </a:xfrm>
          <a:custGeom>
            <a:avLst/>
            <a:gdLst>
              <a:gd name="connsiteX0" fmla="*/ 328543 w 486266"/>
              <a:gd name="connsiteY0" fmla="*/ 257728 h 606722"/>
              <a:gd name="connsiteX1" fmla="*/ 309407 w 486266"/>
              <a:gd name="connsiteY1" fmla="*/ 276746 h 606722"/>
              <a:gd name="connsiteX2" fmla="*/ 309407 w 486266"/>
              <a:gd name="connsiteY2" fmla="*/ 474216 h 606722"/>
              <a:gd name="connsiteX3" fmla="*/ 328543 w 486266"/>
              <a:gd name="connsiteY3" fmla="*/ 493235 h 606722"/>
              <a:gd name="connsiteX4" fmla="*/ 347590 w 486266"/>
              <a:gd name="connsiteY4" fmla="*/ 474216 h 606722"/>
              <a:gd name="connsiteX5" fmla="*/ 347590 w 486266"/>
              <a:gd name="connsiteY5" fmla="*/ 276746 h 606722"/>
              <a:gd name="connsiteX6" fmla="*/ 328543 w 486266"/>
              <a:gd name="connsiteY6" fmla="*/ 257728 h 606722"/>
              <a:gd name="connsiteX7" fmla="*/ 243098 w 486266"/>
              <a:gd name="connsiteY7" fmla="*/ 257728 h 606722"/>
              <a:gd name="connsiteX8" fmla="*/ 224051 w 486266"/>
              <a:gd name="connsiteY8" fmla="*/ 276746 h 606722"/>
              <a:gd name="connsiteX9" fmla="*/ 224051 w 486266"/>
              <a:gd name="connsiteY9" fmla="*/ 474216 h 606722"/>
              <a:gd name="connsiteX10" fmla="*/ 243098 w 486266"/>
              <a:gd name="connsiteY10" fmla="*/ 493235 h 606722"/>
              <a:gd name="connsiteX11" fmla="*/ 262234 w 486266"/>
              <a:gd name="connsiteY11" fmla="*/ 474216 h 606722"/>
              <a:gd name="connsiteX12" fmla="*/ 262234 w 486266"/>
              <a:gd name="connsiteY12" fmla="*/ 276746 h 606722"/>
              <a:gd name="connsiteX13" fmla="*/ 243098 w 486266"/>
              <a:gd name="connsiteY13" fmla="*/ 257728 h 606722"/>
              <a:gd name="connsiteX14" fmla="*/ 157743 w 486266"/>
              <a:gd name="connsiteY14" fmla="*/ 257728 h 606722"/>
              <a:gd name="connsiteX15" fmla="*/ 138696 w 486266"/>
              <a:gd name="connsiteY15" fmla="*/ 276746 h 606722"/>
              <a:gd name="connsiteX16" fmla="*/ 138696 w 486266"/>
              <a:gd name="connsiteY16" fmla="*/ 474216 h 606722"/>
              <a:gd name="connsiteX17" fmla="*/ 157743 w 486266"/>
              <a:gd name="connsiteY17" fmla="*/ 493235 h 606722"/>
              <a:gd name="connsiteX18" fmla="*/ 176790 w 486266"/>
              <a:gd name="connsiteY18" fmla="*/ 474216 h 606722"/>
              <a:gd name="connsiteX19" fmla="*/ 176790 w 486266"/>
              <a:gd name="connsiteY19" fmla="*/ 276746 h 606722"/>
              <a:gd name="connsiteX20" fmla="*/ 157743 w 486266"/>
              <a:gd name="connsiteY20" fmla="*/ 257728 h 606722"/>
              <a:gd name="connsiteX21" fmla="*/ 30555 w 486266"/>
              <a:gd name="connsiteY21" fmla="*/ 171968 h 606722"/>
              <a:gd name="connsiteX22" fmla="*/ 455641 w 486266"/>
              <a:gd name="connsiteY22" fmla="*/ 171968 h 606722"/>
              <a:gd name="connsiteX23" fmla="*/ 455641 w 486266"/>
              <a:gd name="connsiteY23" fmla="*/ 579439 h 606722"/>
              <a:gd name="connsiteX24" fmla="*/ 428406 w 486266"/>
              <a:gd name="connsiteY24" fmla="*/ 606722 h 606722"/>
              <a:gd name="connsiteX25" fmla="*/ 57880 w 486266"/>
              <a:gd name="connsiteY25" fmla="*/ 606722 h 606722"/>
              <a:gd name="connsiteX26" fmla="*/ 30555 w 486266"/>
              <a:gd name="connsiteY26" fmla="*/ 579439 h 606722"/>
              <a:gd name="connsiteX27" fmla="*/ 139569 w 486266"/>
              <a:gd name="connsiteY27" fmla="*/ 0 h 606722"/>
              <a:gd name="connsiteX28" fmla="*/ 346697 w 486266"/>
              <a:gd name="connsiteY28" fmla="*/ 0 h 606722"/>
              <a:gd name="connsiteX29" fmla="*/ 373935 w 486266"/>
              <a:gd name="connsiteY29" fmla="*/ 27194 h 606722"/>
              <a:gd name="connsiteX30" fmla="*/ 373935 w 486266"/>
              <a:gd name="connsiteY30" fmla="*/ 97046 h 606722"/>
              <a:gd name="connsiteX31" fmla="*/ 458940 w 486266"/>
              <a:gd name="connsiteY31" fmla="*/ 97046 h 606722"/>
              <a:gd name="connsiteX32" fmla="*/ 486266 w 486266"/>
              <a:gd name="connsiteY32" fmla="*/ 124240 h 606722"/>
              <a:gd name="connsiteX33" fmla="*/ 467663 w 486266"/>
              <a:gd name="connsiteY33" fmla="*/ 150012 h 606722"/>
              <a:gd name="connsiteX34" fmla="*/ 458940 w 486266"/>
              <a:gd name="connsiteY34" fmla="*/ 151434 h 606722"/>
              <a:gd name="connsiteX35" fmla="*/ 27238 w 486266"/>
              <a:gd name="connsiteY35" fmla="*/ 151434 h 606722"/>
              <a:gd name="connsiteX36" fmla="*/ 18604 w 486266"/>
              <a:gd name="connsiteY36" fmla="*/ 150012 h 606722"/>
              <a:gd name="connsiteX37" fmla="*/ 0 w 486266"/>
              <a:gd name="connsiteY37" fmla="*/ 124240 h 606722"/>
              <a:gd name="connsiteX38" fmla="*/ 27238 w 486266"/>
              <a:gd name="connsiteY38" fmla="*/ 97046 h 606722"/>
              <a:gd name="connsiteX39" fmla="*/ 112243 w 486266"/>
              <a:gd name="connsiteY39" fmla="*/ 97046 h 606722"/>
              <a:gd name="connsiteX40" fmla="*/ 112243 w 486266"/>
              <a:gd name="connsiteY40" fmla="*/ 27194 h 606722"/>
              <a:gd name="connsiteX41" fmla="*/ 139569 w 486266"/>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266" h="606722">
                <a:moveTo>
                  <a:pt x="328543" y="257728"/>
                </a:moveTo>
                <a:cubicBezTo>
                  <a:pt x="317951" y="257728"/>
                  <a:pt x="309407" y="266259"/>
                  <a:pt x="309407" y="276746"/>
                </a:cubicBezTo>
                <a:lnTo>
                  <a:pt x="309407" y="474216"/>
                </a:lnTo>
                <a:cubicBezTo>
                  <a:pt x="309407" y="484703"/>
                  <a:pt x="317951" y="493235"/>
                  <a:pt x="328543" y="493235"/>
                </a:cubicBezTo>
                <a:cubicBezTo>
                  <a:pt x="339045" y="493235"/>
                  <a:pt x="347590" y="484703"/>
                  <a:pt x="347590" y="474216"/>
                </a:cubicBezTo>
                <a:lnTo>
                  <a:pt x="347590" y="276746"/>
                </a:lnTo>
                <a:cubicBezTo>
                  <a:pt x="347590" y="266259"/>
                  <a:pt x="339045" y="257728"/>
                  <a:pt x="328543" y="257728"/>
                </a:cubicBezTo>
                <a:close/>
                <a:moveTo>
                  <a:pt x="243098" y="257728"/>
                </a:moveTo>
                <a:cubicBezTo>
                  <a:pt x="232596" y="257728"/>
                  <a:pt x="224051" y="266259"/>
                  <a:pt x="224051" y="276746"/>
                </a:cubicBezTo>
                <a:lnTo>
                  <a:pt x="224051" y="474216"/>
                </a:lnTo>
                <a:cubicBezTo>
                  <a:pt x="224051" y="484703"/>
                  <a:pt x="232596" y="493235"/>
                  <a:pt x="243098" y="493235"/>
                </a:cubicBezTo>
                <a:cubicBezTo>
                  <a:pt x="253690" y="493235"/>
                  <a:pt x="262234" y="484703"/>
                  <a:pt x="262234" y="474216"/>
                </a:cubicBezTo>
                <a:lnTo>
                  <a:pt x="262234" y="276746"/>
                </a:lnTo>
                <a:cubicBezTo>
                  <a:pt x="262234" y="266259"/>
                  <a:pt x="253690" y="257728"/>
                  <a:pt x="243098" y="257728"/>
                </a:cubicBezTo>
                <a:close/>
                <a:moveTo>
                  <a:pt x="157743" y="257728"/>
                </a:moveTo>
                <a:cubicBezTo>
                  <a:pt x="147240" y="257728"/>
                  <a:pt x="138696" y="266259"/>
                  <a:pt x="138696" y="276746"/>
                </a:cubicBezTo>
                <a:lnTo>
                  <a:pt x="138696" y="474216"/>
                </a:lnTo>
                <a:cubicBezTo>
                  <a:pt x="138696" y="484703"/>
                  <a:pt x="147240" y="493235"/>
                  <a:pt x="157743" y="493235"/>
                </a:cubicBezTo>
                <a:cubicBezTo>
                  <a:pt x="168245" y="493235"/>
                  <a:pt x="176790" y="484703"/>
                  <a:pt x="176790" y="474216"/>
                </a:cubicBezTo>
                <a:lnTo>
                  <a:pt x="176790" y="276746"/>
                </a:lnTo>
                <a:cubicBezTo>
                  <a:pt x="176790" y="266259"/>
                  <a:pt x="168245" y="257728"/>
                  <a:pt x="157743" y="257728"/>
                </a:cubicBezTo>
                <a:close/>
                <a:moveTo>
                  <a:pt x="30555" y="171968"/>
                </a:moveTo>
                <a:lnTo>
                  <a:pt x="455641" y="171968"/>
                </a:lnTo>
                <a:lnTo>
                  <a:pt x="455641" y="579439"/>
                </a:lnTo>
                <a:cubicBezTo>
                  <a:pt x="455641" y="594547"/>
                  <a:pt x="443448" y="606722"/>
                  <a:pt x="428406" y="606722"/>
                </a:cubicBezTo>
                <a:lnTo>
                  <a:pt x="57880" y="606722"/>
                </a:lnTo>
                <a:cubicBezTo>
                  <a:pt x="42838" y="606722"/>
                  <a:pt x="30555" y="594547"/>
                  <a:pt x="30555" y="579439"/>
                </a:cubicBezTo>
                <a:close/>
                <a:moveTo>
                  <a:pt x="139569" y="0"/>
                </a:moveTo>
                <a:lnTo>
                  <a:pt x="346697" y="0"/>
                </a:lnTo>
                <a:cubicBezTo>
                  <a:pt x="361740" y="0"/>
                  <a:pt x="373935" y="12175"/>
                  <a:pt x="373935" y="27194"/>
                </a:cubicBezTo>
                <a:lnTo>
                  <a:pt x="373935" y="97046"/>
                </a:lnTo>
                <a:lnTo>
                  <a:pt x="458940" y="97046"/>
                </a:lnTo>
                <a:cubicBezTo>
                  <a:pt x="474072" y="97046"/>
                  <a:pt x="486266" y="109221"/>
                  <a:pt x="486266" y="124240"/>
                </a:cubicBezTo>
                <a:cubicBezTo>
                  <a:pt x="486266" y="136237"/>
                  <a:pt x="478433" y="146368"/>
                  <a:pt x="467663" y="150012"/>
                </a:cubicBezTo>
                <a:cubicBezTo>
                  <a:pt x="464904" y="150901"/>
                  <a:pt x="462055" y="151434"/>
                  <a:pt x="458940" y="151434"/>
                </a:cubicBezTo>
                <a:lnTo>
                  <a:pt x="27238" y="151434"/>
                </a:lnTo>
                <a:cubicBezTo>
                  <a:pt x="24211" y="151434"/>
                  <a:pt x="21274" y="150901"/>
                  <a:pt x="18604" y="150012"/>
                </a:cubicBezTo>
                <a:cubicBezTo>
                  <a:pt x="7744" y="146368"/>
                  <a:pt x="0" y="136237"/>
                  <a:pt x="0" y="124240"/>
                </a:cubicBezTo>
                <a:cubicBezTo>
                  <a:pt x="0" y="109221"/>
                  <a:pt x="12195" y="97046"/>
                  <a:pt x="27238" y="97046"/>
                </a:cubicBezTo>
                <a:lnTo>
                  <a:pt x="112243" y="97046"/>
                </a:lnTo>
                <a:lnTo>
                  <a:pt x="112243" y="27194"/>
                </a:lnTo>
                <a:cubicBezTo>
                  <a:pt x="112243" y="12175"/>
                  <a:pt x="124526" y="0"/>
                  <a:pt x="139569" y="0"/>
                </a:cubicBezTo>
                <a:close/>
              </a:path>
            </a:pathLst>
          </a:custGeom>
          <a:solidFill>
            <a:srgbClr val="FFFFFF"/>
          </a:solidFill>
          <a:ln>
            <a:noFill/>
          </a:ln>
        </p:spPr>
      </p:sp>
      <p:pic>
        <p:nvPicPr>
          <p:cNvPr id="68" name="Image 6" descr="WHO_africa_bleu.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5100" y="5729838"/>
            <a:ext cx="1549437" cy="1017138"/>
          </a:xfrm>
          <a:prstGeom prst="rect">
            <a:avLst/>
          </a:prstGeom>
        </p:spPr>
      </p:pic>
      <p:sp>
        <p:nvSpPr>
          <p:cNvPr id="69" name="Freeform 34">
            <a:extLst>
              <a:ext uri="{FF2B5EF4-FFF2-40B4-BE49-F238E27FC236}">
                <a16:creationId xmlns:a16="http://schemas.microsoft.com/office/drawing/2014/main" id="{BAE10B6D-7A82-4E99-BBF9-B425E936B3E5}"/>
              </a:ext>
            </a:extLst>
          </p:cNvPr>
          <p:cNvSpPr>
            <a:spLocks noEditPoints="1"/>
          </p:cNvSpPr>
          <p:nvPr/>
        </p:nvSpPr>
        <p:spPr bwMode="auto">
          <a:xfrm>
            <a:off x="8419169" y="3037105"/>
            <a:ext cx="258763" cy="371475"/>
          </a:xfrm>
          <a:custGeom>
            <a:avLst/>
            <a:gdLst>
              <a:gd name="T0" fmla="*/ 92 w 273"/>
              <a:gd name="T1" fmla="*/ 1 h 394"/>
              <a:gd name="T2" fmla="*/ 2 w 273"/>
              <a:gd name="T3" fmla="*/ 48 h 394"/>
              <a:gd name="T4" fmla="*/ 1 w 273"/>
              <a:gd name="T5" fmla="*/ 53 h 394"/>
              <a:gd name="T6" fmla="*/ 176 w 273"/>
              <a:gd name="T7" fmla="*/ 391 h 394"/>
              <a:gd name="T8" fmla="*/ 180 w 273"/>
              <a:gd name="T9" fmla="*/ 393 h 394"/>
              <a:gd name="T10" fmla="*/ 271 w 273"/>
              <a:gd name="T11" fmla="*/ 346 h 394"/>
              <a:gd name="T12" fmla="*/ 272 w 273"/>
              <a:gd name="T13" fmla="*/ 342 h 394"/>
              <a:gd name="T14" fmla="*/ 97 w 273"/>
              <a:gd name="T15" fmla="*/ 3 h 394"/>
              <a:gd name="T16" fmla="*/ 92 w 273"/>
              <a:gd name="T17" fmla="*/ 1 h 394"/>
              <a:gd name="T18" fmla="*/ 219 w 273"/>
              <a:gd name="T19" fmla="*/ 357 h 394"/>
              <a:gd name="T20" fmla="*/ 183 w 273"/>
              <a:gd name="T21" fmla="*/ 346 h 394"/>
              <a:gd name="T22" fmla="*/ 195 w 273"/>
              <a:gd name="T23" fmla="*/ 310 h 394"/>
              <a:gd name="T24" fmla="*/ 230 w 273"/>
              <a:gd name="T25" fmla="*/ 321 h 394"/>
              <a:gd name="T26" fmla="*/ 219 w 273"/>
              <a:gd name="T27" fmla="*/ 357 h 394"/>
              <a:gd name="T28" fmla="*/ 182 w 273"/>
              <a:gd name="T29" fmla="*/ 199 h 394"/>
              <a:gd name="T30" fmla="*/ 181 w 273"/>
              <a:gd name="T31" fmla="*/ 204 h 394"/>
              <a:gd name="T32" fmla="*/ 117 w 273"/>
              <a:gd name="T33" fmla="*/ 237 h 394"/>
              <a:gd name="T34" fmla="*/ 112 w 273"/>
              <a:gd name="T35" fmla="*/ 235 h 394"/>
              <a:gd name="T36" fmla="*/ 23 w 273"/>
              <a:gd name="T37" fmla="*/ 63 h 394"/>
              <a:gd name="T38" fmla="*/ 25 w 273"/>
              <a:gd name="T39" fmla="*/ 58 h 394"/>
              <a:gd name="T40" fmla="*/ 88 w 273"/>
              <a:gd name="T41" fmla="*/ 25 h 394"/>
              <a:gd name="T42" fmla="*/ 94 w 273"/>
              <a:gd name="T43" fmla="*/ 27 h 394"/>
              <a:gd name="T44" fmla="*/ 182 w 273"/>
              <a:gd name="T45"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94">
                <a:moveTo>
                  <a:pt x="92" y="1"/>
                </a:moveTo>
                <a:cubicBezTo>
                  <a:pt x="2" y="48"/>
                  <a:pt x="2" y="48"/>
                  <a:pt x="2" y="48"/>
                </a:cubicBezTo>
                <a:cubicBezTo>
                  <a:pt x="0" y="49"/>
                  <a:pt x="0" y="51"/>
                  <a:pt x="1" y="53"/>
                </a:cubicBezTo>
                <a:cubicBezTo>
                  <a:pt x="176" y="391"/>
                  <a:pt x="176" y="391"/>
                  <a:pt x="176" y="391"/>
                </a:cubicBezTo>
                <a:cubicBezTo>
                  <a:pt x="177" y="393"/>
                  <a:pt x="179" y="394"/>
                  <a:pt x="180" y="393"/>
                </a:cubicBezTo>
                <a:cubicBezTo>
                  <a:pt x="271" y="346"/>
                  <a:pt x="271" y="346"/>
                  <a:pt x="271" y="346"/>
                </a:cubicBezTo>
                <a:cubicBezTo>
                  <a:pt x="272" y="345"/>
                  <a:pt x="273" y="343"/>
                  <a:pt x="272" y="342"/>
                </a:cubicBezTo>
                <a:cubicBezTo>
                  <a:pt x="97" y="3"/>
                  <a:pt x="97" y="3"/>
                  <a:pt x="97" y="3"/>
                </a:cubicBezTo>
                <a:cubicBezTo>
                  <a:pt x="96" y="1"/>
                  <a:pt x="94" y="0"/>
                  <a:pt x="92" y="1"/>
                </a:cubicBezTo>
                <a:close/>
                <a:moveTo>
                  <a:pt x="219" y="357"/>
                </a:moveTo>
                <a:cubicBezTo>
                  <a:pt x="206" y="364"/>
                  <a:pt x="190" y="359"/>
                  <a:pt x="183" y="346"/>
                </a:cubicBezTo>
                <a:cubicBezTo>
                  <a:pt x="176" y="333"/>
                  <a:pt x="181" y="317"/>
                  <a:pt x="195" y="310"/>
                </a:cubicBezTo>
                <a:cubicBezTo>
                  <a:pt x="208" y="303"/>
                  <a:pt x="224" y="308"/>
                  <a:pt x="230" y="321"/>
                </a:cubicBezTo>
                <a:cubicBezTo>
                  <a:pt x="237" y="335"/>
                  <a:pt x="232" y="351"/>
                  <a:pt x="219" y="357"/>
                </a:cubicBezTo>
                <a:close/>
                <a:moveTo>
                  <a:pt x="182" y="199"/>
                </a:moveTo>
                <a:cubicBezTo>
                  <a:pt x="183" y="200"/>
                  <a:pt x="183" y="203"/>
                  <a:pt x="181" y="204"/>
                </a:cubicBezTo>
                <a:cubicBezTo>
                  <a:pt x="117" y="237"/>
                  <a:pt x="117" y="237"/>
                  <a:pt x="117" y="237"/>
                </a:cubicBezTo>
                <a:cubicBezTo>
                  <a:pt x="115" y="238"/>
                  <a:pt x="113" y="237"/>
                  <a:pt x="112" y="235"/>
                </a:cubicBezTo>
                <a:cubicBezTo>
                  <a:pt x="23" y="63"/>
                  <a:pt x="23" y="63"/>
                  <a:pt x="23" y="63"/>
                </a:cubicBezTo>
                <a:cubicBezTo>
                  <a:pt x="22" y="61"/>
                  <a:pt x="23" y="59"/>
                  <a:pt x="25" y="58"/>
                </a:cubicBezTo>
                <a:cubicBezTo>
                  <a:pt x="88" y="25"/>
                  <a:pt x="88" y="25"/>
                  <a:pt x="88" y="25"/>
                </a:cubicBezTo>
                <a:cubicBezTo>
                  <a:pt x="90" y="24"/>
                  <a:pt x="93" y="25"/>
                  <a:pt x="94" y="27"/>
                </a:cubicBezTo>
                <a:lnTo>
                  <a:pt x="182" y="1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52" name="Freeform 39">
            <a:extLst>
              <a:ext uri="{FF2B5EF4-FFF2-40B4-BE49-F238E27FC236}">
                <a16:creationId xmlns:a16="http://schemas.microsoft.com/office/drawing/2014/main" id="{96963C2E-0BA2-42CF-8AC7-449B95F588CC}"/>
              </a:ext>
            </a:extLst>
          </p:cNvPr>
          <p:cNvSpPr>
            <a:spLocks noEditPoints="1"/>
          </p:cNvSpPr>
          <p:nvPr/>
        </p:nvSpPr>
        <p:spPr bwMode="auto">
          <a:xfrm>
            <a:off x="5286375" y="611667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9" name="Freeform 38">
            <a:extLst>
              <a:ext uri="{FF2B5EF4-FFF2-40B4-BE49-F238E27FC236}">
                <a16:creationId xmlns:a16="http://schemas.microsoft.com/office/drawing/2014/main" id="{DD0D50B2-B6EC-4B4E-90DD-FD42DE2495A7}"/>
              </a:ext>
            </a:extLst>
          </p:cNvPr>
          <p:cNvSpPr>
            <a:spLocks noEditPoints="1"/>
          </p:cNvSpPr>
          <p:nvPr/>
        </p:nvSpPr>
        <p:spPr bwMode="auto">
          <a:xfrm>
            <a:off x="2590887" y="2410324"/>
            <a:ext cx="127000"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6"/>
                  <a:pt x="26" y="34"/>
                  <a:pt x="17" y="34"/>
                </a:cubicBezTo>
                <a:cubicBezTo>
                  <a:pt x="8" y="34"/>
                  <a:pt x="0" y="26"/>
                  <a:pt x="0" y="17"/>
                </a:cubicBezTo>
                <a:cubicBezTo>
                  <a:pt x="0" y="8"/>
                  <a:pt x="8"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3" name="Freeform 39">
            <a:extLst>
              <a:ext uri="{FF2B5EF4-FFF2-40B4-BE49-F238E27FC236}">
                <a16:creationId xmlns:a16="http://schemas.microsoft.com/office/drawing/2014/main" id="{96963C2E-0BA2-42CF-8AC7-449B95F588CC}"/>
              </a:ext>
            </a:extLst>
          </p:cNvPr>
          <p:cNvSpPr>
            <a:spLocks noEditPoints="1"/>
          </p:cNvSpPr>
          <p:nvPr/>
        </p:nvSpPr>
        <p:spPr bwMode="auto">
          <a:xfrm>
            <a:off x="2372353" y="2579651"/>
            <a:ext cx="528638" cy="323850"/>
          </a:xfrm>
          <a:custGeom>
            <a:avLst/>
            <a:gdLst>
              <a:gd name="T0" fmla="*/ 129 w 141"/>
              <a:gd name="T1" fmla="*/ 24 h 86"/>
              <a:gd name="T2" fmla="*/ 113 w 141"/>
              <a:gd name="T3" fmla="*/ 20 h 86"/>
              <a:gd name="T4" fmla="*/ 100 w 141"/>
              <a:gd name="T5" fmla="*/ 26 h 86"/>
              <a:gd name="T6" fmla="*/ 91 w 141"/>
              <a:gd name="T7" fmla="*/ 22 h 86"/>
              <a:gd name="T8" fmla="*/ 91 w 141"/>
              <a:gd name="T9" fmla="*/ 13 h 86"/>
              <a:gd name="T10" fmla="*/ 78 w 141"/>
              <a:gd name="T11" fmla="*/ 0 h 86"/>
              <a:gd name="T12" fmla="*/ 62 w 141"/>
              <a:gd name="T13" fmla="*/ 0 h 86"/>
              <a:gd name="T14" fmla="*/ 49 w 141"/>
              <a:gd name="T15" fmla="*/ 13 h 86"/>
              <a:gd name="T16" fmla="*/ 49 w 141"/>
              <a:gd name="T17" fmla="*/ 23 h 86"/>
              <a:gd name="T18" fmla="*/ 40 w 141"/>
              <a:gd name="T19" fmla="*/ 26 h 86"/>
              <a:gd name="T20" fmla="*/ 27 w 141"/>
              <a:gd name="T21" fmla="*/ 20 h 86"/>
              <a:gd name="T22" fmla="*/ 11 w 141"/>
              <a:gd name="T23" fmla="*/ 24 h 86"/>
              <a:gd name="T24" fmla="*/ 1 w 141"/>
              <a:gd name="T25" fmla="*/ 39 h 86"/>
              <a:gd name="T26" fmla="*/ 5 w 141"/>
              <a:gd name="T27" fmla="*/ 58 h 86"/>
              <a:gd name="T28" fmla="*/ 20 w 141"/>
              <a:gd name="T29" fmla="*/ 68 h 86"/>
              <a:gd name="T30" fmla="*/ 25 w 141"/>
              <a:gd name="T31" fmla="*/ 67 h 86"/>
              <a:gd name="T32" fmla="*/ 36 w 141"/>
              <a:gd name="T33" fmla="*/ 77 h 86"/>
              <a:gd name="T34" fmla="*/ 70 w 141"/>
              <a:gd name="T35" fmla="*/ 86 h 86"/>
              <a:gd name="T36" fmla="*/ 115 w 141"/>
              <a:gd name="T37" fmla="*/ 67 h 86"/>
              <a:gd name="T38" fmla="*/ 120 w 141"/>
              <a:gd name="T39" fmla="*/ 68 h 86"/>
              <a:gd name="T40" fmla="*/ 135 w 141"/>
              <a:gd name="T41" fmla="*/ 58 h 86"/>
              <a:gd name="T42" fmla="*/ 139 w 141"/>
              <a:gd name="T43" fmla="*/ 39 h 86"/>
              <a:gd name="T44" fmla="*/ 129 w 141"/>
              <a:gd name="T45" fmla="*/ 24 h 86"/>
              <a:gd name="T46" fmla="*/ 70 w 141"/>
              <a:gd name="T47" fmla="*/ 80 h 86"/>
              <a:gd name="T48" fmla="*/ 39 w 141"/>
              <a:gd name="T49" fmla="*/ 71 h 86"/>
              <a:gd name="T50" fmla="*/ 32 w 141"/>
              <a:gd name="T51" fmla="*/ 65 h 86"/>
              <a:gd name="T52" fmla="*/ 36 w 141"/>
              <a:gd name="T53" fmla="*/ 65 h 86"/>
              <a:gd name="T54" fmla="*/ 46 w 141"/>
              <a:gd name="T55" fmla="*/ 49 h 86"/>
              <a:gd name="T56" fmla="*/ 43 w 141"/>
              <a:gd name="T57" fmla="*/ 32 h 86"/>
              <a:gd name="T58" fmla="*/ 49 w 141"/>
              <a:gd name="T59" fmla="*/ 29 h 86"/>
              <a:gd name="T60" fmla="*/ 49 w 141"/>
              <a:gd name="T61" fmla="*/ 32 h 86"/>
              <a:gd name="T62" fmla="*/ 62 w 141"/>
              <a:gd name="T63" fmla="*/ 45 h 86"/>
              <a:gd name="T64" fmla="*/ 78 w 141"/>
              <a:gd name="T65" fmla="*/ 45 h 86"/>
              <a:gd name="T66" fmla="*/ 91 w 141"/>
              <a:gd name="T67" fmla="*/ 32 h 86"/>
              <a:gd name="T68" fmla="*/ 91 w 141"/>
              <a:gd name="T69" fmla="*/ 29 h 86"/>
              <a:gd name="T70" fmla="*/ 98 w 141"/>
              <a:gd name="T71" fmla="*/ 32 h 86"/>
              <a:gd name="T72" fmla="*/ 94 w 141"/>
              <a:gd name="T73" fmla="*/ 49 h 86"/>
              <a:gd name="T74" fmla="*/ 104 w 141"/>
              <a:gd name="T75" fmla="*/ 65 h 86"/>
              <a:gd name="T76" fmla="*/ 108 w 141"/>
              <a:gd name="T77" fmla="*/ 65 h 86"/>
              <a:gd name="T78" fmla="*/ 70 w 141"/>
              <a:gd name="T79" fmla="*/ 80 h 86"/>
              <a:gd name="T80" fmla="*/ 70 w 141"/>
              <a:gd name="T81" fmla="*/ 80 h 86"/>
              <a:gd name="T82" fmla="*/ 70 w 141"/>
              <a:gd name="T8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86">
                <a:moveTo>
                  <a:pt x="129" y="24"/>
                </a:moveTo>
                <a:cubicBezTo>
                  <a:pt x="113" y="20"/>
                  <a:pt x="113" y="20"/>
                  <a:pt x="113" y="20"/>
                </a:cubicBezTo>
                <a:cubicBezTo>
                  <a:pt x="108" y="19"/>
                  <a:pt x="103" y="22"/>
                  <a:pt x="100" y="26"/>
                </a:cubicBezTo>
                <a:cubicBezTo>
                  <a:pt x="97" y="25"/>
                  <a:pt x="94" y="23"/>
                  <a:pt x="91" y="22"/>
                </a:cubicBezTo>
                <a:cubicBezTo>
                  <a:pt x="91" y="13"/>
                  <a:pt x="91" y="13"/>
                  <a:pt x="91" y="13"/>
                </a:cubicBezTo>
                <a:cubicBezTo>
                  <a:pt x="91" y="6"/>
                  <a:pt x="85" y="0"/>
                  <a:pt x="78" y="0"/>
                </a:cubicBezTo>
                <a:cubicBezTo>
                  <a:pt x="62" y="0"/>
                  <a:pt x="62" y="0"/>
                  <a:pt x="62" y="0"/>
                </a:cubicBezTo>
                <a:cubicBezTo>
                  <a:pt x="55" y="0"/>
                  <a:pt x="49" y="6"/>
                  <a:pt x="49" y="13"/>
                </a:cubicBezTo>
                <a:cubicBezTo>
                  <a:pt x="49" y="23"/>
                  <a:pt x="49" y="23"/>
                  <a:pt x="49" y="23"/>
                </a:cubicBezTo>
                <a:cubicBezTo>
                  <a:pt x="46" y="24"/>
                  <a:pt x="43" y="25"/>
                  <a:pt x="40" y="26"/>
                </a:cubicBezTo>
                <a:cubicBezTo>
                  <a:pt x="38" y="22"/>
                  <a:pt x="32" y="19"/>
                  <a:pt x="27" y="20"/>
                </a:cubicBezTo>
                <a:cubicBezTo>
                  <a:pt x="11" y="24"/>
                  <a:pt x="11" y="24"/>
                  <a:pt x="11" y="24"/>
                </a:cubicBezTo>
                <a:cubicBezTo>
                  <a:pt x="4" y="25"/>
                  <a:pt x="0" y="32"/>
                  <a:pt x="1" y="39"/>
                </a:cubicBezTo>
                <a:cubicBezTo>
                  <a:pt x="5" y="58"/>
                  <a:pt x="5" y="58"/>
                  <a:pt x="5" y="58"/>
                </a:cubicBezTo>
                <a:cubicBezTo>
                  <a:pt x="7" y="65"/>
                  <a:pt x="14" y="69"/>
                  <a:pt x="20" y="68"/>
                </a:cubicBezTo>
                <a:cubicBezTo>
                  <a:pt x="25" y="67"/>
                  <a:pt x="25" y="67"/>
                  <a:pt x="25" y="67"/>
                </a:cubicBezTo>
                <a:cubicBezTo>
                  <a:pt x="28" y="70"/>
                  <a:pt x="31" y="74"/>
                  <a:pt x="36" y="77"/>
                </a:cubicBezTo>
                <a:cubicBezTo>
                  <a:pt x="45" y="83"/>
                  <a:pt x="57" y="86"/>
                  <a:pt x="70" y="86"/>
                </a:cubicBezTo>
                <a:cubicBezTo>
                  <a:pt x="90" y="86"/>
                  <a:pt x="107" y="78"/>
                  <a:pt x="115" y="67"/>
                </a:cubicBezTo>
                <a:cubicBezTo>
                  <a:pt x="120" y="68"/>
                  <a:pt x="120" y="68"/>
                  <a:pt x="120" y="68"/>
                </a:cubicBezTo>
                <a:cubicBezTo>
                  <a:pt x="127" y="69"/>
                  <a:pt x="134" y="65"/>
                  <a:pt x="135" y="58"/>
                </a:cubicBezTo>
                <a:cubicBezTo>
                  <a:pt x="139" y="39"/>
                  <a:pt x="139" y="39"/>
                  <a:pt x="139" y="39"/>
                </a:cubicBezTo>
                <a:cubicBezTo>
                  <a:pt x="141" y="32"/>
                  <a:pt x="136" y="25"/>
                  <a:pt x="129" y="24"/>
                </a:cubicBezTo>
                <a:close/>
                <a:moveTo>
                  <a:pt x="70" y="80"/>
                </a:moveTo>
                <a:cubicBezTo>
                  <a:pt x="58" y="80"/>
                  <a:pt x="48" y="77"/>
                  <a:pt x="39" y="71"/>
                </a:cubicBezTo>
                <a:cubicBezTo>
                  <a:pt x="37" y="70"/>
                  <a:pt x="34" y="67"/>
                  <a:pt x="32" y="65"/>
                </a:cubicBezTo>
                <a:cubicBezTo>
                  <a:pt x="36" y="65"/>
                  <a:pt x="36" y="65"/>
                  <a:pt x="36" y="65"/>
                </a:cubicBezTo>
                <a:cubicBezTo>
                  <a:pt x="43" y="63"/>
                  <a:pt x="48" y="56"/>
                  <a:pt x="46" y="49"/>
                </a:cubicBezTo>
                <a:cubicBezTo>
                  <a:pt x="43" y="32"/>
                  <a:pt x="43" y="32"/>
                  <a:pt x="43" y="32"/>
                </a:cubicBezTo>
                <a:cubicBezTo>
                  <a:pt x="45" y="31"/>
                  <a:pt x="47" y="30"/>
                  <a:pt x="49" y="29"/>
                </a:cubicBezTo>
                <a:cubicBezTo>
                  <a:pt x="49" y="32"/>
                  <a:pt x="49" y="32"/>
                  <a:pt x="49" y="32"/>
                </a:cubicBezTo>
                <a:cubicBezTo>
                  <a:pt x="49" y="40"/>
                  <a:pt x="55" y="45"/>
                  <a:pt x="62" y="45"/>
                </a:cubicBezTo>
                <a:cubicBezTo>
                  <a:pt x="78" y="45"/>
                  <a:pt x="78" y="45"/>
                  <a:pt x="78" y="45"/>
                </a:cubicBezTo>
                <a:cubicBezTo>
                  <a:pt x="85" y="45"/>
                  <a:pt x="91" y="40"/>
                  <a:pt x="91" y="32"/>
                </a:cubicBezTo>
                <a:cubicBezTo>
                  <a:pt x="91" y="29"/>
                  <a:pt x="91" y="29"/>
                  <a:pt x="91" y="29"/>
                </a:cubicBezTo>
                <a:cubicBezTo>
                  <a:pt x="93" y="30"/>
                  <a:pt x="96" y="31"/>
                  <a:pt x="98" y="32"/>
                </a:cubicBezTo>
                <a:cubicBezTo>
                  <a:pt x="94" y="49"/>
                  <a:pt x="94" y="49"/>
                  <a:pt x="94" y="49"/>
                </a:cubicBezTo>
                <a:cubicBezTo>
                  <a:pt x="93" y="56"/>
                  <a:pt x="97" y="63"/>
                  <a:pt x="104" y="65"/>
                </a:cubicBezTo>
                <a:cubicBezTo>
                  <a:pt x="108" y="65"/>
                  <a:pt x="108" y="65"/>
                  <a:pt x="108" y="65"/>
                </a:cubicBezTo>
                <a:cubicBezTo>
                  <a:pt x="101" y="74"/>
                  <a:pt x="87" y="80"/>
                  <a:pt x="70" y="80"/>
                </a:cubicBezTo>
                <a:close/>
                <a:moveTo>
                  <a:pt x="70" y="80"/>
                </a:moveTo>
                <a:cubicBezTo>
                  <a:pt x="70" y="80"/>
                  <a:pt x="70" y="80"/>
                  <a:pt x="70" y="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4" name="Freeform 40">
            <a:extLst>
              <a:ext uri="{FF2B5EF4-FFF2-40B4-BE49-F238E27FC236}">
                <a16:creationId xmlns:a16="http://schemas.microsoft.com/office/drawing/2014/main" id="{F7D246D0-8D9A-4F64-8E25-8BAD99905CF7}"/>
              </a:ext>
            </a:extLst>
          </p:cNvPr>
          <p:cNvSpPr>
            <a:spLocks noEditPoints="1"/>
          </p:cNvSpPr>
          <p:nvPr/>
        </p:nvSpPr>
        <p:spPr bwMode="auto">
          <a:xfrm>
            <a:off x="2800437" y="2492874"/>
            <a:ext cx="128588" cy="127000"/>
          </a:xfrm>
          <a:custGeom>
            <a:avLst/>
            <a:gdLst>
              <a:gd name="T0" fmla="*/ 34 w 34"/>
              <a:gd name="T1" fmla="*/ 17 h 34"/>
              <a:gd name="T2" fmla="*/ 17 w 34"/>
              <a:gd name="T3" fmla="*/ 34 h 34"/>
              <a:gd name="T4" fmla="*/ 0 w 34"/>
              <a:gd name="T5" fmla="*/ 17 h 34"/>
              <a:gd name="T6" fmla="*/ 17 w 34"/>
              <a:gd name="T7" fmla="*/ 0 h 34"/>
              <a:gd name="T8" fmla="*/ 34 w 34"/>
              <a:gd name="T9" fmla="*/ 17 h 34"/>
              <a:gd name="T10" fmla="*/ 34 w 34"/>
              <a:gd name="T11" fmla="*/ 17 h 34"/>
              <a:gd name="T12" fmla="*/ 34 w 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4" y="17"/>
                </a:moveTo>
                <a:cubicBezTo>
                  <a:pt x="34" y="27"/>
                  <a:pt x="26" y="34"/>
                  <a:pt x="17" y="34"/>
                </a:cubicBezTo>
                <a:cubicBezTo>
                  <a:pt x="7" y="34"/>
                  <a:pt x="0" y="27"/>
                  <a:pt x="0" y="17"/>
                </a:cubicBezTo>
                <a:cubicBezTo>
                  <a:pt x="0" y="8"/>
                  <a:pt x="7" y="0"/>
                  <a:pt x="17" y="0"/>
                </a:cubicBezTo>
                <a:cubicBezTo>
                  <a:pt x="26" y="0"/>
                  <a:pt x="34" y="8"/>
                  <a:pt x="34" y="17"/>
                </a:cubicBezTo>
                <a:close/>
                <a:moveTo>
                  <a:pt x="34" y="17"/>
                </a:moveTo>
                <a:cubicBezTo>
                  <a:pt x="34" y="17"/>
                  <a:pt x="34" y="17"/>
                  <a:pt x="34" y="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65" name="Freeform 41">
            <a:extLst>
              <a:ext uri="{FF2B5EF4-FFF2-40B4-BE49-F238E27FC236}">
                <a16:creationId xmlns:a16="http://schemas.microsoft.com/office/drawing/2014/main" id="{C1B1761B-580E-417B-A79E-A2CEE7910B6A}"/>
              </a:ext>
            </a:extLst>
          </p:cNvPr>
          <p:cNvSpPr>
            <a:spLocks noEditPoints="1"/>
          </p:cNvSpPr>
          <p:nvPr/>
        </p:nvSpPr>
        <p:spPr bwMode="auto">
          <a:xfrm>
            <a:off x="2372635" y="2489901"/>
            <a:ext cx="139700" cy="139700"/>
          </a:xfrm>
          <a:custGeom>
            <a:avLst/>
            <a:gdLst>
              <a:gd name="T0" fmla="*/ 22 w 37"/>
              <a:gd name="T1" fmla="*/ 35 h 37"/>
              <a:gd name="T2" fmla="*/ 35 w 37"/>
              <a:gd name="T3" fmla="*/ 15 h 37"/>
              <a:gd name="T4" fmla="*/ 15 w 37"/>
              <a:gd name="T5" fmla="*/ 2 h 37"/>
              <a:gd name="T6" fmla="*/ 2 w 37"/>
              <a:gd name="T7" fmla="*/ 22 h 37"/>
              <a:gd name="T8" fmla="*/ 22 w 37"/>
              <a:gd name="T9" fmla="*/ 35 h 37"/>
              <a:gd name="T10" fmla="*/ 22 w 37"/>
              <a:gd name="T11" fmla="*/ 35 h 37"/>
              <a:gd name="T12" fmla="*/ 22 w 37"/>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22" y="35"/>
                </a:moveTo>
                <a:cubicBezTo>
                  <a:pt x="31" y="33"/>
                  <a:pt x="37" y="24"/>
                  <a:pt x="35" y="15"/>
                </a:cubicBezTo>
                <a:cubicBezTo>
                  <a:pt x="33" y="6"/>
                  <a:pt x="24" y="0"/>
                  <a:pt x="15" y="2"/>
                </a:cubicBezTo>
                <a:cubicBezTo>
                  <a:pt x="6" y="4"/>
                  <a:pt x="0" y="13"/>
                  <a:pt x="2" y="22"/>
                </a:cubicBezTo>
                <a:cubicBezTo>
                  <a:pt x="4" y="31"/>
                  <a:pt x="13" y="37"/>
                  <a:pt x="22" y="35"/>
                </a:cubicBezTo>
                <a:close/>
                <a:moveTo>
                  <a:pt x="22" y="35"/>
                </a:moveTo>
                <a:cubicBezTo>
                  <a:pt x="22" y="35"/>
                  <a:pt x="22" y="35"/>
                  <a:pt x="2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Agency FB" panose="020B0503020202020204" pitchFamily="34" charset="0"/>
              <a:ea typeface="+mn-ea"/>
              <a:cs typeface="+mn-cs"/>
            </a:endParaRPr>
          </a:p>
        </p:txBody>
      </p:sp>
      <p:sp>
        <p:nvSpPr>
          <p:cNvPr id="53" name="Title 1">
            <a:extLst>
              <a:ext uri="{FF2B5EF4-FFF2-40B4-BE49-F238E27FC236}">
                <a16:creationId xmlns:a16="http://schemas.microsoft.com/office/drawing/2014/main" id="{784BF5AD-8970-43AA-AE66-F8DE071B6F52}"/>
              </a:ext>
            </a:extLst>
          </p:cNvPr>
          <p:cNvSpPr>
            <a:spLocks noGrp="1"/>
          </p:cNvSpPr>
          <p:nvPr>
            <p:ph type="title"/>
          </p:nvPr>
        </p:nvSpPr>
        <p:spPr>
          <a:xfrm>
            <a:off x="1034736" y="237064"/>
            <a:ext cx="10515600" cy="853163"/>
          </a:xfrm>
        </p:spPr>
        <p:txBody>
          <a:bodyPr>
            <a:noAutofit/>
          </a:bodyPr>
          <a:lstStyle/>
          <a:p>
            <a:r>
              <a:rPr lang="fr-FR" sz="3200" b="1" dirty="0">
                <a:solidFill>
                  <a:srgbClr val="0070C0"/>
                </a:solidFill>
                <a:effectLst>
                  <a:outerShdw blurRad="38100" dist="38100" dir="2700000" algn="tl">
                    <a:srgbClr val="000000">
                      <a:alpha val="43137"/>
                    </a:srgbClr>
                  </a:outerShdw>
                </a:effectLst>
                <a:latin typeface="Gill Sans MT" panose="020B0502020104020203" pitchFamily="34" charset="0"/>
              </a:rPr>
              <a:t>Exemple d’une situation de médicaments non justifiés</a:t>
            </a:r>
            <a:endParaRPr lang="fr-FR" sz="3200" b="1" dirty="0">
              <a:effectLst>
                <a:outerShdw blurRad="38100" dist="38100" dir="2700000" algn="tl">
                  <a:srgbClr val="000000">
                    <a:alpha val="43137"/>
                  </a:srgbClr>
                </a:outerShdw>
              </a:effectLst>
            </a:endParaRPr>
          </a:p>
        </p:txBody>
      </p:sp>
      <p:graphicFrame>
        <p:nvGraphicFramePr>
          <p:cNvPr id="18" name="Object 17">
            <a:extLst>
              <a:ext uri="{FF2B5EF4-FFF2-40B4-BE49-F238E27FC236}">
                <a16:creationId xmlns:a16="http://schemas.microsoft.com/office/drawing/2014/main" id="{714BEA66-3EA9-4C9B-B04C-2B044BEF3DFB}"/>
              </a:ext>
            </a:extLst>
          </p:cNvPr>
          <p:cNvGraphicFramePr>
            <a:graphicFrameLocks noChangeAspect="1"/>
          </p:cNvGraphicFramePr>
          <p:nvPr>
            <p:extLst/>
          </p:nvPr>
        </p:nvGraphicFramePr>
        <p:xfrm>
          <a:off x="1312549" y="1658771"/>
          <a:ext cx="9959975" cy="4044950"/>
        </p:xfrm>
        <a:graphic>
          <a:graphicData uri="http://schemas.openxmlformats.org/presentationml/2006/ole">
            <mc:AlternateContent xmlns:mc="http://schemas.openxmlformats.org/markup-compatibility/2006">
              <mc:Choice xmlns:v="urn:schemas-microsoft-com:vml" Requires="v">
                <p:oleObj spid="_x0000_s5133" name="Document" r:id="rId4" imgW="6079309" imgH="2470752" progId="Word.Document.12">
                  <p:embed/>
                </p:oleObj>
              </mc:Choice>
              <mc:Fallback>
                <p:oleObj name="Document" r:id="rId4" imgW="6079309" imgH="2470752" progId="Word.Document.12">
                  <p:embed/>
                  <p:pic>
                    <p:nvPicPr>
                      <p:cNvPr id="18" name="Object 17">
                        <a:extLst>
                          <a:ext uri="{FF2B5EF4-FFF2-40B4-BE49-F238E27FC236}">
                            <a16:creationId xmlns:a16="http://schemas.microsoft.com/office/drawing/2014/main" id="{714BEA66-3EA9-4C9B-B04C-2B044BEF3DFB}"/>
                          </a:ext>
                        </a:extLst>
                      </p:cNvPr>
                      <p:cNvPicPr/>
                      <p:nvPr/>
                    </p:nvPicPr>
                    <p:blipFill>
                      <a:blip r:embed="rId5"/>
                      <a:stretch>
                        <a:fillRect/>
                      </a:stretch>
                    </p:blipFill>
                    <p:spPr>
                      <a:xfrm>
                        <a:off x="1312549" y="1658771"/>
                        <a:ext cx="9959975" cy="4044950"/>
                      </a:xfrm>
                      <a:prstGeom prst="rect">
                        <a:avLst/>
                      </a:prstGeom>
                    </p:spPr>
                  </p:pic>
                </p:oleObj>
              </mc:Fallback>
            </mc:AlternateContent>
          </a:graphicData>
        </a:graphic>
      </p:graphicFrame>
      <p:sp>
        <p:nvSpPr>
          <p:cNvPr id="19" name="Rectangle 18">
            <a:extLst>
              <a:ext uri="{FF2B5EF4-FFF2-40B4-BE49-F238E27FC236}">
                <a16:creationId xmlns:a16="http://schemas.microsoft.com/office/drawing/2014/main" id="{14664B96-C151-41AC-B325-7617CEA8C46F}"/>
              </a:ext>
            </a:extLst>
          </p:cNvPr>
          <p:cNvSpPr/>
          <p:nvPr/>
        </p:nvSpPr>
        <p:spPr>
          <a:xfrm>
            <a:off x="1312549" y="1258135"/>
            <a:ext cx="7071872" cy="400110"/>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rPr>
              <a:t>Republique de </a:t>
            </a:r>
            <a:r>
              <a:rPr kumimoji="0" lang="en-GB" sz="2000" b="1" i="0" u="none" strike="noStrike" kern="1200" cap="none" spc="0" normalizeH="0" baseline="0" noProof="0" dirty="0" err="1">
                <a:ln>
                  <a:noFill/>
                </a:ln>
                <a:solidFill>
                  <a:srgbClr val="0070C0"/>
                </a:solidFill>
                <a:effectLst/>
                <a:uLnTx/>
                <a:uFillTx/>
                <a:latin typeface="Gill Sans MT" panose="020B0502020104020203" pitchFamily="34" charset="0"/>
                <a:ea typeface="+mn-ea"/>
                <a:cs typeface="+mn-cs"/>
              </a:rPr>
              <a:t>Murconie</a:t>
            </a:r>
            <a:r>
              <a:rPr kumimoji="0" lang="en-GB" sz="2000" b="1"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rPr>
              <a:t> :  Donation de PZQ pour la SCH </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EA0FB368-3F29-4F70-81DF-C3032E96116C}"/>
              </a:ext>
            </a:extLst>
          </p:cNvPr>
          <p:cNvSpPr/>
          <p:nvPr/>
        </p:nvSpPr>
        <p:spPr>
          <a:xfrm>
            <a:off x="4445178" y="3356733"/>
            <a:ext cx="2645847" cy="400110"/>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9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985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29E7BEE4-996E-4A96-8228-8EAB2E8C076E}"/>
              </a:ext>
            </a:extLst>
          </p:cNvPr>
          <p:cNvGraphicFramePr/>
          <p:nvPr>
            <p:extLst/>
          </p:nvPr>
        </p:nvGraphicFramePr>
        <p:xfrm>
          <a:off x="1465891" y="1833204"/>
          <a:ext cx="2825939" cy="3230923"/>
        </p:xfrm>
        <a:graphic>
          <a:graphicData uri="http://schemas.openxmlformats.org/drawingml/2006/chart">
            <c:chart xmlns:c="http://schemas.openxmlformats.org/drawingml/2006/chart" xmlns:r="http://schemas.openxmlformats.org/officeDocument/2006/relationships" r:id="rId2"/>
          </a:graphicData>
        </a:graphic>
      </p:graphicFrame>
      <p:sp>
        <p:nvSpPr>
          <p:cNvPr id="5" name="Content Placeholder 2">
            <a:extLst>
              <a:ext uri="{FF2B5EF4-FFF2-40B4-BE49-F238E27FC236}">
                <a16:creationId xmlns:a16="http://schemas.microsoft.com/office/drawing/2014/main" id="{FA558B2E-41FD-4351-A589-9A3924EDD9B2}"/>
              </a:ext>
            </a:extLst>
          </p:cNvPr>
          <p:cNvSpPr txBox="1">
            <a:spLocks/>
          </p:cNvSpPr>
          <p:nvPr/>
        </p:nvSpPr>
        <p:spPr>
          <a:xfrm>
            <a:off x="1489890" y="4522571"/>
            <a:ext cx="3467914" cy="2143099"/>
          </a:xfrm>
          <a:prstGeom prst="rect">
            <a:avLst/>
          </a:prstGeom>
        </p:spPr>
        <p:txBody>
          <a:bodyPr lIns="30874" tIns="15437" rIns="30874" bIns="15437"/>
          <a:lstStyle>
            <a:lvl1pPr marL="342681" indent="-342681" algn="l" defTabSz="456911" rtl="0" eaLnBrk="1" latinLnBrk="0" hangingPunct="1">
              <a:spcBef>
                <a:spcPct val="20000"/>
              </a:spcBef>
              <a:buFont typeface="Arial"/>
              <a:buChar char="•"/>
              <a:defRPr sz="3200" kern="1200">
                <a:solidFill>
                  <a:schemeClr val="tx1"/>
                </a:solidFill>
                <a:latin typeface="+mn-lt"/>
                <a:ea typeface="+mn-ea"/>
                <a:cs typeface="+mn-cs"/>
              </a:defRPr>
            </a:lvl1pPr>
            <a:lvl2pPr marL="742478" indent="-285570" algn="l" defTabSz="456911" rtl="0" eaLnBrk="1" latinLnBrk="0" hangingPunct="1">
              <a:spcBef>
                <a:spcPct val="20000"/>
              </a:spcBef>
              <a:buFont typeface="Arial"/>
              <a:buChar char="–"/>
              <a:defRPr sz="2800" kern="1200">
                <a:solidFill>
                  <a:schemeClr val="tx1"/>
                </a:solidFill>
                <a:latin typeface="+mn-lt"/>
                <a:ea typeface="+mn-ea"/>
                <a:cs typeface="+mn-cs"/>
              </a:defRPr>
            </a:lvl2pPr>
            <a:lvl3pPr marL="1142273" indent="-228456" algn="l" defTabSz="456911" rtl="0" eaLnBrk="1" latinLnBrk="0" hangingPunct="1">
              <a:spcBef>
                <a:spcPct val="20000"/>
              </a:spcBef>
              <a:buFont typeface="Arial"/>
              <a:buChar char="•"/>
              <a:defRPr sz="2400" kern="1200">
                <a:solidFill>
                  <a:schemeClr val="tx1"/>
                </a:solidFill>
                <a:latin typeface="+mn-lt"/>
                <a:ea typeface="+mn-ea"/>
                <a:cs typeface="+mn-cs"/>
              </a:defRPr>
            </a:lvl3pPr>
            <a:lvl4pPr marL="1599186" indent="-228456" algn="l" defTabSz="456911" rtl="0" eaLnBrk="1" latinLnBrk="0" hangingPunct="1">
              <a:spcBef>
                <a:spcPct val="20000"/>
              </a:spcBef>
              <a:buFont typeface="Arial"/>
              <a:buChar char="–"/>
              <a:defRPr sz="2000" kern="1200">
                <a:solidFill>
                  <a:schemeClr val="tx1"/>
                </a:solidFill>
                <a:latin typeface="+mn-lt"/>
                <a:ea typeface="+mn-ea"/>
                <a:cs typeface="+mn-cs"/>
              </a:defRPr>
            </a:lvl4pPr>
            <a:lvl5pPr marL="2056096" indent="-228456" algn="l" defTabSz="456911" rtl="0" eaLnBrk="1" latinLnBrk="0" hangingPunct="1">
              <a:spcBef>
                <a:spcPct val="20000"/>
              </a:spcBef>
              <a:buFont typeface="Arial"/>
              <a:buChar char="»"/>
              <a:defRPr sz="2000" kern="1200">
                <a:solidFill>
                  <a:schemeClr val="tx1"/>
                </a:solidFill>
                <a:latin typeface="+mn-lt"/>
                <a:ea typeface="+mn-ea"/>
                <a:cs typeface="+mn-cs"/>
              </a:defRPr>
            </a:lvl5pPr>
            <a:lvl6pPr marL="2513007" indent="-228456" algn="l" defTabSz="456911" rtl="0" eaLnBrk="1" latinLnBrk="0" hangingPunct="1">
              <a:spcBef>
                <a:spcPct val="20000"/>
              </a:spcBef>
              <a:buFont typeface="Arial"/>
              <a:buChar char="•"/>
              <a:defRPr sz="2000" kern="1200">
                <a:solidFill>
                  <a:schemeClr val="tx1"/>
                </a:solidFill>
                <a:latin typeface="+mn-lt"/>
                <a:ea typeface="+mn-ea"/>
                <a:cs typeface="+mn-cs"/>
              </a:defRPr>
            </a:lvl6pPr>
            <a:lvl7pPr marL="2969914" indent="-228456" algn="l" defTabSz="456911" rtl="0" eaLnBrk="1" latinLnBrk="0" hangingPunct="1">
              <a:spcBef>
                <a:spcPct val="20000"/>
              </a:spcBef>
              <a:buFont typeface="Arial"/>
              <a:buChar char="•"/>
              <a:defRPr sz="2000" kern="1200">
                <a:solidFill>
                  <a:schemeClr val="tx1"/>
                </a:solidFill>
                <a:latin typeface="+mn-lt"/>
                <a:ea typeface="+mn-ea"/>
                <a:cs typeface="+mn-cs"/>
              </a:defRPr>
            </a:lvl7pPr>
            <a:lvl8pPr marL="3426827" indent="-228456" algn="l" defTabSz="456911" rtl="0" eaLnBrk="1" latinLnBrk="0" hangingPunct="1">
              <a:spcBef>
                <a:spcPct val="20000"/>
              </a:spcBef>
              <a:buFont typeface="Arial"/>
              <a:buChar char="•"/>
              <a:defRPr sz="2000" kern="1200">
                <a:solidFill>
                  <a:schemeClr val="tx1"/>
                </a:solidFill>
                <a:latin typeface="+mn-lt"/>
                <a:ea typeface="+mn-ea"/>
                <a:cs typeface="+mn-cs"/>
              </a:defRPr>
            </a:lvl8pPr>
            <a:lvl9pPr marL="3883735" indent="-228456" algn="l" defTabSz="456911"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04948" rtl="0" eaLnBrk="1" fontAlgn="auto" latinLnBrk="0" hangingPunct="1">
              <a:lnSpc>
                <a:spcPct val="100000"/>
              </a:lnSpc>
              <a:spcBef>
                <a:spcPct val="20000"/>
              </a:spcBef>
              <a:spcAft>
                <a:spcPts val="0"/>
              </a:spcAft>
              <a:buClrTx/>
              <a:buSzTx/>
              <a:buFont typeface="Arial"/>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JRSM avec analyse sous-districts </a:t>
            </a:r>
          </a:p>
          <a:p>
            <a:pPr marL="322754" marR="0" lvl="0" indent="-303709" algn="l" defTabSz="404948" rtl="0" eaLnBrk="1" fontAlgn="auto" latinLnBrk="0" hangingPunct="1">
              <a:lnSpc>
                <a:spcPct val="100000"/>
              </a:lnSpc>
              <a:spcBef>
                <a:spcPct val="20000"/>
              </a:spcBef>
              <a:spcAft>
                <a:spcPts val="0"/>
              </a:spcAft>
              <a:buClrTx/>
              <a:buSzTx/>
              <a:buFont typeface="Arial"/>
              <a:buChar char="•"/>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Togo</a:t>
            </a:r>
          </a:p>
          <a:p>
            <a:pPr marL="322754" marR="0" lvl="0" indent="-303709" algn="l" defTabSz="404948" rtl="0" eaLnBrk="1" fontAlgn="auto" latinLnBrk="0" hangingPunct="1">
              <a:lnSpc>
                <a:spcPct val="100000"/>
              </a:lnSpc>
              <a:spcBef>
                <a:spcPct val="20000"/>
              </a:spcBef>
              <a:spcAft>
                <a:spcPts val="0"/>
              </a:spcAft>
              <a:buClrTx/>
              <a:buSzTx/>
              <a:buFont typeface="Arial"/>
              <a:buChar char="•"/>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Rwanda</a:t>
            </a:r>
          </a:p>
          <a:p>
            <a:pPr marL="322754" marR="0" lvl="0" indent="-303709" algn="l" defTabSz="404948" rtl="0" eaLnBrk="1" fontAlgn="auto" latinLnBrk="0" hangingPunct="1">
              <a:lnSpc>
                <a:spcPct val="100000"/>
              </a:lnSpc>
              <a:spcBef>
                <a:spcPct val="20000"/>
              </a:spcBef>
              <a:spcAft>
                <a:spcPts val="0"/>
              </a:spcAft>
              <a:buClrTx/>
              <a:buSzTx/>
              <a:buFont typeface="Arial"/>
              <a:buChar char="•"/>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Burkina Faso</a:t>
            </a:r>
          </a:p>
          <a:p>
            <a:pPr marL="322754" marR="0" lvl="0" indent="-303709" algn="l" defTabSz="404948" rtl="0" eaLnBrk="1" fontAlgn="auto" latinLnBrk="0" hangingPunct="1">
              <a:lnSpc>
                <a:spcPct val="100000"/>
              </a:lnSpc>
              <a:spcBef>
                <a:spcPct val="20000"/>
              </a:spcBef>
              <a:spcAft>
                <a:spcPts val="0"/>
              </a:spcAft>
              <a:buClrTx/>
              <a:buSzTx/>
              <a:buFont typeface="Arial"/>
              <a:buChar char="•"/>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Ghana</a:t>
            </a:r>
          </a:p>
          <a:p>
            <a:pPr marL="322754" marR="0" lvl="0" indent="-303709" algn="l" defTabSz="404948" rtl="0" eaLnBrk="1" fontAlgn="auto" latinLnBrk="0" hangingPunct="1">
              <a:lnSpc>
                <a:spcPct val="100000"/>
              </a:lnSpc>
              <a:spcBef>
                <a:spcPct val="20000"/>
              </a:spcBef>
              <a:spcAft>
                <a:spcPts val="0"/>
              </a:spcAft>
              <a:buClrTx/>
              <a:buSzTx/>
              <a:buFont typeface="Arial"/>
              <a:buChar char="•"/>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Mali</a:t>
            </a:r>
          </a:p>
          <a:p>
            <a:pPr marL="322754" marR="0" lvl="0" indent="-303709" algn="l" defTabSz="404948" rtl="0" eaLnBrk="1" fontAlgn="auto" latinLnBrk="0" hangingPunct="1">
              <a:lnSpc>
                <a:spcPct val="100000"/>
              </a:lnSpc>
              <a:spcBef>
                <a:spcPct val="20000"/>
              </a:spcBef>
              <a:spcAft>
                <a:spcPts val="0"/>
              </a:spcAft>
              <a:buClrTx/>
              <a:buSzTx/>
              <a:buFont typeface="Arial"/>
              <a:buChar char="•"/>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Burundi</a:t>
            </a:r>
          </a:p>
          <a:p>
            <a:pPr marL="322754" marR="0" lvl="0" indent="-303709" algn="l" defTabSz="404948" rtl="0" eaLnBrk="1" fontAlgn="auto" latinLnBrk="0" hangingPunct="1">
              <a:lnSpc>
                <a:spcPct val="100000"/>
              </a:lnSpc>
              <a:spcBef>
                <a:spcPct val="20000"/>
              </a:spcBef>
              <a:spcAft>
                <a:spcPts val="0"/>
              </a:spcAft>
              <a:buClrTx/>
              <a:buSzTx/>
              <a:buFont typeface="Arial"/>
              <a:buChar char="•"/>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Malawi</a:t>
            </a:r>
          </a:p>
          <a:p>
            <a:pPr marL="322754" marR="0" lvl="0" indent="-303709" algn="l" defTabSz="404948" rtl="0" eaLnBrk="1" fontAlgn="auto" latinLnBrk="0" hangingPunct="1">
              <a:lnSpc>
                <a:spcPct val="100000"/>
              </a:lnSpc>
              <a:spcBef>
                <a:spcPct val="20000"/>
              </a:spcBef>
              <a:spcAft>
                <a:spcPts val="0"/>
              </a:spcAft>
              <a:buClrTx/>
              <a:buSzTx/>
              <a:buFont typeface="Arial"/>
              <a:buChar char="•"/>
              <a:tabLst/>
              <a:defRPr/>
            </a:pPr>
            <a:endParaRPr kumimoji="0" lang="fr-FR" sz="145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4D99E99-2230-42CA-9F27-A6A0D28C3D30}"/>
              </a:ext>
            </a:extLst>
          </p:cNvPr>
          <p:cNvSpPr txBox="1"/>
          <p:nvPr/>
        </p:nvSpPr>
        <p:spPr>
          <a:xfrm>
            <a:off x="1018904" y="1204745"/>
            <a:ext cx="3106108" cy="827021"/>
          </a:xfrm>
          <a:prstGeom prst="rect">
            <a:avLst/>
          </a:prstGeom>
          <a:noFill/>
        </p:spPr>
        <p:txBody>
          <a:bodyPr wrap="square" rtlCol="0">
            <a:spAutoFit/>
          </a:bodyPr>
          <a:lstStyle/>
          <a:p>
            <a:pPr marL="0" marR="0" lvl="0" indent="0" algn="ctr" defTabSz="727536" rtl="0" eaLnBrk="1" fontAlgn="auto" latinLnBrk="0" hangingPunct="1">
              <a:lnSpc>
                <a:spcPct val="100000"/>
              </a:lnSpc>
              <a:spcBef>
                <a:spcPts val="0"/>
              </a:spcBef>
              <a:spcAft>
                <a:spcPts val="0"/>
              </a:spcAft>
              <a:buClrTx/>
              <a:buSzTx/>
              <a:buFontTx/>
              <a:buNone/>
              <a:tabLst/>
              <a:defRPr/>
            </a:pPr>
            <a:r>
              <a:rPr kumimoji="0" lang="fr-FR" sz="2387" b="0" i="0" u="none" strike="noStrike" kern="1200" cap="none" spc="0" normalizeH="0" baseline="0" noProof="0" dirty="0">
                <a:ln>
                  <a:noFill/>
                </a:ln>
                <a:solidFill>
                  <a:srgbClr val="08204D"/>
                </a:solidFill>
                <a:effectLst/>
                <a:uLnTx/>
                <a:uFillTx/>
                <a:latin typeface="Poppins" pitchFamily="2" charset="77"/>
                <a:ea typeface="+mn-ea"/>
                <a:cs typeface="Poppins" pitchFamily="2" charset="77"/>
              </a:rPr>
              <a:t>JAP soumis pour les TDM 2021</a:t>
            </a:r>
          </a:p>
        </p:txBody>
      </p:sp>
      <p:sp>
        <p:nvSpPr>
          <p:cNvPr id="7" name="TextBox 6">
            <a:extLst>
              <a:ext uri="{FF2B5EF4-FFF2-40B4-BE49-F238E27FC236}">
                <a16:creationId xmlns:a16="http://schemas.microsoft.com/office/drawing/2014/main" id="{DB3AFE3A-68FA-D942-A32A-1F9099FE99CA}"/>
              </a:ext>
            </a:extLst>
          </p:cNvPr>
          <p:cNvSpPr txBox="1"/>
          <p:nvPr/>
        </p:nvSpPr>
        <p:spPr>
          <a:xfrm>
            <a:off x="1138575" y="188863"/>
            <a:ext cx="3860751" cy="707886"/>
          </a:xfrm>
          <a:prstGeom prst="rect">
            <a:avLst/>
          </a:prstGeom>
          <a:solidFill>
            <a:srgbClr val="FFCCFF"/>
          </a:solidFill>
        </p:spPr>
        <p:txBody>
          <a:bodyPr wrap="square" rtlCol="0">
            <a:spAutoFit/>
          </a:bodyPr>
          <a:lstStyle/>
          <a:p>
            <a:pPr marL="0" marR="0" lvl="0" indent="0" algn="ctr" defTabSz="727536"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9900"/>
                </a:solidFill>
                <a:effectLst>
                  <a:outerShdw blurRad="38100" dist="38100" dir="2700000" algn="tl">
                    <a:srgbClr val="000000">
                      <a:alpha val="43137"/>
                    </a:srgbClr>
                  </a:outerShdw>
                </a:effectLst>
                <a:uLnTx/>
                <a:uFillTx/>
                <a:latin typeface="Poppins" pitchFamily="2" charset="77"/>
                <a:ea typeface="+mn-ea"/>
                <a:cs typeface="Poppins" pitchFamily="2" charset="77"/>
              </a:rPr>
              <a:t>Délai de soumission </a:t>
            </a:r>
          </a:p>
          <a:p>
            <a:pPr marL="0" marR="0" lvl="0" indent="0" algn="ctr" defTabSz="727536"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9900"/>
                </a:solidFill>
                <a:effectLst>
                  <a:outerShdw blurRad="38100" dist="38100" dir="2700000" algn="tl">
                    <a:srgbClr val="000000">
                      <a:alpha val="43137"/>
                    </a:srgbClr>
                  </a:outerShdw>
                </a:effectLst>
                <a:uLnTx/>
                <a:uFillTx/>
                <a:latin typeface="Poppins" pitchFamily="2" charset="77"/>
                <a:ea typeface="+mn-ea"/>
                <a:cs typeface="Poppins" pitchFamily="2" charset="77"/>
              </a:rPr>
              <a:t>du JAP a ESPEN: 15 Juillet 2020</a:t>
            </a:r>
          </a:p>
        </p:txBody>
      </p:sp>
      <p:pic>
        <p:nvPicPr>
          <p:cNvPr id="8" name="Picture 7">
            <a:extLst>
              <a:ext uri="{FF2B5EF4-FFF2-40B4-BE49-F238E27FC236}">
                <a16:creationId xmlns:a16="http://schemas.microsoft.com/office/drawing/2014/main" id="{6C2DA406-426F-4F61-BCF2-7059E1272B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7804" y="114097"/>
            <a:ext cx="7234196" cy="6669138"/>
          </a:xfrm>
          <a:prstGeom prst="rect">
            <a:avLst/>
          </a:prstGeom>
        </p:spPr>
      </p:pic>
    </p:spTree>
    <p:extLst>
      <p:ext uri="{BB962C8B-B14F-4D97-AF65-F5344CB8AC3E}">
        <p14:creationId xmlns:p14="http://schemas.microsoft.com/office/powerpoint/2010/main" val="21117721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9380" y="828333"/>
            <a:ext cx="10515600" cy="591715"/>
          </a:xfrm>
        </p:spPr>
        <p:txBody>
          <a:bodyPr/>
          <a:lstStyle/>
          <a:p>
            <a:r>
              <a:rPr lang="fr-FR" sz="3200" dirty="0">
                <a:solidFill>
                  <a:srgbClr val="0070C0"/>
                </a:solidFill>
                <a:effectLst>
                  <a:outerShdw blurRad="38100" dist="38100" dir="2700000" algn="tl">
                    <a:srgbClr val="000000">
                      <a:alpha val="43137"/>
                    </a:srgbClr>
                  </a:outerShdw>
                </a:effectLst>
                <a:latin typeface="Gill Sans MT" panose="020B0502020104020203" pitchFamily="34" charset="0"/>
              </a:rPr>
              <a:t>Erreurs et incohérences les plus courantes dans les formulaires JAP soumis</a:t>
            </a:r>
            <a:br>
              <a:rPr lang="fr-FR" sz="3200" dirty="0">
                <a:solidFill>
                  <a:srgbClr val="0070C0"/>
                </a:solidFill>
                <a:effectLst>
                  <a:outerShdw blurRad="38100" dist="38100" dir="2700000" algn="tl">
                    <a:srgbClr val="000000">
                      <a:alpha val="43137"/>
                    </a:srgbClr>
                  </a:outerShdw>
                </a:effectLst>
                <a:latin typeface="Gill Sans MT" panose="020B0502020104020203" pitchFamily="34" charset="0"/>
              </a:rPr>
            </a:br>
            <a:r>
              <a:rPr lang="en-US" sz="2800" dirty="0">
                <a:solidFill>
                  <a:prstClr val="black"/>
                </a:solidFill>
              </a:rPr>
              <a:t/>
            </a:r>
            <a:br>
              <a:rPr lang="en-US" sz="2800" dirty="0">
                <a:solidFill>
                  <a:prstClr val="black"/>
                </a:solidFill>
              </a:rPr>
            </a:br>
            <a:endParaRPr lang="en-GB" dirty="0"/>
          </a:p>
        </p:txBody>
      </p:sp>
      <p:sp>
        <p:nvSpPr>
          <p:cNvPr id="4" name="Content Placeholder 2">
            <a:extLst>
              <a:ext uri="{FF2B5EF4-FFF2-40B4-BE49-F238E27FC236}">
                <a16:creationId xmlns:a16="http://schemas.microsoft.com/office/drawing/2014/main" id="{2C8E4805-C85B-494F-A8F7-9B067246A86B}"/>
              </a:ext>
            </a:extLst>
          </p:cNvPr>
          <p:cNvSpPr txBox="1">
            <a:spLocks noGrp="1"/>
          </p:cNvSpPr>
          <p:nvPr>
            <p:ph idx="1"/>
          </p:nvPr>
        </p:nvSpPr>
        <p:spPr>
          <a:xfrm>
            <a:off x="1364287" y="1283942"/>
            <a:ext cx="10711691" cy="5282040"/>
          </a:xfrm>
          <a:prstGeom prst="rect">
            <a:avLst/>
          </a:prstGeom>
        </p:spPr>
        <p:txBody>
          <a:bodyPr lIns="30874" tIns="15437" rIns="30874" bIns="15437">
            <a:noAutofit/>
          </a:bodyPr>
          <a:lstStyle>
            <a:lvl1pPr marL="342681" indent="-342681" algn="l" defTabSz="456911" rtl="0" eaLnBrk="1" latinLnBrk="0" hangingPunct="1">
              <a:spcBef>
                <a:spcPct val="20000"/>
              </a:spcBef>
              <a:buFont typeface="Arial"/>
              <a:buChar char="•"/>
              <a:defRPr sz="3200" kern="1200">
                <a:solidFill>
                  <a:schemeClr val="tx1"/>
                </a:solidFill>
                <a:latin typeface="+mn-lt"/>
                <a:ea typeface="+mn-ea"/>
                <a:cs typeface="+mn-cs"/>
              </a:defRPr>
            </a:lvl1pPr>
            <a:lvl2pPr marL="742478" indent="-285570" algn="l" defTabSz="456911" rtl="0" eaLnBrk="1" latinLnBrk="0" hangingPunct="1">
              <a:spcBef>
                <a:spcPct val="20000"/>
              </a:spcBef>
              <a:buFont typeface="Arial"/>
              <a:buChar char="–"/>
              <a:defRPr sz="2800" kern="1200">
                <a:solidFill>
                  <a:schemeClr val="tx1"/>
                </a:solidFill>
                <a:latin typeface="+mn-lt"/>
                <a:ea typeface="+mn-ea"/>
                <a:cs typeface="+mn-cs"/>
              </a:defRPr>
            </a:lvl2pPr>
            <a:lvl3pPr marL="1142273" indent="-228456" algn="l" defTabSz="456911" rtl="0" eaLnBrk="1" latinLnBrk="0" hangingPunct="1">
              <a:spcBef>
                <a:spcPct val="20000"/>
              </a:spcBef>
              <a:buFont typeface="Arial"/>
              <a:buChar char="•"/>
              <a:defRPr sz="2400" kern="1200">
                <a:solidFill>
                  <a:schemeClr val="tx1"/>
                </a:solidFill>
                <a:latin typeface="+mn-lt"/>
                <a:ea typeface="+mn-ea"/>
                <a:cs typeface="+mn-cs"/>
              </a:defRPr>
            </a:lvl3pPr>
            <a:lvl4pPr marL="1599186" indent="-228456" algn="l" defTabSz="456911" rtl="0" eaLnBrk="1" latinLnBrk="0" hangingPunct="1">
              <a:spcBef>
                <a:spcPct val="20000"/>
              </a:spcBef>
              <a:buFont typeface="Arial"/>
              <a:buChar char="–"/>
              <a:defRPr sz="2000" kern="1200">
                <a:solidFill>
                  <a:schemeClr val="tx1"/>
                </a:solidFill>
                <a:latin typeface="+mn-lt"/>
                <a:ea typeface="+mn-ea"/>
                <a:cs typeface="+mn-cs"/>
              </a:defRPr>
            </a:lvl4pPr>
            <a:lvl5pPr marL="2056096" indent="-228456" algn="l" defTabSz="456911" rtl="0" eaLnBrk="1" latinLnBrk="0" hangingPunct="1">
              <a:spcBef>
                <a:spcPct val="20000"/>
              </a:spcBef>
              <a:buFont typeface="Arial"/>
              <a:buChar char="»"/>
              <a:defRPr sz="2000" kern="1200">
                <a:solidFill>
                  <a:schemeClr val="tx1"/>
                </a:solidFill>
                <a:latin typeface="+mn-lt"/>
                <a:ea typeface="+mn-ea"/>
                <a:cs typeface="+mn-cs"/>
              </a:defRPr>
            </a:lvl5pPr>
            <a:lvl6pPr marL="2513007" indent="-228456" algn="l" defTabSz="456911" rtl="0" eaLnBrk="1" latinLnBrk="0" hangingPunct="1">
              <a:spcBef>
                <a:spcPct val="20000"/>
              </a:spcBef>
              <a:buFont typeface="Arial"/>
              <a:buChar char="•"/>
              <a:defRPr sz="2000" kern="1200">
                <a:solidFill>
                  <a:schemeClr val="tx1"/>
                </a:solidFill>
                <a:latin typeface="+mn-lt"/>
                <a:ea typeface="+mn-ea"/>
                <a:cs typeface="+mn-cs"/>
              </a:defRPr>
            </a:lvl6pPr>
            <a:lvl7pPr marL="2969914" indent="-228456" algn="l" defTabSz="456911" rtl="0" eaLnBrk="1" latinLnBrk="0" hangingPunct="1">
              <a:spcBef>
                <a:spcPct val="20000"/>
              </a:spcBef>
              <a:buFont typeface="Arial"/>
              <a:buChar char="•"/>
              <a:defRPr sz="2000" kern="1200">
                <a:solidFill>
                  <a:schemeClr val="tx1"/>
                </a:solidFill>
                <a:latin typeface="+mn-lt"/>
                <a:ea typeface="+mn-ea"/>
                <a:cs typeface="+mn-cs"/>
              </a:defRPr>
            </a:lvl7pPr>
            <a:lvl8pPr marL="3426827" indent="-228456" algn="l" defTabSz="456911" rtl="0" eaLnBrk="1" latinLnBrk="0" hangingPunct="1">
              <a:spcBef>
                <a:spcPct val="20000"/>
              </a:spcBef>
              <a:buFont typeface="Arial"/>
              <a:buChar char="•"/>
              <a:defRPr sz="2000" kern="1200">
                <a:solidFill>
                  <a:schemeClr val="tx1"/>
                </a:solidFill>
                <a:latin typeface="+mn-lt"/>
                <a:ea typeface="+mn-ea"/>
                <a:cs typeface="+mn-cs"/>
              </a:defRPr>
            </a:lvl8pPr>
            <a:lvl9pPr marL="3883735" indent="-228456" algn="l" defTabSz="456911" rtl="0" eaLnBrk="1" latinLnBrk="0" hangingPunct="1">
              <a:spcBef>
                <a:spcPct val="20000"/>
              </a:spcBef>
              <a:buFont typeface="Arial"/>
              <a:buChar char="•"/>
              <a:defRPr sz="2000" kern="1200">
                <a:solidFill>
                  <a:schemeClr val="tx1"/>
                </a:solidFill>
                <a:latin typeface="+mn-lt"/>
                <a:ea typeface="+mn-ea"/>
                <a:cs typeface="+mn-cs"/>
              </a:defRPr>
            </a:lvl9pPr>
          </a:lstStyle>
          <a:p>
            <a:pPr marL="303709" indent="-303709" defTabSz="404948"/>
            <a:r>
              <a:rPr lang="fr-FR" sz="2000" b="1" dirty="0">
                <a:solidFill>
                  <a:prstClr val="black"/>
                </a:solidFill>
                <a:latin typeface="Calibri" panose="020F0502020204030204"/>
              </a:rPr>
              <a:t>Formulaire de demande de médicaments et le formulaire de rapport commun</a:t>
            </a:r>
          </a:p>
          <a:p>
            <a:pPr marL="685370" lvl="1" indent="-303709" defTabSz="404948"/>
            <a:r>
              <a:rPr lang="fr-FR" sz="2000" dirty="0">
                <a:solidFill>
                  <a:prstClr val="black"/>
                </a:solidFill>
              </a:rPr>
              <a:t>Les chiffres de la population changent de manière inappropriée</a:t>
            </a:r>
          </a:p>
          <a:p>
            <a:pPr marL="685370" lvl="1" indent="-303709" defTabSz="404948"/>
            <a:r>
              <a:rPr lang="fr-FR" sz="2000" dirty="0">
                <a:solidFill>
                  <a:srgbClr val="0070C0"/>
                </a:solidFill>
              </a:rPr>
              <a:t>Le statut d'endémicité change sans prendre en compte de nouvelles données de prévalence</a:t>
            </a:r>
          </a:p>
          <a:p>
            <a:pPr marL="685370" lvl="1" indent="-303709" defTabSz="404948"/>
            <a:r>
              <a:rPr lang="fr-FR" sz="2000" dirty="0">
                <a:solidFill>
                  <a:prstClr val="black"/>
                </a:solidFill>
              </a:rPr>
              <a:t>Fréquence du traitement en fonction du niveau de prévalence (pour SCH)</a:t>
            </a:r>
          </a:p>
          <a:p>
            <a:pPr marL="685370" lvl="1" indent="-303709" defTabSz="404948"/>
            <a:r>
              <a:rPr lang="fr-FR" sz="2000" dirty="0">
                <a:solidFill>
                  <a:srgbClr val="0070C0"/>
                </a:solidFill>
              </a:rPr>
              <a:t>Population cible du SAC supérieure au SAC total</a:t>
            </a:r>
          </a:p>
          <a:p>
            <a:pPr marL="685370" lvl="1" indent="-303709" defTabSz="404948"/>
            <a:r>
              <a:rPr lang="fr-FR" sz="2000" dirty="0" err="1">
                <a:solidFill>
                  <a:prstClr val="black"/>
                </a:solidFill>
              </a:rPr>
              <a:t>Oncho</a:t>
            </a:r>
            <a:r>
              <a:rPr lang="fr-FR" sz="2000" dirty="0">
                <a:solidFill>
                  <a:prstClr val="black"/>
                </a:solidFill>
              </a:rPr>
              <a:t> ou </a:t>
            </a:r>
            <a:r>
              <a:rPr lang="fr-FR" sz="2000" dirty="0" err="1">
                <a:solidFill>
                  <a:prstClr val="black"/>
                </a:solidFill>
              </a:rPr>
              <a:t>Schisto</a:t>
            </a:r>
            <a:r>
              <a:rPr lang="fr-FR" sz="2000" dirty="0">
                <a:solidFill>
                  <a:prstClr val="black"/>
                </a:solidFill>
              </a:rPr>
              <a:t> étant focal dans certains districts, mais non signalé comme tel pendant certaines années</a:t>
            </a:r>
          </a:p>
          <a:p>
            <a:pPr marL="685370" lvl="1" indent="-303709" defTabSz="404948"/>
            <a:r>
              <a:rPr lang="fr-FR" sz="2000" dirty="0">
                <a:solidFill>
                  <a:srgbClr val="0070C0"/>
                </a:solidFill>
              </a:rPr>
              <a:t>Médicament pour le traitement des STH non sélectionné, d'où le nombre de comprimés pour les STH non calculé</a:t>
            </a:r>
          </a:p>
          <a:p>
            <a:pPr marL="303709" indent="-303709" defTabSz="404948"/>
            <a:r>
              <a:rPr lang="fr-FR" sz="2000" b="1" dirty="0">
                <a:solidFill>
                  <a:prstClr val="black"/>
                </a:solidFill>
                <a:latin typeface="Calibri" panose="020F0502020204030204"/>
              </a:rPr>
              <a:t>Formulaire de rapportage de données épidémiologiques </a:t>
            </a:r>
          </a:p>
          <a:p>
            <a:pPr marL="685370" lvl="1" indent="-303709" defTabSz="404948"/>
            <a:r>
              <a:rPr lang="fr-FR" sz="2000" dirty="0">
                <a:solidFill>
                  <a:srgbClr val="0070C0"/>
                </a:solidFill>
              </a:rPr>
              <a:t>Coordonnées géographiques des sites d'enquête non signalées ou signalées dans un mauvais format</a:t>
            </a:r>
          </a:p>
          <a:p>
            <a:pPr marL="685370" lvl="1" indent="-303709" defTabSz="404948"/>
            <a:r>
              <a:rPr lang="fr-FR" sz="2000" dirty="0">
                <a:solidFill>
                  <a:srgbClr val="0070C0"/>
                </a:solidFill>
              </a:rPr>
              <a:t>Type d'enquête non spécifié (Cartographie, site sentinelle, TAS,…)</a:t>
            </a:r>
          </a:p>
          <a:p>
            <a:pPr marL="685370" lvl="1" indent="-303709" defTabSz="404948"/>
            <a:r>
              <a:rPr lang="fr-FR" sz="2000" dirty="0"/>
              <a:t>Année de l'enquête non déclarée</a:t>
            </a:r>
            <a:endParaRPr lang="fr-FR" sz="2000" dirty="0">
              <a:latin typeface="Calibri" panose="020F0502020204030204"/>
            </a:endParaRPr>
          </a:p>
        </p:txBody>
      </p:sp>
    </p:spTree>
    <p:extLst>
      <p:ext uri="{BB962C8B-B14F-4D97-AF65-F5344CB8AC3E}">
        <p14:creationId xmlns:p14="http://schemas.microsoft.com/office/powerpoint/2010/main" val="5847745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145590" y="826215"/>
            <a:ext cx="11011989" cy="5042966"/>
          </a:xfrm>
          <a:prstGeom prst="rect">
            <a:avLst/>
          </a:prstGeom>
          <a:noFill/>
        </p:spPr>
        <p:txBody>
          <a:bodyPr vert="horz" lIns="91438" tIns="45719" rIns="91438" bIns="45719" rtlCol="0">
            <a:noAutofit/>
          </a:bodyPr>
          <a:lstStyle>
            <a:lvl1pPr marL="171446" indent="-171446" algn="l" defTabSz="457189" rtl="0" eaLnBrk="1" latinLnBrk="0" hangingPunct="1">
              <a:lnSpc>
                <a:spcPct val="150000"/>
              </a:lnSpc>
              <a:spcBef>
                <a:spcPct val="20000"/>
              </a:spcBef>
              <a:buFontTx/>
              <a:buBlip>
                <a:blip r:embed="rId2"/>
              </a:buBlip>
              <a:defRPr sz="3200" kern="1200">
                <a:solidFill>
                  <a:schemeClr val="tx1"/>
                </a:solidFill>
                <a:latin typeface="+mn-lt"/>
                <a:ea typeface="+mn-ea"/>
                <a:cs typeface="+mn-cs"/>
              </a:defRPr>
            </a:lvl1pPr>
            <a:lvl2pPr marL="514338" indent="-171446" algn="l" defTabSz="457189" rtl="0" eaLnBrk="1" latinLnBrk="0" hangingPunct="1">
              <a:lnSpc>
                <a:spcPct val="100000"/>
              </a:lnSpc>
              <a:spcBef>
                <a:spcPct val="20000"/>
              </a:spcBef>
              <a:buFontTx/>
              <a:buBlip>
                <a:blip r:embed="rId2"/>
              </a:buBlip>
              <a:defRPr sz="2800" kern="1200">
                <a:solidFill>
                  <a:schemeClr val="tx1"/>
                </a:solidFill>
                <a:latin typeface="+mn-lt"/>
                <a:ea typeface="+mn-ea"/>
                <a:cs typeface="+mn-cs"/>
              </a:defRPr>
            </a:lvl2pPr>
            <a:lvl3pPr marL="857229" indent="-171446" algn="l" defTabSz="457189" rtl="0" eaLnBrk="1" latinLnBrk="0" hangingPunct="1">
              <a:lnSpc>
                <a:spcPct val="100000"/>
              </a:lnSpc>
              <a:spcBef>
                <a:spcPct val="20000"/>
              </a:spcBef>
              <a:buFontTx/>
              <a:buBlip>
                <a:blip r:embed="rId2"/>
              </a:buBlip>
              <a:defRPr sz="2400" kern="1200">
                <a:solidFill>
                  <a:schemeClr val="tx1"/>
                </a:solidFill>
                <a:latin typeface="+mn-lt"/>
                <a:ea typeface="+mn-ea"/>
                <a:cs typeface="+mn-cs"/>
              </a:defRPr>
            </a:lvl3pPr>
            <a:lvl4pPr marL="1600160" indent="-228594" algn="l" defTabSz="457189" rtl="0" eaLnBrk="1" latinLnBrk="0" hangingPunct="1">
              <a:lnSpc>
                <a:spcPct val="100000"/>
              </a:lnSpc>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lnSpc>
                <a:spcPct val="100000"/>
              </a:lnSpc>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545543" marR="0" lvl="0" indent="-545543" algn="l" defTabSz="457189" rtl="0" eaLnBrk="1" fontAlgn="auto" latinLnBrk="0" hangingPunct="1">
              <a:lnSpc>
                <a:spcPct val="150000"/>
              </a:lnSpc>
              <a:spcBef>
                <a:spcPct val="2000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Justifiable</a:t>
            </a:r>
          </a:p>
          <a:p>
            <a:pPr marL="1212020" marR="0" lvl="2" indent="-363695" algn="l" defTabSz="457189"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Niveau d'endémicité pour chaque district conformément aux derniers résultats de cartographie ou d'évaluation d'impact</a:t>
            </a:r>
          </a:p>
          <a:p>
            <a:pPr marL="1212020" marR="0" lvl="2" indent="-363695" algn="l" defTabSz="457189"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Nombre de matchs du tour MDA avec le niveau d'endémicité</a:t>
            </a:r>
          </a:p>
          <a:p>
            <a:pPr marL="1212020" marR="0" lvl="2" indent="-363695" algn="l" defTabSz="457189"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fr-FR" sz="1800" b="0" i="0" u="none" strike="noStrike" kern="1200" cap="none" spc="0" normalizeH="0" baseline="0" noProof="0" dirty="0">
                <a:ln>
                  <a:noFill/>
                </a:ln>
                <a:solidFill>
                  <a:srgbClr val="0070C0"/>
                </a:solidFill>
                <a:effectLst/>
                <a:uLnTx/>
                <a:uFillTx/>
                <a:latin typeface="Calibri"/>
                <a:ea typeface="+mn-ea"/>
                <a:cs typeface="+mn-cs"/>
              </a:rPr>
              <a:t>Cibler le groupe d'âge approprié</a:t>
            </a:r>
          </a:p>
          <a:p>
            <a:pPr marL="1212020" marR="0" lvl="2" indent="-363695" algn="l" defTabSz="457189"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Démographie basée sur les données de recensement disponibles les plus récentes</a:t>
            </a:r>
          </a:p>
          <a:p>
            <a:pPr marL="1212020" marR="0" lvl="2" indent="-363695" algn="l" defTabSz="457189"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fr-FR" sz="1800" b="0" i="0" u="none" strike="noStrike" kern="1200" cap="none" spc="0" normalizeH="0" baseline="0" noProof="0" dirty="0">
                <a:ln>
                  <a:noFill/>
                </a:ln>
                <a:solidFill>
                  <a:srgbClr val="0070C0"/>
                </a:solidFill>
                <a:effectLst/>
                <a:uLnTx/>
                <a:uFillTx/>
                <a:latin typeface="Calibri"/>
                <a:ea typeface="+mn-ea"/>
                <a:cs typeface="+mn-cs"/>
              </a:rPr>
              <a:t>Population nécessitant un PC ajusté à la zone de transmission</a:t>
            </a:r>
          </a:p>
          <a:p>
            <a:pPr marL="1212020" marR="0" lvl="2" indent="-363695" algn="l" defTabSz="457189"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Sélectionnez le médicament à traiter (pour les STH)</a:t>
            </a:r>
          </a:p>
          <a:p>
            <a:pPr marL="1212020" marR="0" lvl="2" indent="-363695" algn="l" defTabSz="457189"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Stratégie PC conforme aux recommandations de l'OMS</a:t>
            </a:r>
          </a:p>
          <a:p>
            <a:pPr marL="1212020" marR="0" lvl="2" indent="-363695" algn="l" defTabSz="457189"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EPIRF: derniers plans de cartographie / sites sentinelles / résultats de l'analyse d'impact joints</a:t>
            </a:r>
          </a:p>
          <a:p>
            <a:pPr marL="1212020" marR="0" lvl="2" indent="-363695" algn="l" defTabSz="457189"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AW: Plan d'activités existant avec financement et partenaires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545543" marR="0" lvl="0" indent="-545543" algn="l" defTabSz="457189" rtl="0" eaLnBrk="1" fontAlgn="auto" latinLnBrk="0" hangingPunct="1">
              <a:lnSpc>
                <a:spcPct val="150000"/>
              </a:lnSpc>
              <a:spcBef>
                <a:spcPct val="2000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Complete</a:t>
            </a:r>
          </a:p>
          <a:p>
            <a:pPr marL="1212020" marR="0" lvl="2" indent="-363695" algn="l" defTabSz="457189"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fr-FR" sz="1800" b="0" i="0" u="none" strike="noStrike" kern="1200" cap="none" spc="0" normalizeH="0" baseline="0" noProof="0" dirty="0">
                <a:ln>
                  <a:noFill/>
                </a:ln>
                <a:solidFill>
                  <a:srgbClr val="0070C0"/>
                </a:solidFill>
                <a:effectLst/>
                <a:uLnTx/>
                <a:uFillTx/>
                <a:latin typeface="Calibri"/>
                <a:ea typeface="+mn-ea"/>
                <a:cs typeface="+mn-cs"/>
              </a:rPr>
              <a:t>Inventaire de médicaments disponibles dans le pays (comprimés en stock)</a:t>
            </a:r>
          </a:p>
          <a:p>
            <a:pPr marL="1212020" marR="0" lvl="2" indent="-363695" algn="l" defTabSz="457189"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Coordonnées de livraison (adresse, adresse e-mail, numéro de téléphone du destinataire, etc.)</a:t>
            </a:r>
          </a:p>
          <a:p>
            <a:pPr marL="1212020" marR="0" lvl="2" indent="-363695" algn="l" defTabSz="457189"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Date à laquelle les médicaments doivent arriver à l'entrepôt national</a:t>
            </a:r>
          </a:p>
          <a:p>
            <a:pPr marL="1212020" marR="0" lvl="2" indent="-363695" algn="l" defTabSz="457189"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Dates prévues pour les TDM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1954951" marR="0" lvl="3" indent="-363695" algn="l" defTabSz="457189" rtl="0" eaLnBrk="1" fontAlgn="auto" latinLnBrk="0" hangingPunct="1">
              <a:lnSpc>
                <a:spcPct val="100000"/>
              </a:lnSpc>
              <a:spcBef>
                <a:spcPct val="20000"/>
              </a:spcBef>
              <a:spcAft>
                <a:spcPts val="0"/>
              </a:spcAft>
              <a:buClrTx/>
              <a:buSzTx/>
              <a:buFont typeface="Wingdings" panose="05000000000000000000" pitchFamily="2" charset="2"/>
              <a:buChar char="ü"/>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969706" marR="0" lvl="1" indent="-545543" algn="l" defTabSz="457189" rtl="0" eaLnBrk="1" fontAlgn="auto" latinLnBrk="0" hangingPunct="1">
              <a:lnSpc>
                <a:spcPct val="100000"/>
              </a:lnSpc>
              <a:spcBef>
                <a:spcPct val="20000"/>
              </a:spcBef>
              <a:spcAft>
                <a:spcPts val="0"/>
              </a:spcAft>
              <a:buClrTx/>
              <a:buSzTx/>
              <a:buFontTx/>
              <a:buBlip>
                <a:blip r:embed="rId2"/>
              </a:buBlip>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itle 1"/>
          <p:cNvSpPr>
            <a:spLocks noGrp="1"/>
          </p:cNvSpPr>
          <p:nvPr>
            <p:ph type="title"/>
          </p:nvPr>
        </p:nvSpPr>
        <p:spPr>
          <a:xfrm>
            <a:off x="1393825" y="234950"/>
            <a:ext cx="10515600" cy="590550"/>
          </a:xfrm>
        </p:spPr>
        <p:txBody>
          <a:bodyPr>
            <a:normAutofit/>
          </a:bodyPr>
          <a:lstStyle/>
          <a:p>
            <a:pPr algn="l"/>
            <a:r>
              <a:rPr lang="fr-FR" sz="3200" dirty="0">
                <a:solidFill>
                  <a:srgbClr val="0070C0"/>
                </a:solidFill>
                <a:effectLst>
                  <a:outerShdw blurRad="38100" dist="38100" dir="2700000" algn="tl">
                    <a:srgbClr val="000000">
                      <a:alpha val="43137"/>
                    </a:srgbClr>
                  </a:outerShdw>
                </a:effectLst>
                <a:latin typeface="Gill Sans MT" panose="020B0502020104020203" pitchFamily="34" charset="0"/>
              </a:rPr>
              <a:t>Qu’est ce qu’une demande de bonne qualité ?</a:t>
            </a:r>
          </a:p>
        </p:txBody>
      </p:sp>
    </p:spTree>
    <p:extLst>
      <p:ext uri="{BB962C8B-B14F-4D97-AF65-F5344CB8AC3E}">
        <p14:creationId xmlns:p14="http://schemas.microsoft.com/office/powerpoint/2010/main" val="32143394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785" y="317032"/>
            <a:ext cx="10515600" cy="591715"/>
          </a:xfrm>
        </p:spPr>
        <p:txBody>
          <a:bodyPr/>
          <a:lstStyle/>
          <a:p>
            <a:r>
              <a:rPr lang="en-US" dirty="0"/>
              <a:t>Agenda </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12519867"/>
              </p:ext>
            </p:extLst>
          </p:nvPr>
        </p:nvGraphicFramePr>
        <p:xfrm>
          <a:off x="1270826" y="1075383"/>
          <a:ext cx="10638559" cy="5481925"/>
        </p:xfrm>
        <a:graphic>
          <a:graphicData uri="http://schemas.openxmlformats.org/drawingml/2006/table">
            <a:tbl>
              <a:tblPr firstRow="1" firstCol="1" bandRow="1">
                <a:tableStyleId>{7DF18680-E054-41AD-8BC1-D1AEF772440D}</a:tableStyleId>
              </a:tblPr>
              <a:tblGrid>
                <a:gridCol w="1751505">
                  <a:extLst>
                    <a:ext uri="{9D8B030D-6E8A-4147-A177-3AD203B41FA5}">
                      <a16:colId xmlns:a16="http://schemas.microsoft.com/office/drawing/2014/main" val="376429479"/>
                    </a:ext>
                  </a:extLst>
                </a:gridCol>
                <a:gridCol w="5278388">
                  <a:extLst>
                    <a:ext uri="{9D8B030D-6E8A-4147-A177-3AD203B41FA5}">
                      <a16:colId xmlns:a16="http://schemas.microsoft.com/office/drawing/2014/main" val="1765825327"/>
                    </a:ext>
                  </a:extLst>
                </a:gridCol>
                <a:gridCol w="3608666">
                  <a:extLst>
                    <a:ext uri="{9D8B030D-6E8A-4147-A177-3AD203B41FA5}">
                      <a16:colId xmlns:a16="http://schemas.microsoft.com/office/drawing/2014/main" val="1056015551"/>
                    </a:ext>
                  </a:extLst>
                </a:gridCol>
              </a:tblGrid>
              <a:tr h="300430">
                <a:tc>
                  <a:txBody>
                    <a:bodyPr/>
                    <a:lstStyle/>
                    <a:p>
                      <a:pPr marL="0" algn="l" defTabSz="457189" rtl="0" eaLnBrk="1" latinLnBrk="0" hangingPunct="1">
                        <a:lnSpc>
                          <a:spcPct val="107000"/>
                        </a:lnSpc>
                        <a:spcAft>
                          <a:spcPts val="1000"/>
                        </a:spcAft>
                      </a:pPr>
                      <a:r>
                        <a:rPr lang="fr-FR" sz="2000" b="1" kern="1200" noProof="0" dirty="0">
                          <a:solidFill>
                            <a:schemeClr val="lt1"/>
                          </a:solidFill>
                          <a:effectLst/>
                          <a:latin typeface="+mn-lt"/>
                          <a:ea typeface="+mn-ea"/>
                          <a:cs typeface="+mn-cs"/>
                        </a:rPr>
                        <a:t>Durée</a:t>
                      </a:r>
                    </a:p>
                  </a:txBody>
                  <a:tcPr marL="68580" marR="68580" marT="0" marB="0"/>
                </a:tc>
                <a:tc>
                  <a:txBody>
                    <a:bodyPr/>
                    <a:lstStyle/>
                    <a:p>
                      <a:pPr>
                        <a:lnSpc>
                          <a:spcPct val="107000"/>
                        </a:lnSpc>
                        <a:spcAft>
                          <a:spcPts val="1000"/>
                        </a:spcAft>
                      </a:pPr>
                      <a:r>
                        <a:rPr lang="fr-FR" sz="2000" noProof="0" dirty="0">
                          <a:effectLst/>
                        </a:rPr>
                        <a:t>Activité</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a:effectLst/>
                        </a:rPr>
                        <a:t>Facilitateur/Intervenant</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9320916"/>
                  </a:ext>
                </a:extLst>
              </a:tr>
              <a:tr h="843904">
                <a:tc>
                  <a:txBody>
                    <a:bodyPr/>
                    <a:lstStyle/>
                    <a:p>
                      <a:pPr>
                        <a:lnSpc>
                          <a:spcPct val="107000"/>
                        </a:lnSpc>
                        <a:spcAft>
                          <a:spcPts val="1000"/>
                        </a:spcAft>
                      </a:pPr>
                      <a:r>
                        <a:rPr lang="fr-FR" sz="2000" noProof="0" dirty="0">
                          <a:effectLst/>
                        </a:rPr>
                        <a:t>5 minutes </a:t>
                      </a:r>
                    </a:p>
                    <a:p>
                      <a:pPr>
                        <a:lnSpc>
                          <a:spcPct val="107000"/>
                        </a:lnSpc>
                        <a:spcAft>
                          <a:spcPts val="1000"/>
                        </a:spcAft>
                      </a:pPr>
                      <a:r>
                        <a:rPr lang="fr-FR" sz="2000" noProof="0" dirty="0">
                          <a:effectLst/>
                        </a:rPr>
                        <a:t>10 minutes</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 Introduction </a:t>
                      </a:r>
                    </a:p>
                    <a:p>
                      <a:pPr>
                        <a:lnSpc>
                          <a:spcPct val="107000"/>
                        </a:lnSpc>
                        <a:spcAft>
                          <a:spcPts val="1000"/>
                        </a:spcAft>
                      </a:pPr>
                      <a:r>
                        <a:rPr lang="fr-FR" sz="2000" noProof="0" dirty="0">
                          <a:effectLst/>
                        </a:rPr>
                        <a:t>Mot d’ouverture et mise à jour globale</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Dr Maria Rebollo</a:t>
                      </a:r>
                    </a:p>
                    <a:p>
                      <a:pPr>
                        <a:lnSpc>
                          <a:spcPct val="107000"/>
                        </a:lnSpc>
                        <a:spcAft>
                          <a:spcPts val="1000"/>
                        </a:spcAft>
                      </a:pPr>
                      <a:r>
                        <a:rPr lang="fr-FR" sz="2000" noProof="0" dirty="0">
                          <a:effectLst/>
                        </a:rPr>
                        <a:t>Dr Amadou Garba</a:t>
                      </a:r>
                    </a:p>
                    <a:p>
                      <a:pPr>
                        <a:lnSpc>
                          <a:spcPct val="107000"/>
                        </a:lnSpc>
                        <a:spcAft>
                          <a:spcPts val="1000"/>
                        </a:spcAft>
                      </a:pPr>
                      <a:r>
                        <a:rPr lang="fr-FR" sz="2000" noProof="0" dirty="0">
                          <a:effectLst/>
                        </a:rPr>
                        <a:t>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4935"/>
                  </a:ext>
                </a:extLst>
              </a:tr>
              <a:tr h="678063">
                <a:tc>
                  <a:txBody>
                    <a:bodyPr/>
                    <a:lstStyle/>
                    <a:p>
                      <a:pPr>
                        <a:lnSpc>
                          <a:spcPct val="107000"/>
                        </a:lnSpc>
                        <a:spcAft>
                          <a:spcPts val="1000"/>
                        </a:spcAft>
                      </a:pPr>
                      <a:r>
                        <a:rPr lang="fr-FR" sz="2000" noProof="0" dirty="0">
                          <a:effectLst/>
                        </a:rPr>
                        <a:t>20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Note conceptuelle et mise à jour sur les progrès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Dr Lamine Diawara</a:t>
                      </a:r>
                    </a:p>
                  </a:txBody>
                  <a:tcPr marL="68580" marR="68580" marT="0" marB="0"/>
                </a:tc>
                <a:extLst>
                  <a:ext uri="{0D108BD9-81ED-4DB2-BD59-A6C34878D82A}">
                    <a16:rowId xmlns:a16="http://schemas.microsoft.com/office/drawing/2014/main" val="2920290438"/>
                  </a:ext>
                </a:extLst>
              </a:tr>
              <a:tr h="300430">
                <a:tc>
                  <a:txBody>
                    <a:bodyPr/>
                    <a:lstStyle/>
                    <a:p>
                      <a:pPr>
                        <a:lnSpc>
                          <a:spcPct val="107000"/>
                        </a:lnSpc>
                        <a:spcAft>
                          <a:spcPts val="1000"/>
                        </a:spcAft>
                      </a:pPr>
                      <a:r>
                        <a:rPr lang="fr-FR" sz="2000" noProof="0" dirty="0">
                          <a:effectLst/>
                        </a:rPr>
                        <a:t>15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Question et Réponses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Tous</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3714908"/>
                  </a:ext>
                </a:extLst>
              </a:tr>
              <a:tr h="71725">
                <a:tc gridSpan="3">
                  <a:txBody>
                    <a:bodyPr/>
                    <a:lstStyle/>
                    <a:p>
                      <a:pPr algn="ctr">
                        <a:lnSpc>
                          <a:spcPct val="107000"/>
                        </a:lnSpc>
                        <a:spcAft>
                          <a:spcPts val="1000"/>
                        </a:spcAft>
                      </a:pP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hMerge="1">
                  <a:txBody>
                    <a:bodyPr/>
                    <a:lstStyle/>
                    <a:p>
                      <a:pPr algn="ctr">
                        <a:lnSpc>
                          <a:spcPct val="107000"/>
                        </a:lnSpc>
                        <a:spcAft>
                          <a:spcPts val="1000"/>
                        </a:spcAft>
                      </a:pP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42827516"/>
                  </a:ext>
                </a:extLst>
              </a:tr>
              <a:tr h="460126">
                <a:tc>
                  <a:txBody>
                    <a:bodyPr/>
                    <a:lstStyle/>
                    <a:p>
                      <a:pPr>
                        <a:lnSpc>
                          <a:spcPct val="107000"/>
                        </a:lnSpc>
                        <a:spcAft>
                          <a:spcPts val="1000"/>
                        </a:spcAft>
                      </a:pPr>
                      <a:r>
                        <a:rPr lang="fr-FR" sz="2000" noProof="0" dirty="0">
                          <a:effectLst/>
                        </a:rPr>
                        <a:t>40 minutes  </a:t>
                      </a:r>
                    </a:p>
                  </a:txBody>
                  <a:tcPr marL="68580" marR="68580" marT="0" marB="0"/>
                </a:tc>
                <a:tc>
                  <a:txBody>
                    <a:bodyPr/>
                    <a:lstStyle/>
                    <a:p>
                      <a:pPr>
                        <a:lnSpc>
                          <a:spcPct val="107000"/>
                        </a:lnSpc>
                        <a:spcAft>
                          <a:spcPts val="1000"/>
                        </a:spcAft>
                      </a:pPr>
                      <a:r>
                        <a:rPr lang="fr-FR" sz="2000" noProof="0" dirty="0">
                          <a:effectLst/>
                        </a:rPr>
                        <a:t>Vue d’ensemble sur l’Outil d’analyse sous district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Boniface Kinvi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19286170"/>
                  </a:ext>
                </a:extLst>
              </a:tr>
              <a:tr h="531196">
                <a:tc>
                  <a:txBody>
                    <a:bodyPr/>
                    <a:lstStyle/>
                    <a:p>
                      <a:pPr>
                        <a:lnSpc>
                          <a:spcPct val="107000"/>
                        </a:lnSpc>
                        <a:spcAft>
                          <a:spcPts val="1000"/>
                        </a:spcAft>
                      </a:pPr>
                      <a:r>
                        <a:rPr lang="fr-FR" sz="2000" noProof="0" dirty="0">
                          <a:effectLst/>
                        </a:rPr>
                        <a:t>20 minutes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a:effectLst/>
                        </a:rPr>
                        <a:t>Expérience de pays</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000"/>
                        </a:spcAft>
                      </a:pPr>
                      <a:r>
                        <a:rPr lang="fr-FR" sz="2000" noProof="0" dirty="0" smtClean="0">
                          <a:effectLst/>
                        </a:rPr>
                        <a:t>Mali</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01382640"/>
                  </a:ext>
                </a:extLst>
              </a:tr>
              <a:tr h="929202">
                <a:tc>
                  <a:txBody>
                    <a:bodyPr/>
                    <a:lstStyle/>
                    <a:p>
                      <a:pPr>
                        <a:lnSpc>
                          <a:spcPct val="107000"/>
                        </a:lnSpc>
                        <a:spcAft>
                          <a:spcPts val="0"/>
                        </a:spcAft>
                      </a:pPr>
                      <a:r>
                        <a:rPr lang="fr-FR" sz="2000" noProof="0" dirty="0">
                          <a:effectLst/>
                        </a:rPr>
                        <a:t>5 minutes </a:t>
                      </a:r>
                    </a:p>
                    <a:p>
                      <a:pPr>
                        <a:lnSpc>
                          <a:spcPct val="107000"/>
                        </a:lnSpc>
                        <a:spcAft>
                          <a:spcPts val="0"/>
                        </a:spcAft>
                      </a:pP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2000"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a:t>
                      </a:r>
                      <a:r>
                        <a:rPr lang="fr-FR" sz="2000" baseline="0"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minutes </a:t>
                      </a:r>
                      <a:endParaRPr lang="fr-FR" sz="2000"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000" noProof="0" dirty="0">
                          <a:effectLst/>
                        </a:rPr>
                        <a:t>Remarques sur les calendriers du JAP 
Préoccupations sur la chaine d’approvisionnement des médicaments </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000" noProof="0" dirty="0">
                          <a:effectLst/>
                        </a:rPr>
                        <a:t>Honorat Zoure </a:t>
                      </a:r>
                    </a:p>
                    <a:p>
                      <a:pPr>
                        <a:lnSpc>
                          <a:spcPct val="107000"/>
                        </a:lnSpc>
                        <a:spcAft>
                          <a:spcPts val="0"/>
                        </a:spcAft>
                      </a:pPr>
                      <a:endParaRPr lang="fr-FR" sz="2000" noProof="0" dirty="0">
                        <a:effectLst/>
                      </a:endParaRPr>
                    </a:p>
                    <a:p>
                      <a:pPr>
                        <a:lnSpc>
                          <a:spcPct val="107000"/>
                        </a:lnSpc>
                        <a:spcAft>
                          <a:spcPts val="0"/>
                        </a:spcAft>
                      </a:pPr>
                      <a:r>
                        <a:rPr lang="fr-FR" sz="2000" noProof="0" dirty="0">
                          <a:effectLst/>
                        </a:rPr>
                        <a:t>Modeste Tezembong</a:t>
                      </a:r>
                      <a:endParaRPr lang="fr-FR"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4679505"/>
                  </a:ext>
                </a:extLst>
              </a:tr>
              <a:tr h="300430">
                <a:tc>
                  <a:txBody>
                    <a:bodyPr/>
                    <a:lstStyle/>
                    <a:p>
                      <a:pPr>
                        <a:lnSpc>
                          <a:spcPct val="107000"/>
                        </a:lnSpc>
                        <a:spcAft>
                          <a:spcPts val="1000"/>
                        </a:spcAft>
                      </a:pPr>
                      <a:r>
                        <a:rPr lang="fr-FR" sz="2000" noProof="0" dirty="0">
                          <a:solidFill>
                            <a:schemeClr val="tx1"/>
                          </a:solidFill>
                          <a:effectLst/>
                        </a:rPr>
                        <a:t>20 minutes </a:t>
                      </a:r>
                      <a:endParaRPr lang="fr-FR" sz="20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nSpc>
                          <a:spcPct val="107000"/>
                        </a:lnSpc>
                        <a:spcAft>
                          <a:spcPts val="1000"/>
                        </a:spcAft>
                      </a:pPr>
                      <a:r>
                        <a:rPr lang="fr-FR" sz="2000" noProof="0" dirty="0">
                          <a:solidFill>
                            <a:schemeClr val="tx1"/>
                          </a:solidFill>
                          <a:effectLst/>
                        </a:rPr>
                        <a:t>Question et Réponses </a:t>
                      </a:r>
                      <a:endParaRPr lang="fr-FR" sz="20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nSpc>
                          <a:spcPct val="107000"/>
                        </a:lnSpc>
                        <a:spcAft>
                          <a:spcPts val="1000"/>
                        </a:spcAft>
                      </a:pPr>
                      <a:r>
                        <a:rPr lang="fr-FR" sz="2000" noProof="0" dirty="0">
                          <a:solidFill>
                            <a:schemeClr val="tx1"/>
                          </a:solidFill>
                          <a:effectLst/>
                        </a:rPr>
                        <a:t>Tous</a:t>
                      </a:r>
                      <a:endParaRPr lang="fr-FR" sz="20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1707820184"/>
                  </a:ext>
                </a:extLst>
              </a:tr>
              <a:tr h="300430">
                <a:tc>
                  <a:txBody>
                    <a:bodyPr/>
                    <a:lstStyle/>
                    <a:p>
                      <a:pPr>
                        <a:lnSpc>
                          <a:spcPct val="107000"/>
                        </a:lnSpc>
                        <a:spcAft>
                          <a:spcPts val="1000"/>
                        </a:spcAft>
                      </a:pPr>
                      <a:r>
                        <a:rPr lang="fr-FR" sz="2000" noProof="0" dirty="0">
                          <a:solidFill>
                            <a:schemeClr val="tx1"/>
                          </a:solidFill>
                          <a:effectLst/>
                        </a:rPr>
                        <a:t>5 minutes </a:t>
                      </a:r>
                      <a:endParaRPr lang="fr-FR" sz="20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nSpc>
                          <a:spcPct val="107000"/>
                        </a:lnSpc>
                        <a:spcAft>
                          <a:spcPts val="1000"/>
                        </a:spcAft>
                      </a:pPr>
                      <a:r>
                        <a:rPr lang="fr-FR" sz="2000" noProof="0" dirty="0">
                          <a:solidFill>
                            <a:schemeClr val="tx1"/>
                          </a:solidFill>
                          <a:effectLst/>
                        </a:rPr>
                        <a:t>Mots de clôture</a:t>
                      </a:r>
                      <a:endParaRPr lang="fr-FR" sz="20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nSpc>
                          <a:spcPct val="107000"/>
                        </a:lnSpc>
                        <a:spcAft>
                          <a:spcPts val="1000"/>
                        </a:spcAft>
                      </a:pPr>
                      <a:r>
                        <a:rPr lang="fr-FR" sz="2000" noProof="0" dirty="0">
                          <a:solidFill>
                            <a:schemeClr val="tx1"/>
                          </a:solidFill>
                          <a:effectLst/>
                        </a:rPr>
                        <a:t>ESPEN </a:t>
                      </a:r>
                      <a:endParaRPr lang="fr-FR" sz="20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1582181730"/>
                  </a:ext>
                </a:extLst>
              </a:tr>
            </a:tbl>
          </a:graphicData>
        </a:graphic>
      </p:graphicFrame>
    </p:spTree>
    <p:extLst>
      <p:ext uri="{BB962C8B-B14F-4D97-AF65-F5344CB8AC3E}">
        <p14:creationId xmlns:p14="http://schemas.microsoft.com/office/powerpoint/2010/main" val="143714457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19B223-D22E-4AE4-B8AC-2EF67DD41DF9}"/>
              </a:ext>
            </a:extLst>
          </p:cNvPr>
          <p:cNvSpPr txBox="1"/>
          <p:nvPr/>
        </p:nvSpPr>
        <p:spPr>
          <a:xfrm>
            <a:off x="5263662" y="3798278"/>
            <a:ext cx="2836984" cy="1015663"/>
          </a:xfrm>
          <a:prstGeom prst="rect">
            <a:avLst/>
          </a:prstGeom>
          <a:noFill/>
        </p:spPr>
        <p:txBody>
          <a:bodyPr wrap="square" rtlCol="0">
            <a:spAutoFit/>
          </a:bodyPr>
          <a:lstStyle/>
          <a:p>
            <a:r>
              <a:rPr lang="en-GB" sz="6000" dirty="0"/>
              <a:t>Merci</a:t>
            </a:r>
          </a:p>
        </p:txBody>
      </p:sp>
    </p:spTree>
    <p:extLst>
      <p:ext uri="{BB962C8B-B14F-4D97-AF65-F5344CB8AC3E}">
        <p14:creationId xmlns:p14="http://schemas.microsoft.com/office/powerpoint/2010/main" val="35174563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EB3FE4-824E-40D3-8615-06A199BA412F}"/>
              </a:ext>
            </a:extLst>
          </p:cNvPr>
          <p:cNvSpPr>
            <a:spLocks noGrp="1"/>
          </p:cNvSpPr>
          <p:nvPr>
            <p:ph idx="1"/>
          </p:nvPr>
        </p:nvSpPr>
        <p:spPr>
          <a:xfrm>
            <a:off x="1505762" y="1123083"/>
            <a:ext cx="9201059" cy="4611835"/>
          </a:xfrm>
        </p:spPr>
        <p:txBody>
          <a:bodyPr/>
          <a:lstStyle/>
          <a:p>
            <a:r>
              <a:rPr lang="fr-FR" dirty="0"/>
              <a:t>Lutte antivectorielle et santé publique vétérinaire</a:t>
            </a:r>
          </a:p>
          <a:p>
            <a:pPr lvl="1"/>
            <a:r>
              <a:rPr lang="fr-FR" dirty="0"/>
              <a:t>Dans les zones sans transmission communautaire de COVID-19, les activités doivent se poursuivre avec des précautions (éloignement physique, hygiène des mains, port du masque)</a:t>
            </a:r>
          </a:p>
          <a:p>
            <a:pPr lvl="1"/>
            <a:r>
              <a:rPr lang="fr-FR" dirty="0"/>
              <a:t>Dans les zones de transmission communautaire de COVID-19, seules les activités essentielles devraient se poursuivre:</a:t>
            </a:r>
            <a:r>
              <a:rPr lang="en-GB" dirty="0"/>
              <a:t> </a:t>
            </a:r>
          </a:p>
          <a:p>
            <a:pPr lvl="2"/>
            <a:r>
              <a:rPr lang="fr-FR" dirty="0"/>
              <a:t>Réduction à la source des sites de reproduction des vecteurs dans et autour des maisons</a:t>
            </a:r>
          </a:p>
          <a:p>
            <a:pPr lvl="2"/>
            <a:r>
              <a:rPr lang="fr-FR" dirty="0"/>
              <a:t>Campagnes de vaccination de masse des animaux et euthanasie des animaux enragés</a:t>
            </a:r>
            <a:endParaRPr lang="en-GB" dirty="0"/>
          </a:p>
          <a:p>
            <a:r>
              <a:rPr lang="en-US" dirty="0"/>
              <a:t>WASH Communautaire</a:t>
            </a:r>
          </a:p>
          <a:p>
            <a:pPr lvl="1"/>
            <a:r>
              <a:rPr lang="fr-FR" dirty="0"/>
              <a:t>Les activités doivent se poursuivre</a:t>
            </a:r>
            <a:endParaRPr lang="en-US" dirty="0"/>
          </a:p>
          <a:p>
            <a:r>
              <a:rPr lang="fr-FR" dirty="0"/>
              <a:t>Prise en charge individuelle des cas</a:t>
            </a:r>
          </a:p>
          <a:p>
            <a:pPr lvl="1"/>
            <a:r>
              <a:rPr lang="fr-FR" i="1" dirty="0"/>
              <a:t>Abordé dans un guide distinct sur les services de santé essentiels</a:t>
            </a:r>
            <a:endParaRPr lang="en-US" i="1" dirty="0"/>
          </a:p>
          <a:p>
            <a:pPr lvl="1"/>
            <a:endParaRPr lang="en-US" dirty="0"/>
          </a:p>
          <a:p>
            <a:endParaRPr lang="en-GB" dirty="0"/>
          </a:p>
        </p:txBody>
      </p:sp>
      <p:sp>
        <p:nvSpPr>
          <p:cNvPr id="4" name="Title 1">
            <a:extLst>
              <a:ext uri="{FF2B5EF4-FFF2-40B4-BE49-F238E27FC236}">
                <a16:creationId xmlns:a16="http://schemas.microsoft.com/office/drawing/2014/main" id="{95FE9693-5A5B-44E9-B6CE-E63B2CFC6441}"/>
              </a:ext>
            </a:extLst>
          </p:cNvPr>
          <p:cNvSpPr>
            <a:spLocks noGrp="1"/>
          </p:cNvSpPr>
          <p:nvPr>
            <p:ph type="title"/>
          </p:nvPr>
        </p:nvSpPr>
        <p:spPr>
          <a:xfrm>
            <a:off x="1246589" y="-36971"/>
            <a:ext cx="9698822" cy="1238270"/>
          </a:xfrm>
        </p:spPr>
        <p:txBody>
          <a:bodyPr/>
          <a:lstStyle/>
          <a:p>
            <a:r>
              <a:rPr lang="fr-FR" sz="3265" dirty="0"/>
              <a:t>Directives sur les interventions communautaires contre les MTN dans le contexte de COVID-19</a:t>
            </a:r>
            <a:endParaRPr lang="en-GB" sz="3265" dirty="0"/>
          </a:p>
        </p:txBody>
      </p:sp>
    </p:spTree>
    <p:extLst>
      <p:ext uri="{BB962C8B-B14F-4D97-AF65-F5344CB8AC3E}">
        <p14:creationId xmlns:p14="http://schemas.microsoft.com/office/powerpoint/2010/main" val="85018717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1.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2.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3.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4.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5.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6.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7.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_CbDHtz0P3ARmWKw64Ue0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dtJDecd4l0GT0_pwb8MArQ"/>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8.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9.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heme/theme1.xml><?xml version="1.0" encoding="utf-8"?>
<a:theme xmlns:a="http://schemas.openxmlformats.org/drawingml/2006/main" name="1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9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0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master">
  <a:themeElements>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master">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GB" altLang="en-US" sz="3900" b="1" i="0" u="none" strike="noStrike" cap="none" normalizeH="0" baseline="0" smtClean="0">
            <a:ln>
              <a:noFill/>
            </a:ln>
            <a:solidFill>
              <a:srgbClr val="000066"/>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GB" altLang="en-US" sz="3900" b="1" i="0" u="none" strike="noStrike" cap="none" normalizeH="0" baseline="0" smtClean="0">
            <a:ln>
              <a:noFill/>
            </a:ln>
            <a:solidFill>
              <a:srgbClr val="000066"/>
            </a:solidFill>
            <a:effectLst/>
            <a:latin typeface="Arial" panose="020B0604020202020204" pitchFamily="34" charset="0"/>
            <a:cs typeface="Arial" panose="020B0604020202020204" pitchFamily="34" charset="0"/>
          </a:defRPr>
        </a:defPPr>
      </a:lstStyle>
    </a:lnDef>
  </a:objectDefaults>
  <a:extraClrSchemeLst>
    <a:extraClrScheme>
      <a:clrScheme name="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Thème Office">
  <a:themeElements>
    <a:clrScheme name="Thèm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PPTtemplate">
  <a:themeElements>
    <a:clrScheme name="PPT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PPT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1042988" rtl="0" eaLnBrk="1" fontAlgn="base" latinLnBrk="0" hangingPunct="1">
          <a:lnSpc>
            <a:spcPct val="100000"/>
          </a:lnSpc>
          <a:spcBef>
            <a:spcPct val="50000"/>
          </a:spcBef>
          <a:spcAft>
            <a:spcPct val="0"/>
          </a:spcAft>
          <a:buClrTx/>
          <a:buSzTx/>
          <a:buFontTx/>
          <a:buNone/>
          <a:tabLst/>
          <a:defRPr kumimoji="0" lang="en-US" sz="3900" b="1" i="0" u="none" strike="noStrike" cap="none" normalizeH="0" baseline="0" smtClean="0">
            <a:ln>
              <a:noFill/>
            </a:ln>
            <a:solidFill>
              <a:srgbClr val="000066"/>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1042988" rtl="0" eaLnBrk="1" fontAlgn="base" latinLnBrk="0" hangingPunct="1">
          <a:lnSpc>
            <a:spcPct val="100000"/>
          </a:lnSpc>
          <a:spcBef>
            <a:spcPct val="50000"/>
          </a:spcBef>
          <a:spcAft>
            <a:spcPct val="0"/>
          </a:spcAft>
          <a:buClrTx/>
          <a:buSzTx/>
          <a:buFontTx/>
          <a:buNone/>
          <a:tabLst/>
          <a:defRPr kumimoji="0" lang="en-US" sz="3900" b="1" i="0" u="none" strike="noStrike" cap="none" normalizeH="0" baseline="0" smtClean="0">
            <a:ln>
              <a:noFill/>
            </a:ln>
            <a:solidFill>
              <a:srgbClr val="000066"/>
            </a:solidFill>
            <a:effectLst/>
            <a:latin typeface="Arial" charset="0"/>
            <a:cs typeface="Arial" charset="0"/>
          </a:defRPr>
        </a:defPPr>
      </a:lstStyle>
    </a:lnDef>
  </a:objectDefaults>
  <a:extraClrSchemeLst>
    <a:extraClrScheme>
      <a:clrScheme name="PPT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WHO_CF_WHO046">
  <a:themeElements>
    <a:clrScheme name="Current">
      <a:dk1>
        <a:srgbClr val="000000"/>
      </a:dk1>
      <a:lt1>
        <a:srgbClr val="FFFFFF"/>
      </a:lt1>
      <a:dk2>
        <a:srgbClr val="000000"/>
      </a:dk2>
      <a:lt2>
        <a:srgbClr val="FFFFFF"/>
      </a:lt2>
      <a:accent1>
        <a:srgbClr val="7DDAF3"/>
      </a:accent1>
      <a:accent2>
        <a:srgbClr val="018ECB"/>
      </a:accent2>
      <a:accent3>
        <a:srgbClr val="004A99"/>
      </a:accent3>
      <a:accent4>
        <a:srgbClr val="00244C"/>
      </a:accent4>
      <a:accent5>
        <a:srgbClr val="696969"/>
      </a:accent5>
      <a:accent6>
        <a:srgbClr val="808080"/>
      </a:accent6>
      <a:hlink>
        <a:srgbClr val="004A99"/>
      </a:hlink>
      <a:folHlink>
        <a:srgbClr val="00244C"/>
      </a:folHlink>
    </a:clrScheme>
    <a:fontScheme name="Custom 136">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noFill/>
        </a:ln>
      </a:spPr>
      <a:bodyPr rtlCol="0" anchor="ctr"/>
      <a:lstStyle>
        <a:defPPr algn="ct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00000"/>
        </a:dk2>
        <a:lt2>
          <a:srgbClr val="FFFFFF"/>
        </a:lt2>
        <a:accent1>
          <a:srgbClr val="7DDAF3"/>
        </a:accent1>
        <a:accent2>
          <a:srgbClr val="018ECB"/>
        </a:accent2>
        <a:accent3>
          <a:srgbClr val="004A99"/>
        </a:accent3>
        <a:accent4>
          <a:srgbClr val="00244C"/>
        </a:accent4>
        <a:accent5>
          <a:srgbClr val="696969"/>
        </a:accent5>
        <a:accent6>
          <a:srgbClr val="808080"/>
        </a:accent6>
        <a:hlink>
          <a:srgbClr val="004A99"/>
        </a:hlink>
        <a:folHlink>
          <a:srgbClr val="00244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1885DJ_CF 16x9.potx" id="{FEC0BC90-E755-4E85-B20E-88CF181FD423}" vid="{13A64720-2163-44E0-B9C1-1DF6F097D80C}"/>
    </a:ext>
  </a:extLst>
</a:theme>
</file>

<file path=ppt/theme/theme9.xml><?xml version="1.0" encoding="utf-8"?>
<a:theme xmlns:a="http://schemas.openxmlformats.org/drawingml/2006/main" name="5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4998</TotalTime>
  <Words>8409</Words>
  <Application>Microsoft Office PowerPoint</Application>
  <PresentationFormat>Widescreen</PresentationFormat>
  <Paragraphs>2810</Paragraphs>
  <Slides>89</Slides>
  <Notes>6</Notes>
  <HiddenSlides>0</HiddenSlides>
  <MMClips>0</MMClips>
  <ScaleCrop>false</ScaleCrop>
  <HeadingPairs>
    <vt:vector size="8" baseType="variant">
      <vt:variant>
        <vt:lpstr>Fonts Used</vt:lpstr>
      </vt:variant>
      <vt:variant>
        <vt:i4>30</vt:i4>
      </vt:variant>
      <vt:variant>
        <vt:lpstr>Theme</vt:lpstr>
      </vt:variant>
      <vt:variant>
        <vt:i4>15</vt:i4>
      </vt:variant>
      <vt:variant>
        <vt:lpstr>Embedded OLE Servers</vt:lpstr>
      </vt:variant>
      <vt:variant>
        <vt:i4>2</vt:i4>
      </vt:variant>
      <vt:variant>
        <vt:lpstr>Slide Titles</vt:lpstr>
      </vt:variant>
      <vt:variant>
        <vt:i4>89</vt:i4>
      </vt:variant>
    </vt:vector>
  </HeadingPairs>
  <TitlesOfParts>
    <vt:vector size="136" baseType="lpstr">
      <vt:lpstr>ＭＳ Ｐゴシック</vt:lpstr>
      <vt:lpstr>SimSun</vt:lpstr>
      <vt:lpstr>SimSun</vt:lpstr>
      <vt:lpstr>Acumin Pro Condensed Medium</vt:lpstr>
      <vt:lpstr>Agency FB</vt:lpstr>
      <vt:lpstr>Arial</vt:lpstr>
      <vt:lpstr>Arial Narrow</vt:lpstr>
      <vt:lpstr>Arial Unicode MS</vt:lpstr>
      <vt:lpstr>Arimo</vt:lpstr>
      <vt:lpstr>Bebas Neue Bold</vt:lpstr>
      <vt:lpstr>Bradley Hand ITC</vt:lpstr>
      <vt:lpstr>Calibri</vt:lpstr>
      <vt:lpstr>Calibri Light</vt:lpstr>
      <vt:lpstr>Century Gothic</vt:lpstr>
      <vt:lpstr>等线</vt:lpstr>
      <vt:lpstr>等线</vt:lpstr>
      <vt:lpstr>Edwardian Script ITC</vt:lpstr>
      <vt:lpstr>Geneva</vt:lpstr>
      <vt:lpstr>Gill Sans MT</vt:lpstr>
      <vt:lpstr>Helvetica Neue</vt:lpstr>
      <vt:lpstr>Hero</vt:lpstr>
      <vt:lpstr>Impact</vt:lpstr>
      <vt:lpstr>Meiryo</vt:lpstr>
      <vt:lpstr>PMingLiU</vt:lpstr>
      <vt:lpstr>PMingLiU</vt:lpstr>
      <vt:lpstr>Poppins</vt:lpstr>
      <vt:lpstr>Times New Roman</vt:lpstr>
      <vt:lpstr>Times New Roman (Corps CS)</vt:lpstr>
      <vt:lpstr>Verdana</vt:lpstr>
      <vt:lpstr>Wingdings</vt:lpstr>
      <vt:lpstr>1_Thème Office</vt:lpstr>
      <vt:lpstr>2_Thème Office</vt:lpstr>
      <vt:lpstr>3_Thème Office</vt:lpstr>
      <vt:lpstr>4_Thème Office</vt:lpstr>
      <vt:lpstr>6_Thème Office</vt:lpstr>
      <vt:lpstr>7_Thème Office</vt:lpstr>
      <vt:lpstr>3_PPTtemplate</vt:lpstr>
      <vt:lpstr>WHO_CF_WHO046</vt:lpstr>
      <vt:lpstr>5_Thème Office</vt:lpstr>
      <vt:lpstr>Office Theme</vt:lpstr>
      <vt:lpstr>8_Thème Office</vt:lpstr>
      <vt:lpstr>1_Office Theme</vt:lpstr>
      <vt:lpstr>9_Thème Office</vt:lpstr>
      <vt:lpstr>10_Thème Office</vt:lpstr>
      <vt:lpstr>master</vt:lpstr>
      <vt:lpstr>think-cell Slide</vt:lpstr>
      <vt:lpstr>Document</vt:lpstr>
      <vt:lpstr>PowerPoint Presentation</vt:lpstr>
      <vt:lpstr>UPDATE ON SCHISTOSOMIASIS SUB-DISTRICT* LEVEL DATA REVIEW FOR TARGETED TREATMENTS </vt:lpstr>
      <vt:lpstr>Agenda </vt:lpstr>
      <vt:lpstr>PowerPoint Presentation</vt:lpstr>
      <vt:lpstr>Les MTNs dans le context de la pandémie du Covid 19 </vt:lpstr>
      <vt:lpstr>Orientations provisoires de l'OMS</vt:lpstr>
      <vt:lpstr>Document conjoint OMS-FICR-UNICEF pour les interventions communautaires et de proximité</vt:lpstr>
      <vt:lpstr>Directives sur les interventions communautaires contre les MTN dans le contexte de COVID-19</vt:lpstr>
      <vt:lpstr>Directives sur les interventions communautaires contre les MTN dans le contexte de COVID-19</vt:lpstr>
      <vt:lpstr>Maintien des services de santé essentiels. Orientation opérationnelle pour le contexte Covid 19</vt:lpstr>
      <vt:lpstr>Considérations pour la mise en œuvre d'interventions de traitement de masse pour les maladies tropicales négligées dans le contexte de la pandémie de COVID-19 - Nouvelles orientations</vt:lpstr>
      <vt:lpstr>Feuille de route pour les maladies tropicales négligées 2021–2030: changement d'approches</vt:lpstr>
      <vt:lpstr>Cibles, indicateurs et jalons de la nouvelle feuille de route</vt:lpstr>
      <vt:lpstr>Actions critiques pour chaque maladie pour atteindre les objectifs de 2030</vt:lpstr>
      <vt:lpstr>PowerPoint Presentation</vt:lpstr>
      <vt:lpstr>Nouvelles lignes directrices sur la schistosomiase</vt:lpstr>
      <vt:lpstr>Merci</vt:lpstr>
      <vt:lpstr>Agenda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Décision finale au niveau des sous-districts pour la mise en œuvre da la CP</vt:lpstr>
      <vt:lpstr>PowerPoint Presentation</vt:lpstr>
      <vt:lpstr>PowerPoint Presentation</vt:lpstr>
      <vt:lpstr>PowerPoint Presentation</vt:lpstr>
      <vt:lpstr>Analyse de la mise en œuvre au niveau des sous-districts pour la schistosomiase pour les 44 pays </vt:lpstr>
      <vt:lpstr>Analyse de la mise en œuvre au niveau des sous-districts pour la schistosomiase pour les 44 pays </vt:lpstr>
      <vt:lpstr>Résumé des besoins en PZQ sur la base de l’analyse sous-districts</vt:lpstr>
      <vt:lpstr>Génération des Données Pour la Requête de PZQ basée sur l’Analyse au niveau du sous-district</vt:lpstr>
      <vt:lpstr>PowerPoint Presentation</vt:lpstr>
      <vt:lpstr>Agenda </vt:lpstr>
      <vt:lpstr>Agenda </vt:lpstr>
      <vt:lpstr>PowerPoint Presentation</vt:lpstr>
      <vt:lpstr>Besoins en données</vt:lpstr>
      <vt:lpstr>Données en entrée -Données épidémiologiques</vt:lpstr>
      <vt:lpstr>Données en entrée - Données démographiques</vt:lpstr>
      <vt:lpstr>Données en entrée – Données spatiales</vt:lpstr>
      <vt:lpstr>Données en entrée – Données récentes de demande de médicaments</vt:lpstr>
      <vt:lpstr>Données en sortie – Calculs d’endémicité</vt:lpstr>
      <vt:lpstr>PowerPoint Presentation</vt:lpstr>
      <vt:lpstr>Données en sortie –Catégories d’endémicité</vt:lpstr>
      <vt:lpstr>Données en sortie – Endémicité finale de la sous-unité</vt:lpstr>
      <vt:lpstr>Données de sortie – Endémicité finale de la sous-unité</vt:lpstr>
      <vt:lpstr>Données de sortie – Calculs de la population nécessitant la CP</vt:lpstr>
      <vt:lpstr>Données en sortie - Gains dans la mise en œuvre au niveau sous-district</vt:lpstr>
      <vt:lpstr>Données en sortie - Gains dans la mise en œuvre au niveau sous-district</vt:lpstr>
      <vt:lpstr>Output Data – Medicines Request</vt:lpstr>
      <vt:lpstr>Préparation des données pour l’analyse
</vt:lpstr>
      <vt:lpstr>Données démographiques</vt:lpstr>
      <vt:lpstr>Données épidémiologiques</vt:lpstr>
      <vt:lpstr>Données géographiques</vt:lpstr>
      <vt:lpstr>Dernière endémicité pour la demande de PZQ</vt:lpstr>
      <vt:lpstr>Agenda </vt:lpstr>
      <vt:lpstr>    VALIDATION DE L'ANALYSE DES DONNÉES  DU SOUS-DISTRICT AU NIVEAU DU PAYS INCLUSION DANS L'APPLICATION JAP.  </vt:lpstr>
      <vt:lpstr>PLAN DE PRÉSENTATION</vt:lpstr>
      <vt:lpstr>CONTEXTE</vt:lpstr>
      <vt:lpstr>REVUE DES DONNÉES</vt:lpstr>
      <vt:lpstr>REVUE DES DONNÉES</vt:lpstr>
      <vt:lpstr>REVUE DES DONNÉES</vt:lpstr>
      <vt:lpstr>PowerPoint Presentation</vt:lpstr>
      <vt:lpstr>REVUE DES DONNÉES</vt:lpstr>
      <vt:lpstr>CATÉGORIES D’ENDÉMICITÉ PAR SOUS-DISTRICT</vt:lpstr>
      <vt:lpstr>PLAN TRIENNAL DE TRAITEMENT</vt:lpstr>
      <vt:lpstr>DOSSIER DE DEMANDE COMMUNE DE MÉDICAMENTS (JAP) 2021</vt:lpstr>
      <vt:lpstr>DOSSIER DE DEMANDE COMMUNE DE MÉDICAMENTS (JAP) 2021</vt:lpstr>
      <vt:lpstr>PowerPoint Presentation</vt:lpstr>
      <vt:lpstr>Agenda </vt:lpstr>
      <vt:lpstr>PowerPoint Presentation</vt:lpstr>
      <vt:lpstr>Contenu</vt:lpstr>
      <vt:lpstr>Quelles sont les étapes clés du processus de la chaîne d'approvisionnement spécifiques aux MTN ? (1/2)</vt:lpstr>
      <vt:lpstr>Quelles sont les étapes clés du processus de la chaîne d'approvisionnement spécifiques aux MTN ? (1/2)</vt:lpstr>
      <vt:lpstr>PowerPoint Presentation</vt:lpstr>
      <vt:lpstr>Médicaments non comptabilisés ou non justifiés</vt:lpstr>
      <vt:lpstr>Verification de l’inventaire physique  &amp; solde de medicament </vt:lpstr>
      <vt:lpstr>Exemple d’une situation de médicaments non justifiés</vt:lpstr>
      <vt:lpstr>PowerPoint Presentation</vt:lpstr>
      <vt:lpstr>Erreurs et incohérences les plus courantes dans les formulaires JAP soumis  </vt:lpstr>
      <vt:lpstr>Qu’est ce qu’une demande de bonne qualité ?</vt:lpstr>
      <vt:lpstr>Agenda </vt:lpstr>
      <vt:lpstr>PowerPoint Presentation</vt:lpstr>
    </vt:vector>
  </TitlesOfParts>
  <Company>London School of Hygiene &amp; Tropical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Stella Kepha</dc:creator>
  <cp:lastModifiedBy>MWINZI, Pauline Ngina</cp:lastModifiedBy>
  <cp:revision>344</cp:revision>
  <cp:lastPrinted>2019-08-12T08:17:52Z</cp:lastPrinted>
  <dcterms:created xsi:type="dcterms:W3CDTF">2019-05-31T02:10:01Z</dcterms:created>
  <dcterms:modified xsi:type="dcterms:W3CDTF">2020-07-16T07:42:57Z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