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3"/>
  </p:sldMasterIdLst>
  <p:notesMasterIdLst>
    <p:notesMasterId r:id="rId39"/>
  </p:notesMasterIdLst>
  <p:handoutMasterIdLst>
    <p:handoutMasterId r:id="rId40"/>
  </p:handoutMasterIdLst>
  <p:sldIdLst>
    <p:sldId id="305" r:id="rId4"/>
    <p:sldId id="368" r:id="rId5"/>
    <p:sldId id="372" r:id="rId6"/>
    <p:sldId id="373" r:id="rId7"/>
    <p:sldId id="374" r:id="rId8"/>
    <p:sldId id="371" r:id="rId9"/>
    <p:sldId id="375" r:id="rId10"/>
    <p:sldId id="312" r:id="rId11"/>
    <p:sldId id="308" r:id="rId12"/>
    <p:sldId id="349" r:id="rId13"/>
    <p:sldId id="350" r:id="rId14"/>
    <p:sldId id="311" r:id="rId15"/>
    <p:sldId id="378" r:id="rId16"/>
    <p:sldId id="369" r:id="rId17"/>
    <p:sldId id="310" r:id="rId18"/>
    <p:sldId id="351" r:id="rId19"/>
    <p:sldId id="352" r:id="rId20"/>
    <p:sldId id="353" r:id="rId21"/>
    <p:sldId id="354" r:id="rId22"/>
    <p:sldId id="355" r:id="rId23"/>
    <p:sldId id="356" r:id="rId24"/>
    <p:sldId id="357" r:id="rId25"/>
    <p:sldId id="358" r:id="rId26"/>
    <p:sldId id="359" r:id="rId27"/>
    <p:sldId id="360" r:id="rId28"/>
    <p:sldId id="361" r:id="rId29"/>
    <p:sldId id="370" r:id="rId30"/>
    <p:sldId id="362" r:id="rId31"/>
    <p:sldId id="363" r:id="rId32"/>
    <p:sldId id="364" r:id="rId33"/>
    <p:sldId id="376" r:id="rId34"/>
    <p:sldId id="367" r:id="rId35"/>
    <p:sldId id="377" r:id="rId36"/>
    <p:sldId id="365" r:id="rId37"/>
    <p:sldId id="28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39B6A30-6AF7-B830-8E3C-309291FA8797}" name="YUMBA NDUBA, Dyesse" initials="DY" userId="S::yumbad@who.int::d61d5ee8-517e-4218-9466-26c47016cb12" providerId="AD"/>
  <p188:author id="{FEBDA08A-7D23-AD2F-5AFE-686E0C077B3F}" name="Alex Pavluck" initials="AP" userId="S::apavluck_sightsavers.org#ext#@worldhealthorg.onmicrosoft.com::b5569a0a-85de-40e8-98a3-a63fcf80936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5C"/>
    <a:srgbClr val="79B5E3"/>
    <a:srgbClr val="009ADE"/>
    <a:srgbClr val="DDEFF9"/>
    <a:srgbClr val="C9D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C2DA99-1226-4915-BE51-1E91722BC7C0}" v="29" dt="2024-11-13T12:44:51.3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15"/>
    <p:restoredTop sz="88770" autoAdjust="0"/>
  </p:normalViewPr>
  <p:slideViewPr>
    <p:cSldViewPr snapToGrid="0" snapToObjects="1">
      <p:cViewPr>
        <p:scale>
          <a:sx n="120" d="100"/>
          <a:sy n="120" d="100"/>
        </p:scale>
        <p:origin x="2346" y="636"/>
      </p:cViewPr>
      <p:guideLst/>
    </p:cSldViewPr>
  </p:slideViewPr>
  <p:outlineViewPr>
    <p:cViewPr>
      <p:scale>
        <a:sx n="33" d="100"/>
        <a:sy n="33" d="100"/>
      </p:scale>
      <p:origin x="0" y="-249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microsoft.com/office/2015/10/relationships/revisionInfo" Target="revisionInfo.xml"/><Relationship Id="rId20" Type="http://schemas.openxmlformats.org/officeDocument/2006/relationships/slide" Target="slides/slide17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UMBA NDUBA, Dyesse" userId="d61d5ee8-517e-4218-9466-26c47016cb12" providerId="ADAL" clId="{41387CBD-009D-47C4-9DEF-59814B8474B8}"/>
    <pc:docChg chg="undo custSel modSld">
      <pc:chgData name="YUMBA NDUBA, Dyesse" userId="d61d5ee8-517e-4218-9466-26c47016cb12" providerId="ADAL" clId="{41387CBD-009D-47C4-9DEF-59814B8474B8}" dt="2024-02-18T08:50:33.254" v="5" actId="1076"/>
      <pc:docMkLst>
        <pc:docMk/>
      </pc:docMkLst>
      <pc:sldChg chg="modSp mod">
        <pc:chgData name="YUMBA NDUBA, Dyesse" userId="d61d5ee8-517e-4218-9466-26c47016cb12" providerId="ADAL" clId="{41387CBD-009D-47C4-9DEF-59814B8474B8}" dt="2024-02-18T08:50:33.254" v="5" actId="1076"/>
        <pc:sldMkLst>
          <pc:docMk/>
          <pc:sldMk cId="4212384110" sldId="345"/>
        </pc:sldMkLst>
        <pc:picChg chg="mod">
          <ac:chgData name="YUMBA NDUBA, Dyesse" userId="d61d5ee8-517e-4218-9466-26c47016cb12" providerId="ADAL" clId="{41387CBD-009D-47C4-9DEF-59814B8474B8}" dt="2024-02-18T08:50:33.254" v="5" actId="1076"/>
          <ac:picMkLst>
            <pc:docMk/>
            <pc:sldMk cId="4212384110" sldId="345"/>
            <ac:picMk id="6" creationId="{7D68B2D6-2F1F-4990-BCE1-567F21D1FCC6}"/>
          </ac:picMkLst>
        </pc:picChg>
      </pc:sldChg>
    </pc:docChg>
  </pc:docChgLst>
  <pc:docChgLst>
    <pc:chgData name="Alex Pavluck" userId="S::apavluck_sightsavers.org#ext#@worldhealthorg.onmicrosoft.com::b5569a0a-85de-40e8-98a3-a63fcf80936f" providerId="AD" clId="Web-{8D1C0609-D87E-F7EA-6B8F-825A40C65392}"/>
    <pc:docChg chg="mod addSld modSld">
      <pc:chgData name="Alex Pavluck" userId="S::apavluck_sightsavers.org#ext#@worldhealthorg.onmicrosoft.com::b5569a0a-85de-40e8-98a3-a63fcf80936f" providerId="AD" clId="Web-{8D1C0609-D87E-F7EA-6B8F-825A40C65392}" dt="2024-09-26T19:14:14.793" v="112" actId="14100"/>
      <pc:docMkLst>
        <pc:docMk/>
      </pc:docMkLst>
      <pc:sldChg chg="modSp modCm">
        <pc:chgData name="Alex Pavluck" userId="S::apavluck_sightsavers.org#ext#@worldhealthorg.onmicrosoft.com::b5569a0a-85de-40e8-98a3-a63fcf80936f" providerId="AD" clId="Web-{8D1C0609-D87E-F7EA-6B8F-825A40C65392}" dt="2024-09-26T15:05:18.893" v="45" actId="20577"/>
        <pc:sldMkLst>
          <pc:docMk/>
          <pc:sldMk cId="617273910" sldId="312"/>
        </pc:sldMkLst>
        <pc:spChg chg="mod">
          <ac:chgData name="Alex Pavluck" userId="S::apavluck_sightsavers.org#ext#@worldhealthorg.onmicrosoft.com::b5569a0a-85de-40e8-98a3-a63fcf80936f" providerId="AD" clId="Web-{8D1C0609-D87E-F7EA-6B8F-825A40C65392}" dt="2024-09-26T15:05:18.893" v="45" actId="20577"/>
          <ac:spMkLst>
            <pc:docMk/>
            <pc:sldMk cId="617273910" sldId="312"/>
            <ac:spMk id="7" creationId="{9EBD94CE-3683-F07B-D903-B4AB3F0F485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lex Pavluck" userId="S::apavluck_sightsavers.org#ext#@worldhealthorg.onmicrosoft.com::b5569a0a-85de-40e8-98a3-a63fcf80936f" providerId="AD" clId="Web-{8D1C0609-D87E-F7EA-6B8F-825A40C65392}" dt="2024-09-26T15:05:18.893" v="45" actId="20577"/>
              <pc2:cmMkLst xmlns:pc2="http://schemas.microsoft.com/office/powerpoint/2019/9/main/command">
                <pc:docMk/>
                <pc:sldMk cId="617273910" sldId="312"/>
                <pc2:cmMk id="{570462EB-B1B2-48C9-B601-C0C57EA367F3}"/>
              </pc2:cmMkLst>
            </pc226:cmChg>
          </p:ext>
        </pc:extLst>
      </pc:sldChg>
      <pc:sldChg chg="modSp">
        <pc:chgData name="Alex Pavluck" userId="S::apavluck_sightsavers.org#ext#@worldhealthorg.onmicrosoft.com::b5569a0a-85de-40e8-98a3-a63fcf80936f" providerId="AD" clId="Web-{8D1C0609-D87E-F7EA-6B8F-825A40C65392}" dt="2024-09-26T19:11:56.804" v="56" actId="14100"/>
        <pc:sldMkLst>
          <pc:docMk/>
          <pc:sldMk cId="270619867" sldId="349"/>
        </pc:sldMkLst>
        <pc:spChg chg="mod">
          <ac:chgData name="Alex Pavluck" userId="S::apavluck_sightsavers.org#ext#@worldhealthorg.onmicrosoft.com::b5569a0a-85de-40e8-98a3-a63fcf80936f" providerId="AD" clId="Web-{8D1C0609-D87E-F7EA-6B8F-825A40C65392}" dt="2024-09-26T19:11:51.507" v="54" actId="1076"/>
          <ac:spMkLst>
            <pc:docMk/>
            <pc:sldMk cId="270619867" sldId="349"/>
            <ac:spMk id="4" creationId="{CA8CF25A-F44C-D22D-AB96-B4803CE87C17}"/>
          </ac:spMkLst>
        </pc:spChg>
        <pc:picChg chg="mod">
          <ac:chgData name="Alex Pavluck" userId="S::apavluck_sightsavers.org#ext#@worldhealthorg.onmicrosoft.com::b5569a0a-85de-40e8-98a3-a63fcf80936f" providerId="AD" clId="Web-{8D1C0609-D87E-F7EA-6B8F-825A40C65392}" dt="2024-09-26T19:11:56.804" v="56" actId="14100"/>
          <ac:picMkLst>
            <pc:docMk/>
            <pc:sldMk cId="270619867" sldId="349"/>
            <ac:picMk id="5" creationId="{5500F225-0B63-D851-B276-96A25354AEB5}"/>
          </ac:picMkLst>
        </pc:picChg>
      </pc:sldChg>
      <pc:sldChg chg="modSp">
        <pc:chgData name="Alex Pavluck" userId="S::apavluck_sightsavers.org#ext#@worldhealthorg.onmicrosoft.com::b5569a0a-85de-40e8-98a3-a63fcf80936f" providerId="AD" clId="Web-{8D1C0609-D87E-F7EA-6B8F-825A40C65392}" dt="2024-09-26T19:12:43.993" v="77" actId="1076"/>
        <pc:sldMkLst>
          <pc:docMk/>
          <pc:sldMk cId="507045091" sldId="350"/>
        </pc:sldMkLst>
        <pc:spChg chg="mod">
          <ac:chgData name="Alex Pavluck" userId="S::apavluck_sightsavers.org#ext#@worldhealthorg.onmicrosoft.com::b5569a0a-85de-40e8-98a3-a63fcf80936f" providerId="AD" clId="Web-{8D1C0609-D87E-F7EA-6B8F-825A40C65392}" dt="2024-09-26T19:12:33.242" v="73" actId="1076"/>
          <ac:spMkLst>
            <pc:docMk/>
            <pc:sldMk cId="507045091" sldId="350"/>
            <ac:spMk id="4" creationId="{CA8CF25A-F44C-D22D-AB96-B4803CE87C17}"/>
          </ac:spMkLst>
        </pc:spChg>
        <pc:picChg chg="mod">
          <ac:chgData name="Alex Pavluck" userId="S::apavluck_sightsavers.org#ext#@worldhealthorg.onmicrosoft.com::b5569a0a-85de-40e8-98a3-a63fcf80936f" providerId="AD" clId="Web-{8D1C0609-D87E-F7EA-6B8F-825A40C65392}" dt="2024-09-26T19:12:43.993" v="77" actId="1076"/>
          <ac:picMkLst>
            <pc:docMk/>
            <pc:sldMk cId="507045091" sldId="350"/>
            <ac:picMk id="7" creationId="{FC116CF7-F0F3-4946-00DD-42EF66F998FB}"/>
          </ac:picMkLst>
        </pc:picChg>
      </pc:sldChg>
      <pc:sldChg chg="delSp modSp add replId">
        <pc:chgData name="Alex Pavluck" userId="S::apavluck_sightsavers.org#ext#@worldhealthorg.onmicrosoft.com::b5569a0a-85de-40e8-98a3-a63fcf80936f" providerId="AD" clId="Web-{8D1C0609-D87E-F7EA-6B8F-825A40C65392}" dt="2024-09-26T19:14:14.793" v="112" actId="14100"/>
        <pc:sldMkLst>
          <pc:docMk/>
          <pc:sldMk cId="410817356" sldId="368"/>
        </pc:sldMkLst>
        <pc:spChg chg="del">
          <ac:chgData name="Alex Pavluck" userId="S::apavluck_sightsavers.org#ext#@worldhealthorg.onmicrosoft.com::b5569a0a-85de-40e8-98a3-a63fcf80936f" providerId="AD" clId="Web-{8D1C0609-D87E-F7EA-6B8F-825A40C65392}" dt="2024-09-26T19:14:07.230" v="109"/>
          <ac:spMkLst>
            <pc:docMk/>
            <pc:sldMk cId="410817356" sldId="368"/>
            <ac:spMk id="2" creationId="{4D409BA8-516A-0549-B7B8-36D15C58F83F}"/>
          </ac:spMkLst>
        </pc:spChg>
        <pc:spChg chg="mod">
          <ac:chgData name="Alex Pavluck" userId="S::apavluck_sightsavers.org#ext#@worldhealthorg.onmicrosoft.com::b5569a0a-85de-40e8-98a3-a63fcf80936f" providerId="AD" clId="Web-{8D1C0609-D87E-F7EA-6B8F-825A40C65392}" dt="2024-09-26T19:14:14.793" v="112" actId="14100"/>
          <ac:spMkLst>
            <pc:docMk/>
            <pc:sldMk cId="410817356" sldId="368"/>
            <ac:spMk id="6" creationId="{6110BDAD-E446-E842-8902-2030C8224A02}"/>
          </ac:spMkLst>
        </pc:spChg>
        <pc:spChg chg="del">
          <ac:chgData name="Alex Pavluck" userId="S::apavluck_sightsavers.org#ext#@worldhealthorg.onmicrosoft.com::b5569a0a-85de-40e8-98a3-a63fcf80936f" providerId="AD" clId="Web-{8D1C0609-D87E-F7EA-6B8F-825A40C65392}" dt="2024-09-26T19:13:59.058" v="101"/>
          <ac:spMkLst>
            <pc:docMk/>
            <pc:sldMk cId="410817356" sldId="368"/>
            <ac:spMk id="14" creationId="{459E9DE5-818D-A557-C277-47086652EC6A}"/>
          </ac:spMkLst>
        </pc:spChg>
        <pc:spChg chg="del">
          <ac:chgData name="Alex Pavluck" userId="S::apavluck_sightsavers.org#ext#@worldhealthorg.onmicrosoft.com::b5569a0a-85de-40e8-98a3-a63fcf80936f" providerId="AD" clId="Web-{8D1C0609-D87E-F7EA-6B8F-825A40C65392}" dt="2024-09-26T19:14:00.620" v="104"/>
          <ac:spMkLst>
            <pc:docMk/>
            <pc:sldMk cId="410817356" sldId="368"/>
            <ac:spMk id="15" creationId="{E5C19B68-5FD6-653B-4D3B-F027960E27FB}"/>
          </ac:spMkLst>
        </pc:spChg>
        <pc:spChg chg="del">
          <ac:chgData name="Alex Pavluck" userId="S::apavluck_sightsavers.org#ext#@worldhealthorg.onmicrosoft.com::b5569a0a-85de-40e8-98a3-a63fcf80936f" providerId="AD" clId="Web-{8D1C0609-D87E-F7EA-6B8F-825A40C65392}" dt="2024-09-26T19:14:01.027" v="106"/>
          <ac:spMkLst>
            <pc:docMk/>
            <pc:sldMk cId="410817356" sldId="368"/>
            <ac:spMk id="16" creationId="{D66D4678-708C-2E64-ADDC-217A136CA2D7}"/>
          </ac:spMkLst>
        </pc:spChg>
        <pc:spChg chg="del">
          <ac:chgData name="Alex Pavluck" userId="S::apavluck_sightsavers.org#ext#@worldhealthorg.onmicrosoft.com::b5569a0a-85de-40e8-98a3-a63fcf80936f" providerId="AD" clId="Web-{8D1C0609-D87E-F7EA-6B8F-825A40C65392}" dt="2024-09-26T19:14:03.402" v="108"/>
          <ac:spMkLst>
            <pc:docMk/>
            <pc:sldMk cId="410817356" sldId="368"/>
            <ac:spMk id="17" creationId="{8A324E81-90B7-1ADE-D0BD-508737C96B93}"/>
          </ac:spMkLst>
        </pc:spChg>
        <pc:picChg chg="del">
          <ac:chgData name="Alex Pavluck" userId="S::apavluck_sightsavers.org#ext#@worldhealthorg.onmicrosoft.com::b5569a0a-85de-40e8-98a3-a63fcf80936f" providerId="AD" clId="Web-{8D1C0609-D87E-F7EA-6B8F-825A40C65392}" dt="2024-09-26T19:13:59.089" v="102"/>
          <ac:picMkLst>
            <pc:docMk/>
            <pc:sldMk cId="410817356" sldId="368"/>
            <ac:picMk id="5" creationId="{4FDA1D4B-C233-440A-CFAE-2CF237E6DD64}"/>
          </ac:picMkLst>
        </pc:picChg>
        <pc:picChg chg="del">
          <ac:chgData name="Alex Pavluck" userId="S::apavluck_sightsavers.org#ext#@worldhealthorg.onmicrosoft.com::b5569a0a-85de-40e8-98a3-a63fcf80936f" providerId="AD" clId="Web-{8D1C0609-D87E-F7EA-6B8F-825A40C65392}" dt="2024-09-26T19:13:59.136" v="103"/>
          <ac:picMkLst>
            <pc:docMk/>
            <pc:sldMk cId="410817356" sldId="368"/>
            <ac:picMk id="9" creationId="{02987071-92C3-6E34-DC88-A7F2BB10809C}"/>
          </ac:picMkLst>
        </pc:picChg>
        <pc:picChg chg="del">
          <ac:chgData name="Alex Pavluck" userId="S::apavluck_sightsavers.org#ext#@worldhealthorg.onmicrosoft.com::b5569a0a-85de-40e8-98a3-a63fcf80936f" providerId="AD" clId="Web-{8D1C0609-D87E-F7EA-6B8F-825A40C65392}" dt="2024-09-26T19:14:00.964" v="105"/>
          <ac:picMkLst>
            <pc:docMk/>
            <pc:sldMk cId="410817356" sldId="368"/>
            <ac:picMk id="11" creationId="{4EB66C24-24F3-A498-BA7B-D34839F709FC}"/>
          </ac:picMkLst>
        </pc:picChg>
        <pc:picChg chg="del">
          <ac:chgData name="Alex Pavluck" userId="S::apavluck_sightsavers.org#ext#@worldhealthorg.onmicrosoft.com::b5569a0a-85de-40e8-98a3-a63fcf80936f" providerId="AD" clId="Web-{8D1C0609-D87E-F7EA-6B8F-825A40C65392}" dt="2024-09-26T19:14:01.183" v="107"/>
          <ac:picMkLst>
            <pc:docMk/>
            <pc:sldMk cId="410817356" sldId="368"/>
            <ac:picMk id="13" creationId="{02C7A8C8-6D6B-3140-C5BA-678DBF48B648}"/>
          </ac:picMkLst>
        </pc:picChg>
      </pc:sldChg>
    </pc:docChg>
  </pc:docChgLst>
  <pc:docChgLst>
    <pc:chgData name="YUMBA NDUBA, Dyesse" userId="d61d5ee8-517e-4218-9466-26c47016cb12" providerId="ADAL" clId="{9D13FC09-829B-492A-9B1E-E40203D452E7}"/>
    <pc:docChg chg="">
      <pc:chgData name="YUMBA NDUBA, Dyesse" userId="d61d5ee8-517e-4218-9466-26c47016cb12" providerId="ADAL" clId="{9D13FC09-829B-492A-9B1E-E40203D452E7}" dt="2024-10-25T12:47:28.987" v="0"/>
      <pc:docMkLst>
        <pc:docMk/>
      </pc:docMkLst>
      <pc:sldChg chg="delCm">
        <pc:chgData name="YUMBA NDUBA, Dyesse" userId="d61d5ee8-517e-4218-9466-26c47016cb12" providerId="ADAL" clId="{9D13FC09-829B-492A-9B1E-E40203D452E7}" dt="2024-10-25T12:47:28.987" v="0"/>
        <pc:sldMkLst>
          <pc:docMk/>
          <pc:sldMk cId="617273910" sldId="31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YUMBA NDUBA, Dyesse" userId="d61d5ee8-517e-4218-9466-26c47016cb12" providerId="ADAL" clId="{9D13FC09-829B-492A-9B1E-E40203D452E7}" dt="2024-10-25T12:47:28.987" v="0"/>
              <pc2:cmMkLst xmlns:pc2="http://schemas.microsoft.com/office/powerpoint/2019/9/main/command">
                <pc:docMk/>
                <pc:sldMk cId="617273910" sldId="312"/>
                <pc2:cmMk id="{570462EB-B1B2-48C9-B601-C0C57EA367F3}"/>
              </pc2:cmMkLst>
            </pc226:cmChg>
          </p:ext>
        </pc:extLst>
      </pc:sldChg>
    </pc:docChg>
  </pc:docChgLst>
  <pc:docChgLst>
    <pc:chgData name="Alex Pavluck" userId="S::apavluck_sightsavers.org#ext#@worldhealthorg.onmicrosoft.com::b5569a0a-85de-40e8-98a3-a63fcf80936f" providerId="AD" clId="Web-{7C723356-C37C-81B8-7790-0C24CD8AE32E}"/>
    <pc:docChg chg="addSld modSld sldOrd">
      <pc:chgData name="Alex Pavluck" userId="S::apavluck_sightsavers.org#ext#@worldhealthorg.onmicrosoft.com::b5569a0a-85de-40e8-98a3-a63fcf80936f" providerId="AD" clId="Web-{7C723356-C37C-81B8-7790-0C24CD8AE32E}" dt="2024-09-26T19:52:10.340" v="1230" actId="1076"/>
      <pc:docMkLst>
        <pc:docMk/>
      </pc:docMkLst>
      <pc:sldChg chg="modSp mod setBg">
        <pc:chgData name="Alex Pavluck" userId="S::apavluck_sightsavers.org#ext#@worldhealthorg.onmicrosoft.com::b5569a0a-85de-40e8-98a3-a63fcf80936f" providerId="AD" clId="Web-{7C723356-C37C-81B8-7790-0C24CD8AE32E}" dt="2024-09-26T19:35:21.407" v="754"/>
        <pc:sldMkLst>
          <pc:docMk/>
          <pc:sldMk cId="3056590122" sldId="308"/>
        </pc:sldMkLst>
        <pc:spChg chg="mod">
          <ac:chgData name="Alex Pavluck" userId="S::apavluck_sightsavers.org#ext#@worldhealthorg.onmicrosoft.com::b5569a0a-85de-40e8-98a3-a63fcf80936f" providerId="AD" clId="Web-{7C723356-C37C-81B8-7790-0C24CD8AE32E}" dt="2024-09-26T19:27:46.801" v="239" actId="1076"/>
          <ac:spMkLst>
            <pc:docMk/>
            <pc:sldMk cId="3056590122" sldId="308"/>
            <ac:spMk id="6" creationId="{6110BDAD-E446-E842-8902-2030C8224A02}"/>
          </ac:spMkLst>
        </pc:spChg>
        <pc:picChg chg="mod">
          <ac:chgData name="Alex Pavluck" userId="S::apavluck_sightsavers.org#ext#@worldhealthorg.onmicrosoft.com::b5569a0a-85de-40e8-98a3-a63fcf80936f" providerId="AD" clId="Web-{7C723356-C37C-81B8-7790-0C24CD8AE32E}" dt="2024-09-26T19:27:33.238" v="237" actId="1076"/>
          <ac:picMkLst>
            <pc:docMk/>
            <pc:sldMk cId="3056590122" sldId="308"/>
            <ac:picMk id="9" creationId="{F0FD1F1E-2085-A253-DEC9-00D3B26EED6F}"/>
          </ac:picMkLst>
        </pc:picChg>
      </pc:sldChg>
      <pc:sldChg chg="modSp mod setBg">
        <pc:chgData name="Alex Pavluck" userId="S::apavluck_sightsavers.org#ext#@worldhealthorg.onmicrosoft.com::b5569a0a-85de-40e8-98a3-a63fcf80936f" providerId="AD" clId="Web-{7C723356-C37C-81B8-7790-0C24CD8AE32E}" dt="2024-09-26T19:25:22.886" v="217" actId="1076"/>
        <pc:sldMkLst>
          <pc:docMk/>
          <pc:sldMk cId="264446636" sldId="310"/>
        </pc:sldMkLst>
        <pc:spChg chg="mod">
          <ac:chgData name="Alex Pavluck" userId="S::apavluck_sightsavers.org#ext#@worldhealthorg.onmicrosoft.com::b5569a0a-85de-40e8-98a3-a63fcf80936f" providerId="AD" clId="Web-{7C723356-C37C-81B8-7790-0C24CD8AE32E}" dt="2024-09-26T19:25:22.886" v="217" actId="1076"/>
          <ac:spMkLst>
            <pc:docMk/>
            <pc:sldMk cId="264446636" sldId="310"/>
            <ac:spMk id="3" creationId="{9D5160CB-51C7-3146-AF7D-F62DF9CA03AD}"/>
          </ac:spMkLst>
        </pc:spChg>
        <pc:spChg chg="mod">
          <ac:chgData name="Alex Pavluck" userId="S::apavluck_sightsavers.org#ext#@worldhealthorg.onmicrosoft.com::b5569a0a-85de-40e8-98a3-a63fcf80936f" providerId="AD" clId="Web-{7C723356-C37C-81B8-7790-0C24CD8AE32E}" dt="2024-09-26T19:18:10.443" v="146" actId="20577"/>
          <ac:spMkLst>
            <pc:docMk/>
            <pc:sldMk cId="264446636" sldId="310"/>
            <ac:spMk id="17" creationId="{E9A0F853-3008-800D-8EF4-CB152F09D850}"/>
          </ac:spMkLst>
        </pc:spChg>
        <pc:spChg chg="mod">
          <ac:chgData name="Alex Pavluck" userId="S::apavluck_sightsavers.org#ext#@worldhealthorg.onmicrosoft.com::b5569a0a-85de-40e8-98a3-a63fcf80936f" providerId="AD" clId="Web-{7C723356-C37C-81B8-7790-0C24CD8AE32E}" dt="2024-09-26T19:18:15.631" v="147" actId="20577"/>
          <ac:spMkLst>
            <pc:docMk/>
            <pc:sldMk cId="264446636" sldId="310"/>
            <ac:spMk id="21" creationId="{F9F9476C-FF62-5C54-BA59-729D0FECA276}"/>
          </ac:spMkLst>
        </pc:spChg>
        <pc:spChg chg="mod">
          <ac:chgData name="Alex Pavluck" userId="S::apavluck_sightsavers.org#ext#@worldhealthorg.onmicrosoft.com::b5569a0a-85de-40e8-98a3-a63fcf80936f" providerId="AD" clId="Web-{7C723356-C37C-81B8-7790-0C24CD8AE32E}" dt="2024-09-26T19:18:18.912" v="149" actId="20577"/>
          <ac:spMkLst>
            <pc:docMk/>
            <pc:sldMk cId="264446636" sldId="310"/>
            <ac:spMk id="22" creationId="{8A0082A0-5FB8-F78A-13A5-A3AAB262F900}"/>
          </ac:spMkLst>
        </pc:spChg>
        <pc:spChg chg="mod">
          <ac:chgData name="Alex Pavluck" userId="S::apavluck_sightsavers.org#ext#@worldhealthorg.onmicrosoft.com::b5569a0a-85de-40e8-98a3-a63fcf80936f" providerId="AD" clId="Web-{7C723356-C37C-81B8-7790-0C24CD8AE32E}" dt="2024-09-26T19:18:25.991" v="150"/>
          <ac:spMkLst>
            <pc:docMk/>
            <pc:sldMk cId="264446636" sldId="310"/>
            <ac:spMk id="23" creationId="{6F4BF8BB-0AD9-7811-036E-1A83781A1F19}"/>
          </ac:spMkLst>
        </pc:spChg>
      </pc:sldChg>
      <pc:sldChg chg="modSp mod ord setBg">
        <pc:chgData name="Alex Pavluck" userId="S::apavluck_sightsavers.org#ext#@worldhealthorg.onmicrosoft.com::b5569a0a-85de-40e8-98a3-a63fcf80936f" providerId="AD" clId="Web-{7C723356-C37C-81B8-7790-0C24CD8AE32E}" dt="2024-09-26T19:36:04.893" v="759"/>
        <pc:sldMkLst>
          <pc:docMk/>
          <pc:sldMk cId="1895630433" sldId="311"/>
        </pc:sldMkLst>
        <pc:spChg chg="mod">
          <ac:chgData name="Alex Pavluck" userId="S::apavluck_sightsavers.org#ext#@worldhealthorg.onmicrosoft.com::b5569a0a-85de-40e8-98a3-a63fcf80936f" providerId="AD" clId="Web-{7C723356-C37C-81B8-7790-0C24CD8AE32E}" dt="2024-09-26T19:28:02.115" v="241" actId="1076"/>
          <ac:spMkLst>
            <pc:docMk/>
            <pc:sldMk cId="1895630433" sldId="311"/>
            <ac:spMk id="6" creationId="{6110BDAD-E446-E842-8902-2030C8224A02}"/>
          </ac:spMkLst>
        </pc:spChg>
      </pc:sldChg>
      <pc:sldChg chg="addSp ord">
        <pc:chgData name="Alex Pavluck" userId="S::apavluck_sightsavers.org#ext#@worldhealthorg.onmicrosoft.com::b5569a0a-85de-40e8-98a3-a63fcf80936f" providerId="AD" clId="Web-{7C723356-C37C-81B8-7790-0C24CD8AE32E}" dt="2024-09-26T19:36:12.988" v="760"/>
        <pc:sldMkLst>
          <pc:docMk/>
          <pc:sldMk cId="617273910" sldId="312"/>
        </pc:sldMkLst>
        <pc:spChg chg="add">
          <ac:chgData name="Alex Pavluck" userId="S::apavluck_sightsavers.org#ext#@worldhealthorg.onmicrosoft.com::b5569a0a-85de-40e8-98a3-a63fcf80936f" providerId="AD" clId="Web-{7C723356-C37C-81B8-7790-0C24CD8AE32E}" dt="2024-09-26T19:33:29.474" v="586"/>
          <ac:spMkLst>
            <pc:docMk/>
            <pc:sldMk cId="617273910" sldId="312"/>
            <ac:spMk id="5" creationId="{5E099B0A-3817-EF3B-4490-0F3A90A171A1}"/>
          </ac:spMkLst>
        </pc:spChg>
      </pc:sldChg>
      <pc:sldChg chg="modSp mod setBg">
        <pc:chgData name="Alex Pavluck" userId="S::apavluck_sightsavers.org#ext#@worldhealthorg.onmicrosoft.com::b5569a0a-85de-40e8-98a3-a63fcf80936f" providerId="AD" clId="Web-{7C723356-C37C-81B8-7790-0C24CD8AE32E}" dt="2024-09-26T19:35:33.157" v="755"/>
        <pc:sldMkLst>
          <pc:docMk/>
          <pc:sldMk cId="270619867" sldId="349"/>
        </pc:sldMkLst>
        <pc:spChg chg="mod">
          <ac:chgData name="Alex Pavluck" userId="S::apavluck_sightsavers.org#ext#@worldhealthorg.onmicrosoft.com::b5569a0a-85de-40e8-98a3-a63fcf80936f" providerId="AD" clId="Web-{7C723356-C37C-81B8-7790-0C24CD8AE32E}" dt="2024-09-26T19:26:28.030" v="231" actId="14100"/>
          <ac:spMkLst>
            <pc:docMk/>
            <pc:sldMk cId="270619867" sldId="349"/>
            <ac:spMk id="4" creationId="{CA8CF25A-F44C-D22D-AB96-B4803CE87C17}"/>
          </ac:spMkLst>
        </pc:spChg>
        <pc:spChg chg="mod">
          <ac:chgData name="Alex Pavluck" userId="S::apavluck_sightsavers.org#ext#@worldhealthorg.onmicrosoft.com::b5569a0a-85de-40e8-98a3-a63fcf80936f" providerId="AD" clId="Web-{7C723356-C37C-81B8-7790-0C24CD8AE32E}" dt="2024-09-26T19:27:40.067" v="238" actId="1076"/>
          <ac:spMkLst>
            <pc:docMk/>
            <pc:sldMk cId="270619867" sldId="349"/>
            <ac:spMk id="6" creationId="{6110BDAD-E446-E842-8902-2030C8224A02}"/>
          </ac:spMkLst>
        </pc:spChg>
        <pc:picChg chg="mod">
          <ac:chgData name="Alex Pavluck" userId="S::apavluck_sightsavers.org#ext#@worldhealthorg.onmicrosoft.com::b5569a0a-85de-40e8-98a3-a63fcf80936f" providerId="AD" clId="Web-{7C723356-C37C-81B8-7790-0C24CD8AE32E}" dt="2024-09-26T19:26:34.311" v="234" actId="1076"/>
          <ac:picMkLst>
            <pc:docMk/>
            <pc:sldMk cId="270619867" sldId="349"/>
            <ac:picMk id="5" creationId="{5500F225-0B63-D851-B276-96A25354AEB5}"/>
          </ac:picMkLst>
        </pc:picChg>
      </pc:sldChg>
      <pc:sldChg chg="modSp mod setBg">
        <pc:chgData name="Alex Pavluck" userId="S::apavluck_sightsavers.org#ext#@worldhealthorg.onmicrosoft.com::b5569a0a-85de-40e8-98a3-a63fcf80936f" providerId="AD" clId="Web-{7C723356-C37C-81B8-7790-0C24CD8AE32E}" dt="2024-09-26T19:35:38.111" v="756"/>
        <pc:sldMkLst>
          <pc:docMk/>
          <pc:sldMk cId="507045091" sldId="350"/>
        </pc:sldMkLst>
        <pc:spChg chg="mod">
          <ac:chgData name="Alex Pavluck" userId="S::apavluck_sightsavers.org#ext#@worldhealthorg.onmicrosoft.com::b5569a0a-85de-40e8-98a3-a63fcf80936f" providerId="AD" clId="Web-{7C723356-C37C-81B8-7790-0C24CD8AE32E}" dt="2024-09-26T19:27:53.302" v="240" actId="1076"/>
          <ac:spMkLst>
            <pc:docMk/>
            <pc:sldMk cId="507045091" sldId="350"/>
            <ac:spMk id="6" creationId="{6110BDAD-E446-E842-8902-2030C8224A02}"/>
          </ac:spMkLst>
        </pc:spChg>
      </pc:sldChg>
      <pc:sldChg chg="modSp mod setBg">
        <pc:chgData name="Alex Pavluck" userId="S::apavluck_sightsavers.org#ext#@worldhealthorg.onmicrosoft.com::b5569a0a-85de-40e8-98a3-a63fcf80936f" providerId="AD" clId="Web-{7C723356-C37C-81B8-7790-0C24CD8AE32E}" dt="2024-09-26T19:25:27.417" v="218" actId="1076"/>
        <pc:sldMkLst>
          <pc:docMk/>
          <pc:sldMk cId="2336101014" sldId="351"/>
        </pc:sldMkLst>
        <pc:spChg chg="mod">
          <ac:chgData name="Alex Pavluck" userId="S::apavluck_sightsavers.org#ext#@worldhealthorg.onmicrosoft.com::b5569a0a-85de-40e8-98a3-a63fcf80936f" providerId="AD" clId="Web-{7C723356-C37C-81B8-7790-0C24CD8AE32E}" dt="2024-09-26T19:25:27.417" v="218" actId="1076"/>
          <ac:spMkLst>
            <pc:docMk/>
            <pc:sldMk cId="2336101014" sldId="351"/>
            <ac:spMk id="2" creationId="{A8FD53C5-BD22-5012-8A94-5733E0F5A259}"/>
          </ac:spMkLst>
        </pc:spChg>
      </pc:sldChg>
      <pc:sldChg chg="modSp mod setBg">
        <pc:chgData name="Alex Pavluck" userId="S::apavluck_sightsavers.org#ext#@worldhealthorg.onmicrosoft.com::b5569a0a-85de-40e8-98a3-a63fcf80936f" providerId="AD" clId="Web-{7C723356-C37C-81B8-7790-0C24CD8AE32E}" dt="2024-09-26T19:25:32.089" v="219" actId="1076"/>
        <pc:sldMkLst>
          <pc:docMk/>
          <pc:sldMk cId="3473574057" sldId="352"/>
        </pc:sldMkLst>
        <pc:spChg chg="mod">
          <ac:chgData name="Alex Pavluck" userId="S::apavluck_sightsavers.org#ext#@worldhealthorg.onmicrosoft.com::b5569a0a-85de-40e8-98a3-a63fcf80936f" providerId="AD" clId="Web-{7C723356-C37C-81B8-7790-0C24CD8AE32E}" dt="2024-09-26T19:25:32.089" v="219" actId="1076"/>
          <ac:spMkLst>
            <pc:docMk/>
            <pc:sldMk cId="3473574057" sldId="352"/>
            <ac:spMk id="2" creationId="{A8FD53C5-BD22-5012-8A94-5733E0F5A259}"/>
          </ac:spMkLst>
        </pc:spChg>
        <pc:picChg chg="mod">
          <ac:chgData name="Alex Pavluck" userId="S::apavluck_sightsavers.org#ext#@worldhealthorg.onmicrosoft.com::b5569a0a-85de-40e8-98a3-a63fcf80936f" providerId="AD" clId="Web-{7C723356-C37C-81B8-7790-0C24CD8AE32E}" dt="2024-09-26T19:19:04.977" v="158" actId="1076"/>
          <ac:picMkLst>
            <pc:docMk/>
            <pc:sldMk cId="3473574057" sldId="352"/>
            <ac:picMk id="7" creationId="{A76451EB-1F49-3211-DF00-730EC8EACE70}"/>
          </ac:picMkLst>
        </pc:picChg>
      </pc:sldChg>
      <pc:sldChg chg="modSp mod setBg">
        <pc:chgData name="Alex Pavluck" userId="S::apavluck_sightsavers.org#ext#@worldhealthorg.onmicrosoft.com::b5569a0a-85de-40e8-98a3-a63fcf80936f" providerId="AD" clId="Web-{7C723356-C37C-81B8-7790-0C24CD8AE32E}" dt="2024-09-26T19:25:40.402" v="221" actId="1076"/>
        <pc:sldMkLst>
          <pc:docMk/>
          <pc:sldMk cId="1787337334" sldId="353"/>
        </pc:sldMkLst>
        <pc:spChg chg="mod">
          <ac:chgData name="Alex Pavluck" userId="S::apavluck_sightsavers.org#ext#@worldhealthorg.onmicrosoft.com::b5569a0a-85de-40e8-98a3-a63fcf80936f" providerId="AD" clId="Web-{7C723356-C37C-81B8-7790-0C24CD8AE32E}" dt="2024-09-26T19:25:40.402" v="221" actId="1076"/>
          <ac:spMkLst>
            <pc:docMk/>
            <pc:sldMk cId="1787337334" sldId="353"/>
            <ac:spMk id="2" creationId="{A8FD53C5-BD22-5012-8A94-5733E0F5A259}"/>
          </ac:spMkLst>
        </pc:spChg>
        <pc:graphicFrameChg chg="mod">
          <ac:chgData name="Alex Pavluck" userId="S::apavluck_sightsavers.org#ext#@worldhealthorg.onmicrosoft.com::b5569a0a-85de-40e8-98a3-a63fcf80936f" providerId="AD" clId="Web-{7C723356-C37C-81B8-7790-0C24CD8AE32E}" dt="2024-09-26T19:25:37.668" v="220" actId="1076"/>
          <ac:graphicFrameMkLst>
            <pc:docMk/>
            <pc:sldMk cId="1787337334" sldId="353"/>
            <ac:graphicFrameMk id="28" creationId="{73510D54-C817-FA93-E862-5A74FCA24B69}"/>
          </ac:graphicFrameMkLst>
        </pc:graphicFrameChg>
      </pc:sldChg>
      <pc:sldChg chg="mod setBg">
        <pc:chgData name="Alex Pavluck" userId="S::apavluck_sightsavers.org#ext#@worldhealthorg.onmicrosoft.com::b5569a0a-85de-40e8-98a3-a63fcf80936f" providerId="AD" clId="Web-{7C723356-C37C-81B8-7790-0C24CD8AE32E}" dt="2024-09-26T19:19:44.385" v="159"/>
        <pc:sldMkLst>
          <pc:docMk/>
          <pc:sldMk cId="726806945" sldId="357"/>
        </pc:sldMkLst>
      </pc:sldChg>
      <pc:sldChg chg="mod setBg">
        <pc:chgData name="Alex Pavluck" userId="S::apavluck_sightsavers.org#ext#@worldhealthorg.onmicrosoft.com::b5569a0a-85de-40e8-98a3-a63fcf80936f" providerId="AD" clId="Web-{7C723356-C37C-81B8-7790-0C24CD8AE32E}" dt="2024-09-26T19:19:51.057" v="160"/>
        <pc:sldMkLst>
          <pc:docMk/>
          <pc:sldMk cId="46778063" sldId="358"/>
        </pc:sldMkLst>
      </pc:sldChg>
      <pc:sldChg chg="mod setBg">
        <pc:chgData name="Alex Pavluck" userId="S::apavluck_sightsavers.org#ext#@worldhealthorg.onmicrosoft.com::b5569a0a-85de-40e8-98a3-a63fcf80936f" providerId="AD" clId="Web-{7C723356-C37C-81B8-7790-0C24CD8AE32E}" dt="2024-09-26T19:20:00.667" v="161"/>
        <pc:sldMkLst>
          <pc:docMk/>
          <pc:sldMk cId="2747252851" sldId="359"/>
        </pc:sldMkLst>
      </pc:sldChg>
      <pc:sldChg chg="mod setBg">
        <pc:chgData name="Alex Pavluck" userId="S::apavluck_sightsavers.org#ext#@worldhealthorg.onmicrosoft.com::b5569a0a-85de-40e8-98a3-a63fcf80936f" providerId="AD" clId="Web-{7C723356-C37C-81B8-7790-0C24CD8AE32E}" dt="2024-09-26T19:20:07.918" v="162"/>
        <pc:sldMkLst>
          <pc:docMk/>
          <pc:sldMk cId="401075108" sldId="360"/>
        </pc:sldMkLst>
      </pc:sldChg>
      <pc:sldChg chg="mod setBg">
        <pc:chgData name="Alex Pavluck" userId="S::apavluck_sightsavers.org#ext#@worldhealthorg.onmicrosoft.com::b5569a0a-85de-40e8-98a3-a63fcf80936f" providerId="AD" clId="Web-{7C723356-C37C-81B8-7790-0C24CD8AE32E}" dt="2024-09-26T19:20:16.715" v="163"/>
        <pc:sldMkLst>
          <pc:docMk/>
          <pc:sldMk cId="179292329" sldId="361"/>
        </pc:sldMkLst>
      </pc:sldChg>
      <pc:sldChg chg="modSp">
        <pc:chgData name="Alex Pavluck" userId="S::apavluck_sightsavers.org#ext#@worldhealthorg.onmicrosoft.com::b5569a0a-85de-40e8-98a3-a63fcf80936f" providerId="AD" clId="Web-{7C723356-C37C-81B8-7790-0C24CD8AE32E}" dt="2024-09-26T19:24:41.337" v="215" actId="20577"/>
        <pc:sldMkLst>
          <pc:docMk/>
          <pc:sldMk cId="2356061109" sldId="362"/>
        </pc:sldMkLst>
        <pc:spChg chg="mod">
          <ac:chgData name="Alex Pavluck" userId="S::apavluck_sightsavers.org#ext#@worldhealthorg.onmicrosoft.com::b5569a0a-85de-40e8-98a3-a63fcf80936f" providerId="AD" clId="Web-{7C723356-C37C-81B8-7790-0C24CD8AE32E}" dt="2024-09-26T19:24:41.337" v="215" actId="20577"/>
          <ac:spMkLst>
            <pc:docMk/>
            <pc:sldMk cId="2356061109" sldId="362"/>
            <ac:spMk id="6" creationId="{96F39F25-E539-A25B-600F-02A745302528}"/>
          </ac:spMkLst>
        </pc:spChg>
      </pc:sldChg>
      <pc:sldChg chg="modSp">
        <pc:chgData name="Alex Pavluck" userId="S::apavluck_sightsavers.org#ext#@worldhealthorg.onmicrosoft.com::b5569a0a-85de-40e8-98a3-a63fcf80936f" providerId="AD" clId="Web-{7C723356-C37C-81B8-7790-0C24CD8AE32E}" dt="2024-09-26T19:24:54.181" v="216" actId="1076"/>
        <pc:sldMkLst>
          <pc:docMk/>
          <pc:sldMk cId="194850279" sldId="363"/>
        </pc:sldMkLst>
        <pc:spChg chg="mod">
          <ac:chgData name="Alex Pavluck" userId="S::apavluck_sightsavers.org#ext#@worldhealthorg.onmicrosoft.com::b5569a0a-85de-40e8-98a3-a63fcf80936f" providerId="AD" clId="Web-{7C723356-C37C-81B8-7790-0C24CD8AE32E}" dt="2024-09-26T19:24:54.181" v="216" actId="1076"/>
          <ac:spMkLst>
            <pc:docMk/>
            <pc:sldMk cId="194850279" sldId="363"/>
            <ac:spMk id="5" creationId="{B7934494-FE52-BE95-46DF-CAA3E5EDAF9F}"/>
          </ac:spMkLst>
        </pc:spChg>
        <pc:spChg chg="mod">
          <ac:chgData name="Alex Pavluck" userId="S::apavluck_sightsavers.org#ext#@worldhealthorg.onmicrosoft.com::b5569a0a-85de-40e8-98a3-a63fcf80936f" providerId="AD" clId="Web-{7C723356-C37C-81B8-7790-0C24CD8AE32E}" dt="2024-09-26T19:24:16.711" v="211" actId="1076"/>
          <ac:spMkLst>
            <pc:docMk/>
            <pc:sldMk cId="194850279" sldId="363"/>
            <ac:spMk id="6" creationId="{96F39F25-E539-A25B-600F-02A745302528}"/>
          </ac:spMkLst>
        </pc:spChg>
      </pc:sldChg>
      <pc:sldChg chg="modSp mod setBg">
        <pc:chgData name="Alex Pavluck" userId="S::apavluck_sightsavers.org#ext#@worldhealthorg.onmicrosoft.com::b5569a0a-85de-40e8-98a3-a63fcf80936f" providerId="AD" clId="Web-{7C723356-C37C-81B8-7790-0C24CD8AE32E}" dt="2024-09-26T19:23:55.288" v="205" actId="1076"/>
        <pc:sldMkLst>
          <pc:docMk/>
          <pc:sldMk cId="3176766102" sldId="364"/>
        </pc:sldMkLst>
        <pc:spChg chg="mod">
          <ac:chgData name="Alex Pavluck" userId="S::apavluck_sightsavers.org#ext#@worldhealthorg.onmicrosoft.com::b5569a0a-85de-40e8-98a3-a63fcf80936f" providerId="AD" clId="Web-{7C723356-C37C-81B8-7790-0C24CD8AE32E}" dt="2024-09-26T19:23:37.240" v="200" actId="1076"/>
          <ac:spMkLst>
            <pc:docMk/>
            <pc:sldMk cId="3176766102" sldId="364"/>
            <ac:spMk id="5" creationId="{B7934494-FE52-BE95-46DF-CAA3E5EDAF9F}"/>
          </ac:spMkLst>
        </pc:spChg>
        <pc:spChg chg="mod">
          <ac:chgData name="Alex Pavluck" userId="S::apavluck_sightsavers.org#ext#@worldhealthorg.onmicrosoft.com::b5569a0a-85de-40e8-98a3-a63fcf80936f" providerId="AD" clId="Web-{7C723356-C37C-81B8-7790-0C24CD8AE32E}" dt="2024-09-26T19:23:55.288" v="205" actId="1076"/>
          <ac:spMkLst>
            <pc:docMk/>
            <pc:sldMk cId="3176766102" sldId="364"/>
            <ac:spMk id="6" creationId="{96F39F25-E539-A25B-600F-02A745302528}"/>
          </ac:spMkLst>
        </pc:spChg>
        <pc:picChg chg="mod">
          <ac:chgData name="Alex Pavluck" userId="S::apavluck_sightsavers.org#ext#@worldhealthorg.onmicrosoft.com::b5569a0a-85de-40e8-98a3-a63fcf80936f" providerId="AD" clId="Web-{7C723356-C37C-81B8-7790-0C24CD8AE32E}" dt="2024-09-26T19:21:43.157" v="175" actId="14100"/>
          <ac:picMkLst>
            <pc:docMk/>
            <pc:sldMk cId="3176766102" sldId="364"/>
            <ac:picMk id="2" creationId="{507D57F2-C4AD-AF22-EB77-B55BE8F04962}"/>
          </ac:picMkLst>
        </pc:picChg>
      </pc:sldChg>
      <pc:sldChg chg="modSp mod setBg">
        <pc:chgData name="Alex Pavluck" userId="S::apavluck_sightsavers.org#ext#@worldhealthorg.onmicrosoft.com::b5569a0a-85de-40e8-98a3-a63fcf80936f" providerId="AD" clId="Web-{7C723356-C37C-81B8-7790-0C24CD8AE32E}" dt="2024-09-26T19:23:19.786" v="196" actId="1076"/>
        <pc:sldMkLst>
          <pc:docMk/>
          <pc:sldMk cId="3149603135" sldId="365"/>
        </pc:sldMkLst>
        <pc:spChg chg="mod">
          <ac:chgData name="Alex Pavluck" userId="S::apavluck_sightsavers.org#ext#@worldhealthorg.onmicrosoft.com::b5569a0a-85de-40e8-98a3-a63fcf80936f" providerId="AD" clId="Web-{7C723356-C37C-81B8-7790-0C24CD8AE32E}" dt="2024-09-26T19:23:19.786" v="196" actId="1076"/>
          <ac:spMkLst>
            <pc:docMk/>
            <pc:sldMk cId="3149603135" sldId="365"/>
            <ac:spMk id="5" creationId="{B7934494-FE52-BE95-46DF-CAA3E5EDAF9F}"/>
          </ac:spMkLst>
        </pc:spChg>
        <pc:spChg chg="mod">
          <ac:chgData name="Alex Pavluck" userId="S::apavluck_sightsavers.org#ext#@worldhealthorg.onmicrosoft.com::b5569a0a-85de-40e8-98a3-a63fcf80936f" providerId="AD" clId="Web-{7C723356-C37C-81B8-7790-0C24CD8AE32E}" dt="2024-09-26T19:23:12.348" v="195" actId="1076"/>
          <ac:spMkLst>
            <pc:docMk/>
            <pc:sldMk cId="3149603135" sldId="365"/>
            <ac:spMk id="6" creationId="{96F39F25-E539-A25B-600F-02A745302528}"/>
          </ac:spMkLst>
        </pc:spChg>
      </pc:sldChg>
      <pc:sldChg chg="modSp mod setBg">
        <pc:chgData name="Alex Pavluck" userId="S::apavluck_sightsavers.org#ext#@worldhealthorg.onmicrosoft.com::b5569a0a-85de-40e8-98a3-a63fcf80936f" providerId="AD" clId="Web-{7C723356-C37C-81B8-7790-0C24CD8AE32E}" dt="2024-09-26T19:37:26.382" v="784" actId="20577"/>
        <pc:sldMkLst>
          <pc:docMk/>
          <pc:sldMk cId="1560792598" sldId="367"/>
        </pc:sldMkLst>
        <pc:spChg chg="mod">
          <ac:chgData name="Alex Pavluck" userId="S::apavluck_sightsavers.org#ext#@worldhealthorg.onmicrosoft.com::b5569a0a-85de-40e8-98a3-a63fcf80936f" providerId="AD" clId="Web-{7C723356-C37C-81B8-7790-0C24CD8AE32E}" dt="2024-09-26T19:37:02.662" v="781" actId="20577"/>
          <ac:spMkLst>
            <pc:docMk/>
            <pc:sldMk cId="1560792598" sldId="367"/>
            <ac:spMk id="5" creationId="{B7934494-FE52-BE95-46DF-CAA3E5EDAF9F}"/>
          </ac:spMkLst>
        </pc:spChg>
        <pc:spChg chg="mod">
          <ac:chgData name="Alex Pavluck" userId="S::apavluck_sightsavers.org#ext#@worldhealthorg.onmicrosoft.com::b5569a0a-85de-40e8-98a3-a63fcf80936f" providerId="AD" clId="Web-{7C723356-C37C-81B8-7790-0C24CD8AE32E}" dt="2024-09-26T19:37:26.382" v="784" actId="20577"/>
          <ac:spMkLst>
            <pc:docMk/>
            <pc:sldMk cId="1560792598" sldId="367"/>
            <ac:spMk id="6" creationId="{96F39F25-E539-A25B-600F-02A745302528}"/>
          </ac:spMkLst>
        </pc:spChg>
        <pc:picChg chg="mod">
          <ac:chgData name="Alex Pavluck" userId="S::apavluck_sightsavers.org#ext#@worldhealthorg.onmicrosoft.com::b5569a0a-85de-40e8-98a3-a63fcf80936f" providerId="AD" clId="Web-{7C723356-C37C-81B8-7790-0C24CD8AE32E}" dt="2024-09-26T19:23:31.615" v="199" actId="14100"/>
          <ac:picMkLst>
            <pc:docMk/>
            <pc:sldMk cId="1560792598" sldId="367"/>
            <ac:picMk id="7" creationId="{EECE42BB-2FC1-8DFA-F0A2-48A7BA496812}"/>
          </ac:picMkLst>
        </pc:picChg>
      </pc:sldChg>
      <pc:sldChg chg="modSp mod setBg">
        <pc:chgData name="Alex Pavluck" userId="S::apavluck_sightsavers.org#ext#@worldhealthorg.onmicrosoft.com::b5569a0a-85de-40e8-98a3-a63fcf80936f" providerId="AD" clId="Web-{7C723356-C37C-81B8-7790-0C24CD8AE32E}" dt="2024-09-26T19:28:48.758" v="250" actId="20577"/>
        <pc:sldMkLst>
          <pc:docMk/>
          <pc:sldMk cId="410817356" sldId="368"/>
        </pc:sldMkLst>
        <pc:spChg chg="mod">
          <ac:chgData name="Alex Pavluck" userId="S::apavluck_sightsavers.org#ext#@worldhealthorg.onmicrosoft.com::b5569a0a-85de-40e8-98a3-a63fcf80936f" providerId="AD" clId="Web-{7C723356-C37C-81B8-7790-0C24CD8AE32E}" dt="2024-09-26T19:28:48.758" v="250" actId="20577"/>
          <ac:spMkLst>
            <pc:docMk/>
            <pc:sldMk cId="410817356" sldId="368"/>
            <ac:spMk id="6" creationId="{6110BDAD-E446-E842-8902-2030C8224A02}"/>
          </ac:spMkLst>
        </pc:spChg>
      </pc:sldChg>
      <pc:sldChg chg="modSp add mod ord replId setBg">
        <pc:chgData name="Alex Pavluck" userId="S::apavluck_sightsavers.org#ext#@worldhealthorg.onmicrosoft.com::b5569a0a-85de-40e8-98a3-a63fcf80936f" providerId="AD" clId="Web-{7C723356-C37C-81B8-7790-0C24CD8AE32E}" dt="2024-09-26T19:20:35.825" v="165"/>
        <pc:sldMkLst>
          <pc:docMk/>
          <pc:sldMk cId="2611804163" sldId="369"/>
        </pc:sldMkLst>
        <pc:spChg chg="mod">
          <ac:chgData name="Alex Pavluck" userId="S::apavluck_sightsavers.org#ext#@worldhealthorg.onmicrosoft.com::b5569a0a-85de-40e8-98a3-a63fcf80936f" providerId="AD" clId="Web-{7C723356-C37C-81B8-7790-0C24CD8AE32E}" dt="2024-09-26T19:16:51.143" v="103" actId="20577"/>
          <ac:spMkLst>
            <pc:docMk/>
            <pc:sldMk cId="2611804163" sldId="369"/>
            <ac:spMk id="6" creationId="{6110BDAD-E446-E842-8902-2030C8224A02}"/>
          </ac:spMkLst>
        </pc:spChg>
      </pc:sldChg>
      <pc:sldChg chg="modSp add mod ord replId setBg">
        <pc:chgData name="Alex Pavluck" userId="S::apavluck_sightsavers.org#ext#@worldhealthorg.onmicrosoft.com::b5569a0a-85de-40e8-98a3-a63fcf80936f" providerId="AD" clId="Web-{7C723356-C37C-81B8-7790-0C24CD8AE32E}" dt="2024-09-26T19:20:50.701" v="166"/>
        <pc:sldMkLst>
          <pc:docMk/>
          <pc:sldMk cId="4204817714" sldId="370"/>
        </pc:sldMkLst>
        <pc:spChg chg="mod">
          <ac:chgData name="Alex Pavluck" userId="S::apavluck_sightsavers.org#ext#@worldhealthorg.onmicrosoft.com::b5569a0a-85de-40e8-98a3-a63fcf80936f" providerId="AD" clId="Web-{7C723356-C37C-81B8-7790-0C24CD8AE32E}" dt="2024-09-26T19:17:32.113" v="144" actId="20577"/>
          <ac:spMkLst>
            <pc:docMk/>
            <pc:sldMk cId="4204817714" sldId="370"/>
            <ac:spMk id="6" creationId="{6110BDAD-E446-E842-8902-2030C8224A02}"/>
          </ac:spMkLst>
        </pc:spChg>
      </pc:sldChg>
      <pc:sldChg chg="add replId">
        <pc:chgData name="Alex Pavluck" userId="S::apavluck_sightsavers.org#ext#@worldhealthorg.onmicrosoft.com::b5569a0a-85de-40e8-98a3-a63fcf80936f" providerId="AD" clId="Web-{7C723356-C37C-81B8-7790-0C24CD8AE32E}" dt="2024-09-26T19:28:42.413" v="242"/>
        <pc:sldMkLst>
          <pc:docMk/>
          <pc:sldMk cId="2306601430" sldId="371"/>
        </pc:sldMkLst>
      </pc:sldChg>
      <pc:sldChg chg="addSp delSp modSp add replId">
        <pc:chgData name="Alex Pavluck" userId="S::apavluck_sightsavers.org#ext#@worldhealthorg.onmicrosoft.com::b5569a0a-85de-40e8-98a3-a63fcf80936f" providerId="AD" clId="Web-{7C723356-C37C-81B8-7790-0C24CD8AE32E}" dt="2024-09-26T19:39:44.513" v="1009" actId="20577"/>
        <pc:sldMkLst>
          <pc:docMk/>
          <pc:sldMk cId="118326660" sldId="372"/>
        </pc:sldMkLst>
        <pc:spChg chg="del">
          <ac:chgData name="Alex Pavluck" userId="S::apavluck_sightsavers.org#ext#@worldhealthorg.onmicrosoft.com::b5569a0a-85de-40e8-98a3-a63fcf80936f" providerId="AD" clId="Web-{7C723356-C37C-81B8-7790-0C24CD8AE32E}" dt="2024-09-26T19:29:10.165" v="267"/>
          <ac:spMkLst>
            <pc:docMk/>
            <pc:sldMk cId="118326660" sldId="372"/>
            <ac:spMk id="4" creationId="{CA8CF25A-F44C-D22D-AB96-B4803CE87C17}"/>
          </ac:spMkLst>
        </pc:spChg>
        <pc:spChg chg="mod">
          <ac:chgData name="Alex Pavluck" userId="S::apavluck_sightsavers.org#ext#@worldhealthorg.onmicrosoft.com::b5569a0a-85de-40e8-98a3-a63fcf80936f" providerId="AD" clId="Web-{7C723356-C37C-81B8-7790-0C24CD8AE32E}" dt="2024-09-26T19:29:05.555" v="266" actId="20577"/>
          <ac:spMkLst>
            <pc:docMk/>
            <pc:sldMk cId="118326660" sldId="372"/>
            <ac:spMk id="6" creationId="{6110BDAD-E446-E842-8902-2030C8224A02}"/>
          </ac:spMkLst>
        </pc:spChg>
        <pc:spChg chg="add mod">
          <ac:chgData name="Alex Pavluck" userId="S::apavluck_sightsavers.org#ext#@worldhealthorg.onmicrosoft.com::b5569a0a-85de-40e8-98a3-a63fcf80936f" providerId="AD" clId="Web-{7C723356-C37C-81B8-7790-0C24CD8AE32E}" dt="2024-09-26T19:39:44.513" v="1009" actId="20577"/>
          <ac:spMkLst>
            <pc:docMk/>
            <pc:sldMk cId="118326660" sldId="372"/>
            <ac:spMk id="7" creationId="{3030EBE6-9BFB-1E78-F51D-EF10886DCC16}"/>
          </ac:spMkLst>
        </pc:spChg>
        <pc:picChg chg="del">
          <ac:chgData name="Alex Pavluck" userId="S::apavluck_sightsavers.org#ext#@worldhealthorg.onmicrosoft.com::b5569a0a-85de-40e8-98a3-a63fcf80936f" providerId="AD" clId="Web-{7C723356-C37C-81B8-7790-0C24CD8AE32E}" dt="2024-09-26T19:29:11.587" v="268"/>
          <ac:picMkLst>
            <pc:docMk/>
            <pc:sldMk cId="118326660" sldId="372"/>
            <ac:picMk id="9" creationId="{F0FD1F1E-2085-A253-DEC9-00D3B26EED6F}"/>
          </ac:picMkLst>
        </pc:picChg>
      </pc:sldChg>
      <pc:sldChg chg="addSp delSp modSp add replId">
        <pc:chgData name="Alex Pavluck" userId="S::apavluck_sightsavers.org#ext#@worldhealthorg.onmicrosoft.com::b5569a0a-85de-40e8-98a3-a63fcf80936f" providerId="AD" clId="Web-{7C723356-C37C-81B8-7790-0C24CD8AE32E}" dt="2024-09-26T19:44:35.959" v="1034" actId="1076"/>
        <pc:sldMkLst>
          <pc:docMk/>
          <pc:sldMk cId="2177181215" sldId="373"/>
        </pc:sldMkLst>
        <pc:spChg chg="add del mod">
          <ac:chgData name="Alex Pavluck" userId="S::apavluck_sightsavers.org#ext#@worldhealthorg.onmicrosoft.com::b5569a0a-85de-40e8-98a3-a63fcf80936f" providerId="AD" clId="Web-{7C723356-C37C-81B8-7790-0C24CD8AE32E}" dt="2024-09-26T19:40:06.358" v="1029"/>
          <ac:spMkLst>
            <pc:docMk/>
            <pc:sldMk cId="2177181215" sldId="373"/>
            <ac:spMk id="5" creationId="{76BB7252-E77B-CCBE-A748-AA8663D73514}"/>
          </ac:spMkLst>
        </pc:spChg>
        <pc:spChg chg="mod">
          <ac:chgData name="Alex Pavluck" userId="S::apavluck_sightsavers.org#ext#@worldhealthorg.onmicrosoft.com::b5569a0a-85de-40e8-98a3-a63fcf80936f" providerId="AD" clId="Web-{7C723356-C37C-81B8-7790-0C24CD8AE32E}" dt="2024-09-26T19:29:44.010" v="329" actId="14100"/>
          <ac:spMkLst>
            <pc:docMk/>
            <pc:sldMk cId="2177181215" sldId="373"/>
            <ac:spMk id="6" creationId="{6110BDAD-E446-E842-8902-2030C8224A02}"/>
          </ac:spMkLst>
        </pc:spChg>
        <pc:picChg chg="add mod">
          <ac:chgData name="Alex Pavluck" userId="S::apavluck_sightsavers.org#ext#@worldhealthorg.onmicrosoft.com::b5569a0a-85de-40e8-98a3-a63fcf80936f" providerId="AD" clId="Web-{7C723356-C37C-81B8-7790-0C24CD8AE32E}" dt="2024-09-26T19:44:35.959" v="1034" actId="1076"/>
          <ac:picMkLst>
            <pc:docMk/>
            <pc:sldMk cId="2177181215" sldId="373"/>
            <ac:picMk id="7" creationId="{21A546B9-7484-741F-3C95-F457211263EA}"/>
          </ac:picMkLst>
        </pc:picChg>
      </pc:sldChg>
      <pc:sldChg chg="addSp modSp add replId">
        <pc:chgData name="Alex Pavluck" userId="S::apavluck_sightsavers.org#ext#@worldhealthorg.onmicrosoft.com::b5569a0a-85de-40e8-98a3-a63fcf80936f" providerId="AD" clId="Web-{7C723356-C37C-81B8-7790-0C24CD8AE32E}" dt="2024-09-26T19:45:03.164" v="1048" actId="20577"/>
        <pc:sldMkLst>
          <pc:docMk/>
          <pc:sldMk cId="4257484958" sldId="374"/>
        </pc:sldMkLst>
        <pc:spChg chg="add mod">
          <ac:chgData name="Alex Pavluck" userId="S::apavluck_sightsavers.org#ext#@worldhealthorg.onmicrosoft.com::b5569a0a-85de-40e8-98a3-a63fcf80936f" providerId="AD" clId="Web-{7C723356-C37C-81B8-7790-0C24CD8AE32E}" dt="2024-09-26T19:45:03.164" v="1048" actId="20577"/>
          <ac:spMkLst>
            <pc:docMk/>
            <pc:sldMk cId="4257484958" sldId="374"/>
            <ac:spMk id="4" creationId="{9F2198CA-3B47-6184-3998-581ADB091863}"/>
          </ac:spMkLst>
        </pc:spChg>
        <pc:spChg chg="mod">
          <ac:chgData name="Alex Pavluck" userId="S::apavluck_sightsavers.org#ext#@worldhealthorg.onmicrosoft.com::b5569a0a-85de-40e8-98a3-a63fcf80936f" providerId="AD" clId="Web-{7C723356-C37C-81B8-7790-0C24CD8AE32E}" dt="2024-09-26T19:33:20.739" v="585" actId="20577"/>
          <ac:spMkLst>
            <pc:docMk/>
            <pc:sldMk cId="4257484958" sldId="374"/>
            <ac:spMk id="6" creationId="{6110BDAD-E446-E842-8902-2030C8224A02}"/>
          </ac:spMkLst>
        </pc:spChg>
      </pc:sldChg>
      <pc:sldChg chg="modSp add mod replId setBg">
        <pc:chgData name="Alex Pavluck" userId="S::apavluck_sightsavers.org#ext#@worldhealthorg.onmicrosoft.com::b5569a0a-85de-40e8-98a3-a63fcf80936f" providerId="AD" clId="Web-{7C723356-C37C-81B8-7790-0C24CD8AE32E}" dt="2024-09-26T19:34:59.109" v="753"/>
        <pc:sldMkLst>
          <pc:docMk/>
          <pc:sldMk cId="3780241214" sldId="375"/>
        </pc:sldMkLst>
        <pc:spChg chg="mod">
          <ac:chgData name="Alex Pavluck" userId="S::apavluck_sightsavers.org#ext#@worldhealthorg.onmicrosoft.com::b5569a0a-85de-40e8-98a3-a63fcf80936f" providerId="AD" clId="Web-{7C723356-C37C-81B8-7790-0C24CD8AE32E}" dt="2024-09-26T19:34:34.652" v="751" actId="20577"/>
          <ac:spMkLst>
            <pc:docMk/>
            <pc:sldMk cId="3780241214" sldId="375"/>
            <ac:spMk id="4" creationId="{9F2198CA-3B47-6184-3998-581ADB091863}"/>
          </ac:spMkLst>
        </pc:spChg>
        <pc:spChg chg="mod">
          <ac:chgData name="Alex Pavluck" userId="S::apavluck_sightsavers.org#ext#@worldhealthorg.onmicrosoft.com::b5569a0a-85de-40e8-98a3-a63fcf80936f" providerId="AD" clId="Web-{7C723356-C37C-81B8-7790-0C24CD8AE32E}" dt="2024-09-26T19:33:40.928" v="604" actId="20577"/>
          <ac:spMkLst>
            <pc:docMk/>
            <pc:sldMk cId="3780241214" sldId="375"/>
            <ac:spMk id="6" creationId="{6110BDAD-E446-E842-8902-2030C8224A02}"/>
          </ac:spMkLst>
        </pc:spChg>
      </pc:sldChg>
      <pc:sldChg chg="modSp add replId">
        <pc:chgData name="Alex Pavluck" userId="S::apavluck_sightsavers.org#ext#@worldhealthorg.onmicrosoft.com::b5569a0a-85de-40e8-98a3-a63fcf80936f" providerId="AD" clId="Web-{7C723356-C37C-81B8-7790-0C24CD8AE32E}" dt="2024-09-26T19:37:54.680" v="822" actId="20577"/>
        <pc:sldMkLst>
          <pc:docMk/>
          <pc:sldMk cId="4083792643" sldId="376"/>
        </pc:sldMkLst>
        <pc:spChg chg="mod">
          <ac:chgData name="Alex Pavluck" userId="S::apavluck_sightsavers.org#ext#@worldhealthorg.onmicrosoft.com::b5569a0a-85de-40e8-98a3-a63fcf80936f" providerId="AD" clId="Web-{7C723356-C37C-81B8-7790-0C24CD8AE32E}" dt="2024-09-26T19:37:54.680" v="822" actId="20577"/>
          <ac:spMkLst>
            <pc:docMk/>
            <pc:sldMk cId="4083792643" sldId="376"/>
            <ac:spMk id="6" creationId="{6110BDAD-E446-E842-8902-2030C8224A02}"/>
          </ac:spMkLst>
        </pc:spChg>
      </pc:sldChg>
      <pc:sldChg chg="delSp modSp add replId">
        <pc:chgData name="Alex Pavluck" userId="S::apavluck_sightsavers.org#ext#@worldhealthorg.onmicrosoft.com::b5569a0a-85de-40e8-98a3-a63fcf80936f" providerId="AD" clId="Web-{7C723356-C37C-81B8-7790-0C24CD8AE32E}" dt="2024-09-26T19:39:08.043" v="977" actId="1076"/>
        <pc:sldMkLst>
          <pc:docMk/>
          <pc:sldMk cId="1257199656" sldId="377"/>
        </pc:sldMkLst>
        <pc:spChg chg="mod">
          <ac:chgData name="Alex Pavluck" userId="S::apavluck_sightsavers.org#ext#@worldhealthorg.onmicrosoft.com::b5569a0a-85de-40e8-98a3-a63fcf80936f" providerId="AD" clId="Web-{7C723356-C37C-81B8-7790-0C24CD8AE32E}" dt="2024-09-26T19:39:08.043" v="977" actId="1076"/>
          <ac:spMkLst>
            <pc:docMk/>
            <pc:sldMk cId="1257199656" sldId="377"/>
            <ac:spMk id="6" creationId="{96F39F25-E539-A25B-600F-02A745302528}"/>
          </ac:spMkLst>
        </pc:spChg>
        <pc:picChg chg="del">
          <ac:chgData name="Alex Pavluck" userId="S::apavluck_sightsavers.org#ext#@worldhealthorg.onmicrosoft.com::b5569a0a-85de-40e8-98a3-a63fcf80936f" providerId="AD" clId="Web-{7C723356-C37C-81B8-7790-0C24CD8AE32E}" dt="2024-09-26T19:39:04.840" v="976"/>
          <ac:picMkLst>
            <pc:docMk/>
            <pc:sldMk cId="1257199656" sldId="377"/>
            <ac:picMk id="7" creationId="{EECE42BB-2FC1-8DFA-F0A2-48A7BA496812}"/>
          </ac:picMkLst>
        </pc:picChg>
      </pc:sldChg>
      <pc:sldChg chg="addSp delSp modSp add replId">
        <pc:chgData name="Alex Pavluck" userId="S::apavluck_sightsavers.org#ext#@worldhealthorg.onmicrosoft.com::b5569a0a-85de-40e8-98a3-a63fcf80936f" providerId="AD" clId="Web-{7C723356-C37C-81B8-7790-0C24CD8AE32E}" dt="2024-09-26T19:52:10.340" v="1230" actId="1076"/>
        <pc:sldMkLst>
          <pc:docMk/>
          <pc:sldMk cId="4253543853" sldId="378"/>
        </pc:sldMkLst>
        <pc:spChg chg="mod">
          <ac:chgData name="Alex Pavluck" userId="S::apavluck_sightsavers.org#ext#@worldhealthorg.onmicrosoft.com::b5569a0a-85de-40e8-98a3-a63fcf80936f" providerId="AD" clId="Web-{7C723356-C37C-81B8-7790-0C24CD8AE32E}" dt="2024-09-26T19:46:07.932" v="1058" actId="20577"/>
          <ac:spMkLst>
            <pc:docMk/>
            <pc:sldMk cId="4253543853" sldId="378"/>
            <ac:spMk id="6" creationId="{6110BDAD-E446-E842-8902-2030C8224A02}"/>
          </ac:spMkLst>
        </pc:spChg>
        <pc:spChg chg="mod">
          <ac:chgData name="Alex Pavluck" userId="S::apavluck_sightsavers.org#ext#@worldhealthorg.onmicrosoft.com::b5569a0a-85de-40e8-98a3-a63fcf80936f" providerId="AD" clId="Web-{7C723356-C37C-81B8-7790-0C24CD8AE32E}" dt="2024-09-26T19:52:10.340" v="1230" actId="1076"/>
          <ac:spMkLst>
            <pc:docMk/>
            <pc:sldMk cId="4253543853" sldId="378"/>
            <ac:spMk id="14" creationId="{459E9DE5-818D-A557-C277-47086652EC6A}"/>
          </ac:spMkLst>
        </pc:spChg>
        <pc:spChg chg="mod">
          <ac:chgData name="Alex Pavluck" userId="S::apavluck_sightsavers.org#ext#@worldhealthorg.onmicrosoft.com::b5569a0a-85de-40e8-98a3-a63fcf80936f" providerId="AD" clId="Web-{7C723356-C37C-81B8-7790-0C24CD8AE32E}" dt="2024-09-26T19:51:45.792" v="1200" actId="1076"/>
          <ac:spMkLst>
            <pc:docMk/>
            <pc:sldMk cId="4253543853" sldId="378"/>
            <ac:spMk id="15" creationId="{E5C19B68-5FD6-653B-4D3B-F027960E27FB}"/>
          </ac:spMkLst>
        </pc:spChg>
        <pc:spChg chg="mod">
          <ac:chgData name="Alex Pavluck" userId="S::apavluck_sightsavers.org#ext#@worldhealthorg.onmicrosoft.com::b5569a0a-85de-40e8-98a3-a63fcf80936f" providerId="AD" clId="Web-{7C723356-C37C-81B8-7790-0C24CD8AE32E}" dt="2024-09-26T19:51:38.542" v="1198" actId="1076"/>
          <ac:spMkLst>
            <pc:docMk/>
            <pc:sldMk cId="4253543853" sldId="378"/>
            <ac:spMk id="16" creationId="{D66D4678-708C-2E64-ADDC-217A136CA2D7}"/>
          </ac:spMkLst>
        </pc:spChg>
        <pc:spChg chg="mod">
          <ac:chgData name="Alex Pavluck" userId="S::apavluck_sightsavers.org#ext#@worldhealthorg.onmicrosoft.com::b5569a0a-85de-40e8-98a3-a63fcf80936f" providerId="AD" clId="Web-{7C723356-C37C-81B8-7790-0C24CD8AE32E}" dt="2024-09-26T19:51:40.933" v="1199" actId="1076"/>
          <ac:spMkLst>
            <pc:docMk/>
            <pc:sldMk cId="4253543853" sldId="378"/>
            <ac:spMk id="17" creationId="{8A324E81-90B7-1ADE-D0BD-508737C96B93}"/>
          </ac:spMkLst>
        </pc:spChg>
        <pc:picChg chg="add mod">
          <ac:chgData name="Alex Pavluck" userId="S::apavluck_sightsavers.org#ext#@worldhealthorg.onmicrosoft.com::b5569a0a-85de-40e8-98a3-a63fcf80936f" providerId="AD" clId="Web-{7C723356-C37C-81B8-7790-0C24CD8AE32E}" dt="2024-09-26T19:47:00.404" v="1075" actId="1076"/>
          <ac:picMkLst>
            <pc:docMk/>
            <pc:sldMk cId="4253543853" sldId="378"/>
            <ac:picMk id="4" creationId="{827947B3-1762-C5B0-2C89-BD95EF11043C}"/>
          </ac:picMkLst>
        </pc:picChg>
        <pc:picChg chg="del">
          <ac:chgData name="Alex Pavluck" userId="S::apavluck_sightsavers.org#ext#@worldhealthorg.onmicrosoft.com::b5569a0a-85de-40e8-98a3-a63fcf80936f" providerId="AD" clId="Web-{7C723356-C37C-81B8-7790-0C24CD8AE32E}" dt="2024-09-26T19:46:09.089" v="1059"/>
          <ac:picMkLst>
            <pc:docMk/>
            <pc:sldMk cId="4253543853" sldId="378"/>
            <ac:picMk id="5" creationId="{4FDA1D4B-C233-440A-CFAE-2CF237E6DD64}"/>
          </ac:picMkLst>
        </pc:picChg>
        <pc:picChg chg="add mod">
          <ac:chgData name="Alex Pavluck" userId="S::apavluck_sightsavers.org#ext#@worldhealthorg.onmicrosoft.com::b5569a0a-85de-40e8-98a3-a63fcf80936f" providerId="AD" clId="Web-{7C723356-C37C-81B8-7790-0C24CD8AE32E}" dt="2024-09-26T19:51:36.026" v="1197" actId="1076"/>
          <ac:picMkLst>
            <pc:docMk/>
            <pc:sldMk cId="4253543853" sldId="378"/>
            <ac:picMk id="7" creationId="{9DF44CB7-7784-811A-10DE-42CD8FA7873C}"/>
          </ac:picMkLst>
        </pc:picChg>
        <pc:picChg chg="add mod">
          <ac:chgData name="Alex Pavluck" userId="S::apavluck_sightsavers.org#ext#@worldhealthorg.onmicrosoft.com::b5569a0a-85de-40e8-98a3-a63fcf80936f" providerId="AD" clId="Web-{7C723356-C37C-81B8-7790-0C24CD8AE32E}" dt="2024-09-26T19:51:30.166" v="1195" actId="1076"/>
          <ac:picMkLst>
            <pc:docMk/>
            <pc:sldMk cId="4253543853" sldId="378"/>
            <ac:picMk id="8" creationId="{8C711640-AF00-FCED-D273-EED80A41AE3D}"/>
          </ac:picMkLst>
        </pc:picChg>
        <pc:picChg chg="del">
          <ac:chgData name="Alex Pavluck" userId="S::apavluck_sightsavers.org#ext#@worldhealthorg.onmicrosoft.com::b5569a0a-85de-40e8-98a3-a63fcf80936f" providerId="AD" clId="Web-{7C723356-C37C-81B8-7790-0C24CD8AE32E}" dt="2024-09-26T19:46:17.792" v="1064"/>
          <ac:picMkLst>
            <pc:docMk/>
            <pc:sldMk cId="4253543853" sldId="378"/>
            <ac:picMk id="9" creationId="{02987071-92C3-6E34-DC88-A7F2BB10809C}"/>
          </ac:picMkLst>
        </pc:picChg>
        <pc:picChg chg="add mod">
          <ac:chgData name="Alex Pavluck" userId="S::apavluck_sightsavers.org#ext#@worldhealthorg.onmicrosoft.com::b5569a0a-85de-40e8-98a3-a63fcf80936f" providerId="AD" clId="Web-{7C723356-C37C-81B8-7790-0C24CD8AE32E}" dt="2024-09-26T19:51:25.494" v="1192" actId="1076"/>
          <ac:picMkLst>
            <pc:docMk/>
            <pc:sldMk cId="4253543853" sldId="378"/>
            <ac:picMk id="10" creationId="{D9E9EC72-69A6-A873-7EE3-1C1E9C446883}"/>
          </ac:picMkLst>
        </pc:picChg>
        <pc:picChg chg="del">
          <ac:chgData name="Alex Pavluck" userId="S::apavluck_sightsavers.org#ext#@worldhealthorg.onmicrosoft.com::b5569a0a-85de-40e8-98a3-a63fcf80936f" providerId="AD" clId="Web-{7C723356-C37C-81B8-7790-0C24CD8AE32E}" dt="2024-09-26T19:46:22.636" v="1067"/>
          <ac:picMkLst>
            <pc:docMk/>
            <pc:sldMk cId="4253543853" sldId="378"/>
            <ac:picMk id="11" creationId="{4EB66C24-24F3-A498-BA7B-D34839F709FC}"/>
          </ac:picMkLst>
        </pc:picChg>
        <pc:picChg chg="del">
          <ac:chgData name="Alex Pavluck" userId="S::apavluck_sightsavers.org#ext#@worldhealthorg.onmicrosoft.com::b5569a0a-85de-40e8-98a3-a63fcf80936f" providerId="AD" clId="Web-{7C723356-C37C-81B8-7790-0C24CD8AE32E}" dt="2024-09-26T19:46:34.934" v="1073"/>
          <ac:picMkLst>
            <pc:docMk/>
            <pc:sldMk cId="4253543853" sldId="378"/>
            <ac:picMk id="13" creationId="{02C7A8C8-6D6B-3140-C5BA-678DBF48B648}"/>
          </ac:picMkLst>
        </pc:picChg>
      </pc:sldChg>
    </pc:docChg>
  </pc:docChgLst>
  <pc:docChgLst>
    <pc:chgData name="YUMBA NDUBA, Dyesse" userId="d61d5ee8-517e-4218-9466-26c47016cb12" providerId="ADAL" clId="{68C2DA99-1226-4915-BE51-1E91722BC7C0}"/>
    <pc:docChg chg="undo redo custSel modSld">
      <pc:chgData name="YUMBA NDUBA, Dyesse" userId="d61d5ee8-517e-4218-9466-26c47016cb12" providerId="ADAL" clId="{68C2DA99-1226-4915-BE51-1E91722BC7C0}" dt="2024-11-13T12:55:45.749" v="1899" actId="20577"/>
      <pc:docMkLst>
        <pc:docMk/>
      </pc:docMkLst>
      <pc:sldChg chg="modSp mod">
        <pc:chgData name="YUMBA NDUBA, Dyesse" userId="d61d5ee8-517e-4218-9466-26c47016cb12" providerId="ADAL" clId="{68C2DA99-1226-4915-BE51-1E91722BC7C0}" dt="2024-11-13T12:55:45.749" v="1899" actId="20577"/>
        <pc:sldMkLst>
          <pc:docMk/>
          <pc:sldMk cId="1099287259" sldId="285"/>
        </pc:sldMkLst>
        <pc:spChg chg="mod">
          <ac:chgData name="YUMBA NDUBA, Dyesse" userId="d61d5ee8-517e-4218-9466-26c47016cb12" providerId="ADAL" clId="{68C2DA99-1226-4915-BE51-1E91722BC7C0}" dt="2024-11-13T12:55:45.749" v="1899" actId="20577"/>
          <ac:spMkLst>
            <pc:docMk/>
            <pc:sldMk cId="1099287259" sldId="285"/>
            <ac:spMk id="3" creationId="{BAFA0B16-0771-3045-BCA2-7A9CE28BCE74}"/>
          </ac:spMkLst>
        </pc:spChg>
      </pc:sldChg>
      <pc:sldChg chg="modSp mod">
        <pc:chgData name="YUMBA NDUBA, Dyesse" userId="d61d5ee8-517e-4218-9466-26c47016cb12" providerId="ADAL" clId="{68C2DA99-1226-4915-BE51-1E91722BC7C0}" dt="2024-11-11T15:08:57.152" v="4" actId="1076"/>
        <pc:sldMkLst>
          <pc:docMk/>
          <pc:sldMk cId="3439872248" sldId="305"/>
        </pc:sldMkLst>
        <pc:spChg chg="mod">
          <ac:chgData name="YUMBA NDUBA, Dyesse" userId="d61d5ee8-517e-4218-9466-26c47016cb12" providerId="ADAL" clId="{68C2DA99-1226-4915-BE51-1E91722BC7C0}" dt="2024-11-11T15:08:57.152" v="4" actId="1076"/>
          <ac:spMkLst>
            <pc:docMk/>
            <pc:sldMk cId="3439872248" sldId="305"/>
            <ac:spMk id="3" creationId="{6CD35A70-B505-6E47-94EF-8F871A1359A6}"/>
          </ac:spMkLst>
        </pc:spChg>
      </pc:sldChg>
      <pc:sldChg chg="addSp delSp modSp mod">
        <pc:chgData name="YUMBA NDUBA, Dyesse" userId="d61d5ee8-517e-4218-9466-26c47016cb12" providerId="ADAL" clId="{68C2DA99-1226-4915-BE51-1E91722BC7C0}" dt="2024-11-13T09:39:59.359" v="556" actId="208"/>
        <pc:sldMkLst>
          <pc:docMk/>
          <pc:sldMk cId="3056590122" sldId="308"/>
        </pc:sldMkLst>
        <pc:spChg chg="mod">
          <ac:chgData name="YUMBA NDUBA, Dyesse" userId="d61d5ee8-517e-4218-9466-26c47016cb12" providerId="ADAL" clId="{68C2DA99-1226-4915-BE51-1E91722BC7C0}" dt="2024-11-13T09:18:39.232" v="504" actId="948"/>
          <ac:spMkLst>
            <pc:docMk/>
            <pc:sldMk cId="3056590122" sldId="308"/>
            <ac:spMk id="4" creationId="{CA8CF25A-F44C-D22D-AB96-B4803CE87C17}"/>
          </ac:spMkLst>
        </pc:spChg>
        <pc:spChg chg="mod">
          <ac:chgData name="YUMBA NDUBA, Dyesse" userId="d61d5ee8-517e-4218-9466-26c47016cb12" providerId="ADAL" clId="{68C2DA99-1226-4915-BE51-1E91722BC7C0}" dt="2024-11-13T09:36:47.506" v="546" actId="27636"/>
          <ac:spMkLst>
            <pc:docMk/>
            <pc:sldMk cId="3056590122" sldId="308"/>
            <ac:spMk id="6" creationId="{6110BDAD-E446-E842-8902-2030C8224A02}"/>
          </ac:spMkLst>
        </pc:spChg>
        <pc:picChg chg="add mod">
          <ac:chgData name="YUMBA NDUBA, Dyesse" userId="d61d5ee8-517e-4218-9466-26c47016cb12" providerId="ADAL" clId="{68C2DA99-1226-4915-BE51-1E91722BC7C0}" dt="2024-11-13T09:39:59.359" v="556" actId="208"/>
          <ac:picMkLst>
            <pc:docMk/>
            <pc:sldMk cId="3056590122" sldId="308"/>
            <ac:picMk id="5" creationId="{82DA1719-1D86-4320-A3BE-5F57A89DF410}"/>
          </ac:picMkLst>
        </pc:picChg>
        <pc:picChg chg="del">
          <ac:chgData name="YUMBA NDUBA, Dyesse" userId="d61d5ee8-517e-4218-9466-26c47016cb12" providerId="ADAL" clId="{68C2DA99-1226-4915-BE51-1E91722BC7C0}" dt="2024-11-13T09:39:46.636" v="553" actId="478"/>
          <ac:picMkLst>
            <pc:docMk/>
            <pc:sldMk cId="3056590122" sldId="308"/>
            <ac:picMk id="9" creationId="{F0FD1F1E-2085-A253-DEC9-00D3B26EED6F}"/>
          </ac:picMkLst>
        </pc:picChg>
      </pc:sldChg>
      <pc:sldChg chg="modSp mod">
        <pc:chgData name="YUMBA NDUBA, Dyesse" userId="d61d5ee8-517e-4218-9466-26c47016cb12" providerId="ADAL" clId="{68C2DA99-1226-4915-BE51-1E91722BC7C0}" dt="2024-11-13T10:03:01.100" v="1004" actId="20577"/>
        <pc:sldMkLst>
          <pc:docMk/>
          <pc:sldMk cId="264446636" sldId="310"/>
        </pc:sldMkLst>
        <pc:spChg chg="mod">
          <ac:chgData name="YUMBA NDUBA, Dyesse" userId="d61d5ee8-517e-4218-9466-26c47016cb12" providerId="ADAL" clId="{68C2DA99-1226-4915-BE51-1E91722BC7C0}" dt="2024-11-13T09:58:33.940" v="971" actId="20577"/>
          <ac:spMkLst>
            <pc:docMk/>
            <pc:sldMk cId="264446636" sldId="310"/>
            <ac:spMk id="17" creationId="{E9A0F853-3008-800D-8EF4-CB152F09D850}"/>
          </ac:spMkLst>
        </pc:spChg>
        <pc:spChg chg="mod">
          <ac:chgData name="YUMBA NDUBA, Dyesse" userId="d61d5ee8-517e-4218-9466-26c47016cb12" providerId="ADAL" clId="{68C2DA99-1226-4915-BE51-1E91722BC7C0}" dt="2024-11-13T10:01:21.939" v="991" actId="14100"/>
          <ac:spMkLst>
            <pc:docMk/>
            <pc:sldMk cId="264446636" sldId="310"/>
            <ac:spMk id="21" creationId="{F9F9476C-FF62-5C54-BA59-729D0FECA276}"/>
          </ac:spMkLst>
        </pc:spChg>
        <pc:spChg chg="mod">
          <ac:chgData name="YUMBA NDUBA, Dyesse" userId="d61d5ee8-517e-4218-9466-26c47016cb12" providerId="ADAL" clId="{68C2DA99-1226-4915-BE51-1E91722BC7C0}" dt="2024-11-13T10:01:57.333" v="995" actId="6549"/>
          <ac:spMkLst>
            <pc:docMk/>
            <pc:sldMk cId="264446636" sldId="310"/>
            <ac:spMk id="22" creationId="{8A0082A0-5FB8-F78A-13A5-A3AAB262F900}"/>
          </ac:spMkLst>
        </pc:spChg>
        <pc:spChg chg="mod">
          <ac:chgData name="YUMBA NDUBA, Dyesse" userId="d61d5ee8-517e-4218-9466-26c47016cb12" providerId="ADAL" clId="{68C2DA99-1226-4915-BE51-1E91722BC7C0}" dt="2024-11-13T10:03:01.100" v="1004" actId="20577"/>
          <ac:spMkLst>
            <pc:docMk/>
            <pc:sldMk cId="264446636" sldId="310"/>
            <ac:spMk id="23" creationId="{6F4BF8BB-0AD9-7811-036E-1A83781A1F19}"/>
          </ac:spMkLst>
        </pc:spChg>
      </pc:sldChg>
      <pc:sldChg chg="modSp mod">
        <pc:chgData name="YUMBA NDUBA, Dyesse" userId="d61d5ee8-517e-4218-9466-26c47016cb12" providerId="ADAL" clId="{68C2DA99-1226-4915-BE51-1E91722BC7C0}" dt="2024-11-13T09:50:55.843" v="743"/>
        <pc:sldMkLst>
          <pc:docMk/>
          <pc:sldMk cId="1895630433" sldId="311"/>
        </pc:sldMkLst>
        <pc:spChg chg="mod">
          <ac:chgData name="YUMBA NDUBA, Dyesse" userId="d61d5ee8-517e-4218-9466-26c47016cb12" providerId="ADAL" clId="{68C2DA99-1226-4915-BE51-1E91722BC7C0}" dt="2024-11-13T09:48:06.881" v="733" actId="6549"/>
          <ac:spMkLst>
            <pc:docMk/>
            <pc:sldMk cId="1895630433" sldId="311"/>
            <ac:spMk id="6" creationId="{6110BDAD-E446-E842-8902-2030C8224A02}"/>
          </ac:spMkLst>
        </pc:spChg>
        <pc:spChg chg="mod">
          <ac:chgData name="YUMBA NDUBA, Dyesse" userId="d61d5ee8-517e-4218-9466-26c47016cb12" providerId="ADAL" clId="{68C2DA99-1226-4915-BE51-1E91722BC7C0}" dt="2024-11-13T09:48:44.584" v="734"/>
          <ac:spMkLst>
            <pc:docMk/>
            <pc:sldMk cId="1895630433" sldId="311"/>
            <ac:spMk id="14" creationId="{459E9DE5-818D-A557-C277-47086652EC6A}"/>
          </ac:spMkLst>
        </pc:spChg>
        <pc:spChg chg="mod">
          <ac:chgData name="YUMBA NDUBA, Dyesse" userId="d61d5ee8-517e-4218-9466-26c47016cb12" providerId="ADAL" clId="{68C2DA99-1226-4915-BE51-1E91722BC7C0}" dt="2024-11-13T09:49:01.161" v="735"/>
          <ac:spMkLst>
            <pc:docMk/>
            <pc:sldMk cId="1895630433" sldId="311"/>
            <ac:spMk id="15" creationId="{E5C19B68-5FD6-653B-4D3B-F027960E27FB}"/>
          </ac:spMkLst>
        </pc:spChg>
        <pc:spChg chg="mod">
          <ac:chgData name="YUMBA NDUBA, Dyesse" userId="d61d5ee8-517e-4218-9466-26c47016cb12" providerId="ADAL" clId="{68C2DA99-1226-4915-BE51-1E91722BC7C0}" dt="2024-11-13T09:50:30.381" v="742" actId="20577"/>
          <ac:spMkLst>
            <pc:docMk/>
            <pc:sldMk cId="1895630433" sldId="311"/>
            <ac:spMk id="16" creationId="{D66D4678-708C-2E64-ADDC-217A136CA2D7}"/>
          </ac:spMkLst>
        </pc:spChg>
        <pc:spChg chg="mod">
          <ac:chgData name="YUMBA NDUBA, Dyesse" userId="d61d5ee8-517e-4218-9466-26c47016cb12" providerId="ADAL" clId="{68C2DA99-1226-4915-BE51-1E91722BC7C0}" dt="2024-11-13T09:50:55.843" v="743"/>
          <ac:spMkLst>
            <pc:docMk/>
            <pc:sldMk cId="1895630433" sldId="311"/>
            <ac:spMk id="17" creationId="{8A324E81-90B7-1ADE-D0BD-508737C96B93}"/>
          </ac:spMkLst>
        </pc:spChg>
      </pc:sldChg>
      <pc:sldChg chg="modSp mod">
        <pc:chgData name="YUMBA NDUBA, Dyesse" userId="d61d5ee8-517e-4218-9466-26c47016cb12" providerId="ADAL" clId="{68C2DA99-1226-4915-BE51-1E91722BC7C0}" dt="2024-11-13T09:15:43.600" v="480" actId="20577"/>
        <pc:sldMkLst>
          <pc:docMk/>
          <pc:sldMk cId="617273910" sldId="312"/>
        </pc:sldMkLst>
        <pc:spChg chg="mod">
          <ac:chgData name="YUMBA NDUBA, Dyesse" userId="d61d5ee8-517e-4218-9466-26c47016cb12" providerId="ADAL" clId="{68C2DA99-1226-4915-BE51-1E91722BC7C0}" dt="2024-11-13T09:09:11.766" v="431" actId="6549"/>
          <ac:spMkLst>
            <pc:docMk/>
            <pc:sldMk cId="617273910" sldId="312"/>
            <ac:spMk id="3" creationId="{9D5160CB-51C7-3146-AF7D-F62DF9CA03AD}"/>
          </ac:spMkLst>
        </pc:spChg>
        <pc:spChg chg="mod">
          <ac:chgData name="YUMBA NDUBA, Dyesse" userId="d61d5ee8-517e-4218-9466-26c47016cb12" providerId="ADAL" clId="{68C2DA99-1226-4915-BE51-1E91722BC7C0}" dt="2024-11-13T09:15:43.600" v="480" actId="20577"/>
          <ac:spMkLst>
            <pc:docMk/>
            <pc:sldMk cId="617273910" sldId="312"/>
            <ac:spMk id="7" creationId="{9EBD94CE-3683-F07B-D903-B4AB3F0F485D}"/>
          </ac:spMkLst>
        </pc:spChg>
      </pc:sldChg>
      <pc:sldChg chg="addSp delSp modSp mod">
        <pc:chgData name="YUMBA NDUBA, Dyesse" userId="d61d5ee8-517e-4218-9466-26c47016cb12" providerId="ADAL" clId="{68C2DA99-1226-4915-BE51-1E91722BC7C0}" dt="2024-11-13T09:41:02.874" v="562" actId="208"/>
        <pc:sldMkLst>
          <pc:docMk/>
          <pc:sldMk cId="270619867" sldId="349"/>
        </pc:sldMkLst>
        <pc:spChg chg="mod">
          <ac:chgData name="YUMBA NDUBA, Dyesse" userId="d61d5ee8-517e-4218-9466-26c47016cb12" providerId="ADAL" clId="{68C2DA99-1226-4915-BE51-1E91722BC7C0}" dt="2024-11-13T09:23:31.266" v="542" actId="6549"/>
          <ac:spMkLst>
            <pc:docMk/>
            <pc:sldMk cId="270619867" sldId="349"/>
            <ac:spMk id="4" creationId="{CA8CF25A-F44C-D22D-AB96-B4803CE87C17}"/>
          </ac:spMkLst>
        </pc:spChg>
        <pc:spChg chg="mod">
          <ac:chgData name="YUMBA NDUBA, Dyesse" userId="d61d5ee8-517e-4218-9466-26c47016cb12" providerId="ADAL" clId="{68C2DA99-1226-4915-BE51-1E91722BC7C0}" dt="2024-11-13T09:19:28.820" v="508" actId="27636"/>
          <ac:spMkLst>
            <pc:docMk/>
            <pc:sldMk cId="270619867" sldId="349"/>
            <ac:spMk id="6" creationId="{6110BDAD-E446-E842-8902-2030C8224A02}"/>
          </ac:spMkLst>
        </pc:spChg>
        <pc:picChg chg="del">
          <ac:chgData name="YUMBA NDUBA, Dyesse" userId="d61d5ee8-517e-4218-9466-26c47016cb12" providerId="ADAL" clId="{68C2DA99-1226-4915-BE51-1E91722BC7C0}" dt="2024-11-13T09:40:42.578" v="557" actId="478"/>
          <ac:picMkLst>
            <pc:docMk/>
            <pc:sldMk cId="270619867" sldId="349"/>
            <ac:picMk id="5" creationId="{5500F225-0B63-D851-B276-96A25354AEB5}"/>
          </ac:picMkLst>
        </pc:picChg>
        <pc:picChg chg="add mod">
          <ac:chgData name="YUMBA NDUBA, Dyesse" userId="d61d5ee8-517e-4218-9466-26c47016cb12" providerId="ADAL" clId="{68C2DA99-1226-4915-BE51-1E91722BC7C0}" dt="2024-11-13T09:41:02.874" v="562" actId="208"/>
          <ac:picMkLst>
            <pc:docMk/>
            <pc:sldMk cId="270619867" sldId="349"/>
            <ac:picMk id="7" creationId="{68B5E908-1945-0A8E-ACA2-05F82AD0B39D}"/>
          </ac:picMkLst>
        </pc:picChg>
      </pc:sldChg>
      <pc:sldChg chg="addSp delSp modSp mod">
        <pc:chgData name="YUMBA NDUBA, Dyesse" userId="d61d5ee8-517e-4218-9466-26c47016cb12" providerId="ADAL" clId="{68C2DA99-1226-4915-BE51-1E91722BC7C0}" dt="2024-11-13T09:46:51.898" v="699" actId="1035"/>
        <pc:sldMkLst>
          <pc:docMk/>
          <pc:sldMk cId="507045091" sldId="350"/>
        </pc:sldMkLst>
        <pc:spChg chg="mod">
          <ac:chgData name="YUMBA NDUBA, Dyesse" userId="d61d5ee8-517e-4218-9466-26c47016cb12" providerId="ADAL" clId="{68C2DA99-1226-4915-BE51-1E91722BC7C0}" dt="2024-11-13T09:46:51.898" v="699" actId="1035"/>
          <ac:spMkLst>
            <pc:docMk/>
            <pc:sldMk cId="507045091" sldId="350"/>
            <ac:spMk id="4" creationId="{CA8CF25A-F44C-D22D-AB96-B4803CE87C17}"/>
          </ac:spMkLst>
        </pc:spChg>
        <pc:spChg chg="mod">
          <ac:chgData name="YUMBA NDUBA, Dyesse" userId="d61d5ee8-517e-4218-9466-26c47016cb12" providerId="ADAL" clId="{68C2DA99-1226-4915-BE51-1E91722BC7C0}" dt="2024-11-13T09:36:59.030" v="548" actId="27636"/>
          <ac:spMkLst>
            <pc:docMk/>
            <pc:sldMk cId="507045091" sldId="350"/>
            <ac:spMk id="6" creationId="{6110BDAD-E446-E842-8902-2030C8224A02}"/>
          </ac:spMkLst>
        </pc:spChg>
        <pc:picChg chg="add mod">
          <ac:chgData name="YUMBA NDUBA, Dyesse" userId="d61d5ee8-517e-4218-9466-26c47016cb12" providerId="ADAL" clId="{68C2DA99-1226-4915-BE51-1E91722BC7C0}" dt="2024-11-13T09:43:17.564" v="583" actId="1076"/>
          <ac:picMkLst>
            <pc:docMk/>
            <pc:sldMk cId="507045091" sldId="350"/>
            <ac:picMk id="5" creationId="{498A4064-D672-D243-5C7E-72F6E47AC8EC}"/>
          </ac:picMkLst>
        </pc:picChg>
        <pc:picChg chg="del">
          <ac:chgData name="YUMBA NDUBA, Dyesse" userId="d61d5ee8-517e-4218-9466-26c47016cb12" providerId="ADAL" clId="{68C2DA99-1226-4915-BE51-1E91722BC7C0}" dt="2024-11-13T09:41:35.946" v="563" actId="478"/>
          <ac:picMkLst>
            <pc:docMk/>
            <pc:sldMk cId="507045091" sldId="350"/>
            <ac:picMk id="7" creationId="{FC116CF7-F0F3-4946-00DD-42EF66F998FB}"/>
          </ac:picMkLst>
        </pc:picChg>
      </pc:sldChg>
      <pc:sldChg chg="addSp delSp modSp mod">
        <pc:chgData name="YUMBA NDUBA, Dyesse" userId="d61d5ee8-517e-4218-9466-26c47016cb12" providerId="ADAL" clId="{68C2DA99-1226-4915-BE51-1E91722BC7C0}" dt="2024-11-13T10:15:51.162" v="1068" actId="14100"/>
        <pc:sldMkLst>
          <pc:docMk/>
          <pc:sldMk cId="2336101014" sldId="351"/>
        </pc:sldMkLst>
        <pc:spChg chg="mod">
          <ac:chgData name="YUMBA NDUBA, Dyesse" userId="d61d5ee8-517e-4218-9466-26c47016cb12" providerId="ADAL" clId="{68C2DA99-1226-4915-BE51-1E91722BC7C0}" dt="2024-11-13T10:03:42.613" v="1052" actId="27636"/>
          <ac:spMkLst>
            <pc:docMk/>
            <pc:sldMk cId="2336101014" sldId="351"/>
            <ac:spMk id="2" creationId="{A8FD53C5-BD22-5012-8A94-5733E0F5A259}"/>
          </ac:spMkLst>
        </pc:spChg>
        <pc:graphicFrameChg chg="add mod modGraphic">
          <ac:chgData name="YUMBA NDUBA, Dyesse" userId="d61d5ee8-517e-4218-9466-26c47016cb12" providerId="ADAL" clId="{68C2DA99-1226-4915-BE51-1E91722BC7C0}" dt="2024-11-13T10:15:51.162" v="1068" actId="14100"/>
          <ac:graphicFrameMkLst>
            <pc:docMk/>
            <pc:sldMk cId="2336101014" sldId="351"/>
            <ac:graphicFrameMk id="3" creationId="{6F007D3F-15FC-6E27-B24E-37B8D4E8475E}"/>
          </ac:graphicFrameMkLst>
        </pc:graphicFrameChg>
        <pc:graphicFrameChg chg="del mod">
          <ac:chgData name="YUMBA NDUBA, Dyesse" userId="d61d5ee8-517e-4218-9466-26c47016cb12" providerId="ADAL" clId="{68C2DA99-1226-4915-BE51-1E91722BC7C0}" dt="2024-11-13T10:14:02.633" v="1054" actId="478"/>
          <ac:graphicFrameMkLst>
            <pc:docMk/>
            <pc:sldMk cId="2336101014" sldId="351"/>
            <ac:graphicFrameMk id="19" creationId="{0CB3DC53-092F-581E-BF64-787E4F8A503A}"/>
          </ac:graphicFrameMkLst>
        </pc:graphicFrameChg>
      </pc:sldChg>
      <pc:sldChg chg="addSp delSp modSp mod">
        <pc:chgData name="YUMBA NDUBA, Dyesse" userId="d61d5ee8-517e-4218-9466-26c47016cb12" providerId="ADAL" clId="{68C2DA99-1226-4915-BE51-1E91722BC7C0}" dt="2024-11-13T10:16:12.127" v="1087" actId="20577"/>
        <pc:sldMkLst>
          <pc:docMk/>
          <pc:sldMk cId="3473574057" sldId="352"/>
        </pc:sldMkLst>
        <pc:spChg chg="mod">
          <ac:chgData name="YUMBA NDUBA, Dyesse" userId="d61d5ee8-517e-4218-9466-26c47016cb12" providerId="ADAL" clId="{68C2DA99-1226-4915-BE51-1E91722BC7C0}" dt="2024-11-13T10:16:12.127" v="1087" actId="20577"/>
          <ac:spMkLst>
            <pc:docMk/>
            <pc:sldMk cId="3473574057" sldId="352"/>
            <ac:spMk id="2" creationId="{A8FD53C5-BD22-5012-8A94-5733E0F5A259}"/>
          </ac:spMkLst>
        </pc:spChg>
        <pc:graphicFrameChg chg="del">
          <ac:chgData name="YUMBA NDUBA, Dyesse" userId="d61d5ee8-517e-4218-9466-26c47016cb12" providerId="ADAL" clId="{68C2DA99-1226-4915-BE51-1E91722BC7C0}" dt="2024-11-13T10:15:19.840" v="1060" actId="478"/>
          <ac:graphicFrameMkLst>
            <pc:docMk/>
            <pc:sldMk cId="3473574057" sldId="352"/>
            <ac:graphicFrameMk id="3" creationId="{652CBDBB-2379-A3D2-BA94-CBD0796D5D36}"/>
          </ac:graphicFrameMkLst>
        </pc:graphicFrameChg>
        <pc:graphicFrameChg chg="add mod modGraphic">
          <ac:chgData name="YUMBA NDUBA, Dyesse" userId="d61d5ee8-517e-4218-9466-26c47016cb12" providerId="ADAL" clId="{68C2DA99-1226-4915-BE51-1E91722BC7C0}" dt="2024-11-13T10:15:37.254" v="1065" actId="1076"/>
          <ac:graphicFrameMkLst>
            <pc:docMk/>
            <pc:sldMk cId="3473574057" sldId="352"/>
            <ac:graphicFrameMk id="5" creationId="{6B6498BA-41AA-BDFD-C0C0-FABA499920F2}"/>
          </ac:graphicFrameMkLst>
        </pc:graphicFrameChg>
      </pc:sldChg>
      <pc:sldChg chg="addSp delSp modSp mod">
        <pc:chgData name="YUMBA NDUBA, Dyesse" userId="d61d5ee8-517e-4218-9466-26c47016cb12" providerId="ADAL" clId="{68C2DA99-1226-4915-BE51-1E91722BC7C0}" dt="2024-11-13T10:20:01.458" v="1121" actId="403"/>
        <pc:sldMkLst>
          <pc:docMk/>
          <pc:sldMk cId="1787337334" sldId="353"/>
        </pc:sldMkLst>
        <pc:spChg chg="mod">
          <ac:chgData name="YUMBA NDUBA, Dyesse" userId="d61d5ee8-517e-4218-9466-26c47016cb12" providerId="ADAL" clId="{68C2DA99-1226-4915-BE51-1E91722BC7C0}" dt="2024-11-13T10:17:17.342" v="1103" actId="20577"/>
          <ac:spMkLst>
            <pc:docMk/>
            <pc:sldMk cId="1787337334" sldId="353"/>
            <ac:spMk id="2" creationId="{A8FD53C5-BD22-5012-8A94-5733E0F5A259}"/>
          </ac:spMkLst>
        </pc:spChg>
        <pc:graphicFrameChg chg="add mod modGraphic">
          <ac:chgData name="YUMBA NDUBA, Dyesse" userId="d61d5ee8-517e-4218-9466-26c47016cb12" providerId="ADAL" clId="{68C2DA99-1226-4915-BE51-1E91722BC7C0}" dt="2024-11-13T10:20:01.458" v="1121" actId="403"/>
          <ac:graphicFrameMkLst>
            <pc:docMk/>
            <pc:sldMk cId="1787337334" sldId="353"/>
            <ac:graphicFrameMk id="3" creationId="{F2BACBF0-746D-0AF3-EE21-36ED0E2E6313}"/>
          </ac:graphicFrameMkLst>
        </pc:graphicFrameChg>
        <pc:graphicFrameChg chg="del">
          <ac:chgData name="YUMBA NDUBA, Dyesse" userId="d61d5ee8-517e-4218-9466-26c47016cb12" providerId="ADAL" clId="{68C2DA99-1226-4915-BE51-1E91722BC7C0}" dt="2024-11-13T10:18:53.992" v="1104" actId="478"/>
          <ac:graphicFrameMkLst>
            <pc:docMk/>
            <pc:sldMk cId="1787337334" sldId="353"/>
            <ac:graphicFrameMk id="28" creationId="{73510D54-C817-FA93-E862-5A74FCA24B69}"/>
          </ac:graphicFrameMkLst>
        </pc:graphicFrameChg>
      </pc:sldChg>
      <pc:sldChg chg="modSp mod">
        <pc:chgData name="YUMBA NDUBA, Dyesse" userId="d61d5ee8-517e-4218-9466-26c47016cb12" providerId="ADAL" clId="{68C2DA99-1226-4915-BE51-1E91722BC7C0}" dt="2024-11-13T10:26:17.893" v="1195"/>
        <pc:sldMkLst>
          <pc:docMk/>
          <pc:sldMk cId="3258985616" sldId="354"/>
        </pc:sldMkLst>
        <pc:spChg chg="mod">
          <ac:chgData name="YUMBA NDUBA, Dyesse" userId="d61d5ee8-517e-4218-9466-26c47016cb12" providerId="ADAL" clId="{68C2DA99-1226-4915-BE51-1E91722BC7C0}" dt="2024-11-13T10:21:09.110" v="1165" actId="6549"/>
          <ac:spMkLst>
            <pc:docMk/>
            <pc:sldMk cId="3258985616" sldId="354"/>
            <ac:spMk id="3" creationId="{9D5160CB-51C7-3146-AF7D-F62DF9CA03AD}"/>
          </ac:spMkLst>
        </pc:spChg>
        <pc:spChg chg="mod">
          <ac:chgData name="YUMBA NDUBA, Dyesse" userId="d61d5ee8-517e-4218-9466-26c47016cb12" providerId="ADAL" clId="{68C2DA99-1226-4915-BE51-1E91722BC7C0}" dt="2024-11-13T10:21:44.758" v="1178" actId="20577"/>
          <ac:spMkLst>
            <pc:docMk/>
            <pc:sldMk cId="3258985616" sldId="354"/>
            <ac:spMk id="17" creationId="{E9A0F853-3008-800D-8EF4-CB152F09D850}"/>
          </ac:spMkLst>
        </pc:spChg>
        <pc:spChg chg="mod">
          <ac:chgData name="YUMBA NDUBA, Dyesse" userId="d61d5ee8-517e-4218-9466-26c47016cb12" providerId="ADAL" clId="{68C2DA99-1226-4915-BE51-1E91722BC7C0}" dt="2024-11-13T10:23:30.183" v="1194" actId="14100"/>
          <ac:spMkLst>
            <pc:docMk/>
            <pc:sldMk cId="3258985616" sldId="354"/>
            <ac:spMk id="21" creationId="{F9F9476C-FF62-5C54-BA59-729D0FECA276}"/>
          </ac:spMkLst>
        </pc:spChg>
        <pc:spChg chg="mod">
          <ac:chgData name="YUMBA NDUBA, Dyesse" userId="d61d5ee8-517e-4218-9466-26c47016cb12" providerId="ADAL" clId="{68C2DA99-1226-4915-BE51-1E91722BC7C0}" dt="2024-11-13T10:26:17.893" v="1195"/>
          <ac:spMkLst>
            <pc:docMk/>
            <pc:sldMk cId="3258985616" sldId="354"/>
            <ac:spMk id="23" creationId="{6F4BF8BB-0AD9-7811-036E-1A83781A1F19}"/>
          </ac:spMkLst>
        </pc:spChg>
      </pc:sldChg>
      <pc:sldChg chg="addSp delSp modSp mod">
        <pc:chgData name="YUMBA NDUBA, Dyesse" userId="d61d5ee8-517e-4218-9466-26c47016cb12" providerId="ADAL" clId="{68C2DA99-1226-4915-BE51-1E91722BC7C0}" dt="2024-11-13T10:29:33.798" v="1220" actId="20577"/>
        <pc:sldMkLst>
          <pc:docMk/>
          <pc:sldMk cId="1075626394" sldId="355"/>
        </pc:sldMkLst>
        <pc:spChg chg="mod">
          <ac:chgData name="YUMBA NDUBA, Dyesse" userId="d61d5ee8-517e-4218-9466-26c47016cb12" providerId="ADAL" clId="{68C2DA99-1226-4915-BE51-1E91722BC7C0}" dt="2024-11-13T10:29:33.798" v="1220" actId="20577"/>
          <ac:spMkLst>
            <pc:docMk/>
            <pc:sldMk cId="1075626394" sldId="355"/>
            <ac:spMk id="2" creationId="{A8FD53C5-BD22-5012-8A94-5733E0F5A259}"/>
          </ac:spMkLst>
        </pc:spChg>
        <pc:graphicFrameChg chg="add mod modGraphic">
          <ac:chgData name="YUMBA NDUBA, Dyesse" userId="d61d5ee8-517e-4218-9466-26c47016cb12" providerId="ADAL" clId="{68C2DA99-1226-4915-BE51-1E91722BC7C0}" dt="2024-11-13T10:28:48.942" v="1204" actId="1076"/>
          <ac:graphicFrameMkLst>
            <pc:docMk/>
            <pc:sldMk cId="1075626394" sldId="355"/>
            <ac:graphicFrameMk id="3" creationId="{BE5182B8-354E-5208-85AE-121CEF0361A5}"/>
          </ac:graphicFrameMkLst>
        </pc:graphicFrameChg>
        <pc:graphicFrameChg chg="del">
          <ac:chgData name="YUMBA NDUBA, Dyesse" userId="d61d5ee8-517e-4218-9466-26c47016cb12" providerId="ADAL" clId="{68C2DA99-1226-4915-BE51-1E91722BC7C0}" dt="2024-11-13T10:28:17.599" v="1196" actId="478"/>
          <ac:graphicFrameMkLst>
            <pc:docMk/>
            <pc:sldMk cId="1075626394" sldId="355"/>
            <ac:graphicFrameMk id="19" creationId="{0CB3DC53-092F-581E-BF64-787E4F8A503A}"/>
          </ac:graphicFrameMkLst>
        </pc:graphicFrameChg>
      </pc:sldChg>
      <pc:sldChg chg="addSp delSp modSp mod">
        <pc:chgData name="YUMBA NDUBA, Dyesse" userId="d61d5ee8-517e-4218-9466-26c47016cb12" providerId="ADAL" clId="{68C2DA99-1226-4915-BE51-1E91722BC7C0}" dt="2024-11-13T10:33:48.325" v="1244" actId="1076"/>
        <pc:sldMkLst>
          <pc:docMk/>
          <pc:sldMk cId="2263162400" sldId="356"/>
        </pc:sldMkLst>
        <pc:spChg chg="mod">
          <ac:chgData name="YUMBA NDUBA, Dyesse" userId="d61d5ee8-517e-4218-9466-26c47016cb12" providerId="ADAL" clId="{68C2DA99-1226-4915-BE51-1E91722BC7C0}" dt="2024-11-13T10:32:30.551" v="1237" actId="20577"/>
          <ac:spMkLst>
            <pc:docMk/>
            <pc:sldMk cId="2263162400" sldId="356"/>
            <ac:spMk id="2" creationId="{A8FD53C5-BD22-5012-8A94-5733E0F5A259}"/>
          </ac:spMkLst>
        </pc:spChg>
        <pc:graphicFrameChg chg="del">
          <ac:chgData name="YUMBA NDUBA, Dyesse" userId="d61d5ee8-517e-4218-9466-26c47016cb12" providerId="ADAL" clId="{68C2DA99-1226-4915-BE51-1E91722BC7C0}" dt="2024-11-13T10:33:30.207" v="1238" actId="478"/>
          <ac:graphicFrameMkLst>
            <pc:docMk/>
            <pc:sldMk cId="2263162400" sldId="356"/>
            <ac:graphicFrameMk id="3" creationId="{652CBDBB-2379-A3D2-BA94-CBD0796D5D36}"/>
          </ac:graphicFrameMkLst>
        </pc:graphicFrameChg>
        <pc:graphicFrameChg chg="add mod modGraphic">
          <ac:chgData name="YUMBA NDUBA, Dyesse" userId="d61d5ee8-517e-4218-9466-26c47016cb12" providerId="ADAL" clId="{68C2DA99-1226-4915-BE51-1E91722BC7C0}" dt="2024-11-13T10:33:48.325" v="1244" actId="1076"/>
          <ac:graphicFrameMkLst>
            <pc:docMk/>
            <pc:sldMk cId="2263162400" sldId="356"/>
            <ac:graphicFrameMk id="5" creationId="{6663F461-F36F-0FD7-FF77-E6CDE7A92D21}"/>
          </ac:graphicFrameMkLst>
        </pc:graphicFrameChg>
      </pc:sldChg>
      <pc:sldChg chg="addSp delSp modSp mod">
        <pc:chgData name="YUMBA NDUBA, Dyesse" userId="d61d5ee8-517e-4218-9466-26c47016cb12" providerId="ADAL" clId="{68C2DA99-1226-4915-BE51-1E91722BC7C0}" dt="2024-11-13T11:51:40.798" v="1541" actId="207"/>
        <pc:sldMkLst>
          <pc:docMk/>
          <pc:sldMk cId="726806945" sldId="357"/>
        </pc:sldMkLst>
        <pc:spChg chg="mod">
          <ac:chgData name="YUMBA NDUBA, Dyesse" userId="d61d5ee8-517e-4218-9466-26c47016cb12" providerId="ADAL" clId="{68C2DA99-1226-4915-BE51-1E91722BC7C0}" dt="2024-11-13T11:45:58.434" v="1270" actId="20577"/>
          <ac:spMkLst>
            <pc:docMk/>
            <pc:sldMk cId="726806945" sldId="357"/>
            <ac:spMk id="3" creationId="{9D5160CB-51C7-3146-AF7D-F62DF9CA03AD}"/>
          </ac:spMkLst>
        </pc:spChg>
        <pc:spChg chg="mod">
          <ac:chgData name="YUMBA NDUBA, Dyesse" userId="d61d5ee8-517e-4218-9466-26c47016cb12" providerId="ADAL" clId="{68C2DA99-1226-4915-BE51-1E91722BC7C0}" dt="2024-11-13T11:46:58.236" v="1331" actId="14100"/>
          <ac:spMkLst>
            <pc:docMk/>
            <pc:sldMk cId="726806945" sldId="357"/>
            <ac:spMk id="4" creationId="{3304E8AF-40A2-6A22-E764-2D53E1F0D1ED}"/>
          </ac:spMkLst>
        </pc:spChg>
        <pc:spChg chg="add mod">
          <ac:chgData name="YUMBA NDUBA, Dyesse" userId="d61d5ee8-517e-4218-9466-26c47016cb12" providerId="ADAL" clId="{68C2DA99-1226-4915-BE51-1E91722BC7C0}" dt="2024-11-13T11:51:03.980" v="1367"/>
          <ac:spMkLst>
            <pc:docMk/>
            <pc:sldMk cId="726806945" sldId="357"/>
            <ac:spMk id="5" creationId="{AD3D6081-AC00-B14E-529C-D414D2DE34E6}"/>
          </ac:spMkLst>
        </pc:spChg>
        <pc:spChg chg="mod">
          <ac:chgData name="YUMBA NDUBA, Dyesse" userId="d61d5ee8-517e-4218-9466-26c47016cb12" providerId="ADAL" clId="{68C2DA99-1226-4915-BE51-1E91722BC7C0}" dt="2024-11-13T11:50:39.622" v="1365"/>
          <ac:spMkLst>
            <pc:docMk/>
            <pc:sldMk cId="726806945" sldId="357"/>
            <ac:spMk id="10" creationId="{9BC88B8F-6B84-87DB-9454-04C3C7801386}"/>
          </ac:spMkLst>
        </pc:spChg>
        <pc:spChg chg="mod">
          <ac:chgData name="YUMBA NDUBA, Dyesse" userId="d61d5ee8-517e-4218-9466-26c47016cb12" providerId="ADAL" clId="{68C2DA99-1226-4915-BE51-1E91722BC7C0}" dt="2024-11-13T11:49:12.323" v="1347" actId="6549"/>
          <ac:spMkLst>
            <pc:docMk/>
            <pc:sldMk cId="726806945" sldId="357"/>
            <ac:spMk id="17" creationId="{E9A0F853-3008-800D-8EF4-CB152F09D850}"/>
          </ac:spMkLst>
        </pc:spChg>
        <pc:spChg chg="mod">
          <ac:chgData name="YUMBA NDUBA, Dyesse" userId="d61d5ee8-517e-4218-9466-26c47016cb12" providerId="ADAL" clId="{68C2DA99-1226-4915-BE51-1E91722BC7C0}" dt="2024-11-13T11:49:53.098" v="1350" actId="14100"/>
          <ac:spMkLst>
            <pc:docMk/>
            <pc:sldMk cId="726806945" sldId="357"/>
            <ac:spMk id="21" creationId="{F9F9476C-FF62-5C54-BA59-729D0FECA276}"/>
          </ac:spMkLst>
        </pc:spChg>
        <pc:spChg chg="mod">
          <ac:chgData name="YUMBA NDUBA, Dyesse" userId="d61d5ee8-517e-4218-9466-26c47016cb12" providerId="ADAL" clId="{68C2DA99-1226-4915-BE51-1E91722BC7C0}" dt="2024-11-13T11:50:21.443" v="1364" actId="20577"/>
          <ac:spMkLst>
            <pc:docMk/>
            <pc:sldMk cId="726806945" sldId="357"/>
            <ac:spMk id="22" creationId="{8A0082A0-5FB8-F78A-13A5-A3AAB262F900}"/>
          </ac:spMkLst>
        </pc:spChg>
        <pc:spChg chg="add del mod">
          <ac:chgData name="YUMBA NDUBA, Dyesse" userId="d61d5ee8-517e-4218-9466-26c47016cb12" providerId="ADAL" clId="{68C2DA99-1226-4915-BE51-1E91722BC7C0}" dt="2024-11-13T11:51:40.798" v="1541" actId="207"/>
          <ac:spMkLst>
            <pc:docMk/>
            <pc:sldMk cId="726806945" sldId="357"/>
            <ac:spMk id="23" creationId="{6F4BF8BB-0AD9-7811-036E-1A83781A1F19}"/>
          </ac:spMkLst>
        </pc:spChg>
      </pc:sldChg>
      <pc:sldChg chg="addSp delSp modSp mod">
        <pc:chgData name="YUMBA NDUBA, Dyesse" userId="d61d5ee8-517e-4218-9466-26c47016cb12" providerId="ADAL" clId="{68C2DA99-1226-4915-BE51-1E91722BC7C0}" dt="2024-11-13T11:57:25.673" v="1574" actId="14100"/>
        <pc:sldMkLst>
          <pc:docMk/>
          <pc:sldMk cId="46778063" sldId="358"/>
        </pc:sldMkLst>
        <pc:spChg chg="mod">
          <ac:chgData name="YUMBA NDUBA, Dyesse" userId="d61d5ee8-517e-4218-9466-26c47016cb12" providerId="ADAL" clId="{68C2DA99-1226-4915-BE51-1E91722BC7C0}" dt="2024-11-13T11:53:21.770" v="1562" actId="20577"/>
          <ac:spMkLst>
            <pc:docMk/>
            <pc:sldMk cId="46778063" sldId="358"/>
            <ac:spMk id="2" creationId="{A8FD53C5-BD22-5012-8A94-5733E0F5A259}"/>
          </ac:spMkLst>
        </pc:spChg>
        <pc:graphicFrameChg chg="add mod modGraphic">
          <ac:chgData name="YUMBA NDUBA, Dyesse" userId="d61d5ee8-517e-4218-9466-26c47016cb12" providerId="ADAL" clId="{68C2DA99-1226-4915-BE51-1E91722BC7C0}" dt="2024-11-13T11:57:25.673" v="1574" actId="14100"/>
          <ac:graphicFrameMkLst>
            <pc:docMk/>
            <pc:sldMk cId="46778063" sldId="358"/>
            <ac:graphicFrameMk id="3" creationId="{C6E07860-8AC6-428D-A295-B971EA68386A}"/>
          </ac:graphicFrameMkLst>
        </pc:graphicFrameChg>
        <pc:graphicFrameChg chg="del">
          <ac:chgData name="YUMBA NDUBA, Dyesse" userId="d61d5ee8-517e-4218-9466-26c47016cb12" providerId="ADAL" clId="{68C2DA99-1226-4915-BE51-1E91722BC7C0}" dt="2024-11-13T11:54:16.274" v="1563" actId="478"/>
          <ac:graphicFrameMkLst>
            <pc:docMk/>
            <pc:sldMk cId="46778063" sldId="358"/>
            <ac:graphicFrameMk id="19" creationId="{0CB3DC53-092F-581E-BF64-787E4F8A503A}"/>
          </ac:graphicFrameMkLst>
        </pc:graphicFrameChg>
      </pc:sldChg>
      <pc:sldChg chg="addSp delSp modSp mod">
        <pc:chgData name="YUMBA NDUBA, Dyesse" userId="d61d5ee8-517e-4218-9466-26c47016cb12" providerId="ADAL" clId="{68C2DA99-1226-4915-BE51-1E91722BC7C0}" dt="2024-11-13T12:00:11.081" v="1619" actId="27636"/>
        <pc:sldMkLst>
          <pc:docMk/>
          <pc:sldMk cId="2747252851" sldId="359"/>
        </pc:sldMkLst>
        <pc:spChg chg="mod">
          <ac:chgData name="YUMBA NDUBA, Dyesse" userId="d61d5ee8-517e-4218-9466-26c47016cb12" providerId="ADAL" clId="{68C2DA99-1226-4915-BE51-1E91722BC7C0}" dt="2024-11-13T12:00:11.081" v="1619" actId="27636"/>
          <ac:spMkLst>
            <pc:docMk/>
            <pc:sldMk cId="2747252851" sldId="359"/>
            <ac:spMk id="2" creationId="{A8FD53C5-BD22-5012-8A94-5733E0F5A259}"/>
          </ac:spMkLst>
        </pc:spChg>
        <pc:graphicFrameChg chg="add mod modGraphic">
          <ac:chgData name="YUMBA NDUBA, Dyesse" userId="d61d5ee8-517e-4218-9466-26c47016cb12" providerId="ADAL" clId="{68C2DA99-1226-4915-BE51-1E91722BC7C0}" dt="2024-11-13T11:57:47.810" v="1579" actId="14100"/>
          <ac:graphicFrameMkLst>
            <pc:docMk/>
            <pc:sldMk cId="2747252851" sldId="359"/>
            <ac:graphicFrameMk id="3" creationId="{9BD487C3-B2C5-AD7C-EB19-8D48F27C0853}"/>
          </ac:graphicFrameMkLst>
        </pc:graphicFrameChg>
        <pc:graphicFrameChg chg="add mod modGraphic">
          <ac:chgData name="YUMBA NDUBA, Dyesse" userId="d61d5ee8-517e-4218-9466-26c47016cb12" providerId="ADAL" clId="{68C2DA99-1226-4915-BE51-1E91722BC7C0}" dt="2024-11-13T11:59:17.048" v="1585" actId="14100"/>
          <ac:graphicFrameMkLst>
            <pc:docMk/>
            <pc:sldMk cId="2747252851" sldId="359"/>
            <ac:graphicFrameMk id="5" creationId="{16143F75-2504-7C98-FCA7-F21F9A9C60DA}"/>
          </ac:graphicFrameMkLst>
        </pc:graphicFrameChg>
        <pc:graphicFrameChg chg="del">
          <ac:chgData name="YUMBA NDUBA, Dyesse" userId="d61d5ee8-517e-4218-9466-26c47016cb12" providerId="ADAL" clId="{68C2DA99-1226-4915-BE51-1E91722BC7C0}" dt="2024-11-13T11:57:02.683" v="1568" actId="478"/>
          <ac:graphicFrameMkLst>
            <pc:docMk/>
            <pc:sldMk cId="2747252851" sldId="359"/>
            <ac:graphicFrameMk id="43" creationId="{A4767E54-50F3-A49C-5D6E-03799C114F19}"/>
          </ac:graphicFrameMkLst>
        </pc:graphicFrameChg>
        <pc:graphicFrameChg chg="del">
          <ac:chgData name="YUMBA NDUBA, Dyesse" userId="d61d5ee8-517e-4218-9466-26c47016cb12" providerId="ADAL" clId="{68C2DA99-1226-4915-BE51-1E91722BC7C0}" dt="2024-11-13T11:59:00.115" v="1580" actId="478"/>
          <ac:graphicFrameMkLst>
            <pc:docMk/>
            <pc:sldMk cId="2747252851" sldId="359"/>
            <ac:graphicFrameMk id="44" creationId="{7267BDA3-F7AF-01AC-5714-833E8DA34821}"/>
          </ac:graphicFrameMkLst>
        </pc:graphicFrameChg>
      </pc:sldChg>
      <pc:sldChg chg="addSp delSp modSp mod">
        <pc:chgData name="YUMBA NDUBA, Dyesse" userId="d61d5ee8-517e-4218-9466-26c47016cb12" providerId="ADAL" clId="{68C2DA99-1226-4915-BE51-1E91722BC7C0}" dt="2024-11-13T12:01:37.068" v="1632" actId="403"/>
        <pc:sldMkLst>
          <pc:docMk/>
          <pc:sldMk cId="401075108" sldId="360"/>
        </pc:sldMkLst>
        <pc:spChg chg="mod">
          <ac:chgData name="YUMBA NDUBA, Dyesse" userId="d61d5ee8-517e-4218-9466-26c47016cb12" providerId="ADAL" clId="{68C2DA99-1226-4915-BE51-1E91722BC7C0}" dt="2024-11-13T12:00:27.449" v="1625" actId="20577"/>
          <ac:spMkLst>
            <pc:docMk/>
            <pc:sldMk cId="401075108" sldId="360"/>
            <ac:spMk id="2" creationId="{A8FD53C5-BD22-5012-8A94-5733E0F5A259}"/>
          </ac:spMkLst>
        </pc:spChg>
        <pc:graphicFrameChg chg="del">
          <ac:chgData name="YUMBA NDUBA, Dyesse" userId="d61d5ee8-517e-4218-9466-26c47016cb12" providerId="ADAL" clId="{68C2DA99-1226-4915-BE51-1E91722BC7C0}" dt="2024-11-13T12:01:20.324" v="1626" actId="478"/>
          <ac:graphicFrameMkLst>
            <pc:docMk/>
            <pc:sldMk cId="401075108" sldId="360"/>
            <ac:graphicFrameMk id="3" creationId="{D103A888-8918-E7F8-6475-502F32BAA41B}"/>
          </ac:graphicFrameMkLst>
        </pc:graphicFrameChg>
        <pc:graphicFrameChg chg="add mod modGraphic">
          <ac:chgData name="YUMBA NDUBA, Dyesse" userId="d61d5ee8-517e-4218-9466-26c47016cb12" providerId="ADAL" clId="{68C2DA99-1226-4915-BE51-1E91722BC7C0}" dt="2024-11-13T12:01:37.068" v="1632" actId="403"/>
          <ac:graphicFrameMkLst>
            <pc:docMk/>
            <pc:sldMk cId="401075108" sldId="360"/>
            <ac:graphicFrameMk id="6" creationId="{8784195A-08E0-646C-5AF1-76CC4B9FD7FD}"/>
          </ac:graphicFrameMkLst>
        </pc:graphicFrameChg>
      </pc:sldChg>
      <pc:sldChg chg="addSp delSp modSp mod">
        <pc:chgData name="YUMBA NDUBA, Dyesse" userId="d61d5ee8-517e-4218-9466-26c47016cb12" providerId="ADAL" clId="{68C2DA99-1226-4915-BE51-1E91722BC7C0}" dt="2024-11-13T12:03:10.910" v="1662" actId="404"/>
        <pc:sldMkLst>
          <pc:docMk/>
          <pc:sldMk cId="179292329" sldId="361"/>
        </pc:sldMkLst>
        <pc:spChg chg="mod">
          <ac:chgData name="YUMBA NDUBA, Dyesse" userId="d61d5ee8-517e-4218-9466-26c47016cb12" providerId="ADAL" clId="{68C2DA99-1226-4915-BE51-1E91722BC7C0}" dt="2024-11-13T12:02:07.227" v="1655" actId="20577"/>
          <ac:spMkLst>
            <pc:docMk/>
            <pc:sldMk cId="179292329" sldId="361"/>
            <ac:spMk id="2" creationId="{A8FD53C5-BD22-5012-8A94-5733E0F5A259}"/>
          </ac:spMkLst>
        </pc:spChg>
        <pc:graphicFrameChg chg="add mod modGraphic">
          <ac:chgData name="YUMBA NDUBA, Dyesse" userId="d61d5ee8-517e-4218-9466-26c47016cb12" providerId="ADAL" clId="{68C2DA99-1226-4915-BE51-1E91722BC7C0}" dt="2024-11-13T12:03:10.910" v="1662" actId="404"/>
          <ac:graphicFrameMkLst>
            <pc:docMk/>
            <pc:sldMk cId="179292329" sldId="361"/>
            <ac:graphicFrameMk id="3" creationId="{B146CF2D-2504-2CB4-93A4-6B80524EC50F}"/>
          </ac:graphicFrameMkLst>
        </pc:graphicFrameChg>
        <pc:graphicFrameChg chg="del">
          <ac:chgData name="YUMBA NDUBA, Dyesse" userId="d61d5ee8-517e-4218-9466-26c47016cb12" providerId="ADAL" clId="{68C2DA99-1226-4915-BE51-1E91722BC7C0}" dt="2024-11-13T12:02:55.019" v="1656" actId="478"/>
          <ac:graphicFrameMkLst>
            <pc:docMk/>
            <pc:sldMk cId="179292329" sldId="361"/>
            <ac:graphicFrameMk id="6" creationId="{AAC227EA-A6A9-C16F-68E1-8EB16BE592AB}"/>
          </ac:graphicFrameMkLst>
        </pc:graphicFrameChg>
      </pc:sldChg>
      <pc:sldChg chg="modSp mod">
        <pc:chgData name="YUMBA NDUBA, Dyesse" userId="d61d5ee8-517e-4218-9466-26c47016cb12" providerId="ADAL" clId="{68C2DA99-1226-4915-BE51-1E91722BC7C0}" dt="2024-11-13T12:06:09.005" v="1710"/>
        <pc:sldMkLst>
          <pc:docMk/>
          <pc:sldMk cId="2356061109" sldId="362"/>
        </pc:sldMkLst>
        <pc:spChg chg="mod">
          <ac:chgData name="YUMBA NDUBA, Dyesse" userId="d61d5ee8-517e-4218-9466-26c47016cb12" providerId="ADAL" clId="{68C2DA99-1226-4915-BE51-1E91722BC7C0}" dt="2024-11-13T12:04:19.377" v="1701" actId="6549"/>
          <ac:spMkLst>
            <pc:docMk/>
            <pc:sldMk cId="2356061109" sldId="362"/>
            <ac:spMk id="5" creationId="{B7934494-FE52-BE95-46DF-CAA3E5EDAF9F}"/>
          </ac:spMkLst>
        </pc:spChg>
        <pc:spChg chg="mod">
          <ac:chgData name="YUMBA NDUBA, Dyesse" userId="d61d5ee8-517e-4218-9466-26c47016cb12" providerId="ADAL" clId="{68C2DA99-1226-4915-BE51-1E91722BC7C0}" dt="2024-11-13T12:06:09.005" v="1710"/>
          <ac:spMkLst>
            <pc:docMk/>
            <pc:sldMk cId="2356061109" sldId="362"/>
            <ac:spMk id="6" creationId="{96F39F25-E539-A25B-600F-02A745302528}"/>
          </ac:spMkLst>
        </pc:spChg>
      </pc:sldChg>
      <pc:sldChg chg="modSp mod">
        <pc:chgData name="YUMBA NDUBA, Dyesse" userId="d61d5ee8-517e-4218-9466-26c47016cb12" providerId="ADAL" clId="{68C2DA99-1226-4915-BE51-1E91722BC7C0}" dt="2024-11-13T12:37:44.811" v="1726" actId="1076"/>
        <pc:sldMkLst>
          <pc:docMk/>
          <pc:sldMk cId="194850279" sldId="363"/>
        </pc:sldMkLst>
        <pc:spChg chg="mod">
          <ac:chgData name="YUMBA NDUBA, Dyesse" userId="d61d5ee8-517e-4218-9466-26c47016cb12" providerId="ADAL" clId="{68C2DA99-1226-4915-BE51-1E91722BC7C0}" dt="2024-11-13T12:37:40.042" v="1725" actId="1076"/>
          <ac:spMkLst>
            <pc:docMk/>
            <pc:sldMk cId="194850279" sldId="363"/>
            <ac:spMk id="5" creationId="{B7934494-FE52-BE95-46DF-CAA3E5EDAF9F}"/>
          </ac:spMkLst>
        </pc:spChg>
        <pc:spChg chg="mod">
          <ac:chgData name="YUMBA NDUBA, Dyesse" userId="d61d5ee8-517e-4218-9466-26c47016cb12" providerId="ADAL" clId="{68C2DA99-1226-4915-BE51-1E91722BC7C0}" dt="2024-11-13T12:37:44.811" v="1726" actId="1076"/>
          <ac:spMkLst>
            <pc:docMk/>
            <pc:sldMk cId="194850279" sldId="363"/>
            <ac:spMk id="6" creationId="{96F39F25-E539-A25B-600F-02A745302528}"/>
          </ac:spMkLst>
        </pc:spChg>
      </pc:sldChg>
      <pc:sldChg chg="addSp delSp modSp mod">
        <pc:chgData name="YUMBA NDUBA, Dyesse" userId="d61d5ee8-517e-4218-9466-26c47016cb12" providerId="ADAL" clId="{68C2DA99-1226-4915-BE51-1E91722BC7C0}" dt="2024-11-13T12:46:20.250" v="1813" actId="208"/>
        <pc:sldMkLst>
          <pc:docMk/>
          <pc:sldMk cId="3176766102" sldId="364"/>
        </pc:sldMkLst>
        <pc:spChg chg="mod">
          <ac:chgData name="YUMBA NDUBA, Dyesse" userId="d61d5ee8-517e-4218-9466-26c47016cb12" providerId="ADAL" clId="{68C2DA99-1226-4915-BE51-1E91722BC7C0}" dt="2024-11-13T12:38:49.084" v="1764" actId="6549"/>
          <ac:spMkLst>
            <pc:docMk/>
            <pc:sldMk cId="3176766102" sldId="364"/>
            <ac:spMk id="5" creationId="{B7934494-FE52-BE95-46DF-CAA3E5EDAF9F}"/>
          </ac:spMkLst>
        </pc:spChg>
        <pc:spChg chg="mod">
          <ac:chgData name="YUMBA NDUBA, Dyesse" userId="d61d5ee8-517e-4218-9466-26c47016cb12" providerId="ADAL" clId="{68C2DA99-1226-4915-BE51-1E91722BC7C0}" dt="2024-11-13T12:44:28.995" v="1798" actId="1076"/>
          <ac:spMkLst>
            <pc:docMk/>
            <pc:sldMk cId="3176766102" sldId="364"/>
            <ac:spMk id="6" creationId="{96F39F25-E539-A25B-600F-02A745302528}"/>
          </ac:spMkLst>
        </pc:spChg>
        <pc:picChg chg="del">
          <ac:chgData name="YUMBA NDUBA, Dyesse" userId="d61d5ee8-517e-4218-9466-26c47016cb12" providerId="ADAL" clId="{68C2DA99-1226-4915-BE51-1E91722BC7C0}" dt="2024-11-13T12:44:50.939" v="1799" actId="478"/>
          <ac:picMkLst>
            <pc:docMk/>
            <pc:sldMk cId="3176766102" sldId="364"/>
            <ac:picMk id="2" creationId="{507D57F2-C4AD-AF22-EB77-B55BE8F04962}"/>
          </ac:picMkLst>
        </pc:picChg>
        <pc:picChg chg="add mod">
          <ac:chgData name="YUMBA NDUBA, Dyesse" userId="d61d5ee8-517e-4218-9466-26c47016cb12" providerId="ADAL" clId="{68C2DA99-1226-4915-BE51-1E91722BC7C0}" dt="2024-11-13T12:46:20.250" v="1813" actId="208"/>
          <ac:picMkLst>
            <pc:docMk/>
            <pc:sldMk cId="3176766102" sldId="364"/>
            <ac:picMk id="7" creationId="{07F95AE5-9A99-6B19-851D-1D061EE25D9E}"/>
          </ac:picMkLst>
        </pc:picChg>
      </pc:sldChg>
      <pc:sldChg chg="modSp mod">
        <pc:chgData name="YUMBA NDUBA, Dyesse" userId="d61d5ee8-517e-4218-9466-26c47016cb12" providerId="ADAL" clId="{68C2DA99-1226-4915-BE51-1E91722BC7C0}" dt="2024-11-13T12:55:34.027" v="1894" actId="20577"/>
        <pc:sldMkLst>
          <pc:docMk/>
          <pc:sldMk cId="3149603135" sldId="365"/>
        </pc:sldMkLst>
        <pc:spChg chg="mod">
          <ac:chgData name="YUMBA NDUBA, Dyesse" userId="d61d5ee8-517e-4218-9466-26c47016cb12" providerId="ADAL" clId="{68C2DA99-1226-4915-BE51-1E91722BC7C0}" dt="2024-11-13T12:55:34.027" v="1894" actId="20577"/>
          <ac:spMkLst>
            <pc:docMk/>
            <pc:sldMk cId="3149603135" sldId="365"/>
            <ac:spMk id="6" creationId="{96F39F25-E539-A25B-600F-02A745302528}"/>
          </ac:spMkLst>
        </pc:spChg>
      </pc:sldChg>
      <pc:sldChg chg="modSp mod">
        <pc:chgData name="YUMBA NDUBA, Dyesse" userId="d61d5ee8-517e-4218-9466-26c47016cb12" providerId="ADAL" clId="{68C2DA99-1226-4915-BE51-1E91722BC7C0}" dt="2024-11-13T12:49:17.778" v="1869" actId="1036"/>
        <pc:sldMkLst>
          <pc:docMk/>
          <pc:sldMk cId="1560792598" sldId="367"/>
        </pc:sldMkLst>
        <pc:spChg chg="mod">
          <ac:chgData name="YUMBA NDUBA, Dyesse" userId="d61d5ee8-517e-4218-9466-26c47016cb12" providerId="ADAL" clId="{68C2DA99-1226-4915-BE51-1E91722BC7C0}" dt="2024-11-13T12:46:57.889" v="1818" actId="27636"/>
          <ac:spMkLst>
            <pc:docMk/>
            <pc:sldMk cId="1560792598" sldId="367"/>
            <ac:spMk id="5" creationId="{B7934494-FE52-BE95-46DF-CAA3E5EDAF9F}"/>
          </ac:spMkLst>
        </pc:spChg>
        <pc:spChg chg="mod">
          <ac:chgData name="YUMBA NDUBA, Dyesse" userId="d61d5ee8-517e-4218-9466-26c47016cb12" providerId="ADAL" clId="{68C2DA99-1226-4915-BE51-1E91722BC7C0}" dt="2024-11-13T12:49:17.778" v="1869" actId="1036"/>
          <ac:spMkLst>
            <pc:docMk/>
            <pc:sldMk cId="1560792598" sldId="367"/>
            <ac:spMk id="6" creationId="{96F39F25-E539-A25B-600F-02A745302528}"/>
          </ac:spMkLst>
        </pc:spChg>
        <pc:picChg chg="mod">
          <ac:chgData name="YUMBA NDUBA, Dyesse" userId="d61d5ee8-517e-4218-9466-26c47016cb12" providerId="ADAL" clId="{68C2DA99-1226-4915-BE51-1E91722BC7C0}" dt="2024-11-13T12:46:27.090" v="1814" actId="208"/>
          <ac:picMkLst>
            <pc:docMk/>
            <pc:sldMk cId="1560792598" sldId="367"/>
            <ac:picMk id="7" creationId="{EECE42BB-2FC1-8DFA-F0A2-48A7BA496812}"/>
          </ac:picMkLst>
        </pc:picChg>
      </pc:sldChg>
      <pc:sldChg chg="modSp mod">
        <pc:chgData name="YUMBA NDUBA, Dyesse" userId="d61d5ee8-517e-4218-9466-26c47016cb12" providerId="ADAL" clId="{68C2DA99-1226-4915-BE51-1E91722BC7C0}" dt="2024-11-11T15:09:32.616" v="43" actId="20577"/>
        <pc:sldMkLst>
          <pc:docMk/>
          <pc:sldMk cId="410817356" sldId="368"/>
        </pc:sldMkLst>
        <pc:spChg chg="mod">
          <ac:chgData name="YUMBA NDUBA, Dyesse" userId="d61d5ee8-517e-4218-9466-26c47016cb12" providerId="ADAL" clId="{68C2DA99-1226-4915-BE51-1E91722BC7C0}" dt="2024-11-11T15:09:32.616" v="43" actId="20577"/>
          <ac:spMkLst>
            <pc:docMk/>
            <pc:sldMk cId="410817356" sldId="368"/>
            <ac:spMk id="6" creationId="{6110BDAD-E446-E842-8902-2030C8224A02}"/>
          </ac:spMkLst>
        </pc:spChg>
      </pc:sldChg>
      <pc:sldChg chg="modSp mod">
        <pc:chgData name="YUMBA NDUBA, Dyesse" userId="d61d5ee8-517e-4218-9466-26c47016cb12" providerId="ADAL" clId="{68C2DA99-1226-4915-BE51-1E91722BC7C0}" dt="2024-11-13T09:55:54.363" v="941" actId="1076"/>
        <pc:sldMkLst>
          <pc:docMk/>
          <pc:sldMk cId="2611804163" sldId="369"/>
        </pc:sldMkLst>
        <pc:spChg chg="mod">
          <ac:chgData name="YUMBA NDUBA, Dyesse" userId="d61d5ee8-517e-4218-9466-26c47016cb12" providerId="ADAL" clId="{68C2DA99-1226-4915-BE51-1E91722BC7C0}" dt="2024-11-13T09:55:54.363" v="941" actId="1076"/>
          <ac:spMkLst>
            <pc:docMk/>
            <pc:sldMk cId="2611804163" sldId="369"/>
            <ac:spMk id="6" creationId="{6110BDAD-E446-E842-8902-2030C8224A02}"/>
          </ac:spMkLst>
        </pc:spChg>
      </pc:sldChg>
      <pc:sldChg chg="modSp mod">
        <pc:chgData name="YUMBA NDUBA, Dyesse" userId="d61d5ee8-517e-4218-9466-26c47016cb12" providerId="ADAL" clId="{68C2DA99-1226-4915-BE51-1E91722BC7C0}" dt="2024-11-13T12:03:51.191" v="1663"/>
        <pc:sldMkLst>
          <pc:docMk/>
          <pc:sldMk cId="4204817714" sldId="370"/>
        </pc:sldMkLst>
        <pc:spChg chg="mod">
          <ac:chgData name="YUMBA NDUBA, Dyesse" userId="d61d5ee8-517e-4218-9466-26c47016cb12" providerId="ADAL" clId="{68C2DA99-1226-4915-BE51-1E91722BC7C0}" dt="2024-11-13T12:03:51.191" v="1663"/>
          <ac:spMkLst>
            <pc:docMk/>
            <pc:sldMk cId="4204817714" sldId="370"/>
            <ac:spMk id="6" creationId="{6110BDAD-E446-E842-8902-2030C8224A02}"/>
          </ac:spMkLst>
        </pc:spChg>
      </pc:sldChg>
      <pc:sldChg chg="modSp mod">
        <pc:chgData name="YUMBA NDUBA, Dyesse" userId="d61d5ee8-517e-4218-9466-26c47016cb12" providerId="ADAL" clId="{68C2DA99-1226-4915-BE51-1E91722BC7C0}" dt="2024-11-12T20:11:18.848" v="226" actId="6549"/>
        <pc:sldMkLst>
          <pc:docMk/>
          <pc:sldMk cId="2306601430" sldId="371"/>
        </pc:sldMkLst>
        <pc:spChg chg="mod">
          <ac:chgData name="YUMBA NDUBA, Dyesse" userId="d61d5ee8-517e-4218-9466-26c47016cb12" providerId="ADAL" clId="{68C2DA99-1226-4915-BE51-1E91722BC7C0}" dt="2024-11-12T20:11:18.848" v="226" actId="6549"/>
          <ac:spMkLst>
            <pc:docMk/>
            <pc:sldMk cId="2306601430" sldId="371"/>
            <ac:spMk id="6" creationId="{6110BDAD-E446-E842-8902-2030C8224A02}"/>
          </ac:spMkLst>
        </pc:spChg>
      </pc:sldChg>
      <pc:sldChg chg="modSp mod">
        <pc:chgData name="YUMBA NDUBA, Dyesse" userId="d61d5ee8-517e-4218-9466-26c47016cb12" providerId="ADAL" clId="{68C2DA99-1226-4915-BE51-1E91722BC7C0}" dt="2024-11-11T15:25:25.579" v="87" actId="1076"/>
        <pc:sldMkLst>
          <pc:docMk/>
          <pc:sldMk cId="118326660" sldId="372"/>
        </pc:sldMkLst>
        <pc:spChg chg="mod">
          <ac:chgData name="YUMBA NDUBA, Dyesse" userId="d61d5ee8-517e-4218-9466-26c47016cb12" providerId="ADAL" clId="{68C2DA99-1226-4915-BE51-1E91722BC7C0}" dt="2024-11-11T15:22:32.072" v="72" actId="20577"/>
          <ac:spMkLst>
            <pc:docMk/>
            <pc:sldMk cId="118326660" sldId="372"/>
            <ac:spMk id="6" creationId="{6110BDAD-E446-E842-8902-2030C8224A02}"/>
          </ac:spMkLst>
        </pc:spChg>
        <pc:spChg chg="mod">
          <ac:chgData name="YUMBA NDUBA, Dyesse" userId="d61d5ee8-517e-4218-9466-26c47016cb12" providerId="ADAL" clId="{68C2DA99-1226-4915-BE51-1E91722BC7C0}" dt="2024-11-11T15:25:25.579" v="87" actId="1076"/>
          <ac:spMkLst>
            <pc:docMk/>
            <pc:sldMk cId="118326660" sldId="372"/>
            <ac:spMk id="7" creationId="{3030EBE6-9BFB-1E78-F51D-EF10886DCC16}"/>
          </ac:spMkLst>
        </pc:spChg>
      </pc:sldChg>
      <pc:sldChg chg="addSp modSp mod">
        <pc:chgData name="YUMBA NDUBA, Dyesse" userId="d61d5ee8-517e-4218-9466-26c47016cb12" providerId="ADAL" clId="{68C2DA99-1226-4915-BE51-1E91722BC7C0}" dt="2024-11-11T15:29:45.169" v="96" actId="164"/>
        <pc:sldMkLst>
          <pc:docMk/>
          <pc:sldMk cId="2177181215" sldId="373"/>
        </pc:sldMkLst>
        <pc:spChg chg="add mod">
          <ac:chgData name="YUMBA NDUBA, Dyesse" userId="d61d5ee8-517e-4218-9466-26c47016cb12" providerId="ADAL" clId="{68C2DA99-1226-4915-BE51-1E91722BC7C0}" dt="2024-11-11T15:29:45.169" v="96" actId="164"/>
          <ac:spMkLst>
            <pc:docMk/>
            <pc:sldMk cId="2177181215" sldId="373"/>
            <ac:spMk id="4" creationId="{11C383F4-4A3C-16B3-EBB2-9FA368A92458}"/>
          </ac:spMkLst>
        </pc:spChg>
        <pc:spChg chg="mod">
          <ac:chgData name="YUMBA NDUBA, Dyesse" userId="d61d5ee8-517e-4218-9466-26c47016cb12" providerId="ADAL" clId="{68C2DA99-1226-4915-BE51-1E91722BC7C0}" dt="2024-11-11T15:26:07.780" v="88"/>
          <ac:spMkLst>
            <pc:docMk/>
            <pc:sldMk cId="2177181215" sldId="373"/>
            <ac:spMk id="6" creationId="{6110BDAD-E446-E842-8902-2030C8224A02}"/>
          </ac:spMkLst>
        </pc:spChg>
        <pc:grpChg chg="add mod">
          <ac:chgData name="YUMBA NDUBA, Dyesse" userId="d61d5ee8-517e-4218-9466-26c47016cb12" providerId="ADAL" clId="{68C2DA99-1226-4915-BE51-1E91722BC7C0}" dt="2024-11-11T15:29:45.169" v="96" actId="164"/>
          <ac:grpSpMkLst>
            <pc:docMk/>
            <pc:sldMk cId="2177181215" sldId="373"/>
            <ac:grpSpMk id="5" creationId="{87AE5C47-01D4-46F9-27C0-65BA68FB3EB5}"/>
          </ac:grpSpMkLst>
        </pc:grpChg>
        <pc:picChg chg="mod">
          <ac:chgData name="YUMBA NDUBA, Dyesse" userId="d61d5ee8-517e-4218-9466-26c47016cb12" providerId="ADAL" clId="{68C2DA99-1226-4915-BE51-1E91722BC7C0}" dt="2024-11-11T15:29:45.169" v="96" actId="164"/>
          <ac:picMkLst>
            <pc:docMk/>
            <pc:sldMk cId="2177181215" sldId="373"/>
            <ac:picMk id="7" creationId="{21A546B9-7484-741F-3C95-F457211263EA}"/>
          </ac:picMkLst>
        </pc:picChg>
      </pc:sldChg>
      <pc:sldChg chg="modSp mod">
        <pc:chgData name="YUMBA NDUBA, Dyesse" userId="d61d5ee8-517e-4218-9466-26c47016cb12" providerId="ADAL" clId="{68C2DA99-1226-4915-BE51-1E91722BC7C0}" dt="2024-11-12T20:10:15.033" v="224" actId="20577"/>
        <pc:sldMkLst>
          <pc:docMk/>
          <pc:sldMk cId="4257484958" sldId="374"/>
        </pc:sldMkLst>
        <pc:spChg chg="mod">
          <ac:chgData name="YUMBA NDUBA, Dyesse" userId="d61d5ee8-517e-4218-9466-26c47016cb12" providerId="ADAL" clId="{68C2DA99-1226-4915-BE51-1E91722BC7C0}" dt="2024-11-12T20:10:15.033" v="224" actId="20577"/>
          <ac:spMkLst>
            <pc:docMk/>
            <pc:sldMk cId="4257484958" sldId="374"/>
            <ac:spMk id="4" creationId="{9F2198CA-3B47-6184-3998-581ADB091863}"/>
          </ac:spMkLst>
        </pc:spChg>
        <pc:spChg chg="mod">
          <ac:chgData name="YUMBA NDUBA, Dyesse" userId="d61d5ee8-517e-4218-9466-26c47016cb12" providerId="ADAL" clId="{68C2DA99-1226-4915-BE51-1E91722BC7C0}" dt="2024-11-12T20:03:54.031" v="139" actId="6549"/>
          <ac:spMkLst>
            <pc:docMk/>
            <pc:sldMk cId="4257484958" sldId="374"/>
            <ac:spMk id="6" creationId="{6110BDAD-E446-E842-8902-2030C8224A02}"/>
          </ac:spMkLst>
        </pc:spChg>
      </pc:sldChg>
      <pc:sldChg chg="modSp mod">
        <pc:chgData name="YUMBA NDUBA, Dyesse" userId="d61d5ee8-517e-4218-9466-26c47016cb12" providerId="ADAL" clId="{68C2DA99-1226-4915-BE51-1E91722BC7C0}" dt="2024-11-12T20:13:30.014" v="407" actId="6549"/>
        <pc:sldMkLst>
          <pc:docMk/>
          <pc:sldMk cId="3780241214" sldId="375"/>
        </pc:sldMkLst>
        <pc:spChg chg="mod">
          <ac:chgData name="YUMBA NDUBA, Dyesse" userId="d61d5ee8-517e-4218-9466-26c47016cb12" providerId="ADAL" clId="{68C2DA99-1226-4915-BE51-1E91722BC7C0}" dt="2024-11-12T20:13:30.014" v="407" actId="6549"/>
          <ac:spMkLst>
            <pc:docMk/>
            <pc:sldMk cId="3780241214" sldId="375"/>
            <ac:spMk id="4" creationId="{9F2198CA-3B47-6184-3998-581ADB091863}"/>
          </ac:spMkLst>
        </pc:spChg>
        <pc:spChg chg="mod">
          <ac:chgData name="YUMBA NDUBA, Dyesse" userId="d61d5ee8-517e-4218-9466-26c47016cb12" providerId="ADAL" clId="{68C2DA99-1226-4915-BE51-1E91722BC7C0}" dt="2024-11-12T20:12:02.184" v="227"/>
          <ac:spMkLst>
            <pc:docMk/>
            <pc:sldMk cId="3780241214" sldId="375"/>
            <ac:spMk id="6" creationId="{6110BDAD-E446-E842-8902-2030C8224A02}"/>
          </ac:spMkLst>
        </pc:spChg>
      </pc:sldChg>
      <pc:sldChg chg="modSp mod">
        <pc:chgData name="YUMBA NDUBA, Dyesse" userId="d61d5ee8-517e-4218-9466-26c47016cb12" providerId="ADAL" clId="{68C2DA99-1226-4915-BE51-1E91722BC7C0}" dt="2024-11-13T12:46:03.933" v="1811" actId="20577"/>
        <pc:sldMkLst>
          <pc:docMk/>
          <pc:sldMk cId="4083792643" sldId="376"/>
        </pc:sldMkLst>
        <pc:spChg chg="mod">
          <ac:chgData name="YUMBA NDUBA, Dyesse" userId="d61d5ee8-517e-4218-9466-26c47016cb12" providerId="ADAL" clId="{68C2DA99-1226-4915-BE51-1E91722BC7C0}" dt="2024-11-13T12:46:03.933" v="1811" actId="20577"/>
          <ac:spMkLst>
            <pc:docMk/>
            <pc:sldMk cId="4083792643" sldId="376"/>
            <ac:spMk id="6" creationId="{6110BDAD-E446-E842-8902-2030C8224A02}"/>
          </ac:spMkLst>
        </pc:spChg>
      </pc:sldChg>
      <pc:sldChg chg="modSp mod">
        <pc:chgData name="YUMBA NDUBA, Dyesse" userId="d61d5ee8-517e-4218-9466-26c47016cb12" providerId="ADAL" clId="{68C2DA99-1226-4915-BE51-1E91722BC7C0}" dt="2024-11-13T12:53:28.842" v="1872" actId="1076"/>
        <pc:sldMkLst>
          <pc:docMk/>
          <pc:sldMk cId="1257199656" sldId="377"/>
        </pc:sldMkLst>
        <pc:spChg chg="mod">
          <ac:chgData name="YUMBA NDUBA, Dyesse" userId="d61d5ee8-517e-4218-9466-26c47016cb12" providerId="ADAL" clId="{68C2DA99-1226-4915-BE51-1E91722BC7C0}" dt="2024-11-13T12:49:43.491" v="1870"/>
          <ac:spMkLst>
            <pc:docMk/>
            <pc:sldMk cId="1257199656" sldId="377"/>
            <ac:spMk id="5" creationId="{B7934494-FE52-BE95-46DF-CAA3E5EDAF9F}"/>
          </ac:spMkLst>
        </pc:spChg>
        <pc:spChg chg="mod">
          <ac:chgData name="YUMBA NDUBA, Dyesse" userId="d61d5ee8-517e-4218-9466-26c47016cb12" providerId="ADAL" clId="{68C2DA99-1226-4915-BE51-1E91722BC7C0}" dt="2024-11-13T12:53:28.842" v="1872" actId="1076"/>
          <ac:spMkLst>
            <pc:docMk/>
            <pc:sldMk cId="1257199656" sldId="377"/>
            <ac:spMk id="6" creationId="{96F39F25-E539-A25B-600F-02A745302528}"/>
          </ac:spMkLst>
        </pc:spChg>
      </pc:sldChg>
      <pc:sldChg chg="modSp mod">
        <pc:chgData name="YUMBA NDUBA, Dyesse" userId="d61d5ee8-517e-4218-9466-26c47016cb12" providerId="ADAL" clId="{68C2DA99-1226-4915-BE51-1E91722BC7C0}" dt="2024-11-13T09:55:14.295" v="816"/>
        <pc:sldMkLst>
          <pc:docMk/>
          <pc:sldMk cId="4253543853" sldId="378"/>
        </pc:sldMkLst>
        <pc:spChg chg="mod">
          <ac:chgData name="YUMBA NDUBA, Dyesse" userId="d61d5ee8-517e-4218-9466-26c47016cb12" providerId="ADAL" clId="{68C2DA99-1226-4915-BE51-1E91722BC7C0}" dt="2024-11-13T09:54:04.425" v="810" actId="6549"/>
          <ac:spMkLst>
            <pc:docMk/>
            <pc:sldMk cId="4253543853" sldId="378"/>
            <ac:spMk id="2" creationId="{4D409BA8-516A-0549-B7B8-36D15C58F83F}"/>
          </ac:spMkLst>
        </pc:spChg>
        <pc:spChg chg="mod">
          <ac:chgData name="YUMBA NDUBA, Dyesse" userId="d61d5ee8-517e-4218-9466-26c47016cb12" providerId="ADAL" clId="{68C2DA99-1226-4915-BE51-1E91722BC7C0}" dt="2024-11-13T09:52:14.106" v="744"/>
          <ac:spMkLst>
            <pc:docMk/>
            <pc:sldMk cId="4253543853" sldId="378"/>
            <ac:spMk id="6" creationId="{6110BDAD-E446-E842-8902-2030C8224A02}"/>
          </ac:spMkLst>
        </pc:spChg>
        <pc:spChg chg="mod">
          <ac:chgData name="YUMBA NDUBA, Dyesse" userId="d61d5ee8-517e-4218-9466-26c47016cb12" providerId="ADAL" clId="{68C2DA99-1226-4915-BE51-1E91722BC7C0}" dt="2024-11-13T09:53:38.142" v="807" actId="790"/>
          <ac:spMkLst>
            <pc:docMk/>
            <pc:sldMk cId="4253543853" sldId="378"/>
            <ac:spMk id="14" creationId="{459E9DE5-818D-A557-C277-47086652EC6A}"/>
          </ac:spMkLst>
        </pc:spChg>
        <pc:spChg chg="mod">
          <ac:chgData name="YUMBA NDUBA, Dyesse" userId="d61d5ee8-517e-4218-9466-26c47016cb12" providerId="ADAL" clId="{68C2DA99-1226-4915-BE51-1E91722BC7C0}" dt="2024-11-13T09:54:33.406" v="811"/>
          <ac:spMkLst>
            <pc:docMk/>
            <pc:sldMk cId="4253543853" sldId="378"/>
            <ac:spMk id="15" creationId="{E5C19B68-5FD6-653B-4D3B-F027960E27FB}"/>
          </ac:spMkLst>
        </pc:spChg>
        <pc:spChg chg="mod">
          <ac:chgData name="YUMBA NDUBA, Dyesse" userId="d61d5ee8-517e-4218-9466-26c47016cb12" providerId="ADAL" clId="{68C2DA99-1226-4915-BE51-1E91722BC7C0}" dt="2024-11-13T09:54:51.425" v="812"/>
          <ac:spMkLst>
            <pc:docMk/>
            <pc:sldMk cId="4253543853" sldId="378"/>
            <ac:spMk id="16" creationId="{D66D4678-708C-2E64-ADDC-217A136CA2D7}"/>
          </ac:spMkLst>
        </pc:spChg>
        <pc:spChg chg="mod">
          <ac:chgData name="YUMBA NDUBA, Dyesse" userId="d61d5ee8-517e-4218-9466-26c47016cb12" providerId="ADAL" clId="{68C2DA99-1226-4915-BE51-1E91722BC7C0}" dt="2024-11-13T09:55:14.295" v="816"/>
          <ac:spMkLst>
            <pc:docMk/>
            <pc:sldMk cId="4253543853" sldId="378"/>
            <ac:spMk id="17" creationId="{8A324E81-90B7-1ADE-D0BD-508737C96B93}"/>
          </ac:spMkLst>
        </pc:spChg>
      </pc:sldChg>
    </pc:docChg>
  </pc:docChgLst>
  <pc:docChgLst>
    <pc:chgData name="NAMJILSUREN, Oyuntungalag" userId="e3a2f342-8e45-4e7b-81a2-850e1f634706" providerId="ADAL" clId="{9EBC3ECF-DBB2-4434-9F34-17AA10FE0D18}"/>
    <pc:docChg chg="undo custSel modSld sldOrd">
      <pc:chgData name="NAMJILSUREN, Oyuntungalag" userId="e3a2f342-8e45-4e7b-81a2-850e1f634706" providerId="ADAL" clId="{9EBC3ECF-DBB2-4434-9F34-17AA10FE0D18}" dt="2022-05-27T11:19:25.299" v="229" actId="20577"/>
      <pc:docMkLst>
        <pc:docMk/>
      </pc:docMkLst>
      <pc:sldChg chg="modSp mod">
        <pc:chgData name="NAMJILSUREN, Oyuntungalag" userId="e3a2f342-8e45-4e7b-81a2-850e1f634706" providerId="ADAL" clId="{9EBC3ECF-DBB2-4434-9F34-17AA10FE0D18}" dt="2022-05-27T09:42:36.868" v="131" actId="20577"/>
        <pc:sldMkLst>
          <pc:docMk/>
          <pc:sldMk cId="4100555252" sldId="256"/>
        </pc:sldMkLst>
        <pc:spChg chg="mod">
          <ac:chgData name="NAMJILSUREN, Oyuntungalag" userId="e3a2f342-8e45-4e7b-81a2-850e1f634706" providerId="ADAL" clId="{9EBC3ECF-DBB2-4434-9F34-17AA10FE0D18}" dt="2022-05-27T09:42:36.868" v="131" actId="20577"/>
          <ac:spMkLst>
            <pc:docMk/>
            <pc:sldMk cId="4100555252" sldId="256"/>
            <ac:spMk id="2" creationId="{C90E9BE6-770B-E546-B856-9AE8A8AD6114}"/>
          </ac:spMkLst>
        </pc:spChg>
      </pc:sldChg>
      <pc:sldChg chg="addSp delSp modSp mod">
        <pc:chgData name="NAMJILSUREN, Oyuntungalag" userId="e3a2f342-8e45-4e7b-81a2-850e1f634706" providerId="ADAL" clId="{9EBC3ECF-DBB2-4434-9F34-17AA10FE0D18}" dt="2022-05-27T11:19:25.299" v="229" actId="20577"/>
        <pc:sldMkLst>
          <pc:docMk/>
          <pc:sldMk cId="3628085739" sldId="257"/>
        </pc:sldMkLst>
        <pc:spChg chg="mod">
          <ac:chgData name="NAMJILSUREN, Oyuntungalag" userId="e3a2f342-8e45-4e7b-81a2-850e1f634706" providerId="ADAL" clId="{9EBC3ECF-DBB2-4434-9F34-17AA10FE0D18}" dt="2022-05-27T09:40:13.919" v="111" actId="20577"/>
          <ac:spMkLst>
            <pc:docMk/>
            <pc:sldMk cId="3628085739" sldId="257"/>
            <ac:spMk id="6" creationId="{6110BDAD-E446-E842-8902-2030C8224A02}"/>
          </ac:spMkLst>
        </pc:spChg>
        <pc:spChg chg="mod">
          <ac:chgData name="NAMJILSUREN, Oyuntungalag" userId="e3a2f342-8e45-4e7b-81a2-850e1f634706" providerId="ADAL" clId="{9EBC3ECF-DBB2-4434-9F34-17AA10FE0D18}" dt="2022-05-27T11:19:25.299" v="229" actId="20577"/>
          <ac:spMkLst>
            <pc:docMk/>
            <pc:sldMk cId="3628085739" sldId="257"/>
            <ac:spMk id="7" creationId="{DDAF37E9-2F13-F049-BB6E-DC902EA14F5D}"/>
          </ac:spMkLst>
        </pc:spChg>
        <pc:cxnChg chg="add del mod">
          <ac:chgData name="NAMJILSUREN, Oyuntungalag" userId="e3a2f342-8e45-4e7b-81a2-850e1f634706" providerId="ADAL" clId="{9EBC3ECF-DBB2-4434-9F34-17AA10FE0D18}" dt="2022-05-27T09:41:52.855" v="127" actId="478"/>
          <ac:cxnSpMkLst>
            <pc:docMk/>
            <pc:sldMk cId="3628085739" sldId="257"/>
            <ac:cxnSpMk id="5" creationId="{72F4BF04-D8A8-4E2E-B8A3-7875908E3BB6}"/>
          </ac:cxnSpMkLst>
        </pc:cxnChg>
        <pc:cxnChg chg="add">
          <ac:chgData name="NAMJILSUREN, Oyuntungalag" userId="e3a2f342-8e45-4e7b-81a2-850e1f634706" providerId="ADAL" clId="{9EBC3ECF-DBB2-4434-9F34-17AA10FE0D18}" dt="2022-05-27T09:41:47.663" v="126" actId="11529"/>
          <ac:cxnSpMkLst>
            <pc:docMk/>
            <pc:sldMk cId="3628085739" sldId="257"/>
            <ac:cxnSpMk id="9" creationId="{22B802F1-3DB5-4487-AE54-9498D27B4E43}"/>
          </ac:cxnSpMkLst>
        </pc:cxnChg>
        <pc:cxnChg chg="add">
          <ac:chgData name="NAMJILSUREN, Oyuntungalag" userId="e3a2f342-8e45-4e7b-81a2-850e1f634706" providerId="ADAL" clId="{9EBC3ECF-DBB2-4434-9F34-17AA10FE0D18}" dt="2022-05-27T09:42:05.058" v="128" actId="11529"/>
          <ac:cxnSpMkLst>
            <pc:docMk/>
            <pc:sldMk cId="3628085739" sldId="257"/>
            <ac:cxnSpMk id="11" creationId="{0A11B3F4-BA1E-4295-8C74-5F22C462B0F2}"/>
          </ac:cxnSpMkLst>
        </pc:cxnChg>
      </pc:sldChg>
      <pc:sldChg chg="modSp mod">
        <pc:chgData name="NAMJILSUREN, Oyuntungalag" userId="e3a2f342-8e45-4e7b-81a2-850e1f634706" providerId="ADAL" clId="{9EBC3ECF-DBB2-4434-9F34-17AA10FE0D18}" dt="2022-05-27T09:42:23.838" v="129" actId="6549"/>
        <pc:sldMkLst>
          <pc:docMk/>
          <pc:sldMk cId="670726906" sldId="266"/>
        </pc:sldMkLst>
        <pc:spChg chg="mod">
          <ac:chgData name="NAMJILSUREN, Oyuntungalag" userId="e3a2f342-8e45-4e7b-81a2-850e1f634706" providerId="ADAL" clId="{9EBC3ECF-DBB2-4434-9F34-17AA10FE0D18}" dt="2022-05-27T09:42:23.838" v="129" actId="6549"/>
          <ac:spMkLst>
            <pc:docMk/>
            <pc:sldMk cId="670726906" sldId="266"/>
            <ac:spMk id="4" creationId="{5570139E-7535-1C40-9FC2-0D62861FFADF}"/>
          </ac:spMkLst>
        </pc:spChg>
      </pc:sldChg>
      <pc:sldChg chg="ord">
        <pc:chgData name="NAMJILSUREN, Oyuntungalag" userId="e3a2f342-8e45-4e7b-81a2-850e1f634706" providerId="ADAL" clId="{9EBC3ECF-DBB2-4434-9F34-17AA10FE0D18}" dt="2022-05-27T09:42:58.595" v="133"/>
        <pc:sldMkLst>
          <pc:docMk/>
          <pc:sldMk cId="1591649626" sldId="272"/>
        </pc:sldMkLst>
      </pc:sldChg>
    </pc:docChg>
  </pc:docChgLst>
  <pc:docChgLst>
    <pc:chgData name="YUMBA NDUBA, Dyesse" userId="d61d5ee8-517e-4218-9466-26c47016cb12" providerId="ADAL" clId="{F0088D39-0626-40B6-94B1-D9EA86A1FA63}"/>
    <pc:docChg chg="undo redo custSel addSld delSld modSld sldOrd">
      <pc:chgData name="YUMBA NDUBA, Dyesse" userId="d61d5ee8-517e-4218-9466-26c47016cb12" providerId="ADAL" clId="{F0088D39-0626-40B6-94B1-D9EA86A1FA63}" dt="2024-02-16T14:52:59.565" v="1382" actId="27918"/>
      <pc:docMkLst>
        <pc:docMk/>
      </pc:docMkLst>
      <pc:sldChg chg="del">
        <pc:chgData name="YUMBA NDUBA, Dyesse" userId="d61d5ee8-517e-4218-9466-26c47016cb12" providerId="ADAL" clId="{F0088D39-0626-40B6-94B1-D9EA86A1FA63}" dt="2024-02-14T09:24:08.027" v="13" actId="2696"/>
        <pc:sldMkLst>
          <pc:docMk/>
          <pc:sldMk cId="4100555252" sldId="256"/>
        </pc:sldMkLst>
      </pc:sldChg>
      <pc:sldChg chg="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3628085739" sldId="257"/>
        </pc:sldMkLst>
      </pc:sldChg>
      <pc:sldChg chg="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2376762545" sldId="260"/>
        </pc:sldMkLst>
      </pc:sldChg>
      <pc:sldChg chg="del">
        <pc:chgData name="YUMBA NDUBA, Dyesse" userId="d61d5ee8-517e-4218-9466-26c47016cb12" providerId="ADAL" clId="{F0088D39-0626-40B6-94B1-D9EA86A1FA63}" dt="2024-02-14T09:24:08.027" v="13" actId="2696"/>
        <pc:sldMkLst>
          <pc:docMk/>
          <pc:sldMk cId="390229340" sldId="262"/>
        </pc:sldMkLst>
      </pc:sldChg>
      <pc:sldChg chg="del">
        <pc:chgData name="YUMBA NDUBA, Dyesse" userId="d61d5ee8-517e-4218-9466-26c47016cb12" providerId="ADAL" clId="{F0088D39-0626-40B6-94B1-D9EA86A1FA63}" dt="2024-02-14T09:05:37.740" v="0" actId="2696"/>
        <pc:sldMkLst>
          <pc:docMk/>
          <pc:sldMk cId="3150687905" sldId="264"/>
        </pc:sldMkLst>
      </pc:sldChg>
      <pc:sldChg chg="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2547512188" sldId="265"/>
        </pc:sldMkLst>
      </pc:sldChg>
      <pc:sldChg chg="addSp delSp modSp del mod ord">
        <pc:chgData name="YUMBA NDUBA, Dyesse" userId="d61d5ee8-517e-4218-9466-26c47016cb12" providerId="ADAL" clId="{F0088D39-0626-40B6-94B1-D9EA86A1FA63}" dt="2024-02-14T10:06:58.055" v="158" actId="2696"/>
        <pc:sldMkLst>
          <pc:docMk/>
          <pc:sldMk cId="670726906" sldId="266"/>
        </pc:sldMkLst>
        <pc:spChg chg="mod">
          <ac:chgData name="YUMBA NDUBA, Dyesse" userId="d61d5ee8-517e-4218-9466-26c47016cb12" providerId="ADAL" clId="{F0088D39-0626-40B6-94B1-D9EA86A1FA63}" dt="2024-02-14T10:01:36.378" v="119"/>
          <ac:spMkLst>
            <pc:docMk/>
            <pc:sldMk cId="670726906" sldId="266"/>
            <ac:spMk id="3" creationId="{9D5160CB-51C7-3146-AF7D-F62DF9CA03AD}"/>
          </ac:spMkLst>
        </pc:spChg>
        <pc:spChg chg="del">
          <ac:chgData name="YUMBA NDUBA, Dyesse" userId="d61d5ee8-517e-4218-9466-26c47016cb12" providerId="ADAL" clId="{F0088D39-0626-40B6-94B1-D9EA86A1FA63}" dt="2024-02-14T10:05:39.192" v="132" actId="478"/>
          <ac:spMkLst>
            <pc:docMk/>
            <pc:sldMk cId="670726906" sldId="266"/>
            <ac:spMk id="4" creationId="{5570139E-7535-1C40-9FC2-0D62861FFADF}"/>
          </ac:spMkLst>
        </pc:spChg>
        <pc:spChg chg="add del mod">
          <ac:chgData name="YUMBA NDUBA, Dyesse" userId="d61d5ee8-517e-4218-9466-26c47016cb12" providerId="ADAL" clId="{F0088D39-0626-40B6-94B1-D9EA86A1FA63}" dt="2024-02-14T10:05:47.218" v="133" actId="478"/>
          <ac:spMkLst>
            <pc:docMk/>
            <pc:sldMk cId="670726906" sldId="266"/>
            <ac:spMk id="8" creationId="{9DEACA05-A5DC-ABE0-80B9-0694A0101F7B}"/>
          </ac:spMkLst>
        </pc:spChg>
        <pc:spChg chg="add mod">
          <ac:chgData name="YUMBA NDUBA, Dyesse" userId="d61d5ee8-517e-4218-9466-26c47016cb12" providerId="ADAL" clId="{F0088D39-0626-40B6-94B1-D9EA86A1FA63}" dt="2024-02-14T10:06:39.978" v="156" actId="15"/>
          <ac:spMkLst>
            <pc:docMk/>
            <pc:sldMk cId="670726906" sldId="266"/>
            <ac:spMk id="9" creationId="{BB391ECB-C336-04B8-BD81-5CA335B0D9AF}"/>
          </ac:spMkLst>
        </pc:spChg>
        <pc:picChg chg="del">
          <ac:chgData name="YUMBA NDUBA, Dyesse" userId="d61d5ee8-517e-4218-9466-26c47016cb12" providerId="ADAL" clId="{F0088D39-0626-40B6-94B1-D9EA86A1FA63}" dt="2024-02-14T10:01:25.126" v="118" actId="478"/>
          <ac:picMkLst>
            <pc:docMk/>
            <pc:sldMk cId="670726906" sldId="266"/>
            <ac:picMk id="5" creationId="{0459F8F1-65CE-0E49-992B-BC8D89838CCA}"/>
          </ac:picMkLst>
        </pc:picChg>
      </pc:sldChg>
      <pc:sldChg chg="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2858765183" sldId="267"/>
        </pc:sldMkLst>
      </pc:sldChg>
      <pc:sldChg chg="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563713408" sldId="268"/>
        </pc:sldMkLst>
      </pc:sldChg>
      <pc:sldChg chg="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4166367666" sldId="269"/>
        </pc:sldMkLst>
      </pc:sldChg>
      <pc:sldChg chg="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3968441185" sldId="270"/>
        </pc:sldMkLst>
      </pc:sldChg>
      <pc:sldChg chg="addSp delSp modSp mod ord">
        <pc:chgData name="YUMBA NDUBA, Dyesse" userId="d61d5ee8-517e-4218-9466-26c47016cb12" providerId="ADAL" clId="{F0088D39-0626-40B6-94B1-D9EA86A1FA63}" dt="2024-02-14T13:02:36.421" v="1370" actId="14100"/>
        <pc:sldMkLst>
          <pc:docMk/>
          <pc:sldMk cId="3630377845" sldId="271"/>
        </pc:sldMkLst>
        <pc:spChg chg="mod">
          <ac:chgData name="YUMBA NDUBA, Dyesse" userId="d61d5ee8-517e-4218-9466-26c47016cb12" providerId="ADAL" clId="{F0088D39-0626-40B6-94B1-D9EA86A1FA63}" dt="2024-02-14T12:48:45.354" v="1308" actId="14100"/>
          <ac:spMkLst>
            <pc:docMk/>
            <pc:sldMk cId="3630377845" sldId="271"/>
            <ac:spMk id="5" creationId="{D78980B8-6F74-794B-B12B-0EAB5212D479}"/>
          </ac:spMkLst>
        </pc:spChg>
        <pc:spChg chg="mod">
          <ac:chgData name="YUMBA NDUBA, Dyesse" userId="d61d5ee8-517e-4218-9466-26c47016cb12" providerId="ADAL" clId="{F0088D39-0626-40B6-94B1-D9EA86A1FA63}" dt="2024-02-14T13:02:36.421" v="1370" actId="14100"/>
          <ac:spMkLst>
            <pc:docMk/>
            <pc:sldMk cId="3630377845" sldId="271"/>
            <ac:spMk id="7" creationId="{0BDF2433-8999-8E47-890F-C9B2EC2E524A}"/>
          </ac:spMkLst>
        </pc:spChg>
        <pc:spChg chg="add del mod">
          <ac:chgData name="YUMBA NDUBA, Dyesse" userId="d61d5ee8-517e-4218-9466-26c47016cb12" providerId="ADAL" clId="{F0088D39-0626-40B6-94B1-D9EA86A1FA63}" dt="2024-02-14T12:49:02.262" v="1312" actId="478"/>
          <ac:spMkLst>
            <pc:docMk/>
            <pc:sldMk cId="3630377845" sldId="271"/>
            <ac:spMk id="8" creationId="{C888A8E8-BA45-41FF-70A3-5910D9A06BC3}"/>
          </ac:spMkLst>
        </pc:spChg>
        <pc:picChg chg="add mod ord modCrop">
          <ac:chgData name="YUMBA NDUBA, Dyesse" userId="d61d5ee8-517e-4218-9466-26c47016cb12" providerId="ADAL" clId="{F0088D39-0626-40B6-94B1-D9EA86A1FA63}" dt="2024-02-14T12:42:59.122" v="995" actId="167"/>
          <ac:picMkLst>
            <pc:docMk/>
            <pc:sldMk cId="3630377845" sldId="271"/>
            <ac:picMk id="4" creationId="{1D8CA7E0-582A-69A5-62DF-303A669E1C02}"/>
          </ac:picMkLst>
        </pc:picChg>
        <pc:picChg chg="del">
          <ac:chgData name="YUMBA NDUBA, Dyesse" userId="d61d5ee8-517e-4218-9466-26c47016cb12" providerId="ADAL" clId="{F0088D39-0626-40B6-94B1-D9EA86A1FA63}" dt="2024-02-14T12:43:00.825" v="996" actId="478"/>
          <ac:picMkLst>
            <pc:docMk/>
            <pc:sldMk cId="3630377845" sldId="271"/>
            <ac:picMk id="9" creationId="{84FF2C7B-ADDB-074F-9041-41A90B03230D}"/>
          </ac:picMkLst>
        </pc:picChg>
      </pc:sldChg>
      <pc:sldChg chg="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1591649626" sldId="272"/>
        </pc:sldMkLst>
      </pc:sldChg>
      <pc:sldChg chg="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3999397506" sldId="273"/>
        </pc:sldMkLst>
      </pc:sldChg>
      <pc:sldChg chg="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4128574805" sldId="274"/>
        </pc:sldMkLst>
      </pc:sldChg>
      <pc:sldChg chg="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3038192998" sldId="275"/>
        </pc:sldMkLst>
      </pc:sldChg>
      <pc:sldChg chg="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3902604015" sldId="276"/>
        </pc:sldMkLst>
      </pc:sldChg>
      <pc:sldChg chg="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830904976" sldId="277"/>
        </pc:sldMkLst>
      </pc:sldChg>
      <pc:sldChg chg="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2784716766" sldId="278"/>
        </pc:sldMkLst>
      </pc:sldChg>
      <pc:sldChg chg="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1424777700" sldId="279"/>
        </pc:sldMkLst>
      </pc:sldChg>
      <pc:sldChg chg="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901389007" sldId="280"/>
        </pc:sldMkLst>
      </pc:sldChg>
      <pc:sldChg chg="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364013545" sldId="281"/>
        </pc:sldMkLst>
      </pc:sldChg>
      <pc:sldChg chg="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1146286109" sldId="282"/>
        </pc:sldMkLst>
      </pc:sldChg>
      <pc:sldChg chg="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2345589620" sldId="283"/>
        </pc:sldMkLst>
      </pc:sldChg>
      <pc:sldChg chg="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230731785" sldId="284"/>
        </pc:sldMkLst>
      </pc:sldChg>
      <pc:sldChg chg="modSp mod ord">
        <pc:chgData name="YUMBA NDUBA, Dyesse" userId="d61d5ee8-517e-4218-9466-26c47016cb12" providerId="ADAL" clId="{F0088D39-0626-40B6-94B1-D9EA86A1FA63}" dt="2024-02-14T11:21:42.195" v="580" actId="20577"/>
        <pc:sldMkLst>
          <pc:docMk/>
          <pc:sldMk cId="1099287259" sldId="285"/>
        </pc:sldMkLst>
        <pc:spChg chg="mod">
          <ac:chgData name="YUMBA NDUBA, Dyesse" userId="d61d5ee8-517e-4218-9466-26c47016cb12" providerId="ADAL" clId="{F0088D39-0626-40B6-94B1-D9EA86A1FA63}" dt="2024-02-14T11:21:42.195" v="580" actId="20577"/>
          <ac:spMkLst>
            <pc:docMk/>
            <pc:sldMk cId="1099287259" sldId="285"/>
            <ac:spMk id="4" creationId="{A29CAEC4-061B-834F-AEAB-86976DCBB498}"/>
          </ac:spMkLst>
        </pc:spChg>
      </pc:sldChg>
      <pc:sldChg chg="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876762865" sldId="286"/>
        </pc:sldMkLst>
      </pc:sldChg>
      <pc:sldChg chg="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3425637649" sldId="287"/>
        </pc:sldMkLst>
      </pc:sldChg>
      <pc:sldChg chg="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2817751455" sldId="288"/>
        </pc:sldMkLst>
      </pc:sldChg>
      <pc:sldChg chg="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1402883467" sldId="289"/>
        </pc:sldMkLst>
      </pc:sldChg>
      <pc:sldChg chg="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601970029" sldId="290"/>
        </pc:sldMkLst>
      </pc:sldChg>
      <pc:sldChg chg="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1089246954" sldId="291"/>
        </pc:sldMkLst>
      </pc:sldChg>
      <pc:sldChg chg="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3882159165" sldId="292"/>
        </pc:sldMkLst>
      </pc:sldChg>
      <pc:sldChg chg="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3876689869" sldId="293"/>
        </pc:sldMkLst>
      </pc:sldChg>
      <pc:sldChg chg="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1654828206" sldId="295"/>
        </pc:sldMkLst>
      </pc:sldChg>
      <pc:sldChg chg="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1504780312" sldId="296"/>
        </pc:sldMkLst>
      </pc:sldChg>
      <pc:sldChg chg="modSp del mod ord">
        <pc:chgData name="YUMBA NDUBA, Dyesse" userId="d61d5ee8-517e-4218-9466-26c47016cb12" providerId="ADAL" clId="{F0088D39-0626-40B6-94B1-D9EA86A1FA63}" dt="2024-02-14T10:41:55.358" v="271" actId="2696"/>
        <pc:sldMkLst>
          <pc:docMk/>
          <pc:sldMk cId="3510675514" sldId="297"/>
        </pc:sldMkLst>
        <pc:spChg chg="mod">
          <ac:chgData name="YUMBA NDUBA, Dyesse" userId="d61d5ee8-517e-4218-9466-26c47016cb12" providerId="ADAL" clId="{F0088D39-0626-40B6-94B1-D9EA86A1FA63}" dt="2024-02-14T10:41:13.031" v="270"/>
          <ac:spMkLst>
            <pc:docMk/>
            <pc:sldMk cId="3510675514" sldId="297"/>
            <ac:spMk id="5" creationId="{EDAB2C82-E343-A841-A6C1-503E34F85938}"/>
          </ac:spMkLst>
        </pc:spChg>
      </pc:sldChg>
      <pc:sldChg chg="del">
        <pc:chgData name="YUMBA NDUBA, Dyesse" userId="d61d5ee8-517e-4218-9466-26c47016cb12" providerId="ADAL" clId="{F0088D39-0626-40B6-94B1-D9EA86A1FA63}" dt="2024-02-14T09:05:37.740" v="0" actId="2696"/>
        <pc:sldMkLst>
          <pc:docMk/>
          <pc:sldMk cId="2208154605" sldId="298"/>
        </pc:sldMkLst>
      </pc:sldChg>
      <pc:sldChg chg="del">
        <pc:chgData name="YUMBA NDUBA, Dyesse" userId="d61d5ee8-517e-4218-9466-26c47016cb12" providerId="ADAL" clId="{F0088D39-0626-40B6-94B1-D9EA86A1FA63}" dt="2024-02-14T09:05:37.740" v="0" actId="2696"/>
        <pc:sldMkLst>
          <pc:docMk/>
          <pc:sldMk cId="1920975463" sldId="299"/>
        </pc:sldMkLst>
      </pc:sldChg>
      <pc:sldChg chg="del">
        <pc:chgData name="YUMBA NDUBA, Dyesse" userId="d61d5ee8-517e-4218-9466-26c47016cb12" providerId="ADAL" clId="{F0088D39-0626-40B6-94B1-D9EA86A1FA63}" dt="2024-02-14T09:05:37.740" v="0" actId="2696"/>
        <pc:sldMkLst>
          <pc:docMk/>
          <pc:sldMk cId="2334997121" sldId="300"/>
        </pc:sldMkLst>
      </pc:sldChg>
      <pc:sldChg chg="del">
        <pc:chgData name="YUMBA NDUBA, Dyesse" userId="d61d5ee8-517e-4218-9466-26c47016cb12" providerId="ADAL" clId="{F0088D39-0626-40B6-94B1-D9EA86A1FA63}" dt="2024-02-14T09:05:37.740" v="0" actId="2696"/>
        <pc:sldMkLst>
          <pc:docMk/>
          <pc:sldMk cId="1569022628" sldId="301"/>
        </pc:sldMkLst>
      </pc:sldChg>
      <pc:sldChg chg="del">
        <pc:chgData name="YUMBA NDUBA, Dyesse" userId="d61d5ee8-517e-4218-9466-26c47016cb12" providerId="ADAL" clId="{F0088D39-0626-40B6-94B1-D9EA86A1FA63}" dt="2024-02-14T09:24:08.027" v="13" actId="2696"/>
        <pc:sldMkLst>
          <pc:docMk/>
          <pc:sldMk cId="1399853992" sldId="303"/>
        </pc:sldMkLst>
      </pc:sldChg>
      <pc:sldChg chg="del">
        <pc:chgData name="YUMBA NDUBA, Dyesse" userId="d61d5ee8-517e-4218-9466-26c47016cb12" providerId="ADAL" clId="{F0088D39-0626-40B6-94B1-D9EA86A1FA63}" dt="2024-02-14T09:24:08.027" v="13" actId="2696"/>
        <pc:sldMkLst>
          <pc:docMk/>
          <pc:sldMk cId="1223863598" sldId="304"/>
        </pc:sldMkLst>
      </pc:sldChg>
      <pc:sldChg chg="modSp mod">
        <pc:chgData name="YUMBA NDUBA, Dyesse" userId="d61d5ee8-517e-4218-9466-26c47016cb12" providerId="ADAL" clId="{F0088D39-0626-40B6-94B1-D9EA86A1FA63}" dt="2024-02-14T09:43:32.450" v="39" actId="20577"/>
        <pc:sldMkLst>
          <pc:docMk/>
          <pc:sldMk cId="3439872248" sldId="305"/>
        </pc:sldMkLst>
        <pc:spChg chg="mod">
          <ac:chgData name="YUMBA NDUBA, Dyesse" userId="d61d5ee8-517e-4218-9466-26c47016cb12" providerId="ADAL" clId="{F0088D39-0626-40B6-94B1-D9EA86A1FA63}" dt="2024-02-14T09:23:20.887" v="11" actId="6549"/>
          <ac:spMkLst>
            <pc:docMk/>
            <pc:sldMk cId="3439872248" sldId="305"/>
            <ac:spMk id="2" creationId="{EC21935B-BFAF-A149-9CC6-0144782A91C4}"/>
          </ac:spMkLst>
        </pc:spChg>
        <pc:spChg chg="mod">
          <ac:chgData name="YUMBA NDUBA, Dyesse" userId="d61d5ee8-517e-4218-9466-26c47016cb12" providerId="ADAL" clId="{F0088D39-0626-40B6-94B1-D9EA86A1FA63}" dt="2024-02-14T09:43:32.450" v="39" actId="20577"/>
          <ac:spMkLst>
            <pc:docMk/>
            <pc:sldMk cId="3439872248" sldId="305"/>
            <ac:spMk id="3" creationId="{6CD35A70-B505-6E47-94EF-8F871A1359A6}"/>
          </ac:spMkLst>
        </pc:spChg>
        <pc:picChg chg="mod ord">
          <ac:chgData name="YUMBA NDUBA, Dyesse" userId="d61d5ee8-517e-4218-9466-26c47016cb12" providerId="ADAL" clId="{F0088D39-0626-40B6-94B1-D9EA86A1FA63}" dt="2024-02-14T09:22:51.302" v="6" actId="1076"/>
          <ac:picMkLst>
            <pc:docMk/>
            <pc:sldMk cId="3439872248" sldId="305"/>
            <ac:picMk id="5" creationId="{08E03D18-FB4D-F278-A494-B1EFF707B2C8}"/>
          </ac:picMkLst>
        </pc:picChg>
      </pc:sldChg>
      <pc:sldChg chg="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2042341376" sldId="306"/>
        </pc:sldMkLst>
      </pc:sldChg>
      <pc:sldChg chg="new del">
        <pc:chgData name="YUMBA NDUBA, Dyesse" userId="d61d5ee8-517e-4218-9466-26c47016cb12" providerId="ADAL" clId="{F0088D39-0626-40B6-94B1-D9EA86A1FA63}" dt="2024-02-14T09:26:14.438" v="15" actId="2696"/>
        <pc:sldMkLst>
          <pc:docMk/>
          <pc:sldMk cId="652802831" sldId="307"/>
        </pc:sldMkLst>
      </pc:sldChg>
      <pc:sldChg chg="addSp delSp modSp add mod ord modClrScheme chgLayout">
        <pc:chgData name="YUMBA NDUBA, Dyesse" userId="d61d5ee8-517e-4218-9466-26c47016cb12" providerId="ADAL" clId="{F0088D39-0626-40B6-94B1-D9EA86A1FA63}" dt="2024-02-14T12:54:24.329" v="1363" actId="207"/>
        <pc:sldMkLst>
          <pc:docMk/>
          <pc:sldMk cId="1576868376" sldId="307"/>
        </pc:sldMkLst>
        <pc:spChg chg="mod ord">
          <ac:chgData name="YUMBA NDUBA, Dyesse" userId="d61d5ee8-517e-4218-9466-26c47016cb12" providerId="ADAL" clId="{F0088D39-0626-40B6-94B1-D9EA86A1FA63}" dt="2024-02-14T12:51:00.189" v="1331" actId="700"/>
          <ac:spMkLst>
            <pc:docMk/>
            <pc:sldMk cId="1576868376" sldId="307"/>
            <ac:spMk id="2" creationId="{9EF3A488-73DF-BE4A-87A8-EFAB676C40DA}"/>
          </ac:spMkLst>
        </pc:spChg>
        <pc:spChg chg="mod ord">
          <ac:chgData name="YUMBA NDUBA, Dyesse" userId="d61d5ee8-517e-4218-9466-26c47016cb12" providerId="ADAL" clId="{F0088D39-0626-40B6-94B1-D9EA86A1FA63}" dt="2024-02-14T12:51:00.189" v="1331" actId="700"/>
          <ac:spMkLst>
            <pc:docMk/>
            <pc:sldMk cId="1576868376" sldId="307"/>
            <ac:spMk id="4" creationId="{43BC7112-2BD4-E040-A115-E6F2ACB72BA9}"/>
          </ac:spMkLst>
        </pc:spChg>
        <pc:spChg chg="mod ord">
          <ac:chgData name="YUMBA NDUBA, Dyesse" userId="d61d5ee8-517e-4218-9466-26c47016cb12" providerId="ADAL" clId="{F0088D39-0626-40B6-94B1-D9EA86A1FA63}" dt="2024-02-14T12:51:00.189" v="1331" actId="700"/>
          <ac:spMkLst>
            <pc:docMk/>
            <pc:sldMk cId="1576868376" sldId="307"/>
            <ac:spMk id="5" creationId="{50A6AE70-F913-D240-B81D-23FD9F82DF9B}"/>
          </ac:spMkLst>
        </pc:spChg>
        <pc:spChg chg="mod">
          <ac:chgData name="YUMBA NDUBA, Dyesse" userId="d61d5ee8-517e-4218-9466-26c47016cb12" providerId="ADAL" clId="{F0088D39-0626-40B6-94B1-D9EA86A1FA63}" dt="2024-02-14T12:54:24.329" v="1363" actId="207"/>
          <ac:spMkLst>
            <pc:docMk/>
            <pc:sldMk cId="1576868376" sldId="307"/>
            <ac:spMk id="7" creationId="{8A5BF92B-F6AC-4BDA-BDBC-5BF27F76B543}"/>
          </ac:spMkLst>
        </pc:spChg>
        <pc:picChg chg="add del mod">
          <ac:chgData name="YUMBA NDUBA, Dyesse" userId="d61d5ee8-517e-4218-9466-26c47016cb12" providerId="ADAL" clId="{F0088D39-0626-40B6-94B1-D9EA86A1FA63}" dt="2024-02-14T09:41:58.539" v="23" actId="478"/>
          <ac:picMkLst>
            <pc:docMk/>
            <pc:sldMk cId="1576868376" sldId="307"/>
            <ac:picMk id="3" creationId="{ADA99481-1C4C-5025-EB66-6EC10ECFFAE1}"/>
          </ac:picMkLst>
        </pc:picChg>
        <pc:picChg chg="add del mod">
          <ac:chgData name="YUMBA NDUBA, Dyesse" userId="d61d5ee8-517e-4218-9466-26c47016cb12" providerId="ADAL" clId="{F0088D39-0626-40B6-94B1-D9EA86A1FA63}" dt="2024-02-14T11:55:33.862" v="582"/>
          <ac:picMkLst>
            <pc:docMk/>
            <pc:sldMk cId="1576868376" sldId="307"/>
            <ac:picMk id="3" creationId="{B4BF84F3-5DF3-D89C-897D-CFA7E96A1D7F}"/>
          </ac:picMkLst>
        </pc:picChg>
        <pc:picChg chg="del mod">
          <ac:chgData name="YUMBA NDUBA, Dyesse" userId="d61d5ee8-517e-4218-9466-26c47016cb12" providerId="ADAL" clId="{F0088D39-0626-40B6-94B1-D9EA86A1FA63}" dt="2024-02-14T12:15:48.015" v="663" actId="478"/>
          <ac:picMkLst>
            <pc:docMk/>
            <pc:sldMk cId="1576868376" sldId="307"/>
            <ac:picMk id="6" creationId="{3EA61E8C-1FC5-4E87-99C3-EB609CE6355D}"/>
          </ac:picMkLst>
        </pc:picChg>
      </pc:sldChg>
      <pc:sldChg chg="addSp delSp modSp add mod ord modNotesTx">
        <pc:chgData name="YUMBA NDUBA, Dyesse" userId="d61d5ee8-517e-4218-9466-26c47016cb12" providerId="ADAL" clId="{F0088D39-0626-40B6-94B1-D9EA86A1FA63}" dt="2024-02-14T10:08:33.952" v="175" actId="1036"/>
        <pc:sldMkLst>
          <pc:docMk/>
          <pc:sldMk cId="3056590122" sldId="308"/>
        </pc:sldMkLst>
        <pc:spChg chg="add del mod">
          <ac:chgData name="YUMBA NDUBA, Dyesse" userId="d61d5ee8-517e-4218-9466-26c47016cb12" providerId="ADAL" clId="{F0088D39-0626-40B6-94B1-D9EA86A1FA63}" dt="2024-02-14T10:08:03.150" v="165" actId="478"/>
          <ac:spMkLst>
            <pc:docMk/>
            <pc:sldMk cId="3056590122" sldId="308"/>
            <ac:spMk id="5" creationId="{70C5B827-44AA-E669-12EA-0D1D54A0D29B}"/>
          </ac:spMkLst>
        </pc:spChg>
        <pc:spChg chg="mod">
          <ac:chgData name="YUMBA NDUBA, Dyesse" userId="d61d5ee8-517e-4218-9466-26c47016cb12" providerId="ADAL" clId="{F0088D39-0626-40B6-94B1-D9EA86A1FA63}" dt="2024-02-14T10:07:57.705" v="163" actId="6549"/>
          <ac:spMkLst>
            <pc:docMk/>
            <pc:sldMk cId="3056590122" sldId="308"/>
            <ac:spMk id="6" creationId="{6110BDAD-E446-E842-8902-2030C8224A02}"/>
          </ac:spMkLst>
        </pc:spChg>
        <pc:spChg chg="del mod">
          <ac:chgData name="YUMBA NDUBA, Dyesse" userId="d61d5ee8-517e-4218-9466-26c47016cb12" providerId="ADAL" clId="{F0088D39-0626-40B6-94B1-D9EA86A1FA63}" dt="2024-02-14T10:08:00.968" v="164" actId="478"/>
          <ac:spMkLst>
            <pc:docMk/>
            <pc:sldMk cId="3056590122" sldId="308"/>
            <ac:spMk id="7" creationId="{DDAF37E9-2F13-F049-BB6E-DC902EA14F5D}"/>
          </ac:spMkLst>
        </pc:spChg>
        <pc:picChg chg="add mod">
          <ac:chgData name="YUMBA NDUBA, Dyesse" userId="d61d5ee8-517e-4218-9466-26c47016cb12" providerId="ADAL" clId="{F0088D39-0626-40B6-94B1-D9EA86A1FA63}" dt="2024-02-14T10:08:33.952" v="175" actId="1036"/>
          <ac:picMkLst>
            <pc:docMk/>
            <pc:sldMk cId="3056590122" sldId="308"/>
            <ac:picMk id="8" creationId="{28BD0C39-571F-7281-9C6D-DF2AEB279147}"/>
          </ac:picMkLst>
        </pc:picChg>
      </pc:sldChg>
      <pc:sldChg chg="delSp modSp add del mod ord">
        <pc:chgData name="YUMBA NDUBA, Dyesse" userId="d61d5ee8-517e-4218-9466-26c47016cb12" providerId="ADAL" clId="{F0088D39-0626-40B6-94B1-D9EA86A1FA63}" dt="2024-02-14T12:56:51.038" v="1365" actId="2696"/>
        <pc:sldMkLst>
          <pc:docMk/>
          <pc:sldMk cId="3479240049" sldId="309"/>
        </pc:sldMkLst>
        <pc:spChg chg="mod">
          <ac:chgData name="YUMBA NDUBA, Dyesse" userId="d61d5ee8-517e-4218-9466-26c47016cb12" providerId="ADAL" clId="{F0088D39-0626-40B6-94B1-D9EA86A1FA63}" dt="2024-02-14T12:40:29.491" v="924" actId="27636"/>
          <ac:spMkLst>
            <pc:docMk/>
            <pc:sldMk cId="3479240049" sldId="309"/>
            <ac:spMk id="3" creationId="{9D5160CB-51C7-3146-AF7D-F62DF9CA03AD}"/>
          </ac:spMkLst>
        </pc:spChg>
        <pc:spChg chg="mod">
          <ac:chgData name="YUMBA NDUBA, Dyesse" userId="d61d5ee8-517e-4218-9466-26c47016cb12" providerId="ADAL" clId="{F0088D39-0626-40B6-94B1-D9EA86A1FA63}" dt="2024-02-14T12:41:06.750" v="985" actId="20577"/>
          <ac:spMkLst>
            <pc:docMk/>
            <pc:sldMk cId="3479240049" sldId="309"/>
            <ac:spMk id="4" creationId="{5570139E-7535-1C40-9FC2-0D62861FFADF}"/>
          </ac:spMkLst>
        </pc:spChg>
        <pc:picChg chg="del">
          <ac:chgData name="YUMBA NDUBA, Dyesse" userId="d61d5ee8-517e-4218-9466-26c47016cb12" providerId="ADAL" clId="{F0088D39-0626-40B6-94B1-D9EA86A1FA63}" dt="2024-02-14T12:40:32.716" v="925" actId="478"/>
          <ac:picMkLst>
            <pc:docMk/>
            <pc:sldMk cId="3479240049" sldId="309"/>
            <ac:picMk id="5" creationId="{0459F8F1-65CE-0E49-992B-BC8D89838CCA}"/>
          </ac:picMkLst>
        </pc:picChg>
      </pc:sldChg>
      <pc:sldChg chg="addSp delSp modSp add mod modClrScheme chgLayout">
        <pc:chgData name="YUMBA NDUBA, Dyesse" userId="d61d5ee8-517e-4218-9466-26c47016cb12" providerId="ADAL" clId="{F0088D39-0626-40B6-94B1-D9EA86A1FA63}" dt="2024-02-16T14:52:59.565" v="1382" actId="27918"/>
        <pc:sldMkLst>
          <pc:docMk/>
          <pc:sldMk cId="264446636" sldId="310"/>
        </pc:sldMkLst>
        <pc:spChg chg="mod ord">
          <ac:chgData name="YUMBA NDUBA, Dyesse" userId="d61d5ee8-517e-4218-9466-26c47016cb12" providerId="ADAL" clId="{F0088D39-0626-40B6-94B1-D9EA86A1FA63}" dt="2024-02-14T10:10:26.516" v="179" actId="700"/>
          <ac:spMkLst>
            <pc:docMk/>
            <pc:sldMk cId="264446636" sldId="310"/>
            <ac:spMk id="2" creationId="{49DB49AA-C2F5-CB48-A272-5515E6D449BC}"/>
          </ac:spMkLst>
        </pc:spChg>
        <pc:spChg chg="mod ord">
          <ac:chgData name="YUMBA NDUBA, Dyesse" userId="d61d5ee8-517e-4218-9466-26c47016cb12" providerId="ADAL" clId="{F0088D39-0626-40B6-94B1-D9EA86A1FA63}" dt="2024-02-14T12:13:43.172" v="647" actId="20577"/>
          <ac:spMkLst>
            <pc:docMk/>
            <pc:sldMk cId="264446636" sldId="310"/>
            <ac:spMk id="3" creationId="{9D5160CB-51C7-3146-AF7D-F62DF9CA03AD}"/>
          </ac:spMkLst>
        </pc:spChg>
        <pc:spChg chg="del">
          <ac:chgData name="YUMBA NDUBA, Dyesse" userId="d61d5ee8-517e-4218-9466-26c47016cb12" providerId="ADAL" clId="{F0088D39-0626-40B6-94B1-D9EA86A1FA63}" dt="2024-02-14T10:04:51.278" v="124" actId="478"/>
          <ac:spMkLst>
            <pc:docMk/>
            <pc:sldMk cId="264446636" sldId="310"/>
            <ac:spMk id="4" creationId="{5570139E-7535-1C40-9FC2-0D62861FFADF}"/>
          </ac:spMkLst>
        </pc:spChg>
        <pc:spChg chg="mod ord">
          <ac:chgData name="YUMBA NDUBA, Dyesse" userId="d61d5ee8-517e-4218-9466-26c47016cb12" providerId="ADAL" clId="{F0088D39-0626-40B6-94B1-D9EA86A1FA63}" dt="2024-02-14T10:10:26.516" v="179" actId="700"/>
          <ac:spMkLst>
            <pc:docMk/>
            <pc:sldMk cId="264446636" sldId="310"/>
            <ac:spMk id="6" creationId="{B280C14E-0B17-4641-9DE3-787ADB99977E}"/>
          </ac:spMkLst>
        </pc:spChg>
        <pc:spChg chg="add del mod">
          <ac:chgData name="YUMBA NDUBA, Dyesse" userId="d61d5ee8-517e-4218-9466-26c47016cb12" providerId="ADAL" clId="{F0088D39-0626-40B6-94B1-D9EA86A1FA63}" dt="2024-02-14T10:09:22.422" v="176" actId="478"/>
          <ac:spMkLst>
            <pc:docMk/>
            <pc:sldMk cId="264446636" sldId="310"/>
            <ac:spMk id="7" creationId="{1AA7D97D-0243-E2C9-168E-F3317FF8D6A0}"/>
          </ac:spMkLst>
        </pc:spChg>
        <pc:spChg chg="add mod">
          <ac:chgData name="YUMBA NDUBA, Dyesse" userId="d61d5ee8-517e-4218-9466-26c47016cb12" providerId="ADAL" clId="{F0088D39-0626-40B6-94B1-D9EA86A1FA63}" dt="2024-02-14T12:13:30.382" v="646" actId="1036"/>
          <ac:spMkLst>
            <pc:docMk/>
            <pc:sldMk cId="264446636" sldId="310"/>
            <ac:spMk id="12" creationId="{862BD111-190C-1DA7-B784-262E2CF72887}"/>
          </ac:spMkLst>
        </pc:spChg>
        <pc:spChg chg="add mod">
          <ac:chgData name="YUMBA NDUBA, Dyesse" userId="d61d5ee8-517e-4218-9466-26c47016cb12" providerId="ADAL" clId="{F0088D39-0626-40B6-94B1-D9EA86A1FA63}" dt="2024-02-14T12:13:30.382" v="646" actId="1036"/>
          <ac:spMkLst>
            <pc:docMk/>
            <pc:sldMk cId="264446636" sldId="310"/>
            <ac:spMk id="13" creationId="{44F3EC2D-005E-A3E3-B968-F979A9C9A607}"/>
          </ac:spMkLst>
        </pc:spChg>
        <pc:spChg chg="add mod">
          <ac:chgData name="YUMBA NDUBA, Dyesse" userId="d61d5ee8-517e-4218-9466-26c47016cb12" providerId="ADAL" clId="{F0088D39-0626-40B6-94B1-D9EA86A1FA63}" dt="2024-02-14T12:13:30.382" v="646" actId="1036"/>
          <ac:spMkLst>
            <pc:docMk/>
            <pc:sldMk cId="264446636" sldId="310"/>
            <ac:spMk id="14" creationId="{69842EA4-7F4F-BED1-203D-01B60A0230CC}"/>
          </ac:spMkLst>
        </pc:spChg>
        <pc:graphicFrameChg chg="add mod">
          <ac:chgData name="YUMBA NDUBA, Dyesse" userId="d61d5ee8-517e-4218-9466-26c47016cb12" providerId="ADAL" clId="{F0088D39-0626-40B6-94B1-D9EA86A1FA63}" dt="2024-02-14T10:10:02.844" v="178"/>
          <ac:graphicFrameMkLst>
            <pc:docMk/>
            <pc:sldMk cId="264446636" sldId="310"/>
            <ac:graphicFrameMk id="9" creationId="{DEFC3FFB-B3D7-A65D-6502-80D033BDA2A4}"/>
          </ac:graphicFrameMkLst>
        </pc:graphicFrameChg>
        <pc:graphicFrameChg chg="add mod">
          <ac:chgData name="YUMBA NDUBA, Dyesse" userId="d61d5ee8-517e-4218-9466-26c47016cb12" providerId="ADAL" clId="{F0088D39-0626-40B6-94B1-D9EA86A1FA63}" dt="2024-02-14T10:20:39.615" v="215" actId="1076"/>
          <ac:graphicFrameMkLst>
            <pc:docMk/>
            <pc:sldMk cId="264446636" sldId="310"/>
            <ac:graphicFrameMk id="10" creationId="{DEFC3FFB-B3D7-A65D-6502-80D033BDA2A4}"/>
          </ac:graphicFrameMkLst>
        </pc:graphicFrameChg>
        <pc:graphicFrameChg chg="add mod modGraphic">
          <ac:chgData name="YUMBA NDUBA, Dyesse" userId="d61d5ee8-517e-4218-9466-26c47016cb12" providerId="ADAL" clId="{F0088D39-0626-40B6-94B1-D9EA86A1FA63}" dt="2024-02-14T12:13:30.382" v="646" actId="1036"/>
          <ac:graphicFrameMkLst>
            <pc:docMk/>
            <pc:sldMk cId="264446636" sldId="310"/>
            <ac:graphicFrameMk id="15" creationId="{D68290F6-4766-976A-0E7F-205D257D4C07}"/>
          </ac:graphicFrameMkLst>
        </pc:graphicFrameChg>
        <pc:graphicFrameChg chg="add mod">
          <ac:chgData name="YUMBA NDUBA, Dyesse" userId="d61d5ee8-517e-4218-9466-26c47016cb12" providerId="ADAL" clId="{F0088D39-0626-40B6-94B1-D9EA86A1FA63}" dt="2024-02-14T12:13:30.382" v="646" actId="1036"/>
          <ac:graphicFrameMkLst>
            <pc:docMk/>
            <pc:sldMk cId="264446636" sldId="310"/>
            <ac:graphicFrameMk id="18" creationId="{DC2B8FF2-2C47-10A3-02DA-FF3DE6E88F2D}"/>
          </ac:graphicFrameMkLst>
        </pc:graphicFrameChg>
        <pc:picChg chg="add del mod">
          <ac:chgData name="YUMBA NDUBA, Dyesse" userId="d61d5ee8-517e-4218-9466-26c47016cb12" providerId="ADAL" clId="{F0088D39-0626-40B6-94B1-D9EA86A1FA63}" dt="2024-02-14T10:05:05.480" v="127" actId="478"/>
          <ac:picMkLst>
            <pc:docMk/>
            <pc:sldMk cId="264446636" sldId="310"/>
            <ac:picMk id="8" creationId="{6428F6A7-1337-1F51-D5FA-1CD465E26D8A}"/>
          </ac:picMkLst>
        </pc:picChg>
        <pc:picChg chg="add del mod">
          <ac:chgData name="YUMBA NDUBA, Dyesse" userId="d61d5ee8-517e-4218-9466-26c47016cb12" providerId="ADAL" clId="{F0088D39-0626-40B6-94B1-D9EA86A1FA63}" dt="2024-02-14T10:14:45.753" v="191" actId="478"/>
          <ac:picMkLst>
            <pc:docMk/>
            <pc:sldMk cId="264446636" sldId="310"/>
            <ac:picMk id="11" creationId="{5824C7AB-C464-C555-B6D7-A5A3C50FC503}"/>
          </ac:picMkLst>
        </pc:picChg>
      </pc:sldChg>
      <pc:sldChg chg="modSp add mod modClrScheme chgLayout">
        <pc:chgData name="YUMBA NDUBA, Dyesse" userId="d61d5ee8-517e-4218-9466-26c47016cb12" providerId="ADAL" clId="{F0088D39-0626-40B6-94B1-D9EA86A1FA63}" dt="2024-02-14T12:34:49.555" v="907" actId="20577"/>
        <pc:sldMkLst>
          <pc:docMk/>
          <pc:sldMk cId="1895630433" sldId="311"/>
        </pc:sldMkLst>
        <pc:spChg chg="mod ord">
          <ac:chgData name="YUMBA NDUBA, Dyesse" userId="d61d5ee8-517e-4218-9466-26c47016cb12" providerId="ADAL" clId="{F0088D39-0626-40B6-94B1-D9EA86A1FA63}" dt="2024-02-14T10:06:51.026" v="157" actId="700"/>
          <ac:spMkLst>
            <pc:docMk/>
            <pc:sldMk cId="1895630433" sldId="311"/>
            <ac:spMk id="2" creationId="{4D409BA8-516A-0549-B7B8-36D15C58F83F}"/>
          </ac:spMkLst>
        </pc:spChg>
        <pc:spChg chg="mod ord">
          <ac:chgData name="YUMBA NDUBA, Dyesse" userId="d61d5ee8-517e-4218-9466-26c47016cb12" providerId="ADAL" clId="{F0088D39-0626-40B6-94B1-D9EA86A1FA63}" dt="2024-02-14T10:06:51.026" v="157" actId="700"/>
          <ac:spMkLst>
            <pc:docMk/>
            <pc:sldMk cId="1895630433" sldId="311"/>
            <ac:spMk id="3" creationId="{61C90EA5-480A-7646-8B30-E2658E680736}"/>
          </ac:spMkLst>
        </pc:spChg>
        <pc:spChg chg="mod ord">
          <ac:chgData name="YUMBA NDUBA, Dyesse" userId="d61d5ee8-517e-4218-9466-26c47016cb12" providerId="ADAL" clId="{F0088D39-0626-40B6-94B1-D9EA86A1FA63}" dt="2024-02-14T10:06:51.026" v="157" actId="700"/>
          <ac:spMkLst>
            <pc:docMk/>
            <pc:sldMk cId="1895630433" sldId="311"/>
            <ac:spMk id="6" creationId="{6110BDAD-E446-E842-8902-2030C8224A02}"/>
          </ac:spMkLst>
        </pc:spChg>
        <pc:spChg chg="mod ord">
          <ac:chgData name="YUMBA NDUBA, Dyesse" userId="d61d5ee8-517e-4218-9466-26c47016cb12" providerId="ADAL" clId="{F0088D39-0626-40B6-94B1-D9EA86A1FA63}" dt="2024-02-14T12:34:49.555" v="907" actId="20577"/>
          <ac:spMkLst>
            <pc:docMk/>
            <pc:sldMk cId="1895630433" sldId="311"/>
            <ac:spMk id="7" creationId="{DDAF37E9-2F13-F049-BB6E-DC902EA14F5D}"/>
          </ac:spMkLst>
        </pc:spChg>
      </pc:sldChg>
      <pc:sldChg chg="addSp delSp modSp add mod">
        <pc:chgData name="YUMBA NDUBA, Dyesse" userId="d61d5ee8-517e-4218-9466-26c47016cb12" providerId="ADAL" clId="{F0088D39-0626-40B6-94B1-D9EA86A1FA63}" dt="2024-02-14T12:12:00.406" v="607" actId="1076"/>
        <pc:sldMkLst>
          <pc:docMk/>
          <pc:sldMk cId="617273910" sldId="312"/>
        </pc:sldMkLst>
        <pc:spChg chg="del">
          <ac:chgData name="YUMBA NDUBA, Dyesse" userId="d61d5ee8-517e-4218-9466-26c47016cb12" providerId="ADAL" clId="{F0088D39-0626-40B6-94B1-D9EA86A1FA63}" dt="2024-02-14T12:10:44.835" v="594" actId="478"/>
          <ac:spMkLst>
            <pc:docMk/>
            <pc:sldMk cId="617273910" sldId="312"/>
            <ac:spMk id="4" creationId="{5570139E-7535-1C40-9FC2-0D62861FFADF}"/>
          </ac:spMkLst>
        </pc:spChg>
        <pc:spChg chg="add del mod">
          <ac:chgData name="YUMBA NDUBA, Dyesse" userId="d61d5ee8-517e-4218-9466-26c47016cb12" providerId="ADAL" clId="{F0088D39-0626-40B6-94B1-D9EA86A1FA63}" dt="2024-02-14T12:10:51.984" v="595" actId="478"/>
          <ac:spMkLst>
            <pc:docMk/>
            <pc:sldMk cId="617273910" sldId="312"/>
            <ac:spMk id="7" creationId="{487049C3-B75D-4697-01E0-40AE82AA67EB}"/>
          </ac:spMkLst>
        </pc:spChg>
        <pc:spChg chg="add del mod">
          <ac:chgData name="YUMBA NDUBA, Dyesse" userId="d61d5ee8-517e-4218-9466-26c47016cb12" providerId="ADAL" clId="{F0088D39-0626-40B6-94B1-D9EA86A1FA63}" dt="2024-02-14T12:11:22.582" v="600" actId="478"/>
          <ac:spMkLst>
            <pc:docMk/>
            <pc:sldMk cId="617273910" sldId="312"/>
            <ac:spMk id="14" creationId="{F696D28D-F996-A5C9-B50D-0BAAB102B594}"/>
          </ac:spMkLst>
        </pc:spChg>
        <pc:spChg chg="add mod">
          <ac:chgData name="YUMBA NDUBA, Dyesse" userId="d61d5ee8-517e-4218-9466-26c47016cb12" providerId="ADAL" clId="{F0088D39-0626-40B6-94B1-D9EA86A1FA63}" dt="2024-02-14T12:11:06.198" v="599" actId="14100"/>
          <ac:spMkLst>
            <pc:docMk/>
            <pc:sldMk cId="617273910" sldId="312"/>
            <ac:spMk id="15" creationId="{AFAEDB02-55A8-FEFF-2A09-B30277C7255E}"/>
          </ac:spMkLst>
        </pc:spChg>
        <pc:picChg chg="add mod">
          <ac:chgData name="YUMBA NDUBA, Dyesse" userId="d61d5ee8-517e-4218-9466-26c47016cb12" providerId="ADAL" clId="{F0088D39-0626-40B6-94B1-D9EA86A1FA63}" dt="2024-02-14T12:11:33.194" v="602" actId="1076"/>
          <ac:picMkLst>
            <pc:docMk/>
            <pc:sldMk cId="617273910" sldId="312"/>
            <ac:picMk id="8" creationId="{E5162891-BA64-8490-9CF5-D60A6AD538D0}"/>
          </ac:picMkLst>
        </pc:picChg>
        <pc:cxnChg chg="add mod">
          <ac:chgData name="YUMBA NDUBA, Dyesse" userId="d61d5ee8-517e-4218-9466-26c47016cb12" providerId="ADAL" clId="{F0088D39-0626-40B6-94B1-D9EA86A1FA63}" dt="2024-02-14T12:11:48.516" v="605" actId="1076"/>
          <ac:cxnSpMkLst>
            <pc:docMk/>
            <pc:sldMk cId="617273910" sldId="312"/>
            <ac:cxnSpMk id="9" creationId="{11D7310B-98A2-7015-B2FA-592C191ED904}"/>
          </ac:cxnSpMkLst>
        </pc:cxnChg>
        <pc:cxnChg chg="add mod">
          <ac:chgData name="YUMBA NDUBA, Dyesse" userId="d61d5ee8-517e-4218-9466-26c47016cb12" providerId="ADAL" clId="{F0088D39-0626-40B6-94B1-D9EA86A1FA63}" dt="2024-02-14T12:11:56.877" v="606" actId="1076"/>
          <ac:cxnSpMkLst>
            <pc:docMk/>
            <pc:sldMk cId="617273910" sldId="312"/>
            <ac:cxnSpMk id="10" creationId="{633A3B3B-A4D5-6128-6384-92A07ED65043}"/>
          </ac:cxnSpMkLst>
        </pc:cxnChg>
        <pc:cxnChg chg="add mod">
          <ac:chgData name="YUMBA NDUBA, Dyesse" userId="d61d5ee8-517e-4218-9466-26c47016cb12" providerId="ADAL" clId="{F0088D39-0626-40B6-94B1-D9EA86A1FA63}" dt="2024-02-14T12:11:44.123" v="604" actId="14100"/>
          <ac:cxnSpMkLst>
            <pc:docMk/>
            <pc:sldMk cId="617273910" sldId="312"/>
            <ac:cxnSpMk id="11" creationId="{10E8A083-F4D9-CAD2-FF95-BBC1CD184B8F}"/>
          </ac:cxnSpMkLst>
        </pc:cxnChg>
        <pc:cxnChg chg="add mod">
          <ac:chgData name="YUMBA NDUBA, Dyesse" userId="d61d5ee8-517e-4218-9466-26c47016cb12" providerId="ADAL" clId="{F0088D39-0626-40B6-94B1-D9EA86A1FA63}" dt="2024-02-14T12:11:06.198" v="599" actId="14100"/>
          <ac:cxnSpMkLst>
            <pc:docMk/>
            <pc:sldMk cId="617273910" sldId="312"/>
            <ac:cxnSpMk id="12" creationId="{7850DBB2-DB93-F66E-B311-6D285227E13D}"/>
          </ac:cxnSpMkLst>
        </pc:cxnChg>
        <pc:cxnChg chg="add mod">
          <ac:chgData name="YUMBA NDUBA, Dyesse" userId="d61d5ee8-517e-4218-9466-26c47016cb12" providerId="ADAL" clId="{F0088D39-0626-40B6-94B1-D9EA86A1FA63}" dt="2024-02-14T12:12:00.406" v="607" actId="1076"/>
          <ac:cxnSpMkLst>
            <pc:docMk/>
            <pc:sldMk cId="617273910" sldId="312"/>
            <ac:cxnSpMk id="13" creationId="{B428E704-1878-F9A0-8BDE-C939ED13F2E9}"/>
          </ac:cxnSpMkLst>
        </pc:cxnChg>
      </pc:sldChg>
      <pc:sldChg chg="add 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1360217109" sldId="313"/>
        </pc:sldMkLst>
      </pc:sldChg>
      <pc:sldChg chg="addSp delSp modSp new mod modClrScheme chgLayout">
        <pc:chgData name="YUMBA NDUBA, Dyesse" userId="d61d5ee8-517e-4218-9466-26c47016cb12" providerId="ADAL" clId="{F0088D39-0626-40B6-94B1-D9EA86A1FA63}" dt="2024-02-14T12:54:43.993" v="1364" actId="115"/>
        <pc:sldMkLst>
          <pc:docMk/>
          <pc:sldMk cId="3889296297" sldId="314"/>
        </pc:sldMkLst>
        <pc:spChg chg="del">
          <ac:chgData name="YUMBA NDUBA, Dyesse" userId="d61d5ee8-517e-4218-9466-26c47016cb12" providerId="ADAL" clId="{F0088D39-0626-40B6-94B1-D9EA86A1FA63}" dt="2024-02-14T10:42:27.104" v="273" actId="700"/>
          <ac:spMkLst>
            <pc:docMk/>
            <pc:sldMk cId="3889296297" sldId="314"/>
            <ac:spMk id="2" creationId="{ABFA2176-C2E3-EA6A-09F3-0EF76917AFC9}"/>
          </ac:spMkLst>
        </pc:spChg>
        <pc:spChg chg="mod ord">
          <ac:chgData name="YUMBA NDUBA, Dyesse" userId="d61d5ee8-517e-4218-9466-26c47016cb12" providerId="ADAL" clId="{F0088D39-0626-40B6-94B1-D9EA86A1FA63}" dt="2024-02-14T10:42:37.308" v="274" actId="700"/>
          <ac:spMkLst>
            <pc:docMk/>
            <pc:sldMk cId="3889296297" sldId="314"/>
            <ac:spMk id="3" creationId="{307DFC2B-66C3-B37C-F8F1-EEFBD6EBE4DC}"/>
          </ac:spMkLst>
        </pc:spChg>
        <pc:spChg chg="mod ord">
          <ac:chgData name="YUMBA NDUBA, Dyesse" userId="d61d5ee8-517e-4218-9466-26c47016cb12" providerId="ADAL" clId="{F0088D39-0626-40B6-94B1-D9EA86A1FA63}" dt="2024-02-14T10:42:37.308" v="274" actId="700"/>
          <ac:spMkLst>
            <pc:docMk/>
            <pc:sldMk cId="3889296297" sldId="314"/>
            <ac:spMk id="4" creationId="{E5FBD4DA-ADC2-57F2-F225-D5E4ABDFB76E}"/>
          </ac:spMkLst>
        </pc:spChg>
        <pc:spChg chg="add del mod ord">
          <ac:chgData name="YUMBA NDUBA, Dyesse" userId="d61d5ee8-517e-4218-9466-26c47016cb12" providerId="ADAL" clId="{F0088D39-0626-40B6-94B1-D9EA86A1FA63}" dt="2024-02-14T10:42:37.308" v="274" actId="700"/>
          <ac:spMkLst>
            <pc:docMk/>
            <pc:sldMk cId="3889296297" sldId="314"/>
            <ac:spMk id="5" creationId="{C8367D8F-F570-EBEA-79E8-CD0723779517}"/>
          </ac:spMkLst>
        </pc:spChg>
        <pc:spChg chg="add del mod ord">
          <ac:chgData name="YUMBA NDUBA, Dyesse" userId="d61d5ee8-517e-4218-9466-26c47016cb12" providerId="ADAL" clId="{F0088D39-0626-40B6-94B1-D9EA86A1FA63}" dt="2024-02-14T10:42:37.308" v="274" actId="700"/>
          <ac:spMkLst>
            <pc:docMk/>
            <pc:sldMk cId="3889296297" sldId="314"/>
            <ac:spMk id="6" creationId="{01F91F32-B78D-0A78-6180-8DA23CA19A10}"/>
          </ac:spMkLst>
        </pc:spChg>
        <pc:spChg chg="add del mod ord">
          <ac:chgData name="YUMBA NDUBA, Dyesse" userId="d61d5ee8-517e-4218-9466-26c47016cb12" providerId="ADAL" clId="{F0088D39-0626-40B6-94B1-D9EA86A1FA63}" dt="2024-02-14T10:42:37.308" v="274" actId="700"/>
          <ac:spMkLst>
            <pc:docMk/>
            <pc:sldMk cId="3889296297" sldId="314"/>
            <ac:spMk id="7" creationId="{D080ED06-1B36-AC7F-EB31-4317ADC87764}"/>
          </ac:spMkLst>
        </pc:spChg>
        <pc:spChg chg="add mod ord">
          <ac:chgData name="YUMBA NDUBA, Dyesse" userId="d61d5ee8-517e-4218-9466-26c47016cb12" providerId="ADAL" clId="{F0088D39-0626-40B6-94B1-D9EA86A1FA63}" dt="2024-02-14T12:20:41.345" v="788"/>
          <ac:spMkLst>
            <pc:docMk/>
            <pc:sldMk cId="3889296297" sldId="314"/>
            <ac:spMk id="8" creationId="{B198F51E-C4C9-AE72-B9A8-049565654ED4}"/>
          </ac:spMkLst>
        </pc:spChg>
        <pc:spChg chg="add del mod ord">
          <ac:chgData name="YUMBA NDUBA, Dyesse" userId="d61d5ee8-517e-4218-9466-26c47016cb12" providerId="ADAL" clId="{F0088D39-0626-40B6-94B1-D9EA86A1FA63}" dt="2024-02-14T10:42:49.598" v="275"/>
          <ac:spMkLst>
            <pc:docMk/>
            <pc:sldMk cId="3889296297" sldId="314"/>
            <ac:spMk id="9" creationId="{44E54D4D-3994-5EDF-3501-59B301E99EDB}"/>
          </ac:spMkLst>
        </pc:spChg>
        <pc:spChg chg="add mod">
          <ac:chgData name="YUMBA NDUBA, Dyesse" userId="d61d5ee8-517e-4218-9466-26c47016cb12" providerId="ADAL" clId="{F0088D39-0626-40B6-94B1-D9EA86A1FA63}" dt="2024-02-14T12:54:43.993" v="1364" actId="115"/>
          <ac:spMkLst>
            <pc:docMk/>
            <pc:sldMk cId="3889296297" sldId="314"/>
            <ac:spMk id="12" creationId="{A355DA66-AD80-6C0A-ABFD-61520C107DFA}"/>
          </ac:spMkLst>
        </pc:spChg>
        <pc:picChg chg="add del mod">
          <ac:chgData name="YUMBA NDUBA, Dyesse" userId="d61d5ee8-517e-4218-9466-26c47016cb12" providerId="ADAL" clId="{F0088D39-0626-40B6-94B1-D9EA86A1FA63}" dt="2024-02-14T10:43:01.111" v="278" actId="478"/>
          <ac:picMkLst>
            <pc:docMk/>
            <pc:sldMk cId="3889296297" sldId="314"/>
            <ac:picMk id="10" creationId="{B2592C65-C015-9E79-C80A-1575FD4A5E0D}"/>
          </ac:picMkLst>
        </pc:picChg>
        <pc:picChg chg="add mod">
          <ac:chgData name="YUMBA NDUBA, Dyesse" userId="d61d5ee8-517e-4218-9466-26c47016cb12" providerId="ADAL" clId="{F0088D39-0626-40B6-94B1-D9EA86A1FA63}" dt="2024-02-14T10:47:51.939" v="312" actId="1076"/>
          <ac:picMkLst>
            <pc:docMk/>
            <pc:sldMk cId="3889296297" sldId="314"/>
            <ac:picMk id="14" creationId="{354BFB49-823D-6B05-2FA0-813BB0E1E6A0}"/>
          </ac:picMkLst>
        </pc:picChg>
      </pc:sldChg>
      <pc:sldChg chg="addSp delSp modSp add mod">
        <pc:chgData name="YUMBA NDUBA, Dyesse" userId="d61d5ee8-517e-4218-9466-26c47016cb12" providerId="ADAL" clId="{F0088D39-0626-40B6-94B1-D9EA86A1FA63}" dt="2024-02-14T12:22:35.448" v="807" actId="115"/>
        <pc:sldMkLst>
          <pc:docMk/>
          <pc:sldMk cId="3231174886" sldId="315"/>
        </pc:sldMkLst>
        <pc:spChg chg="mod">
          <ac:chgData name="YUMBA NDUBA, Dyesse" userId="d61d5ee8-517e-4218-9466-26c47016cb12" providerId="ADAL" clId="{F0088D39-0626-40B6-94B1-D9EA86A1FA63}" dt="2024-02-14T12:22:08.869" v="802"/>
          <ac:spMkLst>
            <pc:docMk/>
            <pc:sldMk cId="3231174886" sldId="315"/>
            <ac:spMk id="8" creationId="{B198F51E-C4C9-AE72-B9A8-049565654ED4}"/>
          </ac:spMkLst>
        </pc:spChg>
        <pc:spChg chg="mod">
          <ac:chgData name="YUMBA NDUBA, Dyesse" userId="d61d5ee8-517e-4218-9466-26c47016cb12" providerId="ADAL" clId="{F0088D39-0626-40B6-94B1-D9EA86A1FA63}" dt="2024-02-14T12:22:35.448" v="807" actId="115"/>
          <ac:spMkLst>
            <pc:docMk/>
            <pc:sldMk cId="3231174886" sldId="315"/>
            <ac:spMk id="12" creationId="{A355DA66-AD80-6C0A-ABFD-61520C107DFA}"/>
          </ac:spMkLst>
        </pc:spChg>
        <pc:picChg chg="add mod">
          <ac:chgData name="YUMBA NDUBA, Dyesse" userId="d61d5ee8-517e-4218-9466-26c47016cb12" providerId="ADAL" clId="{F0088D39-0626-40B6-94B1-D9EA86A1FA63}" dt="2024-02-14T10:52:50.546" v="340" actId="14100"/>
          <ac:picMkLst>
            <pc:docMk/>
            <pc:sldMk cId="3231174886" sldId="315"/>
            <ac:picMk id="5" creationId="{DE10A01F-01D2-91E2-DE44-858DE25E455F}"/>
          </ac:picMkLst>
        </pc:picChg>
        <pc:picChg chg="del">
          <ac:chgData name="YUMBA NDUBA, Dyesse" userId="d61d5ee8-517e-4218-9466-26c47016cb12" providerId="ADAL" clId="{F0088D39-0626-40B6-94B1-D9EA86A1FA63}" dt="2024-02-14T10:52:17.252" v="334" actId="478"/>
          <ac:picMkLst>
            <pc:docMk/>
            <pc:sldMk cId="3231174886" sldId="315"/>
            <ac:picMk id="14" creationId="{354BFB49-823D-6B05-2FA0-813BB0E1E6A0}"/>
          </ac:picMkLst>
        </pc:picChg>
      </pc:sldChg>
      <pc:sldChg chg="addSp delSp modSp add mod">
        <pc:chgData name="YUMBA NDUBA, Dyesse" userId="d61d5ee8-517e-4218-9466-26c47016cb12" providerId="ADAL" clId="{F0088D39-0626-40B6-94B1-D9EA86A1FA63}" dt="2024-02-14T12:27:39.109" v="848" actId="14100"/>
        <pc:sldMkLst>
          <pc:docMk/>
          <pc:sldMk cId="4167002515" sldId="316"/>
        </pc:sldMkLst>
        <pc:spChg chg="mod">
          <ac:chgData name="YUMBA NDUBA, Dyesse" userId="d61d5ee8-517e-4218-9466-26c47016cb12" providerId="ADAL" clId="{F0088D39-0626-40B6-94B1-D9EA86A1FA63}" dt="2024-02-14T12:26:46.048" v="841"/>
          <ac:spMkLst>
            <pc:docMk/>
            <pc:sldMk cId="4167002515" sldId="316"/>
            <ac:spMk id="8" creationId="{B198F51E-C4C9-AE72-B9A8-049565654ED4}"/>
          </ac:spMkLst>
        </pc:spChg>
        <pc:spChg chg="mod">
          <ac:chgData name="YUMBA NDUBA, Dyesse" userId="d61d5ee8-517e-4218-9466-26c47016cb12" providerId="ADAL" clId="{F0088D39-0626-40B6-94B1-D9EA86A1FA63}" dt="2024-02-14T12:27:39.109" v="848" actId="14100"/>
          <ac:spMkLst>
            <pc:docMk/>
            <pc:sldMk cId="4167002515" sldId="316"/>
            <ac:spMk id="12" creationId="{A355DA66-AD80-6C0A-ABFD-61520C107DFA}"/>
          </ac:spMkLst>
        </pc:spChg>
        <pc:picChg chg="add mod">
          <ac:chgData name="YUMBA NDUBA, Dyesse" userId="d61d5ee8-517e-4218-9466-26c47016cb12" providerId="ADAL" clId="{F0088D39-0626-40B6-94B1-D9EA86A1FA63}" dt="2024-02-14T12:26:54.899" v="845" actId="14100"/>
          <ac:picMkLst>
            <pc:docMk/>
            <pc:sldMk cId="4167002515" sldId="316"/>
            <ac:picMk id="2" creationId="{62518C85-960A-B65C-D3AD-707018A1ECFF}"/>
          </ac:picMkLst>
        </pc:picChg>
        <pc:picChg chg="del">
          <ac:chgData name="YUMBA NDUBA, Dyesse" userId="d61d5ee8-517e-4218-9466-26c47016cb12" providerId="ADAL" clId="{F0088D39-0626-40B6-94B1-D9EA86A1FA63}" dt="2024-02-14T10:53:05.021" v="341" actId="478"/>
          <ac:picMkLst>
            <pc:docMk/>
            <pc:sldMk cId="4167002515" sldId="316"/>
            <ac:picMk id="14" creationId="{354BFB49-823D-6B05-2FA0-813BB0E1E6A0}"/>
          </ac:picMkLst>
        </pc:picChg>
      </pc:sldChg>
      <pc:sldChg chg="addSp delSp modSp new mod modClrScheme chgLayout">
        <pc:chgData name="YUMBA NDUBA, Dyesse" userId="d61d5ee8-517e-4218-9466-26c47016cb12" providerId="ADAL" clId="{F0088D39-0626-40B6-94B1-D9EA86A1FA63}" dt="2024-02-14T12:29:35.433" v="864" actId="26606"/>
        <pc:sldMkLst>
          <pc:docMk/>
          <pc:sldMk cId="940964371" sldId="317"/>
        </pc:sldMkLst>
        <pc:spChg chg="mod">
          <ac:chgData name="YUMBA NDUBA, Dyesse" userId="d61d5ee8-517e-4218-9466-26c47016cb12" providerId="ADAL" clId="{F0088D39-0626-40B6-94B1-D9EA86A1FA63}" dt="2024-02-14T12:29:35.433" v="864" actId="26606"/>
          <ac:spMkLst>
            <pc:docMk/>
            <pc:sldMk cId="940964371" sldId="317"/>
            <ac:spMk id="2" creationId="{610884B7-C4DC-8DDF-A266-2FDBF59C98FC}"/>
          </ac:spMkLst>
        </pc:spChg>
        <pc:spChg chg="add del mod">
          <ac:chgData name="YUMBA NDUBA, Dyesse" userId="d61d5ee8-517e-4218-9466-26c47016cb12" providerId="ADAL" clId="{F0088D39-0626-40B6-94B1-D9EA86A1FA63}" dt="2024-02-14T12:29:35.433" v="864" actId="26606"/>
          <ac:spMkLst>
            <pc:docMk/>
            <pc:sldMk cId="940964371" sldId="317"/>
            <ac:spMk id="3" creationId="{878FDF9A-DDC6-D144-8082-B8979D467B8D}"/>
          </ac:spMkLst>
        </pc:spChg>
        <pc:spChg chg="add del">
          <ac:chgData name="YUMBA NDUBA, Dyesse" userId="d61d5ee8-517e-4218-9466-26c47016cb12" providerId="ADAL" clId="{F0088D39-0626-40B6-94B1-D9EA86A1FA63}" dt="2024-02-14T12:29:35.433" v="864" actId="26606"/>
          <ac:spMkLst>
            <pc:docMk/>
            <pc:sldMk cId="940964371" sldId="317"/>
            <ac:spMk id="4" creationId="{7A815D7B-49B8-9A85-EB2F-DDE4EF85822E}"/>
          </ac:spMkLst>
        </pc:spChg>
        <pc:spChg chg="mod">
          <ac:chgData name="YUMBA NDUBA, Dyesse" userId="d61d5ee8-517e-4218-9466-26c47016cb12" providerId="ADAL" clId="{F0088D39-0626-40B6-94B1-D9EA86A1FA63}" dt="2024-02-14T12:29:35.433" v="864" actId="26606"/>
          <ac:spMkLst>
            <pc:docMk/>
            <pc:sldMk cId="940964371" sldId="317"/>
            <ac:spMk id="5" creationId="{CEA82545-D7FE-0C0B-12CD-44C3ED1DB763}"/>
          </ac:spMkLst>
        </pc:spChg>
        <pc:spChg chg="add del mod">
          <ac:chgData name="YUMBA NDUBA, Dyesse" userId="d61d5ee8-517e-4218-9466-26c47016cb12" providerId="ADAL" clId="{F0088D39-0626-40B6-94B1-D9EA86A1FA63}" dt="2024-02-14T12:28:28.861" v="853" actId="26606"/>
          <ac:spMkLst>
            <pc:docMk/>
            <pc:sldMk cId="940964371" sldId="317"/>
            <ac:spMk id="8" creationId="{D3CC0CE6-2A11-175B-21A0-AFADD15B0FFB}"/>
          </ac:spMkLst>
        </pc:spChg>
        <pc:spChg chg="add del mod">
          <ac:chgData name="YUMBA NDUBA, Dyesse" userId="d61d5ee8-517e-4218-9466-26c47016cb12" providerId="ADAL" clId="{F0088D39-0626-40B6-94B1-D9EA86A1FA63}" dt="2024-02-14T12:29:25.738" v="855" actId="26606"/>
          <ac:spMkLst>
            <pc:docMk/>
            <pc:sldMk cId="940964371" sldId="317"/>
            <ac:spMk id="10" creationId="{1E58EBDD-0398-94AD-3480-BFF3591D9745}"/>
          </ac:spMkLst>
        </pc:spChg>
        <pc:spChg chg="add del mod">
          <ac:chgData name="YUMBA NDUBA, Dyesse" userId="d61d5ee8-517e-4218-9466-26c47016cb12" providerId="ADAL" clId="{F0088D39-0626-40B6-94B1-D9EA86A1FA63}" dt="2024-02-14T12:28:19.240" v="851" actId="26606"/>
          <ac:spMkLst>
            <pc:docMk/>
            <pc:sldMk cId="940964371" sldId="317"/>
            <ac:spMk id="11" creationId="{CEAC1C20-BEE4-1185-C561-A3FD02ED674F}"/>
          </ac:spMkLst>
        </pc:spChg>
        <pc:spChg chg="add del mod">
          <ac:chgData name="YUMBA NDUBA, Dyesse" userId="d61d5ee8-517e-4218-9466-26c47016cb12" providerId="ADAL" clId="{F0088D39-0626-40B6-94B1-D9EA86A1FA63}" dt="2024-02-14T12:28:28.861" v="853" actId="26606"/>
          <ac:spMkLst>
            <pc:docMk/>
            <pc:sldMk cId="940964371" sldId="317"/>
            <ac:spMk id="13" creationId="{C4CCC1B1-90F4-4911-E3DC-1DBD47061C1A}"/>
          </ac:spMkLst>
        </pc:spChg>
        <pc:spChg chg="add del mod">
          <ac:chgData name="YUMBA NDUBA, Dyesse" userId="d61d5ee8-517e-4218-9466-26c47016cb12" providerId="ADAL" clId="{F0088D39-0626-40B6-94B1-D9EA86A1FA63}" dt="2024-02-14T12:29:28.268" v="857" actId="26606"/>
          <ac:spMkLst>
            <pc:docMk/>
            <pc:sldMk cId="940964371" sldId="317"/>
            <ac:spMk id="14" creationId="{44E72854-7F05-0FB4-BA3D-DCEF3BE1CDB4}"/>
          </ac:spMkLst>
        </pc:spChg>
        <pc:spChg chg="add del mod">
          <ac:chgData name="YUMBA NDUBA, Dyesse" userId="d61d5ee8-517e-4218-9466-26c47016cb12" providerId="ADAL" clId="{F0088D39-0626-40B6-94B1-D9EA86A1FA63}" dt="2024-02-14T12:29:28.268" v="857" actId="26606"/>
          <ac:spMkLst>
            <pc:docMk/>
            <pc:sldMk cId="940964371" sldId="317"/>
            <ac:spMk id="15" creationId="{E431C49A-4235-8A68-9389-77EA675B18C9}"/>
          </ac:spMkLst>
        </pc:spChg>
        <pc:spChg chg="add del mod">
          <ac:chgData name="YUMBA NDUBA, Dyesse" userId="d61d5ee8-517e-4218-9466-26c47016cb12" providerId="ADAL" clId="{F0088D39-0626-40B6-94B1-D9EA86A1FA63}" dt="2024-02-14T12:29:30.373" v="859" actId="26606"/>
          <ac:spMkLst>
            <pc:docMk/>
            <pc:sldMk cId="940964371" sldId="317"/>
            <ac:spMk id="18" creationId="{72856F7C-6C09-AA7E-3C71-190A4B137F9A}"/>
          </ac:spMkLst>
        </pc:spChg>
        <pc:spChg chg="add del mod">
          <ac:chgData name="YUMBA NDUBA, Dyesse" userId="d61d5ee8-517e-4218-9466-26c47016cb12" providerId="ADAL" clId="{F0088D39-0626-40B6-94B1-D9EA86A1FA63}" dt="2024-02-14T12:29:30.373" v="859" actId="26606"/>
          <ac:spMkLst>
            <pc:docMk/>
            <pc:sldMk cId="940964371" sldId="317"/>
            <ac:spMk id="19" creationId="{E2DF080F-9BF0-3D1E-B202-2A4CBE7A1AD5}"/>
          </ac:spMkLst>
        </pc:spChg>
        <pc:spChg chg="add del mod">
          <ac:chgData name="YUMBA NDUBA, Dyesse" userId="d61d5ee8-517e-4218-9466-26c47016cb12" providerId="ADAL" clId="{F0088D39-0626-40B6-94B1-D9EA86A1FA63}" dt="2024-02-14T12:29:31.331" v="861" actId="26606"/>
          <ac:spMkLst>
            <pc:docMk/>
            <pc:sldMk cId="940964371" sldId="317"/>
            <ac:spMk id="22" creationId="{BF69A344-F0F9-8AD6-7D8E-B7AEF486BC7F}"/>
          </ac:spMkLst>
        </pc:spChg>
        <pc:spChg chg="add del mod">
          <ac:chgData name="YUMBA NDUBA, Dyesse" userId="d61d5ee8-517e-4218-9466-26c47016cb12" providerId="ADAL" clId="{F0088D39-0626-40B6-94B1-D9EA86A1FA63}" dt="2024-02-14T12:29:31.331" v="861" actId="26606"/>
          <ac:spMkLst>
            <pc:docMk/>
            <pc:sldMk cId="940964371" sldId="317"/>
            <ac:spMk id="23" creationId="{B58C7887-C97E-61DC-8731-6E1B888C6B4C}"/>
          </ac:spMkLst>
        </pc:spChg>
        <pc:spChg chg="add del mod">
          <ac:chgData name="YUMBA NDUBA, Dyesse" userId="d61d5ee8-517e-4218-9466-26c47016cb12" providerId="ADAL" clId="{F0088D39-0626-40B6-94B1-D9EA86A1FA63}" dt="2024-02-14T12:29:35.398" v="863" actId="26606"/>
          <ac:spMkLst>
            <pc:docMk/>
            <pc:sldMk cId="940964371" sldId="317"/>
            <ac:spMk id="26" creationId="{265D911A-EF96-55C4-11E5-07FF07139862}"/>
          </ac:spMkLst>
        </pc:spChg>
        <pc:spChg chg="add mod">
          <ac:chgData name="YUMBA NDUBA, Dyesse" userId="d61d5ee8-517e-4218-9466-26c47016cb12" providerId="ADAL" clId="{F0088D39-0626-40B6-94B1-D9EA86A1FA63}" dt="2024-02-14T12:29:35.433" v="864" actId="26606"/>
          <ac:spMkLst>
            <pc:docMk/>
            <pc:sldMk cId="940964371" sldId="317"/>
            <ac:spMk id="29" creationId="{1E58EBDD-0398-94AD-3480-BFF3591D9745}"/>
          </ac:spMkLst>
        </pc:spChg>
        <pc:graphicFrameChg chg="add del mod">
          <ac:chgData name="YUMBA NDUBA, Dyesse" userId="d61d5ee8-517e-4218-9466-26c47016cb12" providerId="ADAL" clId="{F0088D39-0626-40B6-94B1-D9EA86A1FA63}" dt="2024-02-14T12:28:19.240" v="851" actId="26606"/>
          <ac:graphicFrameMkLst>
            <pc:docMk/>
            <pc:sldMk cId="940964371" sldId="317"/>
            <ac:graphicFrameMk id="7" creationId="{52296E3B-A1DD-EEB1-5931-A3C1539A3756}"/>
          </ac:graphicFrameMkLst>
        </pc:graphicFrameChg>
        <pc:graphicFrameChg chg="add del mod">
          <ac:chgData name="YUMBA NDUBA, Dyesse" userId="d61d5ee8-517e-4218-9466-26c47016cb12" providerId="ADAL" clId="{F0088D39-0626-40B6-94B1-D9EA86A1FA63}" dt="2024-02-14T12:28:28.861" v="853" actId="26606"/>
          <ac:graphicFrameMkLst>
            <pc:docMk/>
            <pc:sldMk cId="940964371" sldId="317"/>
            <ac:graphicFrameMk id="9" creationId="{8AD9EFDA-0E62-65E5-C983-DFDCA7B87AB2}"/>
          </ac:graphicFrameMkLst>
        </pc:graphicFrameChg>
        <pc:graphicFrameChg chg="add del mod">
          <ac:chgData name="YUMBA NDUBA, Dyesse" userId="d61d5ee8-517e-4218-9466-26c47016cb12" providerId="ADAL" clId="{F0088D39-0626-40B6-94B1-D9EA86A1FA63}" dt="2024-02-14T12:29:25.738" v="855" actId="26606"/>
          <ac:graphicFrameMkLst>
            <pc:docMk/>
            <pc:sldMk cId="940964371" sldId="317"/>
            <ac:graphicFrameMk id="12" creationId="{913B594C-FB02-4347-1F82-3CCDB6E63A59}"/>
          </ac:graphicFrameMkLst>
        </pc:graphicFrameChg>
        <pc:graphicFrameChg chg="add del mod">
          <ac:chgData name="YUMBA NDUBA, Dyesse" userId="d61d5ee8-517e-4218-9466-26c47016cb12" providerId="ADAL" clId="{F0088D39-0626-40B6-94B1-D9EA86A1FA63}" dt="2024-02-14T12:29:28.268" v="857" actId="26606"/>
          <ac:graphicFrameMkLst>
            <pc:docMk/>
            <pc:sldMk cId="940964371" sldId="317"/>
            <ac:graphicFrameMk id="16" creationId="{20CBE397-7B29-BB49-891F-6E9286644A99}"/>
          </ac:graphicFrameMkLst>
        </pc:graphicFrameChg>
        <pc:graphicFrameChg chg="add del mod">
          <ac:chgData name="YUMBA NDUBA, Dyesse" userId="d61d5ee8-517e-4218-9466-26c47016cb12" providerId="ADAL" clId="{F0088D39-0626-40B6-94B1-D9EA86A1FA63}" dt="2024-02-14T12:29:30.373" v="859" actId="26606"/>
          <ac:graphicFrameMkLst>
            <pc:docMk/>
            <pc:sldMk cId="940964371" sldId="317"/>
            <ac:graphicFrameMk id="20" creationId="{3CD7B62A-FBF9-CD7B-BE99-6DF7D5960337}"/>
          </ac:graphicFrameMkLst>
        </pc:graphicFrameChg>
        <pc:graphicFrameChg chg="add del mod">
          <ac:chgData name="YUMBA NDUBA, Dyesse" userId="d61d5ee8-517e-4218-9466-26c47016cb12" providerId="ADAL" clId="{F0088D39-0626-40B6-94B1-D9EA86A1FA63}" dt="2024-02-14T12:29:31.331" v="861" actId="26606"/>
          <ac:graphicFrameMkLst>
            <pc:docMk/>
            <pc:sldMk cId="940964371" sldId="317"/>
            <ac:graphicFrameMk id="24" creationId="{57604B99-AB4B-237C-559F-147F029F68C7}"/>
          </ac:graphicFrameMkLst>
        </pc:graphicFrameChg>
        <pc:graphicFrameChg chg="add del mod">
          <ac:chgData name="YUMBA NDUBA, Dyesse" userId="d61d5ee8-517e-4218-9466-26c47016cb12" providerId="ADAL" clId="{F0088D39-0626-40B6-94B1-D9EA86A1FA63}" dt="2024-02-14T12:29:35.398" v="863" actId="26606"/>
          <ac:graphicFrameMkLst>
            <pc:docMk/>
            <pc:sldMk cId="940964371" sldId="317"/>
            <ac:graphicFrameMk id="27" creationId="{EE6BFEDA-1880-04C2-F3CA-BBE485085492}"/>
          </ac:graphicFrameMkLst>
        </pc:graphicFrameChg>
        <pc:graphicFrameChg chg="add mod">
          <ac:chgData name="YUMBA NDUBA, Dyesse" userId="d61d5ee8-517e-4218-9466-26c47016cb12" providerId="ADAL" clId="{F0088D39-0626-40B6-94B1-D9EA86A1FA63}" dt="2024-02-14T12:29:35.433" v="864" actId="26606"/>
          <ac:graphicFrameMkLst>
            <pc:docMk/>
            <pc:sldMk cId="940964371" sldId="317"/>
            <ac:graphicFrameMk id="30" creationId="{913B594C-FB02-4347-1F82-3CCDB6E63A59}"/>
          </ac:graphicFrameMkLst>
        </pc:graphicFrameChg>
      </pc:sldChg>
      <pc:sldChg chg="addSp delSp modSp new mod modClrScheme chgLayout">
        <pc:chgData name="YUMBA NDUBA, Dyesse" userId="d61d5ee8-517e-4218-9466-26c47016cb12" providerId="ADAL" clId="{F0088D39-0626-40B6-94B1-D9EA86A1FA63}" dt="2024-02-14T12:54:11.567" v="1362" actId="403"/>
        <pc:sldMkLst>
          <pc:docMk/>
          <pc:sldMk cId="596388776" sldId="318"/>
        </pc:sldMkLst>
        <pc:spChg chg="del mod ord">
          <ac:chgData name="YUMBA NDUBA, Dyesse" userId="d61d5ee8-517e-4218-9466-26c47016cb12" providerId="ADAL" clId="{F0088D39-0626-40B6-94B1-D9EA86A1FA63}" dt="2024-02-14T11:03:42.146" v="379" actId="700"/>
          <ac:spMkLst>
            <pc:docMk/>
            <pc:sldMk cId="596388776" sldId="318"/>
            <ac:spMk id="2" creationId="{6D0598A3-3353-5025-9DAE-68B78D5D796F}"/>
          </ac:spMkLst>
        </pc:spChg>
        <pc:spChg chg="mod ord">
          <ac:chgData name="YUMBA NDUBA, Dyesse" userId="d61d5ee8-517e-4218-9466-26c47016cb12" providerId="ADAL" clId="{F0088D39-0626-40B6-94B1-D9EA86A1FA63}" dt="2024-02-14T11:03:42.146" v="379" actId="700"/>
          <ac:spMkLst>
            <pc:docMk/>
            <pc:sldMk cId="596388776" sldId="318"/>
            <ac:spMk id="3" creationId="{B2CA4467-32D7-1AB9-482B-1B11E1ED8776}"/>
          </ac:spMkLst>
        </pc:spChg>
        <pc:spChg chg="mod ord">
          <ac:chgData name="YUMBA NDUBA, Dyesse" userId="d61d5ee8-517e-4218-9466-26c47016cb12" providerId="ADAL" clId="{F0088D39-0626-40B6-94B1-D9EA86A1FA63}" dt="2024-02-14T11:03:42.146" v="379" actId="700"/>
          <ac:spMkLst>
            <pc:docMk/>
            <pc:sldMk cId="596388776" sldId="318"/>
            <ac:spMk id="4" creationId="{54E8F26B-1E26-7682-FD47-C27F01618602}"/>
          </ac:spMkLst>
        </pc:spChg>
        <pc:spChg chg="add mod ord">
          <ac:chgData name="YUMBA NDUBA, Dyesse" userId="d61d5ee8-517e-4218-9466-26c47016cb12" providerId="ADAL" clId="{F0088D39-0626-40B6-94B1-D9EA86A1FA63}" dt="2024-02-14T12:16:37.899" v="672" actId="20577"/>
          <ac:spMkLst>
            <pc:docMk/>
            <pc:sldMk cId="596388776" sldId="318"/>
            <ac:spMk id="6" creationId="{0E3A9B6F-FDEB-83B8-989D-083344AEB081}"/>
          </ac:spMkLst>
        </pc:spChg>
        <pc:spChg chg="add mod ord">
          <ac:chgData name="YUMBA NDUBA, Dyesse" userId="d61d5ee8-517e-4218-9466-26c47016cb12" providerId="ADAL" clId="{F0088D39-0626-40B6-94B1-D9EA86A1FA63}" dt="2024-02-14T12:54:11.567" v="1362" actId="403"/>
          <ac:spMkLst>
            <pc:docMk/>
            <pc:sldMk cId="596388776" sldId="318"/>
            <ac:spMk id="7" creationId="{543EEC0F-9842-056C-1274-35327428C52D}"/>
          </ac:spMkLst>
        </pc:spChg>
        <pc:spChg chg="add del mod">
          <ac:chgData name="YUMBA NDUBA, Dyesse" userId="d61d5ee8-517e-4218-9466-26c47016cb12" providerId="ADAL" clId="{F0088D39-0626-40B6-94B1-D9EA86A1FA63}" dt="2024-02-14T11:04:18.422" v="383"/>
          <ac:spMkLst>
            <pc:docMk/>
            <pc:sldMk cId="596388776" sldId="318"/>
            <ac:spMk id="9" creationId="{0BF5A665-A7D7-C69C-1836-CFCEF241D84D}"/>
          </ac:spMkLst>
        </pc:spChg>
        <pc:spChg chg="add del mod">
          <ac:chgData name="YUMBA NDUBA, Dyesse" userId="d61d5ee8-517e-4218-9466-26c47016cb12" providerId="ADAL" clId="{F0088D39-0626-40B6-94B1-D9EA86A1FA63}" dt="2024-02-14T11:04:31.685" v="385"/>
          <ac:spMkLst>
            <pc:docMk/>
            <pc:sldMk cId="596388776" sldId="318"/>
            <ac:spMk id="13" creationId="{07F38027-361D-B350-AC33-F6E52E97DE78}"/>
          </ac:spMkLst>
        </pc:spChg>
        <pc:spChg chg="add mod">
          <ac:chgData name="YUMBA NDUBA, Dyesse" userId="d61d5ee8-517e-4218-9466-26c47016cb12" providerId="ADAL" clId="{F0088D39-0626-40B6-94B1-D9EA86A1FA63}" dt="2024-02-14T11:05:21.789" v="390" actId="208"/>
          <ac:spMkLst>
            <pc:docMk/>
            <pc:sldMk cId="596388776" sldId="318"/>
            <ac:spMk id="17" creationId="{D52D1256-C30E-6747-228D-D7124EB033BD}"/>
          </ac:spMkLst>
        </pc:spChg>
        <pc:grpChg chg="add mod">
          <ac:chgData name="YUMBA NDUBA, Dyesse" userId="d61d5ee8-517e-4218-9466-26c47016cb12" providerId="ADAL" clId="{F0088D39-0626-40B6-94B1-D9EA86A1FA63}" dt="2024-02-14T12:14:32.228" v="655" actId="14100"/>
          <ac:grpSpMkLst>
            <pc:docMk/>
            <pc:sldMk cId="596388776" sldId="318"/>
            <ac:grpSpMk id="20" creationId="{809A068E-47FF-6CE7-84DB-912F909B2D59}"/>
          </ac:grpSpMkLst>
        </pc:grpChg>
        <pc:picChg chg="add del mod">
          <ac:chgData name="YUMBA NDUBA, Dyesse" userId="d61d5ee8-517e-4218-9466-26c47016cb12" providerId="ADAL" clId="{F0088D39-0626-40B6-94B1-D9EA86A1FA63}" dt="2024-02-14T11:04:09.107" v="381" actId="478"/>
          <ac:picMkLst>
            <pc:docMk/>
            <pc:sldMk cId="596388776" sldId="318"/>
            <ac:picMk id="5" creationId="{AA073874-505A-F2E5-AC90-CB5AD696461C}"/>
          </ac:picMkLst>
        </pc:picChg>
        <pc:picChg chg="add del mod">
          <ac:chgData name="YUMBA NDUBA, Dyesse" userId="d61d5ee8-517e-4218-9466-26c47016cb12" providerId="ADAL" clId="{F0088D39-0626-40B6-94B1-D9EA86A1FA63}" dt="2024-02-14T11:04:18.422" v="383"/>
          <ac:picMkLst>
            <pc:docMk/>
            <pc:sldMk cId="596388776" sldId="318"/>
            <ac:picMk id="8" creationId="{F3988C9D-FF70-E717-D3B5-328FEA62C0CB}"/>
          </ac:picMkLst>
        </pc:picChg>
        <pc:picChg chg="add del mod">
          <ac:chgData name="YUMBA NDUBA, Dyesse" userId="d61d5ee8-517e-4218-9466-26c47016cb12" providerId="ADAL" clId="{F0088D39-0626-40B6-94B1-D9EA86A1FA63}" dt="2024-02-14T11:04:31.685" v="385"/>
          <ac:picMkLst>
            <pc:docMk/>
            <pc:sldMk cId="596388776" sldId="318"/>
            <ac:picMk id="11" creationId="{0C32D856-9FDF-8B92-36F4-AFF7D29C7110}"/>
          </ac:picMkLst>
        </pc:picChg>
        <pc:picChg chg="add mod">
          <ac:chgData name="YUMBA NDUBA, Dyesse" userId="d61d5ee8-517e-4218-9466-26c47016cb12" providerId="ADAL" clId="{F0088D39-0626-40B6-94B1-D9EA86A1FA63}" dt="2024-02-14T11:04:48.024" v="387" actId="164"/>
          <ac:picMkLst>
            <pc:docMk/>
            <pc:sldMk cId="596388776" sldId="318"/>
            <ac:picMk id="15" creationId="{B6D78444-4791-CEF5-605D-E1655ABB2246}"/>
          </ac:picMkLst>
        </pc:picChg>
        <pc:cxnChg chg="add del mod">
          <ac:chgData name="YUMBA NDUBA, Dyesse" userId="d61d5ee8-517e-4218-9466-26c47016cb12" providerId="ADAL" clId="{F0088D39-0626-40B6-94B1-D9EA86A1FA63}" dt="2024-02-14T11:04:18.422" v="383"/>
          <ac:cxnSpMkLst>
            <pc:docMk/>
            <pc:sldMk cId="596388776" sldId="318"/>
            <ac:cxnSpMk id="10" creationId="{A917C975-84B7-A4E7-6E8D-221F9C14905E}"/>
          </ac:cxnSpMkLst>
        </pc:cxnChg>
        <pc:cxnChg chg="add del mod">
          <ac:chgData name="YUMBA NDUBA, Dyesse" userId="d61d5ee8-517e-4218-9466-26c47016cb12" providerId="ADAL" clId="{F0088D39-0626-40B6-94B1-D9EA86A1FA63}" dt="2024-02-14T11:04:31.685" v="385"/>
          <ac:cxnSpMkLst>
            <pc:docMk/>
            <pc:sldMk cId="596388776" sldId="318"/>
            <ac:cxnSpMk id="12" creationId="{1D060BCA-81E3-A953-87C4-0644181E2A65}"/>
          </ac:cxnSpMkLst>
        </pc:cxnChg>
        <pc:cxnChg chg="add del mod">
          <ac:chgData name="YUMBA NDUBA, Dyesse" userId="d61d5ee8-517e-4218-9466-26c47016cb12" providerId="ADAL" clId="{F0088D39-0626-40B6-94B1-D9EA86A1FA63}" dt="2024-02-14T11:04:31.685" v="385"/>
          <ac:cxnSpMkLst>
            <pc:docMk/>
            <pc:sldMk cId="596388776" sldId="318"/>
            <ac:cxnSpMk id="14" creationId="{A01BE0CB-7540-D085-3AAD-80E2EC855ED1}"/>
          </ac:cxnSpMkLst>
        </pc:cxnChg>
        <pc:cxnChg chg="add mod">
          <ac:chgData name="YUMBA NDUBA, Dyesse" userId="d61d5ee8-517e-4218-9466-26c47016cb12" providerId="ADAL" clId="{F0088D39-0626-40B6-94B1-D9EA86A1FA63}" dt="2024-02-14T11:05:21.789" v="390" actId="208"/>
          <ac:cxnSpMkLst>
            <pc:docMk/>
            <pc:sldMk cId="596388776" sldId="318"/>
            <ac:cxnSpMk id="16" creationId="{44535AE3-5F46-86FF-C568-CB8D8AB3774E}"/>
          </ac:cxnSpMkLst>
        </pc:cxnChg>
        <pc:cxnChg chg="add mod">
          <ac:chgData name="YUMBA NDUBA, Dyesse" userId="d61d5ee8-517e-4218-9466-26c47016cb12" providerId="ADAL" clId="{F0088D39-0626-40B6-94B1-D9EA86A1FA63}" dt="2024-02-14T11:05:21.789" v="390" actId="208"/>
          <ac:cxnSpMkLst>
            <pc:docMk/>
            <pc:sldMk cId="596388776" sldId="318"/>
            <ac:cxnSpMk id="18" creationId="{BDD7A16F-35D3-7C57-F73B-9B8EA7B283B5}"/>
          </ac:cxnSpMkLst>
        </pc:cxnChg>
        <pc:cxnChg chg="add mod">
          <ac:chgData name="YUMBA NDUBA, Dyesse" userId="d61d5ee8-517e-4218-9466-26c47016cb12" providerId="ADAL" clId="{F0088D39-0626-40B6-94B1-D9EA86A1FA63}" dt="2024-02-14T11:05:21.789" v="390" actId="208"/>
          <ac:cxnSpMkLst>
            <pc:docMk/>
            <pc:sldMk cId="596388776" sldId="318"/>
            <ac:cxnSpMk id="19" creationId="{A68B0C64-F0A5-DEDD-95A2-94C2105E5C23}"/>
          </ac:cxnSpMkLst>
        </pc:cxnChg>
      </pc:sldChg>
      <pc:sldChg chg="addSp delSp modSp new mod modClrScheme chgLayout">
        <pc:chgData name="YUMBA NDUBA, Dyesse" userId="d61d5ee8-517e-4218-9466-26c47016cb12" providerId="ADAL" clId="{F0088D39-0626-40B6-94B1-D9EA86A1FA63}" dt="2024-02-14T12:33:37.041" v="901" actId="20577"/>
        <pc:sldMkLst>
          <pc:docMk/>
          <pc:sldMk cId="4135039343" sldId="319"/>
        </pc:sldMkLst>
        <pc:spChg chg="mod ord">
          <ac:chgData name="YUMBA NDUBA, Dyesse" userId="d61d5ee8-517e-4218-9466-26c47016cb12" providerId="ADAL" clId="{F0088D39-0626-40B6-94B1-D9EA86A1FA63}" dt="2024-02-14T12:33:37.041" v="901" actId="20577"/>
          <ac:spMkLst>
            <pc:docMk/>
            <pc:sldMk cId="4135039343" sldId="319"/>
            <ac:spMk id="2" creationId="{AE678D71-23D4-1573-A666-98034DC562EE}"/>
          </ac:spMkLst>
        </pc:spChg>
        <pc:spChg chg="del mod ord">
          <ac:chgData name="YUMBA NDUBA, Dyesse" userId="d61d5ee8-517e-4218-9466-26c47016cb12" providerId="ADAL" clId="{F0088D39-0626-40B6-94B1-D9EA86A1FA63}" dt="2024-02-14T11:07:35.188" v="401" actId="700"/>
          <ac:spMkLst>
            <pc:docMk/>
            <pc:sldMk cId="4135039343" sldId="319"/>
            <ac:spMk id="3" creationId="{AD035935-C3BC-04D6-33FB-7AC5B65E65BF}"/>
          </ac:spMkLst>
        </pc:spChg>
        <pc:spChg chg="mod ord">
          <ac:chgData name="YUMBA NDUBA, Dyesse" userId="d61d5ee8-517e-4218-9466-26c47016cb12" providerId="ADAL" clId="{F0088D39-0626-40B6-94B1-D9EA86A1FA63}" dt="2024-02-14T11:07:35.188" v="401" actId="700"/>
          <ac:spMkLst>
            <pc:docMk/>
            <pc:sldMk cId="4135039343" sldId="319"/>
            <ac:spMk id="4" creationId="{F34B2ABB-BED7-0577-C88D-EE82BC59B731}"/>
          </ac:spMkLst>
        </pc:spChg>
        <pc:spChg chg="mod ord">
          <ac:chgData name="YUMBA NDUBA, Dyesse" userId="d61d5ee8-517e-4218-9466-26c47016cb12" providerId="ADAL" clId="{F0088D39-0626-40B6-94B1-D9EA86A1FA63}" dt="2024-02-14T11:07:35.188" v="401" actId="700"/>
          <ac:spMkLst>
            <pc:docMk/>
            <pc:sldMk cId="4135039343" sldId="319"/>
            <ac:spMk id="5" creationId="{19554C0B-6694-8EDD-D2FF-F14191BDB22F}"/>
          </ac:spMkLst>
        </pc:spChg>
        <pc:spChg chg="add mod ord">
          <ac:chgData name="YUMBA NDUBA, Dyesse" userId="d61d5ee8-517e-4218-9466-26c47016cb12" providerId="ADAL" clId="{F0088D39-0626-40B6-94B1-D9EA86A1FA63}" dt="2024-02-14T11:08:26.114" v="407" actId="403"/>
          <ac:spMkLst>
            <pc:docMk/>
            <pc:sldMk cId="4135039343" sldId="319"/>
            <ac:spMk id="6" creationId="{986CFB2B-1FA0-719D-E9CF-A201AFF204F2}"/>
          </ac:spMkLst>
        </pc:spChg>
        <pc:spChg chg="add mod ord">
          <ac:chgData name="YUMBA NDUBA, Dyesse" userId="d61d5ee8-517e-4218-9466-26c47016cb12" providerId="ADAL" clId="{F0088D39-0626-40B6-94B1-D9EA86A1FA63}" dt="2024-02-14T11:08:35.201" v="408" actId="403"/>
          <ac:spMkLst>
            <pc:docMk/>
            <pc:sldMk cId="4135039343" sldId="319"/>
            <ac:spMk id="7" creationId="{081B8FEE-00F9-CA00-3131-3B5D16092990}"/>
          </ac:spMkLst>
        </pc:spChg>
        <pc:spChg chg="add mod ord">
          <ac:chgData name="YUMBA NDUBA, Dyesse" userId="d61d5ee8-517e-4218-9466-26c47016cb12" providerId="ADAL" clId="{F0088D39-0626-40B6-94B1-D9EA86A1FA63}" dt="2024-02-14T11:07:46.372" v="403"/>
          <ac:spMkLst>
            <pc:docMk/>
            <pc:sldMk cId="4135039343" sldId="319"/>
            <ac:spMk id="8" creationId="{F79650C1-9ADD-1A18-9CA4-0500FDCE8164}"/>
          </ac:spMkLst>
        </pc:spChg>
        <pc:spChg chg="add mod ord">
          <ac:chgData name="YUMBA NDUBA, Dyesse" userId="d61d5ee8-517e-4218-9466-26c47016cb12" providerId="ADAL" clId="{F0088D39-0626-40B6-94B1-D9EA86A1FA63}" dt="2024-02-14T11:07:55.155" v="404"/>
          <ac:spMkLst>
            <pc:docMk/>
            <pc:sldMk cId="4135039343" sldId="319"/>
            <ac:spMk id="9" creationId="{F399F57B-7B28-E077-A9BD-CB1BB405DA03}"/>
          </ac:spMkLst>
        </pc:spChg>
        <pc:cxnChg chg="add mod">
          <ac:chgData name="YUMBA NDUBA, Dyesse" userId="d61d5ee8-517e-4218-9466-26c47016cb12" providerId="ADAL" clId="{F0088D39-0626-40B6-94B1-D9EA86A1FA63}" dt="2024-02-14T11:08:59.476" v="411" actId="14100"/>
          <ac:cxnSpMkLst>
            <pc:docMk/>
            <pc:sldMk cId="4135039343" sldId="319"/>
            <ac:cxnSpMk id="10" creationId="{36B926FC-871C-CD0D-8D04-22CB8A3C2B72}"/>
          </ac:cxnSpMkLst>
        </pc:cxnChg>
      </pc:sldChg>
      <pc:sldChg chg="addSp delSp modSp new mod modClrScheme chgLayout">
        <pc:chgData name="YUMBA NDUBA, Dyesse" userId="d61d5ee8-517e-4218-9466-26c47016cb12" providerId="ADAL" clId="{F0088D39-0626-40B6-94B1-D9EA86A1FA63}" dt="2024-02-14T12:30:43.545" v="893" actId="20577"/>
        <pc:sldMkLst>
          <pc:docMk/>
          <pc:sldMk cId="1321508885" sldId="320"/>
        </pc:sldMkLst>
        <pc:spChg chg="del mod ord">
          <ac:chgData name="YUMBA NDUBA, Dyesse" userId="d61d5ee8-517e-4218-9466-26c47016cb12" providerId="ADAL" clId="{F0088D39-0626-40B6-94B1-D9EA86A1FA63}" dt="2024-02-14T11:09:33.246" v="413" actId="700"/>
          <ac:spMkLst>
            <pc:docMk/>
            <pc:sldMk cId="1321508885" sldId="320"/>
            <ac:spMk id="2" creationId="{205CCEBE-5AD5-0A4C-26AC-10352707EEAD}"/>
          </ac:spMkLst>
        </pc:spChg>
        <pc:spChg chg="del mod ord">
          <ac:chgData name="YUMBA NDUBA, Dyesse" userId="d61d5ee8-517e-4218-9466-26c47016cb12" providerId="ADAL" clId="{F0088D39-0626-40B6-94B1-D9EA86A1FA63}" dt="2024-02-14T11:09:33.246" v="413" actId="700"/>
          <ac:spMkLst>
            <pc:docMk/>
            <pc:sldMk cId="1321508885" sldId="320"/>
            <ac:spMk id="3" creationId="{C2C4A3DD-9255-DFD1-AD09-B3FDB6876996}"/>
          </ac:spMkLst>
        </pc:spChg>
        <pc:spChg chg="del">
          <ac:chgData name="YUMBA NDUBA, Dyesse" userId="d61d5ee8-517e-4218-9466-26c47016cb12" providerId="ADAL" clId="{F0088D39-0626-40B6-94B1-D9EA86A1FA63}" dt="2024-02-14T11:09:33.246" v="413" actId="700"/>
          <ac:spMkLst>
            <pc:docMk/>
            <pc:sldMk cId="1321508885" sldId="320"/>
            <ac:spMk id="4" creationId="{FA593E27-286D-11A7-168D-48A5A0437D9F}"/>
          </ac:spMkLst>
        </pc:spChg>
        <pc:spChg chg="add del mod ord">
          <ac:chgData name="YUMBA NDUBA, Dyesse" userId="d61d5ee8-517e-4218-9466-26c47016cb12" providerId="ADAL" clId="{F0088D39-0626-40B6-94B1-D9EA86A1FA63}" dt="2024-02-14T12:30:05.872" v="866" actId="26606"/>
          <ac:spMkLst>
            <pc:docMk/>
            <pc:sldMk cId="1321508885" sldId="320"/>
            <ac:spMk id="5" creationId="{C4EE7D7B-1B66-9202-8236-4F854FB68066}"/>
          </ac:spMkLst>
        </pc:spChg>
        <pc:spChg chg="mod ord">
          <ac:chgData name="YUMBA NDUBA, Dyesse" userId="d61d5ee8-517e-4218-9466-26c47016cb12" providerId="ADAL" clId="{F0088D39-0626-40B6-94B1-D9EA86A1FA63}" dt="2024-02-14T12:30:05.872" v="866" actId="26606"/>
          <ac:spMkLst>
            <pc:docMk/>
            <pc:sldMk cId="1321508885" sldId="320"/>
            <ac:spMk id="6" creationId="{419105C3-4B09-706C-A6BC-2D4CAA8A536B}"/>
          </ac:spMkLst>
        </pc:spChg>
        <pc:spChg chg="del">
          <ac:chgData name="YUMBA NDUBA, Dyesse" userId="d61d5ee8-517e-4218-9466-26c47016cb12" providerId="ADAL" clId="{F0088D39-0626-40B6-94B1-D9EA86A1FA63}" dt="2024-02-14T11:09:33.246" v="413" actId="700"/>
          <ac:spMkLst>
            <pc:docMk/>
            <pc:sldMk cId="1321508885" sldId="320"/>
            <ac:spMk id="7" creationId="{6C70E242-0EAF-B434-60C9-7AF0EACCF8EB}"/>
          </ac:spMkLst>
        </pc:spChg>
        <pc:spChg chg="del">
          <ac:chgData name="YUMBA NDUBA, Dyesse" userId="d61d5ee8-517e-4218-9466-26c47016cb12" providerId="ADAL" clId="{F0088D39-0626-40B6-94B1-D9EA86A1FA63}" dt="2024-02-14T11:09:33.246" v="413" actId="700"/>
          <ac:spMkLst>
            <pc:docMk/>
            <pc:sldMk cId="1321508885" sldId="320"/>
            <ac:spMk id="8" creationId="{EC9652F0-0DF8-5513-DABD-6D378C266F8A}"/>
          </ac:spMkLst>
        </pc:spChg>
        <pc:spChg chg="add mod ord">
          <ac:chgData name="YUMBA NDUBA, Dyesse" userId="d61d5ee8-517e-4218-9466-26c47016cb12" providerId="ADAL" clId="{F0088D39-0626-40B6-94B1-D9EA86A1FA63}" dt="2024-02-14T12:30:05.872" v="866" actId="26606"/>
          <ac:spMkLst>
            <pc:docMk/>
            <pc:sldMk cId="1321508885" sldId="320"/>
            <ac:spMk id="9" creationId="{BC8B8D7E-721F-CAF2-3F34-959B960A4A28}"/>
          </ac:spMkLst>
        </pc:spChg>
        <pc:spChg chg="add mod ord">
          <ac:chgData name="YUMBA NDUBA, Dyesse" userId="d61d5ee8-517e-4218-9466-26c47016cb12" providerId="ADAL" clId="{F0088D39-0626-40B6-94B1-D9EA86A1FA63}" dt="2024-02-14T12:30:05.872" v="866" actId="26606"/>
          <ac:spMkLst>
            <pc:docMk/>
            <pc:sldMk cId="1321508885" sldId="320"/>
            <ac:spMk id="10" creationId="{6FFA5E7D-B71B-F149-AB28-83762466C243}"/>
          </ac:spMkLst>
        </pc:spChg>
        <pc:spChg chg="add del mod">
          <ac:chgData name="YUMBA NDUBA, Dyesse" userId="d61d5ee8-517e-4218-9466-26c47016cb12" providerId="ADAL" clId="{F0088D39-0626-40B6-94B1-D9EA86A1FA63}" dt="2024-02-14T12:30:05.872" v="866" actId="26606"/>
          <ac:spMkLst>
            <pc:docMk/>
            <pc:sldMk cId="1321508885" sldId="320"/>
            <ac:spMk id="17" creationId="{3B9EA9D9-9D4B-CC4B-430C-1FF2B1A05712}"/>
          </ac:spMkLst>
        </pc:spChg>
        <pc:graphicFrameChg chg="add del mod">
          <ac:chgData name="YUMBA NDUBA, Dyesse" userId="d61d5ee8-517e-4218-9466-26c47016cb12" providerId="ADAL" clId="{F0088D39-0626-40B6-94B1-D9EA86A1FA63}" dt="2024-02-14T11:10:29.505" v="419" actId="478"/>
          <ac:graphicFrameMkLst>
            <pc:docMk/>
            <pc:sldMk cId="1321508885" sldId="320"/>
            <ac:graphicFrameMk id="11" creationId="{E477F952-E752-A02F-BD73-68AD45A9FDAA}"/>
          </ac:graphicFrameMkLst>
        </pc:graphicFrameChg>
        <pc:graphicFrameChg chg="add mod modGraphic">
          <ac:chgData name="YUMBA NDUBA, Dyesse" userId="d61d5ee8-517e-4218-9466-26c47016cb12" providerId="ADAL" clId="{F0088D39-0626-40B6-94B1-D9EA86A1FA63}" dt="2024-02-14T12:30:43.545" v="893" actId="20577"/>
          <ac:graphicFrameMkLst>
            <pc:docMk/>
            <pc:sldMk cId="1321508885" sldId="320"/>
            <ac:graphicFrameMk id="12" creationId="{3DC03653-9EB2-DE0B-C758-BDAFE01A95B2}"/>
          </ac:graphicFrameMkLst>
        </pc:graphicFrameChg>
      </pc:sldChg>
      <pc:sldChg chg="delSp modSp add mod">
        <pc:chgData name="YUMBA NDUBA, Dyesse" userId="d61d5ee8-517e-4218-9466-26c47016cb12" providerId="ADAL" clId="{F0088D39-0626-40B6-94B1-D9EA86A1FA63}" dt="2024-02-14T12:33:58.645" v="902"/>
        <pc:sldMkLst>
          <pc:docMk/>
          <pc:sldMk cId="2184608776" sldId="321"/>
        </pc:sldMkLst>
        <pc:spChg chg="mod">
          <ac:chgData name="YUMBA NDUBA, Dyesse" userId="d61d5ee8-517e-4218-9466-26c47016cb12" providerId="ADAL" clId="{F0088D39-0626-40B6-94B1-D9EA86A1FA63}" dt="2024-02-14T12:33:58.645" v="902"/>
          <ac:spMkLst>
            <pc:docMk/>
            <pc:sldMk cId="2184608776" sldId="321"/>
            <ac:spMk id="9" creationId="{BC8B8D7E-721F-CAF2-3F34-959B960A4A28}"/>
          </ac:spMkLst>
        </pc:spChg>
        <pc:spChg chg="mod">
          <ac:chgData name="YUMBA NDUBA, Dyesse" userId="d61d5ee8-517e-4218-9466-26c47016cb12" providerId="ADAL" clId="{F0088D39-0626-40B6-94B1-D9EA86A1FA63}" dt="2024-02-14T11:20:17.052" v="510" actId="113"/>
          <ac:spMkLst>
            <pc:docMk/>
            <pc:sldMk cId="2184608776" sldId="321"/>
            <ac:spMk id="10" creationId="{6FFA5E7D-B71B-F149-AB28-83762466C243}"/>
          </ac:spMkLst>
        </pc:spChg>
        <pc:graphicFrameChg chg="del">
          <ac:chgData name="YUMBA NDUBA, Dyesse" userId="d61d5ee8-517e-4218-9466-26c47016cb12" providerId="ADAL" clId="{F0088D39-0626-40B6-94B1-D9EA86A1FA63}" dt="2024-02-14T11:16:28.810" v="459" actId="478"/>
          <ac:graphicFrameMkLst>
            <pc:docMk/>
            <pc:sldMk cId="2184608776" sldId="321"/>
            <ac:graphicFrameMk id="12" creationId="{3DC03653-9EB2-DE0B-C758-BDAFE01A95B2}"/>
          </ac:graphicFrameMkLst>
        </pc:graphicFrameChg>
      </pc:sldChg>
      <pc:sldChg chg="add 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2046466386" sldId="322"/>
        </pc:sldMkLst>
      </pc:sldChg>
      <pc:sldChg chg="addSp modSp add mod">
        <pc:chgData name="YUMBA NDUBA, Dyesse" userId="d61d5ee8-517e-4218-9466-26c47016cb12" providerId="ADAL" clId="{F0088D39-0626-40B6-94B1-D9EA86A1FA63}" dt="2024-02-14T11:57:16.712" v="590" actId="207"/>
        <pc:sldMkLst>
          <pc:docMk/>
          <pc:sldMk cId="4212384110" sldId="345"/>
        </pc:sldMkLst>
        <pc:spChg chg="add mod">
          <ac:chgData name="YUMBA NDUBA, Dyesse" userId="d61d5ee8-517e-4218-9466-26c47016cb12" providerId="ADAL" clId="{F0088D39-0626-40B6-94B1-D9EA86A1FA63}" dt="2024-02-14T11:57:16.712" v="590" actId="207"/>
          <ac:spMkLst>
            <pc:docMk/>
            <pc:sldMk cId="4212384110" sldId="345"/>
            <ac:spMk id="3" creationId="{938975F1-651A-3DE5-54FC-714FF4E4D429}"/>
          </ac:spMkLst>
        </pc:spChg>
        <pc:picChg chg="mod">
          <ac:chgData name="YUMBA NDUBA, Dyesse" userId="d61d5ee8-517e-4218-9466-26c47016cb12" providerId="ADAL" clId="{F0088D39-0626-40B6-94B1-D9EA86A1FA63}" dt="2024-02-14T11:57:05.800" v="588" actId="1076"/>
          <ac:picMkLst>
            <pc:docMk/>
            <pc:sldMk cId="4212384110" sldId="345"/>
            <ac:picMk id="6" creationId="{7D68B2D6-2F1F-4990-BCE1-567F21D1FCC6}"/>
          </ac:picMkLst>
        </pc:picChg>
      </pc:sldChg>
      <pc:sldChg chg="modSp add mod ord">
        <pc:chgData name="YUMBA NDUBA, Dyesse" userId="d61d5ee8-517e-4218-9466-26c47016cb12" providerId="ADAL" clId="{F0088D39-0626-40B6-94B1-D9EA86A1FA63}" dt="2024-02-14T12:19:45.723" v="784" actId="1076"/>
        <pc:sldMkLst>
          <pc:docMk/>
          <pc:sldMk cId="800166139" sldId="346"/>
        </pc:sldMkLst>
        <pc:spChg chg="mod">
          <ac:chgData name="YUMBA NDUBA, Dyesse" userId="d61d5ee8-517e-4218-9466-26c47016cb12" providerId="ADAL" clId="{F0088D39-0626-40B6-94B1-D9EA86A1FA63}" dt="2024-02-14T12:19:45.723" v="784" actId="1076"/>
          <ac:spMkLst>
            <pc:docMk/>
            <pc:sldMk cId="800166139" sldId="346"/>
            <ac:spMk id="3" creationId="{938975F1-651A-3DE5-54FC-714FF4E4D429}"/>
          </ac:spMkLst>
        </pc:spChg>
      </pc:sldChg>
      <pc:sldChg chg="modSp add mod ord">
        <pc:chgData name="YUMBA NDUBA, Dyesse" userId="d61d5ee8-517e-4218-9466-26c47016cb12" providerId="ADAL" clId="{F0088D39-0626-40B6-94B1-D9EA86A1FA63}" dt="2024-02-14T12:33:30.900" v="900"/>
        <pc:sldMkLst>
          <pc:docMk/>
          <pc:sldMk cId="1293517941" sldId="347"/>
        </pc:sldMkLst>
        <pc:spChg chg="mod">
          <ac:chgData name="YUMBA NDUBA, Dyesse" userId="d61d5ee8-517e-4218-9466-26c47016cb12" providerId="ADAL" clId="{F0088D39-0626-40B6-94B1-D9EA86A1FA63}" dt="2024-02-14T12:33:30.900" v="900"/>
          <ac:spMkLst>
            <pc:docMk/>
            <pc:sldMk cId="1293517941" sldId="347"/>
            <ac:spMk id="3" creationId="{938975F1-651A-3DE5-54FC-714FF4E4D429}"/>
          </ac:spMkLst>
        </pc:spChg>
      </pc:sldChg>
      <pc:sldChg chg="addSp delSp modSp add mod ord">
        <pc:chgData name="YUMBA NDUBA, Dyesse" userId="d61d5ee8-517e-4218-9466-26c47016cb12" providerId="ADAL" clId="{F0088D39-0626-40B6-94B1-D9EA86A1FA63}" dt="2024-02-14T12:38:02.417" v="915" actId="22"/>
        <pc:sldMkLst>
          <pc:docMk/>
          <pc:sldMk cId="2021149395" sldId="348"/>
        </pc:sldMkLst>
        <pc:spChg chg="mod">
          <ac:chgData name="YUMBA NDUBA, Dyesse" userId="d61d5ee8-517e-4218-9466-26c47016cb12" providerId="ADAL" clId="{F0088D39-0626-40B6-94B1-D9EA86A1FA63}" dt="2024-02-14T12:37:45.858" v="913"/>
          <ac:spMkLst>
            <pc:docMk/>
            <pc:sldMk cId="2021149395" sldId="348"/>
            <ac:spMk id="3" creationId="{938975F1-651A-3DE5-54FC-714FF4E4D429}"/>
          </ac:spMkLst>
        </pc:spChg>
        <pc:spChg chg="add del">
          <ac:chgData name="YUMBA NDUBA, Dyesse" userId="d61d5ee8-517e-4218-9466-26c47016cb12" providerId="ADAL" clId="{F0088D39-0626-40B6-94B1-D9EA86A1FA63}" dt="2024-02-14T12:38:02.417" v="915" actId="22"/>
          <ac:spMkLst>
            <pc:docMk/>
            <pc:sldMk cId="2021149395" sldId="348"/>
            <ac:spMk id="5" creationId="{11FF7914-6BF9-499A-0065-97A68EBA000C}"/>
          </ac:spMkLst>
        </pc:spChg>
      </pc:sldChg>
      <pc:sldChg chg="modSp new del mod modClrScheme chgLayout">
        <pc:chgData name="YUMBA NDUBA, Dyesse" userId="d61d5ee8-517e-4218-9466-26c47016cb12" providerId="ADAL" clId="{F0088D39-0626-40B6-94B1-D9EA86A1FA63}" dt="2024-02-14T12:56:51.038" v="1365" actId="2696"/>
        <pc:sldMkLst>
          <pc:docMk/>
          <pc:sldMk cId="2776441395" sldId="349"/>
        </pc:sldMkLst>
        <pc:spChg chg="mod ord">
          <ac:chgData name="YUMBA NDUBA, Dyesse" userId="d61d5ee8-517e-4218-9466-26c47016cb12" providerId="ADAL" clId="{F0088D39-0626-40B6-94B1-D9EA86A1FA63}" dt="2024-02-14T12:39:30.360" v="918" actId="700"/>
          <ac:spMkLst>
            <pc:docMk/>
            <pc:sldMk cId="2776441395" sldId="349"/>
            <ac:spMk id="2" creationId="{9F208B69-1F0F-2E39-59BC-8A47AF06EF6A}"/>
          </ac:spMkLst>
        </pc:spChg>
        <pc:spChg chg="mod ord">
          <ac:chgData name="YUMBA NDUBA, Dyesse" userId="d61d5ee8-517e-4218-9466-26c47016cb12" providerId="ADAL" clId="{F0088D39-0626-40B6-94B1-D9EA86A1FA63}" dt="2024-02-14T12:39:30.360" v="918" actId="700"/>
          <ac:spMkLst>
            <pc:docMk/>
            <pc:sldMk cId="2776441395" sldId="349"/>
            <ac:spMk id="3" creationId="{4FED1023-4A93-29E8-27A1-09281F4EB401}"/>
          </ac:spMkLst>
        </pc:spChg>
        <pc:spChg chg="mod ord">
          <ac:chgData name="YUMBA NDUBA, Dyesse" userId="d61d5ee8-517e-4218-9466-26c47016cb12" providerId="ADAL" clId="{F0088D39-0626-40B6-94B1-D9EA86A1FA63}" dt="2024-02-14T12:39:30.360" v="918" actId="700"/>
          <ac:spMkLst>
            <pc:docMk/>
            <pc:sldMk cId="2776441395" sldId="349"/>
            <ac:spMk id="4" creationId="{60C0FFDD-3DE9-F064-FDDA-748C3D45DA5F}"/>
          </ac:spMkLst>
        </pc:spChg>
      </pc:sldChg>
      <pc:sldChg chg="add 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2635945870" sldId="350"/>
        </pc:sldMkLst>
      </pc:sldChg>
      <pc:sldChg chg="add del">
        <pc:chgData name="YUMBA NDUBA, Dyesse" userId="d61d5ee8-517e-4218-9466-26c47016cb12" providerId="ADAL" clId="{F0088D39-0626-40B6-94B1-D9EA86A1FA63}" dt="2024-02-14T12:49:23.529" v="1313" actId="2696"/>
        <pc:sldMkLst>
          <pc:docMk/>
          <pc:sldMk cId="2931255267" sldId="351"/>
        </pc:sldMkLst>
      </pc:sldChg>
    </pc:docChg>
  </pc:docChgLst>
  <pc:docChgLst>
    <pc:chgData name="YUMBA NDUBA, Dyesse" userId="d61d5ee8-517e-4218-9466-26c47016cb12" providerId="ADAL" clId="{F88F6814-0623-42BE-A398-67822C1FA771}"/>
    <pc:docChg chg="undo redo custSel addSld delSld modSld sldOrd modMainMaster addSection delSection modSection">
      <pc:chgData name="YUMBA NDUBA, Dyesse" userId="d61d5ee8-517e-4218-9466-26c47016cb12" providerId="ADAL" clId="{F88F6814-0623-42BE-A398-67822C1FA771}" dt="2024-09-27T12:31:29.196" v="2159" actId="207"/>
      <pc:docMkLst>
        <pc:docMk/>
      </pc:docMkLst>
      <pc:sldChg chg="addSp delSp modSp add del mod addAnim delAnim">
        <pc:chgData name="YUMBA NDUBA, Dyesse" userId="d61d5ee8-517e-4218-9466-26c47016cb12" providerId="ADAL" clId="{F88F6814-0623-42BE-A398-67822C1FA771}" dt="2024-09-12T15:57:53.849" v="380"/>
        <pc:sldMkLst>
          <pc:docMk/>
          <pc:sldMk cId="0" sldId="259"/>
        </pc:sldMkLst>
        <pc:spChg chg="add del mod">
          <ac:chgData name="YUMBA NDUBA, Dyesse" userId="d61d5ee8-517e-4218-9466-26c47016cb12" providerId="ADAL" clId="{F88F6814-0623-42BE-A398-67822C1FA771}" dt="2024-09-12T15:57:52.336" v="376" actId="478"/>
          <ac:spMkLst>
            <pc:docMk/>
            <pc:sldMk cId="0" sldId="259"/>
            <ac:spMk id="2" creationId="{07790929-DEFC-4479-9DC9-CE6436414D4E}"/>
          </ac:spMkLst>
        </pc:spChg>
        <pc:spChg chg="add del">
          <ac:chgData name="YUMBA NDUBA, Dyesse" userId="d61d5ee8-517e-4218-9466-26c47016cb12" providerId="ADAL" clId="{F88F6814-0623-42BE-A398-67822C1FA771}" dt="2024-09-12T15:57:53.079" v="378" actId="478"/>
          <ac:spMkLst>
            <pc:docMk/>
            <pc:sldMk cId="0" sldId="259"/>
            <ac:spMk id="3" creationId="{E57A81AD-35C9-4805-AAAE-6D60F0FB3C1D}"/>
          </ac:spMkLst>
        </pc:spChg>
        <pc:spChg chg="add del">
          <ac:chgData name="YUMBA NDUBA, Dyesse" userId="d61d5ee8-517e-4218-9466-26c47016cb12" providerId="ADAL" clId="{F88F6814-0623-42BE-A398-67822C1FA771}" dt="2024-09-12T15:57:52.686" v="377" actId="478"/>
          <ac:spMkLst>
            <pc:docMk/>
            <pc:sldMk cId="0" sldId="259"/>
            <ac:spMk id="4" creationId="{6DD95B28-657B-456B-8690-C962D10FCB78}"/>
          </ac:spMkLst>
        </pc:spChg>
        <pc:spChg chg="add del">
          <ac:chgData name="YUMBA NDUBA, Dyesse" userId="d61d5ee8-517e-4218-9466-26c47016cb12" providerId="ADAL" clId="{F88F6814-0623-42BE-A398-67822C1FA771}" dt="2024-09-12T15:57:53.494" v="379" actId="478"/>
          <ac:spMkLst>
            <pc:docMk/>
            <pc:sldMk cId="0" sldId="259"/>
            <ac:spMk id="133" creationId="{00000000-0000-0000-0000-000000000000}"/>
          </ac:spMkLst>
        </pc:spChg>
        <pc:picChg chg="add del mod ord">
          <ac:chgData name="YUMBA NDUBA, Dyesse" userId="d61d5ee8-517e-4218-9466-26c47016cb12" providerId="ADAL" clId="{F88F6814-0623-42BE-A398-67822C1FA771}" dt="2024-09-12T15:57:51.943" v="375" actId="167"/>
          <ac:picMkLst>
            <pc:docMk/>
            <pc:sldMk cId="0" sldId="259"/>
            <ac:picMk id="131" creationId="{00000000-0000-0000-0000-000000000000}"/>
          </ac:picMkLst>
        </pc:picChg>
      </pc:sldChg>
      <pc:sldChg chg="del ord">
        <pc:chgData name="YUMBA NDUBA, Dyesse" userId="d61d5ee8-517e-4218-9466-26c47016cb12" providerId="ADAL" clId="{F88F6814-0623-42BE-A398-67822C1FA771}" dt="2024-09-19T08:58:06.441" v="1320" actId="2696"/>
        <pc:sldMkLst>
          <pc:docMk/>
          <pc:sldMk cId="3630377845" sldId="271"/>
        </pc:sldMkLst>
      </pc:sldChg>
      <pc:sldChg chg="modSp mod ord modClrScheme chgLayout">
        <pc:chgData name="YUMBA NDUBA, Dyesse" userId="d61d5ee8-517e-4218-9466-26c47016cb12" providerId="ADAL" clId="{F88F6814-0623-42BE-A398-67822C1FA771}" dt="2024-09-24T16:43:08.082" v="2122" actId="700"/>
        <pc:sldMkLst>
          <pc:docMk/>
          <pc:sldMk cId="1099287259" sldId="285"/>
        </pc:sldMkLst>
        <pc:spChg chg="mod ord">
          <ac:chgData name="YUMBA NDUBA, Dyesse" userId="d61d5ee8-517e-4218-9466-26c47016cb12" providerId="ADAL" clId="{F88F6814-0623-42BE-A398-67822C1FA771}" dt="2024-09-24T16:43:08.082" v="2122" actId="700"/>
          <ac:spMkLst>
            <pc:docMk/>
            <pc:sldMk cId="1099287259" sldId="285"/>
            <ac:spMk id="3" creationId="{BAFA0B16-0771-3045-BCA2-7A9CE28BCE74}"/>
          </ac:spMkLst>
        </pc:spChg>
        <pc:spChg chg="mod ord">
          <ac:chgData name="YUMBA NDUBA, Dyesse" userId="d61d5ee8-517e-4218-9466-26c47016cb12" providerId="ADAL" clId="{F88F6814-0623-42BE-A398-67822C1FA771}" dt="2024-09-24T16:43:08.082" v="2122" actId="700"/>
          <ac:spMkLst>
            <pc:docMk/>
            <pc:sldMk cId="1099287259" sldId="285"/>
            <ac:spMk id="4" creationId="{A29CAEC4-061B-834F-AEAB-86976DCBB498}"/>
          </ac:spMkLst>
        </pc:spChg>
      </pc:sldChg>
      <pc:sldChg chg="modSp mod">
        <pc:chgData name="YUMBA NDUBA, Dyesse" userId="d61d5ee8-517e-4218-9466-26c47016cb12" providerId="ADAL" clId="{F88F6814-0623-42BE-A398-67822C1FA771}" dt="2024-09-12T15:00:51.189" v="116" actId="20577"/>
        <pc:sldMkLst>
          <pc:docMk/>
          <pc:sldMk cId="3439872248" sldId="305"/>
        </pc:sldMkLst>
        <pc:spChg chg="mod">
          <ac:chgData name="YUMBA NDUBA, Dyesse" userId="d61d5ee8-517e-4218-9466-26c47016cb12" providerId="ADAL" clId="{F88F6814-0623-42BE-A398-67822C1FA771}" dt="2024-09-12T15:00:51.189" v="116" actId="20577"/>
          <ac:spMkLst>
            <pc:docMk/>
            <pc:sldMk cId="3439872248" sldId="305"/>
            <ac:spMk id="3" creationId="{6CD35A70-B505-6E47-94EF-8F871A1359A6}"/>
          </ac:spMkLst>
        </pc:spChg>
      </pc:sldChg>
      <pc:sldChg chg="addSp delSp modSp add del mod modClrScheme chgLayout">
        <pc:chgData name="YUMBA NDUBA, Dyesse" userId="d61d5ee8-517e-4218-9466-26c47016cb12" providerId="ADAL" clId="{F88F6814-0623-42BE-A398-67822C1FA771}" dt="2024-09-24T16:44:12.209" v="2124" actId="2696"/>
        <pc:sldMkLst>
          <pc:docMk/>
          <pc:sldMk cId="1576868376" sldId="307"/>
        </pc:sldMkLst>
        <pc:spChg chg="add del mod">
          <ac:chgData name="YUMBA NDUBA, Dyesse" userId="d61d5ee8-517e-4218-9466-26c47016cb12" providerId="ADAL" clId="{F88F6814-0623-42BE-A398-67822C1FA771}" dt="2024-09-12T15:16:49.083" v="204" actId="14100"/>
          <ac:spMkLst>
            <pc:docMk/>
            <pc:sldMk cId="1576868376" sldId="307"/>
            <ac:spMk id="2" creationId="{9EF3A488-73DF-BE4A-87A8-EFAB676C40DA}"/>
          </ac:spMkLst>
        </pc:spChg>
        <pc:spChg chg="add del">
          <ac:chgData name="YUMBA NDUBA, Dyesse" userId="d61d5ee8-517e-4218-9466-26c47016cb12" providerId="ADAL" clId="{F88F6814-0623-42BE-A398-67822C1FA771}" dt="2024-09-12T15:15:50.976" v="196" actId="26606"/>
          <ac:spMkLst>
            <pc:docMk/>
            <pc:sldMk cId="1576868376" sldId="307"/>
            <ac:spMk id="4" creationId="{43BC7112-2BD4-E040-A115-E6F2ACB72BA9}"/>
          </ac:spMkLst>
        </pc:spChg>
        <pc:spChg chg="mod">
          <ac:chgData name="YUMBA NDUBA, Dyesse" userId="d61d5ee8-517e-4218-9466-26c47016cb12" providerId="ADAL" clId="{F88F6814-0623-42BE-A398-67822C1FA771}" dt="2024-09-12T15:15:50.976" v="196" actId="26606"/>
          <ac:spMkLst>
            <pc:docMk/>
            <pc:sldMk cId="1576868376" sldId="307"/>
            <ac:spMk id="5" creationId="{50A6AE70-F913-D240-B81D-23FD9F82DF9B}"/>
          </ac:spMkLst>
        </pc:spChg>
        <pc:spChg chg="add del mod">
          <ac:chgData name="YUMBA NDUBA, Dyesse" userId="d61d5ee8-517e-4218-9466-26c47016cb12" providerId="ADAL" clId="{F88F6814-0623-42BE-A398-67822C1FA771}" dt="2024-09-12T15:30:02.113" v="246" actId="6549"/>
          <ac:spMkLst>
            <pc:docMk/>
            <pc:sldMk cId="1576868376" sldId="307"/>
            <ac:spMk id="7" creationId="{8A5BF92B-F6AC-4BDA-BDBC-5BF27F76B543}"/>
          </ac:spMkLst>
        </pc:spChg>
        <pc:spChg chg="add del mod">
          <ac:chgData name="YUMBA NDUBA, Dyesse" userId="d61d5ee8-517e-4218-9466-26c47016cb12" providerId="ADAL" clId="{F88F6814-0623-42BE-A398-67822C1FA771}" dt="2024-09-12T15:16:45.069" v="203" actId="478"/>
          <ac:spMkLst>
            <pc:docMk/>
            <pc:sldMk cId="1576868376" sldId="307"/>
            <ac:spMk id="8" creationId="{1C4FEF43-B6DC-5C2A-3FC2-98761A34A2D0}"/>
          </ac:spMkLst>
        </pc:spChg>
        <pc:spChg chg="add del mod">
          <ac:chgData name="YUMBA NDUBA, Dyesse" userId="d61d5ee8-517e-4218-9466-26c47016cb12" providerId="ADAL" clId="{F88F6814-0623-42BE-A398-67822C1FA771}" dt="2024-09-12T15:15:42.824" v="194" actId="26606"/>
          <ac:spMkLst>
            <pc:docMk/>
            <pc:sldMk cId="1576868376" sldId="307"/>
            <ac:spMk id="13" creationId="{FC8575E4-F3F2-8E16-55A6-37A3EB6A0128}"/>
          </ac:spMkLst>
        </pc:spChg>
        <pc:spChg chg="add del mod">
          <ac:chgData name="YUMBA NDUBA, Dyesse" userId="d61d5ee8-517e-4218-9466-26c47016cb12" providerId="ADAL" clId="{F88F6814-0623-42BE-A398-67822C1FA771}" dt="2024-09-12T15:15:42.824" v="194" actId="26606"/>
          <ac:spMkLst>
            <pc:docMk/>
            <pc:sldMk cId="1576868376" sldId="307"/>
            <ac:spMk id="15" creationId="{531ED5CA-D233-F817-1635-36B4D0BE64DC}"/>
          </ac:spMkLst>
        </pc:spChg>
        <pc:spChg chg="add del mod">
          <ac:chgData name="YUMBA NDUBA, Dyesse" userId="d61d5ee8-517e-4218-9466-26c47016cb12" providerId="ADAL" clId="{F88F6814-0623-42BE-A398-67822C1FA771}" dt="2024-09-12T15:15:50.976" v="196" actId="26606"/>
          <ac:spMkLst>
            <pc:docMk/>
            <pc:sldMk cId="1576868376" sldId="307"/>
            <ac:spMk id="17" creationId="{BC8A7AC9-667F-6AF3-3397-C592ABA65A91}"/>
          </ac:spMkLst>
        </pc:spChg>
        <pc:spChg chg="add del mod">
          <ac:chgData name="YUMBA NDUBA, Dyesse" userId="d61d5ee8-517e-4218-9466-26c47016cb12" providerId="ADAL" clId="{F88F6814-0623-42BE-A398-67822C1FA771}" dt="2024-09-12T15:15:50.976" v="196" actId="26606"/>
          <ac:spMkLst>
            <pc:docMk/>
            <pc:sldMk cId="1576868376" sldId="307"/>
            <ac:spMk id="18" creationId="{0F8DEF37-93B9-5130-F77C-9B1DC07DD168}"/>
          </ac:spMkLst>
        </pc:spChg>
        <pc:graphicFrameChg chg="add del">
          <ac:chgData name="YUMBA NDUBA, Dyesse" userId="d61d5ee8-517e-4218-9466-26c47016cb12" providerId="ADAL" clId="{F88F6814-0623-42BE-A398-67822C1FA771}" dt="2024-09-12T15:15:42.824" v="194" actId="26606"/>
          <ac:graphicFrameMkLst>
            <pc:docMk/>
            <pc:sldMk cId="1576868376" sldId="307"/>
            <ac:graphicFrameMk id="9" creationId="{99D4D0E3-D709-9C02-FD43-70544E8F791F}"/>
          </ac:graphicFrameMkLst>
        </pc:graphicFrameChg>
        <pc:graphicFrameChg chg="add del">
          <ac:chgData name="YUMBA NDUBA, Dyesse" userId="d61d5ee8-517e-4218-9466-26c47016cb12" providerId="ADAL" clId="{F88F6814-0623-42BE-A398-67822C1FA771}" dt="2024-09-12T15:15:50.976" v="196" actId="26606"/>
          <ac:graphicFrameMkLst>
            <pc:docMk/>
            <pc:sldMk cId="1576868376" sldId="307"/>
            <ac:graphicFrameMk id="19" creationId="{EE80C4E1-D08B-A781-FC08-1BD430BBCD59}"/>
          </ac:graphicFrameMkLst>
        </pc:graphicFrameChg>
        <pc:picChg chg="add del mod ord modCrop">
          <ac:chgData name="YUMBA NDUBA, Dyesse" userId="d61d5ee8-517e-4218-9466-26c47016cb12" providerId="ADAL" clId="{F88F6814-0623-42BE-A398-67822C1FA771}" dt="2024-09-12T15:16:38.380" v="201" actId="732"/>
          <ac:picMkLst>
            <pc:docMk/>
            <pc:sldMk cId="1576868376" sldId="307"/>
            <ac:picMk id="3" creationId="{4B45A22F-DE1D-279D-287D-8966FA8FDA32}"/>
          </ac:picMkLst>
        </pc:picChg>
      </pc:sldChg>
      <pc:sldChg chg="addSp delSp modSp mod modClrScheme chgLayout modNotesTx">
        <pc:chgData name="YUMBA NDUBA, Dyesse" userId="d61d5ee8-517e-4218-9466-26c47016cb12" providerId="ADAL" clId="{F88F6814-0623-42BE-A398-67822C1FA771}" dt="2024-09-24T16:43:39" v="2123" actId="6549"/>
        <pc:sldMkLst>
          <pc:docMk/>
          <pc:sldMk cId="3056590122" sldId="308"/>
        </pc:sldMkLst>
        <pc:spChg chg="mod ord">
          <ac:chgData name="YUMBA NDUBA, Dyesse" userId="d61d5ee8-517e-4218-9466-26c47016cb12" providerId="ADAL" clId="{F88F6814-0623-42BE-A398-67822C1FA771}" dt="2024-09-18T16:20:52.043" v="735" actId="700"/>
          <ac:spMkLst>
            <pc:docMk/>
            <pc:sldMk cId="3056590122" sldId="308"/>
            <ac:spMk id="2" creationId="{4D409BA8-516A-0549-B7B8-36D15C58F83F}"/>
          </ac:spMkLst>
        </pc:spChg>
        <pc:spChg chg="mod ord">
          <ac:chgData name="YUMBA NDUBA, Dyesse" userId="d61d5ee8-517e-4218-9466-26c47016cb12" providerId="ADAL" clId="{F88F6814-0623-42BE-A398-67822C1FA771}" dt="2024-09-18T16:20:52.043" v="735" actId="700"/>
          <ac:spMkLst>
            <pc:docMk/>
            <pc:sldMk cId="3056590122" sldId="308"/>
            <ac:spMk id="3" creationId="{61C90EA5-480A-7646-8B30-E2658E680736}"/>
          </ac:spMkLst>
        </pc:spChg>
        <pc:spChg chg="add mod">
          <ac:chgData name="YUMBA NDUBA, Dyesse" userId="d61d5ee8-517e-4218-9466-26c47016cb12" providerId="ADAL" clId="{F88F6814-0623-42BE-A398-67822C1FA771}" dt="2024-09-12T16:38:21.261" v="599" actId="14100"/>
          <ac:spMkLst>
            <pc:docMk/>
            <pc:sldMk cId="3056590122" sldId="308"/>
            <ac:spMk id="4" creationId="{CA8CF25A-F44C-D22D-AB96-B4803CE87C17}"/>
          </ac:spMkLst>
        </pc:spChg>
        <pc:spChg chg="mod ord">
          <ac:chgData name="YUMBA NDUBA, Dyesse" userId="d61d5ee8-517e-4218-9466-26c47016cb12" providerId="ADAL" clId="{F88F6814-0623-42BE-A398-67822C1FA771}" dt="2024-09-18T16:21:04.375" v="737" actId="14100"/>
          <ac:spMkLst>
            <pc:docMk/>
            <pc:sldMk cId="3056590122" sldId="308"/>
            <ac:spMk id="6" creationId="{6110BDAD-E446-E842-8902-2030C8224A02}"/>
          </ac:spMkLst>
        </pc:spChg>
        <pc:picChg chg="add del mod">
          <ac:chgData name="YUMBA NDUBA, Dyesse" userId="d61d5ee8-517e-4218-9466-26c47016cb12" providerId="ADAL" clId="{F88F6814-0623-42BE-A398-67822C1FA771}" dt="2024-09-12T16:34:51.276" v="520" actId="478"/>
          <ac:picMkLst>
            <pc:docMk/>
            <pc:sldMk cId="3056590122" sldId="308"/>
            <ac:picMk id="7" creationId="{0CAC009A-1BCB-4255-7022-70316D7FF23F}"/>
          </ac:picMkLst>
        </pc:picChg>
        <pc:picChg chg="del">
          <ac:chgData name="YUMBA NDUBA, Dyesse" userId="d61d5ee8-517e-4218-9466-26c47016cb12" providerId="ADAL" clId="{F88F6814-0623-42BE-A398-67822C1FA771}" dt="2024-09-12T16:10:00.744" v="457" actId="478"/>
          <ac:picMkLst>
            <pc:docMk/>
            <pc:sldMk cId="3056590122" sldId="308"/>
            <ac:picMk id="8" creationId="{28BD0C39-571F-7281-9C6D-DF2AEB279147}"/>
          </ac:picMkLst>
        </pc:picChg>
        <pc:picChg chg="add mod">
          <ac:chgData name="YUMBA NDUBA, Dyesse" userId="d61d5ee8-517e-4218-9466-26c47016cb12" providerId="ADAL" clId="{F88F6814-0623-42BE-A398-67822C1FA771}" dt="2024-09-12T16:44:37.712" v="634" actId="1582"/>
          <ac:picMkLst>
            <pc:docMk/>
            <pc:sldMk cId="3056590122" sldId="308"/>
            <ac:picMk id="9" creationId="{F0FD1F1E-2085-A253-DEC9-00D3B26EED6F}"/>
          </ac:picMkLst>
        </pc:picChg>
      </pc:sldChg>
      <pc:sldChg chg="addSp delSp modSp mod modNotesTx">
        <pc:chgData name="YUMBA NDUBA, Dyesse" userId="d61d5ee8-517e-4218-9466-26c47016cb12" providerId="ADAL" clId="{F88F6814-0623-42BE-A398-67822C1FA771}" dt="2024-09-19T10:37:37.541" v="1481" actId="207"/>
        <pc:sldMkLst>
          <pc:docMk/>
          <pc:sldMk cId="264446636" sldId="310"/>
        </pc:sldMkLst>
        <pc:spChg chg="mod">
          <ac:chgData name="YUMBA NDUBA, Dyesse" userId="d61d5ee8-517e-4218-9466-26c47016cb12" providerId="ADAL" clId="{F88F6814-0623-42BE-A398-67822C1FA771}" dt="2024-09-18T16:46:23.247" v="826"/>
          <ac:spMkLst>
            <pc:docMk/>
            <pc:sldMk cId="264446636" sldId="310"/>
            <ac:spMk id="2" creationId="{49DB49AA-C2F5-CB48-A272-5515E6D449BC}"/>
          </ac:spMkLst>
        </pc:spChg>
        <pc:spChg chg="mod">
          <ac:chgData name="YUMBA NDUBA, Dyesse" userId="d61d5ee8-517e-4218-9466-26c47016cb12" providerId="ADAL" clId="{F88F6814-0623-42BE-A398-67822C1FA771}" dt="2024-09-19T08:37:17.823" v="1191" actId="207"/>
          <ac:spMkLst>
            <pc:docMk/>
            <pc:sldMk cId="264446636" sldId="310"/>
            <ac:spMk id="3" creationId="{9D5160CB-51C7-3146-AF7D-F62DF9CA03AD}"/>
          </ac:spMkLst>
        </pc:spChg>
        <pc:spChg chg="add mod">
          <ac:chgData name="YUMBA NDUBA, Dyesse" userId="d61d5ee8-517e-4218-9466-26c47016cb12" providerId="ADAL" clId="{F88F6814-0623-42BE-A398-67822C1FA771}" dt="2024-09-18T16:50:57.871" v="881" actId="1076"/>
          <ac:spMkLst>
            <pc:docMk/>
            <pc:sldMk cId="264446636" sldId="310"/>
            <ac:spMk id="4" creationId="{3304E8AF-40A2-6A22-E764-2D53E1F0D1ED}"/>
          </ac:spMkLst>
        </pc:spChg>
        <pc:spChg chg="del">
          <ac:chgData name="YUMBA NDUBA, Dyesse" userId="d61d5ee8-517e-4218-9466-26c47016cb12" providerId="ADAL" clId="{F88F6814-0623-42BE-A398-67822C1FA771}" dt="2024-09-18T16:23:24.567" v="752" actId="478"/>
          <ac:spMkLst>
            <pc:docMk/>
            <pc:sldMk cId="264446636" sldId="310"/>
            <ac:spMk id="12" creationId="{862BD111-190C-1DA7-B784-262E2CF72887}"/>
          </ac:spMkLst>
        </pc:spChg>
        <pc:spChg chg="del">
          <ac:chgData name="YUMBA NDUBA, Dyesse" userId="d61d5ee8-517e-4218-9466-26c47016cb12" providerId="ADAL" clId="{F88F6814-0623-42BE-A398-67822C1FA771}" dt="2024-09-18T16:23:20.532" v="751" actId="478"/>
          <ac:spMkLst>
            <pc:docMk/>
            <pc:sldMk cId="264446636" sldId="310"/>
            <ac:spMk id="13" creationId="{44F3EC2D-005E-A3E3-B968-F979A9C9A607}"/>
          </ac:spMkLst>
        </pc:spChg>
        <pc:spChg chg="del">
          <ac:chgData name="YUMBA NDUBA, Dyesse" userId="d61d5ee8-517e-4218-9466-26c47016cb12" providerId="ADAL" clId="{F88F6814-0623-42BE-A398-67822C1FA771}" dt="2024-09-18T16:23:19.563" v="750" actId="478"/>
          <ac:spMkLst>
            <pc:docMk/>
            <pc:sldMk cId="264446636" sldId="310"/>
            <ac:spMk id="14" creationId="{69842EA4-7F4F-BED1-203D-01B60A0230CC}"/>
          </ac:spMkLst>
        </pc:spChg>
        <pc:spChg chg="add mod">
          <ac:chgData name="YUMBA NDUBA, Dyesse" userId="d61d5ee8-517e-4218-9466-26c47016cb12" providerId="ADAL" clId="{F88F6814-0623-42BE-A398-67822C1FA771}" dt="2024-09-19T07:09:16.716" v="961" actId="207"/>
          <ac:spMkLst>
            <pc:docMk/>
            <pc:sldMk cId="264446636" sldId="310"/>
            <ac:spMk id="17" creationId="{E9A0F853-3008-800D-8EF4-CB152F09D850}"/>
          </ac:spMkLst>
        </pc:spChg>
        <pc:spChg chg="add del mod">
          <ac:chgData name="YUMBA NDUBA, Dyesse" userId="d61d5ee8-517e-4218-9466-26c47016cb12" providerId="ADAL" clId="{F88F6814-0623-42BE-A398-67822C1FA771}" dt="2024-09-18T16:49:27.383" v="861"/>
          <ac:spMkLst>
            <pc:docMk/>
            <pc:sldMk cId="264446636" sldId="310"/>
            <ac:spMk id="19" creationId="{0716599F-B4A8-9F57-5111-69446B9B84B2}"/>
          </ac:spMkLst>
        </pc:spChg>
        <pc:spChg chg="add del mod">
          <ac:chgData name="YUMBA NDUBA, Dyesse" userId="d61d5ee8-517e-4218-9466-26c47016cb12" providerId="ADAL" clId="{F88F6814-0623-42BE-A398-67822C1FA771}" dt="2024-09-18T16:49:36.423" v="863"/>
          <ac:spMkLst>
            <pc:docMk/>
            <pc:sldMk cId="264446636" sldId="310"/>
            <ac:spMk id="20" creationId="{4AC38A34-8EEA-B625-5122-B34C2A947761}"/>
          </ac:spMkLst>
        </pc:spChg>
        <pc:spChg chg="add mod">
          <ac:chgData name="YUMBA NDUBA, Dyesse" userId="d61d5ee8-517e-4218-9466-26c47016cb12" providerId="ADAL" clId="{F88F6814-0623-42BE-A398-67822C1FA771}" dt="2024-09-19T10:37:37.541" v="1481" actId="207"/>
          <ac:spMkLst>
            <pc:docMk/>
            <pc:sldMk cId="264446636" sldId="310"/>
            <ac:spMk id="21" creationId="{F9F9476C-FF62-5C54-BA59-729D0FECA276}"/>
          </ac:spMkLst>
        </pc:spChg>
        <pc:spChg chg="add mod">
          <ac:chgData name="YUMBA NDUBA, Dyesse" userId="d61d5ee8-517e-4218-9466-26c47016cb12" providerId="ADAL" clId="{F88F6814-0623-42BE-A398-67822C1FA771}" dt="2024-09-19T07:09:32.290" v="963" actId="207"/>
          <ac:spMkLst>
            <pc:docMk/>
            <pc:sldMk cId="264446636" sldId="310"/>
            <ac:spMk id="22" creationId="{8A0082A0-5FB8-F78A-13A5-A3AAB262F900}"/>
          </ac:spMkLst>
        </pc:spChg>
        <pc:spChg chg="add mod">
          <ac:chgData name="YUMBA NDUBA, Dyesse" userId="d61d5ee8-517e-4218-9466-26c47016cb12" providerId="ADAL" clId="{F88F6814-0623-42BE-A398-67822C1FA771}" dt="2024-09-18T16:52:47.056" v="929" actId="1076"/>
          <ac:spMkLst>
            <pc:docMk/>
            <pc:sldMk cId="264446636" sldId="310"/>
            <ac:spMk id="23" creationId="{6F4BF8BB-0AD9-7811-036E-1A83781A1F19}"/>
          </ac:spMkLst>
        </pc:spChg>
        <pc:graphicFrameChg chg="del">
          <ac:chgData name="YUMBA NDUBA, Dyesse" userId="d61d5ee8-517e-4218-9466-26c47016cb12" providerId="ADAL" clId="{F88F6814-0623-42BE-A398-67822C1FA771}" dt="2024-09-18T16:23:02.863" v="749" actId="478"/>
          <ac:graphicFrameMkLst>
            <pc:docMk/>
            <pc:sldMk cId="264446636" sldId="310"/>
            <ac:graphicFrameMk id="10" creationId="{DEFC3FFB-B3D7-A65D-6502-80D033BDA2A4}"/>
          </ac:graphicFrameMkLst>
        </pc:graphicFrameChg>
        <pc:graphicFrameChg chg="del modGraphic">
          <ac:chgData name="YUMBA NDUBA, Dyesse" userId="d61d5ee8-517e-4218-9466-26c47016cb12" providerId="ADAL" clId="{F88F6814-0623-42BE-A398-67822C1FA771}" dt="2024-09-18T16:23:36.256" v="755" actId="478"/>
          <ac:graphicFrameMkLst>
            <pc:docMk/>
            <pc:sldMk cId="264446636" sldId="310"/>
            <ac:graphicFrameMk id="15" creationId="{D68290F6-4766-976A-0E7F-205D257D4C07}"/>
          </ac:graphicFrameMkLst>
        </pc:graphicFrameChg>
        <pc:graphicFrameChg chg="del">
          <ac:chgData name="YUMBA NDUBA, Dyesse" userId="d61d5ee8-517e-4218-9466-26c47016cb12" providerId="ADAL" clId="{F88F6814-0623-42BE-A398-67822C1FA771}" dt="2024-09-18T16:23:28.922" v="753" actId="478"/>
          <ac:graphicFrameMkLst>
            <pc:docMk/>
            <pc:sldMk cId="264446636" sldId="310"/>
            <ac:graphicFrameMk id="18" creationId="{DC2B8FF2-2C47-10A3-02DA-FF3DE6E88F2D}"/>
          </ac:graphicFrameMkLst>
        </pc:graphicFrameChg>
        <pc:picChg chg="add mod">
          <ac:chgData name="YUMBA NDUBA, Dyesse" userId="d61d5ee8-517e-4218-9466-26c47016cb12" providerId="ADAL" clId="{F88F6814-0623-42BE-A398-67822C1FA771}" dt="2024-09-18T16:51:06.850" v="909" actId="1035"/>
          <ac:picMkLst>
            <pc:docMk/>
            <pc:sldMk cId="264446636" sldId="310"/>
            <ac:picMk id="7" creationId="{1C7860E6-1372-3F0A-5FAD-2E68B4FAFEAE}"/>
          </ac:picMkLst>
        </pc:picChg>
        <pc:picChg chg="add mod">
          <ac:chgData name="YUMBA NDUBA, Dyesse" userId="d61d5ee8-517e-4218-9466-26c47016cb12" providerId="ADAL" clId="{F88F6814-0623-42BE-A398-67822C1FA771}" dt="2024-09-19T07:08:33.820" v="959" actId="1038"/>
          <ac:picMkLst>
            <pc:docMk/>
            <pc:sldMk cId="264446636" sldId="310"/>
            <ac:picMk id="9" creationId="{33F81DDF-FD5A-7422-4373-7DA4078D79D8}"/>
          </ac:picMkLst>
        </pc:picChg>
        <pc:picChg chg="add mod">
          <ac:chgData name="YUMBA NDUBA, Dyesse" userId="d61d5ee8-517e-4218-9466-26c47016cb12" providerId="ADAL" clId="{F88F6814-0623-42BE-A398-67822C1FA771}" dt="2024-09-18T16:51:06.850" v="909" actId="1035"/>
          <ac:picMkLst>
            <pc:docMk/>
            <pc:sldMk cId="264446636" sldId="310"/>
            <ac:picMk id="16" creationId="{E46A28CD-60D6-9A9B-9B55-8EBCD5C9117D}"/>
          </ac:picMkLst>
        </pc:picChg>
      </pc:sldChg>
      <pc:sldChg chg="addSp delSp modSp mod ord modClrScheme chgLayout modNotesTx">
        <pc:chgData name="YUMBA NDUBA, Dyesse" userId="d61d5ee8-517e-4218-9466-26c47016cb12" providerId="ADAL" clId="{F88F6814-0623-42BE-A398-67822C1FA771}" dt="2024-09-24T16:44:56.797" v="2128"/>
        <pc:sldMkLst>
          <pc:docMk/>
          <pc:sldMk cId="1895630433" sldId="311"/>
        </pc:sldMkLst>
        <pc:spChg chg="mod ord">
          <ac:chgData name="YUMBA NDUBA, Dyesse" userId="d61d5ee8-517e-4218-9466-26c47016cb12" providerId="ADAL" clId="{F88F6814-0623-42BE-A398-67822C1FA771}" dt="2024-09-18T16:53:43.028" v="935" actId="700"/>
          <ac:spMkLst>
            <pc:docMk/>
            <pc:sldMk cId="1895630433" sldId="311"/>
            <ac:spMk id="2" creationId="{4D409BA8-516A-0549-B7B8-36D15C58F83F}"/>
          </ac:spMkLst>
        </pc:spChg>
        <pc:spChg chg="mod ord">
          <ac:chgData name="YUMBA NDUBA, Dyesse" userId="d61d5ee8-517e-4218-9466-26c47016cb12" providerId="ADAL" clId="{F88F6814-0623-42BE-A398-67822C1FA771}" dt="2024-09-18T16:53:43.028" v="935" actId="700"/>
          <ac:spMkLst>
            <pc:docMk/>
            <pc:sldMk cId="1895630433" sldId="311"/>
            <ac:spMk id="3" creationId="{61C90EA5-480A-7646-8B30-E2658E680736}"/>
          </ac:spMkLst>
        </pc:spChg>
        <pc:spChg chg="add del mod ord">
          <ac:chgData name="YUMBA NDUBA, Dyesse" userId="d61d5ee8-517e-4218-9466-26c47016cb12" providerId="ADAL" clId="{F88F6814-0623-42BE-A398-67822C1FA771}" dt="2024-09-18T16:53:43.028" v="935" actId="700"/>
          <ac:spMkLst>
            <pc:docMk/>
            <pc:sldMk cId="1895630433" sldId="311"/>
            <ac:spMk id="4" creationId="{7BDD431E-D002-AC67-B2B8-318A35073C68}"/>
          </ac:spMkLst>
        </pc:spChg>
        <pc:spChg chg="mod ord">
          <ac:chgData name="YUMBA NDUBA, Dyesse" userId="d61d5ee8-517e-4218-9466-26c47016cb12" providerId="ADAL" clId="{F88F6814-0623-42BE-A398-67822C1FA771}" dt="2024-09-18T16:53:43.028" v="935" actId="700"/>
          <ac:spMkLst>
            <pc:docMk/>
            <pc:sldMk cId="1895630433" sldId="311"/>
            <ac:spMk id="6" creationId="{6110BDAD-E446-E842-8902-2030C8224A02}"/>
          </ac:spMkLst>
        </pc:spChg>
        <pc:spChg chg="del mod">
          <ac:chgData name="YUMBA NDUBA, Dyesse" userId="d61d5ee8-517e-4218-9466-26c47016cb12" providerId="ADAL" clId="{F88F6814-0623-42BE-A398-67822C1FA771}" dt="2024-09-12T15:30:23.643" v="274" actId="478"/>
          <ac:spMkLst>
            <pc:docMk/>
            <pc:sldMk cId="1895630433" sldId="311"/>
            <ac:spMk id="7" creationId="{DDAF37E9-2F13-F049-BB6E-DC902EA14F5D}"/>
          </ac:spMkLst>
        </pc:spChg>
        <pc:spChg chg="add mod">
          <ac:chgData name="YUMBA NDUBA, Dyesse" userId="d61d5ee8-517e-4218-9466-26c47016cb12" providerId="ADAL" clId="{F88F6814-0623-42BE-A398-67822C1FA771}" dt="2024-09-12T15:53:05.019" v="321" actId="1076"/>
          <ac:spMkLst>
            <pc:docMk/>
            <pc:sldMk cId="1895630433" sldId="311"/>
            <ac:spMk id="14" creationId="{459E9DE5-818D-A557-C277-47086652EC6A}"/>
          </ac:spMkLst>
        </pc:spChg>
        <pc:spChg chg="add mod">
          <ac:chgData name="YUMBA NDUBA, Dyesse" userId="d61d5ee8-517e-4218-9466-26c47016cb12" providerId="ADAL" clId="{F88F6814-0623-42BE-A398-67822C1FA771}" dt="2024-09-12T15:53:12.744" v="322" actId="1076"/>
          <ac:spMkLst>
            <pc:docMk/>
            <pc:sldMk cId="1895630433" sldId="311"/>
            <ac:spMk id="15" creationId="{E5C19B68-5FD6-653B-4D3B-F027960E27FB}"/>
          </ac:spMkLst>
        </pc:spChg>
        <pc:spChg chg="add mod">
          <ac:chgData name="YUMBA NDUBA, Dyesse" userId="d61d5ee8-517e-4218-9466-26c47016cb12" providerId="ADAL" clId="{F88F6814-0623-42BE-A398-67822C1FA771}" dt="2024-09-12T15:51:59.906" v="314" actId="1076"/>
          <ac:spMkLst>
            <pc:docMk/>
            <pc:sldMk cId="1895630433" sldId="311"/>
            <ac:spMk id="16" creationId="{D66D4678-708C-2E64-ADDC-217A136CA2D7}"/>
          </ac:spMkLst>
        </pc:spChg>
        <pc:spChg chg="add mod">
          <ac:chgData name="YUMBA NDUBA, Dyesse" userId="d61d5ee8-517e-4218-9466-26c47016cb12" providerId="ADAL" clId="{F88F6814-0623-42BE-A398-67822C1FA771}" dt="2024-09-12T15:52:48.625" v="320"/>
          <ac:spMkLst>
            <pc:docMk/>
            <pc:sldMk cId="1895630433" sldId="311"/>
            <ac:spMk id="17" creationId="{8A324E81-90B7-1ADE-D0BD-508737C96B93}"/>
          </ac:spMkLst>
        </pc:spChg>
        <pc:picChg chg="add mod">
          <ac:chgData name="YUMBA NDUBA, Dyesse" userId="d61d5ee8-517e-4218-9466-26c47016cb12" providerId="ADAL" clId="{F88F6814-0623-42BE-A398-67822C1FA771}" dt="2024-09-12T15:48:02.720" v="284" actId="1076"/>
          <ac:picMkLst>
            <pc:docMk/>
            <pc:sldMk cId="1895630433" sldId="311"/>
            <ac:picMk id="5" creationId="{4FDA1D4B-C233-440A-CFAE-2CF237E6DD64}"/>
          </ac:picMkLst>
        </pc:picChg>
        <pc:picChg chg="add mod">
          <ac:chgData name="YUMBA NDUBA, Dyesse" userId="d61d5ee8-517e-4218-9466-26c47016cb12" providerId="ADAL" clId="{F88F6814-0623-42BE-A398-67822C1FA771}" dt="2024-09-12T15:49:01.552" v="298" actId="1076"/>
          <ac:picMkLst>
            <pc:docMk/>
            <pc:sldMk cId="1895630433" sldId="311"/>
            <ac:picMk id="9" creationId="{02987071-92C3-6E34-DC88-A7F2BB10809C}"/>
          </ac:picMkLst>
        </pc:picChg>
        <pc:picChg chg="add mod">
          <ac:chgData name="YUMBA NDUBA, Dyesse" userId="d61d5ee8-517e-4218-9466-26c47016cb12" providerId="ADAL" clId="{F88F6814-0623-42BE-A398-67822C1FA771}" dt="2024-09-12T15:52:02.954" v="315" actId="1076"/>
          <ac:picMkLst>
            <pc:docMk/>
            <pc:sldMk cId="1895630433" sldId="311"/>
            <ac:picMk id="11" creationId="{4EB66C24-24F3-A498-BA7B-D34839F709FC}"/>
          </ac:picMkLst>
        </pc:picChg>
        <pc:picChg chg="add mod">
          <ac:chgData name="YUMBA NDUBA, Dyesse" userId="d61d5ee8-517e-4218-9466-26c47016cb12" providerId="ADAL" clId="{F88F6814-0623-42BE-A398-67822C1FA771}" dt="2024-09-12T15:49:06.464" v="300" actId="1076"/>
          <ac:picMkLst>
            <pc:docMk/>
            <pc:sldMk cId="1895630433" sldId="311"/>
            <ac:picMk id="13" creationId="{02C7A8C8-6D6B-3140-C5BA-678DBF48B648}"/>
          </ac:picMkLst>
        </pc:picChg>
      </pc:sldChg>
      <pc:sldChg chg="addSp delSp modSp mod modClrScheme modCm chgLayout">
        <pc:chgData name="YUMBA NDUBA, Dyesse" userId="d61d5ee8-517e-4218-9466-26c47016cb12" providerId="ADAL" clId="{F88F6814-0623-42BE-A398-67822C1FA771}" dt="2024-09-27T12:30:24.500" v="2155"/>
        <pc:sldMkLst>
          <pc:docMk/>
          <pc:sldMk cId="617273910" sldId="312"/>
        </pc:sldMkLst>
        <pc:spChg chg="mod ord">
          <ac:chgData name="YUMBA NDUBA, Dyesse" userId="d61d5ee8-517e-4218-9466-26c47016cb12" providerId="ADAL" clId="{F88F6814-0623-42BE-A398-67822C1FA771}" dt="2024-09-12T15:57:09.781" v="364" actId="700"/>
          <ac:spMkLst>
            <pc:docMk/>
            <pc:sldMk cId="617273910" sldId="312"/>
            <ac:spMk id="2" creationId="{49DB49AA-C2F5-CB48-A272-5515E6D449BC}"/>
          </ac:spMkLst>
        </pc:spChg>
        <pc:spChg chg="mod ord">
          <ac:chgData name="YUMBA NDUBA, Dyesse" userId="d61d5ee8-517e-4218-9466-26c47016cb12" providerId="ADAL" clId="{F88F6814-0623-42BE-A398-67822C1FA771}" dt="2024-09-12T16:05:21.293" v="446" actId="14100"/>
          <ac:spMkLst>
            <pc:docMk/>
            <pc:sldMk cId="617273910" sldId="312"/>
            <ac:spMk id="3" creationId="{9D5160CB-51C7-3146-AF7D-F62DF9CA03AD}"/>
          </ac:spMkLst>
        </pc:spChg>
        <pc:spChg chg="add del mod">
          <ac:chgData name="YUMBA NDUBA, Dyesse" userId="d61d5ee8-517e-4218-9466-26c47016cb12" providerId="ADAL" clId="{F88F6814-0623-42BE-A398-67822C1FA771}" dt="2024-09-12T15:56:49.301" v="359"/>
          <ac:spMkLst>
            <pc:docMk/>
            <pc:sldMk cId="617273910" sldId="312"/>
            <ac:spMk id="4" creationId="{BDA5C96C-9225-AF8F-DC6C-2D5C739A10B8}"/>
          </ac:spMkLst>
        </pc:spChg>
        <pc:spChg chg="del">
          <ac:chgData name="YUMBA NDUBA, Dyesse" userId="d61d5ee8-517e-4218-9466-26c47016cb12" providerId="ADAL" clId="{F88F6814-0623-42BE-A398-67822C1FA771}" dt="2024-09-27T12:29:58.684" v="2154" actId="478"/>
          <ac:spMkLst>
            <pc:docMk/>
            <pc:sldMk cId="617273910" sldId="312"/>
            <ac:spMk id="5" creationId="{5E099B0A-3817-EF3B-4490-0F3A90A171A1}"/>
          </ac:spMkLst>
        </pc:spChg>
        <pc:spChg chg="mod ord">
          <ac:chgData name="YUMBA NDUBA, Dyesse" userId="d61d5ee8-517e-4218-9466-26c47016cb12" providerId="ADAL" clId="{F88F6814-0623-42BE-A398-67822C1FA771}" dt="2024-09-12T15:57:09.781" v="364" actId="700"/>
          <ac:spMkLst>
            <pc:docMk/>
            <pc:sldMk cId="617273910" sldId="312"/>
            <ac:spMk id="6" creationId="{B280C14E-0B17-4641-9DE3-787ADB99977E}"/>
          </ac:spMkLst>
        </pc:spChg>
        <pc:spChg chg="add mod">
          <ac:chgData name="YUMBA NDUBA, Dyesse" userId="d61d5ee8-517e-4218-9466-26c47016cb12" providerId="ADAL" clId="{F88F6814-0623-42BE-A398-67822C1FA771}" dt="2024-09-12T16:06:25.442" v="456" actId="1076"/>
          <ac:spMkLst>
            <pc:docMk/>
            <pc:sldMk cId="617273910" sldId="312"/>
            <ac:spMk id="7" creationId="{9EBD94CE-3683-F07B-D903-B4AB3F0F485D}"/>
          </ac:spMkLst>
        </pc:spChg>
        <pc:spChg chg="del">
          <ac:chgData name="YUMBA NDUBA, Dyesse" userId="d61d5ee8-517e-4218-9466-26c47016cb12" providerId="ADAL" clId="{F88F6814-0623-42BE-A398-67822C1FA771}" dt="2024-09-12T15:55:25.040" v="351" actId="478"/>
          <ac:spMkLst>
            <pc:docMk/>
            <pc:sldMk cId="617273910" sldId="312"/>
            <ac:spMk id="15" creationId="{AFAEDB02-55A8-FEFF-2A09-B30277C7255E}"/>
          </ac:spMkLst>
        </pc:spChg>
        <pc:picChg chg="add del mod ord">
          <ac:chgData name="YUMBA NDUBA, Dyesse" userId="d61d5ee8-517e-4218-9466-26c47016cb12" providerId="ADAL" clId="{F88F6814-0623-42BE-A398-67822C1FA771}" dt="2024-09-12T15:58:57.001" v="388" actId="478"/>
          <ac:picMkLst>
            <pc:docMk/>
            <pc:sldMk cId="617273910" sldId="312"/>
            <ac:picMk id="5" creationId="{D9236B82-2186-7CB2-9EEA-E8184206D107}"/>
          </ac:picMkLst>
        </pc:picChg>
        <pc:picChg chg="del">
          <ac:chgData name="YUMBA NDUBA, Dyesse" userId="d61d5ee8-517e-4218-9466-26c47016cb12" providerId="ADAL" clId="{F88F6814-0623-42BE-A398-67822C1FA771}" dt="2024-09-12T15:55:21.393" v="350" actId="478"/>
          <ac:picMkLst>
            <pc:docMk/>
            <pc:sldMk cId="617273910" sldId="312"/>
            <ac:picMk id="8" creationId="{E5162891-BA64-8490-9CF5-D60A6AD538D0}"/>
          </ac:picMkLst>
        </pc:picChg>
        <pc:cxnChg chg="del">
          <ac:chgData name="YUMBA NDUBA, Dyesse" userId="d61d5ee8-517e-4218-9466-26c47016cb12" providerId="ADAL" clId="{F88F6814-0623-42BE-A398-67822C1FA771}" dt="2024-09-12T15:55:27.506" v="352" actId="478"/>
          <ac:cxnSpMkLst>
            <pc:docMk/>
            <pc:sldMk cId="617273910" sldId="312"/>
            <ac:cxnSpMk id="9" creationId="{11D7310B-98A2-7015-B2FA-592C191ED904}"/>
          </ac:cxnSpMkLst>
        </pc:cxnChg>
        <pc:cxnChg chg="del">
          <ac:chgData name="YUMBA NDUBA, Dyesse" userId="d61d5ee8-517e-4218-9466-26c47016cb12" providerId="ADAL" clId="{F88F6814-0623-42BE-A398-67822C1FA771}" dt="2024-09-12T15:55:25.040" v="351" actId="478"/>
          <ac:cxnSpMkLst>
            <pc:docMk/>
            <pc:sldMk cId="617273910" sldId="312"/>
            <ac:cxnSpMk id="10" creationId="{633A3B3B-A4D5-6128-6384-92A07ED65043}"/>
          </ac:cxnSpMkLst>
        </pc:cxnChg>
        <pc:cxnChg chg="del">
          <ac:chgData name="YUMBA NDUBA, Dyesse" userId="d61d5ee8-517e-4218-9466-26c47016cb12" providerId="ADAL" clId="{F88F6814-0623-42BE-A398-67822C1FA771}" dt="2024-09-12T15:55:25.040" v="351" actId="478"/>
          <ac:cxnSpMkLst>
            <pc:docMk/>
            <pc:sldMk cId="617273910" sldId="312"/>
            <ac:cxnSpMk id="11" creationId="{10E8A083-F4D9-CAD2-FF95-BBC1CD184B8F}"/>
          </ac:cxnSpMkLst>
        </pc:cxnChg>
        <pc:cxnChg chg="del">
          <ac:chgData name="YUMBA NDUBA, Dyesse" userId="d61d5ee8-517e-4218-9466-26c47016cb12" providerId="ADAL" clId="{F88F6814-0623-42BE-A398-67822C1FA771}" dt="2024-09-12T15:55:25.040" v="351" actId="478"/>
          <ac:cxnSpMkLst>
            <pc:docMk/>
            <pc:sldMk cId="617273910" sldId="312"/>
            <ac:cxnSpMk id="12" creationId="{7850DBB2-DB93-F66E-B311-6D285227E13D}"/>
          </ac:cxnSpMkLst>
        </pc:cxnChg>
        <pc:cxnChg chg="del">
          <ac:chgData name="YUMBA NDUBA, Dyesse" userId="d61d5ee8-517e-4218-9466-26c47016cb12" providerId="ADAL" clId="{F88F6814-0623-42BE-A398-67822C1FA771}" dt="2024-09-12T15:55:25.040" v="351" actId="478"/>
          <ac:cxnSpMkLst>
            <pc:docMk/>
            <pc:sldMk cId="617273910" sldId="312"/>
            <ac:cxnSpMk id="13" creationId="{B428E704-1878-F9A0-8BDE-C939ED13F2E9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YUMBA NDUBA, Dyesse" userId="d61d5ee8-517e-4218-9466-26c47016cb12" providerId="ADAL" clId="{F88F6814-0623-42BE-A398-67822C1FA771}" dt="2024-09-27T12:30:24.500" v="2155"/>
              <pc2:cmMkLst xmlns:pc2="http://schemas.microsoft.com/office/powerpoint/2019/9/main/command">
                <pc:docMk/>
                <pc:sldMk cId="617273910" sldId="312"/>
                <pc2:cmMk id="{570462EB-B1B2-48C9-B601-C0C57EA367F3}"/>
              </pc2:cmMkLst>
              <pc226:cmRplyChg chg="add">
                <pc226:chgData name="YUMBA NDUBA, Dyesse" userId="d61d5ee8-517e-4218-9466-26c47016cb12" providerId="ADAL" clId="{F88F6814-0623-42BE-A398-67822C1FA771}" dt="2024-09-27T12:30:24.500" v="2155"/>
                <pc2:cmRplyMkLst xmlns:pc2="http://schemas.microsoft.com/office/powerpoint/2019/9/main/command">
                  <pc:docMk/>
                  <pc:sldMk cId="617273910" sldId="312"/>
                  <pc2:cmMk id="{570462EB-B1B2-48C9-B601-C0C57EA367F3}"/>
                  <pc2:cmRplyMk id="{2A20B294-4093-4135-8894-1A541E0B1571}"/>
                </pc2:cmRplyMkLst>
              </pc226:cmRplyChg>
            </pc226:cmChg>
          </p:ext>
        </pc:extLst>
      </pc:sldChg>
      <pc:sldChg chg="del ord">
        <pc:chgData name="YUMBA NDUBA, Dyesse" userId="d61d5ee8-517e-4218-9466-26c47016cb12" providerId="ADAL" clId="{F88F6814-0623-42BE-A398-67822C1FA771}" dt="2024-09-19T08:58:06.441" v="1320" actId="2696"/>
        <pc:sldMkLst>
          <pc:docMk/>
          <pc:sldMk cId="3889296297" sldId="314"/>
        </pc:sldMkLst>
      </pc:sldChg>
      <pc:sldChg chg="del ord">
        <pc:chgData name="YUMBA NDUBA, Dyesse" userId="d61d5ee8-517e-4218-9466-26c47016cb12" providerId="ADAL" clId="{F88F6814-0623-42BE-A398-67822C1FA771}" dt="2024-09-19T08:58:06.441" v="1320" actId="2696"/>
        <pc:sldMkLst>
          <pc:docMk/>
          <pc:sldMk cId="3231174886" sldId="315"/>
        </pc:sldMkLst>
      </pc:sldChg>
      <pc:sldChg chg="del ord">
        <pc:chgData name="YUMBA NDUBA, Dyesse" userId="d61d5ee8-517e-4218-9466-26c47016cb12" providerId="ADAL" clId="{F88F6814-0623-42BE-A398-67822C1FA771}" dt="2024-09-19T08:58:06.441" v="1320" actId="2696"/>
        <pc:sldMkLst>
          <pc:docMk/>
          <pc:sldMk cId="4167002515" sldId="316"/>
        </pc:sldMkLst>
      </pc:sldChg>
      <pc:sldChg chg="del ord">
        <pc:chgData name="YUMBA NDUBA, Dyesse" userId="d61d5ee8-517e-4218-9466-26c47016cb12" providerId="ADAL" clId="{F88F6814-0623-42BE-A398-67822C1FA771}" dt="2024-09-19T08:58:06.441" v="1320" actId="2696"/>
        <pc:sldMkLst>
          <pc:docMk/>
          <pc:sldMk cId="940964371" sldId="317"/>
        </pc:sldMkLst>
      </pc:sldChg>
      <pc:sldChg chg="del ord">
        <pc:chgData name="YUMBA NDUBA, Dyesse" userId="d61d5ee8-517e-4218-9466-26c47016cb12" providerId="ADAL" clId="{F88F6814-0623-42BE-A398-67822C1FA771}" dt="2024-09-19T08:58:06.441" v="1320" actId="2696"/>
        <pc:sldMkLst>
          <pc:docMk/>
          <pc:sldMk cId="596388776" sldId="318"/>
        </pc:sldMkLst>
      </pc:sldChg>
      <pc:sldChg chg="del ord">
        <pc:chgData name="YUMBA NDUBA, Dyesse" userId="d61d5ee8-517e-4218-9466-26c47016cb12" providerId="ADAL" clId="{F88F6814-0623-42BE-A398-67822C1FA771}" dt="2024-09-19T08:58:06.441" v="1320" actId="2696"/>
        <pc:sldMkLst>
          <pc:docMk/>
          <pc:sldMk cId="4135039343" sldId="319"/>
        </pc:sldMkLst>
      </pc:sldChg>
      <pc:sldChg chg="del ord">
        <pc:chgData name="YUMBA NDUBA, Dyesse" userId="d61d5ee8-517e-4218-9466-26c47016cb12" providerId="ADAL" clId="{F88F6814-0623-42BE-A398-67822C1FA771}" dt="2024-09-19T08:58:06.441" v="1320" actId="2696"/>
        <pc:sldMkLst>
          <pc:docMk/>
          <pc:sldMk cId="1321508885" sldId="320"/>
        </pc:sldMkLst>
      </pc:sldChg>
      <pc:sldChg chg="del ord">
        <pc:chgData name="YUMBA NDUBA, Dyesse" userId="d61d5ee8-517e-4218-9466-26c47016cb12" providerId="ADAL" clId="{F88F6814-0623-42BE-A398-67822C1FA771}" dt="2024-09-19T08:58:06.441" v="1320" actId="2696"/>
        <pc:sldMkLst>
          <pc:docMk/>
          <pc:sldMk cId="2184608776" sldId="321"/>
        </pc:sldMkLst>
      </pc:sldChg>
      <pc:sldChg chg="del">
        <pc:chgData name="YUMBA NDUBA, Dyesse" userId="d61d5ee8-517e-4218-9466-26c47016cb12" providerId="ADAL" clId="{F88F6814-0623-42BE-A398-67822C1FA771}" dt="2024-09-12T15:17:29.788" v="205" actId="2696"/>
        <pc:sldMkLst>
          <pc:docMk/>
          <pc:sldMk cId="4212384110" sldId="345"/>
        </pc:sldMkLst>
      </pc:sldChg>
      <pc:sldChg chg="del ord">
        <pc:chgData name="YUMBA NDUBA, Dyesse" userId="d61d5ee8-517e-4218-9466-26c47016cb12" providerId="ADAL" clId="{F88F6814-0623-42BE-A398-67822C1FA771}" dt="2024-09-19T08:58:06.441" v="1320" actId="2696"/>
        <pc:sldMkLst>
          <pc:docMk/>
          <pc:sldMk cId="800166139" sldId="346"/>
        </pc:sldMkLst>
      </pc:sldChg>
      <pc:sldChg chg="del ord">
        <pc:chgData name="YUMBA NDUBA, Dyesse" userId="d61d5ee8-517e-4218-9466-26c47016cb12" providerId="ADAL" clId="{F88F6814-0623-42BE-A398-67822C1FA771}" dt="2024-09-19T08:58:06.441" v="1320" actId="2696"/>
        <pc:sldMkLst>
          <pc:docMk/>
          <pc:sldMk cId="1293517941" sldId="347"/>
        </pc:sldMkLst>
      </pc:sldChg>
      <pc:sldChg chg="del ord">
        <pc:chgData name="YUMBA NDUBA, Dyesse" userId="d61d5ee8-517e-4218-9466-26c47016cb12" providerId="ADAL" clId="{F88F6814-0623-42BE-A398-67822C1FA771}" dt="2024-09-19T08:58:06.441" v="1320" actId="2696"/>
        <pc:sldMkLst>
          <pc:docMk/>
          <pc:sldMk cId="2021149395" sldId="348"/>
        </pc:sldMkLst>
      </pc:sldChg>
      <pc:sldChg chg="addSp delSp modSp add mod modClrScheme chgLayout modNotesTx">
        <pc:chgData name="YUMBA NDUBA, Dyesse" userId="d61d5ee8-517e-4218-9466-26c47016cb12" providerId="ADAL" clId="{F88F6814-0623-42BE-A398-67822C1FA771}" dt="2024-09-19T08:24:29.180" v="1035" actId="6549"/>
        <pc:sldMkLst>
          <pc:docMk/>
          <pc:sldMk cId="270619867" sldId="349"/>
        </pc:sldMkLst>
        <pc:spChg chg="mod ord">
          <ac:chgData name="YUMBA NDUBA, Dyesse" userId="d61d5ee8-517e-4218-9466-26c47016cb12" providerId="ADAL" clId="{F88F6814-0623-42BE-A398-67822C1FA771}" dt="2024-09-18T16:21:13.323" v="738" actId="700"/>
          <ac:spMkLst>
            <pc:docMk/>
            <pc:sldMk cId="270619867" sldId="349"/>
            <ac:spMk id="2" creationId="{4D409BA8-516A-0549-B7B8-36D15C58F83F}"/>
          </ac:spMkLst>
        </pc:spChg>
        <pc:spChg chg="mod ord">
          <ac:chgData name="YUMBA NDUBA, Dyesse" userId="d61d5ee8-517e-4218-9466-26c47016cb12" providerId="ADAL" clId="{F88F6814-0623-42BE-A398-67822C1FA771}" dt="2024-09-18T16:21:13.323" v="738" actId="700"/>
          <ac:spMkLst>
            <pc:docMk/>
            <pc:sldMk cId="270619867" sldId="349"/>
            <ac:spMk id="3" creationId="{61C90EA5-480A-7646-8B30-E2658E680736}"/>
          </ac:spMkLst>
        </pc:spChg>
        <pc:spChg chg="mod">
          <ac:chgData name="YUMBA NDUBA, Dyesse" userId="d61d5ee8-517e-4218-9466-26c47016cb12" providerId="ADAL" clId="{F88F6814-0623-42BE-A398-67822C1FA771}" dt="2024-09-18T16:21:30.423" v="744" actId="20577"/>
          <ac:spMkLst>
            <pc:docMk/>
            <pc:sldMk cId="270619867" sldId="349"/>
            <ac:spMk id="4" creationId="{CA8CF25A-F44C-D22D-AB96-B4803CE87C17}"/>
          </ac:spMkLst>
        </pc:spChg>
        <pc:spChg chg="mod ord">
          <ac:chgData name="YUMBA NDUBA, Dyesse" userId="d61d5ee8-517e-4218-9466-26c47016cb12" providerId="ADAL" clId="{F88F6814-0623-42BE-A398-67822C1FA771}" dt="2024-09-18T16:21:21.223" v="740" actId="14100"/>
          <ac:spMkLst>
            <pc:docMk/>
            <pc:sldMk cId="270619867" sldId="349"/>
            <ac:spMk id="6" creationId="{6110BDAD-E446-E842-8902-2030C8224A02}"/>
          </ac:spMkLst>
        </pc:spChg>
        <pc:picChg chg="add mod">
          <ac:chgData name="YUMBA NDUBA, Dyesse" userId="d61d5ee8-517e-4218-9466-26c47016cb12" providerId="ADAL" clId="{F88F6814-0623-42BE-A398-67822C1FA771}" dt="2024-09-18T16:21:34.585" v="745" actId="1076"/>
          <ac:picMkLst>
            <pc:docMk/>
            <pc:sldMk cId="270619867" sldId="349"/>
            <ac:picMk id="5" creationId="{5500F225-0B63-D851-B276-96A25354AEB5}"/>
          </ac:picMkLst>
        </pc:picChg>
        <pc:picChg chg="del mod">
          <ac:chgData name="YUMBA NDUBA, Dyesse" userId="d61d5ee8-517e-4218-9466-26c47016cb12" providerId="ADAL" clId="{F88F6814-0623-42BE-A398-67822C1FA771}" dt="2024-09-12T16:42:08.357" v="613" actId="478"/>
          <ac:picMkLst>
            <pc:docMk/>
            <pc:sldMk cId="270619867" sldId="349"/>
            <ac:picMk id="9" creationId="{F0FD1F1E-2085-A253-DEC9-00D3B26EED6F}"/>
          </ac:picMkLst>
        </pc:picChg>
      </pc:sldChg>
      <pc:sldChg chg="addSp delSp modSp add mod modClrScheme chgLayout modNotesTx">
        <pc:chgData name="YUMBA NDUBA, Dyesse" userId="d61d5ee8-517e-4218-9466-26c47016cb12" providerId="ADAL" clId="{F88F6814-0623-42BE-A398-67822C1FA771}" dt="2024-09-19T08:24:33.899" v="1036" actId="20577"/>
        <pc:sldMkLst>
          <pc:docMk/>
          <pc:sldMk cId="507045091" sldId="350"/>
        </pc:sldMkLst>
        <pc:spChg chg="mod ord">
          <ac:chgData name="YUMBA NDUBA, Dyesse" userId="d61d5ee8-517e-4218-9466-26c47016cb12" providerId="ADAL" clId="{F88F6814-0623-42BE-A398-67822C1FA771}" dt="2024-09-18T16:21:48.170" v="746" actId="700"/>
          <ac:spMkLst>
            <pc:docMk/>
            <pc:sldMk cId="507045091" sldId="350"/>
            <ac:spMk id="2" creationId="{4D409BA8-516A-0549-B7B8-36D15C58F83F}"/>
          </ac:spMkLst>
        </pc:spChg>
        <pc:spChg chg="mod ord">
          <ac:chgData name="YUMBA NDUBA, Dyesse" userId="d61d5ee8-517e-4218-9466-26c47016cb12" providerId="ADAL" clId="{F88F6814-0623-42BE-A398-67822C1FA771}" dt="2024-09-18T16:21:48.170" v="746" actId="700"/>
          <ac:spMkLst>
            <pc:docMk/>
            <pc:sldMk cId="507045091" sldId="350"/>
            <ac:spMk id="3" creationId="{61C90EA5-480A-7646-8B30-E2658E680736}"/>
          </ac:spMkLst>
        </pc:spChg>
        <pc:spChg chg="mod">
          <ac:chgData name="YUMBA NDUBA, Dyesse" userId="d61d5ee8-517e-4218-9466-26c47016cb12" providerId="ADAL" clId="{F88F6814-0623-42BE-A398-67822C1FA771}" dt="2024-09-18T16:20:28.305" v="731" actId="6549"/>
          <ac:spMkLst>
            <pc:docMk/>
            <pc:sldMk cId="507045091" sldId="350"/>
            <ac:spMk id="4" creationId="{CA8CF25A-F44C-D22D-AB96-B4803CE87C17}"/>
          </ac:spMkLst>
        </pc:spChg>
        <pc:spChg chg="mod ord">
          <ac:chgData name="YUMBA NDUBA, Dyesse" userId="d61d5ee8-517e-4218-9466-26c47016cb12" providerId="ADAL" clId="{F88F6814-0623-42BE-A398-67822C1FA771}" dt="2024-09-18T16:21:58.393" v="748" actId="14100"/>
          <ac:spMkLst>
            <pc:docMk/>
            <pc:sldMk cId="507045091" sldId="350"/>
            <ac:spMk id="6" creationId="{6110BDAD-E446-E842-8902-2030C8224A02}"/>
          </ac:spMkLst>
        </pc:spChg>
        <pc:picChg chg="del">
          <ac:chgData name="YUMBA NDUBA, Dyesse" userId="d61d5ee8-517e-4218-9466-26c47016cb12" providerId="ADAL" clId="{F88F6814-0623-42BE-A398-67822C1FA771}" dt="2024-09-18T16:20:34.746" v="732" actId="478"/>
          <ac:picMkLst>
            <pc:docMk/>
            <pc:sldMk cId="507045091" sldId="350"/>
            <ac:picMk id="5" creationId="{5500F225-0B63-D851-B276-96A25354AEB5}"/>
          </ac:picMkLst>
        </pc:picChg>
        <pc:picChg chg="add mod">
          <ac:chgData name="YUMBA NDUBA, Dyesse" userId="d61d5ee8-517e-4218-9466-26c47016cb12" providerId="ADAL" clId="{F88F6814-0623-42BE-A398-67822C1FA771}" dt="2024-09-18T16:20:43.593" v="734" actId="1076"/>
          <ac:picMkLst>
            <pc:docMk/>
            <pc:sldMk cId="507045091" sldId="350"/>
            <ac:picMk id="7" creationId="{FC116CF7-F0F3-4946-00DD-42EF66F998FB}"/>
          </ac:picMkLst>
        </pc:picChg>
      </pc:sldChg>
      <pc:sldChg chg="addSp delSp modSp new mod ord modClrScheme chgLayout modNotesTx">
        <pc:chgData name="YUMBA NDUBA, Dyesse" userId="d61d5ee8-517e-4218-9466-26c47016cb12" providerId="ADAL" clId="{F88F6814-0623-42BE-A398-67822C1FA771}" dt="2024-09-19T09:00:26.894" v="1351"/>
        <pc:sldMkLst>
          <pc:docMk/>
          <pc:sldMk cId="2336101014" sldId="351"/>
        </pc:sldMkLst>
        <pc:spChg chg="mod ord">
          <ac:chgData name="YUMBA NDUBA, Dyesse" userId="d61d5ee8-517e-4218-9466-26c47016cb12" providerId="ADAL" clId="{F88F6814-0623-42BE-A398-67822C1FA771}" dt="2024-09-19T09:00:26.894" v="1351"/>
          <ac:spMkLst>
            <pc:docMk/>
            <pc:sldMk cId="2336101014" sldId="351"/>
            <ac:spMk id="2" creationId="{A8FD53C5-BD22-5012-8A94-5733E0F5A259}"/>
          </ac:spMkLst>
        </pc:spChg>
        <pc:spChg chg="del">
          <ac:chgData name="YUMBA NDUBA, Dyesse" userId="d61d5ee8-517e-4218-9466-26c47016cb12" providerId="ADAL" clId="{F88F6814-0623-42BE-A398-67822C1FA771}" dt="2024-09-19T08:16:38.970" v="979" actId="26606"/>
          <ac:spMkLst>
            <pc:docMk/>
            <pc:sldMk cId="2336101014" sldId="351"/>
            <ac:spMk id="3" creationId="{8D865EBF-5708-826F-5435-09930537EE2E}"/>
          </ac:spMkLst>
        </pc:spChg>
        <pc:spChg chg="mod ord">
          <ac:chgData name="YUMBA NDUBA, Dyesse" userId="d61d5ee8-517e-4218-9466-26c47016cb12" providerId="ADAL" clId="{F88F6814-0623-42BE-A398-67822C1FA771}" dt="2024-09-19T08:25:55.757" v="1050" actId="700"/>
          <ac:spMkLst>
            <pc:docMk/>
            <pc:sldMk cId="2336101014" sldId="351"/>
            <ac:spMk id="4" creationId="{64461507-67C3-D734-2AC8-D9EA8735021A}"/>
          </ac:spMkLst>
        </pc:spChg>
        <pc:spChg chg="add del mod ord">
          <ac:chgData name="YUMBA NDUBA, Dyesse" userId="d61d5ee8-517e-4218-9466-26c47016cb12" providerId="ADAL" clId="{F88F6814-0623-42BE-A398-67822C1FA771}" dt="2024-09-19T08:26:28.111" v="1052"/>
          <ac:spMkLst>
            <pc:docMk/>
            <pc:sldMk cId="2336101014" sldId="351"/>
            <ac:spMk id="20" creationId="{FB4A8C6B-3880-B841-A6A5-0CCFD6C6DF37}"/>
          </ac:spMkLst>
        </pc:spChg>
        <pc:spChg chg="add del mod">
          <ac:chgData name="YUMBA NDUBA, Dyesse" userId="d61d5ee8-517e-4218-9466-26c47016cb12" providerId="ADAL" clId="{F88F6814-0623-42BE-A398-67822C1FA771}" dt="2024-09-19T08:19:53.828" v="995" actId="26606"/>
          <ac:spMkLst>
            <pc:docMk/>
            <pc:sldMk cId="2336101014" sldId="351"/>
            <ac:spMk id="24" creationId="{094A9E5F-4FD9-EC7E-F538-A3261C934AD8}"/>
          </ac:spMkLst>
        </pc:spChg>
        <pc:spChg chg="add del mod">
          <ac:chgData name="YUMBA NDUBA, Dyesse" userId="d61d5ee8-517e-4218-9466-26c47016cb12" providerId="ADAL" clId="{F88F6814-0623-42BE-A398-67822C1FA771}" dt="2024-09-19T08:19:53.799" v="994" actId="26606"/>
          <ac:spMkLst>
            <pc:docMk/>
            <pc:sldMk cId="2336101014" sldId="351"/>
            <ac:spMk id="29" creationId="{01DB86DD-A9DA-7C9C-591F-FB6BF3F5909C}"/>
          </ac:spMkLst>
        </pc:spChg>
        <pc:spChg chg="add del mod">
          <ac:chgData name="YUMBA NDUBA, Dyesse" userId="d61d5ee8-517e-4218-9466-26c47016cb12" providerId="ADAL" clId="{F88F6814-0623-42BE-A398-67822C1FA771}" dt="2024-09-19T08:19:53.799" v="994" actId="26606"/>
          <ac:spMkLst>
            <pc:docMk/>
            <pc:sldMk cId="2336101014" sldId="351"/>
            <ac:spMk id="31" creationId="{CBCAD70A-3F6B-E9D0-5E5E-89E980057CFF}"/>
          </ac:spMkLst>
        </pc:spChg>
        <pc:spChg chg="add mod ord">
          <ac:chgData name="YUMBA NDUBA, Dyesse" userId="d61d5ee8-517e-4218-9466-26c47016cb12" providerId="ADAL" clId="{F88F6814-0623-42BE-A398-67822C1FA771}" dt="2024-09-19T08:25:55.757" v="1050" actId="700"/>
          <ac:spMkLst>
            <pc:docMk/>
            <pc:sldMk cId="2336101014" sldId="351"/>
            <ac:spMk id="33" creationId="{DCF1A707-B07C-B4DE-A297-6E0A1BCB8A5F}"/>
          </ac:spMkLst>
        </pc:spChg>
        <pc:spChg chg="add del mod">
          <ac:chgData name="YUMBA NDUBA, Dyesse" userId="d61d5ee8-517e-4218-9466-26c47016cb12" providerId="ADAL" clId="{F88F6814-0623-42BE-A398-67822C1FA771}" dt="2024-09-19T08:25:45.184" v="1049" actId="478"/>
          <ac:spMkLst>
            <pc:docMk/>
            <pc:sldMk cId="2336101014" sldId="351"/>
            <ac:spMk id="34" creationId="{129874B7-523C-5138-3708-960CB00D4701}"/>
          </ac:spMkLst>
        </pc:spChg>
        <pc:graphicFrameChg chg="add del mod">
          <ac:chgData name="YUMBA NDUBA, Dyesse" userId="d61d5ee8-517e-4218-9466-26c47016cb12" providerId="ADAL" clId="{F88F6814-0623-42BE-A398-67822C1FA771}" dt="2024-09-19T08:15:36.121" v="973"/>
          <ac:graphicFrameMkLst>
            <pc:docMk/>
            <pc:sldMk cId="2336101014" sldId="351"/>
            <ac:graphicFrameMk id="5" creationId="{B082894D-9120-9ACE-4031-DA1B32ACA0E4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15:36.121" v="973"/>
          <ac:graphicFrameMkLst>
            <pc:docMk/>
            <pc:sldMk cId="2336101014" sldId="351"/>
            <ac:graphicFrameMk id="6" creationId="{18A2FDCC-B362-61D7-7FC3-206C8EEDADE3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15:36.121" v="973"/>
          <ac:graphicFrameMkLst>
            <pc:docMk/>
            <pc:sldMk cId="2336101014" sldId="351"/>
            <ac:graphicFrameMk id="7" creationId="{BACAB42B-B4F7-EE90-10C3-6FDB57BADD1E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15:36.121" v="973"/>
          <ac:graphicFrameMkLst>
            <pc:docMk/>
            <pc:sldMk cId="2336101014" sldId="351"/>
            <ac:graphicFrameMk id="8" creationId="{01D3FE64-6056-5BB6-7A5F-69DB0A7431B1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15:36.121" v="973"/>
          <ac:graphicFrameMkLst>
            <pc:docMk/>
            <pc:sldMk cId="2336101014" sldId="351"/>
            <ac:graphicFrameMk id="9" creationId="{46F426FE-BBA1-C649-3A48-28E6369D0BC4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15:36.121" v="973"/>
          <ac:graphicFrameMkLst>
            <pc:docMk/>
            <pc:sldMk cId="2336101014" sldId="351"/>
            <ac:graphicFrameMk id="10" creationId="{004BEBD5-67E9-DEE8-C6CA-1879F78D880C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15:36.121" v="973"/>
          <ac:graphicFrameMkLst>
            <pc:docMk/>
            <pc:sldMk cId="2336101014" sldId="351"/>
            <ac:graphicFrameMk id="11" creationId="{B30F8BDE-5FD0-48B1-970C-4D34F0CCDB6C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15:36.121" v="973"/>
          <ac:graphicFrameMkLst>
            <pc:docMk/>
            <pc:sldMk cId="2336101014" sldId="351"/>
            <ac:graphicFrameMk id="12" creationId="{B613FB6E-23D1-4E1E-D384-5946537CAF89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15:36.121" v="973"/>
          <ac:graphicFrameMkLst>
            <pc:docMk/>
            <pc:sldMk cId="2336101014" sldId="351"/>
            <ac:graphicFrameMk id="13" creationId="{9955A734-4228-CF1A-4F77-D21CF3C60616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15:36.121" v="973"/>
          <ac:graphicFrameMkLst>
            <pc:docMk/>
            <pc:sldMk cId="2336101014" sldId="351"/>
            <ac:graphicFrameMk id="14" creationId="{EF6C15FE-8B39-161B-BD71-043566E53233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15:36.121" v="973"/>
          <ac:graphicFrameMkLst>
            <pc:docMk/>
            <pc:sldMk cId="2336101014" sldId="351"/>
            <ac:graphicFrameMk id="15" creationId="{2D05CE69-B8DE-EE20-35F6-F03B2D868254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15:36.121" v="973"/>
          <ac:graphicFrameMkLst>
            <pc:docMk/>
            <pc:sldMk cId="2336101014" sldId="351"/>
            <ac:graphicFrameMk id="16" creationId="{64DB1298-8001-8A2B-C486-8B9CE820B29C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15:54.154" v="975"/>
          <ac:graphicFrameMkLst>
            <pc:docMk/>
            <pc:sldMk cId="2336101014" sldId="351"/>
            <ac:graphicFrameMk id="17" creationId="{093280E5-71F1-333F-BDC9-AD4EB579CBC2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16:21.040" v="977"/>
          <ac:graphicFrameMkLst>
            <pc:docMk/>
            <pc:sldMk cId="2336101014" sldId="351"/>
            <ac:graphicFrameMk id="18" creationId="{3CCCB721-7784-CB89-B0B1-338468CF6A29}"/>
          </ac:graphicFrameMkLst>
        </pc:graphicFrameChg>
        <pc:graphicFrameChg chg="add mod modGraphic">
          <ac:chgData name="YUMBA NDUBA, Dyesse" userId="d61d5ee8-517e-4218-9466-26c47016cb12" providerId="ADAL" clId="{F88F6814-0623-42BE-A398-67822C1FA771}" dt="2024-09-19T08:37:48.530" v="1195" actId="1076"/>
          <ac:graphicFrameMkLst>
            <pc:docMk/>
            <pc:sldMk cId="2336101014" sldId="351"/>
            <ac:graphicFrameMk id="19" creationId="{0CB3DC53-092F-581E-BF64-787E4F8A503A}"/>
          </ac:graphicFrameMkLst>
        </pc:graphicFrameChg>
        <pc:picChg chg="add mod modCrop">
          <ac:chgData name="YUMBA NDUBA, Dyesse" userId="d61d5ee8-517e-4218-9466-26c47016cb12" providerId="ADAL" clId="{F88F6814-0623-42BE-A398-67822C1FA771}" dt="2024-09-19T08:37:36.434" v="1194" actId="1076"/>
          <ac:picMkLst>
            <pc:docMk/>
            <pc:sldMk cId="2336101014" sldId="351"/>
            <ac:picMk id="21" creationId="{BB8F3934-626E-68E2-3DBB-0E217C97A83D}"/>
          </ac:picMkLst>
        </pc:picChg>
      </pc:sldChg>
      <pc:sldChg chg="addSp delSp modSp add mod ord modClrScheme chgLayout">
        <pc:chgData name="YUMBA NDUBA, Dyesse" userId="d61d5ee8-517e-4218-9466-26c47016cb12" providerId="ADAL" clId="{F88F6814-0623-42BE-A398-67822C1FA771}" dt="2024-09-19T09:00:48.540" v="1356" actId="27636"/>
        <pc:sldMkLst>
          <pc:docMk/>
          <pc:sldMk cId="3473574057" sldId="352"/>
        </pc:sldMkLst>
        <pc:spChg chg="mod ord">
          <ac:chgData name="YUMBA NDUBA, Dyesse" userId="d61d5ee8-517e-4218-9466-26c47016cb12" providerId="ADAL" clId="{F88F6814-0623-42BE-A398-67822C1FA771}" dt="2024-09-19T09:00:48.540" v="1356" actId="27636"/>
          <ac:spMkLst>
            <pc:docMk/>
            <pc:sldMk cId="3473574057" sldId="352"/>
            <ac:spMk id="2" creationId="{A8FD53C5-BD22-5012-8A94-5733E0F5A259}"/>
          </ac:spMkLst>
        </pc:spChg>
        <pc:spChg chg="mod ord">
          <ac:chgData name="YUMBA NDUBA, Dyesse" userId="d61d5ee8-517e-4218-9466-26c47016cb12" providerId="ADAL" clId="{F88F6814-0623-42BE-A398-67822C1FA771}" dt="2024-09-19T08:36:51.515" v="1189" actId="700"/>
          <ac:spMkLst>
            <pc:docMk/>
            <pc:sldMk cId="3473574057" sldId="352"/>
            <ac:spMk id="4" creationId="{64461507-67C3-D734-2AC8-D9EA8735021A}"/>
          </ac:spMkLst>
        </pc:spChg>
        <pc:spChg chg="add del mod">
          <ac:chgData name="YUMBA NDUBA, Dyesse" userId="d61d5ee8-517e-4218-9466-26c47016cb12" providerId="ADAL" clId="{F88F6814-0623-42BE-A398-67822C1FA771}" dt="2024-09-19T08:33:14.996" v="1146" actId="478"/>
          <ac:spMkLst>
            <pc:docMk/>
            <pc:sldMk cId="3473574057" sldId="352"/>
            <ac:spMk id="6" creationId="{58B80107-F957-75DD-1728-AB6532A39BE2}"/>
          </ac:spMkLst>
        </pc:spChg>
        <pc:spChg chg="del">
          <ac:chgData name="YUMBA NDUBA, Dyesse" userId="d61d5ee8-517e-4218-9466-26c47016cb12" providerId="ADAL" clId="{F88F6814-0623-42BE-A398-67822C1FA771}" dt="2024-09-19T08:33:32.655" v="1147" actId="26606"/>
          <ac:spMkLst>
            <pc:docMk/>
            <pc:sldMk cId="3473574057" sldId="352"/>
            <ac:spMk id="33" creationId="{DCF1A707-B07C-B4DE-A297-6E0A1BCB8A5F}"/>
          </ac:spMkLst>
        </pc:spChg>
        <pc:spChg chg="add mod ord">
          <ac:chgData name="YUMBA NDUBA, Dyesse" userId="d61d5ee8-517e-4218-9466-26c47016cb12" providerId="ADAL" clId="{F88F6814-0623-42BE-A398-67822C1FA771}" dt="2024-09-19T08:36:51.515" v="1189" actId="700"/>
          <ac:spMkLst>
            <pc:docMk/>
            <pc:sldMk cId="3473574057" sldId="352"/>
            <ac:spMk id="38" creationId="{C72260E6-F3CD-6A1D-6D21-2B0B3BF48764}"/>
          </ac:spMkLst>
        </pc:spChg>
        <pc:spChg chg="add del mod">
          <ac:chgData name="YUMBA NDUBA, Dyesse" userId="d61d5ee8-517e-4218-9466-26c47016cb12" providerId="ADAL" clId="{F88F6814-0623-42BE-A398-67822C1FA771}" dt="2024-09-19T08:36:16.781" v="1182" actId="478"/>
          <ac:spMkLst>
            <pc:docMk/>
            <pc:sldMk cId="3473574057" sldId="352"/>
            <ac:spMk id="40" creationId="{8FBBF9B0-93C2-AAFE-A068-F7E8E6880F99}"/>
          </ac:spMkLst>
        </pc:spChg>
        <pc:graphicFrameChg chg="add mod modGraphic">
          <ac:chgData name="YUMBA NDUBA, Dyesse" userId="d61d5ee8-517e-4218-9466-26c47016cb12" providerId="ADAL" clId="{F88F6814-0623-42BE-A398-67822C1FA771}" dt="2024-09-19T08:36:44.632" v="1188" actId="1076"/>
          <ac:graphicFrameMkLst>
            <pc:docMk/>
            <pc:sldMk cId="3473574057" sldId="352"/>
            <ac:graphicFrameMk id="3" creationId="{652CBDBB-2379-A3D2-BA94-CBD0796D5D36}"/>
          </ac:graphicFrameMkLst>
        </pc:graphicFrameChg>
        <pc:graphicFrameChg chg="del modGraphic">
          <ac:chgData name="YUMBA NDUBA, Dyesse" userId="d61d5ee8-517e-4218-9466-26c47016cb12" providerId="ADAL" clId="{F88F6814-0623-42BE-A398-67822C1FA771}" dt="2024-09-19T08:33:07.532" v="1143" actId="478"/>
          <ac:graphicFrameMkLst>
            <pc:docMk/>
            <pc:sldMk cId="3473574057" sldId="352"/>
            <ac:graphicFrameMk id="19" creationId="{0CB3DC53-092F-581E-BF64-787E4F8A503A}"/>
          </ac:graphicFrameMkLst>
        </pc:graphicFrameChg>
        <pc:picChg chg="add mod ord">
          <ac:chgData name="YUMBA NDUBA, Dyesse" userId="d61d5ee8-517e-4218-9466-26c47016cb12" providerId="ADAL" clId="{F88F6814-0623-42BE-A398-67822C1FA771}" dt="2024-09-19T08:37:30.377" v="1192" actId="1076"/>
          <ac:picMkLst>
            <pc:docMk/>
            <pc:sldMk cId="3473574057" sldId="352"/>
            <ac:picMk id="7" creationId="{A76451EB-1F49-3211-DF00-730EC8EACE70}"/>
          </ac:picMkLst>
        </pc:picChg>
        <pc:picChg chg="del">
          <ac:chgData name="YUMBA NDUBA, Dyesse" userId="d61d5ee8-517e-4218-9466-26c47016cb12" providerId="ADAL" clId="{F88F6814-0623-42BE-A398-67822C1FA771}" dt="2024-09-19T08:33:11.920" v="1145" actId="478"/>
          <ac:picMkLst>
            <pc:docMk/>
            <pc:sldMk cId="3473574057" sldId="352"/>
            <ac:picMk id="21" creationId="{BB8F3934-626E-68E2-3DBB-0E217C97A83D}"/>
          </ac:picMkLst>
        </pc:picChg>
      </pc:sldChg>
      <pc:sldChg chg="addSp delSp modSp add mod ord modClrScheme chgLayout">
        <pc:chgData name="YUMBA NDUBA, Dyesse" userId="d61d5ee8-517e-4218-9466-26c47016cb12" providerId="ADAL" clId="{F88F6814-0623-42BE-A398-67822C1FA771}" dt="2024-09-19T09:00:56.302" v="1359" actId="207"/>
        <pc:sldMkLst>
          <pc:docMk/>
          <pc:sldMk cId="1787337334" sldId="353"/>
        </pc:sldMkLst>
        <pc:spChg chg="mod ord">
          <ac:chgData name="YUMBA NDUBA, Dyesse" userId="d61d5ee8-517e-4218-9466-26c47016cb12" providerId="ADAL" clId="{F88F6814-0623-42BE-A398-67822C1FA771}" dt="2024-09-19T09:00:56.302" v="1359" actId="207"/>
          <ac:spMkLst>
            <pc:docMk/>
            <pc:sldMk cId="1787337334" sldId="353"/>
            <ac:spMk id="2" creationId="{A8FD53C5-BD22-5012-8A94-5733E0F5A259}"/>
          </ac:spMkLst>
        </pc:spChg>
        <pc:spChg chg="mod ord">
          <ac:chgData name="YUMBA NDUBA, Dyesse" userId="d61d5ee8-517e-4218-9466-26c47016cb12" providerId="ADAL" clId="{F88F6814-0623-42BE-A398-67822C1FA771}" dt="2024-09-19T08:49:58.951" v="1227" actId="700"/>
          <ac:spMkLst>
            <pc:docMk/>
            <pc:sldMk cId="1787337334" sldId="353"/>
            <ac:spMk id="4" creationId="{64461507-67C3-D734-2AC8-D9EA8735021A}"/>
          </ac:spMkLst>
        </pc:spChg>
        <pc:spChg chg="del">
          <ac:chgData name="YUMBA NDUBA, Dyesse" userId="d61d5ee8-517e-4218-9466-26c47016cb12" providerId="ADAL" clId="{F88F6814-0623-42BE-A398-67822C1FA771}" dt="2024-09-19T08:48:42.307" v="1214" actId="26606"/>
          <ac:spMkLst>
            <pc:docMk/>
            <pc:sldMk cId="1787337334" sldId="353"/>
            <ac:spMk id="38" creationId="{C72260E6-F3CD-6A1D-6D21-2B0B3BF48764}"/>
          </ac:spMkLst>
        </pc:spChg>
        <pc:spChg chg="add mod ord">
          <ac:chgData name="YUMBA NDUBA, Dyesse" userId="d61d5ee8-517e-4218-9466-26c47016cb12" providerId="ADAL" clId="{F88F6814-0623-42BE-A398-67822C1FA771}" dt="2024-09-19T08:49:58.951" v="1227" actId="700"/>
          <ac:spMkLst>
            <pc:docMk/>
            <pc:sldMk cId="1787337334" sldId="353"/>
            <ac:spMk id="43" creationId="{2943A2A6-6585-246F-5778-FB4708559EA5}"/>
          </ac:spMkLst>
        </pc:spChg>
        <pc:spChg chg="add del mod">
          <ac:chgData name="YUMBA NDUBA, Dyesse" userId="d61d5ee8-517e-4218-9466-26c47016cb12" providerId="ADAL" clId="{F88F6814-0623-42BE-A398-67822C1FA771}" dt="2024-09-19T08:49:58.951" v="1227" actId="700"/>
          <ac:spMkLst>
            <pc:docMk/>
            <pc:sldMk cId="1787337334" sldId="353"/>
            <ac:spMk id="45" creationId="{B158E915-FF11-3B29-8C83-0888D46B242A}"/>
          </ac:spMkLst>
        </pc:spChg>
        <pc:graphicFrameChg chg="del">
          <ac:chgData name="YUMBA NDUBA, Dyesse" userId="d61d5ee8-517e-4218-9466-26c47016cb12" providerId="ADAL" clId="{F88F6814-0623-42BE-A398-67822C1FA771}" dt="2024-09-19T08:48:16.414" v="1210" actId="478"/>
          <ac:graphicFrameMkLst>
            <pc:docMk/>
            <pc:sldMk cId="1787337334" sldId="353"/>
            <ac:graphicFrameMk id="3" creationId="{652CBDBB-2379-A3D2-BA94-CBD0796D5D36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48:18.479" v="1212"/>
          <ac:graphicFrameMkLst>
            <pc:docMk/>
            <pc:sldMk cId="1787337334" sldId="353"/>
            <ac:graphicFrameMk id="5" creationId="{17C55221-31FD-B495-CD91-F94D2D199B48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48:18.479" v="1212"/>
          <ac:graphicFrameMkLst>
            <pc:docMk/>
            <pc:sldMk cId="1787337334" sldId="353"/>
            <ac:graphicFrameMk id="6" creationId="{B2C8E842-F617-52EB-B4B2-A070FA1AA078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48:18.479" v="1212"/>
          <ac:graphicFrameMkLst>
            <pc:docMk/>
            <pc:sldMk cId="1787337334" sldId="353"/>
            <ac:graphicFrameMk id="8" creationId="{63D13FC1-1038-047C-8125-0702F36E473A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48:18.479" v="1212"/>
          <ac:graphicFrameMkLst>
            <pc:docMk/>
            <pc:sldMk cId="1787337334" sldId="353"/>
            <ac:graphicFrameMk id="9" creationId="{F3D49C5E-2388-B146-DD44-9D28BE221654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48:18.479" v="1212"/>
          <ac:graphicFrameMkLst>
            <pc:docMk/>
            <pc:sldMk cId="1787337334" sldId="353"/>
            <ac:graphicFrameMk id="10" creationId="{EBC360FF-AB03-0C43-C06A-E49A6A0B7CD2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48:18.479" v="1212"/>
          <ac:graphicFrameMkLst>
            <pc:docMk/>
            <pc:sldMk cId="1787337334" sldId="353"/>
            <ac:graphicFrameMk id="11" creationId="{7DC7CA2E-7B42-E5D4-CA34-355F627FDC05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48:18.479" v="1212"/>
          <ac:graphicFrameMkLst>
            <pc:docMk/>
            <pc:sldMk cId="1787337334" sldId="353"/>
            <ac:graphicFrameMk id="12" creationId="{3E0C8488-66AA-28C0-D488-2D1E2EAA19B2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48:18.479" v="1212"/>
          <ac:graphicFrameMkLst>
            <pc:docMk/>
            <pc:sldMk cId="1787337334" sldId="353"/>
            <ac:graphicFrameMk id="13" creationId="{BFAD9935-36D2-3629-1E5B-97EA77CE76D0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48:18.479" v="1212"/>
          <ac:graphicFrameMkLst>
            <pc:docMk/>
            <pc:sldMk cId="1787337334" sldId="353"/>
            <ac:graphicFrameMk id="14" creationId="{6F322AB5-38BE-7C5C-7975-45ADD5FF3BF0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48:18.479" v="1212"/>
          <ac:graphicFrameMkLst>
            <pc:docMk/>
            <pc:sldMk cId="1787337334" sldId="353"/>
            <ac:graphicFrameMk id="15" creationId="{78D99F21-39E9-D387-2D8E-D870B3577901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48:18.479" v="1212"/>
          <ac:graphicFrameMkLst>
            <pc:docMk/>
            <pc:sldMk cId="1787337334" sldId="353"/>
            <ac:graphicFrameMk id="16" creationId="{5032169A-C3EE-8F3A-79EE-111AB81EDF6D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48:18.479" v="1212"/>
          <ac:graphicFrameMkLst>
            <pc:docMk/>
            <pc:sldMk cId="1787337334" sldId="353"/>
            <ac:graphicFrameMk id="17" creationId="{E24D8822-2265-27BD-AB4B-E164E3510BCA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48:18.479" v="1212"/>
          <ac:graphicFrameMkLst>
            <pc:docMk/>
            <pc:sldMk cId="1787337334" sldId="353"/>
            <ac:graphicFrameMk id="18" creationId="{73F4A7E6-C3FF-0A58-3D5B-D140C8484E67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48:18.479" v="1212"/>
          <ac:graphicFrameMkLst>
            <pc:docMk/>
            <pc:sldMk cId="1787337334" sldId="353"/>
            <ac:graphicFrameMk id="19" creationId="{ED4E9931-AADA-F21D-CD8C-FC896ECCB063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48:18.479" v="1212"/>
          <ac:graphicFrameMkLst>
            <pc:docMk/>
            <pc:sldMk cId="1787337334" sldId="353"/>
            <ac:graphicFrameMk id="20" creationId="{ED693C86-906D-213B-26B9-6C4DF8866547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48:18.479" v="1212"/>
          <ac:graphicFrameMkLst>
            <pc:docMk/>
            <pc:sldMk cId="1787337334" sldId="353"/>
            <ac:graphicFrameMk id="21" creationId="{CE91CE0E-3847-D2C0-0BDC-09201C5D3FBE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48:18.479" v="1212"/>
          <ac:graphicFrameMkLst>
            <pc:docMk/>
            <pc:sldMk cId="1787337334" sldId="353"/>
            <ac:graphicFrameMk id="22" creationId="{8E279033-BB47-4116-3338-4B534605746C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48:18.479" v="1212"/>
          <ac:graphicFrameMkLst>
            <pc:docMk/>
            <pc:sldMk cId="1787337334" sldId="353"/>
            <ac:graphicFrameMk id="23" creationId="{60B19766-3C37-1526-020A-5E6436FC378A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48:18.479" v="1212"/>
          <ac:graphicFrameMkLst>
            <pc:docMk/>
            <pc:sldMk cId="1787337334" sldId="353"/>
            <ac:graphicFrameMk id="24" creationId="{ADD9D384-5865-44F9-DC48-81C5C37CBC4A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48:18.479" v="1212"/>
          <ac:graphicFrameMkLst>
            <pc:docMk/>
            <pc:sldMk cId="1787337334" sldId="353"/>
            <ac:graphicFrameMk id="25" creationId="{A8067858-D717-0B8C-5A69-5B8190CE7B27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48:18.479" v="1212"/>
          <ac:graphicFrameMkLst>
            <pc:docMk/>
            <pc:sldMk cId="1787337334" sldId="353"/>
            <ac:graphicFrameMk id="26" creationId="{2C3F258E-776B-DD75-24EA-C96C50B6CAA6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08:48:18.479" v="1212"/>
          <ac:graphicFrameMkLst>
            <pc:docMk/>
            <pc:sldMk cId="1787337334" sldId="353"/>
            <ac:graphicFrameMk id="27" creationId="{D2598EB2-8C83-BF07-C5E7-0EEDA10C04A1}"/>
          </ac:graphicFrameMkLst>
        </pc:graphicFrameChg>
        <pc:graphicFrameChg chg="add mod modGraphic">
          <ac:chgData name="YUMBA NDUBA, Dyesse" userId="d61d5ee8-517e-4218-9466-26c47016cb12" providerId="ADAL" clId="{F88F6814-0623-42BE-A398-67822C1FA771}" dt="2024-09-19T08:53:45.545" v="1285" actId="1076"/>
          <ac:graphicFrameMkLst>
            <pc:docMk/>
            <pc:sldMk cId="1787337334" sldId="353"/>
            <ac:graphicFrameMk id="28" creationId="{73510D54-C817-FA93-E862-5A74FCA24B69}"/>
          </ac:graphicFrameMkLst>
        </pc:graphicFrameChg>
        <pc:picChg chg="del">
          <ac:chgData name="YUMBA NDUBA, Dyesse" userId="d61d5ee8-517e-4218-9466-26c47016cb12" providerId="ADAL" clId="{F88F6814-0623-42BE-A398-67822C1FA771}" dt="2024-09-19T08:48:13.794" v="1209" actId="478"/>
          <ac:picMkLst>
            <pc:docMk/>
            <pc:sldMk cId="1787337334" sldId="353"/>
            <ac:picMk id="7" creationId="{A76451EB-1F49-3211-DF00-730EC8EACE70}"/>
          </ac:picMkLst>
        </pc:picChg>
      </pc:sldChg>
      <pc:sldChg chg="new del">
        <pc:chgData name="YUMBA NDUBA, Dyesse" userId="d61d5ee8-517e-4218-9466-26c47016cb12" providerId="ADAL" clId="{F88F6814-0623-42BE-A398-67822C1FA771}" dt="2024-09-19T09:01:32.896" v="1361" actId="2696"/>
        <pc:sldMkLst>
          <pc:docMk/>
          <pc:sldMk cId="1605834585" sldId="354"/>
        </pc:sldMkLst>
      </pc:sldChg>
      <pc:sldChg chg="delSp modSp add mod ord modClrScheme chgLayout modNotesTx">
        <pc:chgData name="YUMBA NDUBA, Dyesse" userId="d61d5ee8-517e-4218-9466-26c47016cb12" providerId="ADAL" clId="{F88F6814-0623-42BE-A398-67822C1FA771}" dt="2024-09-19T10:35:39.393" v="1469" actId="207"/>
        <pc:sldMkLst>
          <pc:docMk/>
          <pc:sldMk cId="3258985616" sldId="354"/>
        </pc:sldMkLst>
        <pc:spChg chg="mod ord">
          <ac:chgData name="YUMBA NDUBA, Dyesse" userId="d61d5ee8-517e-4218-9466-26c47016cb12" providerId="ADAL" clId="{F88F6814-0623-42BE-A398-67822C1FA771}" dt="2024-09-19T10:34:28.809" v="1458" actId="700"/>
          <ac:spMkLst>
            <pc:docMk/>
            <pc:sldMk cId="3258985616" sldId="354"/>
            <ac:spMk id="2" creationId="{49DB49AA-C2F5-CB48-A272-5515E6D449BC}"/>
          </ac:spMkLst>
        </pc:spChg>
        <pc:spChg chg="mod ord">
          <ac:chgData name="YUMBA NDUBA, Dyesse" userId="d61d5ee8-517e-4218-9466-26c47016cb12" providerId="ADAL" clId="{F88F6814-0623-42BE-A398-67822C1FA771}" dt="2024-09-19T10:34:38.326" v="1459" actId="207"/>
          <ac:spMkLst>
            <pc:docMk/>
            <pc:sldMk cId="3258985616" sldId="354"/>
            <ac:spMk id="3" creationId="{9D5160CB-51C7-3146-AF7D-F62DF9CA03AD}"/>
          </ac:spMkLst>
        </pc:spChg>
        <pc:spChg chg="mod">
          <ac:chgData name="YUMBA NDUBA, Dyesse" userId="d61d5ee8-517e-4218-9466-26c47016cb12" providerId="ADAL" clId="{F88F6814-0623-42BE-A398-67822C1FA771}" dt="2024-09-19T10:21:51.495" v="1402" actId="14100"/>
          <ac:spMkLst>
            <pc:docMk/>
            <pc:sldMk cId="3258985616" sldId="354"/>
            <ac:spMk id="4" creationId="{3304E8AF-40A2-6A22-E764-2D53E1F0D1ED}"/>
          </ac:spMkLst>
        </pc:spChg>
        <pc:spChg chg="mod ord">
          <ac:chgData name="YUMBA NDUBA, Dyesse" userId="d61d5ee8-517e-4218-9466-26c47016cb12" providerId="ADAL" clId="{F88F6814-0623-42BE-A398-67822C1FA771}" dt="2024-09-19T10:34:28.809" v="1458" actId="700"/>
          <ac:spMkLst>
            <pc:docMk/>
            <pc:sldMk cId="3258985616" sldId="354"/>
            <ac:spMk id="6" creationId="{B280C14E-0B17-4641-9DE3-787ADB99977E}"/>
          </ac:spMkLst>
        </pc:spChg>
        <pc:spChg chg="mod">
          <ac:chgData name="YUMBA NDUBA, Dyesse" userId="d61d5ee8-517e-4218-9466-26c47016cb12" providerId="ADAL" clId="{F88F6814-0623-42BE-A398-67822C1FA771}" dt="2024-09-19T10:35:21.835" v="1467" actId="207"/>
          <ac:spMkLst>
            <pc:docMk/>
            <pc:sldMk cId="3258985616" sldId="354"/>
            <ac:spMk id="17" creationId="{E9A0F853-3008-800D-8EF4-CB152F09D850}"/>
          </ac:spMkLst>
        </pc:spChg>
        <pc:spChg chg="mod">
          <ac:chgData name="YUMBA NDUBA, Dyesse" userId="d61d5ee8-517e-4218-9466-26c47016cb12" providerId="ADAL" clId="{F88F6814-0623-42BE-A398-67822C1FA771}" dt="2024-09-19T10:35:09.208" v="1464" actId="207"/>
          <ac:spMkLst>
            <pc:docMk/>
            <pc:sldMk cId="3258985616" sldId="354"/>
            <ac:spMk id="21" creationId="{F9F9476C-FF62-5C54-BA59-729D0FECA276}"/>
          </ac:spMkLst>
        </pc:spChg>
        <pc:spChg chg="del">
          <ac:chgData name="YUMBA NDUBA, Dyesse" userId="d61d5ee8-517e-4218-9466-26c47016cb12" providerId="ADAL" clId="{F88F6814-0623-42BE-A398-67822C1FA771}" dt="2024-09-19T10:21:22.306" v="1399" actId="478"/>
          <ac:spMkLst>
            <pc:docMk/>
            <pc:sldMk cId="3258985616" sldId="354"/>
            <ac:spMk id="22" creationId="{8A0082A0-5FB8-F78A-13A5-A3AAB262F900}"/>
          </ac:spMkLst>
        </pc:spChg>
        <pc:spChg chg="mod">
          <ac:chgData name="YUMBA NDUBA, Dyesse" userId="d61d5ee8-517e-4218-9466-26c47016cb12" providerId="ADAL" clId="{F88F6814-0623-42BE-A398-67822C1FA771}" dt="2024-09-19T10:35:39.393" v="1469" actId="207"/>
          <ac:spMkLst>
            <pc:docMk/>
            <pc:sldMk cId="3258985616" sldId="354"/>
            <ac:spMk id="23" creationId="{6F4BF8BB-0AD9-7811-036E-1A83781A1F19}"/>
          </ac:spMkLst>
        </pc:spChg>
        <pc:picChg chg="mod">
          <ac:chgData name="YUMBA NDUBA, Dyesse" userId="d61d5ee8-517e-4218-9466-26c47016cb12" providerId="ADAL" clId="{F88F6814-0623-42BE-A398-67822C1FA771}" dt="2024-09-19T10:21:47.523" v="1401" actId="1076"/>
          <ac:picMkLst>
            <pc:docMk/>
            <pc:sldMk cId="3258985616" sldId="354"/>
            <ac:picMk id="7" creationId="{1C7860E6-1372-3F0A-5FAD-2E68B4FAFEAE}"/>
          </ac:picMkLst>
        </pc:picChg>
        <pc:picChg chg="mod">
          <ac:chgData name="YUMBA NDUBA, Dyesse" userId="d61d5ee8-517e-4218-9466-26c47016cb12" providerId="ADAL" clId="{F88F6814-0623-42BE-A398-67822C1FA771}" dt="2024-09-19T10:21:35.492" v="1400" actId="1076"/>
          <ac:picMkLst>
            <pc:docMk/>
            <pc:sldMk cId="3258985616" sldId="354"/>
            <ac:picMk id="9" creationId="{33F81DDF-FD5A-7422-4373-7DA4078D79D8}"/>
          </ac:picMkLst>
        </pc:picChg>
        <pc:picChg chg="del">
          <ac:chgData name="YUMBA NDUBA, Dyesse" userId="d61d5ee8-517e-4218-9466-26c47016cb12" providerId="ADAL" clId="{F88F6814-0623-42BE-A398-67822C1FA771}" dt="2024-09-19T10:21:22.306" v="1399" actId="478"/>
          <ac:picMkLst>
            <pc:docMk/>
            <pc:sldMk cId="3258985616" sldId="354"/>
            <ac:picMk id="16" creationId="{E46A28CD-60D6-9A9B-9B55-8EBCD5C9117D}"/>
          </ac:picMkLst>
        </pc:picChg>
      </pc:sldChg>
      <pc:sldChg chg="modSp add mod ord modClrScheme chgLayout modNotesTx">
        <pc:chgData name="YUMBA NDUBA, Dyesse" userId="d61d5ee8-517e-4218-9466-26c47016cb12" providerId="ADAL" clId="{F88F6814-0623-42BE-A398-67822C1FA771}" dt="2024-09-19T12:22:30.553" v="1672" actId="12385"/>
        <pc:sldMkLst>
          <pc:docMk/>
          <pc:sldMk cId="1075626394" sldId="355"/>
        </pc:sldMkLst>
        <pc:spChg chg="mod ord">
          <ac:chgData name="YUMBA NDUBA, Dyesse" userId="d61d5ee8-517e-4218-9466-26c47016cb12" providerId="ADAL" clId="{F88F6814-0623-42BE-A398-67822C1FA771}" dt="2024-09-19T10:35:55.373" v="1470" actId="700"/>
          <ac:spMkLst>
            <pc:docMk/>
            <pc:sldMk cId="1075626394" sldId="355"/>
            <ac:spMk id="2" creationId="{A8FD53C5-BD22-5012-8A94-5733E0F5A259}"/>
          </ac:spMkLst>
        </pc:spChg>
        <pc:spChg chg="mod ord">
          <ac:chgData name="YUMBA NDUBA, Dyesse" userId="d61d5ee8-517e-4218-9466-26c47016cb12" providerId="ADAL" clId="{F88F6814-0623-42BE-A398-67822C1FA771}" dt="2024-09-19T10:35:55.373" v="1470" actId="700"/>
          <ac:spMkLst>
            <pc:docMk/>
            <pc:sldMk cId="1075626394" sldId="355"/>
            <ac:spMk id="4" creationId="{64461507-67C3-D734-2AC8-D9EA8735021A}"/>
          </ac:spMkLst>
        </pc:spChg>
        <pc:spChg chg="mod ord">
          <ac:chgData name="YUMBA NDUBA, Dyesse" userId="d61d5ee8-517e-4218-9466-26c47016cb12" providerId="ADAL" clId="{F88F6814-0623-42BE-A398-67822C1FA771}" dt="2024-09-19T10:35:55.373" v="1470" actId="700"/>
          <ac:spMkLst>
            <pc:docMk/>
            <pc:sldMk cId="1075626394" sldId="355"/>
            <ac:spMk id="33" creationId="{DCF1A707-B07C-B4DE-A297-6E0A1BCB8A5F}"/>
          </ac:spMkLst>
        </pc:spChg>
        <pc:graphicFrameChg chg="modGraphic">
          <ac:chgData name="YUMBA NDUBA, Dyesse" userId="d61d5ee8-517e-4218-9466-26c47016cb12" providerId="ADAL" clId="{F88F6814-0623-42BE-A398-67822C1FA771}" dt="2024-09-19T12:22:30.553" v="1672" actId="12385"/>
          <ac:graphicFrameMkLst>
            <pc:docMk/>
            <pc:sldMk cId="1075626394" sldId="355"/>
            <ac:graphicFrameMk id="19" creationId="{0CB3DC53-092F-581E-BF64-787E4F8A503A}"/>
          </ac:graphicFrameMkLst>
        </pc:graphicFrameChg>
        <pc:picChg chg="mod ord">
          <ac:chgData name="YUMBA NDUBA, Dyesse" userId="d61d5ee8-517e-4218-9466-26c47016cb12" providerId="ADAL" clId="{F88F6814-0623-42BE-A398-67822C1FA771}" dt="2024-09-19T10:35:55.373" v="1470" actId="700"/>
          <ac:picMkLst>
            <pc:docMk/>
            <pc:sldMk cId="1075626394" sldId="355"/>
            <ac:picMk id="21" creationId="{BB8F3934-626E-68E2-3DBB-0E217C97A83D}"/>
          </ac:picMkLst>
        </pc:picChg>
      </pc:sldChg>
      <pc:sldChg chg="modSp add mod ord modClrScheme chgLayout modNotesTx">
        <pc:chgData name="YUMBA NDUBA, Dyesse" userId="d61d5ee8-517e-4218-9466-26c47016cb12" providerId="ADAL" clId="{F88F6814-0623-42BE-A398-67822C1FA771}" dt="2024-09-19T12:22:23.890" v="1671" actId="12385"/>
        <pc:sldMkLst>
          <pc:docMk/>
          <pc:sldMk cId="2263162400" sldId="356"/>
        </pc:sldMkLst>
        <pc:spChg chg="mod ord">
          <ac:chgData name="YUMBA NDUBA, Dyesse" userId="d61d5ee8-517e-4218-9466-26c47016cb12" providerId="ADAL" clId="{F88F6814-0623-42BE-A398-67822C1FA771}" dt="2024-09-19T10:36:31.242" v="1473" actId="700"/>
          <ac:spMkLst>
            <pc:docMk/>
            <pc:sldMk cId="2263162400" sldId="356"/>
            <ac:spMk id="2" creationId="{A8FD53C5-BD22-5012-8A94-5733E0F5A259}"/>
          </ac:spMkLst>
        </pc:spChg>
        <pc:spChg chg="mod ord">
          <ac:chgData name="YUMBA NDUBA, Dyesse" userId="d61d5ee8-517e-4218-9466-26c47016cb12" providerId="ADAL" clId="{F88F6814-0623-42BE-A398-67822C1FA771}" dt="2024-09-19T10:36:31.242" v="1473" actId="700"/>
          <ac:spMkLst>
            <pc:docMk/>
            <pc:sldMk cId="2263162400" sldId="356"/>
            <ac:spMk id="4" creationId="{64461507-67C3-D734-2AC8-D9EA8735021A}"/>
          </ac:spMkLst>
        </pc:spChg>
        <pc:spChg chg="mod ord">
          <ac:chgData name="YUMBA NDUBA, Dyesse" userId="d61d5ee8-517e-4218-9466-26c47016cb12" providerId="ADAL" clId="{F88F6814-0623-42BE-A398-67822C1FA771}" dt="2024-09-19T10:36:31.242" v="1473" actId="700"/>
          <ac:spMkLst>
            <pc:docMk/>
            <pc:sldMk cId="2263162400" sldId="356"/>
            <ac:spMk id="38" creationId="{C72260E6-F3CD-6A1D-6D21-2B0B3BF48764}"/>
          </ac:spMkLst>
        </pc:spChg>
        <pc:graphicFrameChg chg="modGraphic">
          <ac:chgData name="YUMBA NDUBA, Dyesse" userId="d61d5ee8-517e-4218-9466-26c47016cb12" providerId="ADAL" clId="{F88F6814-0623-42BE-A398-67822C1FA771}" dt="2024-09-19T12:22:23.890" v="1671" actId="12385"/>
          <ac:graphicFrameMkLst>
            <pc:docMk/>
            <pc:sldMk cId="2263162400" sldId="356"/>
            <ac:graphicFrameMk id="3" creationId="{652CBDBB-2379-A3D2-BA94-CBD0796D5D36}"/>
          </ac:graphicFrameMkLst>
        </pc:graphicFrameChg>
        <pc:picChg chg="mod ord">
          <ac:chgData name="YUMBA NDUBA, Dyesse" userId="d61d5ee8-517e-4218-9466-26c47016cb12" providerId="ADAL" clId="{F88F6814-0623-42BE-A398-67822C1FA771}" dt="2024-09-19T10:36:31.242" v="1473" actId="700"/>
          <ac:picMkLst>
            <pc:docMk/>
            <pc:sldMk cId="2263162400" sldId="356"/>
            <ac:picMk id="7" creationId="{A76451EB-1F49-3211-DF00-730EC8EACE70}"/>
          </ac:picMkLst>
        </pc:picChg>
      </pc:sldChg>
      <pc:sldChg chg="addSp modSp add mod ord modClrScheme chgLayout modNotesTx">
        <pc:chgData name="YUMBA NDUBA, Dyesse" userId="d61d5ee8-517e-4218-9466-26c47016cb12" providerId="ADAL" clId="{F88F6814-0623-42BE-A398-67822C1FA771}" dt="2024-09-19T10:51:24.018" v="1568" actId="20577"/>
        <pc:sldMkLst>
          <pc:docMk/>
          <pc:sldMk cId="726806945" sldId="357"/>
        </pc:sldMkLst>
        <pc:spChg chg="mod ord">
          <ac:chgData name="YUMBA NDUBA, Dyesse" userId="d61d5ee8-517e-4218-9466-26c47016cb12" providerId="ADAL" clId="{F88F6814-0623-42BE-A398-67822C1FA771}" dt="2024-09-19T10:36:53.853" v="1474" actId="700"/>
          <ac:spMkLst>
            <pc:docMk/>
            <pc:sldMk cId="726806945" sldId="357"/>
            <ac:spMk id="2" creationId="{49DB49AA-C2F5-CB48-A272-5515E6D449BC}"/>
          </ac:spMkLst>
        </pc:spChg>
        <pc:spChg chg="mod ord">
          <ac:chgData name="YUMBA NDUBA, Dyesse" userId="d61d5ee8-517e-4218-9466-26c47016cb12" providerId="ADAL" clId="{F88F6814-0623-42BE-A398-67822C1FA771}" dt="2024-09-19T10:38:36.394" v="1500" actId="20577"/>
          <ac:spMkLst>
            <pc:docMk/>
            <pc:sldMk cId="726806945" sldId="357"/>
            <ac:spMk id="3" creationId="{9D5160CB-51C7-3146-AF7D-F62DF9CA03AD}"/>
          </ac:spMkLst>
        </pc:spChg>
        <pc:spChg chg="mod">
          <ac:chgData name="YUMBA NDUBA, Dyesse" userId="d61d5ee8-517e-4218-9466-26c47016cb12" providerId="ADAL" clId="{F88F6814-0623-42BE-A398-67822C1FA771}" dt="2024-09-19T10:51:24.018" v="1568" actId="20577"/>
          <ac:spMkLst>
            <pc:docMk/>
            <pc:sldMk cId="726806945" sldId="357"/>
            <ac:spMk id="4" creationId="{3304E8AF-40A2-6A22-E764-2D53E1F0D1ED}"/>
          </ac:spMkLst>
        </pc:spChg>
        <pc:spChg chg="mod ord">
          <ac:chgData name="YUMBA NDUBA, Dyesse" userId="d61d5ee8-517e-4218-9466-26c47016cb12" providerId="ADAL" clId="{F88F6814-0623-42BE-A398-67822C1FA771}" dt="2024-09-19T10:36:53.853" v="1474" actId="700"/>
          <ac:spMkLst>
            <pc:docMk/>
            <pc:sldMk cId="726806945" sldId="357"/>
            <ac:spMk id="6" creationId="{B280C14E-0B17-4641-9DE3-787ADB99977E}"/>
          </ac:spMkLst>
        </pc:spChg>
        <pc:spChg chg="add mod">
          <ac:chgData name="YUMBA NDUBA, Dyesse" userId="d61d5ee8-517e-4218-9466-26c47016cb12" providerId="ADAL" clId="{F88F6814-0623-42BE-A398-67822C1FA771}" dt="2024-09-19T10:50:55.066" v="1561"/>
          <ac:spMkLst>
            <pc:docMk/>
            <pc:sldMk cId="726806945" sldId="357"/>
            <ac:spMk id="10" creationId="{9BC88B8F-6B84-87DB-9454-04C3C7801386}"/>
          </ac:spMkLst>
        </pc:spChg>
        <pc:spChg chg="mod">
          <ac:chgData name="YUMBA NDUBA, Dyesse" userId="d61d5ee8-517e-4218-9466-26c47016cb12" providerId="ADAL" clId="{F88F6814-0623-42BE-A398-67822C1FA771}" dt="2024-09-19T10:48:06.652" v="1535" actId="14100"/>
          <ac:spMkLst>
            <pc:docMk/>
            <pc:sldMk cId="726806945" sldId="357"/>
            <ac:spMk id="17" creationId="{E9A0F853-3008-800D-8EF4-CB152F09D850}"/>
          </ac:spMkLst>
        </pc:spChg>
        <pc:spChg chg="mod">
          <ac:chgData name="YUMBA NDUBA, Dyesse" userId="d61d5ee8-517e-4218-9466-26c47016cb12" providerId="ADAL" clId="{F88F6814-0623-42BE-A398-67822C1FA771}" dt="2024-09-19T10:48:12.222" v="1536" actId="14100"/>
          <ac:spMkLst>
            <pc:docMk/>
            <pc:sldMk cId="726806945" sldId="357"/>
            <ac:spMk id="21" creationId="{F9F9476C-FF62-5C54-BA59-729D0FECA276}"/>
          </ac:spMkLst>
        </pc:spChg>
        <pc:spChg chg="mod">
          <ac:chgData name="YUMBA NDUBA, Dyesse" userId="d61d5ee8-517e-4218-9466-26c47016cb12" providerId="ADAL" clId="{F88F6814-0623-42BE-A398-67822C1FA771}" dt="2024-09-19T10:49:38.756" v="1546" actId="20577"/>
          <ac:spMkLst>
            <pc:docMk/>
            <pc:sldMk cId="726806945" sldId="357"/>
            <ac:spMk id="22" creationId="{8A0082A0-5FB8-F78A-13A5-A3AAB262F900}"/>
          </ac:spMkLst>
        </pc:spChg>
        <pc:spChg chg="mod">
          <ac:chgData name="YUMBA NDUBA, Dyesse" userId="d61d5ee8-517e-4218-9466-26c47016cb12" providerId="ADAL" clId="{F88F6814-0623-42BE-A398-67822C1FA771}" dt="2024-09-19T10:38:00.042" v="1484" actId="207"/>
          <ac:spMkLst>
            <pc:docMk/>
            <pc:sldMk cId="726806945" sldId="357"/>
            <ac:spMk id="23" creationId="{6F4BF8BB-0AD9-7811-036E-1A83781A1F19}"/>
          </ac:spMkLst>
        </pc:spChg>
        <pc:picChg chg="mod">
          <ac:chgData name="YUMBA NDUBA, Dyesse" userId="d61d5ee8-517e-4218-9466-26c47016cb12" providerId="ADAL" clId="{F88F6814-0623-42BE-A398-67822C1FA771}" dt="2024-09-19T10:47:15.738" v="1527" actId="1076"/>
          <ac:picMkLst>
            <pc:docMk/>
            <pc:sldMk cId="726806945" sldId="357"/>
            <ac:picMk id="7" creationId="{1C7860E6-1372-3F0A-5FAD-2E68B4FAFEAE}"/>
          </ac:picMkLst>
        </pc:picChg>
        <pc:picChg chg="add mod">
          <ac:chgData name="YUMBA NDUBA, Dyesse" userId="d61d5ee8-517e-4218-9466-26c47016cb12" providerId="ADAL" clId="{F88F6814-0623-42BE-A398-67822C1FA771}" dt="2024-09-19T10:50:06.843" v="1550" actId="14100"/>
          <ac:picMkLst>
            <pc:docMk/>
            <pc:sldMk cId="726806945" sldId="357"/>
            <ac:picMk id="8" creationId="{97FCD450-612C-BA48-BE9E-D363AAD3AC38}"/>
          </ac:picMkLst>
        </pc:picChg>
        <pc:picChg chg="mod">
          <ac:chgData name="YUMBA NDUBA, Dyesse" userId="d61d5ee8-517e-4218-9466-26c47016cb12" providerId="ADAL" clId="{F88F6814-0623-42BE-A398-67822C1FA771}" dt="2024-09-19T10:48:19.768" v="1539" actId="1076"/>
          <ac:picMkLst>
            <pc:docMk/>
            <pc:sldMk cId="726806945" sldId="357"/>
            <ac:picMk id="9" creationId="{33F81DDF-FD5A-7422-4373-7DA4078D79D8}"/>
          </ac:picMkLst>
        </pc:picChg>
        <pc:picChg chg="mod">
          <ac:chgData name="YUMBA NDUBA, Dyesse" userId="d61d5ee8-517e-4218-9466-26c47016cb12" providerId="ADAL" clId="{F88F6814-0623-42BE-A398-67822C1FA771}" dt="2024-09-19T10:48:35.256" v="1542" actId="1076"/>
          <ac:picMkLst>
            <pc:docMk/>
            <pc:sldMk cId="726806945" sldId="357"/>
            <ac:picMk id="16" creationId="{E46A28CD-60D6-9A9B-9B55-8EBCD5C9117D}"/>
          </ac:picMkLst>
        </pc:picChg>
      </pc:sldChg>
      <pc:sldChg chg="modSp add mod ord modClrScheme chgLayout modNotesTx">
        <pc:chgData name="YUMBA NDUBA, Dyesse" userId="d61d5ee8-517e-4218-9466-26c47016cb12" providerId="ADAL" clId="{F88F6814-0623-42BE-A398-67822C1FA771}" dt="2024-09-19T12:22:16.135" v="1670" actId="12385"/>
        <pc:sldMkLst>
          <pc:docMk/>
          <pc:sldMk cId="46778063" sldId="358"/>
        </pc:sldMkLst>
        <pc:spChg chg="mod ord">
          <ac:chgData name="YUMBA NDUBA, Dyesse" userId="d61d5ee8-517e-4218-9466-26c47016cb12" providerId="ADAL" clId="{F88F6814-0623-42BE-A398-67822C1FA771}" dt="2024-09-19T10:40:20.281" v="1511"/>
          <ac:spMkLst>
            <pc:docMk/>
            <pc:sldMk cId="46778063" sldId="358"/>
            <ac:spMk id="2" creationId="{A8FD53C5-BD22-5012-8A94-5733E0F5A259}"/>
          </ac:spMkLst>
        </pc:spChg>
        <pc:spChg chg="mod ord">
          <ac:chgData name="YUMBA NDUBA, Dyesse" userId="d61d5ee8-517e-4218-9466-26c47016cb12" providerId="ADAL" clId="{F88F6814-0623-42BE-A398-67822C1FA771}" dt="2024-09-19T10:39:39.102" v="1505" actId="700"/>
          <ac:spMkLst>
            <pc:docMk/>
            <pc:sldMk cId="46778063" sldId="358"/>
            <ac:spMk id="4" creationId="{64461507-67C3-D734-2AC8-D9EA8735021A}"/>
          </ac:spMkLst>
        </pc:spChg>
        <pc:spChg chg="mod ord">
          <ac:chgData name="YUMBA NDUBA, Dyesse" userId="d61d5ee8-517e-4218-9466-26c47016cb12" providerId="ADAL" clId="{F88F6814-0623-42BE-A398-67822C1FA771}" dt="2024-09-19T10:39:39.102" v="1505" actId="700"/>
          <ac:spMkLst>
            <pc:docMk/>
            <pc:sldMk cId="46778063" sldId="358"/>
            <ac:spMk id="33" creationId="{DCF1A707-B07C-B4DE-A297-6E0A1BCB8A5F}"/>
          </ac:spMkLst>
        </pc:spChg>
        <pc:graphicFrameChg chg="modGraphic">
          <ac:chgData name="YUMBA NDUBA, Dyesse" userId="d61d5ee8-517e-4218-9466-26c47016cb12" providerId="ADAL" clId="{F88F6814-0623-42BE-A398-67822C1FA771}" dt="2024-09-19T12:22:16.135" v="1670" actId="12385"/>
          <ac:graphicFrameMkLst>
            <pc:docMk/>
            <pc:sldMk cId="46778063" sldId="358"/>
            <ac:graphicFrameMk id="19" creationId="{0CB3DC53-092F-581E-BF64-787E4F8A503A}"/>
          </ac:graphicFrameMkLst>
        </pc:graphicFrameChg>
        <pc:picChg chg="mod ord">
          <ac:chgData name="YUMBA NDUBA, Dyesse" userId="d61d5ee8-517e-4218-9466-26c47016cb12" providerId="ADAL" clId="{F88F6814-0623-42BE-A398-67822C1FA771}" dt="2024-09-19T10:39:39.102" v="1505" actId="700"/>
          <ac:picMkLst>
            <pc:docMk/>
            <pc:sldMk cId="46778063" sldId="358"/>
            <ac:picMk id="21" creationId="{BB8F3934-626E-68E2-3DBB-0E217C97A83D}"/>
          </ac:picMkLst>
        </pc:picChg>
      </pc:sldChg>
      <pc:sldChg chg="addSp delSp modSp add mod ord modClrScheme chgLayout modNotesTx">
        <pc:chgData name="YUMBA NDUBA, Dyesse" userId="d61d5ee8-517e-4218-9466-26c47016cb12" providerId="ADAL" clId="{F88F6814-0623-42BE-A398-67822C1FA771}" dt="2024-09-19T12:30:43.393" v="1751"/>
        <pc:sldMkLst>
          <pc:docMk/>
          <pc:sldMk cId="2747252851" sldId="359"/>
        </pc:sldMkLst>
        <pc:spChg chg="mod ord">
          <ac:chgData name="YUMBA NDUBA, Dyesse" userId="d61d5ee8-517e-4218-9466-26c47016cb12" providerId="ADAL" clId="{F88F6814-0623-42BE-A398-67822C1FA771}" dt="2024-09-19T11:02:38.980" v="1597" actId="404"/>
          <ac:spMkLst>
            <pc:docMk/>
            <pc:sldMk cId="2747252851" sldId="359"/>
            <ac:spMk id="2" creationId="{A8FD53C5-BD22-5012-8A94-5733E0F5A259}"/>
          </ac:spMkLst>
        </pc:spChg>
        <pc:spChg chg="mod ord">
          <ac:chgData name="YUMBA NDUBA, Dyesse" userId="d61d5ee8-517e-4218-9466-26c47016cb12" providerId="ADAL" clId="{F88F6814-0623-42BE-A398-67822C1FA771}" dt="2024-09-19T11:02:11.110" v="1591" actId="700"/>
          <ac:spMkLst>
            <pc:docMk/>
            <pc:sldMk cId="2747252851" sldId="359"/>
            <ac:spMk id="4" creationId="{64461507-67C3-D734-2AC8-D9EA8735021A}"/>
          </ac:spMkLst>
        </pc:spChg>
        <pc:spChg chg="del mod ord">
          <ac:chgData name="YUMBA NDUBA, Dyesse" userId="d61d5ee8-517e-4218-9466-26c47016cb12" providerId="ADAL" clId="{F88F6814-0623-42BE-A398-67822C1FA771}" dt="2024-09-19T11:01:56.922" v="1589" actId="26606"/>
          <ac:spMkLst>
            <pc:docMk/>
            <pc:sldMk cId="2747252851" sldId="359"/>
            <ac:spMk id="38" creationId="{C72260E6-F3CD-6A1D-6D21-2B0B3BF48764}"/>
          </ac:spMkLst>
        </pc:spChg>
        <pc:spChg chg="add mod ord">
          <ac:chgData name="YUMBA NDUBA, Dyesse" userId="d61d5ee8-517e-4218-9466-26c47016cb12" providerId="ADAL" clId="{F88F6814-0623-42BE-A398-67822C1FA771}" dt="2024-09-19T11:02:11.110" v="1591" actId="700"/>
          <ac:spMkLst>
            <pc:docMk/>
            <pc:sldMk cId="2747252851" sldId="359"/>
            <ac:spMk id="48" creationId="{C06337F1-2E32-65BC-E786-7D768DA21968}"/>
          </ac:spMkLst>
        </pc:spChg>
        <pc:spChg chg="add del mod">
          <ac:chgData name="YUMBA NDUBA, Dyesse" userId="d61d5ee8-517e-4218-9466-26c47016cb12" providerId="ADAL" clId="{F88F6814-0623-42BE-A398-67822C1FA771}" dt="2024-09-19T11:02:02.050" v="1590" actId="478"/>
          <ac:spMkLst>
            <pc:docMk/>
            <pc:sldMk cId="2747252851" sldId="359"/>
            <ac:spMk id="50" creationId="{EE611D3B-33E1-BE10-338A-BA2D325B0D41}"/>
          </ac:spMkLst>
        </pc:spChg>
        <pc:graphicFrameChg chg="del">
          <ac:chgData name="YUMBA NDUBA, Dyesse" userId="d61d5ee8-517e-4218-9466-26c47016cb12" providerId="ADAL" clId="{F88F6814-0623-42BE-A398-67822C1FA771}" dt="2024-09-19T10:58:58.841" v="1580" actId="478"/>
          <ac:graphicFrameMkLst>
            <pc:docMk/>
            <pc:sldMk cId="2747252851" sldId="359"/>
            <ac:graphicFrameMk id="3" creationId="{652CBDBB-2379-A3D2-BA94-CBD0796D5D36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5" creationId="{351D36E1-6603-790E-6F81-72E120C739BE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6" creationId="{303C88A1-4A0F-55AA-D8F2-69D4660122BD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8" creationId="{F9580EC5-B1B0-7697-2F33-E12AF04BE38A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9" creationId="{DD688BC0-C133-D9B2-1C9D-D9AAC42C824A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10" creationId="{23203E78-4872-480D-A4CA-DC91ECFCA6ED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11" creationId="{014D6879-3315-E9B2-09C8-B83DCFFF94B2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12" creationId="{9FDC19F4-D108-2A39-A366-3D9DC0480737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13" creationId="{1057D167-61E4-EFC9-6386-9ECA9635BAA1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14" creationId="{8B203DA7-32DB-7B97-2138-00CED2A01CE1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15" creationId="{7E89D59D-B185-7CBC-A44F-E840CD019678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16" creationId="{1F8DC3BB-A8E3-B0CF-DC6C-048A8DD43A25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17" creationId="{A6DF9078-6FB9-DFFC-15E0-6B6A92527569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18" creationId="{BDE1C01D-FF27-866F-B07F-01896B30B307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19" creationId="{B12E352F-A98C-DC15-670C-383A5C71C15F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20" creationId="{48245C4D-FA4E-82A9-6813-E112C3F809B8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21" creationId="{D07BC34B-9ACD-F72C-ED0D-1F6158E1DDC1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22" creationId="{510DDE80-F735-943A-66EE-27C256B32FFA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23" creationId="{F7A66F37-CF83-1163-6F4B-5193C0CC8475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24" creationId="{223025E3-5D36-8129-927F-B3B805A2EAD4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25" creationId="{26591FDC-0307-85DE-645F-6CD84A3D8705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26" creationId="{35C98272-B68F-4370-B044-F2403BF91541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27" creationId="{22FAFE44-821C-5EE7-AB50-FAFE6E688760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28" creationId="{F045D567-8666-941D-61B3-A61825086B2E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29" creationId="{33B431AB-FB3E-49C3-AAA1-FAFCDC409E46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30" creationId="{FBA5AA5C-B51C-56D4-C26E-E9204E0ACA16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31" creationId="{870C5EA8-23B6-BA1C-7575-CE2BED8B5A39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32" creationId="{80187E13-4E94-3BFA-162B-6EE09894EF74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33" creationId="{5EC37A11-494F-4EBA-060B-456E307C7468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34" creationId="{311081E5-FB95-3B48-9F90-B5F74861B740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35" creationId="{D6362B7C-4C03-7831-75F7-0146212A11E7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36" creationId="{02C7EBE0-4ED5-4926-C175-5682EAC8705E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37" creationId="{1DE974CD-B0CF-04A1-FE7A-5C9B7FC6A5FE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39" creationId="{A02F32D3-4680-078E-46FE-327D32C2F73E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40" creationId="{D05CE03C-31F3-D153-040A-2DDF3FF06936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41" creationId="{3EE31619-E90F-0EE2-81BD-C90D524A604B}"/>
          </ac:graphicFrameMkLst>
        </pc:graphicFrameChg>
        <pc:graphicFrameChg chg="add del mod">
          <ac:chgData name="YUMBA NDUBA, Dyesse" userId="d61d5ee8-517e-4218-9466-26c47016cb12" providerId="ADAL" clId="{F88F6814-0623-42BE-A398-67822C1FA771}" dt="2024-09-19T10:59:02.736" v="1582"/>
          <ac:graphicFrameMkLst>
            <pc:docMk/>
            <pc:sldMk cId="2747252851" sldId="359"/>
            <ac:graphicFrameMk id="42" creationId="{D109D816-0C15-994A-34B4-3109053F7B76}"/>
          </ac:graphicFrameMkLst>
        </pc:graphicFrameChg>
        <pc:graphicFrameChg chg="add mod modGraphic">
          <ac:chgData name="YUMBA NDUBA, Dyesse" userId="d61d5ee8-517e-4218-9466-26c47016cb12" providerId="ADAL" clId="{F88F6814-0623-42BE-A398-67822C1FA771}" dt="2024-09-19T12:28:07.022" v="1727" actId="14100"/>
          <ac:graphicFrameMkLst>
            <pc:docMk/>
            <pc:sldMk cId="2747252851" sldId="359"/>
            <ac:graphicFrameMk id="43" creationId="{A4767E54-50F3-A49C-5D6E-03799C114F19}"/>
          </ac:graphicFrameMkLst>
        </pc:graphicFrameChg>
        <pc:graphicFrameChg chg="add mod modGraphic">
          <ac:chgData name="YUMBA NDUBA, Dyesse" userId="d61d5ee8-517e-4218-9466-26c47016cb12" providerId="ADAL" clId="{F88F6814-0623-42BE-A398-67822C1FA771}" dt="2024-09-19T12:28:13.902" v="1728" actId="14100"/>
          <ac:graphicFrameMkLst>
            <pc:docMk/>
            <pc:sldMk cId="2747252851" sldId="359"/>
            <ac:graphicFrameMk id="44" creationId="{7267BDA3-F7AF-01AC-5714-833E8DA34821}"/>
          </ac:graphicFrameMkLst>
        </pc:graphicFrameChg>
        <pc:picChg chg="del mod ord">
          <ac:chgData name="YUMBA NDUBA, Dyesse" userId="d61d5ee8-517e-4218-9466-26c47016cb12" providerId="ADAL" clId="{F88F6814-0623-42BE-A398-67822C1FA771}" dt="2024-09-19T11:01:38.329" v="1588" actId="478"/>
          <ac:picMkLst>
            <pc:docMk/>
            <pc:sldMk cId="2747252851" sldId="359"/>
            <ac:picMk id="7" creationId="{A76451EB-1F49-3211-DF00-730EC8EACE70}"/>
          </ac:picMkLst>
        </pc:picChg>
      </pc:sldChg>
      <pc:sldChg chg="addSp delSp modSp add mod ord modClrScheme chgLayout modNotesTx">
        <pc:chgData name="YUMBA NDUBA, Dyesse" userId="d61d5ee8-517e-4218-9466-26c47016cb12" providerId="ADAL" clId="{F88F6814-0623-42BE-A398-67822C1FA771}" dt="2024-09-19T12:30:47.307" v="1752"/>
        <pc:sldMkLst>
          <pc:docMk/>
          <pc:sldMk cId="401075108" sldId="360"/>
        </pc:sldMkLst>
        <pc:spChg chg="mod ord">
          <ac:chgData name="YUMBA NDUBA, Dyesse" userId="d61d5ee8-517e-4218-9466-26c47016cb12" providerId="ADAL" clId="{F88F6814-0623-42BE-A398-67822C1FA771}" dt="2024-09-19T12:25:36.685" v="1700" actId="1076"/>
          <ac:spMkLst>
            <pc:docMk/>
            <pc:sldMk cId="401075108" sldId="360"/>
            <ac:spMk id="2" creationId="{A8FD53C5-BD22-5012-8A94-5733E0F5A259}"/>
          </ac:spMkLst>
        </pc:spChg>
        <pc:spChg chg="mod ord">
          <ac:chgData name="YUMBA NDUBA, Dyesse" userId="d61d5ee8-517e-4218-9466-26c47016cb12" providerId="ADAL" clId="{F88F6814-0623-42BE-A398-67822C1FA771}" dt="2024-09-19T12:25:27.577" v="1696" actId="700"/>
          <ac:spMkLst>
            <pc:docMk/>
            <pc:sldMk cId="401075108" sldId="360"/>
            <ac:spMk id="4" creationId="{64461507-67C3-D734-2AC8-D9EA8735021A}"/>
          </ac:spMkLst>
        </pc:spChg>
        <pc:spChg chg="del mod ord">
          <ac:chgData name="YUMBA NDUBA, Dyesse" userId="d61d5ee8-517e-4218-9466-26c47016cb12" providerId="ADAL" clId="{F88F6814-0623-42BE-A398-67822C1FA771}" dt="2024-09-19T12:25:12.903" v="1695" actId="26606"/>
          <ac:spMkLst>
            <pc:docMk/>
            <pc:sldMk cId="401075108" sldId="360"/>
            <ac:spMk id="43" creationId="{2943A2A6-6585-246F-5778-FB4708559EA5}"/>
          </ac:spMkLst>
        </pc:spChg>
        <pc:spChg chg="add mod ord">
          <ac:chgData name="YUMBA NDUBA, Dyesse" userId="d61d5ee8-517e-4218-9466-26c47016cb12" providerId="ADAL" clId="{F88F6814-0623-42BE-A398-67822C1FA771}" dt="2024-09-19T12:25:27.577" v="1696" actId="700"/>
          <ac:spMkLst>
            <pc:docMk/>
            <pc:sldMk cId="401075108" sldId="360"/>
            <ac:spMk id="48" creationId="{9A8DFF04-9E90-C716-8762-9494EA7FAD0A}"/>
          </ac:spMkLst>
        </pc:spChg>
        <pc:spChg chg="add del mod">
          <ac:chgData name="YUMBA NDUBA, Dyesse" userId="d61d5ee8-517e-4218-9466-26c47016cb12" providerId="ADAL" clId="{F88F6814-0623-42BE-A398-67822C1FA771}" dt="2024-09-19T12:25:27.577" v="1696" actId="700"/>
          <ac:spMkLst>
            <pc:docMk/>
            <pc:sldMk cId="401075108" sldId="360"/>
            <ac:spMk id="50" creationId="{26A249B7-EAA9-8F0B-26DD-8CD56951507E}"/>
          </ac:spMkLst>
        </pc:spChg>
        <pc:graphicFrameChg chg="add mod modGraphic">
          <ac:chgData name="YUMBA NDUBA, Dyesse" userId="d61d5ee8-517e-4218-9466-26c47016cb12" providerId="ADAL" clId="{F88F6814-0623-42BE-A398-67822C1FA771}" dt="2024-09-19T12:29:56.871" v="1750" actId="1076"/>
          <ac:graphicFrameMkLst>
            <pc:docMk/>
            <pc:sldMk cId="401075108" sldId="360"/>
            <ac:graphicFrameMk id="3" creationId="{D103A888-8918-E7F8-6475-502F32BAA41B}"/>
          </ac:graphicFrameMkLst>
        </pc:graphicFrameChg>
        <pc:graphicFrameChg chg="del">
          <ac:chgData name="YUMBA NDUBA, Dyesse" userId="d61d5ee8-517e-4218-9466-26c47016cb12" providerId="ADAL" clId="{F88F6814-0623-42BE-A398-67822C1FA771}" dt="2024-09-19T12:24:27.722" v="1693" actId="478"/>
          <ac:graphicFrameMkLst>
            <pc:docMk/>
            <pc:sldMk cId="401075108" sldId="360"/>
            <ac:graphicFrameMk id="28" creationId="{73510D54-C817-FA93-E862-5A74FCA24B69}"/>
          </ac:graphicFrameMkLst>
        </pc:graphicFrameChg>
        <pc:picChg chg="add mod">
          <ac:chgData name="YUMBA NDUBA, Dyesse" userId="d61d5ee8-517e-4218-9466-26c47016cb12" providerId="ADAL" clId="{F88F6814-0623-42BE-A398-67822C1FA771}" dt="2024-09-19T12:25:47.473" v="1701"/>
          <ac:picMkLst>
            <pc:docMk/>
            <pc:sldMk cId="401075108" sldId="360"/>
            <ac:picMk id="5" creationId="{CE266DFB-9A15-F876-8179-AECEA3121D31}"/>
          </ac:picMkLst>
        </pc:picChg>
      </pc:sldChg>
      <pc:sldChg chg="addSp delSp modSp add mod modClrScheme chgLayout">
        <pc:chgData name="YUMBA NDUBA, Dyesse" userId="d61d5ee8-517e-4218-9466-26c47016cb12" providerId="ADAL" clId="{F88F6814-0623-42BE-A398-67822C1FA771}" dt="2024-09-19T12:38:53.479" v="1787" actId="12385"/>
        <pc:sldMkLst>
          <pc:docMk/>
          <pc:sldMk cId="179292329" sldId="361"/>
        </pc:sldMkLst>
        <pc:spChg chg="mod ord">
          <ac:chgData name="YUMBA NDUBA, Dyesse" userId="d61d5ee8-517e-4218-9466-26c47016cb12" providerId="ADAL" clId="{F88F6814-0623-42BE-A398-67822C1FA771}" dt="2024-09-19T12:37:01.275" v="1769" actId="27636"/>
          <ac:spMkLst>
            <pc:docMk/>
            <pc:sldMk cId="179292329" sldId="361"/>
            <ac:spMk id="2" creationId="{A8FD53C5-BD22-5012-8A94-5733E0F5A259}"/>
          </ac:spMkLst>
        </pc:spChg>
        <pc:spChg chg="mod ord">
          <ac:chgData name="YUMBA NDUBA, Dyesse" userId="d61d5ee8-517e-4218-9466-26c47016cb12" providerId="ADAL" clId="{F88F6814-0623-42BE-A398-67822C1FA771}" dt="2024-09-19T12:36:48.097" v="1766" actId="700"/>
          <ac:spMkLst>
            <pc:docMk/>
            <pc:sldMk cId="179292329" sldId="361"/>
            <ac:spMk id="4" creationId="{64461507-67C3-D734-2AC8-D9EA8735021A}"/>
          </ac:spMkLst>
        </pc:spChg>
        <pc:spChg chg="del">
          <ac:chgData name="YUMBA NDUBA, Dyesse" userId="d61d5ee8-517e-4218-9466-26c47016cb12" providerId="ADAL" clId="{F88F6814-0623-42BE-A398-67822C1FA771}" dt="2024-09-19T12:36:36.213" v="1764" actId="26606"/>
          <ac:spMkLst>
            <pc:docMk/>
            <pc:sldMk cId="179292329" sldId="361"/>
            <ac:spMk id="48" creationId="{9A8DFF04-9E90-C716-8762-9494EA7FAD0A}"/>
          </ac:spMkLst>
        </pc:spChg>
        <pc:spChg chg="add mod ord">
          <ac:chgData name="YUMBA NDUBA, Dyesse" userId="d61d5ee8-517e-4218-9466-26c47016cb12" providerId="ADAL" clId="{F88F6814-0623-42BE-A398-67822C1FA771}" dt="2024-09-19T12:36:48.097" v="1766" actId="700"/>
          <ac:spMkLst>
            <pc:docMk/>
            <pc:sldMk cId="179292329" sldId="361"/>
            <ac:spMk id="53" creationId="{1EF40ADD-2842-0FBF-FF35-A14B185D9436}"/>
          </ac:spMkLst>
        </pc:spChg>
        <pc:spChg chg="add del mod">
          <ac:chgData name="YUMBA NDUBA, Dyesse" userId="d61d5ee8-517e-4218-9466-26c47016cb12" providerId="ADAL" clId="{F88F6814-0623-42BE-A398-67822C1FA771}" dt="2024-09-19T12:36:42.010" v="1765" actId="478"/>
          <ac:spMkLst>
            <pc:docMk/>
            <pc:sldMk cId="179292329" sldId="361"/>
            <ac:spMk id="55" creationId="{65244532-2B91-2ED3-64E5-CD2FB8F2C876}"/>
          </ac:spMkLst>
        </pc:spChg>
        <pc:graphicFrameChg chg="del modGraphic">
          <ac:chgData name="YUMBA NDUBA, Dyesse" userId="d61d5ee8-517e-4218-9466-26c47016cb12" providerId="ADAL" clId="{F88F6814-0623-42BE-A398-67822C1FA771}" dt="2024-09-19T12:35:49.524" v="1761" actId="478"/>
          <ac:graphicFrameMkLst>
            <pc:docMk/>
            <pc:sldMk cId="179292329" sldId="361"/>
            <ac:graphicFrameMk id="3" creationId="{D103A888-8918-E7F8-6475-502F32BAA41B}"/>
          </ac:graphicFrameMkLst>
        </pc:graphicFrameChg>
        <pc:graphicFrameChg chg="add mod modGraphic">
          <ac:chgData name="YUMBA NDUBA, Dyesse" userId="d61d5ee8-517e-4218-9466-26c47016cb12" providerId="ADAL" clId="{F88F6814-0623-42BE-A398-67822C1FA771}" dt="2024-09-19T12:38:53.479" v="1787" actId="12385"/>
          <ac:graphicFrameMkLst>
            <pc:docMk/>
            <pc:sldMk cId="179292329" sldId="361"/>
            <ac:graphicFrameMk id="6" creationId="{AAC227EA-A6A9-C16F-68E1-8EB16BE592AB}"/>
          </ac:graphicFrameMkLst>
        </pc:graphicFrameChg>
        <pc:picChg chg="del">
          <ac:chgData name="YUMBA NDUBA, Dyesse" userId="d61d5ee8-517e-4218-9466-26c47016cb12" providerId="ADAL" clId="{F88F6814-0623-42BE-A398-67822C1FA771}" dt="2024-09-19T12:36:28.537" v="1763" actId="478"/>
          <ac:picMkLst>
            <pc:docMk/>
            <pc:sldMk cId="179292329" sldId="361"/>
            <ac:picMk id="5" creationId="{CE266DFB-9A15-F876-8179-AECEA3121D31}"/>
          </ac:picMkLst>
        </pc:picChg>
        <pc:picChg chg="add mod">
          <ac:chgData name="YUMBA NDUBA, Dyesse" userId="d61d5ee8-517e-4218-9466-26c47016cb12" providerId="ADAL" clId="{F88F6814-0623-42BE-A398-67822C1FA771}" dt="2024-09-19T12:37:09.477" v="1770"/>
          <ac:picMkLst>
            <pc:docMk/>
            <pc:sldMk cId="179292329" sldId="361"/>
            <ac:picMk id="7" creationId="{8DE66C23-5F75-9D00-0292-A61E3BEDAFC8}"/>
          </ac:picMkLst>
        </pc:picChg>
      </pc:sldChg>
      <pc:sldChg chg="addSp delSp modSp new mod modClrScheme chgLayout">
        <pc:chgData name="YUMBA NDUBA, Dyesse" userId="d61d5ee8-517e-4218-9466-26c47016cb12" providerId="ADAL" clId="{F88F6814-0623-42BE-A398-67822C1FA771}" dt="2024-09-24T16:49:42.909" v="2143"/>
        <pc:sldMkLst>
          <pc:docMk/>
          <pc:sldMk cId="2356061109" sldId="362"/>
        </pc:sldMkLst>
        <pc:spChg chg="del mod ord">
          <ac:chgData name="YUMBA NDUBA, Dyesse" userId="d61d5ee8-517e-4218-9466-26c47016cb12" providerId="ADAL" clId="{F88F6814-0623-42BE-A398-67822C1FA771}" dt="2024-09-19T12:49:29.615" v="1789" actId="700"/>
          <ac:spMkLst>
            <pc:docMk/>
            <pc:sldMk cId="2356061109" sldId="362"/>
            <ac:spMk id="2" creationId="{3B4013FD-E3A4-BF44-87E9-B349DDADEAD1}"/>
          </ac:spMkLst>
        </pc:spChg>
        <pc:spChg chg="del mod ord">
          <ac:chgData name="YUMBA NDUBA, Dyesse" userId="d61d5ee8-517e-4218-9466-26c47016cb12" providerId="ADAL" clId="{F88F6814-0623-42BE-A398-67822C1FA771}" dt="2024-09-24T16:49:01.363" v="2136" actId="26606"/>
          <ac:spMkLst>
            <pc:docMk/>
            <pc:sldMk cId="2356061109" sldId="362"/>
            <ac:spMk id="3" creationId="{F415A9AE-31B0-6FEC-D7C2-F9B0FAB09CCA}"/>
          </ac:spMkLst>
        </pc:spChg>
        <pc:spChg chg="mod ord">
          <ac:chgData name="YUMBA NDUBA, Dyesse" userId="d61d5ee8-517e-4218-9466-26c47016cb12" providerId="ADAL" clId="{F88F6814-0623-42BE-A398-67822C1FA771}" dt="2024-09-24T16:49:01.363" v="2136" actId="26606"/>
          <ac:spMkLst>
            <pc:docMk/>
            <pc:sldMk cId="2356061109" sldId="362"/>
            <ac:spMk id="4" creationId="{970F42DA-83B7-EFF8-9BB5-F7F289E18998}"/>
          </ac:spMkLst>
        </pc:spChg>
        <pc:spChg chg="add mod ord">
          <ac:chgData name="YUMBA NDUBA, Dyesse" userId="d61d5ee8-517e-4218-9466-26c47016cb12" providerId="ADAL" clId="{F88F6814-0623-42BE-A398-67822C1FA771}" dt="2024-09-24T16:49:01.363" v="2136" actId="26606"/>
          <ac:spMkLst>
            <pc:docMk/>
            <pc:sldMk cId="2356061109" sldId="362"/>
            <ac:spMk id="5" creationId="{B7934494-FE52-BE95-46DF-CAA3E5EDAF9F}"/>
          </ac:spMkLst>
        </pc:spChg>
        <pc:spChg chg="add mod">
          <ac:chgData name="YUMBA NDUBA, Dyesse" userId="d61d5ee8-517e-4218-9466-26c47016cb12" providerId="ADAL" clId="{F88F6814-0623-42BE-A398-67822C1FA771}" dt="2024-09-24T16:49:24.019" v="2142" actId="1076"/>
          <ac:spMkLst>
            <pc:docMk/>
            <pc:sldMk cId="2356061109" sldId="362"/>
            <ac:spMk id="6" creationId="{96F39F25-E539-A25B-600F-02A745302528}"/>
          </ac:spMkLst>
        </pc:spChg>
        <pc:spChg chg="add mod">
          <ac:chgData name="YUMBA NDUBA, Dyesse" userId="d61d5ee8-517e-4218-9466-26c47016cb12" providerId="ADAL" clId="{F88F6814-0623-42BE-A398-67822C1FA771}" dt="2024-09-24T16:49:42.909" v="2143"/>
          <ac:spMkLst>
            <pc:docMk/>
            <pc:sldMk cId="2356061109" sldId="362"/>
            <ac:spMk id="12" creationId="{2265520B-AB88-4E76-89E1-F67458A70A9F}"/>
          </ac:spMkLst>
        </pc:spChg>
        <pc:picChg chg="add mod">
          <ac:chgData name="YUMBA NDUBA, Dyesse" userId="d61d5ee8-517e-4218-9466-26c47016cb12" providerId="ADAL" clId="{F88F6814-0623-42BE-A398-67822C1FA771}" dt="2024-09-24T16:49:01.363" v="2136" actId="26606"/>
          <ac:picMkLst>
            <pc:docMk/>
            <pc:sldMk cId="2356061109" sldId="362"/>
            <ac:picMk id="7" creationId="{CDD78489-B1F3-125D-D566-698A29D13BA7}"/>
          </ac:picMkLst>
        </pc:picChg>
      </pc:sldChg>
      <pc:sldChg chg="addSp delSp modSp add mod modClrScheme chgLayout">
        <pc:chgData name="YUMBA NDUBA, Dyesse" userId="d61d5ee8-517e-4218-9466-26c47016cb12" providerId="ADAL" clId="{F88F6814-0623-42BE-A398-67822C1FA771}" dt="2024-09-24T16:53:07.451" v="2153" actId="1076"/>
        <pc:sldMkLst>
          <pc:docMk/>
          <pc:sldMk cId="194850279" sldId="363"/>
        </pc:sldMkLst>
        <pc:spChg chg="add del">
          <ac:chgData name="YUMBA NDUBA, Dyesse" userId="d61d5ee8-517e-4218-9466-26c47016cb12" providerId="ADAL" clId="{F88F6814-0623-42BE-A398-67822C1FA771}" dt="2024-09-24T16:52:06.584" v="2145" actId="26606"/>
          <ac:spMkLst>
            <pc:docMk/>
            <pc:sldMk cId="194850279" sldId="363"/>
            <ac:spMk id="3" creationId="{F415A9AE-31B0-6FEC-D7C2-F9B0FAB09CCA}"/>
          </ac:spMkLst>
        </pc:spChg>
        <pc:spChg chg="mod ord">
          <ac:chgData name="YUMBA NDUBA, Dyesse" userId="d61d5ee8-517e-4218-9466-26c47016cb12" providerId="ADAL" clId="{F88F6814-0623-42BE-A398-67822C1FA771}" dt="2024-09-24T16:52:06.584" v="2145" actId="26606"/>
          <ac:spMkLst>
            <pc:docMk/>
            <pc:sldMk cId="194850279" sldId="363"/>
            <ac:spMk id="4" creationId="{970F42DA-83B7-EFF8-9BB5-F7F289E18998}"/>
          </ac:spMkLst>
        </pc:spChg>
        <pc:spChg chg="mod">
          <ac:chgData name="YUMBA NDUBA, Dyesse" userId="d61d5ee8-517e-4218-9466-26c47016cb12" providerId="ADAL" clId="{F88F6814-0623-42BE-A398-67822C1FA771}" dt="2024-09-24T16:52:06.584" v="2145" actId="26606"/>
          <ac:spMkLst>
            <pc:docMk/>
            <pc:sldMk cId="194850279" sldId="363"/>
            <ac:spMk id="5" creationId="{B7934494-FE52-BE95-46DF-CAA3E5EDAF9F}"/>
          </ac:spMkLst>
        </pc:spChg>
        <pc:spChg chg="mod ord">
          <ac:chgData name="YUMBA NDUBA, Dyesse" userId="d61d5ee8-517e-4218-9466-26c47016cb12" providerId="ADAL" clId="{F88F6814-0623-42BE-A398-67822C1FA771}" dt="2024-09-24T16:52:13.222" v="2148" actId="207"/>
          <ac:spMkLst>
            <pc:docMk/>
            <pc:sldMk cId="194850279" sldId="363"/>
            <ac:spMk id="6" creationId="{96F39F25-E539-A25B-600F-02A745302528}"/>
          </ac:spMkLst>
        </pc:spChg>
        <pc:spChg chg="add del mod">
          <ac:chgData name="YUMBA NDUBA, Dyesse" userId="d61d5ee8-517e-4218-9466-26c47016cb12" providerId="ADAL" clId="{F88F6814-0623-42BE-A398-67822C1FA771}" dt="2024-09-24T16:48:07.911" v="2132" actId="26606"/>
          <ac:spMkLst>
            <pc:docMk/>
            <pc:sldMk cId="194850279" sldId="363"/>
            <ac:spMk id="12" creationId="{CD9A2C69-BC08-BCF3-FC21-B3FAD969D4DF}"/>
          </ac:spMkLst>
        </pc:spChg>
        <pc:spChg chg="add mod">
          <ac:chgData name="YUMBA NDUBA, Dyesse" userId="d61d5ee8-517e-4218-9466-26c47016cb12" providerId="ADAL" clId="{F88F6814-0623-42BE-A398-67822C1FA771}" dt="2024-09-24T16:52:06.584" v="2145" actId="26606"/>
          <ac:spMkLst>
            <pc:docMk/>
            <pc:sldMk cId="194850279" sldId="363"/>
            <ac:spMk id="14" creationId="{1EAF3304-5F91-E1F6-FC69-7828DC2B7300}"/>
          </ac:spMkLst>
        </pc:spChg>
        <pc:picChg chg="add del mod">
          <ac:chgData name="YUMBA NDUBA, Dyesse" userId="d61d5ee8-517e-4218-9466-26c47016cb12" providerId="ADAL" clId="{F88F6814-0623-42BE-A398-67822C1FA771}" dt="2024-09-24T16:48:09.864" v="2134"/>
          <ac:picMkLst>
            <pc:docMk/>
            <pc:sldMk cId="194850279" sldId="363"/>
            <ac:picMk id="7" creationId="{03D9D73E-9CC9-BF22-D889-520DFF05FCE9}"/>
          </ac:picMkLst>
        </pc:picChg>
        <pc:picChg chg="add del mod">
          <ac:chgData name="YUMBA NDUBA, Dyesse" userId="d61d5ee8-517e-4218-9466-26c47016cb12" providerId="ADAL" clId="{F88F6814-0623-42BE-A398-67822C1FA771}" dt="2024-09-24T16:52:48.643" v="2149" actId="478"/>
          <ac:picMkLst>
            <pc:docMk/>
            <pc:sldMk cId="194850279" sldId="363"/>
            <ac:picMk id="9" creationId="{1D0F2B90-7F20-00DD-EEB6-D362CF2EA192}"/>
          </ac:picMkLst>
        </pc:picChg>
        <pc:picChg chg="add mod">
          <ac:chgData name="YUMBA NDUBA, Dyesse" userId="d61d5ee8-517e-4218-9466-26c47016cb12" providerId="ADAL" clId="{F88F6814-0623-42BE-A398-67822C1FA771}" dt="2024-09-24T16:53:07.451" v="2153" actId="1076"/>
          <ac:picMkLst>
            <pc:docMk/>
            <pc:sldMk cId="194850279" sldId="363"/>
            <ac:picMk id="11" creationId="{4F331AE6-50C4-2087-66DE-AEA0D52236A7}"/>
          </ac:picMkLst>
        </pc:picChg>
      </pc:sldChg>
      <pc:sldChg chg="addSp modSp add mod modClrScheme chgLayout">
        <pc:chgData name="YUMBA NDUBA, Dyesse" userId="d61d5ee8-517e-4218-9466-26c47016cb12" providerId="ADAL" clId="{F88F6814-0623-42BE-A398-67822C1FA771}" dt="2024-09-24T16:01:11.343" v="1933" actId="207"/>
        <pc:sldMkLst>
          <pc:docMk/>
          <pc:sldMk cId="3176766102" sldId="364"/>
        </pc:sldMkLst>
        <pc:spChg chg="mod ord">
          <ac:chgData name="YUMBA NDUBA, Dyesse" userId="d61d5ee8-517e-4218-9466-26c47016cb12" providerId="ADAL" clId="{F88F6814-0623-42BE-A398-67822C1FA771}" dt="2024-09-24T16:00:09.293" v="1924" actId="700"/>
          <ac:spMkLst>
            <pc:docMk/>
            <pc:sldMk cId="3176766102" sldId="364"/>
            <ac:spMk id="3" creationId="{F415A9AE-31B0-6FEC-D7C2-F9B0FAB09CCA}"/>
          </ac:spMkLst>
        </pc:spChg>
        <pc:spChg chg="mod ord">
          <ac:chgData name="YUMBA NDUBA, Dyesse" userId="d61d5ee8-517e-4218-9466-26c47016cb12" providerId="ADAL" clId="{F88F6814-0623-42BE-A398-67822C1FA771}" dt="2024-09-24T16:00:09.293" v="1924" actId="700"/>
          <ac:spMkLst>
            <pc:docMk/>
            <pc:sldMk cId="3176766102" sldId="364"/>
            <ac:spMk id="4" creationId="{970F42DA-83B7-EFF8-9BB5-F7F289E18998}"/>
          </ac:spMkLst>
        </pc:spChg>
        <pc:spChg chg="mod ord">
          <ac:chgData name="YUMBA NDUBA, Dyesse" userId="d61d5ee8-517e-4218-9466-26c47016cb12" providerId="ADAL" clId="{F88F6814-0623-42BE-A398-67822C1FA771}" dt="2024-09-24T16:00:40.349" v="1928" actId="1076"/>
          <ac:spMkLst>
            <pc:docMk/>
            <pc:sldMk cId="3176766102" sldId="364"/>
            <ac:spMk id="5" creationId="{B7934494-FE52-BE95-46DF-CAA3E5EDAF9F}"/>
          </ac:spMkLst>
        </pc:spChg>
        <pc:spChg chg="mod">
          <ac:chgData name="YUMBA NDUBA, Dyesse" userId="d61d5ee8-517e-4218-9466-26c47016cb12" providerId="ADAL" clId="{F88F6814-0623-42BE-A398-67822C1FA771}" dt="2024-09-24T16:01:11.343" v="1933" actId="207"/>
          <ac:spMkLst>
            <pc:docMk/>
            <pc:sldMk cId="3176766102" sldId="364"/>
            <ac:spMk id="6" creationId="{96F39F25-E539-A25B-600F-02A745302528}"/>
          </ac:spMkLst>
        </pc:spChg>
        <pc:picChg chg="add mod">
          <ac:chgData name="YUMBA NDUBA, Dyesse" userId="d61d5ee8-517e-4218-9466-26c47016cb12" providerId="ADAL" clId="{F88F6814-0623-42BE-A398-67822C1FA771}" dt="2024-09-24T15:59:57.908" v="1923" actId="1076"/>
          <ac:picMkLst>
            <pc:docMk/>
            <pc:sldMk cId="3176766102" sldId="364"/>
            <ac:picMk id="2" creationId="{507D57F2-C4AD-AF22-EB77-B55BE8F04962}"/>
          </ac:picMkLst>
        </pc:picChg>
      </pc:sldChg>
      <pc:sldChg chg="delSp modSp add mod ord">
        <pc:chgData name="YUMBA NDUBA, Dyesse" userId="d61d5ee8-517e-4218-9466-26c47016cb12" providerId="ADAL" clId="{F88F6814-0623-42BE-A398-67822C1FA771}" dt="2024-09-24T16:29:52.952" v="2096"/>
        <pc:sldMkLst>
          <pc:docMk/>
          <pc:sldMk cId="3149603135" sldId="365"/>
        </pc:sldMkLst>
        <pc:spChg chg="mod">
          <ac:chgData name="YUMBA NDUBA, Dyesse" userId="d61d5ee8-517e-4218-9466-26c47016cb12" providerId="ADAL" clId="{F88F6814-0623-42BE-A398-67822C1FA771}" dt="2024-09-24T16:08:11.028" v="1935"/>
          <ac:spMkLst>
            <pc:docMk/>
            <pc:sldMk cId="3149603135" sldId="365"/>
            <ac:spMk id="5" creationId="{B7934494-FE52-BE95-46DF-CAA3E5EDAF9F}"/>
          </ac:spMkLst>
        </pc:spChg>
        <pc:spChg chg="mod">
          <ac:chgData name="YUMBA NDUBA, Dyesse" userId="d61d5ee8-517e-4218-9466-26c47016cb12" providerId="ADAL" clId="{F88F6814-0623-42BE-A398-67822C1FA771}" dt="2024-09-24T16:12:09.629" v="2077" actId="1076"/>
          <ac:spMkLst>
            <pc:docMk/>
            <pc:sldMk cId="3149603135" sldId="365"/>
            <ac:spMk id="6" creationId="{96F39F25-E539-A25B-600F-02A745302528}"/>
          </ac:spMkLst>
        </pc:spChg>
        <pc:picChg chg="del">
          <ac:chgData name="YUMBA NDUBA, Dyesse" userId="d61d5ee8-517e-4218-9466-26c47016cb12" providerId="ADAL" clId="{F88F6814-0623-42BE-A398-67822C1FA771}" dt="2024-09-24T16:08:25.543" v="1939" actId="478"/>
          <ac:picMkLst>
            <pc:docMk/>
            <pc:sldMk cId="3149603135" sldId="365"/>
            <ac:picMk id="2" creationId="{507D57F2-C4AD-AF22-EB77-B55BE8F04962}"/>
          </ac:picMkLst>
        </pc:picChg>
      </pc:sldChg>
      <pc:sldChg chg="modSp add del mod">
        <pc:chgData name="YUMBA NDUBA, Dyesse" userId="d61d5ee8-517e-4218-9466-26c47016cb12" providerId="ADAL" clId="{F88F6814-0623-42BE-A398-67822C1FA771}" dt="2024-09-24T16:32:36.764" v="2101" actId="2696"/>
        <pc:sldMkLst>
          <pc:docMk/>
          <pc:sldMk cId="2242062110" sldId="366"/>
        </pc:sldMkLst>
        <pc:spChg chg="mod">
          <ac:chgData name="YUMBA NDUBA, Dyesse" userId="d61d5ee8-517e-4218-9466-26c47016cb12" providerId="ADAL" clId="{F88F6814-0623-42BE-A398-67822C1FA771}" dt="2024-09-24T16:29:17.204" v="2091" actId="1076"/>
          <ac:spMkLst>
            <pc:docMk/>
            <pc:sldMk cId="2242062110" sldId="366"/>
            <ac:spMk id="6" creationId="{96F39F25-E539-A25B-600F-02A745302528}"/>
          </ac:spMkLst>
        </pc:spChg>
      </pc:sldChg>
      <pc:sldChg chg="addSp modSp add mod ord modClrScheme chgLayout">
        <pc:chgData name="YUMBA NDUBA, Dyesse" userId="d61d5ee8-517e-4218-9466-26c47016cb12" providerId="ADAL" clId="{F88F6814-0623-42BE-A398-67822C1FA771}" dt="2024-09-24T16:39:45.737" v="2118" actId="1076"/>
        <pc:sldMkLst>
          <pc:docMk/>
          <pc:sldMk cId="1560792598" sldId="367"/>
        </pc:sldMkLst>
        <pc:spChg chg="mod ord">
          <ac:chgData name="YUMBA NDUBA, Dyesse" userId="d61d5ee8-517e-4218-9466-26c47016cb12" providerId="ADAL" clId="{F88F6814-0623-42BE-A398-67822C1FA771}" dt="2024-09-24T16:36:18.706" v="2102" actId="700"/>
          <ac:spMkLst>
            <pc:docMk/>
            <pc:sldMk cId="1560792598" sldId="367"/>
            <ac:spMk id="3" creationId="{F415A9AE-31B0-6FEC-D7C2-F9B0FAB09CCA}"/>
          </ac:spMkLst>
        </pc:spChg>
        <pc:spChg chg="mod ord">
          <ac:chgData name="YUMBA NDUBA, Dyesse" userId="d61d5ee8-517e-4218-9466-26c47016cb12" providerId="ADAL" clId="{F88F6814-0623-42BE-A398-67822C1FA771}" dt="2024-09-24T16:36:18.706" v="2102" actId="700"/>
          <ac:spMkLst>
            <pc:docMk/>
            <pc:sldMk cId="1560792598" sldId="367"/>
            <ac:spMk id="4" creationId="{970F42DA-83B7-EFF8-9BB5-F7F289E18998}"/>
          </ac:spMkLst>
        </pc:spChg>
        <pc:spChg chg="mod ord">
          <ac:chgData name="YUMBA NDUBA, Dyesse" userId="d61d5ee8-517e-4218-9466-26c47016cb12" providerId="ADAL" clId="{F88F6814-0623-42BE-A398-67822C1FA771}" dt="2024-09-24T16:36:25.606" v="2104" actId="14100"/>
          <ac:spMkLst>
            <pc:docMk/>
            <pc:sldMk cId="1560792598" sldId="367"/>
            <ac:spMk id="5" creationId="{B7934494-FE52-BE95-46DF-CAA3E5EDAF9F}"/>
          </ac:spMkLst>
        </pc:spChg>
        <pc:spChg chg="mod">
          <ac:chgData name="YUMBA NDUBA, Dyesse" userId="d61d5ee8-517e-4218-9466-26c47016cb12" providerId="ADAL" clId="{F88F6814-0623-42BE-A398-67822C1FA771}" dt="2024-09-24T16:37:07.364" v="2113" actId="1076"/>
          <ac:spMkLst>
            <pc:docMk/>
            <pc:sldMk cId="1560792598" sldId="367"/>
            <ac:spMk id="6" creationId="{96F39F25-E539-A25B-600F-02A745302528}"/>
          </ac:spMkLst>
        </pc:spChg>
        <pc:picChg chg="add mod">
          <ac:chgData name="YUMBA NDUBA, Dyesse" userId="d61d5ee8-517e-4218-9466-26c47016cb12" providerId="ADAL" clId="{F88F6814-0623-42BE-A398-67822C1FA771}" dt="2024-09-24T16:39:45.737" v="2118" actId="1076"/>
          <ac:picMkLst>
            <pc:docMk/>
            <pc:sldMk cId="1560792598" sldId="367"/>
            <ac:picMk id="7" creationId="{EECE42BB-2FC1-8DFA-F0A2-48A7BA496812}"/>
          </ac:picMkLst>
        </pc:picChg>
      </pc:sldChg>
      <pc:sldChg chg="modSp mod">
        <pc:chgData name="YUMBA NDUBA, Dyesse" userId="d61d5ee8-517e-4218-9466-26c47016cb12" providerId="ADAL" clId="{F88F6814-0623-42BE-A398-67822C1FA771}" dt="2024-09-27T12:31:29.196" v="2159" actId="207"/>
        <pc:sldMkLst>
          <pc:docMk/>
          <pc:sldMk cId="4253543853" sldId="378"/>
        </pc:sldMkLst>
        <pc:spChg chg="mod">
          <ac:chgData name="YUMBA NDUBA, Dyesse" userId="d61d5ee8-517e-4218-9466-26c47016cb12" providerId="ADAL" clId="{F88F6814-0623-42BE-A398-67822C1FA771}" dt="2024-09-27T12:31:10.278" v="2156" actId="207"/>
          <ac:spMkLst>
            <pc:docMk/>
            <pc:sldMk cId="4253543853" sldId="378"/>
            <ac:spMk id="14" creationId="{459E9DE5-818D-A557-C277-47086652EC6A}"/>
          </ac:spMkLst>
        </pc:spChg>
        <pc:spChg chg="mod">
          <ac:chgData name="YUMBA NDUBA, Dyesse" userId="d61d5ee8-517e-4218-9466-26c47016cb12" providerId="ADAL" clId="{F88F6814-0623-42BE-A398-67822C1FA771}" dt="2024-09-27T12:31:17.087" v="2157" actId="207"/>
          <ac:spMkLst>
            <pc:docMk/>
            <pc:sldMk cId="4253543853" sldId="378"/>
            <ac:spMk id="15" creationId="{E5C19B68-5FD6-653B-4D3B-F027960E27FB}"/>
          </ac:spMkLst>
        </pc:spChg>
        <pc:spChg chg="mod">
          <ac:chgData name="YUMBA NDUBA, Dyesse" userId="d61d5ee8-517e-4218-9466-26c47016cb12" providerId="ADAL" clId="{F88F6814-0623-42BE-A398-67822C1FA771}" dt="2024-09-27T12:31:24.361" v="2158" actId="207"/>
          <ac:spMkLst>
            <pc:docMk/>
            <pc:sldMk cId="4253543853" sldId="378"/>
            <ac:spMk id="16" creationId="{D66D4678-708C-2E64-ADDC-217A136CA2D7}"/>
          </ac:spMkLst>
        </pc:spChg>
        <pc:spChg chg="mod">
          <ac:chgData name="YUMBA NDUBA, Dyesse" userId="d61d5ee8-517e-4218-9466-26c47016cb12" providerId="ADAL" clId="{F88F6814-0623-42BE-A398-67822C1FA771}" dt="2024-09-27T12:31:29.196" v="2159" actId="207"/>
          <ac:spMkLst>
            <pc:docMk/>
            <pc:sldMk cId="4253543853" sldId="378"/>
            <ac:spMk id="17" creationId="{8A324E81-90B7-1ADE-D0BD-508737C96B93}"/>
          </ac:spMkLst>
        </pc:spChg>
      </pc:sldChg>
      <pc:sldMasterChg chg="modSldLayout">
        <pc:chgData name="YUMBA NDUBA, Dyesse" userId="d61d5ee8-517e-4218-9466-26c47016cb12" providerId="ADAL" clId="{F88F6814-0623-42BE-A398-67822C1FA771}" dt="2024-09-12T16:00:03.160" v="396" actId="1076"/>
        <pc:sldMasterMkLst>
          <pc:docMk/>
          <pc:sldMasterMk cId="1415773443" sldId="2147483648"/>
        </pc:sldMasterMkLst>
        <pc:sldLayoutChg chg="addSp delSp modSp mod">
          <pc:chgData name="YUMBA NDUBA, Dyesse" userId="d61d5ee8-517e-4218-9466-26c47016cb12" providerId="ADAL" clId="{F88F6814-0623-42BE-A398-67822C1FA771}" dt="2024-09-12T14:54:15.077" v="50" actId="1076"/>
          <pc:sldLayoutMkLst>
            <pc:docMk/>
            <pc:sldMasterMk cId="1415773443" sldId="2147483648"/>
            <pc:sldLayoutMk cId="1687929454" sldId="2147483649"/>
          </pc:sldLayoutMkLst>
          <pc:picChg chg="add mod">
            <ac:chgData name="YUMBA NDUBA, Dyesse" userId="d61d5ee8-517e-4218-9466-26c47016cb12" providerId="ADAL" clId="{F88F6814-0623-42BE-A398-67822C1FA771}" dt="2024-09-12T14:54:15.077" v="50" actId="1076"/>
            <ac:picMkLst>
              <pc:docMk/>
              <pc:sldMasterMk cId="1415773443" sldId="2147483648"/>
              <pc:sldLayoutMk cId="1687929454" sldId="2147483649"/>
              <ac:picMk id="5" creationId="{EE4A238A-76F1-6496-5A5F-0B4462FFD622}"/>
            </ac:picMkLst>
          </pc:picChg>
          <pc:picChg chg="add del mod">
            <ac:chgData name="YUMBA NDUBA, Dyesse" userId="d61d5ee8-517e-4218-9466-26c47016cb12" providerId="ADAL" clId="{F88F6814-0623-42BE-A398-67822C1FA771}" dt="2024-09-12T14:52:52.580" v="34"/>
            <ac:picMkLst>
              <pc:docMk/>
              <pc:sldMasterMk cId="1415773443" sldId="2147483648"/>
              <pc:sldLayoutMk cId="1687929454" sldId="2147483649"/>
              <ac:picMk id="6" creationId="{4FE38349-19C3-9163-327C-CB549A776E79}"/>
            </ac:picMkLst>
          </pc:picChg>
          <pc:picChg chg="add del mod">
            <ac:chgData name="YUMBA NDUBA, Dyesse" userId="d61d5ee8-517e-4218-9466-26c47016cb12" providerId="ADAL" clId="{F88F6814-0623-42BE-A398-67822C1FA771}" dt="2024-09-12T14:54:03.639" v="41"/>
            <ac:picMkLst>
              <pc:docMk/>
              <pc:sldMasterMk cId="1415773443" sldId="2147483648"/>
              <pc:sldLayoutMk cId="1687929454" sldId="2147483649"/>
              <ac:picMk id="8" creationId="{D8BA13F6-48DC-D9EF-D790-740735F26791}"/>
            </ac:picMkLst>
          </pc:picChg>
          <pc:picChg chg="add del mod">
            <ac:chgData name="YUMBA NDUBA, Dyesse" userId="d61d5ee8-517e-4218-9466-26c47016cb12" providerId="ADAL" clId="{F88F6814-0623-42BE-A398-67822C1FA771}" dt="2024-09-12T14:54:03.639" v="41"/>
            <ac:picMkLst>
              <pc:docMk/>
              <pc:sldMasterMk cId="1415773443" sldId="2147483648"/>
              <pc:sldLayoutMk cId="1687929454" sldId="2147483649"/>
              <ac:picMk id="9" creationId="{4F078D1A-5E66-DCD9-0D25-947BBF9D67F5}"/>
            </ac:picMkLst>
          </pc:picChg>
          <pc:picChg chg="mod">
            <ac:chgData name="YUMBA NDUBA, Dyesse" userId="d61d5ee8-517e-4218-9466-26c47016cb12" providerId="ADAL" clId="{F88F6814-0623-42BE-A398-67822C1FA771}" dt="2024-09-12T14:54:10.237" v="49" actId="1038"/>
            <ac:picMkLst>
              <pc:docMk/>
              <pc:sldMasterMk cId="1415773443" sldId="2147483648"/>
              <pc:sldLayoutMk cId="1687929454" sldId="2147483649"/>
              <ac:picMk id="10" creationId="{807A3732-E7A9-B344-8DAE-D56547DA56A1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5:15.943" v="58"/>
          <pc:sldLayoutMkLst>
            <pc:docMk/>
            <pc:sldMasterMk cId="1415773443" sldId="2147483648"/>
            <pc:sldLayoutMk cId="2553340886" sldId="2147483650"/>
          </pc:sldLayoutMkLst>
          <pc:picChg chg="add mod">
            <ac:chgData name="YUMBA NDUBA, Dyesse" userId="d61d5ee8-517e-4218-9466-26c47016cb12" providerId="ADAL" clId="{F88F6814-0623-42BE-A398-67822C1FA771}" dt="2024-09-12T14:55:15.943" v="58"/>
            <ac:picMkLst>
              <pc:docMk/>
              <pc:sldMasterMk cId="1415773443" sldId="2147483648"/>
              <pc:sldLayoutMk cId="2553340886" sldId="2147483650"/>
              <ac:picMk id="4" creationId="{22339A7B-8C31-5848-F7CA-9C25DBBE3843}"/>
            </ac:picMkLst>
          </pc:picChg>
          <pc:picChg chg="del">
            <ac:chgData name="YUMBA NDUBA, Dyesse" userId="d61d5ee8-517e-4218-9466-26c47016cb12" providerId="ADAL" clId="{F88F6814-0623-42BE-A398-67822C1FA771}" dt="2024-09-12T14:55:15.630" v="57" actId="478"/>
            <ac:picMkLst>
              <pc:docMk/>
              <pc:sldMasterMk cId="1415773443" sldId="2147483648"/>
              <pc:sldLayoutMk cId="2553340886" sldId="2147483650"/>
              <ac:picMk id="8" creationId="{E3EDB005-A3A8-244D-9176-D7DF06EAD0E9}"/>
            </ac:picMkLst>
          </pc:picChg>
          <pc:picChg chg="add mod">
            <ac:chgData name="YUMBA NDUBA, Dyesse" userId="d61d5ee8-517e-4218-9466-26c47016cb12" providerId="ADAL" clId="{F88F6814-0623-42BE-A398-67822C1FA771}" dt="2024-09-12T14:55:15.943" v="58"/>
            <ac:picMkLst>
              <pc:docMk/>
              <pc:sldMasterMk cId="1415773443" sldId="2147483648"/>
              <pc:sldLayoutMk cId="2553340886" sldId="2147483650"/>
              <ac:picMk id="9" creationId="{BE6CAF46-6C99-7AD7-9906-1D7DB5449AC8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2:00.979" v="24"/>
          <pc:sldLayoutMkLst>
            <pc:docMk/>
            <pc:sldMasterMk cId="1415773443" sldId="2147483648"/>
            <pc:sldLayoutMk cId="2136339372" sldId="2147483652"/>
          </pc:sldLayoutMkLst>
          <pc:picChg chg="add mod">
            <ac:chgData name="YUMBA NDUBA, Dyesse" userId="d61d5ee8-517e-4218-9466-26c47016cb12" providerId="ADAL" clId="{F88F6814-0623-42BE-A398-67822C1FA771}" dt="2024-09-12T14:52:00.979" v="24"/>
            <ac:picMkLst>
              <pc:docMk/>
              <pc:sldMasterMk cId="1415773443" sldId="2147483648"/>
              <pc:sldLayoutMk cId="2136339372" sldId="2147483652"/>
              <ac:picMk id="5" creationId="{F1B0E8FC-95FD-2876-0A0B-63C4C62014CB}"/>
            </ac:picMkLst>
          </pc:picChg>
          <pc:picChg chg="del">
            <ac:chgData name="YUMBA NDUBA, Dyesse" userId="d61d5ee8-517e-4218-9466-26c47016cb12" providerId="ADAL" clId="{F88F6814-0623-42BE-A398-67822C1FA771}" dt="2024-09-12T14:52:00.092" v="23" actId="478"/>
            <ac:picMkLst>
              <pc:docMk/>
              <pc:sldMasterMk cId="1415773443" sldId="2147483648"/>
              <pc:sldLayoutMk cId="2136339372" sldId="2147483652"/>
              <ac:picMk id="11" creationId="{A3318E81-63F9-2444-AF93-3EF243AFF18C}"/>
            </ac:picMkLst>
          </pc:picChg>
          <pc:picChg chg="add mod">
            <ac:chgData name="YUMBA NDUBA, Dyesse" userId="d61d5ee8-517e-4218-9466-26c47016cb12" providerId="ADAL" clId="{F88F6814-0623-42BE-A398-67822C1FA771}" dt="2024-09-12T14:52:00.979" v="24"/>
            <ac:picMkLst>
              <pc:docMk/>
              <pc:sldMasterMk cId="1415773443" sldId="2147483648"/>
              <pc:sldLayoutMk cId="2136339372" sldId="2147483652"/>
              <ac:picMk id="12" creationId="{A86C3A91-0D39-81A3-B7CB-A56BF7CA2E46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2:05.885" v="26"/>
          <pc:sldLayoutMkLst>
            <pc:docMk/>
            <pc:sldMasterMk cId="1415773443" sldId="2147483648"/>
            <pc:sldLayoutMk cId="2904554138" sldId="2147483653"/>
          </pc:sldLayoutMkLst>
          <pc:picChg chg="add mod">
            <ac:chgData name="YUMBA NDUBA, Dyesse" userId="d61d5ee8-517e-4218-9466-26c47016cb12" providerId="ADAL" clId="{F88F6814-0623-42BE-A398-67822C1FA771}" dt="2024-09-12T14:52:05.885" v="26"/>
            <ac:picMkLst>
              <pc:docMk/>
              <pc:sldMasterMk cId="1415773443" sldId="2147483648"/>
              <pc:sldLayoutMk cId="2904554138" sldId="2147483653"/>
              <ac:picMk id="3" creationId="{26DFB541-A051-F7CC-89F6-ED2590E71D7C}"/>
            </ac:picMkLst>
          </pc:picChg>
          <pc:picChg chg="add mod">
            <ac:chgData name="YUMBA NDUBA, Dyesse" userId="d61d5ee8-517e-4218-9466-26c47016cb12" providerId="ADAL" clId="{F88F6814-0623-42BE-A398-67822C1FA771}" dt="2024-09-12T14:52:05.885" v="26"/>
            <ac:picMkLst>
              <pc:docMk/>
              <pc:sldMasterMk cId="1415773443" sldId="2147483648"/>
              <pc:sldLayoutMk cId="2904554138" sldId="2147483653"/>
              <ac:picMk id="5" creationId="{18D8A7C5-B07F-C065-1629-FB92DFC0E4BC}"/>
            </ac:picMkLst>
          </pc:picChg>
          <pc:picChg chg="del">
            <ac:chgData name="YUMBA NDUBA, Dyesse" userId="d61d5ee8-517e-4218-9466-26c47016cb12" providerId="ADAL" clId="{F88F6814-0623-42BE-A398-67822C1FA771}" dt="2024-09-12T14:52:05.431" v="25" actId="478"/>
            <ac:picMkLst>
              <pc:docMk/>
              <pc:sldMasterMk cId="1415773443" sldId="2147483648"/>
              <pc:sldLayoutMk cId="2904554138" sldId="2147483653"/>
              <ac:picMk id="14" creationId="{60CC6A7D-F186-344A-AFAE-1F4FB8A6C36E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5:45.287" v="64"/>
          <pc:sldLayoutMkLst>
            <pc:docMk/>
            <pc:sldMasterMk cId="1415773443" sldId="2147483648"/>
            <pc:sldLayoutMk cId="4091398122" sldId="2147483654"/>
          </pc:sldLayoutMkLst>
          <pc:picChg chg="add mod">
            <ac:chgData name="YUMBA NDUBA, Dyesse" userId="d61d5ee8-517e-4218-9466-26c47016cb12" providerId="ADAL" clId="{F88F6814-0623-42BE-A398-67822C1FA771}" dt="2024-09-12T14:55:45.287" v="64"/>
            <ac:picMkLst>
              <pc:docMk/>
              <pc:sldMasterMk cId="1415773443" sldId="2147483648"/>
              <pc:sldLayoutMk cId="4091398122" sldId="2147483654"/>
              <ac:picMk id="3" creationId="{419A5A91-10DC-00B5-9690-66D7CE20C996}"/>
            </ac:picMkLst>
          </pc:picChg>
          <pc:picChg chg="del">
            <ac:chgData name="YUMBA NDUBA, Dyesse" userId="d61d5ee8-517e-4218-9466-26c47016cb12" providerId="ADAL" clId="{F88F6814-0623-42BE-A398-67822C1FA771}" dt="2024-09-12T14:55:44.935" v="63" actId="478"/>
            <ac:picMkLst>
              <pc:docMk/>
              <pc:sldMasterMk cId="1415773443" sldId="2147483648"/>
              <pc:sldLayoutMk cId="4091398122" sldId="2147483654"/>
              <ac:picMk id="7" creationId="{3B07DB3F-88D4-4949-9C4B-3D78CB2090BF}"/>
            </ac:picMkLst>
          </pc:picChg>
          <pc:picChg chg="add mod">
            <ac:chgData name="YUMBA NDUBA, Dyesse" userId="d61d5ee8-517e-4218-9466-26c47016cb12" providerId="ADAL" clId="{F88F6814-0623-42BE-A398-67822C1FA771}" dt="2024-09-12T14:55:45.287" v="64"/>
            <ac:picMkLst>
              <pc:docMk/>
              <pc:sldMasterMk cId="1415773443" sldId="2147483648"/>
              <pc:sldLayoutMk cId="4091398122" sldId="2147483654"/>
              <ac:picMk id="8" creationId="{E66B3D30-0FEB-5ACB-D523-68038FCE76BB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6:13.818" v="76"/>
          <pc:sldLayoutMkLst>
            <pc:docMk/>
            <pc:sldMasterMk cId="1415773443" sldId="2147483648"/>
            <pc:sldLayoutMk cId="1941698101" sldId="2147483656"/>
          </pc:sldLayoutMkLst>
          <pc:picChg chg="add mod">
            <ac:chgData name="YUMBA NDUBA, Dyesse" userId="d61d5ee8-517e-4218-9466-26c47016cb12" providerId="ADAL" clId="{F88F6814-0623-42BE-A398-67822C1FA771}" dt="2024-09-12T14:56:13.818" v="76"/>
            <ac:picMkLst>
              <pc:docMk/>
              <pc:sldMasterMk cId="1415773443" sldId="2147483648"/>
              <pc:sldLayoutMk cId="1941698101" sldId="2147483656"/>
              <ac:picMk id="5" creationId="{8A3DD4E1-EC66-C256-401F-5AE49D1157E5}"/>
            </ac:picMkLst>
          </pc:picChg>
          <pc:picChg chg="del">
            <ac:chgData name="YUMBA NDUBA, Dyesse" userId="d61d5ee8-517e-4218-9466-26c47016cb12" providerId="ADAL" clId="{F88F6814-0623-42BE-A398-67822C1FA771}" dt="2024-09-12T14:56:13.510" v="75" actId="478"/>
            <ac:picMkLst>
              <pc:docMk/>
              <pc:sldMasterMk cId="1415773443" sldId="2147483648"/>
              <pc:sldLayoutMk cId="1941698101" sldId="2147483656"/>
              <ac:picMk id="10" creationId="{895724E3-FDE3-2149-BB91-FE058CAA94B4}"/>
            </ac:picMkLst>
          </pc:picChg>
          <pc:picChg chg="add mod">
            <ac:chgData name="YUMBA NDUBA, Dyesse" userId="d61d5ee8-517e-4218-9466-26c47016cb12" providerId="ADAL" clId="{F88F6814-0623-42BE-A398-67822C1FA771}" dt="2024-09-12T14:56:13.818" v="76"/>
            <ac:picMkLst>
              <pc:docMk/>
              <pc:sldMasterMk cId="1415773443" sldId="2147483648"/>
              <pc:sldLayoutMk cId="1941698101" sldId="2147483656"/>
              <ac:picMk id="11" creationId="{DDFDB69E-1E53-8D85-0DA2-327EC5DE0507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6:17.228" v="78"/>
          <pc:sldLayoutMkLst>
            <pc:docMk/>
            <pc:sldMasterMk cId="1415773443" sldId="2147483648"/>
            <pc:sldLayoutMk cId="3762871294" sldId="2147483657"/>
          </pc:sldLayoutMkLst>
          <pc:picChg chg="add mod">
            <ac:chgData name="YUMBA NDUBA, Dyesse" userId="d61d5ee8-517e-4218-9466-26c47016cb12" providerId="ADAL" clId="{F88F6814-0623-42BE-A398-67822C1FA771}" dt="2024-09-12T14:56:17.228" v="78"/>
            <ac:picMkLst>
              <pc:docMk/>
              <pc:sldMasterMk cId="1415773443" sldId="2147483648"/>
              <pc:sldLayoutMk cId="3762871294" sldId="2147483657"/>
              <ac:picMk id="5" creationId="{7C754426-63A1-87BC-9524-342296E91D3B}"/>
            </ac:picMkLst>
          </pc:picChg>
          <pc:picChg chg="del">
            <ac:chgData name="YUMBA NDUBA, Dyesse" userId="d61d5ee8-517e-4218-9466-26c47016cb12" providerId="ADAL" clId="{F88F6814-0623-42BE-A398-67822C1FA771}" dt="2024-09-12T14:56:16.931" v="77" actId="478"/>
            <ac:picMkLst>
              <pc:docMk/>
              <pc:sldMasterMk cId="1415773443" sldId="2147483648"/>
              <pc:sldLayoutMk cId="3762871294" sldId="2147483657"/>
              <ac:picMk id="8" creationId="{42992776-3670-F24B-B4C8-03460D5C00EF}"/>
            </ac:picMkLst>
          </pc:picChg>
          <pc:picChg chg="add mod">
            <ac:chgData name="YUMBA NDUBA, Dyesse" userId="d61d5ee8-517e-4218-9466-26c47016cb12" providerId="ADAL" clId="{F88F6814-0623-42BE-A398-67822C1FA771}" dt="2024-09-12T14:56:17.228" v="78"/>
            <ac:picMkLst>
              <pc:docMk/>
              <pc:sldMasterMk cId="1415773443" sldId="2147483648"/>
              <pc:sldLayoutMk cId="3762871294" sldId="2147483657"/>
              <ac:picMk id="10" creationId="{87E6AEEE-F5FF-FAC6-9285-8A1D9475E3EC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0:56.990" v="12"/>
          <pc:sldLayoutMkLst>
            <pc:docMk/>
            <pc:sldMasterMk cId="1415773443" sldId="2147483648"/>
            <pc:sldLayoutMk cId="2844920631" sldId="2147483658"/>
          </pc:sldLayoutMkLst>
          <pc:picChg chg="add mod">
            <ac:chgData name="YUMBA NDUBA, Dyesse" userId="d61d5ee8-517e-4218-9466-26c47016cb12" providerId="ADAL" clId="{F88F6814-0623-42BE-A398-67822C1FA771}" dt="2024-09-12T14:50:56.990" v="12"/>
            <ac:picMkLst>
              <pc:docMk/>
              <pc:sldMasterMk cId="1415773443" sldId="2147483648"/>
              <pc:sldLayoutMk cId="2844920631" sldId="2147483658"/>
              <ac:picMk id="3" creationId="{033C1924-9E39-E42F-79F3-5CC6147B6081}"/>
            </ac:picMkLst>
          </pc:picChg>
          <pc:picChg chg="add mod">
            <ac:chgData name="YUMBA NDUBA, Dyesse" userId="d61d5ee8-517e-4218-9466-26c47016cb12" providerId="ADAL" clId="{F88F6814-0623-42BE-A398-67822C1FA771}" dt="2024-09-12T14:50:56.990" v="12"/>
            <ac:picMkLst>
              <pc:docMk/>
              <pc:sldMasterMk cId="1415773443" sldId="2147483648"/>
              <pc:sldLayoutMk cId="2844920631" sldId="2147483658"/>
              <ac:picMk id="4" creationId="{621E73B4-A535-EC08-007D-49077F408BA3}"/>
            </ac:picMkLst>
          </pc:picChg>
          <pc:picChg chg="del">
            <ac:chgData name="YUMBA NDUBA, Dyesse" userId="d61d5ee8-517e-4218-9466-26c47016cb12" providerId="ADAL" clId="{F88F6814-0623-42BE-A398-67822C1FA771}" dt="2024-09-12T14:50:56.516" v="11" actId="478"/>
            <ac:picMkLst>
              <pc:docMk/>
              <pc:sldMasterMk cId="1415773443" sldId="2147483648"/>
              <pc:sldLayoutMk cId="2844920631" sldId="2147483658"/>
              <ac:picMk id="7" creationId="{41AFBD7E-873F-FC49-A840-08A744808DFD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1:14.470" v="16"/>
          <pc:sldLayoutMkLst>
            <pc:docMk/>
            <pc:sldMasterMk cId="1415773443" sldId="2147483648"/>
            <pc:sldLayoutMk cId="4271663569" sldId="2147483660"/>
          </pc:sldLayoutMkLst>
          <pc:picChg chg="add mod">
            <ac:chgData name="YUMBA NDUBA, Dyesse" userId="d61d5ee8-517e-4218-9466-26c47016cb12" providerId="ADAL" clId="{F88F6814-0623-42BE-A398-67822C1FA771}" dt="2024-09-12T14:51:14.470" v="16"/>
            <ac:picMkLst>
              <pc:docMk/>
              <pc:sldMasterMk cId="1415773443" sldId="2147483648"/>
              <pc:sldLayoutMk cId="4271663569" sldId="2147483660"/>
              <ac:picMk id="4" creationId="{83A2C204-2212-B3C1-85F3-BD6F455C3C2F}"/>
            </ac:picMkLst>
          </pc:picChg>
          <pc:picChg chg="add mod">
            <ac:chgData name="YUMBA NDUBA, Dyesse" userId="d61d5ee8-517e-4218-9466-26c47016cb12" providerId="ADAL" clId="{F88F6814-0623-42BE-A398-67822C1FA771}" dt="2024-09-12T14:51:14.470" v="16"/>
            <ac:picMkLst>
              <pc:docMk/>
              <pc:sldMasterMk cId="1415773443" sldId="2147483648"/>
              <pc:sldLayoutMk cId="4271663569" sldId="2147483660"/>
              <ac:picMk id="8" creationId="{4C86A434-4BE6-0193-77EE-0C7C6F2100E5}"/>
            </ac:picMkLst>
          </pc:picChg>
          <pc:picChg chg="del">
            <ac:chgData name="YUMBA NDUBA, Dyesse" userId="d61d5ee8-517e-4218-9466-26c47016cb12" providerId="ADAL" clId="{F88F6814-0623-42BE-A398-67822C1FA771}" dt="2024-09-12T14:51:14.061" v="15" actId="478"/>
            <ac:picMkLst>
              <pc:docMk/>
              <pc:sldMasterMk cId="1415773443" sldId="2147483648"/>
              <pc:sldLayoutMk cId="4271663569" sldId="2147483660"/>
              <ac:picMk id="9" creationId="{1A501AEF-ABA1-5B46-9DF6-FA16A49F32FF}"/>
            </ac:picMkLst>
          </pc:picChg>
        </pc:sldLayoutChg>
        <pc:sldLayoutChg chg="addSp modSp mod">
          <pc:chgData name="YUMBA NDUBA, Dyesse" userId="d61d5ee8-517e-4218-9466-26c47016cb12" providerId="ADAL" clId="{F88F6814-0623-42BE-A398-67822C1FA771}" dt="2024-09-12T14:50:15.414" v="6" actId="1076"/>
          <pc:sldLayoutMkLst>
            <pc:docMk/>
            <pc:sldMasterMk cId="1415773443" sldId="2147483648"/>
            <pc:sldLayoutMk cId="1572948822" sldId="2147483661"/>
          </pc:sldLayoutMkLst>
          <pc:picChg chg="add mod">
            <ac:chgData name="YUMBA NDUBA, Dyesse" userId="d61d5ee8-517e-4218-9466-26c47016cb12" providerId="ADAL" clId="{F88F6814-0623-42BE-A398-67822C1FA771}" dt="2024-09-12T14:50:15.414" v="6" actId="1076"/>
            <ac:picMkLst>
              <pc:docMk/>
              <pc:sldMasterMk cId="1415773443" sldId="2147483648"/>
              <pc:sldLayoutMk cId="1572948822" sldId="2147483661"/>
              <ac:picMk id="4" creationId="{41024894-12DE-C8BB-468E-BBFDBE016217}"/>
            </ac:picMkLst>
          </pc:picChg>
          <pc:picChg chg="mod">
            <ac:chgData name="YUMBA NDUBA, Dyesse" userId="d61d5ee8-517e-4218-9466-26c47016cb12" providerId="ADAL" clId="{F88F6814-0623-42BE-A398-67822C1FA771}" dt="2024-09-12T14:50:11.676" v="5" actId="1076"/>
            <ac:picMkLst>
              <pc:docMk/>
              <pc:sldMasterMk cId="1415773443" sldId="2147483648"/>
              <pc:sldLayoutMk cId="1572948822" sldId="2147483661"/>
              <ac:picMk id="9" creationId="{522893C7-C83B-014A-8B5D-560C13D7980C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4:41.944" v="52"/>
          <pc:sldLayoutMkLst>
            <pc:docMk/>
            <pc:sldMasterMk cId="1415773443" sldId="2147483648"/>
            <pc:sldLayoutMk cId="3388912792" sldId="2147483662"/>
          </pc:sldLayoutMkLst>
          <pc:picChg chg="add mod">
            <ac:chgData name="YUMBA NDUBA, Dyesse" userId="d61d5ee8-517e-4218-9466-26c47016cb12" providerId="ADAL" clId="{F88F6814-0623-42BE-A398-67822C1FA771}" dt="2024-09-12T14:54:41.944" v="52"/>
            <ac:picMkLst>
              <pc:docMk/>
              <pc:sldMasterMk cId="1415773443" sldId="2147483648"/>
              <pc:sldLayoutMk cId="3388912792" sldId="2147483662"/>
              <ac:picMk id="3" creationId="{96E67623-287E-242F-5662-550DEEE97B5D}"/>
            </ac:picMkLst>
          </pc:picChg>
          <pc:picChg chg="add mod">
            <ac:chgData name="YUMBA NDUBA, Dyesse" userId="d61d5ee8-517e-4218-9466-26c47016cb12" providerId="ADAL" clId="{F88F6814-0623-42BE-A398-67822C1FA771}" dt="2024-09-12T14:54:41.944" v="52"/>
            <ac:picMkLst>
              <pc:docMk/>
              <pc:sldMasterMk cId="1415773443" sldId="2147483648"/>
              <pc:sldLayoutMk cId="3388912792" sldId="2147483662"/>
              <ac:picMk id="4" creationId="{4F9CFAC5-F117-DC3D-A74A-9832E2034BD4}"/>
            </ac:picMkLst>
          </pc:picChg>
          <pc:picChg chg="del">
            <ac:chgData name="YUMBA NDUBA, Dyesse" userId="d61d5ee8-517e-4218-9466-26c47016cb12" providerId="ADAL" clId="{F88F6814-0623-42BE-A398-67822C1FA771}" dt="2024-09-12T14:54:41.630" v="51" actId="478"/>
            <ac:picMkLst>
              <pc:docMk/>
              <pc:sldMasterMk cId="1415773443" sldId="2147483648"/>
              <pc:sldLayoutMk cId="3388912792" sldId="2147483662"/>
              <ac:picMk id="9" creationId="{8D1B0992-9F08-4D46-9772-C6DCA591D5B0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0:26.822" v="8"/>
          <pc:sldLayoutMkLst>
            <pc:docMk/>
            <pc:sldMasterMk cId="1415773443" sldId="2147483648"/>
            <pc:sldLayoutMk cId="391455034" sldId="2147483663"/>
          </pc:sldLayoutMkLst>
          <pc:picChg chg="add mod">
            <ac:chgData name="YUMBA NDUBA, Dyesse" userId="d61d5ee8-517e-4218-9466-26c47016cb12" providerId="ADAL" clId="{F88F6814-0623-42BE-A398-67822C1FA771}" dt="2024-09-12T14:50:26.822" v="8"/>
            <ac:picMkLst>
              <pc:docMk/>
              <pc:sldMasterMk cId="1415773443" sldId="2147483648"/>
              <pc:sldLayoutMk cId="391455034" sldId="2147483663"/>
              <ac:picMk id="4" creationId="{A93685AC-A21E-8DFA-F3C8-356B99F8D8DC}"/>
            </ac:picMkLst>
          </pc:picChg>
          <pc:picChg chg="add mod">
            <ac:chgData name="YUMBA NDUBA, Dyesse" userId="d61d5ee8-517e-4218-9466-26c47016cb12" providerId="ADAL" clId="{F88F6814-0623-42BE-A398-67822C1FA771}" dt="2024-09-12T14:50:26.822" v="8"/>
            <ac:picMkLst>
              <pc:docMk/>
              <pc:sldMasterMk cId="1415773443" sldId="2147483648"/>
              <pc:sldLayoutMk cId="391455034" sldId="2147483663"/>
              <ac:picMk id="5" creationId="{25170850-0645-46FF-91D7-0D04FCC7EE78}"/>
            </ac:picMkLst>
          </pc:picChg>
          <pc:picChg chg="del">
            <ac:chgData name="YUMBA NDUBA, Dyesse" userId="d61d5ee8-517e-4218-9466-26c47016cb12" providerId="ADAL" clId="{F88F6814-0623-42BE-A398-67822C1FA771}" dt="2024-09-12T14:50:26.366" v="7" actId="478"/>
            <ac:picMkLst>
              <pc:docMk/>
              <pc:sldMasterMk cId="1415773443" sldId="2147483648"/>
              <pc:sldLayoutMk cId="391455034" sldId="2147483663"/>
              <ac:picMk id="9" creationId="{522893C7-C83B-014A-8B5D-560C13D7980C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0:34.751" v="10"/>
          <pc:sldLayoutMkLst>
            <pc:docMk/>
            <pc:sldMasterMk cId="1415773443" sldId="2147483648"/>
            <pc:sldLayoutMk cId="3474559508" sldId="2147483665"/>
          </pc:sldLayoutMkLst>
          <pc:picChg chg="add mod">
            <ac:chgData name="YUMBA NDUBA, Dyesse" userId="d61d5ee8-517e-4218-9466-26c47016cb12" providerId="ADAL" clId="{F88F6814-0623-42BE-A398-67822C1FA771}" dt="2024-09-12T14:50:34.751" v="10"/>
            <ac:picMkLst>
              <pc:docMk/>
              <pc:sldMasterMk cId="1415773443" sldId="2147483648"/>
              <pc:sldLayoutMk cId="3474559508" sldId="2147483665"/>
              <ac:picMk id="4" creationId="{691B04ED-7661-16FC-DC28-AB4EEFD6B00C}"/>
            </ac:picMkLst>
          </pc:picChg>
          <pc:picChg chg="add mod">
            <ac:chgData name="YUMBA NDUBA, Dyesse" userId="d61d5ee8-517e-4218-9466-26c47016cb12" providerId="ADAL" clId="{F88F6814-0623-42BE-A398-67822C1FA771}" dt="2024-09-12T14:50:34.751" v="10"/>
            <ac:picMkLst>
              <pc:docMk/>
              <pc:sldMasterMk cId="1415773443" sldId="2147483648"/>
              <pc:sldLayoutMk cId="3474559508" sldId="2147483665"/>
              <ac:picMk id="5" creationId="{53DB5AC8-5D2E-2341-8D17-F50C2472C814}"/>
            </ac:picMkLst>
          </pc:picChg>
          <pc:picChg chg="del">
            <ac:chgData name="YUMBA NDUBA, Dyesse" userId="d61d5ee8-517e-4218-9466-26c47016cb12" providerId="ADAL" clId="{F88F6814-0623-42BE-A398-67822C1FA771}" dt="2024-09-12T14:50:34.319" v="9" actId="478"/>
            <ac:picMkLst>
              <pc:docMk/>
              <pc:sldMasterMk cId="1415773443" sldId="2147483648"/>
              <pc:sldLayoutMk cId="3474559508" sldId="2147483665"/>
              <ac:picMk id="9" creationId="{522893C7-C83B-014A-8B5D-560C13D7980C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5:49.692" v="66"/>
          <pc:sldLayoutMkLst>
            <pc:docMk/>
            <pc:sldMasterMk cId="1415773443" sldId="2147483648"/>
            <pc:sldLayoutMk cId="3842993706" sldId="2147483666"/>
          </pc:sldLayoutMkLst>
          <pc:picChg chg="add mod">
            <ac:chgData name="YUMBA NDUBA, Dyesse" userId="d61d5ee8-517e-4218-9466-26c47016cb12" providerId="ADAL" clId="{F88F6814-0623-42BE-A398-67822C1FA771}" dt="2024-09-12T14:55:49.692" v="66"/>
            <ac:picMkLst>
              <pc:docMk/>
              <pc:sldMasterMk cId="1415773443" sldId="2147483648"/>
              <pc:sldLayoutMk cId="3842993706" sldId="2147483666"/>
              <ac:picMk id="4" creationId="{88A0D6DE-5D09-460D-EA0D-517D4B21AB1A}"/>
            </ac:picMkLst>
          </pc:picChg>
          <pc:picChg chg="del">
            <ac:chgData name="YUMBA NDUBA, Dyesse" userId="d61d5ee8-517e-4218-9466-26c47016cb12" providerId="ADAL" clId="{F88F6814-0623-42BE-A398-67822C1FA771}" dt="2024-09-12T14:55:49.350" v="65" actId="478"/>
            <ac:picMkLst>
              <pc:docMk/>
              <pc:sldMasterMk cId="1415773443" sldId="2147483648"/>
              <pc:sldLayoutMk cId="3842993706" sldId="2147483666"/>
              <ac:picMk id="8" creationId="{B0D277E7-B8AB-6149-A9B0-222EC5A514B8}"/>
            </ac:picMkLst>
          </pc:picChg>
          <pc:picChg chg="add mod">
            <ac:chgData name="YUMBA NDUBA, Dyesse" userId="d61d5ee8-517e-4218-9466-26c47016cb12" providerId="ADAL" clId="{F88F6814-0623-42BE-A398-67822C1FA771}" dt="2024-09-12T14:55:49.692" v="66"/>
            <ac:picMkLst>
              <pc:docMk/>
              <pc:sldMasterMk cId="1415773443" sldId="2147483648"/>
              <pc:sldLayoutMk cId="3842993706" sldId="2147483666"/>
              <ac:picMk id="9" creationId="{8B26E133-1086-1149-35E0-C96A23607F4C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1:03.834" v="14"/>
          <pc:sldLayoutMkLst>
            <pc:docMk/>
            <pc:sldMasterMk cId="1415773443" sldId="2147483648"/>
            <pc:sldLayoutMk cId="1436244910" sldId="2147483667"/>
          </pc:sldLayoutMkLst>
          <pc:picChg chg="add mod">
            <ac:chgData name="YUMBA NDUBA, Dyesse" userId="d61d5ee8-517e-4218-9466-26c47016cb12" providerId="ADAL" clId="{F88F6814-0623-42BE-A398-67822C1FA771}" dt="2024-09-12T14:51:03.834" v="14"/>
            <ac:picMkLst>
              <pc:docMk/>
              <pc:sldMasterMk cId="1415773443" sldId="2147483648"/>
              <pc:sldLayoutMk cId="1436244910" sldId="2147483667"/>
              <ac:picMk id="3" creationId="{7597ED9D-09F2-8EC1-9CE8-A7EBCF4D09CD}"/>
            </ac:picMkLst>
          </pc:picChg>
          <pc:picChg chg="add mod">
            <ac:chgData name="YUMBA NDUBA, Dyesse" userId="d61d5ee8-517e-4218-9466-26c47016cb12" providerId="ADAL" clId="{F88F6814-0623-42BE-A398-67822C1FA771}" dt="2024-09-12T14:51:03.834" v="14"/>
            <ac:picMkLst>
              <pc:docMk/>
              <pc:sldMasterMk cId="1415773443" sldId="2147483648"/>
              <pc:sldLayoutMk cId="1436244910" sldId="2147483667"/>
              <ac:picMk id="4" creationId="{6BC438A3-0204-7DC2-EFAA-B8676D361785}"/>
            </ac:picMkLst>
          </pc:picChg>
          <pc:picChg chg="del">
            <ac:chgData name="YUMBA NDUBA, Dyesse" userId="d61d5ee8-517e-4218-9466-26c47016cb12" providerId="ADAL" clId="{F88F6814-0623-42BE-A398-67822C1FA771}" dt="2024-09-12T14:51:03.393" v="13" actId="478"/>
            <ac:picMkLst>
              <pc:docMk/>
              <pc:sldMasterMk cId="1415773443" sldId="2147483648"/>
              <pc:sldLayoutMk cId="1436244910" sldId="2147483667"/>
              <ac:picMk id="9" creationId="{DF07AB91-D215-9B41-9808-46FFB4D27588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6:00:03.160" v="396" actId="1076"/>
          <pc:sldLayoutMkLst>
            <pc:docMk/>
            <pc:sldMasterMk cId="1415773443" sldId="2147483648"/>
            <pc:sldLayoutMk cId="2053053294" sldId="2147483669"/>
          </pc:sldLayoutMkLst>
          <pc:picChg chg="add mod">
            <ac:chgData name="YUMBA NDUBA, Dyesse" userId="d61d5ee8-517e-4218-9466-26c47016cb12" providerId="ADAL" clId="{F88F6814-0623-42BE-A398-67822C1FA771}" dt="2024-09-12T14:56:48.247" v="82"/>
            <ac:picMkLst>
              <pc:docMk/>
              <pc:sldMasterMk cId="1415773443" sldId="2147483648"/>
              <pc:sldLayoutMk cId="2053053294" sldId="2147483669"/>
              <ac:picMk id="3" creationId="{DAF2D5FC-339F-1B75-D59F-F05329B32AB7}"/>
            </ac:picMkLst>
          </pc:picChg>
          <pc:picChg chg="add mod">
            <ac:chgData name="YUMBA NDUBA, Dyesse" userId="d61d5ee8-517e-4218-9466-26c47016cb12" providerId="ADAL" clId="{F88F6814-0623-42BE-A398-67822C1FA771}" dt="2024-09-12T14:56:48.247" v="82"/>
            <ac:picMkLst>
              <pc:docMk/>
              <pc:sldMasterMk cId="1415773443" sldId="2147483648"/>
              <pc:sldLayoutMk cId="2053053294" sldId="2147483669"/>
              <ac:picMk id="4" creationId="{181C9C2D-CBDC-F995-945B-D8FE39481A0A}"/>
            </ac:picMkLst>
          </pc:picChg>
          <pc:picChg chg="del">
            <ac:chgData name="YUMBA NDUBA, Dyesse" userId="d61d5ee8-517e-4218-9466-26c47016cb12" providerId="ADAL" clId="{F88F6814-0623-42BE-A398-67822C1FA771}" dt="2024-09-12T15:59:18.268" v="389" actId="478"/>
            <ac:picMkLst>
              <pc:docMk/>
              <pc:sldMasterMk cId="1415773443" sldId="2147483648"/>
              <pc:sldLayoutMk cId="2053053294" sldId="2147483669"/>
              <ac:picMk id="7" creationId="{FCD3ED49-EBD8-B24A-AA9F-F66408900366}"/>
            </ac:picMkLst>
          </pc:picChg>
          <pc:picChg chg="del">
            <ac:chgData name="YUMBA NDUBA, Dyesse" userId="d61d5ee8-517e-4218-9466-26c47016cb12" providerId="ADAL" clId="{F88F6814-0623-42BE-A398-67822C1FA771}" dt="2024-09-12T14:56:47.959" v="81" actId="478"/>
            <ac:picMkLst>
              <pc:docMk/>
              <pc:sldMasterMk cId="1415773443" sldId="2147483648"/>
              <pc:sldLayoutMk cId="2053053294" sldId="2147483669"/>
              <ac:picMk id="9" creationId="{9F263B6D-8996-474F-BAA8-575C05E6660E}"/>
            </ac:picMkLst>
          </pc:picChg>
          <pc:picChg chg="add mod ord">
            <ac:chgData name="YUMBA NDUBA, Dyesse" userId="d61d5ee8-517e-4218-9466-26c47016cb12" providerId="ADAL" clId="{F88F6814-0623-42BE-A398-67822C1FA771}" dt="2024-09-12T16:00:03.160" v="396" actId="1076"/>
            <ac:picMkLst>
              <pc:docMk/>
              <pc:sldMasterMk cId="1415773443" sldId="2147483648"/>
              <pc:sldLayoutMk cId="2053053294" sldId="2147483669"/>
              <ac:picMk id="10" creationId="{31A90D24-E546-D45B-E36F-FC63441374DD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6:52.621" v="84"/>
          <pc:sldLayoutMkLst>
            <pc:docMk/>
            <pc:sldMasterMk cId="1415773443" sldId="2147483648"/>
            <pc:sldLayoutMk cId="3038216306" sldId="2147483670"/>
          </pc:sldLayoutMkLst>
          <pc:picChg chg="add mod">
            <ac:chgData name="YUMBA NDUBA, Dyesse" userId="d61d5ee8-517e-4218-9466-26c47016cb12" providerId="ADAL" clId="{F88F6814-0623-42BE-A398-67822C1FA771}" dt="2024-09-12T14:56:52.621" v="84"/>
            <ac:picMkLst>
              <pc:docMk/>
              <pc:sldMasterMk cId="1415773443" sldId="2147483648"/>
              <pc:sldLayoutMk cId="3038216306" sldId="2147483670"/>
              <ac:picMk id="3" creationId="{9978B6EA-89F5-D05F-21B1-A50C044F485C}"/>
            </ac:picMkLst>
          </pc:picChg>
          <pc:picChg chg="add mod">
            <ac:chgData name="YUMBA NDUBA, Dyesse" userId="d61d5ee8-517e-4218-9466-26c47016cb12" providerId="ADAL" clId="{F88F6814-0623-42BE-A398-67822C1FA771}" dt="2024-09-12T14:56:52.621" v="84"/>
            <ac:picMkLst>
              <pc:docMk/>
              <pc:sldMasterMk cId="1415773443" sldId="2147483648"/>
              <pc:sldLayoutMk cId="3038216306" sldId="2147483670"/>
              <ac:picMk id="4" creationId="{340F4CAF-DF13-2A17-D304-45B92E8326B3}"/>
            </ac:picMkLst>
          </pc:picChg>
          <pc:picChg chg="del">
            <ac:chgData name="YUMBA NDUBA, Dyesse" userId="d61d5ee8-517e-4218-9466-26c47016cb12" providerId="ADAL" clId="{F88F6814-0623-42BE-A398-67822C1FA771}" dt="2024-09-12T14:56:52.351" v="83" actId="478"/>
            <ac:picMkLst>
              <pc:docMk/>
              <pc:sldMasterMk cId="1415773443" sldId="2147483648"/>
              <pc:sldLayoutMk cId="3038216306" sldId="2147483670"/>
              <ac:picMk id="9" creationId="{C31A47E6-021F-C944-BAE1-D55D61F608A4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6:58.661" v="86"/>
          <pc:sldLayoutMkLst>
            <pc:docMk/>
            <pc:sldMasterMk cId="1415773443" sldId="2147483648"/>
            <pc:sldLayoutMk cId="239223990" sldId="2147483671"/>
          </pc:sldLayoutMkLst>
          <pc:picChg chg="add mod">
            <ac:chgData name="YUMBA NDUBA, Dyesse" userId="d61d5ee8-517e-4218-9466-26c47016cb12" providerId="ADAL" clId="{F88F6814-0623-42BE-A398-67822C1FA771}" dt="2024-09-12T14:56:58.661" v="86"/>
            <ac:picMkLst>
              <pc:docMk/>
              <pc:sldMasterMk cId="1415773443" sldId="2147483648"/>
              <pc:sldLayoutMk cId="239223990" sldId="2147483671"/>
              <ac:picMk id="3" creationId="{B314F106-DD61-6613-B1D8-76E9E7276DFA}"/>
            </ac:picMkLst>
          </pc:picChg>
          <pc:picChg chg="add mod">
            <ac:chgData name="YUMBA NDUBA, Dyesse" userId="d61d5ee8-517e-4218-9466-26c47016cb12" providerId="ADAL" clId="{F88F6814-0623-42BE-A398-67822C1FA771}" dt="2024-09-12T14:56:58.661" v="86"/>
            <ac:picMkLst>
              <pc:docMk/>
              <pc:sldMasterMk cId="1415773443" sldId="2147483648"/>
              <pc:sldLayoutMk cId="239223990" sldId="2147483671"/>
              <ac:picMk id="4" creationId="{D476C545-9AE9-6D00-1C9A-F1FCD2F56A2A}"/>
            </ac:picMkLst>
          </pc:picChg>
          <pc:picChg chg="del">
            <ac:chgData name="YUMBA NDUBA, Dyesse" userId="d61d5ee8-517e-4218-9466-26c47016cb12" providerId="ADAL" clId="{F88F6814-0623-42BE-A398-67822C1FA771}" dt="2024-09-12T14:56:58.327" v="85" actId="478"/>
            <ac:picMkLst>
              <pc:docMk/>
              <pc:sldMasterMk cId="1415773443" sldId="2147483648"/>
              <pc:sldLayoutMk cId="239223990" sldId="2147483671"/>
              <ac:picMk id="9" creationId="{2CE0C0D0-CCE0-8E4F-A363-BB316DFA39C4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4:49.280" v="54"/>
          <pc:sldLayoutMkLst>
            <pc:docMk/>
            <pc:sldMasterMk cId="1415773443" sldId="2147483648"/>
            <pc:sldLayoutMk cId="45122494" sldId="2147483673"/>
          </pc:sldLayoutMkLst>
          <pc:picChg chg="add mod">
            <ac:chgData name="YUMBA NDUBA, Dyesse" userId="d61d5ee8-517e-4218-9466-26c47016cb12" providerId="ADAL" clId="{F88F6814-0623-42BE-A398-67822C1FA771}" dt="2024-09-12T14:54:49.280" v="54"/>
            <ac:picMkLst>
              <pc:docMk/>
              <pc:sldMasterMk cId="1415773443" sldId="2147483648"/>
              <pc:sldLayoutMk cId="45122494" sldId="2147483673"/>
              <ac:picMk id="3" creationId="{90B0BFF9-A505-07E0-E105-DC6A4CBD8356}"/>
            </ac:picMkLst>
          </pc:picChg>
          <pc:picChg chg="add mod">
            <ac:chgData name="YUMBA NDUBA, Dyesse" userId="d61d5ee8-517e-4218-9466-26c47016cb12" providerId="ADAL" clId="{F88F6814-0623-42BE-A398-67822C1FA771}" dt="2024-09-12T14:54:49.280" v="54"/>
            <ac:picMkLst>
              <pc:docMk/>
              <pc:sldMasterMk cId="1415773443" sldId="2147483648"/>
              <pc:sldLayoutMk cId="45122494" sldId="2147483673"/>
              <ac:picMk id="4" creationId="{C409F65B-D6B4-DDE4-24D2-2BE0348B828B}"/>
            </ac:picMkLst>
          </pc:picChg>
          <pc:picChg chg="del">
            <ac:chgData name="YUMBA NDUBA, Dyesse" userId="d61d5ee8-517e-4218-9466-26c47016cb12" providerId="ADAL" clId="{F88F6814-0623-42BE-A398-67822C1FA771}" dt="2024-09-12T14:54:48.902" v="53" actId="478"/>
            <ac:picMkLst>
              <pc:docMk/>
              <pc:sldMasterMk cId="1415773443" sldId="2147483648"/>
              <pc:sldLayoutMk cId="45122494" sldId="2147483673"/>
              <ac:picMk id="9" creationId="{185721B3-1393-424A-8F5B-131AC8625327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5:55.230" v="68"/>
          <pc:sldLayoutMkLst>
            <pc:docMk/>
            <pc:sldMasterMk cId="1415773443" sldId="2147483648"/>
            <pc:sldLayoutMk cId="2986451296" sldId="2147483674"/>
          </pc:sldLayoutMkLst>
          <pc:picChg chg="add mod">
            <ac:chgData name="YUMBA NDUBA, Dyesse" userId="d61d5ee8-517e-4218-9466-26c47016cb12" providerId="ADAL" clId="{F88F6814-0623-42BE-A398-67822C1FA771}" dt="2024-09-12T14:55:55.230" v="68"/>
            <ac:picMkLst>
              <pc:docMk/>
              <pc:sldMasterMk cId="1415773443" sldId="2147483648"/>
              <pc:sldLayoutMk cId="2986451296" sldId="2147483674"/>
              <ac:picMk id="5" creationId="{A27D0DE5-80A0-55FA-1F0D-8DBF487EF373}"/>
            </ac:picMkLst>
          </pc:picChg>
          <pc:picChg chg="del">
            <ac:chgData name="YUMBA NDUBA, Dyesse" userId="d61d5ee8-517e-4218-9466-26c47016cb12" providerId="ADAL" clId="{F88F6814-0623-42BE-A398-67822C1FA771}" dt="2024-09-12T14:55:54.976" v="67" actId="478"/>
            <ac:picMkLst>
              <pc:docMk/>
              <pc:sldMasterMk cId="1415773443" sldId="2147483648"/>
              <pc:sldLayoutMk cId="2986451296" sldId="2147483674"/>
              <ac:picMk id="11" creationId="{D6B883BC-ECF6-C547-8C20-CE0694CA256E}"/>
            </ac:picMkLst>
          </pc:picChg>
          <pc:picChg chg="add mod">
            <ac:chgData name="YUMBA NDUBA, Dyesse" userId="d61d5ee8-517e-4218-9466-26c47016cb12" providerId="ADAL" clId="{F88F6814-0623-42BE-A398-67822C1FA771}" dt="2024-09-12T14:55:55.230" v="68"/>
            <ac:picMkLst>
              <pc:docMk/>
              <pc:sldMasterMk cId="1415773443" sldId="2147483648"/>
              <pc:sldLayoutMk cId="2986451296" sldId="2147483674"/>
              <ac:picMk id="12" creationId="{69593C93-CFBE-DDD5-9FA1-12F43E993B87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6:06.257" v="72"/>
          <pc:sldLayoutMkLst>
            <pc:docMk/>
            <pc:sldMasterMk cId="1415773443" sldId="2147483648"/>
            <pc:sldLayoutMk cId="4265306915" sldId="2147483675"/>
          </pc:sldLayoutMkLst>
          <pc:picChg chg="add mod">
            <ac:chgData name="YUMBA NDUBA, Dyesse" userId="d61d5ee8-517e-4218-9466-26c47016cb12" providerId="ADAL" clId="{F88F6814-0623-42BE-A398-67822C1FA771}" dt="2024-09-12T14:56:06.257" v="72"/>
            <ac:picMkLst>
              <pc:docMk/>
              <pc:sldMasterMk cId="1415773443" sldId="2147483648"/>
              <pc:sldLayoutMk cId="4265306915" sldId="2147483675"/>
              <ac:picMk id="4" creationId="{364261C7-76E9-95F5-3999-681573E941BD}"/>
            </ac:picMkLst>
          </pc:picChg>
          <pc:picChg chg="add mod">
            <ac:chgData name="YUMBA NDUBA, Dyesse" userId="d61d5ee8-517e-4218-9466-26c47016cb12" providerId="ADAL" clId="{F88F6814-0623-42BE-A398-67822C1FA771}" dt="2024-09-12T14:56:06.257" v="72"/>
            <ac:picMkLst>
              <pc:docMk/>
              <pc:sldMasterMk cId="1415773443" sldId="2147483648"/>
              <pc:sldLayoutMk cId="4265306915" sldId="2147483675"/>
              <ac:picMk id="5" creationId="{19220F36-0C39-2F11-269C-2A269C8EA9CF}"/>
            </ac:picMkLst>
          </pc:picChg>
          <pc:picChg chg="del">
            <ac:chgData name="YUMBA NDUBA, Dyesse" userId="d61d5ee8-517e-4218-9466-26c47016cb12" providerId="ADAL" clId="{F88F6814-0623-42BE-A398-67822C1FA771}" dt="2024-09-12T14:56:05.913" v="71" actId="478"/>
            <ac:picMkLst>
              <pc:docMk/>
              <pc:sldMasterMk cId="1415773443" sldId="2147483648"/>
              <pc:sldLayoutMk cId="4265306915" sldId="2147483675"/>
              <ac:picMk id="15" creationId="{E1CFAF92-E612-AE40-ABFE-2A513B425F32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5:24.349" v="62"/>
          <pc:sldLayoutMkLst>
            <pc:docMk/>
            <pc:sldMasterMk cId="1415773443" sldId="2147483648"/>
            <pc:sldLayoutMk cId="3329050204" sldId="2147483676"/>
          </pc:sldLayoutMkLst>
          <pc:picChg chg="add mod">
            <ac:chgData name="YUMBA NDUBA, Dyesse" userId="d61d5ee8-517e-4218-9466-26c47016cb12" providerId="ADAL" clId="{F88F6814-0623-42BE-A398-67822C1FA771}" dt="2024-09-12T14:55:24.349" v="62"/>
            <ac:picMkLst>
              <pc:docMk/>
              <pc:sldMasterMk cId="1415773443" sldId="2147483648"/>
              <pc:sldLayoutMk cId="3329050204" sldId="2147483676"/>
              <ac:picMk id="4" creationId="{99B0DD10-FD49-C1E7-7AF1-1277667C3BB4}"/>
            </ac:picMkLst>
          </pc:picChg>
          <pc:picChg chg="del">
            <ac:chgData name="YUMBA NDUBA, Dyesse" userId="d61d5ee8-517e-4218-9466-26c47016cb12" providerId="ADAL" clId="{F88F6814-0623-42BE-A398-67822C1FA771}" dt="2024-09-12T14:55:24.071" v="61" actId="478"/>
            <ac:picMkLst>
              <pc:docMk/>
              <pc:sldMasterMk cId="1415773443" sldId="2147483648"/>
              <pc:sldLayoutMk cId="3329050204" sldId="2147483676"/>
              <ac:picMk id="8" creationId="{0D77C92E-FD76-CA4F-9DDF-75EE90F0F372}"/>
            </ac:picMkLst>
          </pc:picChg>
          <pc:picChg chg="add mod">
            <ac:chgData name="YUMBA NDUBA, Dyesse" userId="d61d5ee8-517e-4218-9466-26c47016cb12" providerId="ADAL" clId="{F88F6814-0623-42BE-A398-67822C1FA771}" dt="2024-09-12T14:55:24.349" v="62"/>
            <ac:picMkLst>
              <pc:docMk/>
              <pc:sldMasterMk cId="1415773443" sldId="2147483648"/>
              <pc:sldLayoutMk cId="3329050204" sldId="2147483676"/>
              <ac:picMk id="10" creationId="{884B6DA3-5475-AC7C-DD7A-91D3178FB983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1:22.744" v="18"/>
          <pc:sldLayoutMkLst>
            <pc:docMk/>
            <pc:sldMasterMk cId="1415773443" sldId="2147483648"/>
            <pc:sldLayoutMk cId="3137309140" sldId="2147483677"/>
          </pc:sldLayoutMkLst>
          <pc:picChg chg="add mod">
            <ac:chgData name="YUMBA NDUBA, Dyesse" userId="d61d5ee8-517e-4218-9466-26c47016cb12" providerId="ADAL" clId="{F88F6814-0623-42BE-A398-67822C1FA771}" dt="2024-09-12T14:51:22.744" v="18"/>
            <ac:picMkLst>
              <pc:docMk/>
              <pc:sldMasterMk cId="1415773443" sldId="2147483648"/>
              <pc:sldLayoutMk cId="3137309140" sldId="2147483677"/>
              <ac:picMk id="3" creationId="{6AB9DD15-9088-83F2-AB2D-28A9F038FC1A}"/>
            </ac:picMkLst>
          </pc:picChg>
          <pc:picChg chg="del">
            <ac:chgData name="YUMBA NDUBA, Dyesse" userId="d61d5ee8-517e-4218-9466-26c47016cb12" providerId="ADAL" clId="{F88F6814-0623-42BE-A398-67822C1FA771}" dt="2024-09-12T14:51:22.399" v="17" actId="478"/>
            <ac:picMkLst>
              <pc:docMk/>
              <pc:sldMasterMk cId="1415773443" sldId="2147483648"/>
              <pc:sldLayoutMk cId="3137309140" sldId="2147483677"/>
              <ac:picMk id="7" creationId="{1ECEC661-474A-1A4C-9F57-9C28C3FE5F4E}"/>
            </ac:picMkLst>
          </pc:picChg>
          <pc:picChg chg="add mod">
            <ac:chgData name="YUMBA NDUBA, Dyesse" userId="d61d5ee8-517e-4218-9466-26c47016cb12" providerId="ADAL" clId="{F88F6814-0623-42BE-A398-67822C1FA771}" dt="2024-09-12T14:51:22.744" v="18"/>
            <ac:picMkLst>
              <pc:docMk/>
              <pc:sldMasterMk cId="1415773443" sldId="2147483648"/>
              <pc:sldLayoutMk cId="3137309140" sldId="2147483677"/>
              <ac:picMk id="9" creationId="{5DF27D51-B330-5DBC-83A2-7A68CF97ED8C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7:02.718" v="88"/>
          <pc:sldLayoutMkLst>
            <pc:docMk/>
            <pc:sldMasterMk cId="1415773443" sldId="2147483648"/>
            <pc:sldLayoutMk cId="1253905533" sldId="2147483678"/>
          </pc:sldLayoutMkLst>
          <pc:picChg chg="add mod">
            <ac:chgData name="YUMBA NDUBA, Dyesse" userId="d61d5ee8-517e-4218-9466-26c47016cb12" providerId="ADAL" clId="{F88F6814-0623-42BE-A398-67822C1FA771}" dt="2024-09-12T14:57:02.718" v="88"/>
            <ac:picMkLst>
              <pc:docMk/>
              <pc:sldMasterMk cId="1415773443" sldId="2147483648"/>
              <pc:sldLayoutMk cId="1253905533" sldId="2147483678"/>
              <ac:picMk id="3" creationId="{FB78FAB2-1DAF-5189-08CE-BFBBB76D4EDC}"/>
            </ac:picMkLst>
          </pc:picChg>
          <pc:picChg chg="add mod">
            <ac:chgData name="YUMBA NDUBA, Dyesse" userId="d61d5ee8-517e-4218-9466-26c47016cb12" providerId="ADAL" clId="{F88F6814-0623-42BE-A398-67822C1FA771}" dt="2024-09-12T14:57:02.718" v="88"/>
            <ac:picMkLst>
              <pc:docMk/>
              <pc:sldMasterMk cId="1415773443" sldId="2147483648"/>
              <pc:sldLayoutMk cId="1253905533" sldId="2147483678"/>
              <ac:picMk id="4" creationId="{79E8A3BB-13BD-B621-6444-93219625A8D0}"/>
            </ac:picMkLst>
          </pc:picChg>
          <pc:picChg chg="del">
            <ac:chgData name="YUMBA NDUBA, Dyesse" userId="d61d5ee8-517e-4218-9466-26c47016cb12" providerId="ADAL" clId="{F88F6814-0623-42BE-A398-67822C1FA771}" dt="2024-09-12T14:57:02.422" v="87" actId="478"/>
            <ac:picMkLst>
              <pc:docMk/>
              <pc:sldMasterMk cId="1415773443" sldId="2147483648"/>
              <pc:sldLayoutMk cId="1253905533" sldId="2147483678"/>
              <ac:picMk id="9" creationId="{0C9FB247-3197-0943-93E9-189420DEBDE5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8:07.166" v="105"/>
          <pc:sldLayoutMkLst>
            <pc:docMk/>
            <pc:sldMasterMk cId="1415773443" sldId="2147483648"/>
            <pc:sldLayoutMk cId="3234354521" sldId="2147483679"/>
          </pc:sldLayoutMkLst>
          <pc:picChg chg="add del mod">
            <ac:chgData name="YUMBA NDUBA, Dyesse" userId="d61d5ee8-517e-4218-9466-26c47016cb12" providerId="ADAL" clId="{F88F6814-0623-42BE-A398-67822C1FA771}" dt="2024-09-12T14:57:42.411" v="99"/>
            <ac:picMkLst>
              <pc:docMk/>
              <pc:sldMasterMk cId="1415773443" sldId="2147483648"/>
              <pc:sldLayoutMk cId="3234354521" sldId="2147483679"/>
              <ac:picMk id="3" creationId="{4820FB8A-E644-1E0F-A4DA-42B12762AEBB}"/>
            </ac:picMkLst>
          </pc:picChg>
          <pc:picChg chg="add del mod">
            <ac:chgData name="YUMBA NDUBA, Dyesse" userId="d61d5ee8-517e-4218-9466-26c47016cb12" providerId="ADAL" clId="{F88F6814-0623-42BE-A398-67822C1FA771}" dt="2024-09-12T14:57:42.411" v="99"/>
            <ac:picMkLst>
              <pc:docMk/>
              <pc:sldMasterMk cId="1415773443" sldId="2147483648"/>
              <pc:sldLayoutMk cId="3234354521" sldId="2147483679"/>
              <ac:picMk id="4" creationId="{C4302805-7D0D-4CD6-9F67-CF71D04406C5}"/>
            </ac:picMkLst>
          </pc:picChg>
          <pc:picChg chg="del">
            <ac:chgData name="YUMBA NDUBA, Dyesse" userId="d61d5ee8-517e-4218-9466-26c47016cb12" providerId="ADAL" clId="{F88F6814-0623-42BE-A398-67822C1FA771}" dt="2024-09-12T14:57:40.906" v="97" actId="478"/>
            <ac:picMkLst>
              <pc:docMk/>
              <pc:sldMasterMk cId="1415773443" sldId="2147483648"/>
              <pc:sldLayoutMk cId="3234354521" sldId="2147483679"/>
              <ac:picMk id="9" creationId="{85FCFE85-65AF-3D40-9C08-454356D6DD2F}"/>
            </ac:picMkLst>
          </pc:picChg>
          <pc:picChg chg="add mod">
            <ac:chgData name="YUMBA NDUBA, Dyesse" userId="d61d5ee8-517e-4218-9466-26c47016cb12" providerId="ADAL" clId="{F88F6814-0623-42BE-A398-67822C1FA771}" dt="2024-09-12T14:58:07.166" v="105"/>
            <ac:picMkLst>
              <pc:docMk/>
              <pc:sldMasterMk cId="1415773443" sldId="2147483648"/>
              <pc:sldLayoutMk cId="3234354521" sldId="2147483679"/>
              <ac:picMk id="10" creationId="{FC9371C9-17D7-1F25-5F4F-8152B58A5EB1}"/>
            </ac:picMkLst>
          </pc:picChg>
          <pc:picChg chg="add mod">
            <ac:chgData name="YUMBA NDUBA, Dyesse" userId="d61d5ee8-517e-4218-9466-26c47016cb12" providerId="ADAL" clId="{F88F6814-0623-42BE-A398-67822C1FA771}" dt="2024-09-12T14:58:07.166" v="105"/>
            <ac:picMkLst>
              <pc:docMk/>
              <pc:sldMasterMk cId="1415773443" sldId="2147483648"/>
              <pc:sldLayoutMk cId="3234354521" sldId="2147483679"/>
              <ac:picMk id="11" creationId="{6358C412-A813-23CA-2619-E8D09F5EC8A4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7:26.134" v="96"/>
          <pc:sldLayoutMkLst>
            <pc:docMk/>
            <pc:sldMasterMk cId="1415773443" sldId="2147483648"/>
            <pc:sldLayoutMk cId="3646425225" sldId="2147483680"/>
          </pc:sldLayoutMkLst>
          <pc:picChg chg="add mod">
            <ac:chgData name="YUMBA NDUBA, Dyesse" userId="d61d5ee8-517e-4218-9466-26c47016cb12" providerId="ADAL" clId="{F88F6814-0623-42BE-A398-67822C1FA771}" dt="2024-09-12T14:57:26.134" v="96"/>
            <ac:picMkLst>
              <pc:docMk/>
              <pc:sldMasterMk cId="1415773443" sldId="2147483648"/>
              <pc:sldLayoutMk cId="3646425225" sldId="2147483680"/>
              <ac:picMk id="3" creationId="{4B80E7B4-3138-8116-F2B9-AC9936A79BAA}"/>
            </ac:picMkLst>
          </pc:picChg>
          <pc:picChg chg="add mod">
            <ac:chgData name="YUMBA NDUBA, Dyesse" userId="d61d5ee8-517e-4218-9466-26c47016cb12" providerId="ADAL" clId="{F88F6814-0623-42BE-A398-67822C1FA771}" dt="2024-09-12T14:57:26.134" v="96"/>
            <ac:picMkLst>
              <pc:docMk/>
              <pc:sldMasterMk cId="1415773443" sldId="2147483648"/>
              <pc:sldLayoutMk cId="3646425225" sldId="2147483680"/>
              <ac:picMk id="4" creationId="{59AED63C-076C-DA44-0A0C-754590F40586}"/>
            </ac:picMkLst>
          </pc:picChg>
          <pc:picChg chg="del">
            <ac:chgData name="YUMBA NDUBA, Dyesse" userId="d61d5ee8-517e-4218-9466-26c47016cb12" providerId="ADAL" clId="{F88F6814-0623-42BE-A398-67822C1FA771}" dt="2024-09-12T14:57:25.879" v="95" actId="478"/>
            <ac:picMkLst>
              <pc:docMk/>
              <pc:sldMasterMk cId="1415773443" sldId="2147483648"/>
              <pc:sldLayoutMk cId="3646425225" sldId="2147483680"/>
              <ac:picMk id="9" creationId="{9918AED1-D52B-B843-8422-E6CDCCEE03A9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7:06.785" v="90"/>
          <pc:sldLayoutMkLst>
            <pc:docMk/>
            <pc:sldMasterMk cId="1415773443" sldId="2147483648"/>
            <pc:sldLayoutMk cId="2041484890" sldId="2147483681"/>
          </pc:sldLayoutMkLst>
          <pc:picChg chg="add mod">
            <ac:chgData name="YUMBA NDUBA, Dyesse" userId="d61d5ee8-517e-4218-9466-26c47016cb12" providerId="ADAL" clId="{F88F6814-0623-42BE-A398-67822C1FA771}" dt="2024-09-12T14:57:06.785" v="90"/>
            <ac:picMkLst>
              <pc:docMk/>
              <pc:sldMasterMk cId="1415773443" sldId="2147483648"/>
              <pc:sldLayoutMk cId="2041484890" sldId="2147483681"/>
              <ac:picMk id="3" creationId="{355D70E1-2018-EEEB-BA67-FCC14B8E256C}"/>
            </ac:picMkLst>
          </pc:picChg>
          <pc:picChg chg="add mod">
            <ac:chgData name="YUMBA NDUBA, Dyesse" userId="d61d5ee8-517e-4218-9466-26c47016cb12" providerId="ADAL" clId="{F88F6814-0623-42BE-A398-67822C1FA771}" dt="2024-09-12T14:57:06.785" v="90"/>
            <ac:picMkLst>
              <pc:docMk/>
              <pc:sldMasterMk cId="1415773443" sldId="2147483648"/>
              <pc:sldLayoutMk cId="2041484890" sldId="2147483681"/>
              <ac:picMk id="4" creationId="{08B84DAD-A837-FF36-0790-B635B26521A3}"/>
            </ac:picMkLst>
          </pc:picChg>
          <pc:picChg chg="del">
            <ac:chgData name="YUMBA NDUBA, Dyesse" userId="d61d5ee8-517e-4218-9466-26c47016cb12" providerId="ADAL" clId="{F88F6814-0623-42BE-A398-67822C1FA771}" dt="2024-09-12T14:57:06.488" v="89" actId="478"/>
            <ac:picMkLst>
              <pc:docMk/>
              <pc:sldMasterMk cId="1415773443" sldId="2147483648"/>
              <pc:sldLayoutMk cId="2041484890" sldId="2147483681"/>
              <ac:picMk id="9" creationId="{A251DC5B-DFE6-E242-ACD8-A305694C9878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6:02.075" v="70"/>
          <pc:sldLayoutMkLst>
            <pc:docMk/>
            <pc:sldMasterMk cId="1415773443" sldId="2147483648"/>
            <pc:sldLayoutMk cId="1271245066" sldId="2147483683"/>
          </pc:sldLayoutMkLst>
          <pc:picChg chg="add mod">
            <ac:chgData name="YUMBA NDUBA, Dyesse" userId="d61d5ee8-517e-4218-9466-26c47016cb12" providerId="ADAL" clId="{F88F6814-0623-42BE-A398-67822C1FA771}" dt="2024-09-12T14:56:02.075" v="70"/>
            <ac:picMkLst>
              <pc:docMk/>
              <pc:sldMasterMk cId="1415773443" sldId="2147483648"/>
              <pc:sldLayoutMk cId="1271245066" sldId="2147483683"/>
              <ac:picMk id="5" creationId="{1288B895-5B8F-B08B-F593-9EEACACA3A01}"/>
            </ac:picMkLst>
          </pc:picChg>
          <pc:picChg chg="del">
            <ac:chgData name="YUMBA NDUBA, Dyesse" userId="d61d5ee8-517e-4218-9466-26c47016cb12" providerId="ADAL" clId="{F88F6814-0623-42BE-A398-67822C1FA771}" dt="2024-09-12T14:56:01.712" v="69" actId="478"/>
            <ac:picMkLst>
              <pc:docMk/>
              <pc:sldMasterMk cId="1415773443" sldId="2147483648"/>
              <pc:sldLayoutMk cId="1271245066" sldId="2147483683"/>
              <ac:picMk id="11" creationId="{900D91A6-1DEF-C742-BB2B-4F0CE8BD1718}"/>
            </ac:picMkLst>
          </pc:picChg>
          <pc:picChg chg="add mod">
            <ac:chgData name="YUMBA NDUBA, Dyesse" userId="d61d5ee8-517e-4218-9466-26c47016cb12" providerId="ADAL" clId="{F88F6814-0623-42BE-A398-67822C1FA771}" dt="2024-09-12T14:56:02.075" v="70"/>
            <ac:picMkLst>
              <pc:docMk/>
              <pc:sldMasterMk cId="1415773443" sldId="2147483648"/>
              <pc:sldLayoutMk cId="1271245066" sldId="2147483683"/>
              <ac:picMk id="12" creationId="{E19346BE-CC62-C91A-B3C3-D4D2135B20B8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6:09.811" v="74"/>
          <pc:sldLayoutMkLst>
            <pc:docMk/>
            <pc:sldMasterMk cId="1415773443" sldId="2147483648"/>
            <pc:sldLayoutMk cId="495999220" sldId="2147483684"/>
          </pc:sldLayoutMkLst>
          <pc:picChg chg="add mod">
            <ac:chgData name="YUMBA NDUBA, Dyesse" userId="d61d5ee8-517e-4218-9466-26c47016cb12" providerId="ADAL" clId="{F88F6814-0623-42BE-A398-67822C1FA771}" dt="2024-09-12T14:56:09.811" v="74"/>
            <ac:picMkLst>
              <pc:docMk/>
              <pc:sldMasterMk cId="1415773443" sldId="2147483648"/>
              <pc:sldLayoutMk cId="495999220" sldId="2147483684"/>
              <ac:picMk id="4" creationId="{E042F2E2-A8B1-5299-1365-2042810039DA}"/>
            </ac:picMkLst>
          </pc:picChg>
          <pc:picChg chg="add mod">
            <ac:chgData name="YUMBA NDUBA, Dyesse" userId="d61d5ee8-517e-4218-9466-26c47016cb12" providerId="ADAL" clId="{F88F6814-0623-42BE-A398-67822C1FA771}" dt="2024-09-12T14:56:09.811" v="74"/>
            <ac:picMkLst>
              <pc:docMk/>
              <pc:sldMasterMk cId="1415773443" sldId="2147483648"/>
              <pc:sldLayoutMk cId="495999220" sldId="2147483684"/>
              <ac:picMk id="5" creationId="{A157BBF0-AD36-C259-89DA-294E9675E506}"/>
            </ac:picMkLst>
          </pc:picChg>
          <pc:picChg chg="del">
            <ac:chgData name="YUMBA NDUBA, Dyesse" userId="d61d5ee8-517e-4218-9466-26c47016cb12" providerId="ADAL" clId="{F88F6814-0623-42BE-A398-67822C1FA771}" dt="2024-09-12T14:56:09.526" v="73" actId="478"/>
            <ac:picMkLst>
              <pc:docMk/>
              <pc:sldMasterMk cId="1415773443" sldId="2147483648"/>
              <pc:sldLayoutMk cId="495999220" sldId="2147483684"/>
              <ac:picMk id="15" creationId="{B61AF795-8C85-814F-914D-9EBE0519A188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6:20.760" v="80"/>
          <pc:sldLayoutMkLst>
            <pc:docMk/>
            <pc:sldMasterMk cId="1415773443" sldId="2147483648"/>
            <pc:sldLayoutMk cId="3087602355" sldId="2147483685"/>
          </pc:sldLayoutMkLst>
          <pc:picChg chg="add mod">
            <ac:chgData name="YUMBA NDUBA, Dyesse" userId="d61d5ee8-517e-4218-9466-26c47016cb12" providerId="ADAL" clId="{F88F6814-0623-42BE-A398-67822C1FA771}" dt="2024-09-12T14:56:20.760" v="80"/>
            <ac:picMkLst>
              <pc:docMk/>
              <pc:sldMasterMk cId="1415773443" sldId="2147483648"/>
              <pc:sldLayoutMk cId="3087602355" sldId="2147483685"/>
              <ac:picMk id="5" creationId="{A19CB0DD-5454-F857-FB52-F229598383E3}"/>
            </ac:picMkLst>
          </pc:picChg>
          <pc:picChg chg="del">
            <ac:chgData name="YUMBA NDUBA, Dyesse" userId="d61d5ee8-517e-4218-9466-26c47016cb12" providerId="ADAL" clId="{F88F6814-0623-42BE-A398-67822C1FA771}" dt="2024-09-12T14:56:20.510" v="79" actId="478"/>
            <ac:picMkLst>
              <pc:docMk/>
              <pc:sldMasterMk cId="1415773443" sldId="2147483648"/>
              <pc:sldLayoutMk cId="3087602355" sldId="2147483685"/>
              <ac:picMk id="8" creationId="{1484C8C0-9FE5-7B48-A8C7-062291516AD0}"/>
            </ac:picMkLst>
          </pc:picChg>
          <pc:picChg chg="add mod">
            <ac:chgData name="YUMBA NDUBA, Dyesse" userId="d61d5ee8-517e-4218-9466-26c47016cb12" providerId="ADAL" clId="{F88F6814-0623-42BE-A398-67822C1FA771}" dt="2024-09-12T14:56:20.760" v="80"/>
            <ac:picMkLst>
              <pc:docMk/>
              <pc:sldMasterMk cId="1415773443" sldId="2147483648"/>
              <pc:sldLayoutMk cId="3087602355" sldId="2147483685"/>
              <ac:picMk id="10" creationId="{7BA9C842-BBAE-CD2F-28C9-D86982E7F015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2:12.508" v="28"/>
          <pc:sldLayoutMkLst>
            <pc:docMk/>
            <pc:sldMasterMk cId="1415773443" sldId="2147483648"/>
            <pc:sldLayoutMk cId="839926183" sldId="2147483686"/>
          </pc:sldLayoutMkLst>
          <pc:picChg chg="add mod">
            <ac:chgData name="YUMBA NDUBA, Dyesse" userId="d61d5ee8-517e-4218-9466-26c47016cb12" providerId="ADAL" clId="{F88F6814-0623-42BE-A398-67822C1FA771}" dt="2024-09-12T14:52:12.508" v="28"/>
            <ac:picMkLst>
              <pc:docMk/>
              <pc:sldMasterMk cId="1415773443" sldId="2147483648"/>
              <pc:sldLayoutMk cId="839926183" sldId="2147483686"/>
              <ac:picMk id="4" creationId="{37F7BAE5-51FD-CCAC-F73A-8E8B6D45998D}"/>
            </ac:picMkLst>
          </pc:picChg>
          <pc:picChg chg="add mod">
            <ac:chgData name="YUMBA NDUBA, Dyesse" userId="d61d5ee8-517e-4218-9466-26c47016cb12" providerId="ADAL" clId="{F88F6814-0623-42BE-A398-67822C1FA771}" dt="2024-09-12T14:52:12.508" v="28"/>
            <ac:picMkLst>
              <pc:docMk/>
              <pc:sldMasterMk cId="1415773443" sldId="2147483648"/>
              <pc:sldLayoutMk cId="839926183" sldId="2147483686"/>
              <ac:picMk id="5" creationId="{848F8089-9C21-3FAD-53D9-70B1990A52FD}"/>
            </ac:picMkLst>
          </pc:picChg>
          <pc:picChg chg="del">
            <ac:chgData name="YUMBA NDUBA, Dyesse" userId="d61d5ee8-517e-4218-9466-26c47016cb12" providerId="ADAL" clId="{F88F6814-0623-42BE-A398-67822C1FA771}" dt="2024-09-12T14:52:12.100" v="27" actId="478"/>
            <ac:picMkLst>
              <pc:docMk/>
              <pc:sldMasterMk cId="1415773443" sldId="2147483648"/>
              <pc:sldLayoutMk cId="839926183" sldId="2147483686"/>
              <ac:picMk id="9" creationId="{522893C7-C83B-014A-8B5D-560C13D7980C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7:10.610" v="92"/>
          <pc:sldLayoutMkLst>
            <pc:docMk/>
            <pc:sldMasterMk cId="1415773443" sldId="2147483648"/>
            <pc:sldLayoutMk cId="237932770" sldId="2147483687"/>
          </pc:sldLayoutMkLst>
          <pc:picChg chg="add mod">
            <ac:chgData name="YUMBA NDUBA, Dyesse" userId="d61d5ee8-517e-4218-9466-26c47016cb12" providerId="ADAL" clId="{F88F6814-0623-42BE-A398-67822C1FA771}" dt="2024-09-12T14:57:10.610" v="92"/>
            <ac:picMkLst>
              <pc:docMk/>
              <pc:sldMasterMk cId="1415773443" sldId="2147483648"/>
              <pc:sldLayoutMk cId="237932770" sldId="2147483687"/>
              <ac:picMk id="3" creationId="{2D1FBA94-295C-1BB7-CF3E-BD49D440AE28}"/>
            </ac:picMkLst>
          </pc:picChg>
          <pc:picChg chg="add mod">
            <ac:chgData name="YUMBA NDUBA, Dyesse" userId="d61d5ee8-517e-4218-9466-26c47016cb12" providerId="ADAL" clId="{F88F6814-0623-42BE-A398-67822C1FA771}" dt="2024-09-12T14:57:10.610" v="92"/>
            <ac:picMkLst>
              <pc:docMk/>
              <pc:sldMasterMk cId="1415773443" sldId="2147483648"/>
              <pc:sldLayoutMk cId="237932770" sldId="2147483687"/>
              <ac:picMk id="4" creationId="{4F209CC8-8E2B-62BF-CC91-E60DC972CEEC}"/>
            </ac:picMkLst>
          </pc:picChg>
          <pc:picChg chg="del">
            <ac:chgData name="YUMBA NDUBA, Dyesse" userId="d61d5ee8-517e-4218-9466-26c47016cb12" providerId="ADAL" clId="{F88F6814-0623-42BE-A398-67822C1FA771}" dt="2024-09-12T14:57:10.316" v="91" actId="478"/>
            <ac:picMkLst>
              <pc:docMk/>
              <pc:sldMasterMk cId="1415773443" sldId="2147483648"/>
              <pc:sldLayoutMk cId="237932770" sldId="2147483687"/>
              <ac:picMk id="9" creationId="{DCEB4C6A-ABE1-CC43-80D7-96BB3E6B03FD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7:15.624" v="94"/>
          <pc:sldLayoutMkLst>
            <pc:docMk/>
            <pc:sldMasterMk cId="1415773443" sldId="2147483648"/>
            <pc:sldLayoutMk cId="1918672709" sldId="2147483688"/>
          </pc:sldLayoutMkLst>
          <pc:picChg chg="add mod">
            <ac:chgData name="YUMBA NDUBA, Dyesse" userId="d61d5ee8-517e-4218-9466-26c47016cb12" providerId="ADAL" clId="{F88F6814-0623-42BE-A398-67822C1FA771}" dt="2024-09-12T14:57:15.624" v="94"/>
            <ac:picMkLst>
              <pc:docMk/>
              <pc:sldMasterMk cId="1415773443" sldId="2147483648"/>
              <pc:sldLayoutMk cId="1918672709" sldId="2147483688"/>
              <ac:picMk id="3" creationId="{658B4924-5560-492E-FE25-088FE0301FB5}"/>
            </ac:picMkLst>
          </pc:picChg>
          <pc:picChg chg="add mod">
            <ac:chgData name="YUMBA NDUBA, Dyesse" userId="d61d5ee8-517e-4218-9466-26c47016cb12" providerId="ADAL" clId="{F88F6814-0623-42BE-A398-67822C1FA771}" dt="2024-09-12T14:57:15.624" v="94"/>
            <ac:picMkLst>
              <pc:docMk/>
              <pc:sldMasterMk cId="1415773443" sldId="2147483648"/>
              <pc:sldLayoutMk cId="1918672709" sldId="2147483688"/>
              <ac:picMk id="4" creationId="{978FE1FC-6AF9-AB28-9071-8B458505DE70}"/>
            </ac:picMkLst>
          </pc:picChg>
          <pc:picChg chg="del">
            <ac:chgData name="YUMBA NDUBA, Dyesse" userId="d61d5ee8-517e-4218-9466-26c47016cb12" providerId="ADAL" clId="{F88F6814-0623-42BE-A398-67822C1FA771}" dt="2024-09-12T14:57:15.351" v="93" actId="478"/>
            <ac:picMkLst>
              <pc:docMk/>
              <pc:sldMasterMk cId="1415773443" sldId="2147483648"/>
              <pc:sldLayoutMk cId="1918672709" sldId="2147483688"/>
              <ac:picMk id="9" creationId="{DCEB4C6A-ABE1-CC43-80D7-96BB3E6B03FD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7:46.446" v="101"/>
          <pc:sldLayoutMkLst>
            <pc:docMk/>
            <pc:sldMasterMk cId="1415773443" sldId="2147483648"/>
            <pc:sldLayoutMk cId="333412777" sldId="2147483689"/>
          </pc:sldLayoutMkLst>
          <pc:picChg chg="add mod">
            <ac:chgData name="YUMBA NDUBA, Dyesse" userId="d61d5ee8-517e-4218-9466-26c47016cb12" providerId="ADAL" clId="{F88F6814-0623-42BE-A398-67822C1FA771}" dt="2024-09-12T14:57:46.446" v="101"/>
            <ac:picMkLst>
              <pc:docMk/>
              <pc:sldMasterMk cId="1415773443" sldId="2147483648"/>
              <pc:sldLayoutMk cId="333412777" sldId="2147483689"/>
              <ac:picMk id="3" creationId="{7F1D7B50-5FDE-7D69-6BB8-10462EC3367B}"/>
            </ac:picMkLst>
          </pc:picChg>
          <pc:picChg chg="add mod">
            <ac:chgData name="YUMBA NDUBA, Dyesse" userId="d61d5ee8-517e-4218-9466-26c47016cb12" providerId="ADAL" clId="{F88F6814-0623-42BE-A398-67822C1FA771}" dt="2024-09-12T14:57:46.446" v="101"/>
            <ac:picMkLst>
              <pc:docMk/>
              <pc:sldMasterMk cId="1415773443" sldId="2147483648"/>
              <pc:sldLayoutMk cId="333412777" sldId="2147483689"/>
              <ac:picMk id="4" creationId="{C275A561-B32A-9602-97F2-FE6A836B941D}"/>
            </ac:picMkLst>
          </pc:picChg>
          <pc:picChg chg="del">
            <ac:chgData name="YUMBA NDUBA, Dyesse" userId="d61d5ee8-517e-4218-9466-26c47016cb12" providerId="ADAL" clId="{F88F6814-0623-42BE-A398-67822C1FA771}" dt="2024-09-12T14:57:46.174" v="100" actId="478"/>
            <ac:picMkLst>
              <pc:docMk/>
              <pc:sldMasterMk cId="1415773443" sldId="2147483648"/>
              <pc:sldLayoutMk cId="333412777" sldId="2147483689"/>
              <ac:picMk id="9" creationId="{85FCFE85-65AF-3D40-9C08-454356D6DD2F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5:20.032" v="60"/>
          <pc:sldLayoutMkLst>
            <pc:docMk/>
            <pc:sldMasterMk cId="1415773443" sldId="2147483648"/>
            <pc:sldLayoutMk cId="4211128769" sldId="2147483690"/>
          </pc:sldLayoutMkLst>
          <pc:picChg chg="add mod">
            <ac:chgData name="YUMBA NDUBA, Dyesse" userId="d61d5ee8-517e-4218-9466-26c47016cb12" providerId="ADAL" clId="{F88F6814-0623-42BE-A398-67822C1FA771}" dt="2024-09-12T14:55:20.032" v="60"/>
            <ac:picMkLst>
              <pc:docMk/>
              <pc:sldMasterMk cId="1415773443" sldId="2147483648"/>
              <pc:sldLayoutMk cId="4211128769" sldId="2147483690"/>
              <ac:picMk id="4" creationId="{2F0B81F5-CE81-3EFC-2889-C314E77732A5}"/>
            </ac:picMkLst>
          </pc:picChg>
          <pc:picChg chg="del">
            <ac:chgData name="YUMBA NDUBA, Dyesse" userId="d61d5ee8-517e-4218-9466-26c47016cb12" providerId="ADAL" clId="{F88F6814-0623-42BE-A398-67822C1FA771}" dt="2024-09-12T14:55:19.752" v="59" actId="478"/>
            <ac:picMkLst>
              <pc:docMk/>
              <pc:sldMasterMk cId="1415773443" sldId="2147483648"/>
              <pc:sldLayoutMk cId="4211128769" sldId="2147483690"/>
              <ac:picMk id="8" creationId="{E3EDB005-A3A8-244D-9176-D7DF06EAD0E9}"/>
            </ac:picMkLst>
          </pc:picChg>
          <pc:picChg chg="add mod">
            <ac:chgData name="YUMBA NDUBA, Dyesse" userId="d61d5ee8-517e-4218-9466-26c47016cb12" providerId="ADAL" clId="{F88F6814-0623-42BE-A398-67822C1FA771}" dt="2024-09-12T14:55:20.032" v="60"/>
            <ac:picMkLst>
              <pc:docMk/>
              <pc:sldMasterMk cId="1415773443" sldId="2147483648"/>
              <pc:sldLayoutMk cId="4211128769" sldId="2147483690"/>
              <ac:picMk id="9" creationId="{6F7957D7-CC4F-7D90-3048-90788D6FF964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1:33.168" v="22"/>
          <pc:sldLayoutMkLst>
            <pc:docMk/>
            <pc:sldMasterMk cId="1415773443" sldId="2147483648"/>
            <pc:sldLayoutMk cId="3724930911" sldId="2147483691"/>
          </pc:sldLayoutMkLst>
          <pc:picChg chg="add mod">
            <ac:chgData name="YUMBA NDUBA, Dyesse" userId="d61d5ee8-517e-4218-9466-26c47016cb12" providerId="ADAL" clId="{F88F6814-0623-42BE-A398-67822C1FA771}" dt="2024-09-12T14:51:33.168" v="22"/>
            <ac:picMkLst>
              <pc:docMk/>
              <pc:sldMasterMk cId="1415773443" sldId="2147483648"/>
              <pc:sldLayoutMk cId="3724930911" sldId="2147483691"/>
              <ac:picMk id="3" creationId="{993CAE6C-6112-C223-6850-7E3104B9AB44}"/>
            </ac:picMkLst>
          </pc:picChg>
          <pc:picChg chg="del">
            <ac:chgData name="YUMBA NDUBA, Dyesse" userId="d61d5ee8-517e-4218-9466-26c47016cb12" providerId="ADAL" clId="{F88F6814-0623-42BE-A398-67822C1FA771}" dt="2024-09-12T14:51:32.893" v="21" actId="478"/>
            <ac:picMkLst>
              <pc:docMk/>
              <pc:sldMasterMk cId="1415773443" sldId="2147483648"/>
              <pc:sldLayoutMk cId="3724930911" sldId="2147483691"/>
              <ac:picMk id="7" creationId="{3B07DB3F-88D4-4949-9C4B-3D78CB2090BF}"/>
            </ac:picMkLst>
          </pc:picChg>
          <pc:picChg chg="add mod">
            <ac:chgData name="YUMBA NDUBA, Dyesse" userId="d61d5ee8-517e-4218-9466-26c47016cb12" providerId="ADAL" clId="{F88F6814-0623-42BE-A398-67822C1FA771}" dt="2024-09-12T14:51:33.168" v="22"/>
            <ac:picMkLst>
              <pc:docMk/>
              <pc:sldMasterMk cId="1415773443" sldId="2147483648"/>
              <pc:sldLayoutMk cId="3724930911" sldId="2147483691"/>
              <ac:picMk id="8" creationId="{871768E4-6583-884B-4B30-64C679C76A12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1:26.396" v="20"/>
          <pc:sldLayoutMkLst>
            <pc:docMk/>
            <pc:sldMasterMk cId="1415773443" sldId="2147483648"/>
            <pc:sldLayoutMk cId="344816672" sldId="2147483692"/>
          </pc:sldLayoutMkLst>
          <pc:picChg chg="add mod">
            <ac:chgData name="YUMBA NDUBA, Dyesse" userId="d61d5ee8-517e-4218-9466-26c47016cb12" providerId="ADAL" clId="{F88F6814-0623-42BE-A398-67822C1FA771}" dt="2024-09-12T14:51:26.396" v="20"/>
            <ac:picMkLst>
              <pc:docMk/>
              <pc:sldMasterMk cId="1415773443" sldId="2147483648"/>
              <pc:sldLayoutMk cId="344816672" sldId="2147483692"/>
              <ac:picMk id="3" creationId="{25D6BA88-8882-0375-DC23-8C85A0AC4683}"/>
            </ac:picMkLst>
          </pc:picChg>
          <pc:picChg chg="del">
            <ac:chgData name="YUMBA NDUBA, Dyesse" userId="d61d5ee8-517e-4218-9466-26c47016cb12" providerId="ADAL" clId="{F88F6814-0623-42BE-A398-67822C1FA771}" dt="2024-09-12T14:51:26.062" v="19" actId="478"/>
            <ac:picMkLst>
              <pc:docMk/>
              <pc:sldMasterMk cId="1415773443" sldId="2147483648"/>
              <pc:sldLayoutMk cId="344816672" sldId="2147483692"/>
              <ac:picMk id="7" creationId="{1ECEC661-474A-1A4C-9F57-9C28C3FE5F4E}"/>
            </ac:picMkLst>
          </pc:picChg>
          <pc:picChg chg="add mod">
            <ac:chgData name="YUMBA NDUBA, Dyesse" userId="d61d5ee8-517e-4218-9466-26c47016cb12" providerId="ADAL" clId="{F88F6814-0623-42BE-A398-67822C1FA771}" dt="2024-09-12T14:51:26.396" v="20"/>
            <ac:picMkLst>
              <pc:docMk/>
              <pc:sldMasterMk cId="1415773443" sldId="2147483648"/>
              <pc:sldLayoutMk cId="344816672" sldId="2147483692"/>
              <ac:picMk id="9" creationId="{43E0EB97-C1B7-49F0-E529-8A6FA7F32396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5:12.086" v="56"/>
          <pc:sldLayoutMkLst>
            <pc:docMk/>
            <pc:sldMasterMk cId="1415773443" sldId="2147483648"/>
            <pc:sldLayoutMk cId="680107168" sldId="2147483693"/>
          </pc:sldLayoutMkLst>
          <pc:picChg chg="add mod">
            <ac:chgData name="YUMBA NDUBA, Dyesse" userId="d61d5ee8-517e-4218-9466-26c47016cb12" providerId="ADAL" clId="{F88F6814-0623-42BE-A398-67822C1FA771}" dt="2024-09-12T14:55:12.086" v="56"/>
            <ac:picMkLst>
              <pc:docMk/>
              <pc:sldMasterMk cId="1415773443" sldId="2147483648"/>
              <pc:sldLayoutMk cId="680107168" sldId="2147483693"/>
              <ac:picMk id="2" creationId="{C8A2F5E2-5B99-0693-8A3E-1FE359A3597E}"/>
            </ac:picMkLst>
          </pc:picChg>
          <pc:picChg chg="add mod">
            <ac:chgData name="YUMBA NDUBA, Dyesse" userId="d61d5ee8-517e-4218-9466-26c47016cb12" providerId="ADAL" clId="{F88F6814-0623-42BE-A398-67822C1FA771}" dt="2024-09-12T14:55:12.086" v="56"/>
            <ac:picMkLst>
              <pc:docMk/>
              <pc:sldMasterMk cId="1415773443" sldId="2147483648"/>
              <pc:sldLayoutMk cId="680107168" sldId="2147483693"/>
              <ac:picMk id="3" creationId="{F16D08FC-33E4-D775-55C4-14FD54336DAA}"/>
            </ac:picMkLst>
          </pc:picChg>
          <pc:picChg chg="del">
            <ac:chgData name="YUMBA NDUBA, Dyesse" userId="d61d5ee8-517e-4218-9466-26c47016cb12" providerId="ADAL" clId="{F88F6814-0623-42BE-A398-67822C1FA771}" dt="2024-09-12T14:55:11.793" v="55" actId="478"/>
            <ac:picMkLst>
              <pc:docMk/>
              <pc:sldMasterMk cId="1415773443" sldId="2147483648"/>
              <pc:sldLayoutMk cId="680107168" sldId="2147483693"/>
              <ac:picMk id="7" creationId="{1ECEC661-474A-1A4C-9F57-9C28C3FE5F4E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8:11.988" v="106"/>
          <pc:sldLayoutMkLst>
            <pc:docMk/>
            <pc:sldMasterMk cId="1415773443" sldId="2147483648"/>
            <pc:sldLayoutMk cId="2086161007" sldId="2147483694"/>
          </pc:sldLayoutMkLst>
          <pc:picChg chg="add del mod">
            <ac:chgData name="YUMBA NDUBA, Dyesse" userId="d61d5ee8-517e-4218-9466-26c47016cb12" providerId="ADAL" clId="{F88F6814-0623-42BE-A398-67822C1FA771}" dt="2024-09-12T14:57:52.102" v="104"/>
            <ac:picMkLst>
              <pc:docMk/>
              <pc:sldMasterMk cId="1415773443" sldId="2147483648"/>
              <pc:sldLayoutMk cId="2086161007" sldId="2147483694"/>
              <ac:picMk id="3" creationId="{AD4E930A-EDAA-DF6B-4BCE-32C22DF7518D}"/>
            </ac:picMkLst>
          </pc:picChg>
          <pc:picChg chg="add del mod">
            <ac:chgData name="YUMBA NDUBA, Dyesse" userId="d61d5ee8-517e-4218-9466-26c47016cb12" providerId="ADAL" clId="{F88F6814-0623-42BE-A398-67822C1FA771}" dt="2024-09-12T14:57:52.102" v="104"/>
            <ac:picMkLst>
              <pc:docMk/>
              <pc:sldMasterMk cId="1415773443" sldId="2147483648"/>
              <pc:sldLayoutMk cId="2086161007" sldId="2147483694"/>
              <ac:picMk id="4" creationId="{D750F988-93BD-4736-F764-BAD2821E841D}"/>
            </ac:picMkLst>
          </pc:picChg>
          <pc:picChg chg="del">
            <ac:chgData name="YUMBA NDUBA, Dyesse" userId="d61d5ee8-517e-4218-9466-26c47016cb12" providerId="ADAL" clId="{F88F6814-0623-42BE-A398-67822C1FA771}" dt="2024-09-12T14:57:50.712" v="102" actId="478"/>
            <ac:picMkLst>
              <pc:docMk/>
              <pc:sldMasterMk cId="1415773443" sldId="2147483648"/>
              <pc:sldLayoutMk cId="2086161007" sldId="2147483694"/>
              <ac:picMk id="9" creationId="{85FCFE85-65AF-3D40-9C08-454356D6DD2F}"/>
            </ac:picMkLst>
          </pc:picChg>
          <pc:picChg chg="add mod">
            <ac:chgData name="YUMBA NDUBA, Dyesse" userId="d61d5ee8-517e-4218-9466-26c47016cb12" providerId="ADAL" clId="{F88F6814-0623-42BE-A398-67822C1FA771}" dt="2024-09-12T14:58:11.988" v="106"/>
            <ac:picMkLst>
              <pc:docMk/>
              <pc:sldMasterMk cId="1415773443" sldId="2147483648"/>
              <pc:sldLayoutMk cId="2086161007" sldId="2147483694"/>
              <ac:picMk id="10" creationId="{5FF8801E-A813-EC90-8412-55C3F89171D1}"/>
            </ac:picMkLst>
          </pc:picChg>
          <pc:picChg chg="add mod">
            <ac:chgData name="YUMBA NDUBA, Dyesse" userId="d61d5ee8-517e-4218-9466-26c47016cb12" providerId="ADAL" clId="{F88F6814-0623-42BE-A398-67822C1FA771}" dt="2024-09-12T14:58:11.988" v="106"/>
            <ac:picMkLst>
              <pc:docMk/>
              <pc:sldMasterMk cId="1415773443" sldId="2147483648"/>
              <pc:sldLayoutMk cId="2086161007" sldId="2147483694"/>
              <ac:picMk id="11" creationId="{9A5FEEB6-16B2-2F43-49B4-D2F529B5DD3A}"/>
            </ac:picMkLst>
          </pc:picChg>
        </pc:sldLayoutChg>
        <pc:sldLayoutChg chg="addSp delSp modSp mod">
          <pc:chgData name="YUMBA NDUBA, Dyesse" userId="d61d5ee8-517e-4218-9466-26c47016cb12" providerId="ADAL" clId="{F88F6814-0623-42BE-A398-67822C1FA771}" dt="2024-09-12T14:58:15.521" v="108"/>
          <pc:sldLayoutMkLst>
            <pc:docMk/>
            <pc:sldMasterMk cId="1415773443" sldId="2147483648"/>
            <pc:sldLayoutMk cId="1113958722" sldId="2147483695"/>
          </pc:sldLayoutMkLst>
          <pc:picChg chg="add mod">
            <ac:chgData name="YUMBA NDUBA, Dyesse" userId="d61d5ee8-517e-4218-9466-26c47016cb12" providerId="ADAL" clId="{F88F6814-0623-42BE-A398-67822C1FA771}" dt="2024-09-12T14:58:15.521" v="108"/>
            <ac:picMkLst>
              <pc:docMk/>
              <pc:sldMasterMk cId="1415773443" sldId="2147483648"/>
              <pc:sldLayoutMk cId="1113958722" sldId="2147483695"/>
              <ac:picMk id="3" creationId="{8A2EEFBC-32EF-4CF9-712C-44B2888C69F1}"/>
            </ac:picMkLst>
          </pc:picChg>
          <pc:picChg chg="add mod">
            <ac:chgData name="YUMBA NDUBA, Dyesse" userId="d61d5ee8-517e-4218-9466-26c47016cb12" providerId="ADAL" clId="{F88F6814-0623-42BE-A398-67822C1FA771}" dt="2024-09-12T14:58:15.521" v="108"/>
            <ac:picMkLst>
              <pc:docMk/>
              <pc:sldMasterMk cId="1415773443" sldId="2147483648"/>
              <pc:sldLayoutMk cId="1113958722" sldId="2147483695"/>
              <ac:picMk id="4" creationId="{1AF11A50-CF2D-B563-8816-9E3795DA0C95}"/>
            </ac:picMkLst>
          </pc:picChg>
          <pc:picChg chg="del">
            <ac:chgData name="YUMBA NDUBA, Dyesse" userId="d61d5ee8-517e-4218-9466-26c47016cb12" providerId="ADAL" clId="{F88F6814-0623-42BE-A398-67822C1FA771}" dt="2024-09-12T14:58:15.268" v="107" actId="478"/>
            <ac:picMkLst>
              <pc:docMk/>
              <pc:sldMasterMk cId="1415773443" sldId="2147483648"/>
              <pc:sldLayoutMk cId="1113958722" sldId="2147483695"/>
              <ac:picMk id="9" creationId="{85FCFE85-65AF-3D40-9C08-454356D6DD2F}"/>
            </ac:picMkLst>
          </pc:picChg>
        </pc:sldLayoutChg>
      </pc:sldMasterChg>
    </pc:docChg>
  </pc:docChgLst>
  <pc:docChgLst>
    <pc:chgData name="YUMBA NDUBA, Dyesse" userId="d61d5ee8-517e-4218-9466-26c47016cb12" providerId="ADAL" clId="{723E3424-B484-43B6-896A-710579F2572E}"/>
    <pc:docChg chg="undo custSel modMainMaster">
      <pc:chgData name="YUMBA NDUBA, Dyesse" userId="d61d5ee8-517e-4218-9466-26c47016cb12" providerId="ADAL" clId="{723E3424-B484-43B6-896A-710579F2572E}" dt="2024-11-11T13:08:37.276" v="1" actId="1076"/>
      <pc:docMkLst>
        <pc:docMk/>
      </pc:docMkLst>
      <pc:sldMasterChg chg="modSldLayout">
        <pc:chgData name="YUMBA NDUBA, Dyesse" userId="d61d5ee8-517e-4218-9466-26c47016cb12" providerId="ADAL" clId="{723E3424-B484-43B6-896A-710579F2572E}" dt="2024-11-11T13:08:37.276" v="1" actId="1076"/>
        <pc:sldMasterMkLst>
          <pc:docMk/>
          <pc:sldMasterMk cId="1415773443" sldId="2147483648"/>
        </pc:sldMasterMkLst>
        <pc:sldLayoutChg chg="modSp mod">
          <pc:chgData name="YUMBA NDUBA, Dyesse" userId="d61d5ee8-517e-4218-9466-26c47016cb12" providerId="ADAL" clId="{723E3424-B484-43B6-896A-710579F2572E}" dt="2024-11-11T13:08:37.276" v="1" actId="1076"/>
          <pc:sldLayoutMkLst>
            <pc:docMk/>
            <pc:sldMasterMk cId="1415773443" sldId="2147483648"/>
            <pc:sldLayoutMk cId="2053053294" sldId="2147483669"/>
          </pc:sldLayoutMkLst>
          <pc:picChg chg="mod">
            <ac:chgData name="YUMBA NDUBA, Dyesse" userId="d61d5ee8-517e-4218-9466-26c47016cb12" providerId="ADAL" clId="{723E3424-B484-43B6-896A-710579F2572E}" dt="2024-11-11T13:08:37.276" v="1" actId="1076"/>
            <ac:picMkLst>
              <pc:docMk/>
              <pc:sldMasterMk cId="1415773443" sldId="2147483648"/>
              <pc:sldLayoutMk cId="2053053294" sldId="2147483669"/>
              <ac:picMk id="10" creationId="{31A90D24-E546-D45B-E36F-FC63441374DD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BF41C4-C199-9B86-D631-EB8C658222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D71F21-6CF2-9AAE-9691-F6CE4BEA49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0AEA2-0488-4BA1-8960-3F8E13F1736B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AD6DDD-FFB7-7D75-C578-DE3B635FD81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13C1CE-2FAD-6A2D-E944-A40AA5C0C3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4984F-D9C4-4D53-9ED3-039D8BF508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520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25686-C135-714D-ADAE-A031C4BC0204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85B747-18E9-E746-A276-B387773C2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7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295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9309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65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00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93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616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it is not TAS or Pre-TAS survey, hide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26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If it is not TAS or Pre-TAS survey, hide this slide</a:t>
            </a:r>
          </a:p>
          <a:p>
            <a:r>
              <a:rPr lang="en-US" dirty="0"/>
              <a:t>The questionnaire can be different regarding partners or countries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13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If it is not TAS or Pre-TAS survey, hide this slide</a:t>
            </a:r>
          </a:p>
          <a:p>
            <a:r>
              <a:rPr lang="en-US" dirty="0"/>
              <a:t>The questionnaire can be different regarding partners or countries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97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If it is not TAS or Pre-TAS survey, hide this slide</a:t>
            </a:r>
          </a:p>
          <a:p>
            <a:r>
              <a:rPr lang="en-US" dirty="0"/>
              <a:t>The questionnaire can be different regarding partners or countries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0732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it is not ONCHO Stop (Pre-Stop) survey, hide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99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402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If it is not </a:t>
            </a:r>
            <a:r>
              <a:rPr lang="en-US" sz="1200" dirty="0">
                <a:solidFill>
                  <a:srgbClr val="009ADE"/>
                </a:solidFill>
              </a:rPr>
              <a:t>ONCHO Stop (Pre-Stop) </a:t>
            </a:r>
            <a:r>
              <a:rPr lang="en-GB" dirty="0"/>
              <a:t>survey, hide this slide</a:t>
            </a:r>
          </a:p>
          <a:p>
            <a:r>
              <a:rPr lang="en-US" dirty="0"/>
              <a:t>The questionnaire can be different regarding partners or countries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674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If it is not </a:t>
            </a:r>
            <a:r>
              <a:rPr lang="en-US" sz="1200" dirty="0">
                <a:solidFill>
                  <a:srgbClr val="009ADE"/>
                </a:solidFill>
              </a:rPr>
              <a:t>ONCHO Stop (Pre-Stop) </a:t>
            </a:r>
            <a:r>
              <a:rPr lang="en-GB" dirty="0"/>
              <a:t>, hide this slide</a:t>
            </a:r>
          </a:p>
          <a:p>
            <a:r>
              <a:rPr lang="en-US" dirty="0"/>
              <a:t>The questionnaire can be different regarding partners or countries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386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it is </a:t>
            </a:r>
            <a:r>
              <a:rPr lang="en-US" sz="1200" dirty="0"/>
              <a:t>SCH/STH EPI </a:t>
            </a:r>
            <a:r>
              <a:rPr lang="en-GB" dirty="0"/>
              <a:t>survey, hide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841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If it is not </a:t>
            </a:r>
            <a:r>
              <a:rPr lang="en-US" sz="1200" dirty="0"/>
              <a:t>SCH/STH EPI </a:t>
            </a:r>
            <a:r>
              <a:rPr lang="en-GB" dirty="0"/>
              <a:t>survey, hide this slide</a:t>
            </a:r>
          </a:p>
          <a:p>
            <a:r>
              <a:rPr lang="en-US" dirty="0"/>
              <a:t>The questionnaire can be different regarding partners or countries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611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If it is not </a:t>
            </a:r>
            <a:r>
              <a:rPr lang="en-US" sz="1200" dirty="0"/>
              <a:t>SCH/STH EPI </a:t>
            </a:r>
            <a:r>
              <a:rPr lang="en-GB" dirty="0"/>
              <a:t>survey, hide this slide</a:t>
            </a:r>
          </a:p>
          <a:p>
            <a:r>
              <a:rPr lang="en-US" dirty="0"/>
              <a:t>The questionnaire can be different regarding partners or countries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374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If it is not </a:t>
            </a:r>
            <a:r>
              <a:rPr lang="en-US" sz="1200" dirty="0"/>
              <a:t>SCH/STH EPI </a:t>
            </a:r>
            <a:r>
              <a:rPr lang="en-GB" dirty="0"/>
              <a:t>survey, hide this slide</a:t>
            </a:r>
          </a:p>
          <a:p>
            <a:r>
              <a:rPr lang="en-US" dirty="0"/>
              <a:t>The questionnaire can be different regarding partners or countries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137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If it is not </a:t>
            </a:r>
            <a:r>
              <a:rPr lang="en-US" sz="1200" dirty="0"/>
              <a:t>SCH/STH EPI </a:t>
            </a:r>
            <a:r>
              <a:rPr lang="en-GB" dirty="0"/>
              <a:t>survey, hide this slide</a:t>
            </a:r>
          </a:p>
          <a:p>
            <a:r>
              <a:rPr lang="en-US" dirty="0"/>
              <a:t>The questionnaire can be different regarding partners or countries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936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8866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225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813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14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20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91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41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67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79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4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85" y="5943600"/>
            <a:ext cx="2017020" cy="614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024894-12DE-C8BB-468E-BBFDBE0162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1355"/>
          <a:stretch/>
        </p:blipFill>
        <p:spPr>
          <a:xfrm>
            <a:off x="2440310" y="5943600"/>
            <a:ext cx="601731" cy="61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48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31;p4" descr="A person using a computer&#10;&#10;Description automatically generated">
            <a:extLst>
              <a:ext uri="{FF2B5EF4-FFF2-40B4-BE49-F238E27FC236}">
                <a16:creationId xmlns:a16="http://schemas.microsoft.com/office/drawing/2014/main" id="{31A90D24-E546-D45B-E36F-FC63441374D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15625"/>
          <a:stretch/>
        </p:blipFill>
        <p:spPr>
          <a:xfrm>
            <a:off x="-12340" y="-7620"/>
            <a:ext cx="12216680" cy="68656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AF2D5FC-339F-1B75-D59F-F05329B32A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85" y="5943600"/>
            <a:ext cx="2017020" cy="614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1C9C2D-CBDC-F995-945B-D8FE39481A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61355"/>
          <a:stretch/>
        </p:blipFill>
        <p:spPr>
          <a:xfrm>
            <a:off x="2440310" y="5943600"/>
            <a:ext cx="601731" cy="61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53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978B6EA-89F5-D05F-21B1-A50C044F48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85" y="5943600"/>
            <a:ext cx="2017020" cy="614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0F4CAF-DF13-2A17-D304-45B92E8326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61355"/>
          <a:stretch/>
        </p:blipFill>
        <p:spPr>
          <a:xfrm>
            <a:off x="2440310" y="5943600"/>
            <a:ext cx="601731" cy="61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16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314F106-DD61-6613-B1D8-76E9E7276D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85" y="5943600"/>
            <a:ext cx="2017020" cy="614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76C545-9AE9-6D00-1C9A-F1FCD2F56A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61355"/>
          <a:stretch/>
        </p:blipFill>
        <p:spPr>
          <a:xfrm>
            <a:off x="2440310" y="5943600"/>
            <a:ext cx="601731" cy="61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3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8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B78FAB2-1DAF-5189-08CE-BFBBB76D4E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85" y="5943600"/>
            <a:ext cx="2017020" cy="614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E8A3BB-13BD-B621-6444-93219625A8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61355"/>
          <a:stretch/>
        </p:blipFill>
        <p:spPr>
          <a:xfrm>
            <a:off x="2440310" y="5943600"/>
            <a:ext cx="601731" cy="61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05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55D70E1-2018-EEEB-BA67-FCC14B8E25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85" y="5943600"/>
            <a:ext cx="2017020" cy="614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B84DAD-A837-FF36-0790-B635B26521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61355"/>
          <a:stretch/>
        </p:blipFill>
        <p:spPr>
          <a:xfrm>
            <a:off x="2440310" y="5943600"/>
            <a:ext cx="601731" cy="61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84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D1FBA94-295C-1BB7-CF3E-BD49D440AE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85" y="5943600"/>
            <a:ext cx="2017020" cy="614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209CC8-8E2B-62BF-CC91-E60DC972C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61355"/>
          <a:stretch/>
        </p:blipFill>
        <p:spPr>
          <a:xfrm>
            <a:off x="2440310" y="5943600"/>
            <a:ext cx="601731" cy="61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2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AD15AB5-9F8B-CF48-0A1A-FEDEE943A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58B4924-5560-492E-FE25-088FE0301F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85" y="5943600"/>
            <a:ext cx="2017020" cy="614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8FE1FC-6AF9-AB28-9071-8B458505DE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61355"/>
          <a:stretch/>
        </p:blipFill>
        <p:spPr>
          <a:xfrm>
            <a:off x="2440310" y="5943600"/>
            <a:ext cx="601731" cy="61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72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39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B80E7B4-3138-8116-F2B9-AC9936A79B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85" y="5943600"/>
            <a:ext cx="2017020" cy="614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AED63C-076C-DA44-0A0C-754590F405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61355"/>
          <a:stretch/>
        </p:blipFill>
        <p:spPr>
          <a:xfrm>
            <a:off x="2440310" y="5943600"/>
            <a:ext cx="601731" cy="61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25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C9371C9-17D7-1F25-5F4F-8152B58A5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59" y="6061588"/>
            <a:ext cx="1845423" cy="561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58C412-A813-23CA-2619-E8D09F5EC8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7896" y="6061589"/>
            <a:ext cx="508127" cy="56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545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345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F1D7B50-5FDE-7D69-6BB8-10462EC336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85" y="5943600"/>
            <a:ext cx="2017020" cy="614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75A561-B32A-9602-97F2-FE6A836B9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61355"/>
          <a:stretch/>
        </p:blipFill>
        <p:spPr>
          <a:xfrm>
            <a:off x="2440310" y="5943600"/>
            <a:ext cx="601731" cy="61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2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with pattern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D99E1C-D74E-374D-8800-FB673CA41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0" y="63736"/>
            <a:ext cx="12192000" cy="6730528"/>
          </a:xfrm>
          <a:prstGeom prst="rect">
            <a:avLst/>
          </a:prstGeom>
          <a:solidFill>
            <a:srgbClr val="00208A">
              <a:alpha val="0"/>
            </a:srgbClr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93685AC-A21E-8DFA-F3C8-356B99F8D8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85" y="5943600"/>
            <a:ext cx="2017020" cy="614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170850-0645-46FF-91D7-0D04FCC7EE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61355"/>
          <a:stretch/>
        </p:blipFill>
        <p:spPr>
          <a:xfrm>
            <a:off x="2440310" y="5943600"/>
            <a:ext cx="601731" cy="61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5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4238786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FF8801E-A813-EC90-8412-55C3F89171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59" y="6061588"/>
            <a:ext cx="1845423" cy="561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5FEEB6-16B2-2F43-49B4-D2F529B5D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7896" y="6061589"/>
            <a:ext cx="508127" cy="56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61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4238786" cy="2743200"/>
          </a:xfrm>
        </p:spPr>
        <p:txBody>
          <a:bodyPr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A2EEFBC-32EF-4CF9-712C-44B2888C6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59" y="6061588"/>
            <a:ext cx="1845423" cy="561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F11A50-CF2D-B563-8816-9E3795DA0C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7896" y="6061589"/>
            <a:ext cx="508127" cy="56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58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46372"/>
            <a:ext cx="9700351" cy="2743200"/>
          </a:xfrm>
        </p:spPr>
        <p:txBody>
          <a:bodyPr anchor="t" anchorCtr="0">
            <a:normAutofit/>
          </a:bodyPr>
          <a:lstStyle>
            <a:lvl1pPr marL="228600" indent="-228600">
              <a:defRPr sz="4000">
                <a:solidFill>
                  <a:srgbClr val="009ADE"/>
                </a:solidFill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734772"/>
            <a:ext cx="9700351" cy="760413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B9DD15-9088-83F2-AB2D-28A9F038FC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85" y="5943600"/>
            <a:ext cx="2017020" cy="614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F27D51-B330-5DBC-83A2-7A68CF97ED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1355"/>
          <a:stretch/>
        </p:blipFill>
        <p:spPr>
          <a:xfrm>
            <a:off x="2440310" y="5943600"/>
            <a:ext cx="601731" cy="61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091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9590"/>
            <a:ext cx="9700351" cy="219810"/>
          </a:xfrm>
        </p:spPr>
        <p:txBody>
          <a:bodyPr anchor="t" anchorCtr="0">
            <a:normAutofit/>
          </a:bodyPr>
          <a:lstStyle>
            <a:lvl1pPr marL="0" inden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74800"/>
            <a:ext cx="9700351" cy="3920385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9AD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D6BA88-8882-0375-DC23-8C85A0AC46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85" y="5943600"/>
            <a:ext cx="2017020" cy="614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E0EB97-C1B7-49F0-E529-8A6FA7F323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1355"/>
          <a:stretch/>
        </p:blipFill>
        <p:spPr>
          <a:xfrm>
            <a:off x="2440310" y="5943600"/>
            <a:ext cx="601731" cy="61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6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229051"/>
            <a:ext cx="7020558" cy="760413"/>
          </a:xfrm>
        </p:spPr>
        <p:txBody>
          <a:bodyPr/>
          <a:lstStyle>
            <a:lvl1pPr marL="0" indent="0">
              <a:buNone/>
              <a:defRPr b="1" i="0">
                <a:solidFill>
                  <a:srgbClr val="0020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9DD4EE67-57B6-3E41-9A9B-D3C3BD8E5C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60800" y="1551943"/>
            <a:ext cx="3973999" cy="347724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DA67AD6-D8C7-B74A-B8D9-C0B4BE696ED5}"/>
              </a:ext>
            </a:extLst>
          </p:cNvPr>
          <p:cNvSpPr txBox="1">
            <a:spLocks/>
          </p:cNvSpPr>
          <p:nvPr userDrawn="1"/>
        </p:nvSpPr>
        <p:spPr>
          <a:xfrm>
            <a:off x="457201" y="1139590"/>
            <a:ext cx="7305040" cy="21981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5C"/>
                </a:solidFill>
              </a:rPr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4CB5F0B-02BD-614A-851C-63011963EC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1574801"/>
            <a:ext cx="7020559" cy="2654250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20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A2F5E2-5B99-0693-8A3E-1FE359A359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59" y="6061588"/>
            <a:ext cx="1845423" cy="561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6D08FC-33E4-D775-55C4-14FD54336D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7896" y="6061589"/>
            <a:ext cx="508127" cy="56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07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1277600" cy="3884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2339A7B-8C31-5848-F7CA-9C25DBBE38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59" y="6061588"/>
            <a:ext cx="1845423" cy="561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6CAF46-6C99-7AD7-9906-1D7DB5449A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7896" y="6061589"/>
            <a:ext cx="508127" cy="56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40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563877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E6E48B-14B1-A34F-BE35-F35F8B605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8F898B1A-280F-FE45-8D41-1CB270410E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30F77ACD-9F22-9B44-AE97-B98CCD01BE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7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24E5827-DC51-2E44-A3BF-A892FE8FADC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26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FF5458C-BD2E-A546-9365-90B8F7ADAED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07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0B81F5-CE81-3EFC-2889-C314E77732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59" y="6061588"/>
            <a:ext cx="1845423" cy="561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7957D7-CC4F-7D90-3048-90788D6FF9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7896" y="6061589"/>
            <a:ext cx="508127" cy="56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287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7467600" cy="3884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92FD39-3BDA-A44D-BDE3-A5569FD6A0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7200" y="1828801"/>
            <a:ext cx="3657600" cy="4343400"/>
          </a:xfrm>
          <a:solidFill>
            <a:srgbClr val="DDEFF9"/>
          </a:solidFill>
        </p:spPr>
        <p:txBody>
          <a:bodyPr lIns="182880" tIns="182880" rIns="182880" bIns="182880">
            <a:normAutofit/>
          </a:bodyPr>
          <a:lstStyle>
            <a:lvl1pPr marL="0" indent="0">
              <a:buNone/>
              <a:defRPr sz="2000">
                <a:solidFill>
                  <a:srgbClr val="00205C"/>
                </a:solidFill>
              </a:defRPr>
            </a:lvl1pPr>
            <a:lvl2pPr marL="457200" indent="0">
              <a:buNone/>
              <a:defRPr sz="2000">
                <a:solidFill>
                  <a:srgbClr val="00205C"/>
                </a:solidFill>
              </a:defRPr>
            </a:lvl2pPr>
            <a:lvl3pPr marL="914400" indent="0">
              <a:buNone/>
              <a:defRPr sz="2000">
                <a:solidFill>
                  <a:srgbClr val="00205C"/>
                </a:solidFill>
              </a:defRPr>
            </a:lvl3pPr>
            <a:lvl4pPr marL="1371600" indent="0">
              <a:buNone/>
              <a:defRPr sz="2000">
                <a:solidFill>
                  <a:srgbClr val="00205C"/>
                </a:solidFill>
              </a:defRPr>
            </a:lvl4pPr>
            <a:lvl5pPr marL="1828800" indent="0">
              <a:buNone/>
              <a:defRPr sz="2000">
                <a:solidFill>
                  <a:srgbClr val="00205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B0DD10-FD49-C1E7-7AF1-1277667C3B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59" y="6061588"/>
            <a:ext cx="1845423" cy="561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4B6DA3-5475-AC7C-DD7A-91D3178FB9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7896" y="6061589"/>
            <a:ext cx="508127" cy="56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502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B01D-7345-234E-A3DA-20878B80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D24C2A-6EDC-0343-99A8-1F88C30FEDB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19A5A91-10DC-00B5-9690-66D7CE20C9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59" y="6061588"/>
            <a:ext cx="1845423" cy="561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6B3D30-0FEB-5ACB-D523-68038FCE76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7896" y="6061589"/>
            <a:ext cx="508127" cy="56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981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B01D-7345-234E-A3DA-20878B80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D24C2A-6EDC-0343-99A8-1F88C30FEDB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93CAE6C-6112-C223-6850-7E3104B9A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85" y="5943600"/>
            <a:ext cx="2017020" cy="614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1768E4-6583-884B-4B30-64C679C76A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1355"/>
          <a:stretch/>
        </p:blipFill>
        <p:spPr>
          <a:xfrm>
            <a:off x="2440310" y="5943600"/>
            <a:ext cx="601731" cy="61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3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+ blue log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9A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91B04ED-7661-16FC-DC28-AB4EEFD6B0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85" y="5943600"/>
            <a:ext cx="2017020" cy="614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DB5AC8-5D2E-2341-8D17-F50C2472C8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1355"/>
          <a:stretch/>
        </p:blipFill>
        <p:spPr>
          <a:xfrm>
            <a:off x="2440310" y="5943600"/>
            <a:ext cx="601731" cy="61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59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ligh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45720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4572000" cy="3884295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404128"/>
            <a:ext cx="5154592" cy="320675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8A0D6DE-5D09-460D-EA0D-517D4B21AB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59" y="6061588"/>
            <a:ext cx="1845423" cy="561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26E133-1086-1149-35E0-C96A23607F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7896" y="6061589"/>
            <a:ext cx="508127" cy="56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93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1"/>
            <a:ext cx="5486398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517751"/>
            <a:ext cx="5486400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828800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27D0DE5-80A0-55FA-1F0D-8DBF487EF3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59" y="6061588"/>
            <a:ext cx="1845423" cy="561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593C93-CFBE-DDD5-9FA1-12F43E993B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7896" y="6061589"/>
            <a:ext cx="508127" cy="56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512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_l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1"/>
            <a:ext cx="5486398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517751"/>
            <a:ext cx="5486400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828800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288B895-5B8F-B08B-F593-9EEACACA3A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59" y="6061588"/>
            <a:ext cx="1845423" cy="561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9346BE-CC62-C91A-B3C3-D4D2135B20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7896" y="6061589"/>
            <a:ext cx="508127" cy="56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45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4261C7-76E9-95F5-3999-681573E941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59" y="6061588"/>
            <a:ext cx="1845423" cy="561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220F36-0C39-2F11-269C-2A269C8EA9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7896" y="6061589"/>
            <a:ext cx="508127" cy="56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069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_l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42F2E2-A8B1-5299-1365-2042810039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59" y="6061588"/>
            <a:ext cx="1845423" cy="561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57BBF0-AD36-C259-89DA-294E9675E5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7896" y="6061589"/>
            <a:ext cx="508127" cy="56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992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w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4071396"/>
            <a:ext cx="5486400" cy="16893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5352" y="4050792"/>
            <a:ext cx="5486400" cy="1705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2998280"/>
            <a:ext cx="5486399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2998280"/>
            <a:ext cx="5494112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1B0E8FC-95FD-2876-0A0B-63C4C62014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85" y="5943600"/>
            <a:ext cx="2017020" cy="6141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6C3A91-0D39-81A3-B7CB-A56BF7CA2E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1355"/>
          <a:stretch/>
        </p:blipFill>
        <p:spPr>
          <a:xfrm>
            <a:off x="2440310" y="5943600"/>
            <a:ext cx="601731" cy="61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393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hre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638C7-E24F-E84A-8A79-2D89619AA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638800" cy="11345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E4183-96D7-744D-8DFD-4B5CF171B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1" y="4051583"/>
            <a:ext cx="3657600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E1CDE4-68A4-444E-A1DB-6DB20F3DB1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76222" y="4051583"/>
            <a:ext cx="3648578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AD4A73-8602-F84A-9C68-0647084B0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F68175-0DD6-164B-8823-0BB395D9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81021D4-D0CA-9643-B255-9450B2B400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61767" y="4051583"/>
            <a:ext cx="3648578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78C0A84-F996-E447-B5A6-E7580AB0159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267200" y="3388291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3D59E60-2BBC-8D47-BE05-D1C3EE75C4F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57200" y="3408116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B6BFF59-A5AB-774C-ABAB-C052FE11D8A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077200" y="3408116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DFB541-A051-F7CC-89F6-ED2590E71D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85" y="5943600"/>
            <a:ext cx="2017020" cy="614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D8A7C5-B07F-C065-1629-FB92DFC0E4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1355"/>
          <a:stretch/>
        </p:blipFill>
        <p:spPr>
          <a:xfrm>
            <a:off x="2440310" y="5943600"/>
            <a:ext cx="601731" cy="61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541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8E279F-2BBA-1D44-B270-AA9874F04DB2}"/>
              </a:ext>
            </a:extLst>
          </p:cNvPr>
          <p:cNvSpPr/>
          <p:nvPr userDrawn="1"/>
        </p:nvSpPr>
        <p:spPr>
          <a:xfrm>
            <a:off x="4259484" y="0"/>
            <a:ext cx="7932516" cy="6858000"/>
          </a:xfrm>
          <a:prstGeom prst="rect">
            <a:avLst/>
          </a:prstGeom>
          <a:solidFill>
            <a:srgbClr val="DD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485297-9C41-6C4E-8A84-CACB42015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435" y="685800"/>
            <a:ext cx="3335388" cy="839788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07C06-6CF8-2F41-BC67-54F13BB0A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C0C6F6-8639-BE4B-BAD3-FFDBE2781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1"/>
            <a:ext cx="3335388" cy="395223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588A5-7D85-6341-A58F-B4539B469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08247-7496-3348-B3C4-9BDDB676B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E8B88C-5FF6-8C4C-B269-E15964BDCE0D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8623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A3DD4E1-EC66-C256-401F-5AE49D1157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59" y="6061588"/>
            <a:ext cx="1845423" cy="561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FDB69E-1E53-8D85-0DA2-327EC5DE05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7896" y="6061589"/>
            <a:ext cx="508127" cy="56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98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0153-3787-EA4E-BC67-F986AEE8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0" y="0"/>
            <a:ext cx="79248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337560" cy="3881120"/>
          </a:xfrm>
        </p:spPr>
        <p:txBody>
          <a:bodyPr>
            <a:normAutofit/>
          </a:bodyPr>
          <a:lstStyle>
            <a:lvl1pPr marL="285750" indent="-285750">
              <a:spcBef>
                <a:spcPts val="1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E8777-C4EC-044C-BE17-A6F640B9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72D18-BE55-9E45-89BD-2847F7014DC6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756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C754426-63A1-87BC-9524-342296E91D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59" y="6061588"/>
            <a:ext cx="1845423" cy="561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E6AEEE-F5FF-FAC6-9285-8A1D9475E3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7896" y="6061589"/>
            <a:ext cx="508127" cy="56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71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0153-3787-EA4E-BC67-F986AEE8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0" y="0"/>
            <a:ext cx="79248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337560" cy="388112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E8777-C4EC-044C-BE17-A6F640B9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72D18-BE55-9E45-89BD-2847F7014DC6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756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19CB0DD-5454-F857-FB52-F22959838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59" y="6061588"/>
            <a:ext cx="1845423" cy="561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A9C842-BBAE-CD2F-28C9-D86982E7F0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7896" y="6061589"/>
            <a:ext cx="508127" cy="56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02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light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C07BE4-5AF9-FF47-B682-ABA70C1652CA}"/>
              </a:ext>
            </a:extLst>
          </p:cNvPr>
          <p:cNvSpPr/>
          <p:nvPr userDrawn="1"/>
        </p:nvSpPr>
        <p:spPr>
          <a:xfrm>
            <a:off x="0" y="0"/>
            <a:ext cx="12192000" cy="5347504"/>
          </a:xfrm>
          <a:prstGeom prst="rect">
            <a:avLst/>
          </a:prstGeom>
          <a:solidFill>
            <a:srgbClr val="DD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205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07A3732-E7A9-B344-8DAE-D56547DA56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59" y="6061588"/>
            <a:ext cx="1845423" cy="561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4A238A-76F1-6496-5A5F-0B4462FFD6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7896" y="6061589"/>
            <a:ext cx="508127" cy="56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294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pag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828800"/>
            <a:ext cx="5638800" cy="1325499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429000"/>
            <a:ext cx="56388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37F7BAE5-51FD-CCAC-F73A-8E8B6D4599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85" y="5943600"/>
            <a:ext cx="2017020" cy="614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8F8089-9C21-3FAD-53D9-70B1990A52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1355"/>
          <a:stretch/>
        </p:blipFill>
        <p:spPr>
          <a:xfrm>
            <a:off x="2440310" y="5943600"/>
            <a:ext cx="601731" cy="61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26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+blu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33C1924-9E39-E42F-79F3-5CC6147B60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85" y="5943600"/>
            <a:ext cx="2017020" cy="614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1E73B4-A535-EC08-007D-49077F408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1355"/>
          <a:stretch/>
        </p:blipFill>
        <p:spPr>
          <a:xfrm>
            <a:off x="2440310" y="5943600"/>
            <a:ext cx="601731" cy="61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20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597ED9D-09F2-8EC1-9CE8-A7EBCF4D09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85" y="5943600"/>
            <a:ext cx="2017020" cy="614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438A3-0204-7DC2-EFAA-B8676D361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1355"/>
          <a:stretch/>
        </p:blipFill>
        <p:spPr>
          <a:xfrm>
            <a:off x="2440310" y="5943600"/>
            <a:ext cx="601731" cy="61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44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Header_navy with bullets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799"/>
            <a:ext cx="5638800" cy="3075869"/>
          </a:xfrm>
        </p:spPr>
        <p:txBody>
          <a:bodyPr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084" y="685800"/>
            <a:ext cx="3817716" cy="54609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586040-0D3B-0A43-AF9D-DF0628A08055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3A2C204-2212-B3C1-85F3-BD6F455C3C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885" y="5943600"/>
            <a:ext cx="2017020" cy="614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86A434-4BE6-0193-77EE-0C7C6F210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1355"/>
          <a:stretch/>
        </p:blipFill>
        <p:spPr>
          <a:xfrm>
            <a:off x="2440310" y="5943600"/>
            <a:ext cx="601731" cy="61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63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6E67623-287E-242F-5662-550DEEE97B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59" y="6061588"/>
            <a:ext cx="1845423" cy="561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9CFAC5-F117-DC3D-A74A-9832E2034B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7896" y="6061589"/>
            <a:ext cx="508127" cy="56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12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+imag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58AE12E-C068-CD44-A709-794E11A2B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499" y="-51762"/>
            <a:ext cx="11102500" cy="6909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B0BFF9-A505-07E0-E105-DC6A4CBD83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59" y="6061588"/>
            <a:ext cx="1845423" cy="561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09F65B-D6B4-DDE4-24D2-2BE0348B82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57896" y="6061589"/>
            <a:ext cx="508127" cy="56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2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1342D1-2D03-6345-A214-DB5C9B4F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F734F-57A1-F647-8BF4-103A6F49A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277600" cy="43465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44B8F-6FB1-E142-BB39-118BD2282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1056B-352D-9345-9A93-0EC73276E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4764" y="6397384"/>
            <a:ext cx="380035" cy="3206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7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5" r:id="rId3"/>
    <p:sldLayoutId id="2147483649" r:id="rId4"/>
    <p:sldLayoutId id="2147483658" r:id="rId5"/>
    <p:sldLayoutId id="2147483667" r:id="rId6"/>
    <p:sldLayoutId id="2147483660" r:id="rId7"/>
    <p:sldLayoutId id="2147483662" r:id="rId8"/>
    <p:sldLayoutId id="2147483673" r:id="rId9"/>
    <p:sldLayoutId id="2147483669" r:id="rId10"/>
    <p:sldLayoutId id="2147483670" r:id="rId11"/>
    <p:sldLayoutId id="2147483671" r:id="rId12"/>
    <p:sldLayoutId id="2147483678" r:id="rId13"/>
    <p:sldLayoutId id="2147483681" r:id="rId14"/>
    <p:sldLayoutId id="2147483687" r:id="rId15"/>
    <p:sldLayoutId id="2147483688" r:id="rId16"/>
    <p:sldLayoutId id="2147483680" r:id="rId17"/>
    <p:sldLayoutId id="2147483679" r:id="rId18"/>
    <p:sldLayoutId id="2147483689" r:id="rId19"/>
    <p:sldLayoutId id="2147483694" r:id="rId20"/>
    <p:sldLayoutId id="2147483695" r:id="rId21"/>
    <p:sldLayoutId id="2147483677" r:id="rId22"/>
    <p:sldLayoutId id="2147483692" r:id="rId23"/>
    <p:sldLayoutId id="2147483693" r:id="rId24"/>
    <p:sldLayoutId id="2147483650" r:id="rId25"/>
    <p:sldLayoutId id="2147483690" r:id="rId26"/>
    <p:sldLayoutId id="2147483676" r:id="rId27"/>
    <p:sldLayoutId id="2147483654" r:id="rId28"/>
    <p:sldLayoutId id="2147483691" r:id="rId29"/>
    <p:sldLayoutId id="2147483666" r:id="rId30"/>
    <p:sldLayoutId id="2147483674" r:id="rId31"/>
    <p:sldLayoutId id="2147483683" r:id="rId32"/>
    <p:sldLayoutId id="2147483675" r:id="rId33"/>
    <p:sldLayoutId id="2147483684" r:id="rId34"/>
    <p:sldLayoutId id="2147483652" r:id="rId35"/>
    <p:sldLayoutId id="2147483653" r:id="rId36"/>
    <p:sldLayoutId id="2147483656" r:id="rId37"/>
    <p:sldLayoutId id="2147483657" r:id="rId38"/>
    <p:sldLayoutId id="2147483685" r:id="rId39"/>
    <p:sldLayoutId id="2147483686" r:id="rId4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8">
          <p15:clr>
            <a:srgbClr val="F26B43"/>
          </p15:clr>
        </p15:guide>
        <p15:guide id="4" orient="horz" pos="288">
          <p15:clr>
            <a:srgbClr val="F26B43"/>
          </p15:clr>
        </p15:guide>
        <p15:guide id="5" pos="7392">
          <p15:clr>
            <a:srgbClr val="F26B43"/>
          </p15:clr>
        </p15:guide>
        <p15:guide id="6" orient="horz" pos="3888">
          <p15:clr>
            <a:srgbClr val="F26B43"/>
          </p15:clr>
        </p15:guide>
        <p15:guide id="7" orient="horz" pos="4032">
          <p15:clr>
            <a:srgbClr val="F26B43"/>
          </p15:clr>
        </p15:guide>
        <p15:guide id="8" orient="horz" pos="432">
          <p15:clr>
            <a:srgbClr val="F26B43"/>
          </p15:clr>
        </p15:guide>
        <p15:guide id="9" pos="2592">
          <p15:clr>
            <a:srgbClr val="F26B43"/>
          </p15:clr>
        </p15:guide>
        <p15:guide id="10" pos="2688">
          <p15:clr>
            <a:srgbClr val="F26B43"/>
          </p15:clr>
        </p15:guide>
        <p15:guide id="11" pos="4992">
          <p15:clr>
            <a:srgbClr val="F26B43"/>
          </p15:clr>
        </p15:guide>
        <p15:guide id="12" pos="5088">
          <p15:clr>
            <a:srgbClr val="F26B43"/>
          </p15:clr>
        </p15:guide>
        <p15:guide id="13" orient="horz" pos="1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health care field workers wearing WHO vests and looking at a mobile device.">
            <a:extLst>
              <a:ext uri="{FF2B5EF4-FFF2-40B4-BE49-F238E27FC236}">
                <a16:creationId xmlns:a16="http://schemas.microsoft.com/office/drawing/2014/main" id="{08E03D18-FB4D-F278-A494-B1EFF707B2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7006" y="462986"/>
            <a:ext cx="4037333" cy="63950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21935B-BFAF-A149-9CC6-0144782A9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6223518" cy="2387600"/>
          </a:xfrm>
        </p:spPr>
        <p:txBody>
          <a:bodyPr>
            <a:normAutofit/>
          </a:bodyPr>
          <a:lstStyle/>
          <a:p>
            <a:r>
              <a:rPr lang="en-US" dirty="0"/>
              <a:t>ESPEN Collect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D35A70-B505-6E47-94EF-8F871A1359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2245139"/>
            <a:ext cx="6491843" cy="1655762"/>
          </a:xfrm>
        </p:spPr>
        <p:txBody>
          <a:bodyPr>
            <a:normAutofit/>
          </a:bodyPr>
          <a:lstStyle/>
          <a:p>
            <a:r>
              <a:rPr lang="fr-FR" sz="2800" dirty="0"/>
              <a:t>Formation pour les collecteurs de données</a:t>
            </a:r>
            <a:endParaRPr lang="en-GB" sz="2800" dirty="0"/>
          </a:p>
        </p:txBody>
      </p:sp>
      <p:pic>
        <p:nvPicPr>
          <p:cNvPr id="6" name="Picture 5" descr="Two health care field workers wearing WHO vests and looking at a mobile device.">
            <a:extLst>
              <a:ext uri="{FF2B5EF4-FFF2-40B4-BE49-F238E27FC236}">
                <a16:creationId xmlns:a16="http://schemas.microsoft.com/office/drawing/2014/main" id="{E0CB5B98-31AF-1234-A0B4-D05FC6044A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2208" y="462986"/>
            <a:ext cx="5759792" cy="639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72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10BDAD-E446-E842-8902-2030C8224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637" y="535970"/>
            <a:ext cx="11509513" cy="592750"/>
          </a:xfrm>
        </p:spPr>
        <p:txBody>
          <a:bodyPr>
            <a:normAutofit/>
          </a:bodyPr>
          <a:lstStyle/>
          <a:p>
            <a:r>
              <a:rPr lang="fr-FR" sz="4000" dirty="0"/>
              <a:t>Fonctionnalités principales : Remplir un formulaire</a:t>
            </a:r>
            <a:endParaRPr lang="en-GB" sz="40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409BA8-516A-0549-B7B8-36D15C58F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90EA5-480A-7646-8B30-E2658E680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8CF25A-F44C-D22D-AB96-B4803CE87C17}"/>
              </a:ext>
            </a:extLst>
          </p:cNvPr>
          <p:cNvSpPr txBox="1"/>
          <p:nvPr/>
        </p:nvSpPr>
        <p:spPr>
          <a:xfrm>
            <a:off x="161821" y="1359591"/>
            <a:ext cx="7005113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Pour passer d'un champ de questions à l'autre, 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utilisez l'une des méthodes suivantes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:</a:t>
            </a:r>
            <a:endParaRPr lang="en-US" sz="200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Glisser vers la gauche pour passer à la question suivante ou vers la droite pour revenir à la question précédente.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Cliquez sur les boutons "Suivant" ou "Précédent" en bas de l'écran.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À la fin du formulaire, 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vous pouvez choisir de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: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Enregistrez votre progression en tant que brouillon, ce qui vous permettra d'effectuer des modifications ultérieurement.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Finaliser le formulaire en le rendant non modifiable, avec des options d'envoi ou de suppression.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Before finalizing,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review each response carefully: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Use the arrow-shaped button at the top of the screen for a complete review.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B5E908-1945-0A8E-ACA2-05F82AD0B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914" y="1542792"/>
            <a:ext cx="4706265" cy="377241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0619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10BDAD-E446-E842-8902-2030C8224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480" y="535970"/>
            <a:ext cx="11277599" cy="659295"/>
          </a:xfrm>
        </p:spPr>
        <p:txBody>
          <a:bodyPr>
            <a:normAutofit/>
          </a:bodyPr>
          <a:lstStyle/>
          <a:p>
            <a:r>
              <a:rPr lang="fr-FR" sz="4000" dirty="0"/>
              <a:t>Fonctionnalités principales : Envoi d'un formulaire</a:t>
            </a:r>
            <a:endParaRPr lang="en-GB" sz="40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409BA8-516A-0549-B7B8-36D15C58F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90EA5-480A-7646-8B30-E2658E680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8CF25A-F44C-D22D-AB96-B4803CE87C17}"/>
              </a:ext>
            </a:extLst>
          </p:cNvPr>
          <p:cNvSpPr txBox="1"/>
          <p:nvPr/>
        </p:nvSpPr>
        <p:spPr>
          <a:xfrm>
            <a:off x="371108" y="1396253"/>
            <a:ext cx="7663815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AutoNum type="arabicPeriod"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S'assurer que le formulaire est finalisé et non sauvegardé en tant que brouillon.</a:t>
            </a:r>
            <a:br>
              <a:rPr lang="en-US" dirty="0">
                <a:solidFill>
                  <a:srgbClr val="00205C"/>
                </a:solidFill>
                <a:latin typeface="Calibri" panose="020F0502020204030204"/>
                <a:ea typeface="+mj-ea"/>
                <a:cs typeface="+mj-cs"/>
              </a:rPr>
            </a:b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buAutoNum type="arabicPeriod"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Connectez votre appareil à une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connexion Internet stable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(Wi-Fi ou données mobiles).</a:t>
            </a:r>
            <a:br>
              <a:rPr lang="en-US" dirty="0">
                <a:solidFill>
                  <a:srgbClr val="00205C"/>
                </a:solidFill>
                <a:latin typeface="Calibri" panose="020F0502020204030204"/>
                <a:ea typeface="+mj-ea"/>
                <a:cs typeface="+mj-cs"/>
              </a:rPr>
            </a:b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buAutoNum type="arabicPeriod"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Ouvrez ESPEN </a:t>
            </a:r>
            <a:r>
              <a:rPr kumimoji="0" lang="fr-FR" b="0" i="0" u="none" strike="noStrike" kern="1200" cap="none" spc="0" normalizeH="0" baseline="0" noProof="0" dirty="0" err="1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Collect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, naviguez jusqu'à la section "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Prêt à envoyer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".</a:t>
            </a:r>
            <a:br>
              <a:rPr lang="en-US" dirty="0">
                <a:solidFill>
                  <a:srgbClr val="00205C"/>
                </a:solidFill>
                <a:latin typeface="Calibri" panose="020F0502020204030204"/>
                <a:ea typeface="+mj-ea"/>
                <a:cs typeface="+mj-cs"/>
              </a:rPr>
            </a:b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buAutoNum type="arabicPeriod"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Sélectionnez le(s) formulaire(s) finalisé(s) que vous souhaitez télécharger.</a:t>
            </a:r>
            <a:br>
              <a:rPr lang="en-US" dirty="0">
                <a:solidFill>
                  <a:srgbClr val="00205C"/>
                </a:solidFill>
                <a:latin typeface="Calibri" panose="020F0502020204030204"/>
                <a:ea typeface="+mj-ea"/>
                <a:cs typeface="+mj-cs"/>
              </a:rPr>
            </a:b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buAutoNum type="arabicPeriod"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Appuyez sur "Envoyer " pour lancer le processus de téléchargement.</a:t>
            </a:r>
            <a:br>
              <a:rPr lang="en-US" dirty="0">
                <a:solidFill>
                  <a:srgbClr val="00205C"/>
                </a:solidFill>
                <a:latin typeface="Calibri" panose="020F0502020204030204"/>
                <a:ea typeface="+mj-ea"/>
                <a:cs typeface="+mj-cs"/>
              </a:rPr>
            </a:b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buAutoNum type="arabicPeriod"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Une fois l'envoie réussi, vous recevrez un message de confirmation.</a:t>
            </a:r>
            <a:br>
              <a:rPr lang="en-US" dirty="0">
                <a:solidFill>
                  <a:srgbClr val="00205C"/>
                </a:solidFill>
                <a:latin typeface="Calibri" panose="020F0502020204030204"/>
                <a:ea typeface="+mj-ea"/>
                <a:cs typeface="+mj-cs"/>
              </a:rPr>
            </a:b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buAutoNum type="arabicPeriod"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Vérifiez toujours que le formulaire a été téléchargé en consultant la section "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Envoyés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".</a:t>
            </a: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8A4064-D672-D243-5C7E-72F6E47AC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8985" y="2243882"/>
            <a:ext cx="3986961" cy="306758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07045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10BDAD-E446-E842-8902-2030C8224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952" y="510284"/>
            <a:ext cx="11344275" cy="2743200"/>
          </a:xfrm>
        </p:spPr>
        <p:txBody>
          <a:bodyPr/>
          <a:lstStyle/>
          <a:p>
            <a:r>
              <a:rPr lang="fr-FR" dirty="0"/>
              <a:t>Bonnes pratiques relatives aux appareils mobiles</a:t>
            </a:r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409BA8-516A-0549-B7B8-36D15C58F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Illustrations from </a:t>
            </a:r>
            <a:r>
              <a:rPr lang="en-US" dirty="0" err="1"/>
              <a:t>Storyset</a:t>
            </a:r>
            <a:r>
              <a:rPr lang="en-US" dirty="0"/>
              <a:t> (https://storyset.com)</a:t>
            </a:r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90EA5-480A-7646-8B30-E2658E680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5" name="Picture 4" descr="A person holding a phone&#10;&#10;Description automatically generated">
            <a:extLst>
              <a:ext uri="{FF2B5EF4-FFF2-40B4-BE49-F238E27FC236}">
                <a16:creationId xmlns:a16="http://schemas.microsoft.com/office/drawing/2014/main" id="{4FDA1D4B-C233-440A-CFAE-2CF237E6D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756" y="1727338"/>
            <a:ext cx="1524000" cy="1524000"/>
          </a:xfrm>
          <a:prstGeom prst="rect">
            <a:avLst/>
          </a:prstGeom>
        </p:spPr>
      </p:pic>
      <p:pic>
        <p:nvPicPr>
          <p:cNvPr id="9" name="Picture 8" descr="A person standing in front of a large blue map&#10;&#10;Description automatically generated">
            <a:extLst>
              <a:ext uri="{FF2B5EF4-FFF2-40B4-BE49-F238E27FC236}">
                <a16:creationId xmlns:a16="http://schemas.microsoft.com/office/drawing/2014/main" id="{02987071-92C3-6E34-DC88-A7F2BB108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768" y="1550506"/>
            <a:ext cx="1772477" cy="1772477"/>
          </a:xfrm>
          <a:prstGeom prst="rect">
            <a:avLst/>
          </a:prstGeom>
        </p:spPr>
      </p:pic>
      <p:pic>
        <p:nvPicPr>
          <p:cNvPr id="11" name="Picture 10" descr="A person looking at a computer&#10;&#10;Description automatically generated">
            <a:extLst>
              <a:ext uri="{FF2B5EF4-FFF2-40B4-BE49-F238E27FC236}">
                <a16:creationId xmlns:a16="http://schemas.microsoft.com/office/drawing/2014/main" id="{4EB66C24-24F3-A498-BA7B-D34839F70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392" y="1656523"/>
            <a:ext cx="1772477" cy="1772477"/>
          </a:xfrm>
          <a:prstGeom prst="rect">
            <a:avLst/>
          </a:prstGeom>
        </p:spPr>
      </p:pic>
      <p:pic>
        <p:nvPicPr>
          <p:cNvPr id="13" name="Picture 12" descr="A group of people with icons&#10;&#10;Description automatically generated">
            <a:extLst>
              <a:ext uri="{FF2B5EF4-FFF2-40B4-BE49-F238E27FC236}">
                <a16:creationId xmlns:a16="http://schemas.microsoft.com/office/drawing/2014/main" id="{02C7A8C8-6D6B-3140-C5BA-678DBF48B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49" y="1727338"/>
            <a:ext cx="1866482" cy="18664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59E9DE5-818D-A557-C277-47086652EC6A}"/>
              </a:ext>
            </a:extLst>
          </p:cNvPr>
          <p:cNvSpPr txBox="1"/>
          <p:nvPr/>
        </p:nvSpPr>
        <p:spPr>
          <a:xfrm>
            <a:off x="566635" y="3032300"/>
            <a:ext cx="22926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Toujours charger complètement son appareil avant le travail sur le terrain pour éviter les interruptions.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C19B68-5FD6-653B-4D3B-F027960E27FB}"/>
              </a:ext>
            </a:extLst>
          </p:cNvPr>
          <p:cNvSpPr txBox="1"/>
          <p:nvPr/>
        </p:nvSpPr>
        <p:spPr>
          <a:xfrm>
            <a:off x="3469474" y="3063574"/>
            <a:ext cx="2292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Activer le GPS pour un suivi précis de la localisation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6D4678-708C-2E64-ADDC-217A136CA2D7}"/>
              </a:ext>
            </a:extLst>
          </p:cNvPr>
          <p:cNvSpPr txBox="1"/>
          <p:nvPr/>
        </p:nvSpPr>
        <p:spPr>
          <a:xfrm>
            <a:off x="6429392" y="3254436"/>
            <a:ext cx="22926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Désactiver les données et le Wi-Fi pour économiser la batterie ; ne les utiliser que pour les envoie.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324E81-90B7-1ADE-D0BD-508737C96B93}"/>
              </a:ext>
            </a:extLst>
          </p:cNvPr>
          <p:cNvSpPr txBox="1"/>
          <p:nvPr/>
        </p:nvSpPr>
        <p:spPr>
          <a:xfrm>
            <a:off x="9361026" y="3355556"/>
            <a:ext cx="22926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Débarrassez votre appareil des applications inutiles pour en améliorer les performances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630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10BDAD-E446-E842-8902-2030C8224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952" y="510284"/>
            <a:ext cx="11344275" cy="2743200"/>
          </a:xfrm>
        </p:spPr>
        <p:txBody>
          <a:bodyPr/>
          <a:lstStyle/>
          <a:p>
            <a:r>
              <a:rPr lang="en-GB" dirty="0" err="1"/>
              <a:t>Défis</a:t>
            </a:r>
            <a:r>
              <a:rPr lang="en-GB" dirty="0"/>
              <a:t> </a:t>
            </a:r>
            <a:r>
              <a:rPr lang="en-GB" dirty="0" err="1"/>
              <a:t>communs</a:t>
            </a:r>
            <a:endParaRPr lang="en-US" dirty="0" err="1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409BA8-516A-0549-B7B8-36D15C58F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90EA5-480A-7646-8B30-E2658E680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9E9DE5-818D-A557-C277-47086652EC6A}"/>
              </a:ext>
            </a:extLst>
          </p:cNvPr>
          <p:cNvSpPr txBox="1"/>
          <p:nvPr/>
        </p:nvSpPr>
        <p:spPr>
          <a:xfrm>
            <a:off x="258831" y="3490251"/>
            <a:ext cx="263796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dirty="0">
                <a:solidFill>
                  <a:srgbClr val="00205C"/>
                </a:solidFill>
              </a:rPr>
              <a:t>Vous avez oublié ce que vous avez </a:t>
            </a:r>
            <a:r>
              <a:rPr lang="fr-FR" dirty="0" err="1">
                <a:solidFill>
                  <a:srgbClr val="00205C"/>
                </a:solidFill>
              </a:rPr>
              <a:t>apris</a:t>
            </a:r>
            <a:r>
              <a:rPr lang="fr-FR" dirty="0">
                <a:solidFill>
                  <a:srgbClr val="00205C"/>
                </a:solidFill>
              </a:rPr>
              <a:t> et avez une question</a:t>
            </a:r>
            <a:endParaRPr lang="fr-FR" dirty="0">
              <a:solidFill>
                <a:srgbClr val="00205C"/>
              </a:solidFill>
              <a:ea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C19B68-5FD6-653B-4D3B-F027960E27FB}"/>
              </a:ext>
            </a:extLst>
          </p:cNvPr>
          <p:cNvSpPr txBox="1"/>
          <p:nvPr/>
        </p:nvSpPr>
        <p:spPr>
          <a:xfrm>
            <a:off x="3383139" y="3491495"/>
            <a:ext cx="229262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dirty="0">
                <a:solidFill>
                  <a:srgbClr val="00205C"/>
                </a:solidFill>
                <a:ea typeface="Calibri"/>
                <a:cs typeface="Calibri"/>
              </a:rPr>
              <a:t>Téléphone cassé pendant la collecte des données</a:t>
            </a:r>
            <a:endParaRPr lang="en-US" dirty="0">
              <a:solidFill>
                <a:srgbClr val="00205C"/>
              </a:solidFill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6D4678-708C-2E64-ADDC-217A136CA2D7}"/>
              </a:ext>
            </a:extLst>
          </p:cNvPr>
          <p:cNvSpPr txBox="1"/>
          <p:nvPr/>
        </p:nvSpPr>
        <p:spPr>
          <a:xfrm>
            <a:off x="6707165" y="3490919"/>
            <a:ext cx="229262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dirty="0">
                <a:solidFill>
                  <a:srgbClr val="00205C"/>
                </a:solidFill>
              </a:rPr>
              <a:t>Pas de </a:t>
            </a:r>
            <a:r>
              <a:rPr lang="fr-FR" dirty="0" err="1">
                <a:solidFill>
                  <a:srgbClr val="00205C"/>
                </a:solidFill>
              </a:rPr>
              <a:t>WiFi</a:t>
            </a:r>
            <a:r>
              <a:rPr lang="fr-FR" dirty="0">
                <a:solidFill>
                  <a:srgbClr val="00205C"/>
                </a:solidFill>
              </a:rPr>
              <a:t> mais un signal cellulaire est disponible</a:t>
            </a:r>
            <a:endParaRPr lang="en-US" dirty="0">
              <a:solidFill>
                <a:srgbClr val="00205C"/>
              </a:solidFill>
              <a:ea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324E81-90B7-1ADE-D0BD-508737C96B93}"/>
              </a:ext>
            </a:extLst>
          </p:cNvPr>
          <p:cNvSpPr txBox="1"/>
          <p:nvPr/>
        </p:nvSpPr>
        <p:spPr>
          <a:xfrm>
            <a:off x="9473637" y="3490689"/>
            <a:ext cx="229262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>
                <a:solidFill>
                  <a:srgbClr val="00205C"/>
                </a:solidFill>
              </a:rPr>
              <a:t>La batterie du téléphone s'éteint pendant la collecte des données</a:t>
            </a:r>
            <a:endParaRPr lang="en-US" dirty="0">
              <a:solidFill>
                <a:srgbClr val="00205C"/>
              </a:solidFill>
            </a:endParaRPr>
          </a:p>
        </p:txBody>
      </p:sp>
      <p:pic>
        <p:nvPicPr>
          <p:cNvPr id="4" name="Picture 3" descr="1,800+ Phone Dead Stock Illustrations ...">
            <a:extLst>
              <a:ext uri="{FF2B5EF4-FFF2-40B4-BE49-F238E27FC236}">
                <a16:creationId xmlns:a16="http://schemas.microsoft.com/office/drawing/2014/main" id="{827947B3-1762-C5B0-2C89-BD95EF110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9955" y="1283880"/>
            <a:ext cx="2143125" cy="2143125"/>
          </a:xfrm>
          <a:prstGeom prst="rect">
            <a:avLst/>
          </a:prstGeom>
        </p:spPr>
      </p:pic>
      <p:pic>
        <p:nvPicPr>
          <p:cNvPr id="7" name="Picture 6" descr="A close-up of a sign&#10;&#10;Description automatically generated">
            <a:extLst>
              <a:ext uri="{FF2B5EF4-FFF2-40B4-BE49-F238E27FC236}">
                <a16:creationId xmlns:a16="http://schemas.microsoft.com/office/drawing/2014/main" id="{9DF44CB7-7784-811A-10DE-42CD8FA78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845269"/>
            <a:ext cx="3048000" cy="1583403"/>
          </a:xfrm>
          <a:prstGeom prst="rect">
            <a:avLst/>
          </a:prstGeom>
        </p:spPr>
      </p:pic>
      <p:pic>
        <p:nvPicPr>
          <p:cNvPr id="8" name="Picture 7" descr="broken glass screen isolated ...">
            <a:extLst>
              <a:ext uri="{FF2B5EF4-FFF2-40B4-BE49-F238E27FC236}">
                <a16:creationId xmlns:a16="http://schemas.microsoft.com/office/drawing/2014/main" id="{8C711640-AF00-FCED-D273-EED80A41A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478" y="1347693"/>
            <a:ext cx="2143125" cy="2143125"/>
          </a:xfrm>
          <a:prstGeom prst="rect">
            <a:avLst/>
          </a:prstGeom>
        </p:spPr>
      </p:pic>
      <p:pic>
        <p:nvPicPr>
          <p:cNvPr id="10" name="Picture 9" descr="A child in a pink shirt&#10;&#10;Description automatically generated">
            <a:extLst>
              <a:ext uri="{FF2B5EF4-FFF2-40B4-BE49-F238E27FC236}">
                <a16:creationId xmlns:a16="http://schemas.microsoft.com/office/drawing/2014/main" id="{D9E9EC72-69A6-A873-7EE3-1C1E9C4468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323" y="1625350"/>
            <a:ext cx="2308212" cy="186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43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10BDAD-E446-E842-8902-2030C8224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365" y="1796895"/>
            <a:ext cx="7458323" cy="2743200"/>
          </a:xfrm>
        </p:spPr>
        <p:txBody>
          <a:bodyPr>
            <a:normAutofit fontScale="90000"/>
          </a:bodyPr>
          <a:lstStyle/>
          <a:p>
            <a:r>
              <a:rPr lang="fr-FR" dirty="0"/>
              <a:t>Les diapositives suivantes sont spécifiques à une maladie ou à une enquête. N'incluez dans votre formation que les diapositives relatives à l'enquête en cours.</a:t>
            </a:r>
            <a:endParaRPr lang="en-GB" dirty="0">
              <a:ea typeface="Calibri"/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90EA5-480A-7646-8B30-E2658E680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1804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5160CB-51C7-3146-AF7D-F62DF9CA0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17" y="242832"/>
            <a:ext cx="11323983" cy="655866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9ADE"/>
                </a:solidFill>
              </a:rPr>
              <a:t>Understanding TAS (Pre-TAS) Forms</a:t>
            </a:r>
            <a:endParaRPr lang="en-GB" sz="4000" dirty="0">
              <a:solidFill>
                <a:srgbClr val="009ADE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DB49AA-C2F5-CB48-A272-5515E6D44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Illustrations from </a:t>
            </a:r>
            <a:r>
              <a:rPr lang="en-GB" dirty="0" err="1"/>
              <a:t>Storyset</a:t>
            </a:r>
            <a:r>
              <a:rPr lang="en-GB" dirty="0"/>
              <a:t> (https://storyset.com)</a:t>
            </a:r>
          </a:p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0C14E-0B17-4641-9DE3-787ADB99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04E8AF-40A2-6A22-E764-2D53E1F0D1ED}"/>
              </a:ext>
            </a:extLst>
          </p:cNvPr>
          <p:cNvSpPr txBox="1"/>
          <p:nvPr/>
        </p:nvSpPr>
        <p:spPr>
          <a:xfrm>
            <a:off x="582682" y="1143963"/>
            <a:ext cx="7663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The TAS survey uses three main forms for data collection</a:t>
            </a:r>
          </a:p>
        </p:txBody>
      </p:sp>
      <p:pic>
        <p:nvPicPr>
          <p:cNvPr id="7" name="Picture 6" descr="A person and person looking at a map&#10;&#10;Description automatically generated">
            <a:extLst>
              <a:ext uri="{FF2B5EF4-FFF2-40B4-BE49-F238E27FC236}">
                <a16:creationId xmlns:a16="http://schemas.microsoft.com/office/drawing/2014/main" id="{1C7860E6-1372-3F0A-5FAD-2E68B4FAF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123" y="1318486"/>
            <a:ext cx="1898374" cy="1898374"/>
          </a:xfrm>
          <a:prstGeom prst="rect">
            <a:avLst/>
          </a:prstGeom>
        </p:spPr>
      </p:pic>
      <p:pic>
        <p:nvPicPr>
          <p:cNvPr id="9" name="Picture 8" descr="A person sitting at a desk with a computer and a person wearing headphones&#10;&#10;Description automatically generated">
            <a:extLst>
              <a:ext uri="{FF2B5EF4-FFF2-40B4-BE49-F238E27FC236}">
                <a16:creationId xmlns:a16="http://schemas.microsoft.com/office/drawing/2014/main" id="{33F81DDF-FD5A-7422-4373-7DA4078D7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908" y="1385891"/>
            <a:ext cx="1976742" cy="1976742"/>
          </a:xfrm>
          <a:prstGeom prst="rect">
            <a:avLst/>
          </a:prstGeom>
        </p:spPr>
      </p:pic>
      <p:pic>
        <p:nvPicPr>
          <p:cNvPr id="16" name="Picture 15" descr="A person in white coats in a laboratory&#10;&#10;Description automatically generated">
            <a:extLst>
              <a:ext uri="{FF2B5EF4-FFF2-40B4-BE49-F238E27FC236}">
                <a16:creationId xmlns:a16="http://schemas.microsoft.com/office/drawing/2014/main" id="{E46A28CD-60D6-9A9B-9B55-8EBCD5C91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4024" y="1507206"/>
            <a:ext cx="1782541" cy="17825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A0F853-3008-800D-8EF4-CB152F09D850}"/>
              </a:ext>
            </a:extLst>
          </p:cNvPr>
          <p:cNvSpPr txBox="1"/>
          <p:nvPr/>
        </p:nvSpPr>
        <p:spPr>
          <a:xfrm>
            <a:off x="435131" y="3066188"/>
            <a:ext cx="3141179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9AD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1.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9AD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Formulaire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9AD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Site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: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Capture des informations sur l’école ou la communauté en incluant la localisation GPS, la population totale, etc.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F9476C-FF62-5C54-BA59-729D0FECA276}"/>
              </a:ext>
            </a:extLst>
          </p:cNvPr>
          <p:cNvSpPr txBox="1"/>
          <p:nvPr/>
        </p:nvSpPr>
        <p:spPr>
          <a:xfrm>
            <a:off x="3978416" y="3119197"/>
            <a:ext cx="376615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9AD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2.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9AD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Formulaire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9AD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Participant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:</a:t>
            </a:r>
          </a:p>
          <a:p>
            <a:pPr algn="ctr"/>
            <a:r>
              <a:rPr lang="fr-FR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Enregistre des détails individuels sur les participants tels que le sexe, l'âge et d'autres données démographiques.</a:t>
            </a:r>
            <a:endParaRPr lang="en-US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0082A0-5FB8-F78A-13A5-A3AAB262F900}"/>
              </a:ext>
            </a:extLst>
          </p:cNvPr>
          <p:cNvSpPr txBox="1"/>
          <p:nvPr/>
        </p:nvSpPr>
        <p:spPr>
          <a:xfrm>
            <a:off x="8213585" y="3205730"/>
            <a:ext cx="314117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9AD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3.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9AD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Formulaire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9AD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FTS (Filariasis Test Strip) 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: </a:t>
            </a:r>
            <a:r>
              <a:rPr kumimoji="0" lang="fr-FR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Utilisé pour enregistrer les résultats du test FTS.</a:t>
            </a:r>
            <a:endParaRPr lang="en-US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4BF8BB-0AD9-7811-036E-1A83781A1F19}"/>
              </a:ext>
            </a:extLst>
          </p:cNvPr>
          <p:cNvSpPr txBox="1"/>
          <p:nvPr/>
        </p:nvSpPr>
        <p:spPr>
          <a:xfrm>
            <a:off x="527897" y="5035289"/>
            <a:ext cx="11253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Dans certains cas, le formulaire site et le formulaire participant peuvent être fusionnés en un seul formulaire pour simplifier la collecte de données.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Assurez-vous toujours que les données GPS sont capturées correctement pour le formulaire du site.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4446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53C5-BD22-5012-8A94-5733E0F5A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165" y="171544"/>
            <a:ext cx="11496261" cy="806982"/>
          </a:xfrm>
        </p:spPr>
        <p:txBody>
          <a:bodyPr anchor="t">
            <a:normAutofit/>
          </a:bodyPr>
          <a:lstStyle/>
          <a:p>
            <a:r>
              <a:rPr lang="fr-FR" dirty="0"/>
              <a:t>Formulaire de site pour TAS (Pré-TAS)</a:t>
            </a:r>
            <a:endParaRPr lang="en-US" dirty="0"/>
          </a:p>
        </p:txBody>
      </p:sp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DCF1A707-B07C-B4DE-A297-6E0A1BCB8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61507-67C3-D734-2AC8-D9EA87350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714BF2E0-EE3B-6A4E-9FB9-82DE86E1F02F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BB8F3934-626E-68E2-3DBB-0E217C97A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2"/>
          <a:stretch/>
        </p:blipFill>
        <p:spPr>
          <a:xfrm>
            <a:off x="8801665" y="1740092"/>
            <a:ext cx="3390335" cy="3377816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F007D3F-15FC-6E27-B24E-37B8D4E847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43208"/>
              </p:ext>
            </p:extLst>
          </p:nvPr>
        </p:nvGraphicFramePr>
        <p:xfrm>
          <a:off x="298905" y="978526"/>
          <a:ext cx="8070631" cy="5013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9669">
                  <a:extLst>
                    <a:ext uri="{9D8B030D-6E8A-4147-A177-3AD203B41FA5}">
                      <a16:colId xmlns:a16="http://schemas.microsoft.com/office/drawing/2014/main" val="2384480910"/>
                    </a:ext>
                  </a:extLst>
                </a:gridCol>
                <a:gridCol w="5260962">
                  <a:extLst>
                    <a:ext uri="{9D8B030D-6E8A-4147-A177-3AD203B41FA5}">
                      <a16:colId xmlns:a16="http://schemas.microsoft.com/office/drawing/2014/main" val="2337603622"/>
                    </a:ext>
                  </a:extLst>
                </a:gridCol>
              </a:tblGrid>
              <a:tr h="2236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Question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51" marR="10751" marT="1075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Explication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51" marR="10751" marT="10751" marB="0"/>
                </a:tc>
                <a:extLst>
                  <a:ext uri="{0D108BD9-81ED-4DB2-BD59-A6C34878D82A}">
                    <a16:rowId xmlns:a16="http://schemas.microsoft.com/office/drawing/2014/main" val="1848079201"/>
                  </a:ext>
                </a:extLst>
              </a:tr>
              <a:tr h="2931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Entrez l'identifiant de l'enregistreur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51" marR="10751" marT="1075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300" kern="100">
                          <a:effectLst/>
                        </a:rPr>
                        <a:t>Identifiant unique à deux chiffres attribué au collecteur de données.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51" marR="10751" marT="10751" marB="0"/>
                </a:tc>
                <a:extLst>
                  <a:ext uri="{0D108BD9-81ED-4DB2-BD59-A6C34878D82A}">
                    <a16:rowId xmlns:a16="http://schemas.microsoft.com/office/drawing/2014/main" val="2443774813"/>
                  </a:ext>
                </a:extLst>
              </a:tr>
              <a:tr h="381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300" kern="100">
                          <a:effectLst/>
                        </a:rPr>
                        <a:t>Sélectionnez votre UE (unité d'évaluation)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51" marR="10751" marT="1075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300" kern="100">
                          <a:effectLst/>
                        </a:rPr>
                        <a:t>Choisissez l'unité d'évaluation (UE) appropriée pour cette enquête.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51" marR="10751" marT="10751" marB="0"/>
                </a:tc>
                <a:extLst>
                  <a:ext uri="{0D108BD9-81ED-4DB2-BD59-A6C34878D82A}">
                    <a16:rowId xmlns:a16="http://schemas.microsoft.com/office/drawing/2014/main" val="3691754274"/>
                  </a:ext>
                </a:extLst>
              </a:tr>
              <a:tr h="3662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Sélectionnez le district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51" marR="10751" marT="1075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300" kern="100">
                          <a:effectLst/>
                        </a:rPr>
                        <a:t>Sélectionnez le district où l'enquête est menée.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51" marR="10751" marT="10751" marB="0"/>
                </a:tc>
                <a:extLst>
                  <a:ext uri="{0D108BD9-81ED-4DB2-BD59-A6C34878D82A}">
                    <a16:rowId xmlns:a16="http://schemas.microsoft.com/office/drawing/2014/main" val="1524802648"/>
                  </a:ext>
                </a:extLst>
              </a:tr>
              <a:tr h="3347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300" kern="100">
                          <a:effectLst/>
                        </a:rPr>
                        <a:t>Sélectionnez la communauté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51" marR="10751" marT="1075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300" kern="100">
                          <a:effectLst/>
                        </a:rPr>
                        <a:t>Choisissez le nom de la communauté où l'enquête est menée.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51" marR="10751" marT="10751" marB="0"/>
                </a:tc>
                <a:extLst>
                  <a:ext uri="{0D108BD9-81ED-4DB2-BD59-A6C34878D82A}">
                    <a16:rowId xmlns:a16="http://schemas.microsoft.com/office/drawing/2014/main" val="2191265966"/>
                  </a:ext>
                </a:extLst>
              </a:tr>
              <a:tr h="5526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300" kern="100">
                          <a:effectLst/>
                        </a:rPr>
                        <a:t>Entrez le nom de la communauté de remplacement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51" marR="10751" marT="1075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300" kern="100">
                          <a:effectLst/>
                        </a:rPr>
                        <a:t>Si la communauté d'origine ne peut pas être sondée, saisissez ici le nom de la communauté de remplacement.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51" marR="10751" marT="10751" marB="0"/>
                </a:tc>
                <a:extLst>
                  <a:ext uri="{0D108BD9-81ED-4DB2-BD59-A6C34878D82A}">
                    <a16:rowId xmlns:a16="http://schemas.microsoft.com/office/drawing/2014/main" val="202487782"/>
                  </a:ext>
                </a:extLst>
              </a:tr>
              <a:tr h="4168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300" kern="100">
                          <a:effectLst/>
                        </a:rPr>
                        <a:t>Sélectionnez l'identifiant de la communauté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51" marR="10751" marT="1075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300" kern="100">
                          <a:effectLst/>
                        </a:rPr>
                        <a:t>Sélectionnez l'identifiant unique (ID) de la communauté.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51" marR="10751" marT="10751" marB="0"/>
                </a:tc>
                <a:extLst>
                  <a:ext uri="{0D108BD9-81ED-4DB2-BD59-A6C34878D82A}">
                    <a16:rowId xmlns:a16="http://schemas.microsoft.com/office/drawing/2014/main" val="1044474011"/>
                  </a:ext>
                </a:extLst>
              </a:tr>
              <a:tr h="5540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300" kern="100">
                          <a:effectLst/>
                        </a:rPr>
                        <a:t>Veuillez saisir l'identifiant de la communauté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51" marR="10751" marT="1075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300" kern="100">
                          <a:effectLst/>
                        </a:rPr>
                        <a:t>Si la communauté d'origine ne peut pas être sondée, saisissez manuellement l'ID de la communauté s'il n'est pas disponible dans la liste déroulante.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51" marR="10751" marT="10751" marB="0"/>
                </a:tc>
                <a:extLst>
                  <a:ext uri="{0D108BD9-81ED-4DB2-BD59-A6C34878D82A}">
                    <a16:rowId xmlns:a16="http://schemas.microsoft.com/office/drawing/2014/main" val="190461615"/>
                  </a:ext>
                </a:extLst>
              </a:tr>
              <a:tr h="4795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300" kern="100">
                          <a:effectLst/>
                        </a:rPr>
                        <a:t>Nom du chef du village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51" marR="10751" marT="1075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300" kern="100">
                          <a:effectLst/>
                        </a:rPr>
                        <a:t>Notez le nom du chef du village ou de la communauté.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51" marR="10751" marT="10751" marB="0"/>
                </a:tc>
                <a:extLst>
                  <a:ext uri="{0D108BD9-81ED-4DB2-BD59-A6C34878D82A}">
                    <a16:rowId xmlns:a16="http://schemas.microsoft.com/office/drawing/2014/main" val="3091763308"/>
                  </a:ext>
                </a:extLst>
              </a:tr>
              <a:tr h="4795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300" kern="100">
                          <a:effectLst/>
                        </a:rPr>
                        <a:t>Le chef de la communauté consent-il à participer à cette enquête ?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51" marR="10751" marT="1075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300" kern="100">
                          <a:effectLst/>
                        </a:rPr>
                        <a:t>Documentez si le chef a accepté de permettre que l'enquête se déroule dans la communauté.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51" marR="10751" marT="10751" marB="0"/>
                </a:tc>
                <a:extLst>
                  <a:ext uri="{0D108BD9-81ED-4DB2-BD59-A6C34878D82A}">
                    <a16:rowId xmlns:a16="http://schemas.microsoft.com/office/drawing/2014/main" val="3488243625"/>
                  </a:ext>
                </a:extLst>
              </a:tr>
              <a:tr h="4028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300" kern="100">
                          <a:effectLst/>
                        </a:rPr>
                        <a:t>Quelle est la population totale ?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51" marR="10751" marT="1075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300" kern="100">
                          <a:effectLst/>
                        </a:rPr>
                        <a:t>Saisissez la population totale de la communauté.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51" marR="10751" marT="10751" marB="0"/>
                </a:tc>
                <a:extLst>
                  <a:ext uri="{0D108BD9-81ED-4DB2-BD59-A6C34878D82A}">
                    <a16:rowId xmlns:a16="http://schemas.microsoft.com/office/drawing/2014/main" val="388185445"/>
                  </a:ext>
                </a:extLst>
              </a:tr>
              <a:tr h="4766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300" kern="100" dirty="0" err="1">
                          <a:effectLst/>
                        </a:rPr>
                        <a:t>Enregistrez</a:t>
                      </a:r>
                      <a:r>
                        <a:rPr lang="en-US" sz="1300" kern="100" dirty="0">
                          <a:effectLst/>
                        </a:rPr>
                        <a:t> </a:t>
                      </a:r>
                      <a:r>
                        <a:rPr lang="en-US" sz="1300" kern="100" dirty="0" err="1">
                          <a:effectLst/>
                        </a:rPr>
                        <a:t>votre</a:t>
                      </a:r>
                      <a:r>
                        <a:rPr lang="en-US" sz="1300" kern="100" dirty="0">
                          <a:effectLst/>
                        </a:rPr>
                        <a:t> position GPS</a:t>
                      </a: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51" marR="10751" marT="1075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300" kern="100" dirty="0">
                          <a:effectLst/>
                        </a:rPr>
                        <a:t>Capturez les coordonnées GPS de la communauté pour garantir des données géographiques précises.</a:t>
                      </a: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751" marR="10751" marT="10751" marB="0"/>
                </a:tc>
                <a:extLst>
                  <a:ext uri="{0D108BD9-81ED-4DB2-BD59-A6C34878D82A}">
                    <a16:rowId xmlns:a16="http://schemas.microsoft.com/office/drawing/2014/main" val="4268235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6101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53C5-BD22-5012-8A94-5733E0F5A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17" y="107732"/>
            <a:ext cx="11456504" cy="752060"/>
          </a:xfrm>
        </p:spPr>
        <p:txBody>
          <a:bodyPr anchor="t">
            <a:normAutofit fontScale="90000"/>
          </a:bodyPr>
          <a:lstStyle/>
          <a:p>
            <a:r>
              <a:rPr lang="en-US" dirty="0" err="1"/>
              <a:t>Formulaire</a:t>
            </a:r>
            <a:r>
              <a:rPr lang="en-US" dirty="0"/>
              <a:t> Participant pour </a:t>
            </a:r>
            <a:r>
              <a:rPr lang="en-US" sz="4000" dirty="0">
                <a:solidFill>
                  <a:srgbClr val="009ADE"/>
                </a:solidFill>
              </a:rPr>
              <a:t>TAS (Pre-TAS) </a:t>
            </a:r>
            <a:br>
              <a:rPr lang="en-US" dirty="0"/>
            </a:br>
            <a:endParaRPr lang="en-US" dirty="0"/>
          </a:p>
        </p:txBody>
      </p:sp>
      <p:sp>
        <p:nvSpPr>
          <p:cNvPr id="38" name="Footer Placeholder 3">
            <a:extLst>
              <a:ext uri="{FF2B5EF4-FFF2-40B4-BE49-F238E27FC236}">
                <a16:creationId xmlns:a16="http://schemas.microsoft.com/office/drawing/2014/main" id="{C72260E6-F3CD-6A1D-6D21-2B0B3BF48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61507-67C3-D734-2AC8-D9EA87350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714BF2E0-EE3B-6A4E-9FB9-82DE86E1F02F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pic>
        <p:nvPicPr>
          <p:cNvPr id="7" name="Content Placeholder 20">
            <a:extLst>
              <a:ext uri="{FF2B5EF4-FFF2-40B4-BE49-F238E27FC236}">
                <a16:creationId xmlns:a16="http://schemas.microsoft.com/office/drawing/2014/main" id="{A76451EB-1F49-3211-DF00-730EC8EACE7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2"/>
          <a:stretch/>
        </p:blipFill>
        <p:spPr>
          <a:xfrm>
            <a:off x="221468" y="1713209"/>
            <a:ext cx="3155026" cy="3143914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B6498BA-41AA-BDFD-C0C0-FABA499920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216552"/>
              </p:ext>
            </p:extLst>
          </p:nvPr>
        </p:nvGraphicFramePr>
        <p:xfrm>
          <a:off x="3586700" y="1049681"/>
          <a:ext cx="8231340" cy="4758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5754">
                  <a:extLst>
                    <a:ext uri="{9D8B030D-6E8A-4147-A177-3AD203B41FA5}">
                      <a16:colId xmlns:a16="http://schemas.microsoft.com/office/drawing/2014/main" val="2518421121"/>
                    </a:ext>
                  </a:extLst>
                </a:gridCol>
                <a:gridCol w="5165586">
                  <a:extLst>
                    <a:ext uri="{9D8B030D-6E8A-4147-A177-3AD203B41FA5}">
                      <a16:colId xmlns:a16="http://schemas.microsoft.com/office/drawing/2014/main" val="471542840"/>
                    </a:ext>
                  </a:extLst>
                </a:gridCol>
              </a:tblGrid>
              <a:tr h="2106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Question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Explication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/>
                </a:tc>
                <a:extLst>
                  <a:ext uri="{0D108BD9-81ED-4DB2-BD59-A6C34878D82A}">
                    <a16:rowId xmlns:a16="http://schemas.microsoft.com/office/drawing/2014/main" val="3940466755"/>
                  </a:ext>
                </a:extLst>
              </a:tr>
              <a:tr h="3058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Entrez l'identifiant de l'enregistreur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Identifiant unique à deux chiffres attribué au collecteur de données.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/>
                </a:tc>
                <a:extLst>
                  <a:ext uri="{0D108BD9-81ED-4DB2-BD59-A6C34878D82A}">
                    <a16:rowId xmlns:a16="http://schemas.microsoft.com/office/drawing/2014/main" val="1918135575"/>
                  </a:ext>
                </a:extLst>
              </a:tr>
              <a:tr h="3436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Sélectionnez votre UE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Choisissez l'unité d'évaluation appropriée pour cette enquête.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/>
                </a:tc>
                <a:extLst>
                  <a:ext uri="{0D108BD9-81ED-4DB2-BD59-A6C34878D82A}">
                    <a16:rowId xmlns:a16="http://schemas.microsoft.com/office/drawing/2014/main" val="1426886656"/>
                  </a:ext>
                </a:extLst>
              </a:tr>
              <a:tr h="2995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Sélectionnez le district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Sélectionnez le district où réside le participant.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/>
                </a:tc>
                <a:extLst>
                  <a:ext uri="{0D108BD9-81ED-4DB2-BD59-A6C34878D82A}">
                    <a16:rowId xmlns:a16="http://schemas.microsoft.com/office/drawing/2014/main" val="3867190805"/>
                  </a:ext>
                </a:extLst>
              </a:tr>
              <a:tr h="2554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Sélectionnez la communauté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Choisissez la communauté où vit le participant.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/>
                </a:tc>
                <a:extLst>
                  <a:ext uri="{0D108BD9-81ED-4DB2-BD59-A6C34878D82A}">
                    <a16:rowId xmlns:a16="http://schemas.microsoft.com/office/drawing/2014/main" val="3499463371"/>
                  </a:ext>
                </a:extLst>
              </a:tr>
              <a:tr h="2918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 dirty="0">
                          <a:effectLst/>
                        </a:rPr>
                        <a:t>Sélectionnez l'identifiant de la communauté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Choisissez l'identifiant unique de la communauté.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/>
                </a:tc>
                <a:extLst>
                  <a:ext uri="{0D108BD9-81ED-4DB2-BD59-A6C34878D82A}">
                    <a16:rowId xmlns:a16="http://schemas.microsoft.com/office/drawing/2014/main" val="4163311349"/>
                  </a:ext>
                </a:extLst>
              </a:tr>
              <a:tr h="4605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 dirty="0">
                          <a:effectLst/>
                        </a:rPr>
                        <a:t>Le répondant donne-t-il son consentement ?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Indiquez si le répondant a donné son consentement éclairé pour participer à l'enquête.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/>
                </a:tc>
                <a:extLst>
                  <a:ext uri="{0D108BD9-81ED-4DB2-BD59-A6C34878D82A}">
                    <a16:rowId xmlns:a16="http://schemas.microsoft.com/office/drawing/2014/main" val="919990460"/>
                  </a:ext>
                </a:extLst>
              </a:tr>
              <a:tr h="2624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Sélectionnez le sexe du répondant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Sélectionnez si le répondant est un homme ou une femme.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/>
                </a:tc>
                <a:extLst>
                  <a:ext uri="{0D108BD9-81ED-4DB2-BD59-A6C34878D82A}">
                    <a16:rowId xmlns:a16="http://schemas.microsoft.com/office/drawing/2014/main" val="1621310539"/>
                  </a:ext>
                </a:extLst>
              </a:tr>
              <a:tr h="2995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Entrez l'âge en années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Indiquez l'âge du participant en années.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/>
                </a:tc>
                <a:extLst>
                  <a:ext uri="{0D108BD9-81ED-4DB2-BD59-A6C34878D82A}">
                    <a16:rowId xmlns:a16="http://schemas.microsoft.com/office/drawing/2014/main" val="376096848"/>
                  </a:ext>
                </a:extLst>
              </a:tr>
              <a:tr h="4057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Depuis combien d'années le répondant vit-il dans la région 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Saisissez la durée de résidence du participant dans cette communauté.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/>
                </a:tc>
                <a:extLst>
                  <a:ext uri="{0D108BD9-81ED-4DB2-BD59-A6C34878D82A}">
                    <a16:rowId xmlns:a16="http://schemas.microsoft.com/office/drawing/2014/main" val="1497196956"/>
                  </a:ext>
                </a:extLst>
              </a:tr>
              <a:tr h="4057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Allez-vous utiliser des codes QR ou des codes manuels 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Choisissez si vous allez scanner les codes QR ou saisir manuellement les identifiants des participants.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/>
                </a:tc>
                <a:extLst>
                  <a:ext uri="{0D108BD9-81ED-4DB2-BD59-A6C34878D82A}">
                    <a16:rowId xmlns:a16="http://schemas.microsoft.com/office/drawing/2014/main" val="3067637932"/>
                  </a:ext>
                </a:extLst>
              </a:tr>
              <a:tr h="4057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Scannez le code QR (si le code QR est sélectionné)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Utilisez l'appareil photo de l'appareil pour scanner le code QR du participant.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/>
                </a:tc>
                <a:extLst>
                  <a:ext uri="{0D108BD9-81ED-4DB2-BD59-A6C34878D82A}">
                    <a16:rowId xmlns:a16="http://schemas.microsoft.com/office/drawing/2014/main" val="3851322866"/>
                  </a:ext>
                </a:extLst>
              </a:tr>
              <a:tr h="4057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Entrez l'identifiant du participant (si le code manuel est sélectionné)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Si vous utilisez des codes manuels, saisissez l'identifiant unique du participant.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/>
                </a:tc>
                <a:extLst>
                  <a:ext uri="{0D108BD9-81ED-4DB2-BD59-A6C34878D82A}">
                    <a16:rowId xmlns:a16="http://schemas.microsoft.com/office/drawing/2014/main" val="1938654421"/>
                  </a:ext>
                </a:extLst>
              </a:tr>
              <a:tr h="4057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Remarques supplémentaires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 dirty="0">
                          <a:effectLst/>
                        </a:rPr>
                        <a:t>Incluez toute observation ou information supplémentaire importante concernant l'enquête.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/>
                </a:tc>
                <a:extLst>
                  <a:ext uri="{0D108BD9-81ED-4DB2-BD59-A6C34878D82A}">
                    <a16:rowId xmlns:a16="http://schemas.microsoft.com/office/drawing/2014/main" val="41312275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3574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53C5-BD22-5012-8A94-5733E0F5A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169" y="146955"/>
            <a:ext cx="11353800" cy="502443"/>
          </a:xfrm>
        </p:spPr>
        <p:txBody>
          <a:bodyPr anchor="t">
            <a:normAutofit fontScale="90000"/>
          </a:bodyPr>
          <a:lstStyle/>
          <a:p>
            <a:r>
              <a:rPr lang="en-US" dirty="0" err="1">
                <a:solidFill>
                  <a:srgbClr val="009ADE"/>
                </a:solidFill>
              </a:rPr>
              <a:t>Formulaire</a:t>
            </a:r>
            <a:r>
              <a:rPr lang="en-US" dirty="0">
                <a:solidFill>
                  <a:srgbClr val="009ADE"/>
                </a:solidFill>
              </a:rPr>
              <a:t> FTS pour </a:t>
            </a:r>
            <a:r>
              <a:rPr lang="en-US" sz="4000" dirty="0">
                <a:solidFill>
                  <a:srgbClr val="009ADE"/>
                </a:solidFill>
              </a:rPr>
              <a:t>TAS (Pre-TAS) </a:t>
            </a:r>
            <a:br>
              <a:rPr lang="en-US" dirty="0"/>
            </a:br>
            <a:endParaRPr lang="en-US" dirty="0"/>
          </a:p>
        </p:txBody>
      </p:sp>
      <p:sp>
        <p:nvSpPr>
          <p:cNvPr id="43" name="Footer Placeholder 3">
            <a:extLst>
              <a:ext uri="{FF2B5EF4-FFF2-40B4-BE49-F238E27FC236}">
                <a16:creationId xmlns:a16="http://schemas.microsoft.com/office/drawing/2014/main" id="{2943A2A6-6585-246F-5778-FB4708559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61507-67C3-D734-2AC8-D9EA87350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714BF2E0-EE3B-6A4E-9FB9-82DE86E1F02F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2BACBF0-746D-0AF3-EE21-36ED0E2E63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20713"/>
              </p:ext>
            </p:extLst>
          </p:nvPr>
        </p:nvGraphicFramePr>
        <p:xfrm>
          <a:off x="646287" y="739427"/>
          <a:ext cx="10897563" cy="5459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2821">
                  <a:extLst>
                    <a:ext uri="{9D8B030D-6E8A-4147-A177-3AD203B41FA5}">
                      <a16:colId xmlns:a16="http://schemas.microsoft.com/office/drawing/2014/main" val="1073061572"/>
                    </a:ext>
                  </a:extLst>
                </a:gridCol>
                <a:gridCol w="6884742">
                  <a:extLst>
                    <a:ext uri="{9D8B030D-6E8A-4147-A177-3AD203B41FA5}">
                      <a16:colId xmlns:a16="http://schemas.microsoft.com/office/drawing/2014/main" val="3610860203"/>
                    </a:ext>
                  </a:extLst>
                </a:gridCol>
              </a:tblGrid>
              <a:tr h="1351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Question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Explication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extLst>
                  <a:ext uri="{0D108BD9-81ED-4DB2-BD59-A6C34878D82A}">
                    <a16:rowId xmlns:a16="http://schemas.microsoft.com/office/drawing/2014/main" val="3253050223"/>
                  </a:ext>
                </a:extLst>
              </a:tr>
              <a:tr h="2132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Entrez l'identifiant de l'enregistreur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Identifiant unique à deux chiffres attribué au collecteur de données.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extLst>
                  <a:ext uri="{0D108BD9-81ED-4DB2-BD59-A6C34878D82A}">
                    <a16:rowId xmlns:a16="http://schemas.microsoft.com/office/drawing/2014/main" val="455543039"/>
                  </a:ext>
                </a:extLst>
              </a:tr>
              <a:tr h="1660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Sélectionnez votre UE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Choisir l'évaluation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extLst>
                  <a:ext uri="{0D108BD9-81ED-4DB2-BD59-A6C34878D82A}">
                    <a16:rowId xmlns:a16="http://schemas.microsoft.com/office/drawing/2014/main" val="1966528737"/>
                  </a:ext>
                </a:extLst>
              </a:tr>
              <a:tr h="2118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Sélectionnez le district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Sélectionnez le district où se trouve la communauté.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extLst>
                  <a:ext uri="{0D108BD9-81ED-4DB2-BD59-A6C34878D82A}">
                    <a16:rowId xmlns:a16="http://schemas.microsoft.com/office/drawing/2014/main" val="2590483586"/>
                  </a:ext>
                </a:extLst>
              </a:tr>
              <a:tr h="1635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Sélectionnez la communauté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Choisissez la communauté appropriée pour une collecte de données précise.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extLst>
                  <a:ext uri="{0D108BD9-81ED-4DB2-BD59-A6C34878D82A}">
                    <a16:rowId xmlns:a16="http://schemas.microsoft.com/office/drawing/2014/main" val="3980113396"/>
                  </a:ext>
                </a:extLst>
              </a:tr>
              <a:tr h="153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Entrez l'identifiant de la communauté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Saisissez l'identifiant unique de la communauté.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extLst>
                  <a:ext uri="{0D108BD9-81ED-4DB2-BD59-A6C34878D82A}">
                    <a16:rowId xmlns:a16="http://schemas.microsoft.com/office/drawing/2014/main" val="333712691"/>
                  </a:ext>
                </a:extLst>
              </a:tr>
              <a:tr h="2060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Allez-vous utiliser des codes QR ou des codes manuels 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Choisissez si vous allez scanner un code QR ou saisir manuellement l'identifiant du participant.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extLst>
                  <a:ext uri="{0D108BD9-81ED-4DB2-BD59-A6C34878D82A}">
                    <a16:rowId xmlns:a16="http://schemas.microsoft.com/office/drawing/2014/main" val="1466775698"/>
                  </a:ext>
                </a:extLst>
              </a:tr>
              <a:tr h="1915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Scannez le code QR (si le code QR est sélectionné)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Scannez le code QR du participant s'il est sélectionné.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extLst>
                  <a:ext uri="{0D108BD9-81ED-4DB2-BD59-A6C34878D82A}">
                    <a16:rowId xmlns:a16="http://schemas.microsoft.com/office/drawing/2014/main" val="2973464364"/>
                  </a:ext>
                </a:extLst>
              </a:tr>
              <a:tr h="1664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Entrez l'identifiant du participant (si le code manuel est sélectionné)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Saisissez manuellement l'identifiant unique du participant si les codes QR ne sont pas utilisés.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extLst>
                  <a:ext uri="{0D108BD9-81ED-4DB2-BD59-A6C34878D82A}">
                    <a16:rowId xmlns:a16="http://schemas.microsoft.com/office/drawing/2014/main" val="3987681614"/>
                  </a:ext>
                </a:extLst>
              </a:tr>
              <a:tr h="2161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Veuillez saisir le numéro de lot FTS 1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Saisissez le premier numéro de lot FTS pour l'identification.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extLst>
                  <a:ext uri="{0D108BD9-81ED-4DB2-BD59-A6C34878D82A}">
                    <a16:rowId xmlns:a16="http://schemas.microsoft.com/office/drawing/2014/main" val="3635710556"/>
                  </a:ext>
                </a:extLst>
              </a:tr>
              <a:tr h="1915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Sélectionnez le résultat du test FTS 1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Enregistrez le résultat du premier test FTS (positif, négatif ou non valide).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extLst>
                  <a:ext uri="{0D108BD9-81ED-4DB2-BD59-A6C34878D82A}">
                    <a16:rowId xmlns:a16="http://schemas.microsoft.com/office/drawing/2014/main" val="3898829331"/>
                  </a:ext>
                </a:extLst>
              </a:tr>
              <a:tr h="2132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Donnez la raison du test non valide (si le test 1 n'est pas valide)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Fournissez la raison pour laquelle le premier test n'est pas valide.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extLst>
                  <a:ext uri="{0D108BD9-81ED-4DB2-BD59-A6C34878D82A}">
                    <a16:rowId xmlns:a16="http://schemas.microsoft.com/office/drawing/2014/main" val="1978296591"/>
                  </a:ext>
                </a:extLst>
              </a:tr>
              <a:tr h="2714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Veuillez saisir le numéro de lot FTS 2 (si le test 1 est positif ou non valide)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Saisissez le deuxième numéro de lot FTS si le premier test est positif ou non valide.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extLst>
                  <a:ext uri="{0D108BD9-81ED-4DB2-BD59-A6C34878D82A}">
                    <a16:rowId xmlns:a16="http://schemas.microsoft.com/office/drawing/2014/main" val="1200645294"/>
                  </a:ext>
                </a:extLst>
              </a:tr>
              <a:tr h="1563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Sélectionnez le résultat du test FTS 2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Enregistrez le résultat du deuxième test FTS, le cas échéant.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extLst>
                  <a:ext uri="{0D108BD9-81ED-4DB2-BD59-A6C34878D82A}">
                    <a16:rowId xmlns:a16="http://schemas.microsoft.com/office/drawing/2014/main" val="3097747620"/>
                  </a:ext>
                </a:extLst>
              </a:tr>
              <a:tr h="1713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Donnez la raison du test non valide 2 (si le test 2 n'est pas valide)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 err="1">
                          <a:effectLst/>
                        </a:rPr>
                        <a:t>Fournissez</a:t>
                      </a:r>
                      <a:r>
                        <a:rPr lang="en-US" sz="1200" kern="100" dirty="0">
                          <a:effectLst/>
                        </a:rPr>
                        <a:t> la raison pour </a:t>
                      </a:r>
                      <a:r>
                        <a:rPr lang="en-US" sz="1200" kern="100" dirty="0" err="1">
                          <a:effectLst/>
                        </a:rPr>
                        <a:t>laquelle</a:t>
                      </a:r>
                      <a:r>
                        <a:rPr lang="en-US" sz="1200" kern="100" dirty="0">
                          <a:effectLst/>
                        </a:rPr>
                        <a:t> le </a:t>
                      </a:r>
                      <a:r>
                        <a:rPr lang="en-US" sz="1200" kern="100" dirty="0" err="1">
                          <a:effectLst/>
                        </a:rPr>
                        <a:t>deuxième</a:t>
                      </a:r>
                      <a:r>
                        <a:rPr lang="en-US" sz="1200" kern="100" dirty="0">
                          <a:effectLst/>
                        </a:rPr>
                        <a:t> test </a:t>
                      </a:r>
                      <a:r>
                        <a:rPr lang="en-US" sz="1200" kern="100" dirty="0" err="1">
                          <a:effectLst/>
                        </a:rPr>
                        <a:t>n'est</a:t>
                      </a:r>
                      <a:r>
                        <a:rPr lang="en-US" sz="1200" kern="100" dirty="0">
                          <a:effectLst/>
                        </a:rPr>
                        <a:t> pas </a:t>
                      </a:r>
                      <a:r>
                        <a:rPr lang="en-US" sz="1200" kern="100" dirty="0" err="1">
                          <a:effectLst/>
                        </a:rPr>
                        <a:t>valide</a:t>
                      </a:r>
                      <a:r>
                        <a:rPr lang="en-US" sz="1200" kern="100" dirty="0">
                          <a:effectLst/>
                        </a:rPr>
                        <a:t>, le </a:t>
                      </a:r>
                      <a:r>
                        <a:rPr lang="en-US" sz="1200" kern="100" dirty="0" err="1">
                          <a:effectLst/>
                        </a:rPr>
                        <a:t>cas</a:t>
                      </a:r>
                      <a:r>
                        <a:rPr lang="en-US" sz="1200" kern="100" dirty="0">
                          <a:effectLst/>
                        </a:rPr>
                        <a:t> </a:t>
                      </a:r>
                      <a:r>
                        <a:rPr lang="en-US" sz="1200" kern="100" dirty="0" err="1">
                          <a:effectLst/>
                        </a:rPr>
                        <a:t>échéant</a:t>
                      </a:r>
                      <a:r>
                        <a:rPr lang="en-US" sz="1200" kern="100" dirty="0">
                          <a:effectLst/>
                        </a:rPr>
                        <a:t>.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extLst>
                  <a:ext uri="{0D108BD9-81ED-4DB2-BD59-A6C34878D82A}">
                    <a16:rowId xmlns:a16="http://schemas.microsoft.com/office/drawing/2014/main" val="207327494"/>
                  </a:ext>
                </a:extLst>
              </a:tr>
              <a:tr h="2465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Durée du séjour dans la LGA (si le test est positif)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Indiquez depuis combien de temps le participant vit dans la zone de gouvernement local si le test est positif.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extLst>
                  <a:ext uri="{0D108BD9-81ED-4DB2-BD59-A6C34878D82A}">
                    <a16:rowId xmlns:a16="http://schemas.microsoft.com/office/drawing/2014/main" val="2520974557"/>
                  </a:ext>
                </a:extLst>
              </a:tr>
              <a:tr h="2161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Village/Communauté (si le test est positif)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Enregistrez le nom du village ou de la communauté du participant si le test est positif.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extLst>
                  <a:ext uri="{0D108BD9-81ED-4DB2-BD59-A6C34878D82A}">
                    <a16:rowId xmlns:a16="http://schemas.microsoft.com/office/drawing/2014/main" val="2199787285"/>
                  </a:ext>
                </a:extLst>
              </a:tr>
              <a:tr h="2714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Avez-vous déjà avalé des médicaments contre la LF (si le test est positif)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Enregistrez si le participant a déjà pris des médicaments contre la filariose lymphatique.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extLst>
                  <a:ext uri="{0D108BD9-81ED-4DB2-BD59-A6C34878D82A}">
                    <a16:rowId xmlns:a16="http://schemas.microsoft.com/office/drawing/2014/main" val="1232543775"/>
                  </a:ext>
                </a:extLst>
              </a:tr>
              <a:tr h="2215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Si oui, combien de fois l'avez-vous pris ? (si le test est positif)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Si le participant a pris des médicaments contre la LF, notez combien de fois il les a pris.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extLst>
                  <a:ext uri="{0D108BD9-81ED-4DB2-BD59-A6C34878D82A}">
                    <a16:rowId xmlns:a16="http://schemas.microsoft.com/office/drawing/2014/main" val="528639809"/>
                  </a:ext>
                </a:extLst>
              </a:tr>
              <a:tr h="2412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Avez-vous une moustiquaire ? (O/N) (si le test est positif)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Demandez au participant s'il possède une moustiquaire.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extLst>
                  <a:ext uri="{0D108BD9-81ED-4DB2-BD59-A6C34878D82A}">
                    <a16:rowId xmlns:a16="http://schemas.microsoft.com/office/drawing/2014/main" val="3121960382"/>
                  </a:ext>
                </a:extLst>
              </a:tr>
              <a:tr h="1862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Dormirez-vous sous une moustiquaire ? (O/N) (si le test est positif)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Notez si le participant dort régulièrement sous une moustiquaire.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extLst>
                  <a:ext uri="{0D108BD9-81ED-4DB2-BD59-A6C34878D82A}">
                    <a16:rowId xmlns:a16="http://schemas.microsoft.com/office/drawing/2014/main" val="747468268"/>
                  </a:ext>
                </a:extLst>
              </a:tr>
              <a:tr h="1351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Remarques supplémentaires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 err="1">
                          <a:effectLst/>
                        </a:rPr>
                        <a:t>Ajoutez</a:t>
                      </a:r>
                      <a:r>
                        <a:rPr lang="en-US" sz="1200" kern="100" dirty="0">
                          <a:effectLst/>
                        </a:rPr>
                        <a:t> </a:t>
                      </a:r>
                      <a:r>
                        <a:rPr lang="en-US" sz="1200" kern="100" dirty="0" err="1">
                          <a:effectLst/>
                        </a:rPr>
                        <a:t>toute</a:t>
                      </a:r>
                      <a:r>
                        <a:rPr lang="en-US" sz="1200" kern="100" dirty="0">
                          <a:effectLst/>
                        </a:rPr>
                        <a:t> information </a:t>
                      </a:r>
                      <a:r>
                        <a:rPr lang="en-US" sz="1200" kern="100" dirty="0" err="1">
                          <a:effectLst/>
                        </a:rPr>
                        <a:t>pertinente</a:t>
                      </a:r>
                      <a:r>
                        <a:rPr lang="en-US" sz="1200" kern="100" dirty="0">
                          <a:effectLst/>
                        </a:rPr>
                        <a:t> </a:t>
                      </a:r>
                      <a:r>
                        <a:rPr lang="en-US" sz="1200" kern="100" dirty="0" err="1">
                          <a:effectLst/>
                        </a:rPr>
                        <a:t>supplémentaire</a:t>
                      </a:r>
                      <a:r>
                        <a:rPr lang="en-US" sz="1200" kern="100" dirty="0">
                          <a:effectLst/>
                        </a:rPr>
                        <a:t> </a:t>
                      </a:r>
                      <a:r>
                        <a:rPr lang="en-US" sz="1200" kern="100" dirty="0" err="1">
                          <a:effectLst/>
                        </a:rPr>
                        <a:t>concernant</a:t>
                      </a:r>
                      <a:r>
                        <a:rPr lang="en-US" sz="1200" kern="100" dirty="0">
                          <a:effectLst/>
                        </a:rPr>
                        <a:t> les </a:t>
                      </a:r>
                      <a:r>
                        <a:rPr lang="en-US" sz="1200" kern="100" dirty="0" err="1">
                          <a:effectLst/>
                        </a:rPr>
                        <a:t>résultats</a:t>
                      </a:r>
                      <a:r>
                        <a:rPr lang="en-US" sz="1200" kern="100" dirty="0">
                          <a:effectLst/>
                        </a:rPr>
                        <a:t> de </a:t>
                      </a:r>
                      <a:r>
                        <a:rPr lang="en-US" sz="1200" kern="100" dirty="0" err="1">
                          <a:effectLst/>
                        </a:rPr>
                        <a:t>l'ETF</a:t>
                      </a:r>
                      <a:r>
                        <a:rPr lang="en-US" sz="1200" kern="100" dirty="0">
                          <a:effectLst/>
                        </a:rPr>
                        <a:t> </a:t>
                      </a:r>
                      <a:r>
                        <a:rPr lang="en-US" sz="1200" kern="100" dirty="0" err="1">
                          <a:effectLst/>
                        </a:rPr>
                        <a:t>ou</a:t>
                      </a:r>
                      <a:r>
                        <a:rPr lang="en-US" sz="1200" kern="100" dirty="0">
                          <a:effectLst/>
                        </a:rPr>
                        <a:t> le participant.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26" marR="4826" marT="4826" marB="0"/>
                </a:tc>
                <a:extLst>
                  <a:ext uri="{0D108BD9-81ED-4DB2-BD59-A6C34878D82A}">
                    <a16:rowId xmlns:a16="http://schemas.microsoft.com/office/drawing/2014/main" val="27678868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7337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5160CB-51C7-3146-AF7D-F62DF9CA0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/>
              <a:t>Comprendre les formulaires ONCHO Stop (pré-arrêt)</a:t>
            </a:r>
            <a:endParaRPr lang="en-GB" sz="40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DB49AA-C2F5-CB48-A272-5515E6D44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Illustrations from </a:t>
            </a:r>
            <a:r>
              <a:rPr lang="en-GB" dirty="0" err="1"/>
              <a:t>Storyset</a:t>
            </a:r>
            <a:r>
              <a:rPr lang="en-GB" dirty="0"/>
              <a:t> (https://storyset.com)</a:t>
            </a:r>
          </a:p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0C14E-0B17-4641-9DE3-787ADB99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04E8AF-40A2-6A22-E764-2D53E1F0D1ED}"/>
              </a:ext>
            </a:extLst>
          </p:cNvPr>
          <p:cNvSpPr txBox="1"/>
          <p:nvPr/>
        </p:nvSpPr>
        <p:spPr>
          <a:xfrm>
            <a:off x="582682" y="1143963"/>
            <a:ext cx="8961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The ONCHO Stop survey uses three main forms for data collection</a:t>
            </a:r>
          </a:p>
        </p:txBody>
      </p:sp>
      <p:pic>
        <p:nvPicPr>
          <p:cNvPr id="7" name="Picture 6" descr="A person and person looking at a map&#10;&#10;Description automatically generated">
            <a:extLst>
              <a:ext uri="{FF2B5EF4-FFF2-40B4-BE49-F238E27FC236}">
                <a16:creationId xmlns:a16="http://schemas.microsoft.com/office/drawing/2014/main" id="{1C7860E6-1372-3F0A-5FAD-2E68B4FAF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306" y="1636571"/>
            <a:ext cx="1898374" cy="1898374"/>
          </a:xfrm>
          <a:prstGeom prst="rect">
            <a:avLst/>
          </a:prstGeom>
        </p:spPr>
      </p:pic>
      <p:pic>
        <p:nvPicPr>
          <p:cNvPr id="9" name="Picture 8" descr="A person sitting at a desk with a computer and a person wearing headphones&#10;&#10;Description automatically generated">
            <a:extLst>
              <a:ext uri="{FF2B5EF4-FFF2-40B4-BE49-F238E27FC236}">
                <a16:creationId xmlns:a16="http://schemas.microsoft.com/office/drawing/2014/main" id="{33F81DDF-FD5A-7422-4373-7DA4078D7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508" y="1624108"/>
            <a:ext cx="1976742" cy="19767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A0F853-3008-800D-8EF4-CB152F09D850}"/>
              </a:ext>
            </a:extLst>
          </p:cNvPr>
          <p:cNvSpPr txBox="1"/>
          <p:nvPr/>
        </p:nvSpPr>
        <p:spPr>
          <a:xfrm>
            <a:off x="2065314" y="3384273"/>
            <a:ext cx="31411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1.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Formulaire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Site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: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Capture des informations sur l’école ou la communauté en incluant la localisation GPS, la population totale, etc.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F9476C-FF62-5C54-BA59-729D0FECA276}"/>
              </a:ext>
            </a:extLst>
          </p:cNvPr>
          <p:cNvSpPr txBox="1"/>
          <p:nvPr/>
        </p:nvSpPr>
        <p:spPr>
          <a:xfrm>
            <a:off x="6019137" y="3357414"/>
            <a:ext cx="39677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2. </a:t>
            </a:r>
            <a:r>
              <a:rPr lang="en-US" b="1" dirty="0" err="1">
                <a:solidFill>
                  <a:srgbClr val="00205C"/>
                </a:solidFill>
                <a:latin typeface="Calibri" panose="020F0502020204030204"/>
                <a:ea typeface="+mj-ea"/>
                <a:cs typeface="+mj-cs"/>
              </a:rPr>
              <a:t>Formulaire</a:t>
            </a:r>
            <a:r>
              <a:rPr lang="en-US" b="1" dirty="0">
                <a:solidFill>
                  <a:srgbClr val="00205C"/>
                </a:solidFill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Participant Form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: </a:t>
            </a:r>
            <a:r>
              <a:rPr kumimoji="0" lang="fr-FR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Enregistre des détails individuels sur les participants tels que le sexe, l'âge et d'autres données démographiques.</a:t>
            </a:r>
          </a:p>
          <a:p>
            <a:pPr algn="ctr"/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4BF8BB-0AD9-7811-036E-1A83781A1F19}"/>
              </a:ext>
            </a:extLst>
          </p:cNvPr>
          <p:cNvSpPr txBox="1"/>
          <p:nvPr/>
        </p:nvSpPr>
        <p:spPr>
          <a:xfrm>
            <a:off x="527897" y="5035289"/>
            <a:ext cx="11253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Dans certains cas, le formulaire site et le formulaire participant peuvent être fusionnés en un seul formulaire pour simplifier la collecte de données.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Assurez-vous toujours que les données GPS sont capturées correctement pour le formulaire du site.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8985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10BDAD-E446-E842-8902-2030C8224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061" y="1796895"/>
            <a:ext cx="6280541" cy="2743200"/>
          </a:xfrm>
        </p:spPr>
        <p:txBody>
          <a:bodyPr/>
          <a:lstStyle/>
          <a:p>
            <a:r>
              <a:rPr lang="en-GB" dirty="0"/>
              <a:t>A faire </a:t>
            </a:r>
            <a:r>
              <a:rPr lang="en-GB" dirty="0" err="1"/>
              <a:t>avant</a:t>
            </a:r>
            <a:r>
              <a:rPr lang="en-GB" dirty="0"/>
              <a:t> la formation</a:t>
            </a:r>
            <a:endParaRPr lang="en-GB" dirty="0">
              <a:ea typeface="Calibri"/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90EA5-480A-7646-8B30-E2658E680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817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53C5-BD22-5012-8A94-5733E0F5A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 err="1"/>
              <a:t>Formulaire</a:t>
            </a:r>
            <a:r>
              <a:rPr lang="en-US" dirty="0"/>
              <a:t> Site pour ONCHO Stop (Pre-Stop)</a:t>
            </a:r>
          </a:p>
        </p:txBody>
      </p:sp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DCF1A707-B07C-B4DE-A297-6E0A1BCB8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61507-67C3-D734-2AC8-D9EA87350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714BF2E0-EE3B-6A4E-9FB9-82DE86E1F02F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BB8F3934-626E-68E2-3DBB-0E217C97A83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2"/>
          <a:stretch/>
        </p:blipFill>
        <p:spPr>
          <a:xfrm>
            <a:off x="8801100" y="1739900"/>
            <a:ext cx="3390900" cy="33782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E5182B8-354E-5208-85AE-121CEF0361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287710"/>
              </p:ext>
            </p:extLst>
          </p:nvPr>
        </p:nvGraphicFramePr>
        <p:xfrm>
          <a:off x="528761" y="1178112"/>
          <a:ext cx="7971183" cy="4746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5048">
                  <a:extLst>
                    <a:ext uri="{9D8B030D-6E8A-4147-A177-3AD203B41FA5}">
                      <a16:colId xmlns:a16="http://schemas.microsoft.com/office/drawing/2014/main" val="3054529848"/>
                    </a:ext>
                  </a:extLst>
                </a:gridCol>
                <a:gridCol w="5196135">
                  <a:extLst>
                    <a:ext uri="{9D8B030D-6E8A-4147-A177-3AD203B41FA5}">
                      <a16:colId xmlns:a16="http://schemas.microsoft.com/office/drawing/2014/main" val="3594757761"/>
                    </a:ext>
                  </a:extLst>
                </a:gridCol>
              </a:tblGrid>
              <a:tr h="196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Question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9" marR="9439" marT="943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Explication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9" marR="9439" marT="9439" marB="0"/>
                </a:tc>
                <a:extLst>
                  <a:ext uri="{0D108BD9-81ED-4DB2-BD59-A6C34878D82A}">
                    <a16:rowId xmlns:a16="http://schemas.microsoft.com/office/drawing/2014/main" val="1189417970"/>
                  </a:ext>
                </a:extLst>
              </a:tr>
              <a:tr h="2573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Entrez l'identifiant de l'enregistreur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9" marR="9439" marT="943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Identifiant unique à deux chiffres attribué au collecteur de données.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9" marR="9439" marT="9439" marB="0"/>
                </a:tc>
                <a:extLst>
                  <a:ext uri="{0D108BD9-81ED-4DB2-BD59-A6C34878D82A}">
                    <a16:rowId xmlns:a16="http://schemas.microsoft.com/office/drawing/2014/main" val="2680492773"/>
                  </a:ext>
                </a:extLst>
              </a:tr>
              <a:tr h="3347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Sélectionnez votre région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9" marR="9439" marT="943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Choisissez la région appropriée pour cette enquête.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9" marR="9439" marT="9439" marB="0"/>
                </a:tc>
                <a:extLst>
                  <a:ext uri="{0D108BD9-81ED-4DB2-BD59-A6C34878D82A}">
                    <a16:rowId xmlns:a16="http://schemas.microsoft.com/office/drawing/2014/main" val="2378959723"/>
                  </a:ext>
                </a:extLst>
              </a:tr>
              <a:tr h="3215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Sélectionnez le district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9" marR="9439" marT="943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Sélectionnez le district où l'enquête est menée.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9" marR="9439" marT="9439" marB="0"/>
                </a:tc>
                <a:extLst>
                  <a:ext uri="{0D108BD9-81ED-4DB2-BD59-A6C34878D82A}">
                    <a16:rowId xmlns:a16="http://schemas.microsoft.com/office/drawing/2014/main" val="4011464687"/>
                  </a:ext>
                </a:extLst>
              </a:tr>
              <a:tr h="2938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Sélectionnez la communauté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9" marR="9439" marT="943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Choisissez le nom de la communauté où l'enquête est menée.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9" marR="9439" marT="9439" marB="0"/>
                </a:tc>
                <a:extLst>
                  <a:ext uri="{0D108BD9-81ED-4DB2-BD59-A6C34878D82A}">
                    <a16:rowId xmlns:a16="http://schemas.microsoft.com/office/drawing/2014/main" val="4222386386"/>
                  </a:ext>
                </a:extLst>
              </a:tr>
              <a:tr h="4851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Entrez le nom de la communauté de remplacement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9" marR="9439" marT="943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Si la communauté d'origine ne peut pas être sondée, saisissez ici le nom de la communauté de remplacement.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9" marR="9439" marT="9439" marB="0"/>
                </a:tc>
                <a:extLst>
                  <a:ext uri="{0D108BD9-81ED-4DB2-BD59-A6C34878D82A}">
                    <a16:rowId xmlns:a16="http://schemas.microsoft.com/office/drawing/2014/main" val="178243772"/>
                  </a:ext>
                </a:extLst>
              </a:tr>
              <a:tr h="3571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Sélectionnez l'identifiant de la communauté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9" marR="9439" marT="943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Sélectionnez l'identifiant unique (ID) de la communauté.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9" marR="9439" marT="9439" marB="0"/>
                </a:tc>
                <a:extLst>
                  <a:ext uri="{0D108BD9-81ED-4DB2-BD59-A6C34878D82A}">
                    <a16:rowId xmlns:a16="http://schemas.microsoft.com/office/drawing/2014/main" val="225073864"/>
                  </a:ext>
                </a:extLst>
              </a:tr>
              <a:tr h="4864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Veuillez saisir l'identifiant de la communauté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9" marR="9439" marT="943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Si la communauté d'origine ne peut pas être sondée, saisissez manuellement l'ID de la communauté s'il n'est pas disponible dans la liste déroulante.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9" marR="9439" marT="9439" marB="0"/>
                </a:tc>
                <a:extLst>
                  <a:ext uri="{0D108BD9-81ED-4DB2-BD59-A6C34878D82A}">
                    <a16:rowId xmlns:a16="http://schemas.microsoft.com/office/drawing/2014/main" val="121965652"/>
                  </a:ext>
                </a:extLst>
              </a:tr>
              <a:tr h="4209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Nom du chef du village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9" marR="9439" marT="943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Notez le nom du chef du village ou de la communauté.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9" marR="9439" marT="9439" marB="0"/>
                </a:tc>
                <a:extLst>
                  <a:ext uri="{0D108BD9-81ED-4DB2-BD59-A6C34878D82A}">
                    <a16:rowId xmlns:a16="http://schemas.microsoft.com/office/drawing/2014/main" val="3346735334"/>
                  </a:ext>
                </a:extLst>
              </a:tr>
              <a:tr h="4209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Le chef de la communauté consent-il à participer à cette enquête ?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9" marR="9439" marT="943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Documentez si le chef a accepté de permettre que l'enquête se déroule dans la communauté.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9" marR="9439" marT="9439" marB="0"/>
                </a:tc>
                <a:extLst>
                  <a:ext uri="{0D108BD9-81ED-4DB2-BD59-A6C34878D82A}">
                    <a16:rowId xmlns:a16="http://schemas.microsoft.com/office/drawing/2014/main" val="1059938631"/>
                  </a:ext>
                </a:extLst>
              </a:tr>
              <a:tr h="3536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Quelle est la population totale ?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9" marR="9439" marT="943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Saisissez la population totale de la communauté.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9" marR="9439" marT="9439" marB="0"/>
                </a:tc>
                <a:extLst>
                  <a:ext uri="{0D108BD9-81ED-4DB2-BD59-A6C34878D82A}">
                    <a16:rowId xmlns:a16="http://schemas.microsoft.com/office/drawing/2014/main" val="3696745278"/>
                  </a:ext>
                </a:extLst>
              </a:tr>
              <a:tr h="4184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Enregistrez votre position GPS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9" marR="9439" marT="943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 dirty="0">
                          <a:effectLst/>
                        </a:rPr>
                        <a:t>Capturez les coordonnées GPS de la communauté pour garantir des données géographiques précises.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439" marR="9439" marT="9439" marB="0"/>
                </a:tc>
                <a:extLst>
                  <a:ext uri="{0D108BD9-81ED-4DB2-BD59-A6C34878D82A}">
                    <a16:rowId xmlns:a16="http://schemas.microsoft.com/office/drawing/2014/main" val="9553674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56263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53C5-BD22-5012-8A94-5733E0F5A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4000" dirty="0" err="1"/>
              <a:t>Formulaire</a:t>
            </a:r>
            <a:r>
              <a:rPr lang="en-US" sz="4000" dirty="0"/>
              <a:t> Participant pour </a:t>
            </a:r>
            <a:r>
              <a:rPr lang="en-US" sz="3600" dirty="0"/>
              <a:t>ONCHO Stop (Pre-Stop)</a:t>
            </a:r>
            <a:br>
              <a:rPr lang="en-US" dirty="0"/>
            </a:br>
            <a:endParaRPr lang="en-US" dirty="0"/>
          </a:p>
        </p:txBody>
      </p:sp>
      <p:sp>
        <p:nvSpPr>
          <p:cNvPr id="38" name="Footer Placeholder 3">
            <a:extLst>
              <a:ext uri="{FF2B5EF4-FFF2-40B4-BE49-F238E27FC236}">
                <a16:creationId xmlns:a16="http://schemas.microsoft.com/office/drawing/2014/main" id="{C72260E6-F3CD-6A1D-6D21-2B0B3BF48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61507-67C3-D734-2AC8-D9EA87350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714BF2E0-EE3B-6A4E-9FB9-82DE86E1F02F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pic>
        <p:nvPicPr>
          <p:cNvPr id="7" name="Content Placeholder 20">
            <a:extLst>
              <a:ext uri="{FF2B5EF4-FFF2-40B4-BE49-F238E27FC236}">
                <a16:creationId xmlns:a16="http://schemas.microsoft.com/office/drawing/2014/main" id="{A76451EB-1F49-3211-DF00-730EC8EACE7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2"/>
          <a:stretch/>
        </p:blipFill>
        <p:spPr>
          <a:xfrm>
            <a:off x="0" y="2406650"/>
            <a:ext cx="2543175" cy="252571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663F461-F36F-0FD7-FF77-E6CDE7A92D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618400"/>
              </p:ext>
            </p:extLst>
          </p:nvPr>
        </p:nvGraphicFramePr>
        <p:xfrm>
          <a:off x="2751301" y="1293017"/>
          <a:ext cx="8793480" cy="48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123">
                  <a:extLst>
                    <a:ext uri="{9D8B030D-6E8A-4147-A177-3AD203B41FA5}">
                      <a16:colId xmlns:a16="http://schemas.microsoft.com/office/drawing/2014/main" val="34218210"/>
                    </a:ext>
                  </a:extLst>
                </a:gridCol>
                <a:gridCol w="5518357">
                  <a:extLst>
                    <a:ext uri="{9D8B030D-6E8A-4147-A177-3AD203B41FA5}">
                      <a16:colId xmlns:a16="http://schemas.microsoft.com/office/drawing/2014/main" val="1036456110"/>
                    </a:ext>
                  </a:extLst>
                </a:gridCol>
              </a:tblGrid>
              <a:tr h="1911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Question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Explication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2224901796"/>
                  </a:ext>
                </a:extLst>
              </a:tr>
              <a:tr h="2774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Entrez l'identifiant de l'enregistreur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Identifiant unique à deux chiffres attribué au collecteur de données.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3373948939"/>
                  </a:ext>
                </a:extLst>
              </a:tr>
              <a:tr h="3117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Sélectionnez votre région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Choisissez la région appropriée pour cette enquête.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2379738498"/>
                  </a:ext>
                </a:extLst>
              </a:tr>
              <a:tr h="2717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Sélectionnez le district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Sélectionnez le district où réside le participant.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188474402"/>
                  </a:ext>
                </a:extLst>
              </a:tr>
              <a:tr h="2317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Sélectionnez la communauté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Choisissez la communauté où vit le participant.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1051811141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Sélectionnez l'identifiant de la communauté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Choisissez l'identifiant unique de la communauté.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4013924728"/>
                  </a:ext>
                </a:extLst>
              </a:tr>
              <a:tr h="4178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Le répondant donne-t-il son consentement ?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Indiquez si le répondant a donné son consentement éclairé pour participer à l'enquête.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350355933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Sélectionnez le sexe du répondant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Sélectionnez si le répondant est un homme ou une femme.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2733582623"/>
                  </a:ext>
                </a:extLst>
              </a:tr>
              <a:tr h="2717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Entrez l'âge en années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Indiquez l'âge du participant en années.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93909685"/>
                  </a:ext>
                </a:extLst>
              </a:tr>
              <a:tr h="3409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Depuis combien d'années le répondant vit-il dans la région ?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Saisissez la durée de résidence du participant dans cette communauté.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2602826943"/>
                  </a:ext>
                </a:extLst>
              </a:tr>
              <a:tr h="2578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Allez-vous utiliser des codes QR ou des codes manuels ?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Choisissez si vous allez scanner les codes QR ou saisir manuellement les identifiants des participants.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3607648883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Scannez le code QR (si le code QR est sélectionné)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Utilisez l'appareil photo de l'appareil pour scanner le code QR du participant.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582280561"/>
                  </a:ext>
                </a:extLst>
              </a:tr>
              <a:tr h="1911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Entrez l'identifiant du participant (si le code manuel est sélectionné)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>
                          <a:effectLst/>
                        </a:rPr>
                        <a:t>Si vous utilisez des codes manuels, saisissez l'identifiant unique du participant.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3403369070"/>
                  </a:ext>
                </a:extLst>
              </a:tr>
              <a:tr h="3409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>
                          <a:effectLst/>
                        </a:rPr>
                        <a:t>Remarques supplémentaires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kern="100" dirty="0">
                          <a:effectLst/>
                        </a:rPr>
                        <a:t>Incluez toute observation ou information supplémentaire importante concernant l'enquête.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55" marR="8255" marT="8255" marB="0"/>
                </a:tc>
                <a:extLst>
                  <a:ext uri="{0D108BD9-81ED-4DB2-BD59-A6C34878D82A}">
                    <a16:rowId xmlns:a16="http://schemas.microsoft.com/office/drawing/2014/main" val="934685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3162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5160CB-51C7-3146-AF7D-F62DF9CA0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10668000" cy="632685"/>
          </a:xfrm>
        </p:spPr>
        <p:txBody>
          <a:bodyPr>
            <a:normAutofit/>
          </a:bodyPr>
          <a:lstStyle/>
          <a:p>
            <a:r>
              <a:rPr lang="en-US" sz="4000" dirty="0" err="1"/>
              <a:t>Comprendre</a:t>
            </a:r>
            <a:r>
              <a:rPr lang="en-US" sz="4000" dirty="0"/>
              <a:t> les </a:t>
            </a:r>
            <a:r>
              <a:rPr lang="en-US" sz="4000" dirty="0" err="1"/>
              <a:t>formulaires</a:t>
            </a:r>
            <a:r>
              <a:rPr lang="en-US" sz="4000" dirty="0"/>
              <a:t> SCH/STH EPI Forms</a:t>
            </a:r>
            <a:endParaRPr lang="en-GB" sz="40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DB49AA-C2F5-CB48-A272-5515E6D44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Illustrations from </a:t>
            </a:r>
            <a:r>
              <a:rPr lang="en-GB" dirty="0" err="1"/>
              <a:t>Storyset</a:t>
            </a:r>
            <a:r>
              <a:rPr lang="en-GB" dirty="0"/>
              <a:t> (https://storyset.com)</a:t>
            </a:r>
          </a:p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0C14E-0B17-4641-9DE3-787ADB99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04E8AF-40A2-6A22-E764-2D53E1F0D1ED}"/>
              </a:ext>
            </a:extLst>
          </p:cNvPr>
          <p:cNvSpPr txBox="1"/>
          <p:nvPr/>
        </p:nvSpPr>
        <p:spPr>
          <a:xfrm>
            <a:off x="582682" y="1143963"/>
            <a:ext cx="10772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L'enquête SCH/STH utilise quatre formulaires principaux pour la collecte de données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7" name="Picture 6" descr="A person and person looking at a map&#10;&#10;Description automatically generated">
            <a:extLst>
              <a:ext uri="{FF2B5EF4-FFF2-40B4-BE49-F238E27FC236}">
                <a16:creationId xmlns:a16="http://schemas.microsoft.com/office/drawing/2014/main" id="{1C7860E6-1372-3F0A-5FAD-2E68B4FAF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468" y="1318486"/>
            <a:ext cx="1898374" cy="1898374"/>
          </a:xfrm>
          <a:prstGeom prst="rect">
            <a:avLst/>
          </a:prstGeom>
        </p:spPr>
      </p:pic>
      <p:pic>
        <p:nvPicPr>
          <p:cNvPr id="9" name="Picture 8" descr="A person sitting at a desk with a computer and a person wearing headphones&#10;&#10;Description automatically generated">
            <a:extLst>
              <a:ext uri="{FF2B5EF4-FFF2-40B4-BE49-F238E27FC236}">
                <a16:creationId xmlns:a16="http://schemas.microsoft.com/office/drawing/2014/main" id="{33F81DDF-FD5A-7422-4373-7DA4078D79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701" y="1385891"/>
            <a:ext cx="1976742" cy="1976742"/>
          </a:xfrm>
          <a:prstGeom prst="rect">
            <a:avLst/>
          </a:prstGeom>
        </p:spPr>
      </p:pic>
      <p:pic>
        <p:nvPicPr>
          <p:cNvPr id="16" name="Picture 15" descr="A person in white coats in a laboratory&#10;&#10;Description automatically generated">
            <a:extLst>
              <a:ext uri="{FF2B5EF4-FFF2-40B4-BE49-F238E27FC236}">
                <a16:creationId xmlns:a16="http://schemas.microsoft.com/office/drawing/2014/main" id="{E46A28CD-60D6-9A9B-9B55-8EBCD5C91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1369" y="1564896"/>
            <a:ext cx="1611991" cy="16119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9A0F853-3008-800D-8EF4-CB152F09D850}"/>
              </a:ext>
            </a:extLst>
          </p:cNvPr>
          <p:cNvSpPr txBox="1"/>
          <p:nvPr/>
        </p:nvSpPr>
        <p:spPr>
          <a:xfrm>
            <a:off x="265477" y="3066188"/>
            <a:ext cx="28090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9AD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1.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9AD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Formulaire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9AD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Site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: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Capture les informations WASH (eau, assainissement et hygiène) sur l'école ou la communauté.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F9476C-FF62-5C54-BA59-729D0FECA276}"/>
              </a:ext>
            </a:extLst>
          </p:cNvPr>
          <p:cNvSpPr txBox="1"/>
          <p:nvPr/>
        </p:nvSpPr>
        <p:spPr>
          <a:xfrm>
            <a:off x="3439076" y="3119197"/>
            <a:ext cx="30094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9AD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2. Participant Form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: </a:t>
            </a: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Recueille des détails liés à WASH pour chaque participant, tels que son âge, ses pratiques d'hygiène personnelle.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0082A0-5FB8-F78A-13A5-A3AAB262F900}"/>
              </a:ext>
            </a:extLst>
          </p:cNvPr>
          <p:cNvSpPr txBox="1"/>
          <p:nvPr/>
        </p:nvSpPr>
        <p:spPr>
          <a:xfrm>
            <a:off x="6573240" y="3119197"/>
            <a:ext cx="23221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9AD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3.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9AD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Formulaire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9AD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Kato Katz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: </a:t>
            </a: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Enregistre les résultats des échantillons de selles à l'aide du Kato Katz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4BF8BB-0AD9-7811-036E-1A83781A1F19}"/>
              </a:ext>
            </a:extLst>
          </p:cNvPr>
          <p:cNvSpPr txBox="1"/>
          <p:nvPr/>
        </p:nvSpPr>
        <p:spPr>
          <a:xfrm>
            <a:off x="527897" y="5035289"/>
            <a:ext cx="112532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Dans certains cas, le formulaire site et le formulaire participant peuvent être fusionnés en un seul formulaire pour simplifier la collecte de données.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Assurez-vous toujours que les données GPS sont capturées correctement pour le formulaire du site.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8" name="Picture 7" descr="A group of people in a laboratory&#10;&#10;Description automatically generated">
            <a:extLst>
              <a:ext uri="{FF2B5EF4-FFF2-40B4-BE49-F238E27FC236}">
                <a16:creationId xmlns:a16="http://schemas.microsoft.com/office/drawing/2014/main" id="{97FCD450-612C-BA48-BE9E-D363AAD3AC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9417" y="1517269"/>
            <a:ext cx="1655348" cy="16553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C88B8F-6B84-87DB-9454-04C3C7801386}"/>
              </a:ext>
            </a:extLst>
          </p:cNvPr>
          <p:cNvSpPr txBox="1"/>
          <p:nvPr/>
        </p:nvSpPr>
        <p:spPr>
          <a:xfrm>
            <a:off x="9268480" y="3170927"/>
            <a:ext cx="24663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9AD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3. Urine Result Form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: </a:t>
            </a: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Capture des informations sur les résultats des tests d'urine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6806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53C5-BD22-5012-8A94-5733E0F5A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85801"/>
            <a:ext cx="10005391" cy="738808"/>
          </a:xfrm>
        </p:spPr>
        <p:txBody>
          <a:bodyPr anchor="t">
            <a:normAutofit fontScale="90000"/>
          </a:bodyPr>
          <a:lstStyle/>
          <a:p>
            <a:r>
              <a:rPr lang="en-US" dirty="0" err="1"/>
              <a:t>Formulaire</a:t>
            </a:r>
            <a:r>
              <a:rPr lang="en-US" dirty="0"/>
              <a:t> Site pour </a:t>
            </a:r>
            <a:r>
              <a:rPr lang="en-US" sz="4400" dirty="0"/>
              <a:t>SCH/STH</a:t>
            </a:r>
            <a:br>
              <a:rPr lang="en-US" dirty="0"/>
            </a:br>
            <a:endParaRPr lang="en-US" dirty="0"/>
          </a:p>
        </p:txBody>
      </p:sp>
      <p:sp>
        <p:nvSpPr>
          <p:cNvPr id="33" name="Footer Placeholder 3">
            <a:extLst>
              <a:ext uri="{FF2B5EF4-FFF2-40B4-BE49-F238E27FC236}">
                <a16:creationId xmlns:a16="http://schemas.microsoft.com/office/drawing/2014/main" id="{DCF1A707-B07C-B4DE-A297-6E0A1BCB8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61507-67C3-D734-2AC8-D9EA87350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714BF2E0-EE3B-6A4E-9FB9-82DE86E1F02F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BB8F3934-626E-68E2-3DBB-0E217C97A83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2"/>
          <a:stretch/>
        </p:blipFill>
        <p:spPr>
          <a:xfrm>
            <a:off x="8801100" y="1739900"/>
            <a:ext cx="3390900" cy="33782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6E07860-8AC6-428D-A295-B971EA6838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743573"/>
              </p:ext>
            </p:extLst>
          </p:nvPr>
        </p:nvGraphicFramePr>
        <p:xfrm>
          <a:off x="457199" y="1198465"/>
          <a:ext cx="8082502" cy="4747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3802">
                  <a:extLst>
                    <a:ext uri="{9D8B030D-6E8A-4147-A177-3AD203B41FA5}">
                      <a16:colId xmlns:a16="http://schemas.microsoft.com/office/drawing/2014/main" val="3447451879"/>
                    </a:ext>
                  </a:extLst>
                </a:gridCol>
                <a:gridCol w="5268700">
                  <a:extLst>
                    <a:ext uri="{9D8B030D-6E8A-4147-A177-3AD203B41FA5}">
                      <a16:colId xmlns:a16="http://schemas.microsoft.com/office/drawing/2014/main" val="3045868066"/>
                    </a:ext>
                  </a:extLst>
                </a:gridCol>
              </a:tblGrid>
              <a:tr h="2142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Question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01" marR="10301" marT="1030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Explication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01" marR="10301" marT="10301" marB="0"/>
                </a:tc>
                <a:extLst>
                  <a:ext uri="{0D108BD9-81ED-4DB2-BD59-A6C34878D82A}">
                    <a16:rowId xmlns:a16="http://schemas.microsoft.com/office/drawing/2014/main" val="3399282971"/>
                  </a:ext>
                </a:extLst>
              </a:tr>
              <a:tr h="2808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Entrez l'identifiant de l'enregistreur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01" marR="10301" marT="1030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Identifiant unique à deux chiffres attribué au collecteur de données.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01" marR="10301" marT="10301" marB="0"/>
                </a:tc>
                <a:extLst>
                  <a:ext uri="{0D108BD9-81ED-4DB2-BD59-A6C34878D82A}">
                    <a16:rowId xmlns:a16="http://schemas.microsoft.com/office/drawing/2014/main" val="259694372"/>
                  </a:ext>
                </a:extLst>
              </a:tr>
              <a:tr h="3653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Sélectionnez votre région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01" marR="10301" marT="1030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Choisissez la région appropriée pour cette enquête.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01" marR="10301" marT="10301" marB="0"/>
                </a:tc>
                <a:extLst>
                  <a:ext uri="{0D108BD9-81ED-4DB2-BD59-A6C34878D82A}">
                    <a16:rowId xmlns:a16="http://schemas.microsoft.com/office/drawing/2014/main" val="3637410883"/>
                  </a:ext>
                </a:extLst>
              </a:tr>
              <a:tr h="350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Sélectionnez le district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01" marR="10301" marT="1030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Sélectionnez le district où l'enquête est menée.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01" marR="10301" marT="10301" marB="0"/>
                </a:tc>
                <a:extLst>
                  <a:ext uri="{0D108BD9-81ED-4DB2-BD59-A6C34878D82A}">
                    <a16:rowId xmlns:a16="http://schemas.microsoft.com/office/drawing/2014/main" val="912497683"/>
                  </a:ext>
                </a:extLst>
              </a:tr>
              <a:tr h="3207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Sélectionnez la communauté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01" marR="10301" marT="1030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Choisissez le nom de la communauté où l'enquête est menée.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01" marR="10301" marT="10301" marB="0"/>
                </a:tc>
                <a:extLst>
                  <a:ext uri="{0D108BD9-81ED-4DB2-BD59-A6C34878D82A}">
                    <a16:rowId xmlns:a16="http://schemas.microsoft.com/office/drawing/2014/main" val="2320946518"/>
                  </a:ext>
                </a:extLst>
              </a:tr>
              <a:tr h="5294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Entrez le nom de la communauté de remplacement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01" marR="10301" marT="1030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Si la communauté d'origine ne peut pas être sondée, saisissez ici le nom de la communauté de remplacement.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01" marR="10301" marT="10301" marB="0"/>
                </a:tc>
                <a:extLst>
                  <a:ext uri="{0D108BD9-81ED-4DB2-BD59-A6C34878D82A}">
                    <a16:rowId xmlns:a16="http://schemas.microsoft.com/office/drawing/2014/main" val="2187562494"/>
                  </a:ext>
                </a:extLst>
              </a:tr>
              <a:tr h="3931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 dirty="0">
                          <a:effectLst/>
                        </a:rPr>
                        <a:t>Sélectionnez l'identifiant de la communauté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01" marR="10301" marT="1030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Sélectionnez l'identifiant unique (ID) de la communauté.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01" marR="10301" marT="10301" marB="0"/>
                </a:tc>
                <a:extLst>
                  <a:ext uri="{0D108BD9-81ED-4DB2-BD59-A6C34878D82A}">
                    <a16:rowId xmlns:a16="http://schemas.microsoft.com/office/drawing/2014/main" val="2862916673"/>
                  </a:ext>
                </a:extLst>
              </a:tr>
              <a:tr h="5308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Veuillez saisir l'identifiant de la communauté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01" marR="10301" marT="1030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Si la communauté d'origine ne peut pas être sondée, saisissez manuellement l'ID de la communauté s'il n'est pas disponible dans la liste déroulante.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01" marR="10301" marT="10301" marB="0"/>
                </a:tc>
                <a:extLst>
                  <a:ext uri="{0D108BD9-81ED-4DB2-BD59-A6C34878D82A}">
                    <a16:rowId xmlns:a16="http://schemas.microsoft.com/office/drawing/2014/main" val="958438453"/>
                  </a:ext>
                </a:extLst>
              </a:tr>
              <a:tr h="4594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Nom du chef du village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01" marR="10301" marT="1030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Notez le nom du chef du village ou de la communauté.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01" marR="10301" marT="10301" marB="0"/>
                </a:tc>
                <a:extLst>
                  <a:ext uri="{0D108BD9-81ED-4DB2-BD59-A6C34878D82A}">
                    <a16:rowId xmlns:a16="http://schemas.microsoft.com/office/drawing/2014/main" val="272109420"/>
                  </a:ext>
                </a:extLst>
              </a:tr>
              <a:tr h="4594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Le chef de la communauté consent-il à participer à cette enquête 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01" marR="10301" marT="1030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Documentez si le chef a accepté de permettre que l'enquête se déroule dans la communauté.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01" marR="10301" marT="10301" marB="0"/>
                </a:tc>
                <a:extLst>
                  <a:ext uri="{0D108BD9-81ED-4DB2-BD59-A6C34878D82A}">
                    <a16:rowId xmlns:a16="http://schemas.microsoft.com/office/drawing/2014/main" val="1748633469"/>
                  </a:ext>
                </a:extLst>
              </a:tr>
              <a:tr h="3859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Quelle est la population totale 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01" marR="10301" marT="1030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Saisissez la population totale de la communauté.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01" marR="10301" marT="10301" marB="0"/>
                </a:tc>
                <a:extLst>
                  <a:ext uri="{0D108BD9-81ED-4DB2-BD59-A6C34878D82A}">
                    <a16:rowId xmlns:a16="http://schemas.microsoft.com/office/drawing/2014/main" val="1658476483"/>
                  </a:ext>
                </a:extLst>
              </a:tr>
              <a:tr h="456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Enregistrez votre position GPS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01" marR="10301" marT="10301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 dirty="0">
                          <a:effectLst/>
                        </a:rPr>
                        <a:t>Capturez les coordonnées GPS de la communauté pour garantir des données géographiques précises.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301" marR="10301" marT="10301" marB="0"/>
                </a:tc>
                <a:extLst>
                  <a:ext uri="{0D108BD9-81ED-4DB2-BD59-A6C34878D82A}">
                    <a16:rowId xmlns:a16="http://schemas.microsoft.com/office/drawing/2014/main" val="19817494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7780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53C5-BD22-5012-8A94-5733E0F5A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1456504" cy="798442"/>
          </a:xfrm>
        </p:spPr>
        <p:txBody>
          <a:bodyPr anchor="t">
            <a:normAutofit/>
          </a:bodyPr>
          <a:lstStyle/>
          <a:p>
            <a:r>
              <a:rPr lang="en-US" sz="4000" dirty="0" err="1"/>
              <a:t>Formulaire</a:t>
            </a:r>
            <a:r>
              <a:rPr lang="en-US" sz="4000" dirty="0"/>
              <a:t> Participant pour </a:t>
            </a:r>
            <a:r>
              <a:rPr lang="en-US" sz="3600" dirty="0"/>
              <a:t>SCH/STH</a:t>
            </a:r>
            <a:endParaRPr lang="en-US" dirty="0"/>
          </a:p>
        </p:txBody>
      </p:sp>
      <p:sp>
        <p:nvSpPr>
          <p:cNvPr id="48" name="Footer Placeholder 3">
            <a:extLst>
              <a:ext uri="{FF2B5EF4-FFF2-40B4-BE49-F238E27FC236}">
                <a16:creationId xmlns:a16="http://schemas.microsoft.com/office/drawing/2014/main" id="{C06337F1-2E32-65BC-E786-7D768DA21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61507-67C3-D734-2AC8-D9EA87350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714BF2E0-EE3B-6A4E-9FB9-82DE86E1F02F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BD487C3-B2C5-AD7C-EB19-8D48F27C08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436879"/>
              </p:ext>
            </p:extLst>
          </p:nvPr>
        </p:nvGraphicFramePr>
        <p:xfrm>
          <a:off x="484038" y="512882"/>
          <a:ext cx="5611962" cy="583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3728">
                  <a:extLst>
                    <a:ext uri="{9D8B030D-6E8A-4147-A177-3AD203B41FA5}">
                      <a16:colId xmlns:a16="http://schemas.microsoft.com/office/drawing/2014/main" val="1709039462"/>
                    </a:ext>
                  </a:extLst>
                </a:gridCol>
                <a:gridCol w="2818234">
                  <a:extLst>
                    <a:ext uri="{9D8B030D-6E8A-4147-A177-3AD203B41FA5}">
                      <a16:colId xmlns:a16="http://schemas.microsoft.com/office/drawing/2014/main" val="1943324503"/>
                    </a:ext>
                  </a:extLst>
                </a:gridCol>
              </a:tblGrid>
              <a:tr h="146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</a:rPr>
                        <a:t>Question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" marR="2659" marT="265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</a:rPr>
                        <a:t>Explication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" marR="2659" marT="2659" marB="0"/>
                </a:tc>
                <a:extLst>
                  <a:ext uri="{0D108BD9-81ED-4DB2-BD59-A6C34878D82A}">
                    <a16:rowId xmlns:a16="http://schemas.microsoft.com/office/drawing/2014/main" val="4169564418"/>
                  </a:ext>
                </a:extLst>
              </a:tr>
              <a:tr h="296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</a:rPr>
                        <a:t>Entrez l'identifiant de l'enregistreur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" marR="2659" marT="265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kern="100">
                          <a:effectLst/>
                        </a:rPr>
                        <a:t>Identifiant unique attribué au collecteur de données pour suivre les soumissions d'enquête.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" marR="2659" marT="2659" marB="0"/>
                </a:tc>
                <a:extLst>
                  <a:ext uri="{0D108BD9-81ED-4DB2-BD59-A6C34878D82A}">
                    <a16:rowId xmlns:a16="http://schemas.microsoft.com/office/drawing/2014/main" val="2813780966"/>
                  </a:ext>
                </a:extLst>
              </a:tr>
              <a:tr h="296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</a:rPr>
                        <a:t>Sélectionnez votre UE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" marR="2659" marT="265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kern="100">
                          <a:effectLst/>
                        </a:rPr>
                        <a:t>Choisissez l'unité de dénombrement (UE) pertinente pour l'enquête.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" marR="2659" marT="2659" marB="0"/>
                </a:tc>
                <a:extLst>
                  <a:ext uri="{0D108BD9-81ED-4DB2-BD59-A6C34878D82A}">
                    <a16:rowId xmlns:a16="http://schemas.microsoft.com/office/drawing/2014/main" val="3117831778"/>
                  </a:ext>
                </a:extLst>
              </a:tr>
              <a:tr h="296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</a:rPr>
                        <a:t>Sélectionnez le district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" marR="2659" marT="265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kern="100">
                          <a:effectLst/>
                        </a:rPr>
                        <a:t>Sélectionnez le district spécifique où l'enquête se déroule.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" marR="2659" marT="2659" marB="0"/>
                </a:tc>
                <a:extLst>
                  <a:ext uri="{0D108BD9-81ED-4DB2-BD59-A6C34878D82A}">
                    <a16:rowId xmlns:a16="http://schemas.microsoft.com/office/drawing/2014/main" val="856950154"/>
                  </a:ext>
                </a:extLst>
              </a:tr>
              <a:tr h="1462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</a:rPr>
                        <a:t>Sélectionnez la communauté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" marR="2659" marT="265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000" kern="100">
                          <a:effectLst/>
                        </a:rPr>
                        <a:t>Choisissez la communauté étudiée.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" marR="2659" marT="2659" marB="0"/>
                </a:tc>
                <a:extLst>
                  <a:ext uri="{0D108BD9-81ED-4DB2-BD59-A6C34878D82A}">
                    <a16:rowId xmlns:a16="http://schemas.microsoft.com/office/drawing/2014/main" val="3913835164"/>
                  </a:ext>
                </a:extLst>
              </a:tr>
              <a:tr h="296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kern="100">
                          <a:effectLst/>
                        </a:rPr>
                        <a:t>Entrez l'identifiant de la communauté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" marR="2659" marT="265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kern="100">
                          <a:effectLst/>
                        </a:rPr>
                        <a:t>Saisissez l'identifiant de la communauté, soit manuellement, soit via un code QR.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" marR="2659" marT="2659" marB="0"/>
                </a:tc>
                <a:extLst>
                  <a:ext uri="{0D108BD9-81ED-4DB2-BD59-A6C34878D82A}">
                    <a16:rowId xmlns:a16="http://schemas.microsoft.com/office/drawing/2014/main" val="889976430"/>
                  </a:ext>
                </a:extLst>
              </a:tr>
              <a:tr h="296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kern="100">
                          <a:effectLst/>
                        </a:rPr>
                        <a:t>Le parent ou le tuteur ou le directeur de l'école a-t-il donné son consentement ?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" marR="2659" marT="265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kern="100">
                          <a:effectLst/>
                        </a:rPr>
                        <a:t>Confirmez si le consentement a été obtenu auprès de l'autorité compétente.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" marR="2659" marT="2659" marB="0"/>
                </a:tc>
                <a:extLst>
                  <a:ext uri="{0D108BD9-81ED-4DB2-BD59-A6C34878D82A}">
                    <a16:rowId xmlns:a16="http://schemas.microsoft.com/office/drawing/2014/main" val="3177042298"/>
                  </a:ext>
                </a:extLst>
              </a:tr>
              <a:tr h="296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kern="100">
                          <a:effectLst/>
                        </a:rPr>
                        <a:t>L'enfant a-t-il donné son consentement ?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" marR="2659" marT="265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kern="100">
                          <a:effectLst/>
                        </a:rPr>
                        <a:t>Vérifiez si l'enfant a accepté de participer à l'enquête.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" marR="2659" marT="2659" marB="0"/>
                </a:tc>
                <a:extLst>
                  <a:ext uri="{0D108BD9-81ED-4DB2-BD59-A6C34878D82A}">
                    <a16:rowId xmlns:a16="http://schemas.microsoft.com/office/drawing/2014/main" val="513235788"/>
                  </a:ext>
                </a:extLst>
              </a:tr>
              <a:tr h="4508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kern="100">
                          <a:effectLst/>
                        </a:rPr>
                        <a:t>Allez-vous utiliser des codes QR ou des codes manuels ?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2" marR="6912" marT="691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kern="100">
                          <a:effectLst/>
                        </a:rPr>
                        <a:t>Choisissez si vous allez scanner les codes QR ou saisir manuellement les identifiants des participants.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2" marR="6912" marT="6912" marB="0"/>
                </a:tc>
                <a:extLst>
                  <a:ext uri="{0D108BD9-81ED-4DB2-BD59-A6C34878D82A}">
                    <a16:rowId xmlns:a16="http://schemas.microsoft.com/office/drawing/2014/main" val="1900864254"/>
                  </a:ext>
                </a:extLst>
              </a:tr>
              <a:tr h="3006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kern="100" dirty="0">
                          <a:effectLst/>
                        </a:rPr>
                        <a:t>Scannez le code QR (si le code QR est sélectionné)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2" marR="6912" marT="691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kern="100">
                          <a:effectLst/>
                        </a:rPr>
                        <a:t>Utilisez l'appareil photo de l'appareil pour scanner le code QR du participant.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2" marR="6912" marT="6912" marB="0"/>
                </a:tc>
                <a:extLst>
                  <a:ext uri="{0D108BD9-81ED-4DB2-BD59-A6C34878D82A}">
                    <a16:rowId xmlns:a16="http://schemas.microsoft.com/office/drawing/2014/main" val="502278424"/>
                  </a:ext>
                </a:extLst>
              </a:tr>
              <a:tr h="3006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kern="100">
                          <a:effectLst/>
                        </a:rPr>
                        <a:t>Entrez l'identifiant du participant (si le code manuel est sélectionné)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2" marR="6912" marT="6912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kern="100">
                          <a:effectLst/>
                        </a:rPr>
                        <a:t>Si vous utilisez des codes manuels, saisissez l'identifiant unique du participant.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12" marR="6912" marT="6912" marB="0"/>
                </a:tc>
                <a:extLst>
                  <a:ext uri="{0D108BD9-81ED-4DB2-BD59-A6C34878D82A}">
                    <a16:rowId xmlns:a16="http://schemas.microsoft.com/office/drawing/2014/main" val="433592175"/>
                  </a:ext>
                </a:extLst>
              </a:tr>
              <a:tr h="446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kern="100">
                          <a:effectLst/>
                        </a:rPr>
                        <a:t>Avez-vous déjà été traité à l'albendazole ou au mébendazole ?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" marR="2659" marT="265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kern="100">
                          <a:effectLst/>
                        </a:rPr>
                        <a:t>Demandez si le participant a pris de l'albendazole ou du mébendazole, des médicaments pour vermifuger.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" marR="2659" marT="2659" marB="0"/>
                </a:tc>
                <a:extLst>
                  <a:ext uri="{0D108BD9-81ED-4DB2-BD59-A6C34878D82A}">
                    <a16:rowId xmlns:a16="http://schemas.microsoft.com/office/drawing/2014/main" val="3120219603"/>
                  </a:ext>
                </a:extLst>
              </a:tr>
              <a:tr h="296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kern="100">
                          <a:effectLst/>
                        </a:rPr>
                        <a:t>Combien de personnes vivent dans votre foyer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" marR="2659" marT="265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kern="100">
                          <a:effectLst/>
                        </a:rPr>
                        <a:t>Enregistrez le nombre total de personnes vivant dans le foyer du participant.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" marR="2659" marT="2659" marB="0"/>
                </a:tc>
                <a:extLst>
                  <a:ext uri="{0D108BD9-81ED-4DB2-BD59-A6C34878D82A}">
                    <a16:rowId xmlns:a16="http://schemas.microsoft.com/office/drawing/2014/main" val="737884164"/>
                  </a:ext>
                </a:extLst>
              </a:tr>
              <a:tr h="296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kern="100">
                          <a:effectLst/>
                        </a:rPr>
                        <a:t>Avez-vous reçu des médicaments vermifuges au cours des 6 derniers mois ?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" marR="2659" marT="265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kern="100">
                          <a:effectLst/>
                        </a:rPr>
                        <a:t>Vérifiez si le participant a reçu des traitements vermifuges au cours des six derniers mois.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" marR="2659" marT="2659" marB="0"/>
                </a:tc>
                <a:extLst>
                  <a:ext uri="{0D108BD9-81ED-4DB2-BD59-A6C34878D82A}">
                    <a16:rowId xmlns:a16="http://schemas.microsoft.com/office/drawing/2014/main" val="1445321129"/>
                  </a:ext>
                </a:extLst>
              </a:tr>
              <a:tr h="296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kern="100">
                          <a:effectLst/>
                        </a:rPr>
                        <a:t>Quelle est la principale source d'eau potable ?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" marR="2659" marT="265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kern="100">
                          <a:effectLst/>
                        </a:rPr>
                        <a:t>Identifiez la principale source d'eau potable du foyer.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" marR="2659" marT="2659" marB="0"/>
                </a:tc>
                <a:extLst>
                  <a:ext uri="{0D108BD9-81ED-4DB2-BD59-A6C34878D82A}">
                    <a16:rowId xmlns:a16="http://schemas.microsoft.com/office/drawing/2014/main" val="106125193"/>
                  </a:ext>
                </a:extLst>
              </a:tr>
              <a:tr h="446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kern="100">
                          <a:effectLst/>
                        </a:rPr>
                        <a:t>Quelle est la principale source d'eau utilisée à d'autres fins telles que la cuisine et le lavage des mains ?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" marR="2659" marT="265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kern="100">
                          <a:effectLst/>
                        </a:rPr>
                        <a:t>Enregistrez la principale source d'eau du foyer pour les activités non liées à la consommation d'eau.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" marR="2659" marT="2659" marB="0"/>
                </a:tc>
                <a:extLst>
                  <a:ext uri="{0D108BD9-81ED-4DB2-BD59-A6C34878D82A}">
                    <a16:rowId xmlns:a16="http://schemas.microsoft.com/office/drawing/2014/main" val="3548721760"/>
                  </a:ext>
                </a:extLst>
              </a:tr>
              <a:tr h="296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kern="100">
                          <a:effectLst/>
                        </a:rPr>
                        <a:t>Spécifiez les eaux de surface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" marR="2659" marT="265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kern="100">
                          <a:effectLst/>
                        </a:rPr>
                        <a:t>Précisez si le ménage utilise des eaux de surface comme des rivières, des lacs ou des étangs.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" marR="2659" marT="2659" marB="0"/>
                </a:tc>
                <a:extLst>
                  <a:ext uri="{0D108BD9-81ED-4DB2-BD59-A6C34878D82A}">
                    <a16:rowId xmlns:a16="http://schemas.microsoft.com/office/drawing/2014/main" val="2146465933"/>
                  </a:ext>
                </a:extLst>
              </a:tr>
              <a:tr h="2964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kern="100">
                          <a:effectLst/>
                        </a:rPr>
                        <a:t>Combien de temps vous faut-il pour aller chercher de l'eau à votre source principale et la ramener ?</a:t>
                      </a:r>
                      <a:endParaRPr lang="en-US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" marR="2659" marT="265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000" kern="100" dirty="0">
                          <a:effectLst/>
                        </a:rPr>
                        <a:t>Temps consacré à la collecte de l'eau pour l'usage du ménage.</a:t>
                      </a:r>
                      <a:endParaRPr lang="en-US" sz="1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59" marR="2659" marT="2659" marB="0"/>
                </a:tc>
                <a:extLst>
                  <a:ext uri="{0D108BD9-81ED-4DB2-BD59-A6C34878D82A}">
                    <a16:rowId xmlns:a16="http://schemas.microsoft.com/office/drawing/2014/main" val="63581014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6143F75-2504-7C98-FCA7-F21F9A9C60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991882"/>
              </p:ext>
            </p:extLst>
          </p:nvPr>
        </p:nvGraphicFramePr>
        <p:xfrm>
          <a:off x="6200172" y="522048"/>
          <a:ext cx="5507790" cy="5828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0966">
                  <a:extLst>
                    <a:ext uri="{9D8B030D-6E8A-4147-A177-3AD203B41FA5}">
                      <a16:colId xmlns:a16="http://schemas.microsoft.com/office/drawing/2014/main" val="4035149889"/>
                    </a:ext>
                  </a:extLst>
                </a:gridCol>
                <a:gridCol w="2766824">
                  <a:extLst>
                    <a:ext uri="{9D8B030D-6E8A-4147-A177-3AD203B41FA5}">
                      <a16:colId xmlns:a16="http://schemas.microsoft.com/office/drawing/2014/main" val="186443447"/>
                    </a:ext>
                  </a:extLst>
                </a:gridCol>
              </a:tblGrid>
              <a:tr h="4495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 kern="100">
                          <a:effectLst/>
                        </a:rPr>
                        <a:t>Qui va habituellement chercher de l'eau pour le ménage ? La personne a-t-elle moins de 15 ans ? </a:t>
                      </a:r>
                      <a:r>
                        <a:rPr lang="en-US" sz="900" kern="100">
                          <a:effectLst/>
                        </a:rPr>
                        <a:t>Quel est son sexe ?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5" marR="2615" marT="26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 kern="100">
                          <a:effectLst/>
                        </a:rPr>
                        <a:t>Identifiez les personnes du ménage qui collectent l’eau, leur âge et leur sexe.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5" marR="2615" marT="2615" marB="0"/>
                </a:tc>
                <a:extLst>
                  <a:ext uri="{0D108BD9-81ED-4DB2-BD59-A6C34878D82A}">
                    <a16:rowId xmlns:a16="http://schemas.microsoft.com/office/drawing/2014/main" val="2470864549"/>
                  </a:ext>
                </a:extLst>
              </a:tr>
              <a:tr h="298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 kern="100">
                          <a:effectLst/>
                        </a:rPr>
                        <a:t>Combien de récipients de 20 litres d'eau avez-vous collectés hier ?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5" marR="2615" marT="26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 kern="100">
                          <a:effectLst/>
                        </a:rPr>
                        <a:t>Enregistrez le nombre de récipients d’eau collectés par le ménage la veille.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5" marR="2615" marT="2615" marB="0"/>
                </a:tc>
                <a:extLst>
                  <a:ext uri="{0D108BD9-81ED-4DB2-BD59-A6C34878D82A}">
                    <a16:rowId xmlns:a16="http://schemas.microsoft.com/office/drawing/2014/main" val="1105699134"/>
                  </a:ext>
                </a:extLst>
              </a:tr>
              <a:tr h="298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 kern="100">
                          <a:effectLst/>
                        </a:rPr>
                        <a:t>Traitez-vous votre eau d'une manière ou d'une autre pour la rendre plus potable ?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5" marR="2615" marT="26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 kern="100">
                          <a:effectLst/>
                        </a:rPr>
                        <a:t>Demandez si le ménage traite son eau pour s’assurer qu’elle est potable.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5" marR="2615" marT="2615" marB="0"/>
                </a:tc>
                <a:extLst>
                  <a:ext uri="{0D108BD9-81ED-4DB2-BD59-A6C34878D82A}">
                    <a16:rowId xmlns:a16="http://schemas.microsoft.com/office/drawing/2014/main" val="3207144164"/>
                  </a:ext>
                </a:extLst>
              </a:tr>
              <a:tr h="298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 kern="100">
                          <a:effectLst/>
                        </a:rPr>
                        <a:t>Que faites-vous pour rendre l'eau plus potable ?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5" marR="2615" marT="26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 kern="100">
                          <a:effectLst/>
                        </a:rPr>
                        <a:t>Identifiez les méthodes utilisées par le ménage pour purifier l’eau.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5" marR="2615" marT="2615" marB="0"/>
                </a:tc>
                <a:extLst>
                  <a:ext uri="{0D108BD9-81ED-4DB2-BD59-A6C34878D82A}">
                    <a16:rowId xmlns:a16="http://schemas.microsoft.com/office/drawing/2014/main" val="1799897817"/>
                  </a:ext>
                </a:extLst>
              </a:tr>
              <a:tr h="4495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 kern="100">
                          <a:effectLst/>
                        </a:rPr>
                        <a:t>Vous baignez-vous, nagez-vous ou jouez-vous régulièrement dans les rivières, ruisseaux, étangs ou lacs à proximité ?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5" marR="2615" marT="26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 kern="100">
                          <a:effectLst/>
                        </a:rPr>
                        <a:t>Demandez au participant s’il fréquente fréquemment des plans d’eau, ce qui peut comporter des risques pour la santé.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5" marR="2615" marT="2615" marB="0"/>
                </a:tc>
                <a:extLst>
                  <a:ext uri="{0D108BD9-81ED-4DB2-BD59-A6C34878D82A}">
                    <a16:rowId xmlns:a16="http://schemas.microsoft.com/office/drawing/2014/main" val="3822721284"/>
                  </a:ext>
                </a:extLst>
              </a:tr>
              <a:tr h="4495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 kern="100">
                          <a:effectLst/>
                        </a:rPr>
                        <a:t>Attrapez-vous régulièrement des poissons avec des filets ou des lignes dans les plans d'eau à proximité ?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5" marR="2615" marT="26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>
                          <a:effectLst/>
                        </a:rPr>
                        <a:t>Demandez si la pêche dans les sources d’eau locales est une activité courante pour le participant ou son ménage.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5" marR="2615" marT="2615" marB="0"/>
                </a:tc>
                <a:extLst>
                  <a:ext uri="{0D108BD9-81ED-4DB2-BD59-A6C34878D82A}">
                    <a16:rowId xmlns:a16="http://schemas.microsoft.com/office/drawing/2014/main" val="3579364858"/>
                  </a:ext>
                </a:extLst>
              </a:tr>
              <a:tr h="298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 kern="100">
                          <a:effectLst/>
                        </a:rPr>
                        <a:t>Quel type de toilettes votre ménage utilise-t-il habituellement ?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5" marR="2615" marT="26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>
                          <a:effectLst/>
                        </a:rPr>
                        <a:t>Identifiez le type d’installations sanitaires utilisées par le ménage.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5" marR="2615" marT="2615" marB="0"/>
                </a:tc>
                <a:extLst>
                  <a:ext uri="{0D108BD9-81ED-4DB2-BD59-A6C34878D82A}">
                    <a16:rowId xmlns:a16="http://schemas.microsoft.com/office/drawing/2014/main" val="153097051"/>
                  </a:ext>
                </a:extLst>
              </a:tr>
              <a:tr h="298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 kern="100">
                          <a:effectLst/>
                        </a:rPr>
                        <a:t>Partagez-vous ces installations avec d'autres ménages ?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5" marR="2615" marT="26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>
                          <a:effectLst/>
                        </a:rPr>
                        <a:t>Vérifiez si le ménage partage les toilettes avec d’autres familles.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5" marR="2615" marT="2615" marB="0"/>
                </a:tc>
                <a:extLst>
                  <a:ext uri="{0D108BD9-81ED-4DB2-BD59-A6C34878D82A}">
                    <a16:rowId xmlns:a16="http://schemas.microsoft.com/office/drawing/2014/main" val="3474594644"/>
                  </a:ext>
                </a:extLst>
              </a:tr>
              <a:tr h="298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 kern="100">
                          <a:effectLst/>
                        </a:rPr>
                        <a:t>Combien de ménages utilisent ces installations ?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5" marR="2615" marT="26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>
                          <a:effectLst/>
                        </a:rPr>
                        <a:t>Enregistrez le nombre de ménages partageant les installations sanitaires.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5" marR="2615" marT="2615" marB="0"/>
                </a:tc>
                <a:extLst>
                  <a:ext uri="{0D108BD9-81ED-4DB2-BD59-A6C34878D82A}">
                    <a16:rowId xmlns:a16="http://schemas.microsoft.com/office/drawing/2014/main" val="4179784727"/>
                  </a:ext>
                </a:extLst>
              </a:tr>
              <a:tr h="298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 kern="100">
                          <a:effectLst/>
                        </a:rPr>
                        <a:t>Y a-t-il des enfants de moins de 3 ans dans votre ménage ?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5" marR="2615" marT="26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>
                          <a:effectLst/>
                        </a:rPr>
                        <a:t>Vérifiez s’il y a de jeunes enfants dans le ménage.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5" marR="2615" marT="2615" marB="0"/>
                </a:tc>
                <a:extLst>
                  <a:ext uri="{0D108BD9-81ED-4DB2-BD59-A6C34878D82A}">
                    <a16:rowId xmlns:a16="http://schemas.microsoft.com/office/drawing/2014/main" val="970886438"/>
                  </a:ext>
                </a:extLst>
              </a:tr>
              <a:tr h="298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 kern="100">
                          <a:effectLst/>
                        </a:rPr>
                        <a:t>La dernière fois que le plus jeune enfant a fait ses besoins, comment les a-t-il éliminés ?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5" marR="2615" marT="26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>
                          <a:effectLst/>
                        </a:rPr>
                        <a:t>Demandez comment le ménage gère l’élimination des selles des jeunes enfants.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5" marR="2615" marT="2615" marB="0"/>
                </a:tc>
                <a:extLst>
                  <a:ext uri="{0D108BD9-81ED-4DB2-BD59-A6C34878D82A}">
                    <a16:rowId xmlns:a16="http://schemas.microsoft.com/office/drawing/2014/main" val="567573235"/>
                  </a:ext>
                </a:extLst>
              </a:tr>
              <a:tr h="298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 kern="100">
                          <a:effectLst/>
                        </a:rPr>
                        <a:t>Vous lavez-vous habituellement les mains ?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5" marR="2615" marT="26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>
                          <a:effectLst/>
                        </a:rPr>
                        <a:t>Confirmez si le lavage des mains est une pratique courante dans le ménage.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5" marR="2615" marT="2615" marB="0"/>
                </a:tc>
                <a:extLst>
                  <a:ext uri="{0D108BD9-81ED-4DB2-BD59-A6C34878D82A}">
                    <a16:rowId xmlns:a16="http://schemas.microsoft.com/office/drawing/2014/main" val="1436119631"/>
                  </a:ext>
                </a:extLst>
              </a:tr>
              <a:tr h="298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 kern="100">
                          <a:effectLst/>
                        </a:rPr>
                        <a:t>Vous lavez-vous habituellement les mains avec du savon ou des cendres ?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5" marR="2615" marT="26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>
                          <a:effectLst/>
                        </a:rPr>
                        <a:t>Demandez si du savon ou des cendres sont utilisés pour le lavage des mains.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5" marR="2615" marT="2615" marB="0"/>
                </a:tc>
                <a:extLst>
                  <a:ext uri="{0D108BD9-81ED-4DB2-BD59-A6C34878D82A}">
                    <a16:rowId xmlns:a16="http://schemas.microsoft.com/office/drawing/2014/main" val="2215732259"/>
                  </a:ext>
                </a:extLst>
              </a:tr>
              <a:tr h="4495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 kern="100">
                          <a:effectLst/>
                        </a:rPr>
                        <a:t>Quand vous lavez-vous les mains avec du savon ?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5" marR="2615" marT="26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>
                          <a:effectLst/>
                        </a:rPr>
                        <a:t>Identifiez les moments précis où le participant se lave les mains (par exemple, avant les repas, après être allé aux toilettes).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5" marR="2615" marT="2615" marB="0"/>
                </a:tc>
                <a:extLst>
                  <a:ext uri="{0D108BD9-81ED-4DB2-BD59-A6C34878D82A}">
                    <a16:rowId xmlns:a16="http://schemas.microsoft.com/office/drawing/2014/main" val="305457462"/>
                  </a:ext>
                </a:extLst>
              </a:tr>
              <a:tr h="4495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 kern="100">
                          <a:effectLst/>
                        </a:rPr>
                        <a:t>Pourquoi vous lavez-vous les mains ?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5" marR="2615" marT="26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>
                          <a:effectLst/>
                        </a:rPr>
                        <a:t>Renseignez-vous sur les raisons du lavage des mains (par exemple, hygiène, prévention des maladies).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5" marR="2615" marT="2615" marB="0"/>
                </a:tc>
                <a:extLst>
                  <a:ext uri="{0D108BD9-81ED-4DB2-BD59-A6C34878D82A}">
                    <a16:rowId xmlns:a16="http://schemas.microsoft.com/office/drawing/2014/main" val="487866729"/>
                  </a:ext>
                </a:extLst>
              </a:tr>
              <a:tr h="298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900" kern="100">
                          <a:effectLst/>
                        </a:rPr>
                        <a:t>Où vous lavez-vous les mains ?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5" marR="2615" marT="26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>
                          <a:effectLst/>
                        </a:rPr>
                        <a:t>Identifiez l'endroit où le lavage des mains a habituellement lieu.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5" marR="2615" marT="2615" marB="0"/>
                </a:tc>
                <a:extLst>
                  <a:ext uri="{0D108BD9-81ED-4DB2-BD59-A6C34878D82A}">
                    <a16:rowId xmlns:a16="http://schemas.microsoft.com/office/drawing/2014/main" val="749449530"/>
                  </a:ext>
                </a:extLst>
              </a:tr>
              <a:tr h="298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>
                          <a:effectLst/>
                        </a:rPr>
                        <a:t>Échantillon prélevé</a:t>
                      </a:r>
                      <a:endParaRPr lang="en-US" sz="9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5" marR="2615" marT="261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900" kern="100" dirty="0" err="1">
                          <a:effectLst/>
                        </a:rPr>
                        <a:t>Confirmez</a:t>
                      </a:r>
                      <a:r>
                        <a:rPr lang="en-US" sz="900" kern="100" dirty="0">
                          <a:effectLst/>
                        </a:rPr>
                        <a:t> </a:t>
                      </a:r>
                      <a:r>
                        <a:rPr lang="en-US" sz="900" kern="100" dirty="0" err="1">
                          <a:effectLst/>
                        </a:rPr>
                        <a:t>si</a:t>
                      </a:r>
                      <a:r>
                        <a:rPr lang="en-US" sz="900" kern="100" dirty="0">
                          <a:effectLst/>
                        </a:rPr>
                        <a:t> un </a:t>
                      </a:r>
                      <a:r>
                        <a:rPr lang="en-US" sz="900" kern="100" dirty="0" err="1">
                          <a:effectLst/>
                        </a:rPr>
                        <a:t>échantillon</a:t>
                      </a:r>
                      <a:r>
                        <a:rPr lang="en-US" sz="900" kern="100" dirty="0">
                          <a:effectLst/>
                        </a:rPr>
                        <a:t> (par </a:t>
                      </a:r>
                      <a:r>
                        <a:rPr lang="en-US" sz="900" kern="100" dirty="0" err="1">
                          <a:effectLst/>
                        </a:rPr>
                        <a:t>exemple</a:t>
                      </a:r>
                      <a:r>
                        <a:rPr lang="en-US" sz="900" kern="100" dirty="0">
                          <a:effectLst/>
                        </a:rPr>
                        <a:t>, des </a:t>
                      </a:r>
                      <a:r>
                        <a:rPr lang="en-US" sz="900" kern="100" dirty="0" err="1">
                          <a:effectLst/>
                        </a:rPr>
                        <a:t>selles</a:t>
                      </a:r>
                      <a:r>
                        <a:rPr lang="en-US" sz="900" kern="100" dirty="0">
                          <a:effectLst/>
                        </a:rPr>
                        <a:t> </a:t>
                      </a:r>
                      <a:r>
                        <a:rPr lang="en-US" sz="900" kern="100" dirty="0" err="1">
                          <a:effectLst/>
                        </a:rPr>
                        <a:t>ou</a:t>
                      </a:r>
                      <a:r>
                        <a:rPr lang="en-US" sz="900" kern="100" dirty="0">
                          <a:effectLst/>
                        </a:rPr>
                        <a:t> de </a:t>
                      </a:r>
                      <a:r>
                        <a:rPr lang="en-US" sz="900" kern="100" dirty="0" err="1">
                          <a:effectLst/>
                        </a:rPr>
                        <a:t>l'urine</a:t>
                      </a:r>
                      <a:r>
                        <a:rPr lang="en-US" sz="900" kern="100" dirty="0">
                          <a:effectLst/>
                        </a:rPr>
                        <a:t>) a </a:t>
                      </a:r>
                      <a:r>
                        <a:rPr lang="en-US" sz="900" kern="100" dirty="0" err="1">
                          <a:effectLst/>
                        </a:rPr>
                        <a:t>été</a:t>
                      </a:r>
                      <a:r>
                        <a:rPr lang="en-US" sz="900" kern="100" dirty="0">
                          <a:effectLst/>
                        </a:rPr>
                        <a:t> </a:t>
                      </a:r>
                      <a:r>
                        <a:rPr lang="en-US" sz="900" kern="100" dirty="0" err="1">
                          <a:effectLst/>
                        </a:rPr>
                        <a:t>prélevé</a:t>
                      </a:r>
                      <a:r>
                        <a:rPr lang="en-US" sz="900" kern="100" dirty="0">
                          <a:effectLst/>
                        </a:rPr>
                        <a:t> pour </a:t>
                      </a:r>
                      <a:r>
                        <a:rPr lang="en-US" sz="900" kern="100" dirty="0" err="1">
                          <a:effectLst/>
                        </a:rPr>
                        <a:t>analyse</a:t>
                      </a:r>
                      <a:r>
                        <a:rPr lang="en-US" sz="900" kern="100" dirty="0">
                          <a:effectLst/>
                        </a:rPr>
                        <a:t>.</a:t>
                      </a:r>
                      <a:endParaRPr lang="en-US" sz="9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15" marR="2615" marT="2615" marB="0"/>
                </a:tc>
                <a:extLst>
                  <a:ext uri="{0D108BD9-81ED-4DB2-BD59-A6C34878D82A}">
                    <a16:rowId xmlns:a16="http://schemas.microsoft.com/office/drawing/2014/main" val="3595682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7252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53C5-BD22-5012-8A94-5733E0F5A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95408"/>
            <a:ext cx="11211339" cy="652669"/>
          </a:xfrm>
        </p:spPr>
        <p:txBody>
          <a:bodyPr anchor="t">
            <a:normAutofit fontScale="90000"/>
          </a:bodyPr>
          <a:lstStyle/>
          <a:p>
            <a:r>
              <a:rPr lang="en-US" dirty="0" err="1"/>
              <a:t>Formulaire</a:t>
            </a:r>
            <a:r>
              <a:rPr lang="en-US" dirty="0"/>
              <a:t> Kato Katz pour SCH/STH</a:t>
            </a:r>
            <a:br>
              <a:rPr lang="en-US" dirty="0"/>
            </a:br>
            <a:endParaRPr lang="en-US" dirty="0"/>
          </a:p>
        </p:txBody>
      </p:sp>
      <p:sp>
        <p:nvSpPr>
          <p:cNvPr id="48" name="Footer Placeholder 3">
            <a:extLst>
              <a:ext uri="{FF2B5EF4-FFF2-40B4-BE49-F238E27FC236}">
                <a16:creationId xmlns:a16="http://schemas.microsoft.com/office/drawing/2014/main" id="{9A8DFF04-9E90-C716-8762-9494EA7FA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61507-67C3-D734-2AC8-D9EA87350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714BF2E0-EE3B-6A4E-9FB9-82DE86E1F02F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pic>
        <p:nvPicPr>
          <p:cNvPr id="5" name="Content Placeholder 20">
            <a:extLst>
              <a:ext uri="{FF2B5EF4-FFF2-40B4-BE49-F238E27FC236}">
                <a16:creationId xmlns:a16="http://schemas.microsoft.com/office/drawing/2014/main" id="{CE266DFB-9A15-F876-8179-AECEA3121D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2"/>
          <a:stretch/>
        </p:blipFill>
        <p:spPr>
          <a:xfrm>
            <a:off x="8801100" y="1739900"/>
            <a:ext cx="3390900" cy="33782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784195A-08E0-646C-5AF1-76CC4B9FD7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02876"/>
              </p:ext>
            </p:extLst>
          </p:nvPr>
        </p:nvGraphicFramePr>
        <p:xfrm>
          <a:off x="503253" y="1011084"/>
          <a:ext cx="8131864" cy="5040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3543">
                  <a:extLst>
                    <a:ext uri="{9D8B030D-6E8A-4147-A177-3AD203B41FA5}">
                      <a16:colId xmlns:a16="http://schemas.microsoft.com/office/drawing/2014/main" val="1728760757"/>
                    </a:ext>
                  </a:extLst>
                </a:gridCol>
                <a:gridCol w="5128321">
                  <a:extLst>
                    <a:ext uri="{9D8B030D-6E8A-4147-A177-3AD203B41FA5}">
                      <a16:colId xmlns:a16="http://schemas.microsoft.com/office/drawing/2014/main" val="2210880706"/>
                    </a:ext>
                  </a:extLst>
                </a:gridCol>
              </a:tblGrid>
              <a:tr h="1674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Question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Explication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extLst>
                  <a:ext uri="{0D108BD9-81ED-4DB2-BD59-A6C34878D82A}">
                    <a16:rowId xmlns:a16="http://schemas.microsoft.com/office/drawing/2014/main" val="1751283603"/>
                  </a:ext>
                </a:extLst>
              </a:tr>
              <a:tr h="2232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Entrez l'identifiant de l'enregistreur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100">
                          <a:effectLst/>
                        </a:rPr>
                        <a:t>Identifiant unique du collecteur de données.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extLst>
                  <a:ext uri="{0D108BD9-81ED-4DB2-BD59-A6C34878D82A}">
                    <a16:rowId xmlns:a16="http://schemas.microsoft.com/office/drawing/2014/main" val="410053582"/>
                  </a:ext>
                </a:extLst>
              </a:tr>
              <a:tr h="2149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Sélectionnez votre région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Sélectionnez la région.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extLst>
                  <a:ext uri="{0D108BD9-81ED-4DB2-BD59-A6C34878D82A}">
                    <a16:rowId xmlns:a16="http://schemas.microsoft.com/office/drawing/2014/main" val="123409513"/>
                  </a:ext>
                </a:extLst>
              </a:tr>
              <a:tr h="2025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Sélectionnez le district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Choisissez le district d'enquête.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extLst>
                  <a:ext uri="{0D108BD9-81ED-4DB2-BD59-A6C34878D82A}">
                    <a16:rowId xmlns:a16="http://schemas.microsoft.com/office/drawing/2014/main" val="3760479020"/>
                  </a:ext>
                </a:extLst>
              </a:tr>
              <a:tr h="2214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Sélectionnez la communauté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Sélectionnez la communauté étudiée.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extLst>
                  <a:ext uri="{0D108BD9-81ED-4DB2-BD59-A6C34878D82A}">
                    <a16:rowId xmlns:a16="http://schemas.microsoft.com/office/drawing/2014/main" val="342388190"/>
                  </a:ext>
                </a:extLst>
              </a:tr>
              <a:tr h="2149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100">
                          <a:effectLst/>
                        </a:rPr>
                        <a:t>Entrez l'identifiant de la communauté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100">
                          <a:effectLst/>
                        </a:rPr>
                        <a:t>Saisissez l'identifiant de la communauté manuellement ou via un code QR.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extLst>
                  <a:ext uri="{0D108BD9-81ED-4DB2-BD59-A6C34878D82A}">
                    <a16:rowId xmlns:a16="http://schemas.microsoft.com/office/drawing/2014/main" val="687464466"/>
                  </a:ext>
                </a:extLst>
              </a:tr>
              <a:tr h="3357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100">
                          <a:effectLst/>
                        </a:rPr>
                        <a:t>Allez-vous utiliser des codes QR ou des codes manuels ?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8" marR="6698" marT="669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100">
                          <a:effectLst/>
                        </a:rPr>
                        <a:t>Choisissez si vous allez scanner les codes QR ou saisir manuellement les identifiants des participants.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8" marR="6698" marT="6698" marB="0"/>
                </a:tc>
                <a:extLst>
                  <a:ext uri="{0D108BD9-81ED-4DB2-BD59-A6C34878D82A}">
                    <a16:rowId xmlns:a16="http://schemas.microsoft.com/office/drawing/2014/main" val="1898767265"/>
                  </a:ext>
                </a:extLst>
              </a:tr>
              <a:tr h="2214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100">
                          <a:effectLst/>
                        </a:rPr>
                        <a:t>Scannez le code QR (si le code QR est sélectionné)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8" marR="6698" marT="669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100">
                          <a:effectLst/>
                        </a:rPr>
                        <a:t>Utilisez l'appareil photo de l'appareil pour scanner le code QR du participant.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8" marR="6698" marT="6698" marB="0"/>
                </a:tc>
                <a:extLst>
                  <a:ext uri="{0D108BD9-81ED-4DB2-BD59-A6C34878D82A}">
                    <a16:rowId xmlns:a16="http://schemas.microsoft.com/office/drawing/2014/main" val="3787345913"/>
                  </a:ext>
                </a:extLst>
              </a:tr>
              <a:tr h="3357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100">
                          <a:effectLst/>
                        </a:rPr>
                        <a:t>Entrez l'identifiant du participant (si le code manuel est sélectionné)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8" marR="6698" marT="6698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100">
                          <a:effectLst/>
                        </a:rPr>
                        <a:t>Si vous utilisez des codes manuels, saisissez l'identifiant unique du participant.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698" marR="6698" marT="6698" marB="0"/>
                </a:tc>
                <a:extLst>
                  <a:ext uri="{0D108BD9-81ED-4DB2-BD59-A6C34878D82A}">
                    <a16:rowId xmlns:a16="http://schemas.microsoft.com/office/drawing/2014/main" val="3519975328"/>
                  </a:ext>
                </a:extLst>
              </a:tr>
              <a:tr h="2308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Ascaris Diapositive B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100">
                          <a:effectLst/>
                        </a:rPr>
                        <a:t>Enregistrez le résultat pour Ascaris Diapositive B.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extLst>
                  <a:ext uri="{0D108BD9-81ED-4DB2-BD59-A6C34878D82A}">
                    <a16:rowId xmlns:a16="http://schemas.microsoft.com/office/drawing/2014/main" val="595536007"/>
                  </a:ext>
                </a:extLst>
              </a:tr>
              <a:tr h="233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Trichuris Diapositive A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100">
                          <a:effectLst/>
                        </a:rPr>
                        <a:t>Enregistrez le résultat pour Trichuris Diapositive A.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extLst>
                  <a:ext uri="{0D108BD9-81ED-4DB2-BD59-A6C34878D82A}">
                    <a16:rowId xmlns:a16="http://schemas.microsoft.com/office/drawing/2014/main" val="3834660113"/>
                  </a:ext>
                </a:extLst>
              </a:tr>
              <a:tr h="233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Trichuris Diapositive B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100">
                          <a:effectLst/>
                        </a:rPr>
                        <a:t>Enregistrez le résultat pour Trichuris Diapositive B.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extLst>
                  <a:ext uri="{0D108BD9-81ED-4DB2-BD59-A6C34878D82A}">
                    <a16:rowId xmlns:a16="http://schemas.microsoft.com/office/drawing/2014/main" val="2297695949"/>
                  </a:ext>
                </a:extLst>
              </a:tr>
              <a:tr h="2455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Schistosoma Mansoni Diapositive A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100">
                          <a:effectLst/>
                        </a:rPr>
                        <a:t>Enregistrez le résultat pour Schistosoma Mansoni Diapositive A.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extLst>
                  <a:ext uri="{0D108BD9-81ED-4DB2-BD59-A6C34878D82A}">
                    <a16:rowId xmlns:a16="http://schemas.microsoft.com/office/drawing/2014/main" val="1027073221"/>
                  </a:ext>
                </a:extLst>
              </a:tr>
              <a:tr h="233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Schistosoma Mansoni Diapositive B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100">
                          <a:effectLst/>
                        </a:rPr>
                        <a:t>Enregistrez le résultat pour Schistosoma Mansoni Diapositive B.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extLst>
                  <a:ext uri="{0D108BD9-81ED-4DB2-BD59-A6C34878D82A}">
                    <a16:rowId xmlns:a16="http://schemas.microsoft.com/office/drawing/2014/main" val="2902354199"/>
                  </a:ext>
                </a:extLst>
              </a:tr>
              <a:tr h="2338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Taenia saginata Diapositive A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kern="100">
                          <a:effectLst/>
                        </a:rPr>
                        <a:t>Enregistrez le résultat pour Taenia saginata Diapositive A.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extLst>
                  <a:ext uri="{0D108BD9-81ED-4DB2-BD59-A6C34878D82A}">
                    <a16:rowId xmlns:a16="http://schemas.microsoft.com/office/drawing/2014/main" val="2281860770"/>
                  </a:ext>
                </a:extLst>
              </a:tr>
              <a:tr h="2025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Taenia saginata Diapositive B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Enregistrez le résultat pour Taenia saginata Diapositive B.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extLst>
                  <a:ext uri="{0D108BD9-81ED-4DB2-BD59-A6C34878D82A}">
                    <a16:rowId xmlns:a16="http://schemas.microsoft.com/office/drawing/2014/main" val="3325257436"/>
                  </a:ext>
                </a:extLst>
              </a:tr>
              <a:tr h="2273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Taenia solium Diapositive A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Enregistrez le résultat pour Taenia solium Diapositive A.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extLst>
                  <a:ext uri="{0D108BD9-81ED-4DB2-BD59-A6C34878D82A}">
                    <a16:rowId xmlns:a16="http://schemas.microsoft.com/office/drawing/2014/main" val="3192444002"/>
                  </a:ext>
                </a:extLst>
              </a:tr>
              <a:tr h="2214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Taenia solium Diapositive B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Enregistrez le résultat pour Taenia solium Diapositive B.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extLst>
                  <a:ext uri="{0D108BD9-81ED-4DB2-BD59-A6C34878D82A}">
                    <a16:rowId xmlns:a16="http://schemas.microsoft.com/office/drawing/2014/main" val="2999997920"/>
                  </a:ext>
                </a:extLst>
              </a:tr>
              <a:tr h="2149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Nom de l'autre parasite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Spécifiez tout autre parasite identifié.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extLst>
                  <a:ext uri="{0D108BD9-81ED-4DB2-BD59-A6C34878D82A}">
                    <a16:rowId xmlns:a16="http://schemas.microsoft.com/office/drawing/2014/main" val="2936889160"/>
                  </a:ext>
                </a:extLst>
              </a:tr>
              <a:tr h="1967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Autre parasite Diapositive A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Enregistrez le résultat pour Autre parasite Diapositive A.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extLst>
                  <a:ext uri="{0D108BD9-81ED-4DB2-BD59-A6C34878D82A}">
                    <a16:rowId xmlns:a16="http://schemas.microsoft.com/office/drawing/2014/main" val="400930287"/>
                  </a:ext>
                </a:extLst>
              </a:tr>
              <a:tr h="1967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Autre parasite Diapositive B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Enregistrez le résultat pour Autre parasite Diapositive B.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extLst>
                  <a:ext uri="{0D108BD9-81ED-4DB2-BD59-A6C34878D82A}">
                    <a16:rowId xmlns:a16="http://schemas.microsoft.com/office/drawing/2014/main" val="2767798108"/>
                  </a:ext>
                </a:extLst>
              </a:tr>
              <a:tr h="1674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>
                          <a:effectLst/>
                        </a:rPr>
                        <a:t>Remarques</a:t>
                      </a:r>
                      <a:endParaRPr lang="en-US" sz="11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kern="100" dirty="0" err="1">
                          <a:effectLst/>
                        </a:rPr>
                        <a:t>Commentaires</a:t>
                      </a:r>
                      <a:r>
                        <a:rPr lang="en-US" sz="1100" kern="100" dirty="0">
                          <a:effectLst/>
                        </a:rPr>
                        <a:t> </a:t>
                      </a:r>
                      <a:r>
                        <a:rPr lang="en-US" sz="1100" kern="100" dirty="0" err="1">
                          <a:effectLst/>
                        </a:rPr>
                        <a:t>ou</a:t>
                      </a:r>
                      <a:r>
                        <a:rPr lang="en-US" sz="1100" kern="100" dirty="0">
                          <a:effectLst/>
                        </a:rPr>
                        <a:t> observations </a:t>
                      </a:r>
                      <a:r>
                        <a:rPr lang="en-US" sz="1100" kern="100" dirty="0" err="1">
                          <a:effectLst/>
                        </a:rPr>
                        <a:t>supplémentaires</a:t>
                      </a:r>
                      <a:r>
                        <a:rPr lang="en-US" sz="1100" kern="100" dirty="0">
                          <a:effectLst/>
                        </a:rPr>
                        <a:t>.</a:t>
                      </a:r>
                      <a:endParaRPr lang="en-US" sz="11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83" marR="6183" marT="6183" marB="0"/>
                </a:tc>
                <a:extLst>
                  <a:ext uri="{0D108BD9-81ED-4DB2-BD59-A6C34878D82A}">
                    <a16:rowId xmlns:a16="http://schemas.microsoft.com/office/drawing/2014/main" val="11724710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075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53C5-BD22-5012-8A94-5733E0F5A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85801"/>
            <a:ext cx="11635409" cy="699051"/>
          </a:xfrm>
        </p:spPr>
        <p:txBody>
          <a:bodyPr anchor="t">
            <a:normAutofit/>
          </a:bodyPr>
          <a:lstStyle/>
          <a:p>
            <a:r>
              <a:rPr lang="en-US" dirty="0" err="1"/>
              <a:t>Formulaire</a:t>
            </a:r>
            <a:r>
              <a:rPr lang="en-US" dirty="0"/>
              <a:t> Urine form pour  SCH/STH</a:t>
            </a:r>
          </a:p>
        </p:txBody>
      </p:sp>
      <p:sp>
        <p:nvSpPr>
          <p:cNvPr id="53" name="Footer Placeholder 3">
            <a:extLst>
              <a:ext uri="{FF2B5EF4-FFF2-40B4-BE49-F238E27FC236}">
                <a16:creationId xmlns:a16="http://schemas.microsoft.com/office/drawing/2014/main" id="{1EF40ADD-2842-0FBF-FF35-A14B185D9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461507-67C3-D734-2AC8-D9EA87350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714BF2E0-EE3B-6A4E-9FB9-82DE86E1F02F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pic>
        <p:nvPicPr>
          <p:cNvPr id="7" name="Content Placeholder 20">
            <a:extLst>
              <a:ext uri="{FF2B5EF4-FFF2-40B4-BE49-F238E27FC236}">
                <a16:creationId xmlns:a16="http://schemas.microsoft.com/office/drawing/2014/main" id="{8DE66C23-5F75-9D00-0292-A61E3BEDAF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2"/>
          <a:stretch/>
        </p:blipFill>
        <p:spPr>
          <a:xfrm>
            <a:off x="8801100" y="1739900"/>
            <a:ext cx="3390900" cy="3378200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146CF2D-2504-2CB4-93A4-6B80524EC5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827242"/>
              </p:ext>
            </p:extLst>
          </p:nvPr>
        </p:nvGraphicFramePr>
        <p:xfrm>
          <a:off x="457199" y="1285136"/>
          <a:ext cx="8217674" cy="4733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7353">
                  <a:extLst>
                    <a:ext uri="{9D8B030D-6E8A-4147-A177-3AD203B41FA5}">
                      <a16:colId xmlns:a16="http://schemas.microsoft.com/office/drawing/2014/main" val="3713412011"/>
                    </a:ext>
                  </a:extLst>
                </a:gridCol>
                <a:gridCol w="5110321">
                  <a:extLst>
                    <a:ext uri="{9D8B030D-6E8A-4147-A177-3AD203B41FA5}">
                      <a16:colId xmlns:a16="http://schemas.microsoft.com/office/drawing/2014/main" val="2157744783"/>
                    </a:ext>
                  </a:extLst>
                </a:gridCol>
              </a:tblGrid>
              <a:tr h="2522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Question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Explication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046150038"/>
                  </a:ext>
                </a:extLst>
              </a:tr>
              <a:tr h="2522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Entrez l'ID de l'enregistreur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Identifiant unique du collecteur de données.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3369888"/>
                  </a:ext>
                </a:extLst>
              </a:tr>
              <a:tr h="2522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Sélectionnez votre région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Sélectionnez la région.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981280261"/>
                  </a:ext>
                </a:extLst>
              </a:tr>
              <a:tr h="2522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Sélectionnez le quartier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Choisissez le district d'enquête.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21565341"/>
                  </a:ext>
                </a:extLst>
              </a:tr>
              <a:tr h="2522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Sélectionnez la communauté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Sélectionnez la communauté étudiée.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104686707"/>
                  </a:ext>
                </a:extLst>
              </a:tr>
              <a:tr h="2522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Entrez l'identifiant de la communauté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Saisissez l'identifiant de la communauté manuellement ou via un code QR.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779987659"/>
                  </a:ext>
                </a:extLst>
              </a:tr>
              <a:tr h="4470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Utiliserez-vous des codes QR ou des codes manuels ?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Choisissez entre la numérisation du code QR ou la saisie manuelle.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787048705"/>
                  </a:ext>
                </a:extLst>
              </a:tr>
              <a:tr h="4235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Scannez le code QR (si le code QR est sélectionné)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Scannez le code QR si vous le souhaitez.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633508289"/>
                  </a:ext>
                </a:extLst>
              </a:tr>
              <a:tr h="4470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Entrez l'ID du participant (si le code manuel est sélectionné)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Saisissez l'identifiant du participant si vous utilisez des codes manuels.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811938915"/>
                  </a:ext>
                </a:extLst>
              </a:tr>
              <a:tr h="2522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Volume d’urine pour le contrôle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Enregistrez le volume d'urine pour le contrôle.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96217530"/>
                  </a:ext>
                </a:extLst>
              </a:tr>
              <a:tr h="4470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Nombre d'œufs (S. Haematobium) pour le contrôle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Enregistrez le nombre d'œufs de S. Haematobium pour le contrôle.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9606388"/>
                  </a:ext>
                </a:extLst>
              </a:tr>
              <a:tr h="2522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Nombre d'œufs (S. Haematobium) par 10 ml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Enregistrez le nombre d'œufs de S. Haematobium par 10 ml.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2735447"/>
                  </a:ext>
                </a:extLst>
              </a:tr>
              <a:tr h="4470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Nombre d'œufs (S. Mansoni) pour le contrôle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Enregistrez le nombre d'œufs de S. Mansoni pour le contrôle.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181412761"/>
                  </a:ext>
                </a:extLst>
              </a:tr>
              <a:tr h="2522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Nombre d'œufs (S. Mansoni) par 10 ml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kern="100">
                          <a:effectLst/>
                        </a:rPr>
                        <a:t>Enregistrez le nombre d'œufs de S. Mansoni par 10 ml.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398039168"/>
                  </a:ext>
                </a:extLst>
              </a:tr>
              <a:tr h="2522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effectLst/>
                        </a:rPr>
                        <a:t>Notes supplémentaires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 dirty="0" err="1">
                          <a:effectLst/>
                        </a:rPr>
                        <a:t>Commentaires</a:t>
                      </a:r>
                      <a:r>
                        <a:rPr lang="en-US" sz="1200" kern="100" dirty="0">
                          <a:effectLst/>
                        </a:rPr>
                        <a:t> </a:t>
                      </a:r>
                      <a:r>
                        <a:rPr lang="en-US" sz="1200" kern="100" dirty="0" err="1">
                          <a:effectLst/>
                        </a:rPr>
                        <a:t>ou</a:t>
                      </a:r>
                      <a:r>
                        <a:rPr lang="en-US" sz="1200" kern="100" dirty="0">
                          <a:effectLst/>
                        </a:rPr>
                        <a:t> observations </a:t>
                      </a:r>
                      <a:r>
                        <a:rPr lang="en-US" sz="1200" kern="100" dirty="0" err="1">
                          <a:effectLst/>
                        </a:rPr>
                        <a:t>supplémentaires</a:t>
                      </a:r>
                      <a:r>
                        <a:rPr lang="en-US" sz="1200" kern="100" dirty="0">
                          <a:effectLst/>
                        </a:rPr>
                        <a:t>.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055662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292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10BDAD-E446-E842-8902-2030C8224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061" y="1796895"/>
            <a:ext cx="6280541" cy="2743200"/>
          </a:xfrm>
        </p:spPr>
        <p:txBody>
          <a:bodyPr>
            <a:normAutofit/>
          </a:bodyPr>
          <a:lstStyle/>
          <a:p>
            <a:r>
              <a:rPr lang="fr-FR" dirty="0"/>
              <a:t>Les diapositives suivantes sont des activités pratiques et doivent être incluses dans toutes les formations.</a:t>
            </a:r>
            <a:endParaRPr lang="en-GB" dirty="0">
              <a:ea typeface="Calibri"/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90EA5-480A-7646-8B30-E2658E680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4817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934494-FE52-BE95-46DF-CAA3E5EDA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 anchor="ctr">
            <a:normAutofit/>
          </a:bodyPr>
          <a:lstStyle/>
          <a:p>
            <a:r>
              <a:rPr lang="fr-FR" b="1" dirty="0"/>
              <a:t>Exercice pratique avec ESPEN </a:t>
            </a:r>
            <a:r>
              <a:rPr lang="fr-FR" b="1" dirty="0" err="1"/>
              <a:t>Collect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F39F25-E539-A25B-600F-02A745302528}"/>
              </a:ext>
            </a:extLst>
          </p:cNvPr>
          <p:cNvSpPr txBox="1"/>
          <p:nvPr/>
        </p:nvSpPr>
        <p:spPr>
          <a:xfrm>
            <a:off x="552450" y="1713765"/>
            <a:ext cx="5543550" cy="3183566"/>
          </a:xfrm>
          <a:prstGeom prst="rect">
            <a:avLst/>
          </a:prstGeom>
        </p:spPr>
        <p:txBody>
          <a:bodyPr vert="horz" lIns="0" tIns="0" rIns="0" bIns="0" rtlCol="0" anchor="t">
            <a:normAutofit fontScale="92500" lnSpcReduction="10000"/>
          </a:bodyPr>
          <a:lstStyle/>
          <a:p>
            <a:pPr marL="457200" indent="-457200">
              <a:spcBef>
                <a:spcPts val="1000"/>
              </a:spcBef>
              <a:buAutoNum type="arabicPeriod"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</a:rPr>
              <a:t>Utilisez votre mobile/tablette pour ouvrir l'application ESPEN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</a:rPr>
              <a:t>Collect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</a:rPr>
              <a:t>.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ea typeface="Calibri"/>
              <a:cs typeface="Calibri"/>
            </a:endParaRPr>
          </a:p>
          <a:p>
            <a:pPr marL="457200" indent="-457200">
              <a:spcBef>
                <a:spcPts val="1000"/>
              </a:spcBef>
              <a:buAutoNum type="arabicPeriod"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</a:rPr>
              <a:t>Enregistrer un enregistrement sur tous les formulaires.</a:t>
            </a:r>
          </a:p>
          <a:p>
            <a:pPr marL="457200" indent="-457200">
              <a:spcBef>
                <a:spcPts val="1000"/>
              </a:spcBef>
              <a:buAutoNum type="arabicPeriod"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</a:rPr>
              <a:t>Après avoir rempli les formulaires, vérifiez les données pour vous assurer de leur exactitude.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ea typeface="Calibri"/>
              <a:cs typeface="Calibri"/>
            </a:endParaRPr>
          </a:p>
          <a:p>
            <a:pPr marL="457200" indent="-457200">
              <a:spcBef>
                <a:spcPts val="1000"/>
              </a:spcBef>
              <a:buAutoNum type="arabicPeriod"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</a:rPr>
              <a:t>Téléchargez les enregistrements en finalisant et en envoyant chaque formulaire complété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</a:rPr>
              <a:t>.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ea typeface="Calibri"/>
              <a:cs typeface="Calibri"/>
            </a:endParaRPr>
          </a:p>
          <a:p>
            <a:pPr marL="228600" lvl="1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</a:endParaRP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2265520B-AB88-4E76-89E1-F67458A70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</p:spPr>
        <p:txBody>
          <a:bodyPr/>
          <a:lstStyle/>
          <a:p>
            <a:r>
              <a:rPr lang="en-GB" dirty="0"/>
              <a:t>Illustrations from </a:t>
            </a:r>
            <a:r>
              <a:rPr lang="en-GB" dirty="0" err="1"/>
              <a:t>Storyset</a:t>
            </a:r>
            <a:r>
              <a:rPr lang="en-GB" dirty="0"/>
              <a:t> (https://storyset.com)</a:t>
            </a:r>
          </a:p>
          <a:p>
            <a:endParaRPr lang="en-GB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0F42DA-83B7-EFF8-9BB5-F7F289E18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4764" y="6397384"/>
            <a:ext cx="380035" cy="320675"/>
          </a:xfrm>
        </p:spPr>
        <p:txBody>
          <a:bodyPr vert="horz" lIns="0" tIns="0" rIns="0" bIns="0" rtlCol="0" anchor="t" anchorCtr="0">
            <a:normAutofit/>
          </a:bodyPr>
          <a:lstStyle/>
          <a:p>
            <a:pPr>
              <a:spcAft>
                <a:spcPts val="600"/>
              </a:spcAft>
            </a:pPr>
            <a:fld id="{714BF2E0-EE3B-6A4E-9FB9-82DE86E1F02F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pic>
        <p:nvPicPr>
          <p:cNvPr id="7" name="Picture 6" descr="A person lifting weights in a gym&#10;&#10;Description automatically generated">
            <a:extLst>
              <a:ext uri="{FF2B5EF4-FFF2-40B4-BE49-F238E27FC236}">
                <a16:creationId xmlns:a16="http://schemas.microsoft.com/office/drawing/2014/main" id="{CDD78489-B1F3-125D-D566-698A29D13B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673" r="1" b="8259"/>
          <a:stretch/>
        </p:blipFill>
        <p:spPr>
          <a:xfrm>
            <a:off x="6191250" y="1825625"/>
            <a:ext cx="5543550" cy="38842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60611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934494-FE52-BE95-46DF-CAA3E5EDA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53" y="275882"/>
            <a:ext cx="11277600" cy="1004888"/>
          </a:xfrm>
        </p:spPr>
        <p:txBody>
          <a:bodyPr anchor="ctr">
            <a:normAutofit/>
          </a:bodyPr>
          <a:lstStyle/>
          <a:p>
            <a:r>
              <a:rPr lang="fr-FR" b="1" dirty="0"/>
              <a:t>Formulaires de liaison dans ESPEN </a:t>
            </a:r>
            <a:r>
              <a:rPr lang="fr-FR" b="1" dirty="0" err="1"/>
              <a:t>Collect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F39F25-E539-A25B-600F-02A745302528}"/>
              </a:ext>
            </a:extLst>
          </p:cNvPr>
          <p:cNvSpPr txBox="1"/>
          <p:nvPr/>
        </p:nvSpPr>
        <p:spPr>
          <a:xfrm>
            <a:off x="319475" y="1265970"/>
            <a:ext cx="5883358" cy="54773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</a:rPr>
              <a:t>Certains formulaires sont interconnectés pour garantir une saisie de données cohérente à différents niveaux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</a:rPr>
              <a:t>.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ea typeface="Calibri"/>
              <a:cs typeface="Calibri"/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</a:rPr>
              <a:t>Le formulaire du site contient la liste complète des régions, des districts et des sites</a:t>
            </a:r>
            <a:r>
              <a:rPr lang="en-US" sz="2000" b="0" i="0" kern="1200" dirty="0">
                <a:solidFill>
                  <a:srgbClr val="00205C"/>
                </a:solidFill>
              </a:rPr>
              <a:t>.</a:t>
            </a:r>
            <a:endParaRPr lang="en-US" sz="2000" b="0" i="0" kern="1200" dirty="0">
              <a:solidFill>
                <a:srgbClr val="00205C"/>
              </a:solidFill>
              <a:ea typeface="Calibri"/>
              <a:cs typeface="Calibri"/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</a:rPr>
              <a:t>Le formulaire du participant extrait les données de la région, du district et du site du formulaire du site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</a:rPr>
              <a:t>.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ea typeface="Calibri"/>
              <a:cs typeface="Calibri"/>
            </a:endParaRP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</a:rPr>
              <a:t>Les listes déroulantes du formulaire du participant (par exemple, région, district) sont vides, sauf si le formulaire du site a été entièrement rempli et enregistré (et non enregistré en tant que brouillon).</a:t>
            </a:r>
          </a:p>
          <a:p>
            <a:pPr marL="22860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</a:rPr>
              <a:t>Vous ne pouvez pas inscrire un participant sans un formulaire de site complété et entièrement enregistré.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EAF3304-5F91-E1F6-FC69-7828DC2B7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0F42DA-83B7-EFF8-9BB5-F7F289E18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4764" y="6397384"/>
            <a:ext cx="380035" cy="320675"/>
          </a:xfrm>
        </p:spPr>
        <p:txBody>
          <a:bodyPr vert="horz" lIns="0" tIns="0" rIns="0" bIns="0" rtlCol="0" anchor="t" anchorCtr="0">
            <a:normAutofit/>
          </a:bodyPr>
          <a:lstStyle/>
          <a:p>
            <a:pPr>
              <a:spcAft>
                <a:spcPts val="600"/>
              </a:spcAft>
            </a:pPr>
            <a:fld id="{714BF2E0-EE3B-6A4E-9FB9-82DE86E1F02F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  <p:pic>
        <p:nvPicPr>
          <p:cNvPr id="11" name="Picture 10" descr="A group of people holding up a graph&#10;&#10;Description automatically generated">
            <a:extLst>
              <a:ext uri="{FF2B5EF4-FFF2-40B4-BE49-F238E27FC236}">
                <a16:creationId xmlns:a16="http://schemas.microsoft.com/office/drawing/2014/main" id="{4F331AE6-50C4-2087-66DE-AEA0D5223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155" y="288234"/>
            <a:ext cx="6029740" cy="602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0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10BDAD-E446-E842-8902-2030C8224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46914"/>
            <a:ext cx="11572875" cy="659295"/>
          </a:xfrm>
        </p:spPr>
        <p:txBody>
          <a:bodyPr>
            <a:normAutofit/>
          </a:bodyPr>
          <a:lstStyle/>
          <a:p>
            <a:r>
              <a:rPr lang="fr-FR" dirty="0"/>
              <a:t>Configuration de tous les téléphones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409BA8-516A-0549-B7B8-36D15C58F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90EA5-480A-7646-8B30-E2658E680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30EBE6-9BFB-1E78-F51D-EF10886DCC16}"/>
              </a:ext>
            </a:extLst>
          </p:cNvPr>
          <p:cNvSpPr txBox="1"/>
          <p:nvPr/>
        </p:nvSpPr>
        <p:spPr>
          <a:xfrm>
            <a:off x="597974" y="2247336"/>
            <a:ext cx="9912755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205C"/>
                </a:solidFill>
                <a:ea typeface="Calibri"/>
                <a:cs typeface="Calibri"/>
              </a:rPr>
              <a:t>La configuration de tous les téléphones est une étape obligatoire à effectuer avant le début de la formation.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205C"/>
                </a:solidFill>
                <a:ea typeface="Calibri"/>
                <a:cs typeface="Calibri"/>
              </a:rPr>
              <a:t>Veuillez utiliser le guide pas à pas (lien) pour paramétrer correctement tous les téléphones destinés à l'utilisation.</a:t>
            </a:r>
            <a:endParaRPr lang="en-US" sz="2400" dirty="0">
              <a:solidFill>
                <a:srgbClr val="00205C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3266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934494-FE52-BE95-46DF-CAA3E5EDA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761" y="135315"/>
            <a:ext cx="11357113" cy="692425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Bonnes pratiques en matière de collecte de données</a:t>
            </a:r>
            <a:endParaRPr lang="en-US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15A9AE-31B0-6FEC-D7C2-F9B0FAB09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0F42DA-83B7-EFF8-9BB5-F7F289E18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F39F25-E539-A25B-600F-02A745302528}"/>
              </a:ext>
            </a:extLst>
          </p:cNvPr>
          <p:cNvSpPr txBox="1"/>
          <p:nvPr/>
        </p:nvSpPr>
        <p:spPr>
          <a:xfrm>
            <a:off x="153901" y="765629"/>
            <a:ext cx="7679728" cy="56938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79B5E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Utilisez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79B5E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79B5E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l'ID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79B5E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79B5E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d'enregistreur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79B5E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correct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Assurez-vous toujours d'utiliser l'identifiant d'enregistreur qui vous a été attribué pour chaque soumission. Cela est essentiel pour un suivi précis des données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.</a:t>
            </a:r>
            <a:endParaRPr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79B5E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Précision de la collecte GPS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: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Vérifiez que la précision du GPS est ≤ 5 mètres dans la mesure du possible. Dans des conditions difficiles (par exemple, météo), acceptez jusqu'à 20 mètres, mais ne dépassez jamais cette limite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.</a:t>
            </a:r>
            <a:endParaRPr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79B5E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Vérifiez à nouveau les réponses clés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: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Vérifiez toujours les champs importants tels que les dates, les données numériques et les sélections déroulantes avant d'enregistrer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.</a:t>
            </a:r>
            <a:endParaRPr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79B5E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Vérifiez les formulaires avant de les enregistrer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: 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Prenez le temps de vérifier attentivement toutes les informations du formulaire avant de le finaliser. Une fois le formulaire finalisé, il ne peut plus être modifié.</a:t>
            </a:r>
            <a:endParaRPr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79B5E3"/>
                </a:solidFill>
                <a:latin typeface="Calibri" panose="020F0502020204030204"/>
                <a:ea typeface="+mj-ea"/>
                <a:cs typeface="+mj-cs"/>
              </a:rPr>
              <a:t>Enregistrer comme brouillon ou finaliser</a:t>
            </a:r>
            <a:r>
              <a:rPr lang="en-US" dirty="0">
                <a:solidFill>
                  <a:schemeClr val="bg1"/>
                </a:solidFill>
                <a:latin typeface="Calibri" panose="020F0502020204030204"/>
                <a:ea typeface="+mj-ea"/>
                <a:cs typeface="+mj-cs"/>
              </a:rPr>
              <a:t>:</a:t>
            </a:r>
            <a:endParaRPr lang="en-US" dirty="0">
              <a:solidFill>
                <a:schemeClr val="bg1"/>
              </a:solidFill>
              <a:latin typeface="Calibri" panose="020F0502020204030204"/>
              <a:ea typeface="Calibri"/>
              <a:cs typeface="Calibri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/>
                <a:ea typeface="+mj-ea"/>
                <a:cs typeface="+mj-cs"/>
              </a:rPr>
              <a:t>Ebauche</a:t>
            </a:r>
            <a:r>
              <a:rPr lang="en-US" dirty="0">
                <a:latin typeface="Calibri" panose="020F0502020204030204"/>
                <a:ea typeface="+mj-ea"/>
                <a:cs typeface="+mj-cs"/>
              </a:rPr>
              <a:t>: </a:t>
            </a:r>
            <a:r>
              <a:rPr lang="fr-FR" dirty="0">
                <a:latin typeface="Calibri" panose="020F0502020204030204"/>
                <a:ea typeface="+mj-ea"/>
                <a:cs typeface="+mj-cs"/>
              </a:rPr>
              <a:t>À utiliser pour les formulaires incomplets qui nécessitent des modifications ultérieures</a:t>
            </a:r>
            <a:r>
              <a:rPr lang="en-US" dirty="0">
                <a:latin typeface="Calibri" panose="020F0502020204030204"/>
                <a:ea typeface="+mj-ea"/>
                <a:cs typeface="+mj-cs"/>
              </a:rPr>
              <a:t>.</a:t>
            </a:r>
            <a:endParaRPr lang="en-US" dirty="0">
              <a:latin typeface="Calibri" panose="020F0502020204030204"/>
              <a:ea typeface="Calibri"/>
              <a:cs typeface="Calibri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b="1" dirty="0" err="1">
                <a:latin typeface="Calibri" panose="020F0502020204030204"/>
                <a:ea typeface="+mj-ea"/>
                <a:cs typeface="+mj-cs"/>
              </a:rPr>
              <a:t>Finaliser</a:t>
            </a:r>
            <a:r>
              <a:rPr lang="en-US" dirty="0">
                <a:latin typeface="Calibri" panose="020F0502020204030204"/>
                <a:ea typeface="+mj-ea"/>
                <a:cs typeface="+mj-cs"/>
              </a:rPr>
              <a:t>: </a:t>
            </a:r>
            <a:r>
              <a:rPr lang="fr-FR" dirty="0">
                <a:latin typeface="Calibri" panose="020F0502020204030204"/>
                <a:ea typeface="+mj-ea"/>
                <a:cs typeface="+mj-cs"/>
              </a:rPr>
              <a:t>Finalisez uniquement lorsque le formulaire est complet. Pour les </a:t>
            </a:r>
            <a:r>
              <a:rPr lang="fr-FR" b="1" dirty="0">
                <a:latin typeface="Calibri" panose="020F0502020204030204"/>
                <a:ea typeface="+mj-ea"/>
                <a:cs typeface="+mj-cs"/>
              </a:rPr>
              <a:t>formulaires liés</a:t>
            </a:r>
            <a:r>
              <a:rPr lang="fr-FR" dirty="0">
                <a:latin typeface="Calibri" panose="020F0502020204030204"/>
                <a:ea typeface="+mj-ea"/>
                <a:cs typeface="+mj-cs"/>
              </a:rPr>
              <a:t>, la finalisation est nécessaire pour rendre les données disponibles dans les formulaires dépendants</a:t>
            </a:r>
            <a:r>
              <a:rPr lang="en-US" dirty="0">
                <a:latin typeface="Calibri" panose="020F0502020204030204"/>
                <a:ea typeface="+mj-ea"/>
                <a:cs typeface="+mj-cs"/>
              </a:rPr>
              <a:t>.</a:t>
            </a:r>
            <a:endParaRPr lang="en-US" dirty="0"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F95AE5-9A99-6B19-851D-1D061EE25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3629" y="1798178"/>
            <a:ext cx="4069052" cy="326164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76766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10BDAD-E446-E842-8902-2030C8224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991" y="1796895"/>
            <a:ext cx="7158611" cy="2743200"/>
          </a:xfrm>
        </p:spPr>
        <p:txBody>
          <a:bodyPr>
            <a:normAutofit/>
          </a:bodyPr>
          <a:lstStyle/>
          <a:p>
            <a:r>
              <a:rPr lang="fr-FR" dirty="0"/>
              <a:t>Pages pour les gestionnaires et superviseurs de données</a:t>
            </a:r>
            <a:endParaRPr lang="en-GB" dirty="0">
              <a:ea typeface="Calibri"/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90EA5-480A-7646-8B30-E2658E680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37926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934494-FE52-BE95-46DF-CAA3E5EDA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91" y="182806"/>
            <a:ext cx="9587948" cy="750185"/>
          </a:xfrm>
        </p:spPr>
        <p:txBody>
          <a:bodyPr>
            <a:normAutofit/>
          </a:bodyPr>
          <a:lstStyle/>
          <a:p>
            <a:r>
              <a:rPr lang="fr-FR" b="1" dirty="0">
                <a:ea typeface="Calibri"/>
                <a:cs typeface="Calibri"/>
              </a:rPr>
              <a:t>Gestion et supervision des données</a:t>
            </a:r>
            <a:endParaRPr lang="en-US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15A9AE-31B0-6FEC-D7C2-F9B0FAB09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0F42DA-83B7-EFF8-9BB5-F7F289E18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F39F25-E539-A25B-600F-02A745302528}"/>
              </a:ext>
            </a:extLst>
          </p:cNvPr>
          <p:cNvSpPr txBox="1"/>
          <p:nvPr/>
        </p:nvSpPr>
        <p:spPr>
          <a:xfrm>
            <a:off x="294920" y="724053"/>
            <a:ext cx="5329502" cy="59400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L'accès aux données est limité </a:t>
            </a: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à certaines personnes déterminées par le ministère. Cette décision est prise en consultation avec les organismes partenaires.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Les utilisateurs ont besoin d’un nom d’utilisateur et d’un mot de passe pour se connecter et afficher les données.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Les données peuvent être consultées en temps réel pendant leur collecte. </a:t>
            </a:r>
            <a:r>
              <a:rPr kumimoji="0" lang="fr-FR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Cela permet d'obtenir des informations immédiates et de prendre des décisions en temps opportun.</a:t>
            </a:r>
            <a:endParaRPr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CE42BB-2FC1-8DFA-F0A2-48A7BA496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978" y="1462439"/>
            <a:ext cx="6033898" cy="42221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607925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934494-FE52-BE95-46DF-CAA3E5EDA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91" y="182806"/>
            <a:ext cx="9587948" cy="750185"/>
          </a:xfrm>
        </p:spPr>
        <p:txBody>
          <a:bodyPr/>
          <a:lstStyle/>
          <a:p>
            <a:r>
              <a:rPr lang="fr-FR" b="1" dirty="0">
                <a:ea typeface="Calibri"/>
                <a:cs typeface="Calibri"/>
              </a:rPr>
              <a:t>Gestion et supervision des données</a:t>
            </a:r>
            <a:endParaRPr lang="en-US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15A9AE-31B0-6FEC-D7C2-F9B0FAB09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0F42DA-83B7-EFF8-9BB5-F7F289E18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F39F25-E539-A25B-600F-02A745302528}"/>
              </a:ext>
            </a:extLst>
          </p:cNvPr>
          <p:cNvSpPr txBox="1"/>
          <p:nvPr/>
        </p:nvSpPr>
        <p:spPr>
          <a:xfrm>
            <a:off x="2928268" y="1458550"/>
            <a:ext cx="5329502" cy="35086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latin typeface="Calibri" panose="020F0502020204030204"/>
                <a:ea typeface="+mj-ea"/>
                <a:cs typeface="+mj-cs"/>
              </a:rPr>
              <a:t>Passez en revue chaque visualisation du tableau de bord et ce qu'elle vous indique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latin typeface="Calibri" panose="020F0502020204030204"/>
                <a:ea typeface="+mj-ea"/>
                <a:cs typeface="+mj-cs"/>
              </a:rPr>
              <a:t>Comment contacter l'équipe ESPEN </a:t>
            </a:r>
            <a:r>
              <a:rPr lang="fr-FR" sz="2400" b="1" dirty="0" err="1">
                <a:latin typeface="Calibri" panose="020F0502020204030204"/>
                <a:ea typeface="+mj-ea"/>
                <a:cs typeface="+mj-cs"/>
              </a:rPr>
              <a:t>Collect</a:t>
            </a:r>
            <a:endParaRPr lang="fr-FR" sz="2400" b="1" dirty="0">
              <a:latin typeface="Calibri" panose="020F0502020204030204"/>
              <a:ea typeface="+mj-ea"/>
              <a:cs typeface="+mj-cs"/>
            </a:endParaRP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latin typeface="Calibri" panose="020F0502020204030204"/>
                <a:ea typeface="+mj-ea"/>
                <a:cs typeface="+mj-cs"/>
              </a:rPr>
              <a:t>Comment contacter l'équipe de collecte de données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r-FR" sz="2400" b="1" dirty="0">
                <a:latin typeface="Calibri" panose="020F0502020204030204"/>
                <a:ea typeface="+mj-ea"/>
                <a:cs typeface="+mj-cs"/>
              </a:rPr>
              <a:t>Comment contacter les superviseurs</a:t>
            </a:r>
            <a:endParaRPr lang="en-US" sz="2400" b="1" dirty="0">
              <a:latin typeface="Calibri" panose="020F0502020204030204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71996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934494-FE52-BE95-46DF-CAA3E5EDA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371" y="225403"/>
            <a:ext cx="11357113" cy="692425"/>
          </a:xfrm>
        </p:spPr>
        <p:txBody>
          <a:bodyPr/>
          <a:lstStyle/>
          <a:p>
            <a:r>
              <a:rPr lang="en-US" b="1" dirty="0"/>
              <a:t>ESPEN Collect Support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15A9AE-31B0-6FEC-D7C2-F9B0FAB09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0F42DA-83B7-EFF8-9BB5-F7F289E18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F39F25-E539-A25B-600F-02A745302528}"/>
              </a:ext>
            </a:extLst>
          </p:cNvPr>
          <p:cNvSpPr txBox="1"/>
          <p:nvPr/>
        </p:nvSpPr>
        <p:spPr>
          <a:xfrm>
            <a:off x="1225956" y="1215734"/>
            <a:ext cx="8205245" cy="29854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79B5E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Accédez aux ressources suivantes pour obtenir de l'aide :</a:t>
            </a:r>
            <a:endParaRPr lang="en-US" sz="2400" dirty="0">
              <a:solidFill>
                <a:schemeClr val="bg1"/>
              </a:solidFill>
              <a:latin typeface="Calibri" panose="020F0502020204030204"/>
              <a:ea typeface="Calibri"/>
              <a:cs typeface="Calibri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9B5E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Document de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9B5E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dépannage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9B5E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Accédez au document de dépannage détaillé pour résoudre les problèmes courants dans ESPEN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Collect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.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9B5E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Contact pour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9B5E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dépannage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9B5E3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Groupe WhatsApp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/>
                <a:ea typeface="+mj-ea"/>
                <a:cs typeface="+mj-cs"/>
              </a:rPr>
              <a:t>Superviseurs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96031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FA0B16-0771-3045-BCA2-7A9CE28B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Merci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29CAEC4-061B-834F-AEAB-86976DCBB49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3429000"/>
            <a:ext cx="5638800" cy="1655763"/>
          </a:xfrm>
        </p:spPr>
        <p:txBody>
          <a:bodyPr>
            <a:normAutofit/>
          </a:bodyPr>
          <a:lstStyle/>
          <a:p>
            <a:br>
              <a:rPr lang="en-GB" sz="1600" dirty="0"/>
            </a:b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099287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10BDAD-E446-E842-8902-2030C8224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46914"/>
            <a:ext cx="11572875" cy="1890506"/>
          </a:xfrm>
        </p:spPr>
        <p:txBody>
          <a:bodyPr>
            <a:normAutofit/>
          </a:bodyPr>
          <a:lstStyle/>
          <a:p>
            <a:r>
              <a:rPr lang="fr-FR" sz="4000" dirty="0">
                <a:ea typeface="Calibri"/>
                <a:cs typeface="Calibri"/>
              </a:rPr>
              <a:t>Créer un support de formation à partir de ces diapositives, axé sur le type d'enquête qu'ils mènent.</a:t>
            </a:r>
            <a:endParaRPr lang="en-US" sz="4000" dirty="0">
              <a:ea typeface="Calibri"/>
              <a:cs typeface="Calibri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409BA8-516A-0549-B7B8-36D15C58F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90EA5-480A-7646-8B30-E2658E680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GB" smtClean="0"/>
              <a:pPr/>
              <a:t>4</a:t>
            </a:fld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AE5C47-01D4-46F9-27C0-65BA68FB3EB5}"/>
              </a:ext>
            </a:extLst>
          </p:cNvPr>
          <p:cNvGrpSpPr/>
          <p:nvPr/>
        </p:nvGrpSpPr>
        <p:grpSpPr>
          <a:xfrm>
            <a:off x="3576947" y="1883107"/>
            <a:ext cx="4564226" cy="4019765"/>
            <a:chOff x="3576947" y="1883107"/>
            <a:chExt cx="4564226" cy="4019765"/>
          </a:xfrm>
        </p:grpSpPr>
        <p:pic>
          <p:nvPicPr>
            <p:cNvPr id="7" name="Picture 6" descr="A screenshot of a presentation&#10;&#10;Description automatically generated">
              <a:extLst>
                <a:ext uri="{FF2B5EF4-FFF2-40B4-BE49-F238E27FC236}">
                  <a16:creationId xmlns:a16="http://schemas.microsoft.com/office/drawing/2014/main" id="{21A546B9-7484-741F-3C95-F45721126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6947" y="1883107"/>
              <a:ext cx="4564226" cy="401976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1C383F4-4A3C-16B3-EBB2-9FA368A92458}"/>
                </a:ext>
              </a:extLst>
            </p:cNvPr>
            <p:cNvSpPr/>
            <p:nvPr/>
          </p:nvSpPr>
          <p:spPr>
            <a:xfrm>
              <a:off x="6096000" y="3114261"/>
              <a:ext cx="1868557" cy="141798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400" dirty="0"/>
                <a:t>Les diapositives de présentation finale sont configurées pour correspondre au type spécifique d'enquête à réaliser.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77181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10BDAD-E446-E842-8902-2030C8224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46914"/>
            <a:ext cx="11572875" cy="1207334"/>
          </a:xfrm>
        </p:spPr>
        <p:txBody>
          <a:bodyPr>
            <a:normAutofit/>
          </a:bodyPr>
          <a:lstStyle/>
          <a:p>
            <a:r>
              <a:rPr lang="fr-FR" sz="4000" dirty="0">
                <a:ea typeface="Calibri"/>
                <a:cs typeface="Calibri"/>
              </a:rPr>
              <a:t>Le site de formation doit disposer des éléments suivants</a:t>
            </a:r>
            <a:endParaRPr lang="en-US" sz="2000" dirty="0">
              <a:ea typeface="Calibri"/>
              <a:cs typeface="Calibri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409BA8-516A-0549-B7B8-36D15C58F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90EA5-480A-7646-8B30-E2658E680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2198CA-3B47-6184-3998-581ADB091863}"/>
              </a:ext>
            </a:extLst>
          </p:cNvPr>
          <p:cNvSpPr txBox="1"/>
          <p:nvPr/>
        </p:nvSpPr>
        <p:spPr>
          <a:xfrm>
            <a:off x="597974" y="1902780"/>
            <a:ext cx="9912755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AutoNum type="arabicPeriod"/>
            </a:pPr>
            <a:r>
              <a:rPr lang="fr-FR" sz="2400" dirty="0">
                <a:solidFill>
                  <a:srgbClr val="00205C"/>
                </a:solidFill>
                <a:ea typeface="Calibri"/>
                <a:cs typeface="Calibri"/>
              </a:rPr>
              <a:t>Capacité à présenter un PowerPoint</a:t>
            </a:r>
            <a:br>
              <a:rPr lang="en-US" sz="2400" dirty="0">
                <a:solidFill>
                  <a:srgbClr val="00205C"/>
                </a:solidFill>
                <a:ea typeface="Calibri"/>
                <a:cs typeface="Calibri"/>
              </a:rPr>
            </a:br>
            <a:endParaRPr lang="en-US" sz="24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457200" indent="-457200">
              <a:buAutoNum type="arabicPeriod"/>
            </a:pPr>
            <a:r>
              <a:rPr lang="fr-FR" sz="2400" dirty="0">
                <a:solidFill>
                  <a:srgbClr val="00205C"/>
                </a:solidFill>
                <a:ea typeface="Calibri"/>
                <a:cs typeface="Calibri"/>
              </a:rPr>
              <a:t>Accès WIFI pour tester le processus de collecte et de soumission des données</a:t>
            </a:r>
            <a:br>
              <a:rPr lang="en-US" sz="2400" dirty="0">
                <a:solidFill>
                  <a:srgbClr val="00205C"/>
                </a:solidFill>
                <a:ea typeface="Calibri"/>
                <a:cs typeface="Calibri"/>
              </a:rPr>
            </a:br>
            <a:endParaRPr lang="en-US" sz="2400" dirty="0">
              <a:solidFill>
                <a:srgbClr val="000000"/>
              </a:solidFill>
              <a:ea typeface="Calibri"/>
              <a:cs typeface="Calibri"/>
            </a:endParaRPr>
          </a:p>
          <a:p>
            <a:pPr marL="457200" indent="-457200">
              <a:buAutoNum type="arabicPeriod"/>
            </a:pPr>
            <a:r>
              <a:rPr lang="fr-FR" sz="2400" dirty="0">
                <a:solidFill>
                  <a:srgbClr val="00205C"/>
                </a:solidFill>
                <a:ea typeface="Calibri"/>
                <a:cs typeface="Calibri"/>
              </a:rPr>
              <a:t>Si vous collectez des spécimens ou utilisez des codes-barres, préparez le matériel qui sera utilisé pour la formation</a:t>
            </a:r>
            <a:br>
              <a:rPr lang="en-US" sz="2400" dirty="0">
                <a:solidFill>
                  <a:srgbClr val="00205C"/>
                </a:solidFill>
                <a:ea typeface="Calibri"/>
                <a:cs typeface="Calibri"/>
              </a:rPr>
            </a:br>
            <a:endParaRPr lang="fr-FR" sz="2400" dirty="0">
              <a:solidFill>
                <a:srgbClr val="00205C"/>
              </a:solidFill>
              <a:ea typeface="Calibri"/>
              <a:cs typeface="Calibri"/>
            </a:endParaRPr>
          </a:p>
          <a:p>
            <a:pPr marL="457200" indent="-457200">
              <a:buAutoNum type="arabicPeriod"/>
            </a:pPr>
            <a:r>
              <a:rPr lang="fr-FR" sz="2400" dirty="0">
                <a:solidFill>
                  <a:srgbClr val="00205C"/>
                </a:solidFill>
                <a:ea typeface="Calibri"/>
                <a:cs typeface="Calibri"/>
              </a:rPr>
              <a:t>Des téléphones portables pour tous les opérateurs de saisie</a:t>
            </a:r>
            <a:br>
              <a:rPr lang="en-US" sz="2400" dirty="0">
                <a:solidFill>
                  <a:srgbClr val="00205C"/>
                </a:solidFill>
                <a:ea typeface="Calibri"/>
                <a:cs typeface="Calibri"/>
              </a:rPr>
            </a:br>
            <a:endParaRPr lang="en-US" sz="2400" dirty="0">
              <a:solidFill>
                <a:srgbClr val="00205C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7484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10BDAD-E446-E842-8902-2030C8224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061" y="1796895"/>
            <a:ext cx="6280541" cy="2743200"/>
          </a:xfrm>
        </p:spPr>
        <p:txBody>
          <a:bodyPr/>
          <a:lstStyle/>
          <a:p>
            <a:r>
              <a:rPr lang="fr-FR" dirty="0"/>
              <a:t>Le module sur l'ESPEN </a:t>
            </a:r>
            <a:r>
              <a:rPr lang="fr-FR" dirty="0" err="1"/>
              <a:t>Collect</a:t>
            </a:r>
            <a:r>
              <a:rPr lang="fr-FR" dirty="0"/>
              <a:t> devrait être inclus dans toutes les formations.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90EA5-480A-7646-8B30-E2658E680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6601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10BDAD-E446-E842-8902-2030C8224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46914"/>
            <a:ext cx="11572875" cy="1207334"/>
          </a:xfrm>
        </p:spPr>
        <p:txBody>
          <a:bodyPr>
            <a:normAutofit/>
          </a:bodyPr>
          <a:lstStyle/>
          <a:p>
            <a:r>
              <a:rPr lang="en-US" sz="4000" dirty="0">
                <a:ea typeface="Calibri"/>
                <a:cs typeface="Calibri"/>
              </a:rPr>
              <a:t>Engagement du public</a:t>
            </a:r>
            <a:br>
              <a:rPr lang="en-US" sz="4000" dirty="0">
                <a:ea typeface="Calibri"/>
                <a:cs typeface="Calibri"/>
              </a:rPr>
            </a:br>
            <a:endParaRPr lang="en-US" sz="2000" dirty="0">
              <a:ea typeface="Calibri"/>
              <a:cs typeface="Calibri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409BA8-516A-0549-B7B8-36D15C58F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90EA5-480A-7646-8B30-E2658E680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2198CA-3B47-6184-3998-581ADB091863}"/>
              </a:ext>
            </a:extLst>
          </p:cNvPr>
          <p:cNvSpPr txBox="1"/>
          <p:nvPr/>
        </p:nvSpPr>
        <p:spPr>
          <a:xfrm>
            <a:off x="597974" y="1902780"/>
            <a:ext cx="991275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AutoNum type="arabicPeriod"/>
            </a:pPr>
            <a:r>
              <a:rPr lang="fr-FR" sz="2400" dirty="0">
                <a:solidFill>
                  <a:srgbClr val="00205C"/>
                </a:solidFill>
                <a:ea typeface="Calibri"/>
                <a:cs typeface="Calibri"/>
              </a:rPr>
              <a:t>Demandez aux participants s'ils ont déjà utilisé des téléphones portables et des applications pour la collecte de données. Demandez-leur de partager leur expérience et de discuter de ce qui fonctionne bien et de ce à quoi il faut faire attention.</a:t>
            </a:r>
            <a:endParaRPr lang="en-US" sz="2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0241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5160CB-51C7-3146-AF7D-F62DF9CA0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9166860" cy="1150619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Qu'est-ce</a:t>
            </a:r>
            <a:r>
              <a:rPr lang="en-GB" dirty="0"/>
              <a:t> que </a:t>
            </a:r>
            <a:r>
              <a:rPr lang="en-GB" dirty="0" err="1"/>
              <a:t>l'ESPEN</a:t>
            </a:r>
            <a:r>
              <a:rPr lang="en-GB" dirty="0"/>
              <a:t> Collect 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9DB49AA-C2F5-CB48-A272-5515E6D44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0C14E-0B17-4641-9DE3-787ADB99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9EBD94CE-3683-F07B-D903-B4AB3F0F485D}"/>
              </a:ext>
            </a:extLst>
          </p:cNvPr>
          <p:cNvSpPr txBox="1">
            <a:spLocks/>
          </p:cNvSpPr>
          <p:nvPr/>
        </p:nvSpPr>
        <p:spPr>
          <a:xfrm>
            <a:off x="304075" y="1336480"/>
            <a:ext cx="5648929" cy="58384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Une application gratuite de collecte de données, utilisée pour les enquêtes sur les maladies tropicales négligées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Outil mobile : Utilise la plateforme Secure Data Kit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/>
              <a:t>Permet la collecte de données hors ligne, ce qui permet aux utilisateurs d’envoyer les données collectées ultérieurement.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7273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10BDAD-E446-E842-8902-2030C8224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46914"/>
            <a:ext cx="11572875" cy="1011542"/>
          </a:xfrm>
        </p:spPr>
        <p:txBody>
          <a:bodyPr>
            <a:normAutofit/>
          </a:bodyPr>
          <a:lstStyle/>
          <a:p>
            <a:r>
              <a:rPr lang="fr-FR" sz="4000" dirty="0"/>
              <a:t>Fonctionnalités principales : Remplir un formulaire</a:t>
            </a:r>
            <a:endParaRPr lang="en-GB" sz="40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409BA8-516A-0549-B7B8-36D15C58F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90EA5-480A-7646-8B30-E2658E680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8CF25A-F44C-D22D-AB96-B4803CE87C17}"/>
              </a:ext>
            </a:extLst>
          </p:cNvPr>
          <p:cNvSpPr txBox="1"/>
          <p:nvPr/>
        </p:nvSpPr>
        <p:spPr>
          <a:xfrm>
            <a:off x="161925" y="2156043"/>
            <a:ext cx="603824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Ouvrez l'application ESPEN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Collect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sur votre appareil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Appuyez sur le bouton "Commencer un nouveau formulaire"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Appuyez ensuite sur le formulaire dont vous avez besoin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DA1719-1D86-4320-A3BE-5F57A89DF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636" y="1558456"/>
            <a:ext cx="5731510" cy="40068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56590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HO_palette">
      <a:dk1>
        <a:srgbClr val="000000"/>
      </a:dk1>
      <a:lt1>
        <a:srgbClr val="FFFFFF"/>
      </a:lt1>
      <a:dk2>
        <a:srgbClr val="00205C"/>
      </a:dk2>
      <a:lt2>
        <a:srgbClr val="E7E6E6"/>
      </a:lt2>
      <a:accent1>
        <a:srgbClr val="0099DD"/>
      </a:accent1>
      <a:accent2>
        <a:srgbClr val="F16829"/>
      </a:accent2>
      <a:accent3>
        <a:srgbClr val="F3A81C"/>
      </a:accent3>
      <a:accent4>
        <a:srgbClr val="A6228C"/>
      </a:accent4>
      <a:accent5>
        <a:srgbClr val="5B2C86"/>
      </a:accent5>
      <a:accent6>
        <a:srgbClr val="80BC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HO_presentation_template_R1_V06" id="{1BDC1073-AB81-8147-89C3-A79EC2A6301F}" vid="{9D092595-E6B8-C345-B470-402B85CA4A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61D857ACC8084D9287671D8B7E15F4" ma:contentTypeVersion="15" ma:contentTypeDescription="Create a new document." ma:contentTypeScope="" ma:versionID="0c3a67db788bfb057b2db4972c06362d">
  <xsd:schema xmlns:xsd="http://www.w3.org/2001/XMLSchema" xmlns:xs="http://www.w3.org/2001/XMLSchema" xmlns:p="http://schemas.microsoft.com/office/2006/metadata/properties" xmlns:ns2="92042fd9-f4c9-49ed-97f1-ba485e322b1e" xmlns:ns3="744cc826-a471-4feb-879c-6424ce8a761f" targetNamespace="http://schemas.microsoft.com/office/2006/metadata/properties" ma:root="true" ma:fieldsID="13059b5e6b4741244ec9ec4e04bff113" ns2:_="" ns3:_="">
    <xsd:import namespace="92042fd9-f4c9-49ed-97f1-ba485e322b1e"/>
    <xsd:import namespace="744cc826-a471-4feb-879c-6424ce8a7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042fd9-f4c9-49ed-97f1-ba485e322b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a4eac88-8ae6-4a96-90c7-97bc93c844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4cc826-a471-4feb-879c-6424ce8a761f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332906bb-9dba-408d-ae61-b5f43fd99978}" ma:internalName="TaxCatchAll" ma:showField="CatchAllData" ma:web="744cc826-a471-4feb-879c-6424ce8a76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E4EADA-E8E2-4B4F-B154-DC2E9AE2E7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042fd9-f4c9-49ed-97f1-ba485e322b1e"/>
    <ds:schemaRef ds:uri="744cc826-a471-4feb-879c-6424ce8a7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DBD396-5980-443D-B1EB-F9AE8ED3AC2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WHO_presentation_template_R1_V06</Template>
  <TotalTime>4744</TotalTime>
  <Words>4838</Words>
  <Application>Microsoft Office PowerPoint</Application>
  <PresentationFormat>Widescreen</PresentationFormat>
  <Paragraphs>526</Paragraphs>
  <Slides>35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Arial</vt:lpstr>
      <vt:lpstr>Calibri</vt:lpstr>
      <vt:lpstr>Office Theme</vt:lpstr>
      <vt:lpstr>ESPEN Collect</vt:lpstr>
      <vt:lpstr>A faire avant la formation</vt:lpstr>
      <vt:lpstr>Configuration de tous les téléphones</vt:lpstr>
      <vt:lpstr>Créer un support de formation à partir de ces diapositives, axé sur le type d'enquête qu'ils mènent.</vt:lpstr>
      <vt:lpstr>Le site de formation doit disposer des éléments suivants</vt:lpstr>
      <vt:lpstr>Le module sur l'ESPEN Collect devrait être inclus dans toutes les formations.</vt:lpstr>
      <vt:lpstr>Engagement du public </vt:lpstr>
      <vt:lpstr>Qu'est-ce que l'ESPEN Collect ?</vt:lpstr>
      <vt:lpstr>Fonctionnalités principales : Remplir un formulaire</vt:lpstr>
      <vt:lpstr>Fonctionnalités principales : Remplir un formulaire</vt:lpstr>
      <vt:lpstr>Fonctionnalités principales : Envoi d'un formulaire</vt:lpstr>
      <vt:lpstr>Bonnes pratiques relatives aux appareils mobiles</vt:lpstr>
      <vt:lpstr>Défis communs</vt:lpstr>
      <vt:lpstr>Les diapositives suivantes sont spécifiques à une maladie ou à une enquête. N'incluez dans votre formation que les diapositives relatives à l'enquête en cours.</vt:lpstr>
      <vt:lpstr>Understanding TAS (Pre-TAS) Forms</vt:lpstr>
      <vt:lpstr>Formulaire de site pour TAS (Pré-TAS)</vt:lpstr>
      <vt:lpstr>Formulaire Participant pour TAS (Pre-TAS)  </vt:lpstr>
      <vt:lpstr>Formulaire FTS pour TAS (Pre-TAS)  </vt:lpstr>
      <vt:lpstr>Comprendre les formulaires ONCHO Stop (pré-arrêt)</vt:lpstr>
      <vt:lpstr>Formulaire Site pour ONCHO Stop (Pre-Stop)</vt:lpstr>
      <vt:lpstr>Formulaire Participant pour ONCHO Stop (Pre-Stop) </vt:lpstr>
      <vt:lpstr>Comprendre les formulaires SCH/STH EPI Forms</vt:lpstr>
      <vt:lpstr>Formulaire Site pour SCH/STH </vt:lpstr>
      <vt:lpstr>Formulaire Participant pour SCH/STH</vt:lpstr>
      <vt:lpstr>Formulaire Kato Katz pour SCH/STH </vt:lpstr>
      <vt:lpstr>Formulaire Urine form pour  SCH/STH</vt:lpstr>
      <vt:lpstr>Les diapositives suivantes sont des activités pratiques et doivent être incluses dans toutes les formations.</vt:lpstr>
      <vt:lpstr>Exercice pratique avec ESPEN Collect</vt:lpstr>
      <vt:lpstr>Formulaires de liaison dans ESPEN Collect</vt:lpstr>
      <vt:lpstr>Bonnes pratiques en matière de collecte de données</vt:lpstr>
      <vt:lpstr>Pages pour les gestionnaires et superviseurs de données</vt:lpstr>
      <vt:lpstr>Gestion et supervision des données</vt:lpstr>
      <vt:lpstr>Gestion et supervision des données</vt:lpstr>
      <vt:lpstr>ESPEN Collect Support</vt:lpstr>
      <vt:lpstr>Merci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title presentation</dc:title>
  <dc:subject/>
  <dc:creator>NAMJILSUREN, Oyuntungalag</dc:creator>
  <cp:keywords/>
  <dc:description/>
  <cp:lastModifiedBy>YUMBA NDUBA, Dyesse</cp:lastModifiedBy>
  <cp:revision>219</cp:revision>
  <dcterms:created xsi:type="dcterms:W3CDTF">2022-05-27T09:31:14Z</dcterms:created>
  <dcterms:modified xsi:type="dcterms:W3CDTF">2024-11-13T12:55:53Z</dcterms:modified>
  <cp:category/>
</cp:coreProperties>
</file>