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72" r:id="rId3"/>
    <p:sldId id="273" r:id="rId4"/>
    <p:sldId id="274" r:id="rId5"/>
    <p:sldId id="276" r:id="rId6"/>
    <p:sldId id="278" r:id="rId7"/>
    <p:sldId id="279" r:id="rId8"/>
    <p:sldId id="280" r:id="rId9"/>
    <p:sldId id="283" r:id="rId10"/>
    <p:sldId id="284" r:id="rId11"/>
    <p:sldId id="285" r:id="rId12"/>
    <p:sldId id="286" r:id="rId13"/>
    <p:sldId id="287" r:id="rId14"/>
    <p:sldId id="288" r:id="rId15"/>
    <p:sldId id="290" r:id="rId16"/>
    <p:sldId id="291" r:id="rId17"/>
    <p:sldId id="292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F7927F-52CE-4FDA-8D34-025E571338B9}" v="1" dt="2024-06-14T10:46:59.3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leming" userId="b5097439-94d7-4019-90d8-0c83209e33b0" providerId="ADAL" clId="{01F7927F-52CE-4FDA-8D34-025E571338B9}"/>
    <pc:docChg chg="undo custSel modSld">
      <pc:chgData name="Fiona Fleming" userId="b5097439-94d7-4019-90d8-0c83209e33b0" providerId="ADAL" clId="{01F7927F-52CE-4FDA-8D34-025E571338B9}" dt="2024-06-14T10:55:57.236" v="118" actId="2711"/>
      <pc:docMkLst>
        <pc:docMk/>
      </pc:docMkLst>
      <pc:sldChg chg="modSp mod">
        <pc:chgData name="Fiona Fleming" userId="b5097439-94d7-4019-90d8-0c83209e33b0" providerId="ADAL" clId="{01F7927F-52CE-4FDA-8D34-025E571338B9}" dt="2024-06-14T10:47:26.238" v="3" actId="403"/>
        <pc:sldMkLst>
          <pc:docMk/>
          <pc:sldMk cId="3755474703" sldId="274"/>
        </pc:sldMkLst>
        <pc:spChg chg="mod">
          <ac:chgData name="Fiona Fleming" userId="b5097439-94d7-4019-90d8-0c83209e33b0" providerId="ADAL" clId="{01F7927F-52CE-4FDA-8D34-025E571338B9}" dt="2024-06-14T10:47:26.238" v="3" actId="403"/>
          <ac:spMkLst>
            <pc:docMk/>
            <pc:sldMk cId="3755474703" sldId="274"/>
            <ac:spMk id="5" creationId="{FBB5B26A-A1FC-427F-8F3A-52B7586009FF}"/>
          </ac:spMkLst>
        </pc:spChg>
      </pc:sldChg>
      <pc:sldChg chg="modSp mod">
        <pc:chgData name="Fiona Fleming" userId="b5097439-94d7-4019-90d8-0c83209e33b0" providerId="ADAL" clId="{01F7927F-52CE-4FDA-8D34-025E571338B9}" dt="2024-06-14T10:47:54.171" v="12" actId="208"/>
        <pc:sldMkLst>
          <pc:docMk/>
          <pc:sldMk cId="876187949" sldId="276"/>
        </pc:sldMkLst>
        <pc:spChg chg="mod">
          <ac:chgData name="Fiona Fleming" userId="b5097439-94d7-4019-90d8-0c83209e33b0" providerId="ADAL" clId="{01F7927F-52CE-4FDA-8D34-025E571338B9}" dt="2024-06-14T10:47:35.387" v="7" actId="403"/>
          <ac:spMkLst>
            <pc:docMk/>
            <pc:sldMk cId="876187949" sldId="276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47:46.705" v="8" actId="12"/>
          <ac:spMkLst>
            <pc:docMk/>
            <pc:sldMk cId="876187949" sldId="276"/>
            <ac:spMk id="6" creationId="{F560069F-8F2A-44F5-A61C-6F154213E91A}"/>
          </ac:spMkLst>
        </pc:spChg>
        <pc:spChg chg="mod">
          <ac:chgData name="Fiona Fleming" userId="b5097439-94d7-4019-90d8-0c83209e33b0" providerId="ADAL" clId="{01F7927F-52CE-4FDA-8D34-025E571338B9}" dt="2024-06-14T10:47:51.128" v="10" actId="208"/>
          <ac:spMkLst>
            <pc:docMk/>
            <pc:sldMk cId="876187949" sldId="276"/>
            <ac:spMk id="10" creationId="{099ED3D7-1B06-45DA-BE8E-931C42D58200}"/>
          </ac:spMkLst>
        </pc:spChg>
        <pc:spChg chg="mod">
          <ac:chgData name="Fiona Fleming" userId="b5097439-94d7-4019-90d8-0c83209e33b0" providerId="ADAL" clId="{01F7927F-52CE-4FDA-8D34-025E571338B9}" dt="2024-06-14T10:47:54.171" v="12" actId="208"/>
          <ac:spMkLst>
            <pc:docMk/>
            <pc:sldMk cId="876187949" sldId="276"/>
            <ac:spMk id="11" creationId="{8D824BB2-E642-4A48-81EF-D3526E1BF549}"/>
          </ac:spMkLst>
        </pc:spChg>
      </pc:sldChg>
      <pc:sldChg chg="modSp mod">
        <pc:chgData name="Fiona Fleming" userId="b5097439-94d7-4019-90d8-0c83209e33b0" providerId="ADAL" clId="{01F7927F-52CE-4FDA-8D34-025E571338B9}" dt="2024-06-14T10:48:18.092" v="14" actId="12"/>
        <pc:sldMkLst>
          <pc:docMk/>
          <pc:sldMk cId="39296935" sldId="278"/>
        </pc:sldMkLst>
        <pc:spChg chg="mod">
          <ac:chgData name="Fiona Fleming" userId="b5097439-94d7-4019-90d8-0c83209e33b0" providerId="ADAL" clId="{01F7927F-52CE-4FDA-8D34-025E571338B9}" dt="2024-06-14T10:48:18.092" v="14" actId="12"/>
          <ac:spMkLst>
            <pc:docMk/>
            <pc:sldMk cId="39296935" sldId="278"/>
            <ac:spMk id="12" creationId="{3B75F85B-F038-4D6B-B4CC-32E613A87E09}"/>
          </ac:spMkLst>
        </pc:spChg>
        <pc:spChg chg="mod">
          <ac:chgData name="Fiona Fleming" userId="b5097439-94d7-4019-90d8-0c83209e33b0" providerId="ADAL" clId="{01F7927F-52CE-4FDA-8D34-025E571338B9}" dt="2024-06-14T10:48:08.688" v="13" actId="11"/>
          <ac:spMkLst>
            <pc:docMk/>
            <pc:sldMk cId="39296935" sldId="278"/>
            <ac:spMk id="18" creationId="{B57EA518-C5EE-4474-97A5-7EA7E75E89F3}"/>
          </ac:spMkLst>
        </pc:spChg>
      </pc:sldChg>
      <pc:sldChg chg="modSp mod">
        <pc:chgData name="Fiona Fleming" userId="b5097439-94d7-4019-90d8-0c83209e33b0" providerId="ADAL" clId="{01F7927F-52CE-4FDA-8D34-025E571338B9}" dt="2024-06-14T10:48:46.068" v="19" actId="403"/>
        <pc:sldMkLst>
          <pc:docMk/>
          <pc:sldMk cId="532655374" sldId="279"/>
        </pc:sldMkLst>
        <pc:spChg chg="mod">
          <ac:chgData name="Fiona Fleming" userId="b5097439-94d7-4019-90d8-0c83209e33b0" providerId="ADAL" clId="{01F7927F-52CE-4FDA-8D34-025E571338B9}" dt="2024-06-14T10:48:46.068" v="19" actId="403"/>
          <ac:spMkLst>
            <pc:docMk/>
            <pc:sldMk cId="532655374" sldId="279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48:38.249" v="15" actId="11"/>
          <ac:spMkLst>
            <pc:docMk/>
            <pc:sldMk cId="532655374" sldId="279"/>
            <ac:spMk id="9" creationId="{09B908A1-3714-4F82-8A97-981705A73167}"/>
          </ac:spMkLst>
        </pc:spChg>
      </pc:sldChg>
      <pc:sldChg chg="modSp mod">
        <pc:chgData name="Fiona Fleming" userId="b5097439-94d7-4019-90d8-0c83209e33b0" providerId="ADAL" clId="{01F7927F-52CE-4FDA-8D34-025E571338B9}" dt="2024-06-14T10:49:29.341" v="26" actId="208"/>
        <pc:sldMkLst>
          <pc:docMk/>
          <pc:sldMk cId="479372908" sldId="280"/>
        </pc:sldMkLst>
        <pc:spChg chg="mod">
          <ac:chgData name="Fiona Fleming" userId="b5097439-94d7-4019-90d8-0c83209e33b0" providerId="ADAL" clId="{01F7927F-52CE-4FDA-8D34-025E571338B9}" dt="2024-06-14T10:48:57.756" v="23" actId="207"/>
          <ac:spMkLst>
            <pc:docMk/>
            <pc:sldMk cId="479372908" sldId="280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49:23.540" v="24" actId="11"/>
          <ac:spMkLst>
            <pc:docMk/>
            <pc:sldMk cId="479372908" sldId="280"/>
            <ac:spMk id="9" creationId="{09B908A1-3714-4F82-8A97-981705A73167}"/>
          </ac:spMkLst>
        </pc:spChg>
        <pc:spChg chg="mod">
          <ac:chgData name="Fiona Fleming" userId="b5097439-94d7-4019-90d8-0c83209e33b0" providerId="ADAL" clId="{01F7927F-52CE-4FDA-8D34-025E571338B9}" dt="2024-06-14T10:49:29.341" v="26" actId="208"/>
          <ac:spMkLst>
            <pc:docMk/>
            <pc:sldMk cId="479372908" sldId="280"/>
            <ac:spMk id="13" creationId="{2F3268C9-C31D-4017-963F-438E5323940B}"/>
          </ac:spMkLst>
        </pc:spChg>
      </pc:sldChg>
      <pc:sldChg chg="modSp mod">
        <pc:chgData name="Fiona Fleming" userId="b5097439-94d7-4019-90d8-0c83209e33b0" providerId="ADAL" clId="{01F7927F-52CE-4FDA-8D34-025E571338B9}" dt="2024-06-14T10:50:04.959" v="33" actId="12"/>
        <pc:sldMkLst>
          <pc:docMk/>
          <pc:sldMk cId="3252641563" sldId="283"/>
        </pc:sldMkLst>
        <pc:spChg chg="mod">
          <ac:chgData name="Fiona Fleming" userId="b5097439-94d7-4019-90d8-0c83209e33b0" providerId="ADAL" clId="{01F7927F-52CE-4FDA-8D34-025E571338B9}" dt="2024-06-14T10:49:41.749" v="30" actId="207"/>
          <ac:spMkLst>
            <pc:docMk/>
            <pc:sldMk cId="3252641563" sldId="283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50:04.959" v="33" actId="12"/>
          <ac:spMkLst>
            <pc:docMk/>
            <pc:sldMk cId="3252641563" sldId="283"/>
            <ac:spMk id="5" creationId="{61E4FBC7-D4E8-4D90-83DE-C29A71E6FEBB}"/>
          </ac:spMkLst>
        </pc:spChg>
      </pc:sldChg>
      <pc:sldChg chg="modSp mod">
        <pc:chgData name="Fiona Fleming" userId="b5097439-94d7-4019-90d8-0c83209e33b0" providerId="ADAL" clId="{01F7927F-52CE-4FDA-8D34-025E571338B9}" dt="2024-06-14T10:50:57.648" v="42" actId="11"/>
        <pc:sldMkLst>
          <pc:docMk/>
          <pc:sldMk cId="3161478396" sldId="284"/>
        </pc:sldMkLst>
        <pc:spChg chg="mod">
          <ac:chgData name="Fiona Fleming" userId="b5097439-94d7-4019-90d8-0c83209e33b0" providerId="ADAL" clId="{01F7927F-52CE-4FDA-8D34-025E571338B9}" dt="2024-06-14T10:50:24.963" v="38" actId="207"/>
          <ac:spMkLst>
            <pc:docMk/>
            <pc:sldMk cId="3161478396" sldId="284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50:57.648" v="42" actId="11"/>
          <ac:spMkLst>
            <pc:docMk/>
            <pc:sldMk cId="3161478396" sldId="284"/>
            <ac:spMk id="7" creationId="{D85339B4-522B-4EAF-B0AD-D4BC13E6127D}"/>
          </ac:spMkLst>
        </pc:spChg>
        <pc:spChg chg="mod">
          <ac:chgData name="Fiona Fleming" userId="b5097439-94d7-4019-90d8-0c83209e33b0" providerId="ADAL" clId="{01F7927F-52CE-4FDA-8D34-025E571338B9}" dt="2024-06-14T10:50:48.925" v="41" actId="12"/>
          <ac:spMkLst>
            <pc:docMk/>
            <pc:sldMk cId="3161478396" sldId="284"/>
            <ac:spMk id="8" creationId="{923C050C-2142-47F1-A786-37DFE1009790}"/>
          </ac:spMkLst>
        </pc:spChg>
      </pc:sldChg>
      <pc:sldChg chg="modSp mod">
        <pc:chgData name="Fiona Fleming" userId="b5097439-94d7-4019-90d8-0c83209e33b0" providerId="ADAL" clId="{01F7927F-52CE-4FDA-8D34-025E571338B9}" dt="2024-06-14T10:51:18.046" v="47" actId="11"/>
        <pc:sldMkLst>
          <pc:docMk/>
          <pc:sldMk cId="450200154" sldId="285"/>
        </pc:sldMkLst>
        <pc:spChg chg="mod">
          <ac:chgData name="Fiona Fleming" userId="b5097439-94d7-4019-90d8-0c83209e33b0" providerId="ADAL" clId="{01F7927F-52CE-4FDA-8D34-025E571338B9}" dt="2024-06-14T10:51:08.151" v="46" actId="207"/>
          <ac:spMkLst>
            <pc:docMk/>
            <pc:sldMk cId="450200154" sldId="285"/>
            <ac:spMk id="2" creationId="{00000000-0000-0000-0000-000000000000}"/>
          </ac:spMkLst>
        </pc:spChg>
        <pc:spChg chg="mod">
          <ac:chgData name="Fiona Fleming" userId="b5097439-94d7-4019-90d8-0c83209e33b0" providerId="ADAL" clId="{01F7927F-52CE-4FDA-8D34-025E571338B9}" dt="2024-06-14T10:51:18.046" v="47" actId="11"/>
          <ac:spMkLst>
            <pc:docMk/>
            <pc:sldMk cId="450200154" sldId="285"/>
            <ac:spMk id="7" creationId="{31D0C6D9-A47C-4413-B274-6A61FFA6B679}"/>
          </ac:spMkLst>
        </pc:spChg>
      </pc:sldChg>
      <pc:sldChg chg="modSp mod">
        <pc:chgData name="Fiona Fleming" userId="b5097439-94d7-4019-90d8-0c83209e33b0" providerId="ADAL" clId="{01F7927F-52CE-4FDA-8D34-025E571338B9}" dt="2024-06-14T10:52:24.102" v="64" actId="6549"/>
        <pc:sldMkLst>
          <pc:docMk/>
          <pc:sldMk cId="1486506555" sldId="286"/>
        </pc:sldMkLst>
        <pc:spChg chg="mod">
          <ac:chgData name="Fiona Fleming" userId="b5097439-94d7-4019-90d8-0c83209e33b0" providerId="ADAL" clId="{01F7927F-52CE-4FDA-8D34-025E571338B9}" dt="2024-06-14T10:51:25.078" v="50" actId="207"/>
          <ac:spMkLst>
            <pc:docMk/>
            <pc:sldMk cId="1486506555" sldId="286"/>
            <ac:spMk id="3" creationId="{724E84FE-E2A6-615D-9ECA-494765FB9543}"/>
          </ac:spMkLst>
        </pc:spChg>
        <pc:spChg chg="mod">
          <ac:chgData name="Fiona Fleming" userId="b5097439-94d7-4019-90d8-0c83209e33b0" providerId="ADAL" clId="{01F7927F-52CE-4FDA-8D34-025E571338B9}" dt="2024-06-14T10:52:24.102" v="64" actId="6549"/>
          <ac:spMkLst>
            <pc:docMk/>
            <pc:sldMk cId="1486506555" sldId="286"/>
            <ac:spMk id="9" creationId="{D98A909D-46D6-48F2-B83A-04E7C80F6D68}"/>
          </ac:spMkLst>
        </pc:spChg>
        <pc:spChg chg="mod">
          <ac:chgData name="Fiona Fleming" userId="b5097439-94d7-4019-90d8-0c83209e33b0" providerId="ADAL" clId="{01F7927F-52CE-4FDA-8D34-025E571338B9}" dt="2024-06-14T10:52:00.840" v="54" actId="20577"/>
          <ac:spMkLst>
            <pc:docMk/>
            <pc:sldMk cId="1486506555" sldId="286"/>
            <ac:spMk id="10" creationId="{A96B5DDA-8780-9276-36EA-8FEDCA184357}"/>
          </ac:spMkLst>
        </pc:spChg>
        <pc:spChg chg="mod">
          <ac:chgData name="Fiona Fleming" userId="b5097439-94d7-4019-90d8-0c83209e33b0" providerId="ADAL" clId="{01F7927F-52CE-4FDA-8D34-025E571338B9}" dt="2024-06-14T10:52:04.983" v="56" actId="20577"/>
          <ac:spMkLst>
            <pc:docMk/>
            <pc:sldMk cId="1486506555" sldId="286"/>
            <ac:spMk id="11" creationId="{725CFFB5-19C4-BD7F-0A11-7023C6AF2149}"/>
          </ac:spMkLst>
        </pc:spChg>
        <pc:spChg chg="mod">
          <ac:chgData name="Fiona Fleming" userId="b5097439-94d7-4019-90d8-0c83209e33b0" providerId="ADAL" clId="{01F7927F-52CE-4FDA-8D34-025E571338B9}" dt="2024-06-14T10:52:18.029" v="58" actId="20577"/>
          <ac:spMkLst>
            <pc:docMk/>
            <pc:sldMk cId="1486506555" sldId="286"/>
            <ac:spMk id="12" creationId="{CC597AE9-D1B6-C2C3-1AED-D34B7D823047}"/>
          </ac:spMkLst>
        </pc:spChg>
      </pc:sldChg>
      <pc:sldChg chg="modSp mod">
        <pc:chgData name="Fiona Fleming" userId="b5097439-94d7-4019-90d8-0c83209e33b0" providerId="ADAL" clId="{01F7927F-52CE-4FDA-8D34-025E571338B9}" dt="2024-06-14T10:53:58.358" v="96" actId="207"/>
        <pc:sldMkLst>
          <pc:docMk/>
          <pc:sldMk cId="234888346" sldId="287"/>
        </pc:sldMkLst>
        <pc:spChg chg="mod">
          <ac:chgData name="Fiona Fleming" userId="b5097439-94d7-4019-90d8-0c83209e33b0" providerId="ADAL" clId="{01F7927F-52CE-4FDA-8D34-025E571338B9}" dt="2024-06-14T10:53:58.358" v="96" actId="207"/>
          <ac:spMkLst>
            <pc:docMk/>
            <pc:sldMk cId="234888346" sldId="287"/>
            <ac:spMk id="3" creationId="{B93FCA25-BBFB-4F62-BFAA-32B303B9D734}"/>
          </ac:spMkLst>
        </pc:spChg>
        <pc:spChg chg="mod">
          <ac:chgData name="Fiona Fleming" userId="b5097439-94d7-4019-90d8-0c83209e33b0" providerId="ADAL" clId="{01F7927F-52CE-4FDA-8D34-025E571338B9}" dt="2024-06-14T10:53:43.153" v="92" actId="255"/>
          <ac:spMkLst>
            <pc:docMk/>
            <pc:sldMk cId="234888346" sldId="287"/>
            <ac:spMk id="4" creationId="{E4EF8BC5-4CB8-4C63-A665-1B6F7FB066B0}"/>
          </ac:spMkLst>
        </pc:spChg>
        <pc:spChg chg="mod">
          <ac:chgData name="Fiona Fleming" userId="b5097439-94d7-4019-90d8-0c83209e33b0" providerId="ADAL" clId="{01F7927F-52CE-4FDA-8D34-025E571338B9}" dt="2024-06-14T10:52:39.998" v="68" actId="1076"/>
          <ac:spMkLst>
            <pc:docMk/>
            <pc:sldMk cId="234888346" sldId="287"/>
            <ac:spMk id="11" creationId="{1ADC240E-116F-40A2-D607-64636F6EBBA8}"/>
          </ac:spMkLst>
        </pc:spChg>
        <pc:spChg chg="mod">
          <ac:chgData name="Fiona Fleming" userId="b5097439-94d7-4019-90d8-0c83209e33b0" providerId="ADAL" clId="{01F7927F-52CE-4FDA-8D34-025E571338B9}" dt="2024-06-14T10:52:43.670" v="69" actId="1076"/>
          <ac:spMkLst>
            <pc:docMk/>
            <pc:sldMk cId="234888346" sldId="287"/>
            <ac:spMk id="12" creationId="{7D7147C6-84B0-5CA9-6E36-D8F92523598A}"/>
          </ac:spMkLst>
        </pc:spChg>
      </pc:sldChg>
      <pc:sldChg chg="modSp mod">
        <pc:chgData name="Fiona Fleming" userId="b5097439-94d7-4019-90d8-0c83209e33b0" providerId="ADAL" clId="{01F7927F-52CE-4FDA-8D34-025E571338B9}" dt="2024-06-14T10:54:51.310" v="104" actId="11"/>
        <pc:sldMkLst>
          <pc:docMk/>
          <pc:sldMk cId="2558898706" sldId="288"/>
        </pc:sldMkLst>
        <pc:spChg chg="mod">
          <ac:chgData name="Fiona Fleming" userId="b5097439-94d7-4019-90d8-0c83209e33b0" providerId="ADAL" clId="{01F7927F-52CE-4FDA-8D34-025E571338B9}" dt="2024-06-14T10:54:09.642" v="100" actId="1076"/>
          <ac:spMkLst>
            <pc:docMk/>
            <pc:sldMk cId="2558898706" sldId="288"/>
            <ac:spMk id="2" creationId="{A86ECCAF-F4BC-496B-B948-756355BAF18A}"/>
          </ac:spMkLst>
        </pc:spChg>
        <pc:spChg chg="mod">
          <ac:chgData name="Fiona Fleming" userId="b5097439-94d7-4019-90d8-0c83209e33b0" providerId="ADAL" clId="{01F7927F-52CE-4FDA-8D34-025E571338B9}" dt="2024-06-14T10:54:51.310" v="104" actId="11"/>
          <ac:spMkLst>
            <pc:docMk/>
            <pc:sldMk cId="2558898706" sldId="288"/>
            <ac:spMk id="5" creationId="{7874A91A-EB20-4DCA-9D75-00BDE6A394A7}"/>
          </ac:spMkLst>
        </pc:spChg>
      </pc:sldChg>
      <pc:sldChg chg="modSp mod">
        <pc:chgData name="Fiona Fleming" userId="b5097439-94d7-4019-90d8-0c83209e33b0" providerId="ADAL" clId="{01F7927F-52CE-4FDA-8D34-025E571338B9}" dt="2024-06-14T10:55:20.522" v="110" actId="12"/>
        <pc:sldMkLst>
          <pc:docMk/>
          <pc:sldMk cId="3733066494" sldId="290"/>
        </pc:sldMkLst>
        <pc:spChg chg="mod">
          <ac:chgData name="Fiona Fleming" userId="b5097439-94d7-4019-90d8-0c83209e33b0" providerId="ADAL" clId="{01F7927F-52CE-4FDA-8D34-025E571338B9}" dt="2024-06-14T10:55:04.226" v="108" actId="1076"/>
          <ac:spMkLst>
            <pc:docMk/>
            <pc:sldMk cId="3733066494" sldId="290"/>
            <ac:spMk id="2" creationId="{A86ECCAF-F4BC-496B-B948-756355BAF18A}"/>
          </ac:spMkLst>
        </pc:spChg>
        <pc:spChg chg="mod">
          <ac:chgData name="Fiona Fleming" userId="b5097439-94d7-4019-90d8-0c83209e33b0" providerId="ADAL" clId="{01F7927F-52CE-4FDA-8D34-025E571338B9}" dt="2024-06-14T10:55:20.522" v="110" actId="12"/>
          <ac:spMkLst>
            <pc:docMk/>
            <pc:sldMk cId="3733066494" sldId="290"/>
            <ac:spMk id="5" creationId="{7874A91A-EB20-4DCA-9D75-00BDE6A394A7}"/>
          </ac:spMkLst>
        </pc:spChg>
      </pc:sldChg>
      <pc:sldChg chg="modSp mod delCm">
        <pc:chgData name="Fiona Fleming" userId="b5097439-94d7-4019-90d8-0c83209e33b0" providerId="ADAL" clId="{01F7927F-52CE-4FDA-8D34-025E571338B9}" dt="2024-06-14T10:55:57.236" v="118" actId="2711"/>
        <pc:sldMkLst>
          <pc:docMk/>
          <pc:sldMk cId="2142012071" sldId="291"/>
        </pc:sldMkLst>
        <pc:spChg chg="mod">
          <ac:chgData name="Fiona Fleming" userId="b5097439-94d7-4019-90d8-0c83209e33b0" providerId="ADAL" clId="{01F7927F-52CE-4FDA-8D34-025E571338B9}" dt="2024-06-14T10:55:33.916" v="114" actId="207"/>
          <ac:spMkLst>
            <pc:docMk/>
            <pc:sldMk cId="2142012071" sldId="291"/>
            <ac:spMk id="3" creationId="{D2003F84-FCA5-9F7A-0103-D325A8738260}"/>
          </ac:spMkLst>
        </pc:spChg>
        <pc:spChg chg="mod">
          <ac:chgData name="Fiona Fleming" userId="b5097439-94d7-4019-90d8-0c83209e33b0" providerId="ADAL" clId="{01F7927F-52CE-4FDA-8D34-025E571338B9}" dt="2024-06-14T10:55:57.236" v="118" actId="2711"/>
          <ac:spMkLst>
            <pc:docMk/>
            <pc:sldMk cId="2142012071" sldId="291"/>
            <ac:spMk id="5" creationId="{7874A91A-EB20-4DCA-9D75-00BDE6A394A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Fiona Fleming" userId="b5097439-94d7-4019-90d8-0c83209e33b0" providerId="ADAL" clId="{01F7927F-52CE-4FDA-8D34-025E571338B9}" dt="2024-06-14T10:55:27.391" v="111"/>
              <pc2:cmMkLst xmlns:pc2="http://schemas.microsoft.com/office/powerpoint/2019/9/main/command">
                <pc:docMk/>
                <pc:sldMk cId="2142012071" sldId="291"/>
                <pc2:cmMk id="{D07F3B2E-11F6-4F46-BB90-988CDAEACFE6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A7549-0FB2-4413-9CAF-4C256E7FF198}" type="datetimeFigureOut">
              <a:rPr lang="en-US" smtClean="0"/>
              <a:t>6/14/2024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9F214-570B-48F7-A54A-325928288D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2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811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394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TITLE" type="title">
  <p:cSld name="OPENING TITLE">
    <p:bg>
      <p:bgPr>
        <a:solidFill>
          <a:schemeClr val="accent4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501200" y="2711633"/>
            <a:ext cx="91896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7200"/>
              <a:buFont typeface="Anton"/>
              <a:buNone/>
              <a:defRPr sz="9600">
                <a:solidFill>
                  <a:schemeClr val="dk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nton"/>
              </a:defRPr>
            </a:lvl1pPr>
            <a:lvl2pPr lvl="1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76400" y="5245233"/>
            <a:ext cx="58392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1302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IG NUMBERS">
  <p:cSld name="TITLE + BIG NUMBERS">
    <p:bg>
      <p:bgPr>
        <a:solidFill>
          <a:schemeClr val="accent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4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770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98" name="Google Shape;98;p14"/>
          <p:cNvCxnSpPr/>
          <p:nvPr/>
        </p:nvCxnSpPr>
        <p:spPr>
          <a:xfrm rot="10800000" flipH="1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9" name="Google Shape;99;p14"/>
          <p:cNvCxnSpPr/>
          <p:nvPr/>
        </p:nvCxnSpPr>
        <p:spPr>
          <a:xfrm rot="10800000" flipH="1">
            <a:off x="11309500" y="-27600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0" name="Google Shape;100;p14"/>
          <p:cNvSpPr txBox="1">
            <a:spLocks noGrp="1"/>
          </p:cNvSpPr>
          <p:nvPr>
            <p:ph type="title" idx="2" hasCustomPrompt="1"/>
          </p:nvPr>
        </p:nvSpPr>
        <p:spPr>
          <a:xfrm>
            <a:off x="6589615" y="1025445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6103008" y="1556899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 idx="3" hasCustomPrompt="1"/>
          </p:nvPr>
        </p:nvSpPr>
        <p:spPr>
          <a:xfrm>
            <a:off x="6589615" y="2940179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3" name="Google Shape;103;p14"/>
          <p:cNvSpPr txBox="1">
            <a:spLocks noGrp="1"/>
          </p:cNvSpPr>
          <p:nvPr>
            <p:ph type="subTitle" idx="4"/>
          </p:nvPr>
        </p:nvSpPr>
        <p:spPr>
          <a:xfrm>
            <a:off x="6103008" y="3471632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title" idx="5" hasCustomPrompt="1"/>
          </p:nvPr>
        </p:nvSpPr>
        <p:spPr>
          <a:xfrm>
            <a:off x="6589615" y="4854912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6"/>
          </p:nvPr>
        </p:nvSpPr>
        <p:spPr>
          <a:xfrm>
            <a:off x="6103008" y="5386365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393724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4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5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8" name="Google Shape;108;p15"/>
          <p:cNvCxnSpPr/>
          <p:nvPr/>
        </p:nvCxnSpPr>
        <p:spPr>
          <a:xfrm>
            <a:off x="-140967" y="169125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210399" y="2616603"/>
            <a:ext cx="57712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Anton"/>
              <a:buNone/>
              <a:defRPr>
                <a:solidFill>
                  <a:schemeClr val="dk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nton"/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4905187" y="396376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Font typeface="Space Mono"/>
              <a:buNone/>
              <a:defRPr sz="1467">
                <a:solidFill>
                  <a:schemeClr val="dk2"/>
                </a:solidFill>
                <a:latin typeface="Space Mono"/>
                <a:ea typeface="Space Mono"/>
                <a:cs typeface="Space Mono"/>
                <a:sym typeface="Space Mono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11" name="Google Shape;111;p15"/>
          <p:cNvCxnSpPr/>
          <p:nvPr/>
        </p:nvCxnSpPr>
        <p:spPr>
          <a:xfrm>
            <a:off x="-53967" y="516672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0113955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6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4" name="Google Shape;114;p16"/>
          <p:cNvCxnSpPr/>
          <p:nvPr/>
        </p:nvCxnSpPr>
        <p:spPr>
          <a:xfrm>
            <a:off x="-250600" y="421023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5" name="Google Shape;115;p16"/>
          <p:cNvCxnSpPr/>
          <p:nvPr/>
        </p:nvCxnSpPr>
        <p:spPr>
          <a:xfrm>
            <a:off x="-169333" y="245285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6" name="Google Shape;116;p16"/>
          <p:cNvSpPr txBox="1">
            <a:spLocks noGrp="1"/>
          </p:cNvSpPr>
          <p:nvPr>
            <p:ph type="subTitle" idx="1"/>
          </p:nvPr>
        </p:nvSpPr>
        <p:spPr>
          <a:xfrm>
            <a:off x="4905197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title"/>
          </p:nvPr>
        </p:nvSpPr>
        <p:spPr>
          <a:xfrm>
            <a:off x="4905197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18" name="Google Shape;118;p16"/>
          <p:cNvSpPr txBox="1">
            <a:spLocks noGrp="1"/>
          </p:cNvSpPr>
          <p:nvPr>
            <p:ph type="subTitle" idx="2"/>
          </p:nvPr>
        </p:nvSpPr>
        <p:spPr>
          <a:xfrm>
            <a:off x="8021933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title" idx="3"/>
          </p:nvPr>
        </p:nvSpPr>
        <p:spPr>
          <a:xfrm>
            <a:off x="8021943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0" name="Google Shape;120;p16"/>
          <p:cNvSpPr txBox="1">
            <a:spLocks noGrp="1"/>
          </p:cNvSpPr>
          <p:nvPr>
            <p:ph type="subTitle" idx="4"/>
          </p:nvPr>
        </p:nvSpPr>
        <p:spPr>
          <a:xfrm>
            <a:off x="1788467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 idx="5"/>
          </p:nvPr>
        </p:nvSpPr>
        <p:spPr>
          <a:xfrm>
            <a:off x="1788453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2" name="Google Shape;122;p16"/>
          <p:cNvSpPr txBox="1">
            <a:spLocks noGrp="1"/>
          </p:cNvSpPr>
          <p:nvPr>
            <p:ph type="title" idx="6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7"/>
          </p:nvPr>
        </p:nvSpPr>
        <p:spPr>
          <a:xfrm>
            <a:off x="4905197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title" idx="8"/>
          </p:nvPr>
        </p:nvSpPr>
        <p:spPr>
          <a:xfrm>
            <a:off x="4905197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9"/>
          </p:nvPr>
        </p:nvSpPr>
        <p:spPr>
          <a:xfrm>
            <a:off x="8021933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title" idx="13"/>
          </p:nvPr>
        </p:nvSpPr>
        <p:spPr>
          <a:xfrm>
            <a:off x="8021943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7" name="Google Shape;127;p16"/>
          <p:cNvSpPr txBox="1">
            <a:spLocks noGrp="1"/>
          </p:cNvSpPr>
          <p:nvPr>
            <p:ph type="subTitle" idx="14"/>
          </p:nvPr>
        </p:nvSpPr>
        <p:spPr>
          <a:xfrm>
            <a:off x="1788467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title" idx="15"/>
          </p:nvPr>
        </p:nvSpPr>
        <p:spPr>
          <a:xfrm>
            <a:off x="1788453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29" name="Google Shape;129;p16"/>
          <p:cNvCxnSpPr/>
          <p:nvPr/>
        </p:nvCxnSpPr>
        <p:spPr>
          <a:xfrm>
            <a:off x="-291233" y="636980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16"/>
          <p:cNvCxnSpPr/>
          <p:nvPr/>
        </p:nvCxnSpPr>
        <p:spPr>
          <a:xfrm>
            <a:off x="-209967" y="4611412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2325746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5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7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884654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2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8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1767517" y="3101800"/>
            <a:ext cx="4126400" cy="3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1pPr>
            <a:lvl2pPr marL="1219170" lvl="1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2pPr>
            <a:lvl3pPr marL="1828754" lvl="2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3pPr>
            <a:lvl4pPr marL="2438339" lvl="3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4pPr>
            <a:lvl5pPr marL="3047924" lvl="4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5pPr>
            <a:lvl6pPr marL="3657509" lvl="5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6pPr>
            <a:lvl7pPr marL="4267093" lvl="6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7pPr>
            <a:lvl8pPr marL="4876678" lvl="7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8pPr>
            <a:lvl9pPr marL="5486263" lvl="8" indent="-397923" rtl="0">
              <a:lnSpc>
                <a:spcPct val="115000"/>
              </a:lnSpc>
              <a:spcBef>
                <a:spcPts val="1333"/>
              </a:spcBef>
              <a:spcAft>
                <a:spcPts val="1333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body" idx="2"/>
          </p:nvPr>
        </p:nvSpPr>
        <p:spPr>
          <a:xfrm>
            <a:off x="6298084" y="3101800"/>
            <a:ext cx="4126400" cy="3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1pPr>
            <a:lvl2pPr marL="1219170" lvl="1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2pPr>
            <a:lvl3pPr marL="1828754" lvl="2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3pPr>
            <a:lvl4pPr marL="2438339" lvl="3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4pPr>
            <a:lvl5pPr marL="3047924" lvl="4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5pPr>
            <a:lvl6pPr marL="3657509" lvl="5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6pPr>
            <a:lvl7pPr marL="4267093" lvl="6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7pPr>
            <a:lvl8pPr marL="4876678" lvl="7" indent="-397923" rtl="0">
              <a:lnSpc>
                <a:spcPct val="115000"/>
              </a:lnSpc>
              <a:spcBef>
                <a:spcPts val="2133"/>
              </a:spcBef>
              <a:spcAft>
                <a:spcPct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8pPr>
            <a:lvl9pPr marL="5486263" lvl="8" indent="-3979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39" name="Google Shape;139;p18"/>
          <p:cNvCxnSpPr/>
          <p:nvPr/>
        </p:nvCxnSpPr>
        <p:spPr>
          <a:xfrm>
            <a:off x="-169333" y="257658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13423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6">
  <p:cSld name="TITLE + DESIGN 6">
    <p:bg>
      <p:bgPr>
        <a:solidFill>
          <a:schemeClr val="accent3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32376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43" name="Google Shape;143;p19"/>
          <p:cNvCxnSpPr/>
          <p:nvPr/>
        </p:nvCxnSpPr>
        <p:spPr>
          <a:xfrm rot="10800000" flipH="1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4" name="Google Shape;144;p19"/>
          <p:cNvCxnSpPr/>
          <p:nvPr/>
        </p:nvCxnSpPr>
        <p:spPr>
          <a:xfrm>
            <a:off x="-169333" y="193734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1922421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bg>
      <p:bgPr>
        <a:solidFill>
          <a:schemeClr val="accent4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0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 txBox="1">
            <a:spLocks noGrp="1"/>
          </p:cNvSpPr>
          <p:nvPr>
            <p:ph type="title"/>
          </p:nvPr>
        </p:nvSpPr>
        <p:spPr>
          <a:xfrm>
            <a:off x="1195067" y="2202271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48" name="Google Shape;148;p20"/>
          <p:cNvSpPr txBox="1">
            <a:spLocks noGrp="1"/>
          </p:cNvSpPr>
          <p:nvPr>
            <p:ph type="subTitle" idx="1"/>
          </p:nvPr>
        </p:nvSpPr>
        <p:spPr>
          <a:xfrm>
            <a:off x="1195067" y="4057361"/>
            <a:ext cx="3481600" cy="15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49" name="Google Shape;149;p20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" name="Google Shape;150;p20"/>
          <p:cNvCxnSpPr/>
          <p:nvPr/>
        </p:nvCxnSpPr>
        <p:spPr>
          <a:xfrm>
            <a:off x="-250600" y="62487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6802071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7">
  <p:cSld name="TITLE + DESIGN 7">
    <p:bg>
      <p:bgPr>
        <a:solidFill>
          <a:srgbClr val="FFFFFF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1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1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9032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accent4"/>
              </a:buClr>
              <a:buSzPts val="3600"/>
              <a:buNone/>
              <a:defRPr sz="4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54" name="Google Shape;154;p21"/>
          <p:cNvCxnSpPr/>
          <p:nvPr/>
        </p:nvCxnSpPr>
        <p:spPr>
          <a:xfrm rot="10800000" flipH="1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3627936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2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2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22"/>
          <p:cNvCxnSpPr/>
          <p:nvPr/>
        </p:nvCxnSpPr>
        <p:spPr>
          <a:xfrm rot="10800000" flipH="1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8" name="Google Shape;158;p22"/>
          <p:cNvSpPr txBox="1">
            <a:spLocks noGrp="1"/>
          </p:cNvSpPr>
          <p:nvPr>
            <p:ph type="title"/>
          </p:nvPr>
        </p:nvSpPr>
        <p:spPr>
          <a:xfrm>
            <a:off x="6071867" y="2275451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59" name="Google Shape;159;p22"/>
          <p:cNvSpPr txBox="1">
            <a:spLocks noGrp="1"/>
          </p:cNvSpPr>
          <p:nvPr>
            <p:ph type="subTitle" idx="1"/>
          </p:nvPr>
        </p:nvSpPr>
        <p:spPr>
          <a:xfrm>
            <a:off x="6071867" y="3381825"/>
            <a:ext cx="4518400" cy="15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746334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3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3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3" name="Google Shape;163;p23"/>
          <p:cNvSpPr txBox="1">
            <a:spLocks noGrp="1"/>
          </p:cNvSpPr>
          <p:nvPr>
            <p:ph type="subTitle" idx="1"/>
          </p:nvPr>
        </p:nvSpPr>
        <p:spPr>
          <a:xfrm>
            <a:off x="6593469" y="5276600"/>
            <a:ext cx="36668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 idx="2"/>
          </p:nvPr>
        </p:nvSpPr>
        <p:spPr>
          <a:xfrm>
            <a:off x="6839852" y="4880300"/>
            <a:ext cx="31740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5" name="Google Shape;165;p23"/>
          <p:cNvSpPr txBox="1">
            <a:spLocks noGrp="1"/>
          </p:cNvSpPr>
          <p:nvPr>
            <p:ph type="subTitle" idx="3"/>
          </p:nvPr>
        </p:nvSpPr>
        <p:spPr>
          <a:xfrm>
            <a:off x="1931765" y="5276600"/>
            <a:ext cx="36668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title" idx="4"/>
          </p:nvPr>
        </p:nvSpPr>
        <p:spPr>
          <a:xfrm>
            <a:off x="2178155" y="4880300"/>
            <a:ext cx="31740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67" name="Google Shape;167;p23"/>
          <p:cNvCxnSpPr/>
          <p:nvPr/>
        </p:nvCxnSpPr>
        <p:spPr>
          <a:xfrm>
            <a:off x="-291233" y="636980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9397526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">
  <p:cSld name="TITLE + BULLET POINTS ">
    <p:bg>
      <p:bgPr>
        <a:solidFill>
          <a:schemeClr val="accent4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427600" y="756733"/>
            <a:ext cx="73368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1829200" y="2055700"/>
            <a:ext cx="9170800" cy="40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1pPr>
            <a:lvl2pPr marL="1219170" lvl="1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2pPr>
            <a:lvl3pPr marL="1828754" lvl="2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3pPr>
            <a:lvl4pPr marL="2438339" lvl="3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4pPr>
            <a:lvl5pPr marL="3047924" lvl="4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5pPr>
            <a:lvl6pPr marL="3657509" lvl="5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6pPr>
            <a:lvl7pPr marL="4267093" lvl="6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7pPr>
            <a:lvl8pPr marL="4876678" lvl="7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8pPr>
            <a:lvl9pPr marL="5486263" lvl="8" indent="-380990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020685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2">
  <p:cSld name="TITLE + BULLET POINTS 2">
    <p:bg>
      <p:bgPr>
        <a:solidFill>
          <a:schemeClr val="accent5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4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71" name="Google Shape;171;p24"/>
          <p:cNvSpPr txBox="1">
            <a:spLocks noGrp="1"/>
          </p:cNvSpPr>
          <p:nvPr>
            <p:ph type="body" idx="1"/>
          </p:nvPr>
        </p:nvSpPr>
        <p:spPr>
          <a:xfrm>
            <a:off x="5810467" y="2322500"/>
            <a:ext cx="4683600" cy="38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●"/>
              <a:defRPr sz="1467"/>
            </a:lvl1pPr>
            <a:lvl2pPr marL="1219170" lvl="1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○"/>
              <a:defRPr sz="1467"/>
            </a:lvl2pPr>
            <a:lvl3pPr marL="1828754" lvl="2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■"/>
              <a:defRPr sz="1467"/>
            </a:lvl3pPr>
            <a:lvl4pPr marL="2438339" lvl="3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●"/>
              <a:defRPr sz="1467"/>
            </a:lvl4pPr>
            <a:lvl5pPr marL="3047924" lvl="4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○"/>
              <a:defRPr sz="1467"/>
            </a:lvl5pPr>
            <a:lvl6pPr marL="3657509" lvl="5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■"/>
              <a:defRPr sz="1467"/>
            </a:lvl6pPr>
            <a:lvl7pPr marL="4267093" lvl="6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●"/>
              <a:defRPr sz="1467"/>
            </a:lvl7pPr>
            <a:lvl8pPr marL="4876678" lvl="7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○"/>
              <a:defRPr sz="1467"/>
            </a:lvl8pPr>
            <a:lvl9pPr marL="5486263" lvl="8" indent="-397923" rtl="0">
              <a:lnSpc>
                <a:spcPct val="115000"/>
              </a:lnSpc>
              <a:spcBef>
                <a:spcPts val="1333"/>
              </a:spcBef>
              <a:spcAft>
                <a:spcPct val="0"/>
              </a:spcAft>
              <a:buSzPts val="1100"/>
              <a:buChar char="■"/>
              <a:defRPr sz="14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628742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4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5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xfrm>
            <a:off x="3698400" y="1750504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highlight>
                  <a:schemeClr val="accent4"/>
                </a:highlight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75" name="Google Shape;175;p25"/>
          <p:cNvSpPr txBox="1">
            <a:spLocks noGrp="1"/>
          </p:cNvSpPr>
          <p:nvPr>
            <p:ph type="subTitle" idx="1"/>
          </p:nvPr>
        </p:nvSpPr>
        <p:spPr>
          <a:xfrm>
            <a:off x="3735200" y="2849635"/>
            <a:ext cx="4721600" cy="9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76" name="Google Shape;176;p25"/>
          <p:cNvCxnSpPr/>
          <p:nvPr/>
        </p:nvCxnSpPr>
        <p:spPr>
          <a:xfrm>
            <a:off x="-250600" y="2269004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77" name="Google Shape;177;p25"/>
          <p:cNvCxnSpPr/>
          <p:nvPr/>
        </p:nvCxnSpPr>
        <p:spPr>
          <a:xfrm>
            <a:off x="-250600" y="62487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8" name="Google Shape;178;p25"/>
          <p:cNvSpPr txBox="1"/>
          <p:nvPr/>
        </p:nvSpPr>
        <p:spPr>
          <a:xfrm>
            <a:off x="3822400" y="4487033"/>
            <a:ext cx="4547200" cy="1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CREDITS: This presentation template was created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, including icons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, and infographics &amp; images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. 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</p:txBody>
      </p:sp>
    </p:spTree>
    <p:extLst>
      <p:ext uri="{BB962C8B-B14F-4D97-AF65-F5344CB8AC3E}">
        <p14:creationId xmlns:p14="http://schemas.microsoft.com/office/powerpoint/2010/main" val="303176189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6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336014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8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68977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4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9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09568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5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553007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6">
  <p:cSld name="BACKGROUND 6">
    <p:bg>
      <p:bgPr>
        <a:solidFill>
          <a:schemeClr val="accent6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1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28249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title" hasCustomPrompt="1"/>
          </p:nvPr>
        </p:nvSpPr>
        <p:spPr>
          <a:xfrm>
            <a:off x="2238167" y="12792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0" name="Google Shape;20;p4"/>
          <p:cNvSpPr txBox="1">
            <a:spLocks noGrp="1"/>
          </p:cNvSpPr>
          <p:nvPr>
            <p:ph type="title" idx="2"/>
          </p:nvPr>
        </p:nvSpPr>
        <p:spPr>
          <a:xfrm>
            <a:off x="3331983" y="12792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1" name="Google Shape;21;p4"/>
          <p:cNvSpPr txBox="1">
            <a:spLocks noGrp="1"/>
          </p:cNvSpPr>
          <p:nvPr>
            <p:ph type="title" idx="3" hasCustomPrompt="1"/>
          </p:nvPr>
        </p:nvSpPr>
        <p:spPr>
          <a:xfrm>
            <a:off x="2238167" y="20520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2" name="Google Shape;22;p4"/>
          <p:cNvSpPr txBox="1">
            <a:spLocks noGrp="1"/>
          </p:cNvSpPr>
          <p:nvPr>
            <p:ph type="title" idx="4"/>
          </p:nvPr>
        </p:nvSpPr>
        <p:spPr>
          <a:xfrm>
            <a:off x="3331983" y="20520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 idx="5" hasCustomPrompt="1"/>
          </p:nvPr>
        </p:nvSpPr>
        <p:spPr>
          <a:xfrm>
            <a:off x="2238167" y="28248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4" name="Google Shape;24;p4"/>
          <p:cNvSpPr txBox="1">
            <a:spLocks noGrp="1"/>
          </p:cNvSpPr>
          <p:nvPr>
            <p:ph type="title" idx="6"/>
          </p:nvPr>
        </p:nvSpPr>
        <p:spPr>
          <a:xfrm>
            <a:off x="3331983" y="28248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 idx="7" hasCustomPrompt="1"/>
          </p:nvPr>
        </p:nvSpPr>
        <p:spPr>
          <a:xfrm>
            <a:off x="2238167" y="35976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6" name="Google Shape;26;p4"/>
          <p:cNvSpPr txBox="1">
            <a:spLocks noGrp="1"/>
          </p:cNvSpPr>
          <p:nvPr>
            <p:ph type="title" idx="8"/>
          </p:nvPr>
        </p:nvSpPr>
        <p:spPr>
          <a:xfrm>
            <a:off x="3331983" y="35976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 idx="9" hasCustomPrompt="1"/>
          </p:nvPr>
        </p:nvSpPr>
        <p:spPr>
          <a:xfrm>
            <a:off x="2238167" y="43704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8" name="Google Shape;28;p4"/>
          <p:cNvSpPr txBox="1">
            <a:spLocks noGrp="1"/>
          </p:cNvSpPr>
          <p:nvPr>
            <p:ph type="title" idx="13"/>
          </p:nvPr>
        </p:nvSpPr>
        <p:spPr>
          <a:xfrm>
            <a:off x="3331983" y="43704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 idx="14" hasCustomPrompt="1"/>
          </p:nvPr>
        </p:nvSpPr>
        <p:spPr>
          <a:xfrm>
            <a:off x="2238167" y="51432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30" name="Google Shape;30;p4"/>
          <p:cNvSpPr txBox="1">
            <a:spLocks noGrp="1"/>
          </p:cNvSpPr>
          <p:nvPr>
            <p:ph type="title" idx="15"/>
          </p:nvPr>
        </p:nvSpPr>
        <p:spPr>
          <a:xfrm>
            <a:off x="3331983" y="51432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31" name="Google Shape;31;p4"/>
          <p:cNvSpPr txBox="1">
            <a:spLocks noGrp="1"/>
          </p:cNvSpPr>
          <p:nvPr>
            <p:ph type="subTitle" idx="1"/>
          </p:nvPr>
        </p:nvSpPr>
        <p:spPr>
          <a:xfrm>
            <a:off x="6176233" y="12467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6"/>
          </p:nvPr>
        </p:nvSpPr>
        <p:spPr>
          <a:xfrm>
            <a:off x="6176233" y="20195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ubTitle" idx="17"/>
          </p:nvPr>
        </p:nvSpPr>
        <p:spPr>
          <a:xfrm>
            <a:off x="6176233" y="27923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ubTitle" idx="18"/>
          </p:nvPr>
        </p:nvSpPr>
        <p:spPr>
          <a:xfrm>
            <a:off x="6176233" y="35651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subTitle" idx="19"/>
          </p:nvPr>
        </p:nvSpPr>
        <p:spPr>
          <a:xfrm>
            <a:off x="6176233" y="43379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ubTitle" idx="20"/>
          </p:nvPr>
        </p:nvSpPr>
        <p:spPr>
          <a:xfrm>
            <a:off x="6176233" y="51107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56005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3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7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3550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3" name="Google Shape;53;p7"/>
          <p:cNvSpPr txBox="1">
            <a:spLocks noGrp="1"/>
          </p:cNvSpPr>
          <p:nvPr>
            <p:ph type="subTitle" idx="1"/>
          </p:nvPr>
        </p:nvSpPr>
        <p:spPr>
          <a:xfrm>
            <a:off x="3760231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title" idx="2"/>
          </p:nvPr>
        </p:nvSpPr>
        <p:spPr>
          <a:xfrm>
            <a:off x="3600823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5" name="Google Shape;55;p7"/>
          <p:cNvSpPr txBox="1">
            <a:spLocks noGrp="1"/>
          </p:cNvSpPr>
          <p:nvPr>
            <p:ph type="subTitle" idx="3"/>
          </p:nvPr>
        </p:nvSpPr>
        <p:spPr>
          <a:xfrm>
            <a:off x="6368997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title" idx="4"/>
          </p:nvPr>
        </p:nvSpPr>
        <p:spPr>
          <a:xfrm>
            <a:off x="6209577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7" name="Google Shape;57;p7"/>
          <p:cNvSpPr txBox="1">
            <a:spLocks noGrp="1"/>
          </p:cNvSpPr>
          <p:nvPr>
            <p:ph type="subTitle" idx="5"/>
          </p:nvPr>
        </p:nvSpPr>
        <p:spPr>
          <a:xfrm>
            <a:off x="8977729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title" idx="6"/>
          </p:nvPr>
        </p:nvSpPr>
        <p:spPr>
          <a:xfrm>
            <a:off x="8818333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59" name="Google Shape;59;p7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60" name="Google Shape;60;p7"/>
          <p:cNvCxnSpPr/>
          <p:nvPr/>
        </p:nvCxnSpPr>
        <p:spPr>
          <a:xfrm>
            <a:off x="-41567" y="25705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1" name="Google Shape;61;p7"/>
          <p:cNvSpPr txBox="1">
            <a:spLocks noGrp="1"/>
          </p:cNvSpPr>
          <p:nvPr>
            <p:ph type="subTitle" idx="7"/>
          </p:nvPr>
        </p:nvSpPr>
        <p:spPr>
          <a:xfrm>
            <a:off x="1151467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title" idx="8"/>
          </p:nvPr>
        </p:nvSpPr>
        <p:spPr>
          <a:xfrm>
            <a:off x="992067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761071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4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9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9"/>
          <p:cNvSpPr txBox="1">
            <a:spLocks noGrp="1"/>
          </p:cNvSpPr>
          <p:nvPr>
            <p:ph type="subTitle" idx="1"/>
          </p:nvPr>
        </p:nvSpPr>
        <p:spPr>
          <a:xfrm>
            <a:off x="5027817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>
            <a:off x="5027815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71" name="Google Shape;71;p9"/>
          <p:cNvSpPr txBox="1">
            <a:spLocks noGrp="1"/>
          </p:cNvSpPr>
          <p:nvPr>
            <p:ph type="subTitle" idx="2"/>
          </p:nvPr>
        </p:nvSpPr>
        <p:spPr>
          <a:xfrm>
            <a:off x="7977324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title" idx="3"/>
          </p:nvPr>
        </p:nvSpPr>
        <p:spPr>
          <a:xfrm>
            <a:off x="7977328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73" name="Google Shape;73;p9"/>
          <p:cNvCxnSpPr/>
          <p:nvPr/>
        </p:nvCxnSpPr>
        <p:spPr>
          <a:xfrm>
            <a:off x="-140967" y="343352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4" name="Google Shape;74;p9"/>
          <p:cNvSpPr txBox="1">
            <a:spLocks noGrp="1"/>
          </p:cNvSpPr>
          <p:nvPr>
            <p:ph type="subTitle" idx="4"/>
          </p:nvPr>
        </p:nvSpPr>
        <p:spPr>
          <a:xfrm>
            <a:off x="2078315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title" idx="5"/>
          </p:nvPr>
        </p:nvSpPr>
        <p:spPr>
          <a:xfrm>
            <a:off x="2078300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76" name="Google Shape;76;p9"/>
          <p:cNvCxnSpPr/>
          <p:nvPr/>
        </p:nvCxnSpPr>
        <p:spPr>
          <a:xfrm>
            <a:off x="-53967" y="65025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7" name="Google Shape;77;p9"/>
          <p:cNvSpPr txBox="1">
            <a:spLocks noGrp="1"/>
          </p:cNvSpPr>
          <p:nvPr>
            <p:ph type="title" idx="6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989214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1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0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96656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81" name="Google Shape;81;p10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2" name="Google Shape;82;p10"/>
          <p:cNvCxnSpPr/>
          <p:nvPr/>
        </p:nvCxnSpPr>
        <p:spPr>
          <a:xfrm>
            <a:off x="-169333" y="183280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00624481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5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1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1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950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86" name="Google Shape;86;p11"/>
          <p:cNvCxnSpPr/>
          <p:nvPr/>
        </p:nvCxnSpPr>
        <p:spPr>
          <a:xfrm rot="10800000" flipH="1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87;p11"/>
          <p:cNvCxnSpPr/>
          <p:nvPr/>
        </p:nvCxnSpPr>
        <p:spPr>
          <a:xfrm rot="10800000" flipH="1">
            <a:off x="436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099522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2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2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91" name="Google Shape;91;p12"/>
          <p:cNvCxnSpPr/>
          <p:nvPr/>
        </p:nvCxnSpPr>
        <p:spPr>
          <a:xfrm>
            <a:off x="-250600" y="30030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235865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4">
  <p:cSld name="TITLE + DESIGN 4">
    <p:bg>
      <p:bgPr>
        <a:solidFill>
          <a:schemeClr val="accent3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3"/>
          <p:cNvPicPr preferRelativeResize="0"/>
          <p:nvPr/>
        </p:nvPicPr>
        <p:blipFill>
          <a:blip r:embed="rId2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>
            <a:fillRect/>
          </a:stretch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327125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Space Mono"/>
              <a:buChar char="●"/>
              <a:defRPr sz="1800"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●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●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ct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000000-1234-1234-1234-123412341234}" type="slidenum">
              <a:rPr kumimoji="0" lang="en" sz="1333" b="0" i="0" u="none" strike="noStrike" kern="1200" cap="none" spc="0" normalizeH="0" baseline="0" noProof="0" smtClean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" sz="1333" b="0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8460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</p:sldLayoutIdLst>
  <p:transition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62;p40"/>
          <p:cNvSpPr/>
          <p:nvPr/>
        </p:nvSpPr>
        <p:spPr>
          <a:xfrm>
            <a:off x="4994977" y="299491"/>
            <a:ext cx="2358800" cy="2358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24242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Google Shape;263;p40"/>
          <p:cNvSpPr/>
          <p:nvPr/>
        </p:nvSpPr>
        <p:spPr>
          <a:xfrm>
            <a:off x="5119777" y="424291"/>
            <a:ext cx="2109200" cy="2109200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24242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264;p40"/>
          <p:cNvSpPr txBox="1">
            <a:spLocks noGrp="1"/>
          </p:cNvSpPr>
          <p:nvPr>
            <p:ph type="ctrTitle"/>
          </p:nvPr>
        </p:nvSpPr>
        <p:spPr>
          <a:xfrm>
            <a:off x="0" y="2187305"/>
            <a:ext cx="12192000" cy="1583524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defRPr b="0" i="0"/>
            </a:pPr>
            <a:r>
              <a:rPr lang="2070" sz="4800"/>
              <a:t>Avaliações Práticas e de Precisão da SCH</a:t>
            </a:r>
            <a:endParaRPr sz="4800"/>
          </a:p>
        </p:txBody>
      </p:sp>
      <p:grpSp>
        <p:nvGrpSpPr>
          <p:cNvPr id="12" name="Google Shape;265;p40"/>
          <p:cNvGrpSpPr/>
          <p:nvPr/>
        </p:nvGrpSpPr>
        <p:grpSpPr>
          <a:xfrm>
            <a:off x="5615502" y="903002"/>
            <a:ext cx="1117732" cy="1151759"/>
            <a:chOff x="-17896149" y="3709300"/>
            <a:chExt cx="305625" cy="305625"/>
          </a:xfrm>
        </p:grpSpPr>
        <p:sp>
          <p:nvSpPr>
            <p:cNvPr id="13" name="Google Shape;266;p40"/>
            <p:cNvSpPr/>
            <p:nvPr/>
          </p:nvSpPr>
          <p:spPr>
            <a:xfrm>
              <a:off x="-17896149" y="3709300"/>
              <a:ext cx="54375" cy="77200"/>
            </a:xfrm>
            <a:custGeom>
              <a:avLst/>
              <a:gdLst/>
              <a:ahLst/>
              <a:cxnLst/>
              <a:rect l="l" t="t" r="r" b="b"/>
              <a:pathLst>
                <a:path w="2175" h="3088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lnTo>
                    <a:pt x="1103" y="2143"/>
                  </a:lnTo>
                  <a:lnTo>
                    <a:pt x="1513" y="3088"/>
                  </a:lnTo>
                  <a:cubicBezTo>
                    <a:pt x="1702" y="3025"/>
                    <a:pt x="1891" y="2930"/>
                    <a:pt x="2080" y="2899"/>
                  </a:cubicBezTo>
                  <a:lnTo>
                    <a:pt x="2175" y="2899"/>
                  </a:lnTo>
                  <a:lnTo>
                    <a:pt x="1765" y="1859"/>
                  </a:lnTo>
                  <a:cubicBezTo>
                    <a:pt x="2017" y="1670"/>
                    <a:pt x="2143" y="1387"/>
                    <a:pt x="2143" y="1072"/>
                  </a:cubicBezTo>
                  <a:cubicBezTo>
                    <a:pt x="2143" y="473"/>
                    <a:pt x="167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67;p40"/>
            <p:cNvSpPr/>
            <p:nvPr/>
          </p:nvSpPr>
          <p:spPr>
            <a:xfrm>
              <a:off x="-17877250" y="3801075"/>
              <a:ext cx="286725" cy="213850"/>
            </a:xfrm>
            <a:custGeom>
              <a:avLst/>
              <a:gdLst/>
              <a:ahLst/>
              <a:cxnLst/>
              <a:rect l="l" t="t" r="r" b="b"/>
              <a:pathLst>
                <a:path w="11469" h="8554" extrusionOk="0">
                  <a:moveTo>
                    <a:pt x="1765" y="1339"/>
                  </a:moveTo>
                  <a:cubicBezTo>
                    <a:pt x="1954" y="1339"/>
                    <a:pt x="2112" y="1496"/>
                    <a:pt x="2112" y="1717"/>
                  </a:cubicBezTo>
                  <a:cubicBezTo>
                    <a:pt x="2112" y="1906"/>
                    <a:pt x="1954" y="2063"/>
                    <a:pt x="1765" y="2063"/>
                  </a:cubicBezTo>
                  <a:cubicBezTo>
                    <a:pt x="1576" y="2063"/>
                    <a:pt x="1419" y="1906"/>
                    <a:pt x="1419" y="1717"/>
                  </a:cubicBezTo>
                  <a:cubicBezTo>
                    <a:pt x="1419" y="1496"/>
                    <a:pt x="1576" y="1339"/>
                    <a:pt x="1765" y="1339"/>
                  </a:cubicBezTo>
                  <a:close/>
                  <a:moveTo>
                    <a:pt x="1829" y="0"/>
                  </a:moveTo>
                  <a:cubicBezTo>
                    <a:pt x="913" y="0"/>
                    <a:pt x="1" y="710"/>
                    <a:pt x="1" y="1811"/>
                  </a:cubicBezTo>
                  <a:lnTo>
                    <a:pt x="1" y="5308"/>
                  </a:lnTo>
                  <a:cubicBezTo>
                    <a:pt x="1" y="7104"/>
                    <a:pt x="1450" y="8553"/>
                    <a:pt x="3214" y="8553"/>
                  </a:cubicBezTo>
                  <a:lnTo>
                    <a:pt x="11091" y="8553"/>
                  </a:lnTo>
                  <a:cubicBezTo>
                    <a:pt x="11311" y="8553"/>
                    <a:pt x="11469" y="8396"/>
                    <a:pt x="11469" y="8207"/>
                  </a:cubicBezTo>
                  <a:cubicBezTo>
                    <a:pt x="11411" y="8061"/>
                    <a:pt x="11325" y="7566"/>
                    <a:pt x="11338" y="7566"/>
                  </a:cubicBezTo>
                  <a:lnTo>
                    <a:pt x="11338" y="7566"/>
                  </a:lnTo>
                  <a:cubicBezTo>
                    <a:pt x="11338" y="7566"/>
                    <a:pt x="11338" y="7566"/>
                    <a:pt x="11338" y="7566"/>
                  </a:cubicBezTo>
                  <a:lnTo>
                    <a:pt x="11338" y="7566"/>
                  </a:lnTo>
                  <a:cubicBezTo>
                    <a:pt x="11340" y="7574"/>
                    <a:pt x="11341" y="7580"/>
                    <a:pt x="11342" y="7580"/>
                  </a:cubicBezTo>
                  <a:cubicBezTo>
                    <a:pt x="11343" y="7580"/>
                    <a:pt x="11343" y="7579"/>
                    <a:pt x="11343" y="7577"/>
                  </a:cubicBezTo>
                  <a:cubicBezTo>
                    <a:pt x="11333" y="7529"/>
                    <a:pt x="11329" y="7513"/>
                    <a:pt x="11329" y="7513"/>
                  </a:cubicBezTo>
                  <a:lnTo>
                    <a:pt x="11329" y="7513"/>
                  </a:lnTo>
                  <a:cubicBezTo>
                    <a:pt x="11328" y="7513"/>
                    <a:pt x="11330" y="7523"/>
                    <a:pt x="11332" y="7534"/>
                  </a:cubicBezTo>
                  <a:lnTo>
                    <a:pt x="11332" y="7534"/>
                  </a:lnTo>
                  <a:cubicBezTo>
                    <a:pt x="11201" y="7046"/>
                    <a:pt x="10923" y="6591"/>
                    <a:pt x="10555" y="6285"/>
                  </a:cubicBezTo>
                  <a:cubicBezTo>
                    <a:pt x="9893" y="6789"/>
                    <a:pt x="9043" y="7073"/>
                    <a:pt x="8192" y="7073"/>
                  </a:cubicBezTo>
                  <a:cubicBezTo>
                    <a:pt x="7090" y="7073"/>
                    <a:pt x="6050" y="6506"/>
                    <a:pt x="5514" y="5655"/>
                  </a:cubicBezTo>
                  <a:lnTo>
                    <a:pt x="5514" y="5592"/>
                  </a:lnTo>
                  <a:cubicBezTo>
                    <a:pt x="5483" y="5592"/>
                    <a:pt x="5420" y="5655"/>
                    <a:pt x="5388" y="5655"/>
                  </a:cubicBezTo>
                  <a:lnTo>
                    <a:pt x="4632" y="5655"/>
                  </a:lnTo>
                  <a:cubicBezTo>
                    <a:pt x="4065" y="5655"/>
                    <a:pt x="3592" y="5182"/>
                    <a:pt x="3592" y="4584"/>
                  </a:cubicBezTo>
                  <a:lnTo>
                    <a:pt x="3592" y="1748"/>
                  </a:lnTo>
                  <a:cubicBezTo>
                    <a:pt x="3592" y="1433"/>
                    <a:pt x="3498" y="1150"/>
                    <a:pt x="3340" y="929"/>
                  </a:cubicBezTo>
                  <a:cubicBezTo>
                    <a:pt x="2987" y="283"/>
                    <a:pt x="2407" y="0"/>
                    <a:pt x="1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68;p40"/>
            <p:cNvSpPr/>
            <p:nvPr/>
          </p:nvSpPr>
          <p:spPr>
            <a:xfrm>
              <a:off x="-17783501" y="3763075"/>
              <a:ext cx="191400" cy="194350"/>
            </a:xfrm>
            <a:custGeom>
              <a:avLst/>
              <a:gdLst/>
              <a:ahLst/>
              <a:cxnLst/>
              <a:rect l="l" t="t" r="r" b="b"/>
              <a:pathLst>
                <a:path w="7656" h="7774" extrusionOk="0">
                  <a:moveTo>
                    <a:pt x="3368" y="1"/>
                  </a:moveTo>
                  <a:cubicBezTo>
                    <a:pt x="3223" y="1"/>
                    <a:pt x="3077" y="8"/>
                    <a:pt x="2930" y="23"/>
                  </a:cubicBezTo>
                  <a:cubicBezTo>
                    <a:pt x="1764" y="149"/>
                    <a:pt x="693" y="779"/>
                    <a:pt x="0" y="1725"/>
                  </a:cubicBezTo>
                  <a:cubicBezTo>
                    <a:pt x="315" y="2166"/>
                    <a:pt x="504" y="2670"/>
                    <a:pt x="504" y="3237"/>
                  </a:cubicBezTo>
                  <a:lnTo>
                    <a:pt x="504" y="6041"/>
                  </a:lnTo>
                  <a:cubicBezTo>
                    <a:pt x="504" y="6261"/>
                    <a:pt x="662" y="6419"/>
                    <a:pt x="851" y="6419"/>
                  </a:cubicBezTo>
                  <a:lnTo>
                    <a:pt x="1418" y="6419"/>
                  </a:lnTo>
                  <a:cubicBezTo>
                    <a:pt x="1418" y="6419"/>
                    <a:pt x="1418" y="6356"/>
                    <a:pt x="1386" y="6356"/>
                  </a:cubicBezTo>
                  <a:cubicBezTo>
                    <a:pt x="1260" y="6041"/>
                    <a:pt x="1197" y="5694"/>
                    <a:pt x="1197" y="5348"/>
                  </a:cubicBezTo>
                  <a:lnTo>
                    <a:pt x="1197" y="4749"/>
                  </a:lnTo>
                  <a:cubicBezTo>
                    <a:pt x="1197" y="3363"/>
                    <a:pt x="2268" y="2197"/>
                    <a:pt x="3560" y="2166"/>
                  </a:cubicBezTo>
                  <a:cubicBezTo>
                    <a:pt x="3634" y="2159"/>
                    <a:pt x="3707" y="2156"/>
                    <a:pt x="3779" y="2156"/>
                  </a:cubicBezTo>
                  <a:cubicBezTo>
                    <a:pt x="4417" y="2156"/>
                    <a:pt x="4997" y="2403"/>
                    <a:pt x="5450" y="2827"/>
                  </a:cubicBezTo>
                  <a:cubicBezTo>
                    <a:pt x="5986" y="3300"/>
                    <a:pt x="6238" y="3930"/>
                    <a:pt x="6238" y="4623"/>
                  </a:cubicBezTo>
                  <a:lnTo>
                    <a:pt x="6238" y="5001"/>
                  </a:lnTo>
                  <a:cubicBezTo>
                    <a:pt x="6238" y="5789"/>
                    <a:pt x="5639" y="6419"/>
                    <a:pt x="4852" y="6419"/>
                  </a:cubicBezTo>
                  <a:cubicBezTo>
                    <a:pt x="4064" y="6419"/>
                    <a:pt x="3371" y="5789"/>
                    <a:pt x="3371" y="5001"/>
                  </a:cubicBezTo>
                  <a:lnTo>
                    <a:pt x="3371" y="4623"/>
                  </a:lnTo>
                  <a:cubicBezTo>
                    <a:pt x="3371" y="4434"/>
                    <a:pt x="3529" y="4276"/>
                    <a:pt x="3749" y="4276"/>
                  </a:cubicBezTo>
                  <a:cubicBezTo>
                    <a:pt x="3938" y="4276"/>
                    <a:pt x="4096" y="4434"/>
                    <a:pt x="4096" y="4623"/>
                  </a:cubicBezTo>
                  <a:lnTo>
                    <a:pt x="4096" y="5001"/>
                  </a:lnTo>
                  <a:cubicBezTo>
                    <a:pt x="4096" y="5379"/>
                    <a:pt x="4442" y="5694"/>
                    <a:pt x="4852" y="5694"/>
                  </a:cubicBezTo>
                  <a:cubicBezTo>
                    <a:pt x="5230" y="5694"/>
                    <a:pt x="5545" y="5379"/>
                    <a:pt x="5545" y="5001"/>
                  </a:cubicBezTo>
                  <a:lnTo>
                    <a:pt x="5545" y="4623"/>
                  </a:lnTo>
                  <a:cubicBezTo>
                    <a:pt x="5545" y="4119"/>
                    <a:pt x="5356" y="3678"/>
                    <a:pt x="5009" y="3331"/>
                  </a:cubicBezTo>
                  <a:cubicBezTo>
                    <a:pt x="4631" y="2985"/>
                    <a:pt x="4127" y="2827"/>
                    <a:pt x="3655" y="2827"/>
                  </a:cubicBezTo>
                  <a:cubicBezTo>
                    <a:pt x="2709" y="2859"/>
                    <a:pt x="1953" y="3741"/>
                    <a:pt x="1953" y="4717"/>
                  </a:cubicBezTo>
                  <a:lnTo>
                    <a:pt x="1953" y="5316"/>
                  </a:lnTo>
                  <a:cubicBezTo>
                    <a:pt x="1953" y="5946"/>
                    <a:pt x="2205" y="6576"/>
                    <a:pt x="2583" y="6954"/>
                  </a:cubicBezTo>
                  <a:cubicBezTo>
                    <a:pt x="3056" y="7458"/>
                    <a:pt x="3749" y="7773"/>
                    <a:pt x="4474" y="7773"/>
                  </a:cubicBezTo>
                  <a:cubicBezTo>
                    <a:pt x="5104" y="7773"/>
                    <a:pt x="5702" y="7584"/>
                    <a:pt x="6175" y="7269"/>
                  </a:cubicBezTo>
                  <a:cubicBezTo>
                    <a:pt x="7089" y="6734"/>
                    <a:pt x="7656" y="5726"/>
                    <a:pt x="7656" y="4560"/>
                  </a:cubicBezTo>
                  <a:lnTo>
                    <a:pt x="7656" y="4213"/>
                  </a:lnTo>
                  <a:cubicBezTo>
                    <a:pt x="7656" y="3111"/>
                    <a:pt x="7152" y="1914"/>
                    <a:pt x="6238" y="1126"/>
                  </a:cubicBezTo>
                  <a:cubicBezTo>
                    <a:pt x="5461" y="405"/>
                    <a:pt x="4440" y="1"/>
                    <a:pt x="33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69;p40"/>
            <p:cNvSpPr/>
            <p:nvPr/>
          </p:nvSpPr>
          <p:spPr>
            <a:xfrm>
              <a:off x="-17825250" y="3710075"/>
              <a:ext cx="54375" cy="76425"/>
            </a:xfrm>
            <a:custGeom>
              <a:avLst/>
              <a:gdLst/>
              <a:ahLst/>
              <a:cxnLst/>
              <a:rect l="l" t="t" r="r" b="b"/>
              <a:pathLst>
                <a:path w="2175" h="3057" extrusionOk="0">
                  <a:moveTo>
                    <a:pt x="1103" y="1"/>
                  </a:moveTo>
                  <a:cubicBezTo>
                    <a:pt x="504" y="1"/>
                    <a:pt x="32" y="474"/>
                    <a:pt x="32" y="1041"/>
                  </a:cubicBezTo>
                  <a:cubicBezTo>
                    <a:pt x="32" y="1356"/>
                    <a:pt x="189" y="1639"/>
                    <a:pt x="410" y="1828"/>
                  </a:cubicBezTo>
                  <a:lnTo>
                    <a:pt x="0" y="2868"/>
                  </a:lnTo>
                  <a:cubicBezTo>
                    <a:pt x="252" y="2899"/>
                    <a:pt x="473" y="2931"/>
                    <a:pt x="662" y="3057"/>
                  </a:cubicBezTo>
                  <a:lnTo>
                    <a:pt x="1071" y="2112"/>
                  </a:lnTo>
                  <a:lnTo>
                    <a:pt x="1103" y="2112"/>
                  </a:lnTo>
                  <a:cubicBezTo>
                    <a:pt x="1702" y="2112"/>
                    <a:pt x="2174" y="1639"/>
                    <a:pt x="2174" y="1041"/>
                  </a:cubicBezTo>
                  <a:cubicBezTo>
                    <a:pt x="2174" y="474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" name="Google Shape;270;p40"/>
          <p:cNvSpPr txBox="1"/>
          <p:nvPr/>
        </p:nvSpPr>
        <p:spPr>
          <a:xfrm>
            <a:off x="1479497" y="3770829"/>
            <a:ext cx="9795963" cy="1260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3333" b="0" i="1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Uma abordagem de avaliação de impacto para programas de esquistossomose</a:t>
            </a:r>
            <a:endParaRPr kumimoji="0" sz="3333" b="0" i="1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08015" y="5893731"/>
            <a:ext cx="9907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lang="2070" sz="2800" noProof="0" dirty="0">
                <a:solidFill>
                  <a:srgbClr val="FFEDD9"/>
                </a:solidFill>
                <a:latin typeface="Arial"/>
              </a:rPr>
              <a:t>Recolha, processamento e diagnóstico de amostras de urina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51688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620054-48DD-FE0C-910E-1F7344121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3012" y="2883607"/>
            <a:ext cx="2667101" cy="312467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04762" y="331288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Filtração de urina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5339B4-522B-4EAF-B0AD-D4BC13E6127D}"/>
              </a:ext>
            </a:extLst>
          </p:cNvPr>
          <p:cNvSpPr/>
          <p:nvPr/>
        </p:nvSpPr>
        <p:spPr>
          <a:xfrm>
            <a:off x="719995" y="2445415"/>
            <a:ext cx="538138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Preparação, noite anterior ao levantamento: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Certifique-se de que os porta-filtros e as seringas estejam bem limpos e secos </a:t>
            </a:r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Desaparafuse o porta-filtro e insira um filtro Nuclepore entre as duas partes do porta-filtro 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Certifique-se de que o filtro esteja bem seguro na devida posição antes de aparafusar a unidade de novo</a:t>
            </a:r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C050C-2142-47F1-A786-37DFE1009790}"/>
              </a:ext>
            </a:extLst>
          </p:cNvPr>
          <p:cNvSpPr txBox="1"/>
          <p:nvPr/>
        </p:nvSpPr>
        <p:spPr>
          <a:xfrm>
            <a:off x="719994" y="1473964"/>
            <a:ext cx="10774652" cy="823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Finalidade: a filtração da urina identifica a presença e o número de ovos de </a:t>
            </a:r>
            <a:r>
              <a:rPr lang="2070" sz="2400" i="1" kern="0" dirty="0">
                <a:latin typeface="Calibri" panose="020F0502020204030204" pitchFamily="34" charset="0"/>
                <a:cs typeface="Calibri" panose="020F0502020204030204" pitchFamily="34" charset="0"/>
              </a:rPr>
              <a:t>Schistosoma haematobium </a:t>
            </a: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(prevalência e intensidade da infeção)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EE0E4F-C517-4A12-87B3-6319E5182115}"/>
              </a:ext>
            </a:extLst>
          </p:cNvPr>
          <p:cNvSpPr txBox="1"/>
          <p:nvPr/>
        </p:nvSpPr>
        <p:spPr>
          <a:xfrm>
            <a:off x="8146473" y="2883607"/>
            <a:ext cx="665901" cy="45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2070" sz="2400">
                <a:solidFill>
                  <a:srgbClr val="0070C0"/>
                </a:solidFill>
              </a:rPr>
              <a:t>(2)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D22ADB02-485C-67AF-FE2F-892E12C576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099" y="2883607"/>
            <a:ext cx="2667100" cy="3135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295020-8D57-813C-0A69-E8ECECBFAEBA}"/>
              </a:ext>
            </a:extLst>
          </p:cNvPr>
          <p:cNvSpPr txBox="1"/>
          <p:nvPr/>
        </p:nvSpPr>
        <p:spPr>
          <a:xfrm>
            <a:off x="11040166" y="2883607"/>
            <a:ext cx="665901" cy="45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2070" sz="2400">
                <a:solidFill>
                  <a:srgbClr val="0070C0"/>
                </a:solidFill>
              </a:rPr>
              <a:t>(3)</a:t>
            </a:r>
          </a:p>
        </p:txBody>
      </p:sp>
    </p:spTree>
    <p:extLst>
      <p:ext uri="{BB962C8B-B14F-4D97-AF65-F5344CB8AC3E}">
        <p14:creationId xmlns:p14="http://schemas.microsoft.com/office/powerpoint/2010/main" val="316147839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1331" y="265312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Filtração de urina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1D0C6D9-A47C-4413-B274-6A61FFA6B679}"/>
              </a:ext>
            </a:extLst>
          </p:cNvPr>
          <p:cNvSpPr txBox="1"/>
          <p:nvPr/>
        </p:nvSpPr>
        <p:spPr>
          <a:xfrm>
            <a:off x="622304" y="1387675"/>
            <a:ext cx="7800331" cy="52994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Clr>
                <a:srgbClr val="00B3C4"/>
              </a:buClr>
              <a:defRPr b="0" i="0"/>
            </a:pPr>
            <a:r>
              <a:rPr lang="2070" sz="24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Execução do procedimento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3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Agite e misture a urina e, em seguida, extraia 10 ml de urina para a seringa (ou, se for menos de 10 ml, extraia toda)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Fixe o porta-filtro (com o filtro dentro)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Mantendo a seringa na vertical, pressione o êmbolo para baixo a fim de empurrar a urina toda para um balde. 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Retire a unidade do filtro, encha a seringa de ar, volte a fixar a unidade e expulse o ar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40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Desaparafuse o porta-filtro e use uma pinça para retirar o filtro e pousá-lo no vidro do microscópio (com a parte superior do filtro sempre voltada para cima)</a:t>
            </a:r>
          </a:p>
        </p:txBody>
      </p:sp>
      <p:pic>
        <p:nvPicPr>
          <p:cNvPr id="3" name="Picture 2" descr="A picture containing indoor, dessert&#10;&#10;Description automatically generated">
            <a:extLst>
              <a:ext uri="{FF2B5EF4-FFF2-40B4-BE49-F238E27FC236}">
                <a16:creationId xmlns:a16="http://schemas.microsoft.com/office/drawing/2014/main" id="{D9F5B279-2F97-BCF0-9954-09C49604C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9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608" y="1213654"/>
            <a:ext cx="1699645" cy="27084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F32859-7E3F-B225-6C83-CF89E7092F51}"/>
              </a:ext>
            </a:extLst>
          </p:cNvPr>
          <p:cNvSpPr txBox="1"/>
          <p:nvPr/>
        </p:nvSpPr>
        <p:spPr>
          <a:xfrm>
            <a:off x="8498241" y="1338366"/>
            <a:ext cx="372889" cy="3661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(1)</a:t>
            </a: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6" name="Picture 5" descr="A syringe on a table&#10;&#10;Description automatically generated with low confidence">
            <a:extLst>
              <a:ext uri="{FF2B5EF4-FFF2-40B4-BE49-F238E27FC236}">
                <a16:creationId xmlns:a16="http://schemas.microsoft.com/office/drawing/2014/main" id="{A59E71F0-7E04-0C43-5BFF-A77F3A826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57246" y="1718042"/>
            <a:ext cx="2708451" cy="16996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27D6F7-9C3C-A1A0-C8D9-6031AF4A6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3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635" y="4031361"/>
            <a:ext cx="1700618" cy="23923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244F49-8FCD-A2CD-28BB-FE620B64DD74}"/>
              </a:ext>
            </a:extLst>
          </p:cNvPr>
          <p:cNvSpPr txBox="1"/>
          <p:nvPr/>
        </p:nvSpPr>
        <p:spPr>
          <a:xfrm>
            <a:off x="10395596" y="1338366"/>
            <a:ext cx="372889" cy="3661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(2)</a:t>
            </a: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4CDDD2-87EE-7844-3DF0-9A64EF224855}"/>
              </a:ext>
            </a:extLst>
          </p:cNvPr>
          <p:cNvSpPr txBox="1"/>
          <p:nvPr/>
        </p:nvSpPr>
        <p:spPr>
          <a:xfrm>
            <a:off x="8498241" y="4149051"/>
            <a:ext cx="372889" cy="3661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(3)</a:t>
            </a: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6" name="Picture 15" descr="A picture containing indoor&#10;&#10;Description automatically generated">
            <a:extLst>
              <a:ext uri="{FF2B5EF4-FFF2-40B4-BE49-F238E27FC236}">
                <a16:creationId xmlns:a16="http://schemas.microsoft.com/office/drawing/2014/main" id="{EB6DA26F-B797-B3C1-6134-2403AD891D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50" y="4031362"/>
            <a:ext cx="1699643" cy="23923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421F641-A46F-E814-469F-A0C9BC9DBBE1}"/>
              </a:ext>
            </a:extLst>
          </p:cNvPr>
          <p:cNvSpPr txBox="1"/>
          <p:nvPr/>
        </p:nvSpPr>
        <p:spPr>
          <a:xfrm>
            <a:off x="10375269" y="4149051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</a:t>
            </a: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4</a:t>
            </a: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020015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98A909D-46D6-48F2-B83A-04E7C80F6D68}"/>
              </a:ext>
            </a:extLst>
          </p:cNvPr>
          <p:cNvSpPr/>
          <p:nvPr/>
        </p:nvSpPr>
        <p:spPr>
          <a:xfrm>
            <a:off x="618835" y="1479673"/>
            <a:ext cx="6482922" cy="5078313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  <a:defRPr b="0" i="0"/>
            </a:pPr>
            <a:r>
              <a:rPr lang="2070" sz="2200" dirty="0">
                <a:cs typeface="Arial" panose="020B0604020202020204" pitchFamily="34" charset="0"/>
              </a:rPr>
              <a:t>Adicione uma gota de iodo de Lugol e aguarde 15 segundos antes de proceder à leitura no microscópio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  <a:defRPr b="0" i="0"/>
            </a:pPr>
            <a:r>
              <a:rPr lang="2070" sz="2200" dirty="0">
                <a:cs typeface="Arial" panose="020B0604020202020204" pitchFamily="34" charset="0"/>
              </a:rPr>
              <a:t>Efetue microscopia: veja o diapositivo</a:t>
            </a:r>
            <a:r>
              <a:rPr lang="en-US" sz="2200" dirty="0">
                <a:cs typeface="Arial" panose="020B0604020202020204" pitchFamily="34" charset="0"/>
              </a:rPr>
              <a:t> 13</a:t>
            </a:r>
            <a:endParaRPr lang="2070" sz="2200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  <a:defRPr b="0" i="0"/>
            </a:pPr>
            <a:r>
              <a:rPr lang="2070" sz="2200" dirty="0">
                <a:cs typeface="Arial" panose="020B0604020202020204" pitchFamily="34" charset="0"/>
              </a:rPr>
              <a:t>Se as lâminas forem guardadas para controlo de qualidade (recomendado), cubra o filtro manchado com uma tira de celofane embebida em glicerol. Potencialmente, adicione formalina a 4% ou solução SAF para armazenamento mais prolongado.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  <a:defRPr b="0" i="0"/>
            </a:pPr>
            <a:r>
              <a:rPr lang="2070" sz="2200" dirty="0">
                <a:cs typeface="Arial" panose="020B0604020202020204" pitchFamily="34" charset="0"/>
              </a:rPr>
              <a:t>Se as lâminas forem guardadas, mantenha-as no frigorífico para evitar a eclosão dos ovos.</a:t>
            </a:r>
          </a:p>
        </p:txBody>
      </p:sp>
      <p:pic>
        <p:nvPicPr>
          <p:cNvPr id="5" name="Picture 4" descr="A picture containing indoor, sitting, microscope, black&#10;&#10;Description automatically generated">
            <a:extLst>
              <a:ext uri="{FF2B5EF4-FFF2-40B4-BE49-F238E27FC236}">
                <a16:creationId xmlns:a16="http://schemas.microsoft.com/office/drawing/2014/main" id="{3B295DD1-A96F-EA38-716E-0FAFE79BE2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861" y="938093"/>
            <a:ext cx="1905059" cy="25400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BEF85E-9169-DC9C-1187-90F26C605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938092"/>
            <a:ext cx="2129742" cy="2540079"/>
          </a:xfrm>
          <a:prstGeom prst="rect">
            <a:avLst/>
          </a:prstGeom>
        </p:spPr>
      </p:pic>
      <p:pic>
        <p:nvPicPr>
          <p:cNvPr id="7" name="Picture 6" descr="A picture containing wall, indoor, dirty&#10;&#10;Description automatically generated">
            <a:extLst>
              <a:ext uri="{FF2B5EF4-FFF2-40B4-BE49-F238E27FC236}">
                <a16:creationId xmlns:a16="http://schemas.microsoft.com/office/drawing/2014/main" id="{67EECDEB-15AD-E5DA-2B40-0C908B186B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94820" y="3584477"/>
            <a:ext cx="2540081" cy="26505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6B5DDA-8780-9276-36EA-8FEDCA184357}"/>
              </a:ext>
            </a:extLst>
          </p:cNvPr>
          <p:cNvSpPr txBox="1"/>
          <p:nvPr/>
        </p:nvSpPr>
        <p:spPr>
          <a:xfrm>
            <a:off x="7534794" y="975207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</a:t>
            </a: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6</a:t>
            </a: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CFFB5-19C4-BD7F-0A11-7023C6AF2149}"/>
              </a:ext>
            </a:extLst>
          </p:cNvPr>
          <p:cNvSpPr txBox="1"/>
          <p:nvPr/>
        </p:nvSpPr>
        <p:spPr>
          <a:xfrm>
            <a:off x="10990117" y="975207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</a:t>
            </a: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7</a:t>
            </a: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597AE9-D1B6-C2C3-1AED-D34B7D823047}"/>
              </a:ext>
            </a:extLst>
          </p:cNvPr>
          <p:cNvSpPr txBox="1"/>
          <p:nvPr/>
        </p:nvSpPr>
        <p:spPr>
          <a:xfrm>
            <a:off x="8505360" y="3684592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</a:t>
            </a: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8</a:t>
            </a:r>
            <a:r>
              <a:rPr kumimoji="0" lang="2070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4E84FE-E2A6-615D-9ECA-494765FB9543}"/>
              </a:ext>
            </a:extLst>
          </p:cNvPr>
          <p:cNvSpPr txBox="1"/>
          <p:nvPr/>
        </p:nvSpPr>
        <p:spPr>
          <a:xfrm>
            <a:off x="618836" y="250537"/>
            <a:ext cx="6781800" cy="112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</a:rPr>
              <a:t>Filtração de urina</a:t>
            </a:r>
            <a:endParaRPr lang="en-US" sz="3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0655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3FCA25-BBFB-4F62-BFAA-32B303B9D7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50854" y="331788"/>
            <a:ext cx="6913563" cy="1016000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Microscopia da filtração de urina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F8BC5-4CB8-4C63-A665-1B6F7FB066B0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90063" y="1195235"/>
            <a:ext cx="6708512" cy="6219718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3800" dirty="0">
                <a:latin typeface="Calibri" panose="020F0502020204030204" pitchFamily="34" charset="0"/>
                <a:cs typeface="Calibri" panose="020F0502020204030204" pitchFamily="34" charset="0"/>
              </a:rPr>
              <a:t>Utilize uma objetiva 10x para examinar a lâmina, utilizando potencialmente uma ampliação maior para verificar ovos individuais (por exemplo, 40x)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3800" dirty="0">
                <a:latin typeface="Calibri" panose="020F0502020204030204" pitchFamily="34" charset="0"/>
                <a:cs typeface="Calibri" panose="020F0502020204030204" pitchFamily="34" charset="0"/>
              </a:rPr>
              <a:t>Começando num canto da amostra, examine sistematicamente TODA a amostra num esquema de ziguezague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3800" dirty="0">
                <a:latin typeface="Calibri" panose="020F0502020204030204" pitchFamily="34" charset="0"/>
                <a:cs typeface="Calibri" panose="020F0502020204030204" pitchFamily="34" charset="0"/>
              </a:rPr>
              <a:t>Ao passar para uma nova linha, mantenha uma pequena sobreposição do campo microscópico: um objeto no canto do campo é escolhido e levado para o lado oposto do campo. Depois, é examinado o segundo campo.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3800" dirty="0">
                <a:latin typeface="Calibri" panose="020F0502020204030204" pitchFamily="34" charset="0"/>
                <a:cs typeface="Calibri" panose="020F0502020204030204" pitchFamily="34" charset="0"/>
              </a:rPr>
              <a:t>Conte TODOS os ovos presentes utilizando contadores-registadores manuais. Certifique-se de não confundir contadores para espécies diferentes.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7D44A4-9CF3-ACCF-9C86-DF51E723E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7" y="1212911"/>
            <a:ext cx="4050041" cy="20198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513FAC-C758-F23A-BE5E-53F8730FBD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690" y="3625275"/>
            <a:ext cx="3768246" cy="25007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C240E-116F-40A2-D607-64636F6EBBA8}"/>
              </a:ext>
            </a:extLst>
          </p:cNvPr>
          <p:cNvSpPr txBox="1"/>
          <p:nvPr/>
        </p:nvSpPr>
        <p:spPr>
          <a:xfrm>
            <a:off x="7737795" y="1195235"/>
            <a:ext cx="739284" cy="305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0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(2)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7147C6-84B0-5CA9-6E36-D8F92523598A}"/>
              </a:ext>
            </a:extLst>
          </p:cNvPr>
          <p:cNvSpPr txBox="1"/>
          <p:nvPr/>
        </p:nvSpPr>
        <p:spPr>
          <a:xfrm>
            <a:off x="7833690" y="3631928"/>
            <a:ext cx="739284" cy="305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kumimoji="0" lang="2070" sz="20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(3)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88834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ECCAF-F4BC-496B-B948-756355BAF1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2762" y="340594"/>
            <a:ext cx="11166475" cy="1019175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Controlo de qualidade: filtração de urina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487091" y="1397674"/>
            <a:ext cx="794071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10% de todas as lâminas são selecionadas aleatoriamente e reexaminadas por um técnico mais experiente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/>
              <a:defRPr b="0" i="0"/>
            </a:pP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Os resultados são considerados discrepantes se as diferenças na contagem de ovos forem:</a:t>
            </a:r>
          </a:p>
          <a:p>
            <a:pPr>
              <a:spcAft>
                <a:spcPts val="1000"/>
              </a:spcAft>
              <a:buClr>
                <a:srgbClr val="00B3C4"/>
              </a:buClr>
              <a:defRPr b="0" i="0"/>
            </a:pP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	Para contagens abaixo de 50 ovos – mais de ±5 ovos</a:t>
            </a:r>
          </a:p>
          <a:p>
            <a:pPr>
              <a:spcAft>
                <a:spcPts val="1000"/>
              </a:spcAft>
              <a:buClr>
                <a:srgbClr val="00B3C4"/>
              </a:buClr>
              <a:defRPr b="0" i="0"/>
            </a:pPr>
            <a:r>
              <a:rPr lang="2070" sz="2200" dirty="0">
                <a:latin typeface="Calibri" panose="020F0502020204030204" pitchFamily="34" charset="0"/>
                <a:cs typeface="Calibri" panose="020F0502020204030204" pitchFamily="34" charset="0"/>
              </a:rPr>
              <a:t>	Para contagens acima de 50 ovos – mais de ±10%</a:t>
            </a:r>
          </a:p>
          <a:p>
            <a:pPr>
              <a:spcAft>
                <a:spcPts val="1000"/>
              </a:spcAft>
              <a:buClr>
                <a:srgbClr val="00B3C4"/>
              </a:buClr>
              <a:defRPr b="0" i="0"/>
            </a:pPr>
            <a:r>
              <a:rPr lang="2070" sz="22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Divergentes entre casos positivos e casos negativos de ovos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 startAt="3"/>
              <a:defRPr b="0" i="0"/>
            </a:pP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As lâminas discrepantes são relidas novamente por um terceiro técnico e a decisão final sobre os resultados é tomada com base nas três leituras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 startAt="3"/>
              <a:defRPr b="0" i="0"/>
            </a:pPr>
            <a:r>
              <a:rPr lang="2070" sz="2100" dirty="0">
                <a:latin typeface="Calibri" panose="020F0502020204030204" pitchFamily="34" charset="0"/>
                <a:cs typeface="Calibri" panose="020F0502020204030204" pitchFamily="34" charset="0"/>
              </a:rPr>
              <a:t>Se mais de 50% dos slides de CQ forem discrepantes em vários dias, o técnico principal deverá efetuar uma nova formação e discutir com o chefe da equipa de levantamento acerca das consequências adequadas.</a:t>
            </a:r>
          </a:p>
        </p:txBody>
      </p:sp>
      <p:pic>
        <p:nvPicPr>
          <p:cNvPr id="17" name="Picture Placeholder 6">
            <a:extLst>
              <a:ext uri="{FF2B5EF4-FFF2-40B4-BE49-F238E27FC236}">
                <a16:creationId xmlns:a16="http://schemas.microsoft.com/office/drawing/2014/main" id="{5B0AB7C8-9D11-41C5-A097-3DC62B3E7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383" y="1473483"/>
            <a:ext cx="3285526" cy="451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9870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ECCAF-F4BC-496B-B948-756355BAF1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7791" y="352636"/>
            <a:ext cx="11166475" cy="992187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Prontidão no terreno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616537" y="1387306"/>
            <a:ext cx="11187729" cy="540035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Antes do início do levantamento, realize uma sessão prática de meio dia como atualização sobre diagnósticos (ou de um dia inteiro se for a primeira vez da equipa) E um dia inteiro de prática como experiência-piloto numa escola próxima</a:t>
            </a:r>
          </a:p>
          <a:p>
            <a:pPr>
              <a:spcBef>
                <a:spcPts val="1200"/>
              </a:spcBef>
              <a:buClr>
                <a:srgbClr val="00B3C4"/>
              </a:buClr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400" b="1" dirty="0">
                <a:latin typeface="Calibri" panose="020F0502020204030204" pitchFamily="34" charset="0"/>
                <a:cs typeface="Calibri" panose="020F0502020204030204" pitchFamily="34" charset="0"/>
              </a:rPr>
              <a:t>Atualização de meio dia: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Determine quem são os técnicos laboratoriais superiores e mais experientes. Avalie o desempenho juntamente com os anos de experiência.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Verifique o material, discuta os procedimentos operacionais normalizados (PON) e o fluxo laboratorial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400" dirty="0">
                <a:latin typeface="Calibri" panose="020F0502020204030204" pitchFamily="34" charset="0"/>
                <a:cs typeface="Calibri" panose="020F0502020204030204" pitchFamily="34" charset="0"/>
              </a:rPr>
              <a:t>Efetue uma ronda inicial de diagnóstico com todos os passos e com toda a equipa em conjunto</a:t>
            </a:r>
          </a:p>
          <a:p>
            <a:pPr>
              <a:spcBef>
                <a:spcPts val="1200"/>
              </a:spcBef>
              <a:buClr>
                <a:srgbClr val="00B3C4"/>
              </a:buClr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06649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616402" y="1387308"/>
            <a:ext cx="11187729" cy="5016758"/>
          </a:xfrm>
          <a:prstGeom prst="rect">
            <a:avLst/>
          </a:prstGeom>
        </p:spPr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000" b="1" dirty="0">
                <a:latin typeface="Calibri" panose="020F0502020204030204" pitchFamily="34" charset="0"/>
                <a:cs typeface="Calibri" panose="020F0502020204030204" pitchFamily="34" charset="0"/>
              </a:rPr>
              <a:t>Dia prático (experiência-piloto):</a:t>
            </a:r>
            <a:endParaRPr lang="en-GB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Atribua técnicos de leitura e leitores de CQ 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Prepare um número adequado de amostras, por forma que cada leitor tenha pelo menos 4 lâminas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Após a leitura inicial, entregue imediatamente as lâminas ao técnico seguinte. Certifique-se de que os resultados não sejam copiados.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Compare os resultados de acordo com os critérios de CQ.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Todas as lâminas nas quais os critérios de CQ não sejam cumpridos devem ser relidas pelos leitores de CQ e os resultados devem ser discutidos com os leitores originais. Uma vez atingido o consenso, discuta os resultados com toda a equipa presente.</a:t>
            </a:r>
          </a:p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000" dirty="0">
                <a:latin typeface="Calibri" panose="020F0502020204030204" pitchFamily="34" charset="0"/>
                <a:cs typeface="Calibri" panose="020F0502020204030204" pitchFamily="34" charset="0"/>
              </a:rPr>
              <a:t>Após iniciadas as atividades de campo, verifique o CQ todos os dias para verificar se há membros da equipa com desempenho sistematicamente insatisfatório. Repita os passos da formação, se possível. Se a falta de desempenho adequado persistir após 1 a 2 semanas, discuta a possível substituição de pessoal com os gestores.</a:t>
            </a:r>
            <a:endParaRPr lang="en-GB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003F84-FCA5-9F7A-0103-D325A8738260}"/>
              </a:ext>
            </a:extLst>
          </p:cNvPr>
          <p:cNvSpPr txBox="1"/>
          <p:nvPr/>
        </p:nvSpPr>
        <p:spPr>
          <a:xfrm>
            <a:off x="615449" y="385450"/>
            <a:ext cx="11166475" cy="992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</a:rPr>
              <a:t>Prontidão no terreno</a:t>
            </a:r>
            <a:endParaRPr lang="en-GB" sz="3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01207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2070" dirty="0"/>
              <a:t>Dúvidas?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9603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2070" dirty="0"/>
              <a:t>Objetivos de formação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D3E35D-BF66-4769-9557-D44670FCAE32}"/>
              </a:ext>
            </a:extLst>
          </p:cNvPr>
          <p:cNvSpPr txBox="1"/>
          <p:nvPr/>
        </p:nvSpPr>
        <p:spPr>
          <a:xfrm>
            <a:off x="715760" y="1889600"/>
            <a:ext cx="11250228" cy="335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2070" sz="28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Neste módulo, aprenderá os passos seguintes dos métodos de laboratório </a:t>
            </a:r>
          </a:p>
          <a:p>
            <a:endParaRPr lang="en-US" sz="240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  <a:defRPr b="0" i="0"/>
            </a:pPr>
            <a:r>
              <a:rPr lang="2070" sz="28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Observação macroscópica</a:t>
            </a: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  <a:defRPr b="0" i="0"/>
            </a:pPr>
            <a:r>
              <a:rPr lang="2070" sz="28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Tira reagente Hemastix</a:t>
            </a: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  <a:defRPr b="0" i="0"/>
            </a:pPr>
            <a:r>
              <a:rPr lang="2070" sz="28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Filtração de urina (FU) </a:t>
            </a:r>
          </a:p>
          <a:p>
            <a:endParaRPr lang="en-US" sz="2400">
              <a:solidFill>
                <a:schemeClr val="bg2"/>
              </a:solidFill>
            </a:endParaRPr>
          </a:p>
          <a:p>
            <a:endParaRPr lang="en-US" sz="24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4945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2070" dirty="0"/>
              <a:t>Precauções de segurança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D3E35D-BF66-4769-9557-D44670FCAE32}"/>
              </a:ext>
            </a:extLst>
          </p:cNvPr>
          <p:cNvSpPr txBox="1"/>
          <p:nvPr/>
        </p:nvSpPr>
        <p:spPr>
          <a:xfrm>
            <a:off x="527863" y="2138726"/>
            <a:ext cx="110220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A urina deve ser considerada potencialmente infeciosa; use luvas e bata de laboratório</a:t>
            </a:r>
            <a:endParaRPr lang="en-US" sz="2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Os bancos, os instrumentos e o equipamento devem ser rotineiramente descontaminados com desinfetantes após a utilização</a:t>
            </a:r>
          </a:p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Os materiais contaminados com resíduos infeciosos devem ser desinfetados antes do descarte</a:t>
            </a:r>
          </a:p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É proibido beber ou comer durante os procedimentos laboratoriais</a:t>
            </a:r>
          </a:p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Devem ser usados ​​desinfetantes apropriados para descarte de materiais, espátulas de madeira e recipientes para espécimes contaminados, bem como para limpeza das bancadas de trabalho</a:t>
            </a:r>
          </a:p>
          <a:p>
            <a:pPr marL="342900" indent="-342900">
              <a:spcAft>
                <a:spcPts val="12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300" dirty="0">
                <a:latin typeface="Calibri" panose="020F0502020204030204" pitchFamily="34" charset="0"/>
                <a:cs typeface="Calibri" panose="020F0502020204030204" pitchFamily="34" charset="0"/>
              </a:rPr>
              <a:t>Os recipientes para espécimes usados ​​têm de ser desinfetados antes da lavagem</a:t>
            </a:r>
          </a:p>
        </p:txBody>
      </p:sp>
    </p:spTree>
    <p:extLst>
      <p:ext uri="{BB962C8B-B14F-4D97-AF65-F5344CB8AC3E}">
        <p14:creationId xmlns:p14="http://schemas.microsoft.com/office/powerpoint/2010/main" val="264197701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B5B26A-A1FC-427F-8F3A-52B7586009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9008" y="285664"/>
            <a:ext cx="9826625" cy="1122362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Equipamento necessário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5F034C-D501-440B-BF64-65C7D137F228}"/>
              </a:ext>
            </a:extLst>
          </p:cNvPr>
          <p:cNvSpPr txBox="1"/>
          <p:nvPr/>
        </p:nvSpPr>
        <p:spPr>
          <a:xfrm>
            <a:off x="619008" y="1174008"/>
            <a:ext cx="10352674" cy="5656642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>
              <a:lnSpc>
                <a:spcPct val="120000"/>
              </a:lnSpc>
              <a:defRPr b="0" i="0"/>
            </a:pPr>
            <a:r>
              <a:rPr lang="2070" sz="16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Vestuário de proteção: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Luvas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Bata de laboratório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Sapatos de biqueira fechada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  <a:defRPr b="0" i="0"/>
            </a:pPr>
            <a:r>
              <a:rPr lang="2070" sz="1600" i="1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Sangue na urina: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Frascos de urina (20 ml)</a:t>
            </a:r>
            <a:endParaRPr lang="en-GB" sz="1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>
                <a:latin typeface="Calibri" panose="020F0502020204030204" pitchFamily="34" charset="0"/>
                <a:cs typeface="Calibri" panose="020F0502020204030204" pitchFamily="34" charset="0"/>
              </a:rPr>
              <a:t>Tira reagente Hemastix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Frasco Hemastix com escala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defRPr b="0" i="0"/>
            </a:pPr>
            <a:r>
              <a:rPr lang="2070" sz="16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Filtração de urina: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Porta-filtro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Pinça/Fórceps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Seringa, plástico, 10 ml 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Lâminas de vidro para microscópio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Iodo de Lugol (solução de 5%)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Filtro de membrana Nuclepore, diâmetro de 13 mm/poros de 12 µm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endParaRPr lang="en-GB" sz="1600" spc="-1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defRPr b="0" i="0"/>
            </a:pPr>
            <a:r>
              <a:rPr lang="2070" sz="16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Exame microscópico: 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Microscópio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Contador-registador manual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defRPr b="0" i="0"/>
            </a:pPr>
            <a:r>
              <a:rPr lang="2070" sz="16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Desinfetantes e eliminação de resíduos: 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Balde (para descartar a urina)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Solução de hipoclorito a 1% (lixívia doméstica) 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Álcool desnaturado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Sabão medicinal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Luvas de lavagem de borracha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Toalhetes desinfetantes</a:t>
            </a: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Recipiente de resíduos (com desinfetante)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 spc="-1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 b="0" i="0"/>
            </a:pPr>
            <a:r>
              <a:rPr lang="2070" sz="16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Rotulagem de amostras e introdução de dados: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Códigos de barras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b="0" i="0"/>
            </a:pPr>
            <a:r>
              <a:rPr lang="2070" sz="1600" spc="-1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Telefone com formulário de resultados/formulário de registo de casos pré-instalado</a:t>
            </a:r>
          </a:p>
        </p:txBody>
      </p:sp>
    </p:spTree>
    <p:extLst>
      <p:ext uri="{BB962C8B-B14F-4D97-AF65-F5344CB8AC3E}">
        <p14:creationId xmlns:p14="http://schemas.microsoft.com/office/powerpoint/2010/main" val="375547470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79561" y="331001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Observação macroscópica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E76227-1968-4761-B47C-DF3E963D9D1D}"/>
              </a:ext>
            </a:extLst>
          </p:cNvPr>
          <p:cNvGrpSpPr/>
          <p:nvPr/>
        </p:nvGrpSpPr>
        <p:grpSpPr>
          <a:xfrm>
            <a:off x="379561" y="1473964"/>
            <a:ext cx="11450067" cy="5130461"/>
            <a:chOff x="581972" y="1334223"/>
            <a:chExt cx="8880743" cy="421771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560069F-8F2A-44F5-A61C-6F154213E91A}"/>
                </a:ext>
              </a:extLst>
            </p:cNvPr>
            <p:cNvSpPr/>
            <p:nvPr/>
          </p:nvSpPr>
          <p:spPr>
            <a:xfrm>
              <a:off x="581972" y="1334223"/>
              <a:ext cx="8880743" cy="797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1200"/>
                </a:spcBef>
                <a:buClr>
                  <a:schemeClr val="bg2"/>
                </a:buClr>
                <a:buFont typeface="Arial" panose="020B0604020202020204" pitchFamily="34" charset="0"/>
                <a:buChar char="•"/>
                <a:defRPr b="0" i="0"/>
              </a:pPr>
              <a:r>
                <a:rPr lang="2070" sz="2300" kern="0" dirty="0">
                  <a:latin typeface="Calibri" panose="020F0502020204030204" pitchFamily="34" charset="0"/>
                  <a:cs typeface="Calibri" panose="020F0502020204030204" pitchFamily="34" charset="0"/>
                </a:rPr>
                <a:t>Finalidade: a observação destina-se a identificar sangue visível na urina (macro-hematúria)</a:t>
              </a:r>
            </a:p>
            <a:p>
              <a:pPr marL="342900" indent="-342900">
                <a:spcBef>
                  <a:spcPts val="1200"/>
                </a:spcBef>
                <a:buClr>
                  <a:schemeClr val="bg2"/>
                </a:buClr>
                <a:buFont typeface="Arial" panose="020B0604020202020204" pitchFamily="34" charset="0"/>
                <a:buChar char="•"/>
                <a:defRPr b="0" i="0"/>
              </a:pPr>
              <a:r>
                <a:rPr lang="2070" sz="2400" kern="0" dirty="0">
                  <a:latin typeface="Calibri" panose="020F0502020204030204" pitchFamily="34" charset="0"/>
                  <a:cs typeface="Calibri" panose="020F0502020204030204" pitchFamily="34" charset="0"/>
                </a:rPr>
                <a:t>Tem de o registar se conseguir ver sangue no espécime</a:t>
              </a:r>
            </a:p>
          </p:txBody>
        </p:sp>
        <p:pic>
          <p:nvPicPr>
            <p:cNvPr id="7" name="Picture 2" descr="Image result for macroscopic haematuria">
              <a:extLst>
                <a:ext uri="{FF2B5EF4-FFF2-40B4-BE49-F238E27FC236}">
                  <a16:creationId xmlns:a16="http://schemas.microsoft.com/office/drawing/2014/main" id="{3208E921-B018-4956-9FFE-475B117440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21738" y="2292615"/>
              <a:ext cx="3259322" cy="3259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9C69A6-EC6D-4EB8-BD8F-19ACB87859AF}"/>
                </a:ext>
              </a:extLst>
            </p:cNvPr>
            <p:cNvSpPr/>
            <p:nvPr/>
          </p:nvSpPr>
          <p:spPr>
            <a:xfrm>
              <a:off x="804813" y="3874621"/>
              <a:ext cx="1654167" cy="1404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  <a:buClr>
                  <a:srgbClr val="00B3C4"/>
                </a:buClr>
                <a:defRPr b="0" i="0"/>
              </a:pPr>
              <a:r>
                <a:rPr lang="2070" sz="2400" kern="0">
                  <a:latin typeface="Calibri" panose="020F0502020204030204" pitchFamily="34" charset="0"/>
                  <a:cs typeface="Calibri" panose="020F0502020204030204" pitchFamily="34" charset="0"/>
                </a:rPr>
                <a:t>Hematúria macroscópica</a:t>
              </a:r>
            </a:p>
            <a:p>
              <a:pPr>
                <a:spcBef>
                  <a:spcPts val="1200"/>
                </a:spcBef>
                <a:buClr>
                  <a:srgbClr val="00B3C4"/>
                </a:buClr>
                <a:defRPr b="0" i="0"/>
              </a:pPr>
              <a:r>
                <a:rPr lang="2070" sz="2400" b="1" kern="0">
                  <a:latin typeface="Calibri" panose="020F0502020204030204" pitchFamily="34" charset="0"/>
                  <a:cs typeface="Calibri" panose="020F0502020204030204" pitchFamily="34" charset="0"/>
                </a:rPr>
                <a:t>SIM</a:t>
              </a:r>
              <a:r>
                <a:rPr lang="2070" sz="2400" b="0" kern="0">
                  <a:latin typeface="Calibri" panose="020F0502020204030204" pitchFamily="34" charset="0"/>
                  <a:cs typeface="Calibri" panose="020F0502020204030204" pitchFamily="34" charset="0"/>
                </a:rPr>
                <a:t>, sangue visível na urina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0EC851-D320-44C8-9A08-6BA5A7903C97}"/>
                </a:ext>
              </a:extLst>
            </p:cNvPr>
            <p:cNvSpPr/>
            <p:nvPr/>
          </p:nvSpPr>
          <p:spPr>
            <a:xfrm>
              <a:off x="6925844" y="3874621"/>
              <a:ext cx="1980886" cy="11036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  <a:buClr>
                  <a:srgbClr val="00B3C4"/>
                </a:buClr>
                <a:defRPr b="0" i="0"/>
              </a:pPr>
              <a:r>
                <a:rPr lang="2070" sz="2400" kern="0">
                  <a:latin typeface="Calibri" panose="020F0502020204030204" pitchFamily="34" charset="0"/>
                  <a:cs typeface="Calibri" panose="020F0502020204030204" pitchFamily="34" charset="0"/>
                </a:rPr>
                <a:t>Urina escura </a:t>
              </a:r>
            </a:p>
            <a:p>
              <a:pPr>
                <a:spcBef>
                  <a:spcPts val="1200"/>
                </a:spcBef>
                <a:buClr>
                  <a:srgbClr val="00B3C4"/>
                </a:buClr>
                <a:defRPr b="0" i="0"/>
              </a:pPr>
              <a:r>
                <a:rPr lang="2070" sz="2400" b="1" kern="0">
                  <a:latin typeface="Calibri" panose="020F0502020204030204" pitchFamily="34" charset="0"/>
                  <a:cs typeface="Calibri" panose="020F0502020204030204" pitchFamily="34" charset="0"/>
                </a:rPr>
                <a:t>NÃO</a:t>
              </a:r>
              <a:r>
                <a:rPr lang="2070" sz="2400" b="0" kern="0">
                  <a:latin typeface="Calibri" panose="020F0502020204030204" pitchFamily="34" charset="0"/>
                  <a:cs typeface="Calibri" panose="020F0502020204030204" pitchFamily="34" charset="0"/>
                </a:rPr>
                <a:t>, sangue visível na urina</a:t>
              </a: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099ED3D7-1B06-45DA-BE8E-931C42D58200}"/>
                </a:ext>
              </a:extLst>
            </p:cNvPr>
            <p:cNvSpPr/>
            <p:nvPr/>
          </p:nvSpPr>
          <p:spPr>
            <a:xfrm>
              <a:off x="2232837" y="3922276"/>
              <a:ext cx="864782" cy="316643"/>
            </a:xfrm>
            <a:prstGeom prst="rightArrow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8D824BB2-E642-4A48-81EF-D3526E1BF549}"/>
                </a:ext>
              </a:extLst>
            </p:cNvPr>
            <p:cNvSpPr/>
            <p:nvPr/>
          </p:nvSpPr>
          <p:spPr>
            <a:xfrm rot="10800000">
              <a:off x="5954008" y="3922276"/>
              <a:ext cx="864782" cy="316643"/>
            </a:xfrm>
            <a:prstGeom prst="rightArrow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1879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0825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dirty="0">
                <a:latin typeface="Calibri" panose="020F0502020204030204" pitchFamily="34" charset="0"/>
                <a:cs typeface="Calibri" panose="020F0502020204030204" pitchFamily="34" charset="0"/>
              </a:rPr>
              <a:t>Tira reagente Hemastix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75F85B-F038-4D6B-B4CC-32E613A87E09}"/>
              </a:ext>
            </a:extLst>
          </p:cNvPr>
          <p:cNvSpPr/>
          <p:nvPr/>
        </p:nvSpPr>
        <p:spPr>
          <a:xfrm>
            <a:off x="618993" y="1373207"/>
            <a:ext cx="11037694" cy="134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Finalidade: a tira reagente Hemastix testa a presença de sangue não visível na urina (micro-hematúria)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Certifique-se de que tal seja efetuado até 2 horas após a recolha</a:t>
            </a:r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48E41D-9A68-4D8B-9965-3ED4ED0FC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3" t="13102" r="11635" b="196"/>
          <a:stretch>
            <a:fillRect/>
          </a:stretch>
        </p:blipFill>
        <p:spPr>
          <a:xfrm>
            <a:off x="9116292" y="2325533"/>
            <a:ext cx="1859234" cy="22341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AA0D2B-A05D-4D5E-A5AF-5710E53B38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2" t="13149" r="24062"/>
          <a:stretch>
            <a:fillRect/>
          </a:stretch>
        </p:blipFill>
        <p:spPr>
          <a:xfrm>
            <a:off x="9116292" y="4647024"/>
            <a:ext cx="1859234" cy="21666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26D196-EC46-4F52-958A-5E6492871662}"/>
              </a:ext>
            </a:extLst>
          </p:cNvPr>
          <p:cNvSpPr txBox="1"/>
          <p:nvPr/>
        </p:nvSpPr>
        <p:spPr>
          <a:xfrm>
            <a:off x="10572827" y="2325533"/>
            <a:ext cx="462730" cy="36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 b="0" i="0"/>
            </a:pPr>
            <a:r>
              <a:rPr lang="2070">
                <a:solidFill>
                  <a:schemeClr val="accent3"/>
                </a:solidFill>
              </a:rPr>
              <a:t>(3)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4B9630-CB4C-400B-94D3-8060C8D143CD}"/>
              </a:ext>
            </a:extLst>
          </p:cNvPr>
          <p:cNvSpPr txBox="1"/>
          <p:nvPr/>
        </p:nvSpPr>
        <p:spPr>
          <a:xfrm>
            <a:off x="10532776" y="4733102"/>
            <a:ext cx="462730" cy="36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 b="0" i="0"/>
            </a:pPr>
            <a:r>
              <a:rPr lang="2070">
                <a:solidFill>
                  <a:schemeClr val="accent3"/>
                </a:solidFill>
              </a:rPr>
              <a:t>(4)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57EA518-C5EE-4474-97A5-7EA7E75E89F3}"/>
              </a:ext>
            </a:extLst>
          </p:cNvPr>
          <p:cNvSpPr/>
          <p:nvPr/>
        </p:nvSpPr>
        <p:spPr>
          <a:xfrm>
            <a:off x="618993" y="3163442"/>
            <a:ext cx="7480057" cy="3112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Certifique-se de estar a usar luvas 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Retire uma tira do frasco e cole o “código de barras da tira reagente” no recipiente do espécime de urina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Mergulhe completamente as áreas reagentes da tira no espécime de urina por alguns segundos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Ao retirar a tira, passe a borda contra a orla do recipiente para remover qualquer excesso de urina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693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95874" y="269270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Tira reagente Hemastix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B908A1-3714-4F82-8A97-981705A73167}"/>
              </a:ext>
            </a:extLst>
          </p:cNvPr>
          <p:cNvSpPr txBox="1"/>
          <p:nvPr/>
        </p:nvSpPr>
        <p:spPr>
          <a:xfrm>
            <a:off x="617798" y="1372610"/>
            <a:ext cx="10978328" cy="2501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 startAt="5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Ponha a tira horizontalmente sobre a mesa ou em cima do recipiente da urina, para que os produtos químicos não se misturem </a:t>
            </a:r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 startAt="5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Leia a tira entre 1 e 2 minutos após ter sido mergulhada na urina. </a:t>
            </a:r>
            <a:r>
              <a:rPr lang="2070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Quaisquer alterações de cor que apareçam após 2 minutos não têm valor diagnóstico e devem ser ignoradas </a:t>
            </a:r>
            <a:endParaRPr lang="en-GB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hangingPunct="1">
              <a:spcBef>
                <a:spcPts val="1200"/>
              </a:spcBef>
              <a:buClr>
                <a:srgbClr val="00B3C4"/>
              </a:buClr>
              <a:defRPr/>
            </a:pPr>
            <a:endParaRPr lang="en-GB" sz="1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picture containing table, indoor, cup, food&#10;&#10;Description automatically generated">
            <a:extLst>
              <a:ext uri="{FF2B5EF4-FFF2-40B4-BE49-F238E27FC236}">
                <a16:creationId xmlns:a16="http://schemas.microsoft.com/office/drawing/2014/main" id="{057A0BCB-04C7-20A7-832E-2C6735091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315" y="3429000"/>
            <a:ext cx="8399207" cy="3159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8BC3E1-7F0B-3AC2-9731-D858C69B4404}"/>
              </a:ext>
            </a:extLst>
          </p:cNvPr>
          <p:cNvSpPr txBox="1"/>
          <p:nvPr/>
        </p:nvSpPr>
        <p:spPr>
          <a:xfrm>
            <a:off x="9648772" y="3429000"/>
            <a:ext cx="462730" cy="36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 b="0" i="0"/>
            </a:pPr>
            <a:r>
              <a:rPr lang="2070">
                <a:solidFill>
                  <a:schemeClr val="accent3"/>
                </a:solidFill>
              </a:rPr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5326553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3307" y="263022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Tira reagente Hemastix</a:t>
            </a:r>
          </a:p>
        </p:txBody>
      </p:sp>
      <p:pic>
        <p:nvPicPr>
          <p:cNvPr id="2050" name="Picture 2" descr="Figure 2 Hemastix test. Dipstick test for blood: values from1-6 based on colour development.">
            <a:extLst>
              <a:ext uri="{FF2B5EF4-FFF2-40B4-BE49-F238E27FC236}">
                <a16:creationId xmlns:a16="http://schemas.microsoft.com/office/drawing/2014/main" id="{9DC8F28E-10A6-4729-B052-0D3FCA6FC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" t="3276" r="3761" b="8743"/>
          <a:stretch>
            <a:fillRect/>
          </a:stretch>
        </p:blipFill>
        <p:spPr bwMode="auto">
          <a:xfrm>
            <a:off x="7953555" y="1385385"/>
            <a:ext cx="3978562" cy="294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B908A1-3714-4F82-8A97-981705A73167}"/>
              </a:ext>
            </a:extLst>
          </p:cNvPr>
          <p:cNvSpPr txBox="1"/>
          <p:nvPr/>
        </p:nvSpPr>
        <p:spPr>
          <a:xfrm>
            <a:off x="623307" y="1385385"/>
            <a:ext cx="7103242" cy="4576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bg2"/>
              </a:buClr>
              <a:buSzTx/>
              <a:buFont typeface="+mj-lt"/>
              <a:buAutoNum type="arabicPeriod" startAt="7"/>
              <a:defRPr b="0" i="0"/>
            </a:pPr>
            <a:r>
              <a:rPr lang="2070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Compare a cor da tira com a tabela de cores no rótulo do frasco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accent5"/>
              </a:buClr>
              <a:buSzTx/>
              <a:defRPr/>
            </a:pPr>
            <a:endParaRPr lang="en-US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NÃO ENCOSTE A TIRA À TABELA DE CORES, PORQUE SUJARÁ A TABELA</a:t>
            </a: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endParaRPr lang="en-US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endParaRPr lang="en-US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 b="0" i="0"/>
            </a:pPr>
            <a:r>
              <a:rPr lang="2070" sz="2100" kern="0" dirty="0">
                <a:latin typeface="Calibri" panose="020F0502020204030204" pitchFamily="34" charset="0"/>
                <a:cs typeface="Calibri" panose="020F0502020204030204" pitchFamily="34" charset="0"/>
              </a:rPr>
              <a:t>A ordem das leituras na tabela de cores corresponderá à ordem dos resultados a inserir no telefone, ou seja,  </a:t>
            </a:r>
          </a:p>
          <a:p>
            <a:pPr defTabSz="914400" hangingPunct="1">
              <a:spcBef>
                <a:spcPts val="1200"/>
              </a:spcBef>
              <a:buClr>
                <a:srgbClr val="00B3C4"/>
              </a:buClr>
              <a:defRPr/>
            </a:pPr>
            <a:endParaRPr lang="en-GB" sz="1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D26733-CBB5-4B54-B3A5-6D1B88F29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582879"/>
              </p:ext>
            </p:extLst>
          </p:nvPr>
        </p:nvGraphicFramePr>
        <p:xfrm>
          <a:off x="7953555" y="4790784"/>
          <a:ext cx="4188222" cy="1851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8222">
                  <a:extLst>
                    <a:ext uri="{9D8B030D-6E8A-4147-A177-3AD203B41FA5}">
                      <a16:colId xmlns:a16="http://schemas.microsoft.com/office/drawing/2014/main" val="607265161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20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 = Nenhum (negativo)</a:t>
                      </a:r>
                      <a:endParaRPr lang="en-GB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77348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19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= Não hemolisado, vestígios/moderado </a:t>
                      </a:r>
                      <a:endParaRPr lang="en-GB" sz="1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02660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20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= Hemolisado, vestígios</a:t>
                      </a:r>
                      <a:endParaRPr lang="en-GB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7754603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20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= +</a:t>
                      </a:r>
                      <a:endParaRPr lang="en-GB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352297"/>
                  </a:ext>
                </a:extLst>
              </a:tr>
              <a:tr h="21661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20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= ++</a:t>
                      </a:r>
                      <a:endParaRPr lang="en-GB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80135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>
                        <a:defRPr b="0" i="0"/>
                      </a:pPr>
                      <a:r>
                        <a:rPr lang="2070" sz="20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= +++</a:t>
                      </a:r>
                      <a:endParaRPr lang="en-GB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14545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480E165-A31F-41D0-AFE3-A973FEF0FE7F}"/>
              </a:ext>
            </a:extLst>
          </p:cNvPr>
          <p:cNvSpPr txBox="1"/>
          <p:nvPr/>
        </p:nvSpPr>
        <p:spPr>
          <a:xfrm>
            <a:off x="7953555" y="1473200"/>
            <a:ext cx="467261" cy="3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2070">
                <a:solidFill>
                  <a:srgbClr val="00B3C4"/>
                </a:solidFill>
              </a:rPr>
              <a:t>(7)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F3268C9-C31D-4017-963F-438E5323940B}"/>
              </a:ext>
            </a:extLst>
          </p:cNvPr>
          <p:cNvSpPr/>
          <p:nvPr/>
        </p:nvSpPr>
        <p:spPr>
          <a:xfrm>
            <a:off x="6096000" y="5087448"/>
            <a:ext cx="1114976" cy="385167"/>
          </a:xfrm>
          <a:prstGeom prst="rightArrow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37290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3163" y="260148"/>
            <a:ext cx="6781800" cy="1122363"/>
          </a:xfrm>
        </p:spPr>
        <p:txBody>
          <a:bodyPr/>
          <a:lstStyle/>
          <a:p>
            <a:pPr>
              <a:defRPr b="0" i="0"/>
            </a:pPr>
            <a:r>
              <a:rPr lang="2070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Filtração de urina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E4FBC7-D4E8-4D90-83DE-C29A71E6FEBB}"/>
              </a:ext>
            </a:extLst>
          </p:cNvPr>
          <p:cNvSpPr/>
          <p:nvPr/>
        </p:nvSpPr>
        <p:spPr>
          <a:xfrm>
            <a:off x="618836" y="1372899"/>
            <a:ext cx="6644980" cy="5242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00B3C4"/>
              </a:buClr>
              <a:defRPr b="0" i="0"/>
            </a:pPr>
            <a:r>
              <a:rPr lang="2070" sz="2400" i="1" kern="0" dirty="0">
                <a:latin typeface="Calibri" panose="020F0502020204030204" pitchFamily="34" charset="0"/>
                <a:cs typeface="Calibri" panose="020F0502020204030204" pitchFamily="34" charset="0"/>
              </a:rPr>
              <a:t>Equipamento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Equipamento geral – luvas, microscópios, etc.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Recipiente de urina (250 ml) = REUTILIZÁVEL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Porta-filtro Swinnex = REUTILIZÁVEL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Pinça/Fórceps = REUTILIZÁVEL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Seringa, plástico, 10 ml = REUTILIZÁVEL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Filtro de membrana Nuclepore, diâmetro de 13 mm/poros de 12 a 25 µm 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Lâminas de vidro para microscópio = REUTILIZÁVEIS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en-US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2070" sz="2200" kern="0" dirty="0">
                <a:latin typeface="Calibri" panose="020F0502020204030204" pitchFamily="34" charset="0"/>
                <a:cs typeface="Calibri" panose="020F0502020204030204" pitchFamily="34" charset="0"/>
              </a:rPr>
              <a:t>odo de Lugol (solução de 5%)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b="0" i="0"/>
            </a:pPr>
            <a:r>
              <a:rPr lang="2070" sz="2200" i="1" kern="0" dirty="0">
                <a:latin typeface="Calibri" panose="020F0502020204030204" pitchFamily="34" charset="0"/>
                <a:cs typeface="Calibri" panose="020F0502020204030204" pitchFamily="34" charset="0"/>
              </a:rPr>
              <a:t>Potencialmente: tiras de celofane (hidrofílicas, espessura de 30 a 50 µm), embebidas em glicerol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A710C38-3BCC-4C7B-8190-816FC100E05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6109" y="1372899"/>
            <a:ext cx="4257964" cy="518928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4EB19867-5205-96AA-E4DE-6610B3245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938" y="1661020"/>
            <a:ext cx="1166069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Pinça</a:t>
            </a:r>
            <a:endParaRPr lang="en-US" sz="20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16CA21C5-2053-3BE4-A2CB-E78AC012C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938" y="2897391"/>
            <a:ext cx="805343" cy="5232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Filtro de papel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A3AC6858-A4E1-F8AE-12E1-2571B9A31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664" y="5254483"/>
            <a:ext cx="1321265" cy="61555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Porta-</a:t>
            </a:r>
            <a:r>
              <a:rPr lang="fr-FR" sz="17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filtro</a:t>
            </a:r>
            <a:r>
              <a:rPr lang="fr-FR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(3 partes)</a:t>
            </a:r>
            <a:endParaRPr lang="en-US" sz="17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0ABB6335-9429-ADD5-0236-E97887D97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6222" y="5617179"/>
            <a:ext cx="1114262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Seringa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64156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8.04.09"/>
  <p:tag name="AS_TITLE" val="Aspose.Slides for .NET 4.0 Client Profile"/>
  <p:tag name="AS_VERSION" val="18.4"/>
</p:tagLst>
</file>

<file path=ppt/theme/theme1.xml><?xml version="1.0" encoding="utf-8"?>
<a:theme xmlns:a="http://schemas.openxmlformats.org/drawingml/2006/main" name="VINTAGE DISEASE">
  <a:themeElements>
    <a:clrScheme name="Simple Light">
      <a:dk1>
        <a:srgbClr val="242424"/>
      </a:dk1>
      <a:lt1>
        <a:srgbClr val="FFFFFF"/>
      </a:lt1>
      <a:dk2>
        <a:srgbClr val="FFEDD9"/>
      </a:dk2>
      <a:lt2>
        <a:srgbClr val="EEEEEE"/>
      </a:lt2>
      <a:accent1>
        <a:srgbClr val="4FBBD2"/>
      </a:accent1>
      <a:accent2>
        <a:srgbClr val="0085A0"/>
      </a:accent2>
      <a:accent3>
        <a:srgbClr val="21A8A4"/>
      </a:accent3>
      <a:accent4>
        <a:srgbClr val="F27050"/>
      </a:accent4>
      <a:accent5>
        <a:srgbClr val="FFA733"/>
      </a:accent5>
      <a:accent6>
        <a:srgbClr val="173F6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Microsoft Office PowerPoint</Application>
  <PresentationFormat>Widescreen</PresentationFormat>
  <Paragraphs>158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Anton</vt:lpstr>
      <vt:lpstr>Arial</vt:lpstr>
      <vt:lpstr>Calibri</vt:lpstr>
      <vt:lpstr>Space Mono</vt:lpstr>
      <vt:lpstr>VINTAGE DISEASE</vt:lpstr>
      <vt:lpstr>Avaliações Práticas e de Precisão da SCH</vt:lpstr>
      <vt:lpstr>Objetivos de formação</vt:lpstr>
      <vt:lpstr>Precauções de segurança</vt:lpstr>
      <vt:lpstr>Equipamento necessário</vt:lpstr>
      <vt:lpstr>Observação macroscópica</vt:lpstr>
      <vt:lpstr>Tira reagente Hemastix</vt:lpstr>
      <vt:lpstr>Tira reagente Hemastix</vt:lpstr>
      <vt:lpstr>Tira reagente Hemastix</vt:lpstr>
      <vt:lpstr>Filtração de urina</vt:lpstr>
      <vt:lpstr>Filtração de urina</vt:lpstr>
      <vt:lpstr>Filtração de urina</vt:lpstr>
      <vt:lpstr>PowerPoint Presentation</vt:lpstr>
      <vt:lpstr>Microscopia da filtração de urina</vt:lpstr>
      <vt:lpstr>Controlo de qualidade: filtração de urina</vt:lpstr>
      <vt:lpstr>Prontidão no terreno</vt:lpstr>
      <vt:lpstr>PowerPoint Presentation</vt:lpstr>
      <vt:lpstr>Dúvidas?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Practical &amp; Precision Assessments</dc:title>
  <dc:creator>Katherine Gass</dc:creator>
  <cp:lastModifiedBy>Fiona Fleming</cp:lastModifiedBy>
  <cp:revision>8</cp:revision>
  <dcterms:created xsi:type="dcterms:W3CDTF">2023-09-15T15:00:28Z</dcterms:created>
  <dcterms:modified xsi:type="dcterms:W3CDTF">2024-06-14T10:56:00Z</dcterms:modified>
</cp:coreProperties>
</file>