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72" r:id="rId3"/>
    <p:sldId id="273" r:id="rId4"/>
    <p:sldId id="274" r:id="rId5"/>
    <p:sldId id="275" r:id="rId6"/>
    <p:sldId id="276" r:id="rId7"/>
    <p:sldId id="277" r:id="rId8"/>
    <p:sldId id="278" r:id="rId9"/>
    <p:sldId id="279" r:id="rId10"/>
    <p:sldId id="280" r:id="rId11"/>
  </p:sldIdLst>
  <p:sldSz cx="12192000" cy="6858000"/>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F0FDC7-C4C9-4AE2-AAEF-66D34B50E789}" v="3" dt="2024-06-14T12:31:32.6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58" d="100"/>
          <a:sy n="58" d="100"/>
        </p:scale>
        <p:origin x="96" y="1206"/>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ona Fleming" userId="b5097439-94d7-4019-90d8-0c83209e33b0" providerId="ADAL" clId="{BFF0FDC7-C4C9-4AE2-AAEF-66D34B50E789}"/>
    <pc:docChg chg="undo custSel modSld">
      <pc:chgData name="Fiona Fleming" userId="b5097439-94d7-4019-90d8-0c83209e33b0" providerId="ADAL" clId="{BFF0FDC7-C4C9-4AE2-AAEF-66D34B50E789}" dt="2024-06-14T12:34:26.558" v="28" actId="403"/>
      <pc:docMkLst>
        <pc:docMk/>
      </pc:docMkLst>
      <pc:sldChg chg="modSp mod">
        <pc:chgData name="Fiona Fleming" userId="b5097439-94d7-4019-90d8-0c83209e33b0" providerId="ADAL" clId="{BFF0FDC7-C4C9-4AE2-AAEF-66D34B50E789}" dt="2024-06-14T12:34:26.558" v="28" actId="403"/>
        <pc:sldMkLst>
          <pc:docMk/>
          <pc:sldMk cId="2235200111" sldId="274"/>
        </pc:sldMkLst>
        <pc:spChg chg="mod">
          <ac:chgData name="Fiona Fleming" userId="b5097439-94d7-4019-90d8-0c83209e33b0" providerId="ADAL" clId="{BFF0FDC7-C4C9-4AE2-AAEF-66D34B50E789}" dt="2024-06-14T12:34:26.558" v="28" actId="403"/>
          <ac:spMkLst>
            <pc:docMk/>
            <pc:sldMk cId="2235200111" sldId="274"/>
            <ac:spMk id="2" creationId="{9A452ACC-BEE7-4866-B807-611AB5081651}"/>
          </ac:spMkLst>
        </pc:spChg>
      </pc:sldChg>
      <pc:sldChg chg="modSp mod">
        <pc:chgData name="Fiona Fleming" userId="b5097439-94d7-4019-90d8-0c83209e33b0" providerId="ADAL" clId="{BFF0FDC7-C4C9-4AE2-AAEF-66D34B50E789}" dt="2024-06-14T12:34:12.834" v="23" actId="208"/>
        <pc:sldMkLst>
          <pc:docMk/>
          <pc:sldMk cId="1459874285" sldId="275"/>
        </pc:sldMkLst>
        <pc:spChg chg="mod">
          <ac:chgData name="Fiona Fleming" userId="b5097439-94d7-4019-90d8-0c83209e33b0" providerId="ADAL" clId="{BFF0FDC7-C4C9-4AE2-AAEF-66D34B50E789}" dt="2024-06-14T12:34:09.106" v="22" actId="208"/>
          <ac:spMkLst>
            <pc:docMk/>
            <pc:sldMk cId="1459874285" sldId="275"/>
            <ac:spMk id="4" creationId="{2B1C6D10-5EAC-4D7D-8C96-2A4A82A7C140}"/>
          </ac:spMkLst>
        </pc:spChg>
        <pc:spChg chg="mod">
          <ac:chgData name="Fiona Fleming" userId="b5097439-94d7-4019-90d8-0c83209e33b0" providerId="ADAL" clId="{BFF0FDC7-C4C9-4AE2-AAEF-66D34B50E789}" dt="2024-06-14T12:34:12.834" v="23" actId="208"/>
          <ac:spMkLst>
            <pc:docMk/>
            <pc:sldMk cId="1459874285" sldId="275"/>
            <ac:spMk id="5" creationId="{3C3B2DC1-8693-0FEB-A5FB-178EA0B24525}"/>
          </ac:spMkLst>
        </pc:spChg>
      </pc:sldChg>
      <pc:sldChg chg="modSp mod">
        <pc:chgData name="Fiona Fleming" userId="b5097439-94d7-4019-90d8-0c83209e33b0" providerId="ADAL" clId="{BFF0FDC7-C4C9-4AE2-AAEF-66D34B50E789}" dt="2024-06-14T12:33:42.166" v="18" actId="404"/>
        <pc:sldMkLst>
          <pc:docMk/>
          <pc:sldMk cId="3508237872" sldId="276"/>
        </pc:sldMkLst>
        <pc:spChg chg="mod">
          <ac:chgData name="Fiona Fleming" userId="b5097439-94d7-4019-90d8-0c83209e33b0" providerId="ADAL" clId="{BFF0FDC7-C4C9-4AE2-AAEF-66D34B50E789}" dt="2024-06-14T12:33:42.166" v="18" actId="404"/>
          <ac:spMkLst>
            <pc:docMk/>
            <pc:sldMk cId="3508237872" sldId="276"/>
            <ac:spMk id="2" creationId="{9A452ACC-BEE7-4866-B807-611AB5081651}"/>
          </ac:spMkLst>
        </pc:spChg>
      </pc:sldChg>
      <pc:sldChg chg="modSp mod">
        <pc:chgData name="Fiona Fleming" userId="b5097439-94d7-4019-90d8-0c83209e33b0" providerId="ADAL" clId="{BFF0FDC7-C4C9-4AE2-AAEF-66D34B50E789}" dt="2024-06-14T12:33:35.628" v="16" actId="404"/>
        <pc:sldMkLst>
          <pc:docMk/>
          <pc:sldMk cId="2702340881" sldId="277"/>
        </pc:sldMkLst>
        <pc:spChg chg="mod">
          <ac:chgData name="Fiona Fleming" userId="b5097439-94d7-4019-90d8-0c83209e33b0" providerId="ADAL" clId="{BFF0FDC7-C4C9-4AE2-AAEF-66D34B50E789}" dt="2024-06-14T12:33:35.628" v="16" actId="404"/>
          <ac:spMkLst>
            <pc:docMk/>
            <pc:sldMk cId="2702340881" sldId="277"/>
            <ac:spMk id="2" creationId="{9A452ACC-BEE7-4866-B807-611AB5081651}"/>
          </ac:spMkLst>
        </pc:spChg>
      </pc:sldChg>
      <pc:sldChg chg="modSp mod">
        <pc:chgData name="Fiona Fleming" userId="b5097439-94d7-4019-90d8-0c83209e33b0" providerId="ADAL" clId="{BFF0FDC7-C4C9-4AE2-AAEF-66D34B50E789}" dt="2024-06-14T12:33:24.062" v="14" actId="208"/>
        <pc:sldMkLst>
          <pc:docMk/>
          <pc:sldMk cId="3529712281" sldId="278"/>
        </pc:sldMkLst>
        <pc:spChg chg="mod">
          <ac:chgData name="Fiona Fleming" userId="b5097439-94d7-4019-90d8-0c83209e33b0" providerId="ADAL" clId="{BFF0FDC7-C4C9-4AE2-AAEF-66D34B50E789}" dt="2024-06-14T12:33:24.062" v="14" actId="208"/>
          <ac:spMkLst>
            <pc:docMk/>
            <pc:sldMk cId="3529712281" sldId="278"/>
            <ac:spMk id="6" creationId="{57FF8057-4E6D-20F4-1F19-1D1A7CF729C3}"/>
          </ac:spMkLst>
        </pc:spChg>
      </pc:sldChg>
      <pc:sldChg chg="modSp mod">
        <pc:chgData name="Fiona Fleming" userId="b5097439-94d7-4019-90d8-0c83209e33b0" providerId="ADAL" clId="{BFF0FDC7-C4C9-4AE2-AAEF-66D34B50E789}" dt="2024-06-14T12:33:11.305" v="13" actId="1076"/>
        <pc:sldMkLst>
          <pc:docMk/>
          <pc:sldMk cId="4217798279" sldId="279"/>
        </pc:sldMkLst>
        <pc:spChg chg="mod">
          <ac:chgData name="Fiona Fleming" userId="b5097439-94d7-4019-90d8-0c83209e33b0" providerId="ADAL" clId="{BFF0FDC7-C4C9-4AE2-AAEF-66D34B50E789}" dt="2024-06-14T12:33:11.305" v="13" actId="1076"/>
          <ac:spMkLst>
            <pc:docMk/>
            <pc:sldMk cId="4217798279" sldId="279"/>
            <ac:spMk id="2" creationId="{9A452ACC-BEE7-4866-B807-611AB5081651}"/>
          </ac:spMkLst>
        </pc:spChg>
        <pc:spChg chg="mod">
          <ac:chgData name="Fiona Fleming" userId="b5097439-94d7-4019-90d8-0c83209e33b0" providerId="ADAL" clId="{BFF0FDC7-C4C9-4AE2-AAEF-66D34B50E789}" dt="2024-06-14T12:32:42.222" v="9" actId="27636"/>
          <ac:spMkLst>
            <pc:docMk/>
            <pc:sldMk cId="4217798279" sldId="279"/>
            <ac:spMk id="5" creationId="{44DE3932-DFC5-A0AF-65AA-D3B21CA01431}"/>
          </ac:spMkLst>
        </pc:spChg>
        <pc:spChg chg="mod">
          <ac:chgData name="Fiona Fleming" userId="b5097439-94d7-4019-90d8-0c83209e33b0" providerId="ADAL" clId="{BFF0FDC7-C4C9-4AE2-AAEF-66D34B50E789}" dt="2024-06-14T12:33:02.931" v="12" actId="208"/>
          <ac:spMkLst>
            <pc:docMk/>
            <pc:sldMk cId="4217798279" sldId="279"/>
            <ac:spMk id="6" creationId="{57FF8057-4E6D-20F4-1F19-1D1A7CF729C3}"/>
          </ac:spMkLst>
        </pc:spChg>
      </pc:sldChg>
      <pc:sldChg chg="modSp mod">
        <pc:chgData name="Fiona Fleming" userId="b5097439-94d7-4019-90d8-0c83209e33b0" providerId="ADAL" clId="{BFF0FDC7-C4C9-4AE2-AAEF-66D34B50E789}" dt="2024-06-14T12:32:22.709" v="5" actId="208"/>
        <pc:sldMkLst>
          <pc:docMk/>
          <pc:sldMk cId="3184525148" sldId="280"/>
        </pc:sldMkLst>
        <pc:spChg chg="mod">
          <ac:chgData name="Fiona Fleming" userId="b5097439-94d7-4019-90d8-0c83209e33b0" providerId="ADAL" clId="{BFF0FDC7-C4C9-4AE2-AAEF-66D34B50E789}" dt="2024-06-14T12:32:05.856" v="3" actId="27636"/>
          <ac:spMkLst>
            <pc:docMk/>
            <pc:sldMk cId="3184525148" sldId="280"/>
            <ac:spMk id="5" creationId="{44DE3932-DFC5-A0AF-65AA-D3B21CA01431}"/>
          </ac:spMkLst>
        </pc:spChg>
        <pc:spChg chg="mod">
          <ac:chgData name="Fiona Fleming" userId="b5097439-94d7-4019-90d8-0c83209e33b0" providerId="ADAL" clId="{BFF0FDC7-C4C9-4AE2-AAEF-66D34B50E789}" dt="2024-06-14T12:32:22.709" v="5" actId="208"/>
          <ac:spMkLst>
            <pc:docMk/>
            <pc:sldMk cId="3184525148" sldId="280"/>
            <ac:spMk id="6" creationId="{57FF8057-4E6D-20F4-1F19-1D1A7CF729C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cs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cs typeface="Calibri" panose="020F0502020204030204" pitchFamily="34" charset="0"/>
              </a:defRPr>
            </a:lvl1pPr>
          </a:lstStyle>
          <a:p>
            <a:fld id="{832C5B59-E4A0-408A-A91A-1F05C906679D}" type="datetimeFigureOut">
              <a:rPr lang="en-US" smtClean="0"/>
              <a:pPr/>
              <a:t>6/14/2024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cs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cs typeface="Calibri" panose="020F0502020204030204" pitchFamily="34" charset="0"/>
              </a:defRPr>
            </a:lvl1pPr>
          </a:lstStyle>
          <a:p>
            <a:fld id="{93682967-8D43-41F3-A04A-5E5DC9C3374C}" type="slidenum">
              <a:rPr lang="en-US" smtClean="0"/>
              <a:pPr/>
              <a:t>‹#›</a:t>
            </a:fld>
            <a:endParaRPr lang="en-US" dirty="0"/>
          </a:p>
        </p:txBody>
      </p:sp>
    </p:spTree>
    <p:extLst>
      <p:ext uri="{BB962C8B-B14F-4D97-AF65-F5344CB8AC3E}">
        <p14:creationId xmlns:p14="http://schemas.microsoft.com/office/powerpoint/2010/main" val="2017187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Calibri" panose="020F0502020204030204" pitchFamily="34" charset="0"/>
      </a:defRPr>
    </a:lvl1pPr>
    <a:lvl2pPr marL="457200" algn="l" defTabSz="914400" rtl="0" eaLnBrk="1" latinLnBrk="0" hangingPunct="1">
      <a:defRPr sz="1200" kern="1200">
        <a:solidFill>
          <a:schemeClr val="tx1"/>
        </a:solidFill>
        <a:latin typeface="+mn-lt"/>
        <a:ea typeface="+mn-ea"/>
        <a:cs typeface="Calibri" panose="020F0502020204030204" pitchFamily="34" charset="0"/>
      </a:defRPr>
    </a:lvl2pPr>
    <a:lvl3pPr marL="914400" algn="l" defTabSz="914400" rtl="0" eaLnBrk="1" latinLnBrk="0" hangingPunct="1">
      <a:defRPr sz="1200" kern="1200">
        <a:solidFill>
          <a:schemeClr val="tx1"/>
        </a:solidFill>
        <a:latin typeface="+mn-lt"/>
        <a:ea typeface="+mn-ea"/>
        <a:cs typeface="Calibri" panose="020F0502020204030204" pitchFamily="34" charset="0"/>
      </a:defRPr>
    </a:lvl3pPr>
    <a:lvl4pPr marL="1371600" algn="l" defTabSz="914400" rtl="0" eaLnBrk="1" latinLnBrk="0" hangingPunct="1">
      <a:defRPr sz="1200" kern="1200">
        <a:solidFill>
          <a:schemeClr val="tx1"/>
        </a:solidFill>
        <a:latin typeface="+mn-lt"/>
        <a:ea typeface="+mn-ea"/>
        <a:cs typeface="Calibri" panose="020F0502020204030204" pitchFamily="34" charset="0"/>
      </a:defRPr>
    </a:lvl4pPr>
    <a:lvl5pPr marL="1828800" algn="l" defTabSz="914400" rtl="0" eaLnBrk="1" latinLnBrk="0" hangingPunct="1">
      <a:defRPr sz="1200" kern="1200">
        <a:solidFill>
          <a:schemeClr val="tx1"/>
        </a:solidFill>
        <a:latin typeface="+mn-lt"/>
        <a:ea typeface="+mn-ea"/>
        <a:cs typeface="Calibri" panose="020F050202020403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ct val="0"/>
              </a:spcBef>
              <a:spcAft>
                <a:spcPct val="0"/>
              </a:spcAft>
              <a:buClrTx/>
              <a:buSzTx/>
              <a:buFontTx/>
              <a:buNone/>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a:rPr>
              <a:pPr marL="0" marR="0" lvl="0" indent="0" algn="r" defTabSz="457200" rtl="0" eaLnBrk="1" fontAlgn="auto" latinLnBrk="0" hangingPunct="1">
                <a:lnSpc>
                  <a:spcPct val="100000"/>
                </a:lnSpc>
                <a:spcBef>
                  <a:spcPct val="0"/>
                </a:spcBef>
                <a:spcAft>
                  <a:spcPct val="0"/>
                </a:spcAft>
                <a:buClrTx/>
                <a:buSzTx/>
                <a:buFontTx/>
                <a:buNone/>
                <a:defRPr/>
              </a:pPr>
              <a:t>2</a:t>
            </a:fld>
            <a:endParaRPr kumimoji="0" lang="en-US" sz="1200" b="0" i="0" u="none"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10420917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dirty="0"/>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dirty="0"/>
          </a:p>
        </p:txBody>
      </p:sp>
    </p:spTree>
    <p:extLst>
      <p:ext uri="{BB962C8B-B14F-4D97-AF65-F5344CB8AC3E}">
        <p14:creationId xmlns:p14="http://schemas.microsoft.com/office/powerpoint/2010/main" val="3351302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Tree>
    <p:extLst>
      <p:ext uri="{BB962C8B-B14F-4D97-AF65-F5344CB8AC3E}">
        <p14:creationId xmlns:p14="http://schemas.microsoft.com/office/powerpoint/2010/main" val="155393724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dirty="0"/>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Calibri" panose="020F0502020204030204" pitchFamily="34" charset="0"/>
                <a:ea typeface="Calibri" panose="020F0502020204030204" pitchFamily="34" charset="0"/>
                <a:cs typeface="Calibri" panose="020F0502020204030204" pitchFamily="34" charset="0"/>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dirty="0"/>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011395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232574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411884654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latin typeface="Calibri" panose="020F0502020204030204" pitchFamily="34" charset="0"/>
                <a:cs typeface="Calibri" panose="020F0502020204030204" pitchFamily="34" charset="0"/>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dirty="0"/>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latin typeface="Calibri" panose="020F0502020204030204" pitchFamily="34" charset="0"/>
                <a:cs typeface="Calibri" panose="020F0502020204030204" pitchFamily="34" charset="0"/>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dirty="0"/>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2134236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9224218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dirty="0"/>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6802071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3627936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dirty="0"/>
          </a:p>
        </p:txBody>
      </p:sp>
    </p:spTree>
    <p:extLst>
      <p:ext uri="{BB962C8B-B14F-4D97-AF65-F5344CB8AC3E}">
        <p14:creationId xmlns:p14="http://schemas.microsoft.com/office/powerpoint/2010/main" val="226746334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1939752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latin typeface="Calibri" panose="020F0502020204030204" pitchFamily="34" charset="0"/>
                <a:cs typeface="Calibri" panose="020F0502020204030204" pitchFamily="34" charset="0"/>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dirty="0"/>
          </a:p>
        </p:txBody>
      </p:sp>
    </p:spTree>
    <p:extLst>
      <p:ext uri="{BB962C8B-B14F-4D97-AF65-F5344CB8AC3E}">
        <p14:creationId xmlns:p14="http://schemas.microsoft.com/office/powerpoint/2010/main" val="94020685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atin typeface="Calibri" panose="020F0502020204030204" pitchFamily="34" charset="0"/>
                <a:cs typeface="Calibri" panose="020F0502020204030204" pitchFamily="34" charset="0"/>
              </a:defRPr>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dirty="0"/>
          </a:p>
        </p:txBody>
      </p:sp>
    </p:spTree>
    <p:extLst>
      <p:ext uri="{BB962C8B-B14F-4D97-AF65-F5344CB8AC3E}">
        <p14:creationId xmlns:p14="http://schemas.microsoft.com/office/powerpoint/2010/main" val="85628742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dirty="0"/>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CREDITS: This presentation template was created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including icons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and infographics &amp; images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a:t>
            </a:r>
            <a:endParaRPr kumimoji="0"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p:txBody>
      </p:sp>
    </p:spTree>
    <p:extLst>
      <p:ext uri="{BB962C8B-B14F-4D97-AF65-F5344CB8AC3E}">
        <p14:creationId xmlns:p14="http://schemas.microsoft.com/office/powerpoint/2010/main" val="303176189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6336014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936897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2409568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355300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79282492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46926109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ext with subheading">
    <p:spTree>
      <p:nvGrpSpPr>
        <p:cNvPr id="1" name=""/>
        <p:cNvGrpSpPr/>
        <p:nvPr/>
      </p:nvGrpSpPr>
      <p:grpSpPr>
        <a:xfrm>
          <a:off x="0" y="0"/>
          <a:ext cx="0" cy="0"/>
          <a:chOff x="0" y="0"/>
          <a:chExt cx="0" cy="0"/>
        </a:xfrm>
      </p:grpSpPr>
      <p:sp>
        <p:nvSpPr>
          <p:cNvPr id="36" name="Body Level One…"/>
          <p:cNvSpPr txBox="1">
            <a:spLocks noGrp="1"/>
          </p:cNvSpPr>
          <p:nvPr>
            <p:ph type="body" sz="quarter" idx="1"/>
          </p:nvPr>
        </p:nvSpPr>
        <p:spPr>
          <a:xfrm>
            <a:off x="514800" y="935368"/>
            <a:ext cx="11165387" cy="508423"/>
          </a:xfrm>
          <a:prstGeom prst="rect">
            <a:avLst/>
          </a:prstGeom>
        </p:spPr>
        <p:txBody>
          <a:bodyPr lIns="0" tIns="0" rIns="0" bIns="0">
            <a:normAutofit/>
          </a:bodyPr>
          <a:lstStyle>
            <a:lvl1pPr>
              <a:lnSpc>
                <a:spcPct val="120000"/>
              </a:lnSpc>
              <a:spcBef>
                <a:spcPct val="0"/>
              </a:spcBef>
              <a:defRPr sz="2400">
                <a:latin typeface="Calibri" panose="020F0502020204030204" pitchFamily="34" charset="0"/>
                <a:cs typeface="Calibri" panose="020F0502020204030204" pitchFamily="34" charset="0"/>
              </a:defRPr>
            </a:lvl1pPr>
            <a:lvl2pPr marL="580320" indent="-328320">
              <a:lnSpc>
                <a:spcPct val="120000"/>
              </a:lnSpc>
              <a:spcBef>
                <a:spcPct val="0"/>
              </a:spcBef>
              <a:buChar char="–"/>
              <a:defRPr sz="2400">
                <a:latin typeface="Calibri" panose="020F0502020204030204" pitchFamily="34" charset="0"/>
                <a:cs typeface="Calibri" panose="020F0502020204030204" pitchFamily="34" charset="0"/>
              </a:defRPr>
            </a:lvl2pPr>
            <a:lvl3pPr marL="794519" indent="-274319">
              <a:lnSpc>
                <a:spcPct val="120000"/>
              </a:lnSpc>
              <a:spcBef>
                <a:spcPct val="0"/>
              </a:spcBef>
              <a:buChar char="▪"/>
              <a:defRPr sz="2400">
                <a:latin typeface="Calibri" panose="020F0502020204030204" pitchFamily="34" charset="0"/>
                <a:cs typeface="Calibri" panose="020F0502020204030204" pitchFamily="34" charset="0"/>
              </a:defRPr>
            </a:lvl3pPr>
            <a:lvl4pPr marL="1035720" indent="-274319">
              <a:lnSpc>
                <a:spcPct val="120000"/>
              </a:lnSpc>
              <a:spcBef>
                <a:spcPct val="0"/>
              </a:spcBef>
              <a:buChar char="◦"/>
              <a:defRPr sz="2400">
                <a:latin typeface="Calibri" panose="020F0502020204030204" pitchFamily="34" charset="0"/>
                <a:cs typeface="Calibri" panose="020F0502020204030204" pitchFamily="34" charset="0"/>
              </a:defRPr>
            </a:lvl4pPr>
            <a:lvl5pPr marL="1238399" indent="-259199">
              <a:lnSpc>
                <a:spcPct val="120000"/>
              </a:lnSpc>
              <a:spcBef>
                <a:spcPct val="0"/>
              </a:spcBef>
              <a:buChar char="‣"/>
              <a:defRPr sz="24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37" name="Title Text"/>
          <p:cNvSpPr txBox="1">
            <a:spLocks noGrp="1"/>
          </p:cNvSpPr>
          <p:nvPr>
            <p:ph type="title"/>
          </p:nvPr>
        </p:nvSpPr>
        <p:spPr>
          <a:xfrm>
            <a:off x="514800" y="467057"/>
            <a:ext cx="11165387" cy="468001"/>
          </a:xfrm>
          <a:prstGeom prst="rect">
            <a:avLst/>
          </a:prstGeom>
        </p:spPr>
        <p:txBody>
          <a:bodyPr lIns="0" tIns="0" rIns="0" bIns="0" anchor="t">
            <a:normAutofit/>
          </a:bodyPr>
          <a:lstStyle>
            <a:lvl1pPr>
              <a:lnSpc>
                <a:spcPct val="85000"/>
              </a:lnSpc>
              <a:defRPr sz="3300">
                <a:solidFill>
                  <a:srgbClr val="00B3C4"/>
                </a:solidFill>
                <a:latin typeface="Calibri" panose="020F0502020204030204" pitchFamily="34" charset="0"/>
                <a:cs typeface="Calibri" panose="020F0502020204030204" pitchFamily="34" charset="0"/>
              </a:defRPr>
            </a:lvl1pPr>
          </a:lstStyle>
          <a:p>
            <a:r>
              <a:rPr lang="en-US" dirty="0"/>
              <a:t>Click to edit Master title style</a:t>
            </a:r>
            <a:endParaRPr dirty="0"/>
          </a:p>
        </p:txBody>
      </p:sp>
      <p:sp>
        <p:nvSpPr>
          <p:cNvPr id="38" name="Text Placeholder 7"/>
          <p:cNvSpPr>
            <a:spLocks noGrp="1"/>
          </p:cNvSpPr>
          <p:nvPr>
            <p:ph type="body" idx="13"/>
          </p:nvPr>
        </p:nvSpPr>
        <p:spPr>
          <a:xfrm>
            <a:off x="515937" y="1673999"/>
            <a:ext cx="11164889" cy="3771125"/>
          </a:xfrm>
          <a:prstGeom prst="rect">
            <a:avLst/>
          </a:prstGeom>
        </p:spPr>
        <p:txBody>
          <a:bodyPr lIns="0" tIns="0" rIns="0" bIns="0">
            <a:normAutofit/>
          </a:bodyPr>
          <a:lstStyle>
            <a:lvl1pPr>
              <a:defRPr>
                <a:latin typeface="Calibri" panose="020F0502020204030204" pitchFamily="34" charset="0"/>
                <a:cs typeface="Calibri" panose="020F0502020204030204" pitchFamily="34" charset="0"/>
              </a:defRPr>
            </a:lvl1pPr>
          </a:lstStyle>
          <a:p>
            <a:pPr marL="198000" lvl="0" indent="-198000">
              <a:lnSpc>
                <a:spcPct val="120000"/>
              </a:lnSpc>
              <a:spcBef>
                <a:spcPct val="0"/>
              </a:spcBef>
              <a:buClr>
                <a:srgbClr val="00B3C4"/>
              </a:buClr>
              <a:buSzTx/>
              <a:buFont typeface="Arial"/>
              <a:buChar char="•"/>
            </a:pPr>
            <a:r>
              <a:rPr lang="en-US" dirty="0"/>
              <a:t>Click to edit Master text styles</a:t>
            </a:r>
          </a:p>
        </p:txBody>
      </p:sp>
      <p:sp>
        <p:nvSpPr>
          <p:cNvPr id="39" name="Slide Number"/>
          <p:cNvSpPr txBox="1">
            <a:spLocks noGrp="1"/>
          </p:cNvSpPr>
          <p:nvPr>
            <p:ph type="sldNum" sz="quarter" idx="2"/>
          </p:nvPr>
        </p:nvSpPr>
        <p:spPr>
          <a:prstGeom prst="rect">
            <a:avLst/>
          </a:prstGeom>
        </p:spPr>
        <p:txBody>
          <a:bodyPr/>
          <a:lstStyle>
            <a:lvl1pPr>
              <a:defRPr/>
            </a:lvl1pPr>
          </a:lstStyle>
          <a:p>
            <a:pPr>
              <a:spcBef>
                <a:spcPct val="0"/>
              </a:spcBef>
              <a:spcAft>
                <a:spcPct val="0"/>
              </a:spcAft>
              <a:defRPr/>
            </a:pPr>
            <a:fld id="{86CB4B4D-7CA3-9044-876B-883B54F8677D}" type="slidenum">
              <a:rPr lang="en-GB" sz="1200" smtClean="0">
                <a:solidFill>
                  <a:srgbClr val="004479"/>
                </a:solidFill>
                <a:latin typeface="Calibri"/>
                <a:cs typeface="Calibri"/>
              </a:rPr>
              <a:pPr>
                <a:spcBef>
                  <a:spcPct val="0"/>
                </a:spcBef>
                <a:spcAft>
                  <a:spcPct val="0"/>
                </a:spcAft>
                <a:defRPr/>
              </a:pPr>
              <a:t>‹#›</a:t>
            </a:fld>
            <a:endParaRPr lang="en-GB" sz="1200" dirty="0">
              <a:solidFill>
                <a:srgbClr val="004479"/>
              </a:solidFill>
              <a:latin typeface="Calibri"/>
              <a:cs typeface="Calibri"/>
            </a:endParaRPr>
          </a:p>
        </p:txBody>
      </p:sp>
    </p:spTree>
    <p:extLst>
      <p:ext uri="{BB962C8B-B14F-4D97-AF65-F5344CB8AC3E}">
        <p14:creationId xmlns:p14="http://schemas.microsoft.com/office/powerpoint/2010/main" val="395133596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Tree>
    <p:extLst>
      <p:ext uri="{BB962C8B-B14F-4D97-AF65-F5344CB8AC3E}">
        <p14:creationId xmlns:p14="http://schemas.microsoft.com/office/powerpoint/2010/main" val="303560054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Tree>
    <p:extLst>
      <p:ext uri="{BB962C8B-B14F-4D97-AF65-F5344CB8AC3E}">
        <p14:creationId xmlns:p14="http://schemas.microsoft.com/office/powerpoint/2010/main" val="31676107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79892141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dirty="0"/>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62448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3099522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0235865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212327125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dirty="0"/>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dirty="0"/>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Calibri" panose="020F0502020204030204" pitchFamily="34" charset="0"/>
                <a:cs typeface="Calibri" panose="020F0502020204030204" pitchFamily="34" charset="0"/>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a:spcBef>
                <a:spcPct val="0"/>
              </a:spcBef>
              <a:spcAft>
                <a:spcPct val="0"/>
              </a:spcAft>
              <a:defRPr/>
            </a:pPr>
            <a:fld id="{00000000-1234-1234-1234-123412341234}" type="slidenum">
              <a:rPr lang="en" smtClean="0">
                <a:solidFill>
                  <a:srgbClr val="FFEDD9"/>
                </a:solidFill>
              </a:rPr>
              <a:pPr>
                <a:spcBef>
                  <a:spcPct val="0"/>
                </a:spcBef>
                <a:spcAft>
                  <a:spcPct val="0"/>
                </a:spcAft>
                <a:defRPr/>
              </a:pPr>
              <a:t>‹#›</a:t>
            </a:fld>
            <a:endParaRPr lang="en" dirty="0">
              <a:solidFill>
                <a:srgbClr val="FFEDD9"/>
              </a:solidFill>
            </a:endParaRPr>
          </a:p>
        </p:txBody>
      </p:sp>
    </p:spTree>
    <p:extLst>
      <p:ext uri="{BB962C8B-B14F-4D97-AF65-F5344CB8AC3E}">
        <p14:creationId xmlns:p14="http://schemas.microsoft.com/office/powerpoint/2010/main" val="27228460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5.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0"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1" name="Google Shape;264;p40"/>
          <p:cNvSpPr txBox="1">
            <a:spLocks noGrp="1"/>
          </p:cNvSpPr>
          <p:nvPr>
            <p:ph type="ctrTitle"/>
          </p:nvPr>
        </p:nvSpPr>
        <p:spPr>
          <a:xfrm>
            <a:off x="0" y="2187305"/>
            <a:ext cx="12192000" cy="1583524"/>
          </a:xfrm>
          <a:prstGeom prst="rect">
            <a:avLst/>
          </a:prstGeom>
        </p:spPr>
        <p:txBody>
          <a:bodyPr spcFirstLastPara="1" wrap="square" lIns="121900" tIns="121900" rIns="121900" bIns="121900" anchor="b" anchorCtr="0">
            <a:noAutofit/>
          </a:bodyPr>
          <a:lstStyle/>
          <a:p>
            <a:pPr>
              <a:defRPr b="0" i="0"/>
            </a:pPr>
            <a:r>
              <a:rPr lang="1036" sz="4800"/>
              <a:t>Évaluations pratiques et de précision de la SCH</a:t>
            </a:r>
            <a:endParaRPr sz="4800"/>
          </a:p>
        </p:txBody>
      </p:sp>
      <p:grpSp>
        <p:nvGrpSpPr>
          <p:cNvPr id="12" name="Google Shape;265;p40"/>
          <p:cNvGrpSpPr/>
          <p:nvPr/>
        </p:nvGrpSpPr>
        <p:grpSpPr>
          <a:xfrm>
            <a:off x="5615502" y="903002"/>
            <a:ext cx="1117732" cy="1151759"/>
            <a:chOff x="-17896149" y="3709300"/>
            <a:chExt cx="305625" cy="305625"/>
          </a:xfrm>
        </p:grpSpPr>
        <p:sp>
          <p:nvSpPr>
            <p:cNvPr id="13"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4"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5"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6"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grpSp>
      <p:sp>
        <p:nvSpPr>
          <p:cNvPr id="17" name="Google Shape;270;p40"/>
          <p:cNvSpPr txBox="1"/>
          <p:nvPr/>
        </p:nvSpPr>
        <p:spPr>
          <a:xfrm>
            <a:off x="1479497" y="3770829"/>
            <a:ext cx="9795963" cy="1260958"/>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333" b="0" i="1"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Une approche des évaluations d’impact des programmes de lutte contre la schistosomiase</a:t>
            </a:r>
            <a:endParaRPr kumimoji="0" sz="3333" b="0" i="1"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p:txBody>
      </p:sp>
      <p:sp>
        <p:nvSpPr>
          <p:cNvPr id="18" name="TextBox 17"/>
          <p:cNvSpPr txBox="1"/>
          <p:nvPr/>
        </p:nvSpPr>
        <p:spPr>
          <a:xfrm>
            <a:off x="2573808" y="5979381"/>
            <a:ext cx="7201136" cy="518678"/>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800" b="0" i="0" u="none" strike="noStrike" kern="1200" cap="none" spc="0" normalizeH="0" baseline="0" noProof="0" dirty="0">
                <a:ln>
                  <a:noFill/>
                </a:ln>
                <a:solidFill>
                  <a:srgbClr val="FFEDD9"/>
                </a:solidFill>
                <a:effectLst/>
                <a:uLnTx/>
                <a:uFillTx/>
                <a:latin typeface="Calibri" panose="020F0502020204030204" pitchFamily="34" charset="0"/>
                <a:cs typeface="Calibri" panose="020F0502020204030204" pitchFamily="34" charset="0"/>
              </a:rPr>
              <a:t>Prélèvement de selles</a:t>
            </a:r>
            <a:endParaRPr kumimoji="0" lang="en-US" sz="2800" b="0" i="0" u="none" strike="noStrike" kern="1200" cap="none" spc="0" normalizeH="0" baseline="0" noProof="0" dirty="0">
              <a:ln>
                <a:noFill/>
              </a:ln>
              <a:solidFill>
                <a:srgbClr val="FFEDD9"/>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951688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44DE3932-DFC5-A0AF-65AA-D3B21CA01431}"/>
              </a:ext>
            </a:extLst>
          </p:cNvPr>
          <p:cNvSpPr txBox="1"/>
          <p:nvPr/>
        </p:nvSpPr>
        <p:spPr>
          <a:xfrm>
            <a:off x="838200" y="1825624"/>
            <a:ext cx="10515600" cy="2995757"/>
          </a:xfrm>
          <a:prstGeom prst="rect">
            <a:avLst/>
          </a:prstGeom>
          <a:noFill/>
          <a:ln>
            <a:noFill/>
          </a:ln>
        </p:spPr>
        <p:txBody>
          <a:bodyPr spcFirstLastPara="1" wrap="square" lIns="0" tIns="0" rIns="0" bIns="0" anchor="t" anchorCtr="0">
            <a:normAutofit fontScale="90000" lnSpcReduction="10000"/>
          </a:bodyPr>
          <a:lstStyle>
            <a:defPPr marR="0" lvl="0" algn="l" rtl="0">
              <a:lnSpc>
                <a:spcPct val="100000"/>
              </a:lnSpc>
              <a:spcBef>
                <a:spcPct val="0"/>
              </a:spcBef>
              <a:spcAft>
                <a:spcPct val="0"/>
              </a:spcAft>
            </a:defPPr>
            <a:lvl1pPr marL="457200" marR="0" lvl="0" indent="-342900" algn="l" rtl="0">
              <a:lnSpc>
                <a:spcPct val="120000"/>
              </a:lnSpc>
              <a:spcBef>
                <a:spcPct val="0"/>
              </a:spcBef>
              <a:spcAft>
                <a:spcPct val="0"/>
              </a:spcAft>
              <a:buClr>
                <a:schemeClr val="dk1"/>
              </a:buClr>
              <a:buSzPts val="1800"/>
              <a:buFont typeface="Space Mono"/>
              <a:buChar char="●"/>
              <a:defRPr sz="2400" b="0" i="0" u="none" strike="noStrike" cap="none">
                <a:solidFill>
                  <a:schemeClr val="dk1"/>
                </a:solidFill>
                <a:latin typeface="Space Mono"/>
                <a:ea typeface="Space Mono"/>
                <a:cs typeface="Space Mono"/>
                <a:sym typeface="Space Mono"/>
              </a:defRPr>
            </a:lvl1pPr>
            <a:lvl2pPr marL="580320" marR="0" lvl="1" indent="-328320"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2pPr>
            <a:lvl3pPr marL="794519" marR="0" lvl="2"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3pPr>
            <a:lvl4pPr marL="1035720" marR="0" lvl="3"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4pPr>
            <a:lvl5pPr marL="1238399" marR="0" lvl="4" indent="-25919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5pPr>
            <a:lvl6pPr marL="2743200" marR="0" lvl="5"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6pPr>
            <a:lvl7pPr marL="3200400" marR="0" lvl="6"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7pPr>
            <a:lvl8pPr marL="3657600" marR="0" lvl="7"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8pPr>
            <a:lvl9pPr marL="4114800" marR="0" lvl="8" indent="-317500" algn="l" rtl="0">
              <a:lnSpc>
                <a:spcPct val="115000"/>
              </a:lnSpc>
              <a:spcBef>
                <a:spcPts val="1600"/>
              </a:spcBef>
              <a:spcAft>
                <a:spcPts val="160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9pPr>
          </a:lstStyle>
          <a:p>
            <a:pPr marL="0" indent="0">
              <a:buNone/>
              <a:defRPr b="0" i="0"/>
            </a:pPr>
            <a:r>
              <a:rPr lang="1036" dirty="0">
                <a:solidFill>
                  <a:schemeClr val="tx1"/>
                </a:solidFill>
                <a:latin typeface="Calibri" panose="020F0502020204030204" pitchFamily="34" charset="0"/>
                <a:cs typeface="Calibri" panose="020F0502020204030204" pitchFamily="34" charset="0"/>
              </a:rPr>
              <a:t>Le prélèvement des matières fécales est une activité sensible qui doit être effectuée avec précaution.</a:t>
            </a:r>
          </a:p>
          <a:p>
            <a:pPr marL="0" indent="0">
              <a:buNone/>
            </a:pPr>
            <a:endParaRPr lang="en-GB" dirty="0">
              <a:solidFill>
                <a:schemeClr val="tx1"/>
              </a:solidFill>
              <a:latin typeface="Calibri" panose="020F0502020204030204" pitchFamily="34" charset="0"/>
              <a:cs typeface="Calibri" panose="020F0502020204030204" pitchFamily="34" charset="0"/>
            </a:endParaRPr>
          </a:p>
          <a:p>
            <a:pPr marL="0" indent="0">
              <a:spcAft>
                <a:spcPts val="1200"/>
              </a:spcAft>
              <a:buNone/>
              <a:defRPr b="0" i="0"/>
            </a:pPr>
            <a:r>
              <a:rPr lang="1036" dirty="0">
                <a:solidFill>
                  <a:schemeClr val="tx1"/>
                </a:solidFill>
                <a:latin typeface="Calibri" panose="020F0502020204030204" pitchFamily="34" charset="0"/>
                <a:cs typeface="Calibri" panose="020F0502020204030204" pitchFamily="34" charset="0"/>
              </a:rPr>
              <a:t>La partie la plus importante de cette activité consiste à mettre le participant à l’aise ; il ne doit ressentir ni honte ni gêne.</a:t>
            </a:r>
          </a:p>
          <a:p>
            <a:pPr marL="0" indent="0">
              <a:spcAft>
                <a:spcPts val="1200"/>
              </a:spcAft>
              <a:buNone/>
              <a:defRPr b="0" i="0"/>
            </a:pPr>
            <a:r>
              <a:rPr lang="1036" dirty="0">
                <a:solidFill>
                  <a:schemeClr val="tx1"/>
                </a:solidFill>
                <a:latin typeface="Calibri" panose="020F0502020204030204" pitchFamily="34" charset="0"/>
                <a:cs typeface="Calibri" panose="020F0502020204030204" pitchFamily="34" charset="0"/>
              </a:rPr>
              <a:t>Les selles sont le produit dérivé du système digestif ; nous produisons tous des selles régulièrement. N’oubliez jamais de préserver l’intimité et la dignité du participant.</a:t>
            </a:r>
          </a:p>
        </p:txBody>
      </p:sp>
      <p:sp>
        <p:nvSpPr>
          <p:cNvPr id="6" name="Rectangle 5">
            <a:extLst>
              <a:ext uri="{FF2B5EF4-FFF2-40B4-BE49-F238E27FC236}">
                <a16:creationId xmlns:a16="http://schemas.microsoft.com/office/drawing/2014/main" id="{57FF8057-4E6D-20F4-1F19-1D1A7CF729C3}"/>
              </a:ext>
            </a:extLst>
          </p:cNvPr>
          <p:cNvSpPr/>
          <p:nvPr/>
        </p:nvSpPr>
        <p:spPr>
          <a:xfrm>
            <a:off x="667200" y="2780470"/>
            <a:ext cx="10848986" cy="1864291"/>
          </a:xfrm>
          <a:prstGeom prst="rect">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accent4"/>
              </a:solidFill>
              <a:latin typeface="Calibri" panose="020F0502020204030204" pitchFamily="34" charset="0"/>
              <a:cs typeface="Calibri" panose="020F0502020204030204" pitchFamily="34" charset="0"/>
            </a:endParaRPr>
          </a:p>
        </p:txBody>
      </p:sp>
      <p:sp>
        <p:nvSpPr>
          <p:cNvPr id="3" name="Title 1">
            <a:extLst>
              <a:ext uri="{FF2B5EF4-FFF2-40B4-BE49-F238E27FC236}">
                <a16:creationId xmlns:a16="http://schemas.microsoft.com/office/drawing/2014/main" id="{CA42F752-FBE2-9BDC-2DCD-0596283CB0B6}"/>
              </a:ext>
            </a:extLst>
          </p:cNvPr>
          <p:cNvSpPr txBox="1"/>
          <p:nvPr/>
        </p:nvSpPr>
        <p:spPr>
          <a:xfrm>
            <a:off x="667200" y="619457"/>
            <a:ext cx="11165387" cy="468001"/>
          </a:xfrm>
          <a:prstGeom prst="rect">
            <a:avLst/>
          </a:prstGeom>
        </p:spPr>
        <p:txBody>
          <a:bodyPr vert="horz" lIns="0" tIns="0" rIns="0" bIns="0" rtlCol="0" anchor="t">
            <a:noAutofit/>
          </a:bodyPr>
          <a:lstStyle>
            <a:lvl1pPr algn="l" defTabSz="914400" rtl="0" eaLnBrk="1" latinLnBrk="0" hangingPunct="1">
              <a:lnSpc>
                <a:spcPct val="85000"/>
              </a:lnSpc>
              <a:spcBef>
                <a:spcPct val="0"/>
              </a:spcBef>
              <a:buNone/>
              <a:defRPr sz="3300" kern="1200">
                <a:solidFill>
                  <a:srgbClr val="00B3C4"/>
                </a:solidFill>
                <a:latin typeface="+mj-lt"/>
                <a:ea typeface="+mj-ea"/>
                <a:cs typeface="+mj-cs"/>
              </a:defRPr>
            </a:lvl1pPr>
          </a:lstStyle>
          <a:p>
            <a:pPr>
              <a:defRPr b="0" i="0"/>
            </a:pPr>
            <a:r>
              <a:rPr lang="1036" sz="4000" dirty="0">
                <a:solidFill>
                  <a:schemeClr val="tx1"/>
                </a:solidFill>
                <a:latin typeface="Calibri Light" panose="020F0302020204030204" pitchFamily="34" charset="0"/>
                <a:cs typeface="Calibri Light" panose="020F0302020204030204" pitchFamily="34" charset="0"/>
              </a:rPr>
              <a:t>Les règles d’or du prélèvement des matières fécales…</a:t>
            </a:r>
            <a:endParaRPr lang="en-GB" sz="4000" dirty="0">
              <a:solidFill>
                <a:schemeClr val="tx1"/>
              </a:solidFill>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3184525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77687" y="104775"/>
            <a:ext cx="4538262" cy="1122363"/>
          </a:xfrm>
        </p:spPr>
        <p:txBody>
          <a:bodyPr/>
          <a:lstStyle/>
          <a:p>
            <a:pPr>
              <a:defRPr b="0" i="0"/>
            </a:pPr>
            <a:r>
              <a:rPr lang="1036" sz="3600" dirty="0">
                <a:latin typeface="Calibri" panose="020F0502020204030204" pitchFamily="34" charset="0"/>
                <a:cs typeface="Calibri" panose="020F0502020204030204" pitchFamily="34" charset="0"/>
              </a:rPr>
              <a:t>Prélèvement des selles</a:t>
            </a:r>
          </a:p>
        </p:txBody>
      </p:sp>
      <p:sp>
        <p:nvSpPr>
          <p:cNvPr id="10" name="TextBox 9">
            <a:extLst>
              <a:ext uri="{FF2B5EF4-FFF2-40B4-BE49-F238E27FC236}">
                <a16:creationId xmlns:a16="http://schemas.microsoft.com/office/drawing/2014/main" id="{85C97164-F6FD-4A89-B408-A346B5B48A84}"/>
              </a:ext>
            </a:extLst>
          </p:cNvPr>
          <p:cNvSpPr txBox="1"/>
          <p:nvPr/>
        </p:nvSpPr>
        <p:spPr>
          <a:xfrm>
            <a:off x="690668" y="860025"/>
            <a:ext cx="7336111" cy="5888524"/>
          </a:xfrm>
          <a:prstGeom prst="rect">
            <a:avLst/>
          </a:prstGeom>
          <a:noFill/>
        </p:spPr>
        <p:txBody>
          <a:bodyPr wrap="square">
            <a:spAutoFit/>
          </a:bodyPr>
          <a:lstStyle/>
          <a:p>
            <a:pPr marL="285750" marR="0" lvl="0" indent="-285750" algn="l" defTabSz="457200" rtl="0" eaLnBrk="1" fontAlgn="auto" latinLnBrk="0" hangingPunct="1">
              <a:lnSpc>
                <a:spcPct val="100000"/>
              </a:lnSpc>
              <a:spcBef>
                <a:spcPct val="0"/>
              </a:spcBef>
              <a:spcAft>
                <a:spcPts val="1500"/>
              </a:spcAft>
              <a:buClrTx/>
              <a:buSzTx/>
              <a:buFont typeface="Arial"/>
              <a:buChar char="•"/>
              <a:defRPr b="0" i="0"/>
            </a:pP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Les </a:t>
            </a:r>
            <a:r>
              <a:rPr lang="1036" sz="2200" i="0" dirty="0">
                <a:latin typeface="Calibri" panose="020F0502020204030204" pitchFamily="34" charset="0"/>
                <a:cs typeface="Calibri" panose="020F0502020204030204" pitchFamily="34" charset="0"/>
              </a:rPr>
              <a:t>vers </a:t>
            </a:r>
            <a:r>
              <a:rPr lang="1036" sz="2200" i="1" dirty="0">
                <a:latin typeface="Calibri" panose="020F0502020204030204" pitchFamily="34" charset="0"/>
                <a:cs typeface="Calibri" panose="020F0502020204030204" pitchFamily="34" charset="0"/>
              </a:rPr>
              <a:t>Schistosoma mansoni</a:t>
            </a: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 adultes vivent dans les vaisseaux sanguins et produisent des œufs qui sont évacués par les selles.</a:t>
            </a:r>
          </a:p>
          <a:p>
            <a:pPr marL="285750" marR="0" lvl="0" indent="-285750" algn="l" defTabSz="457200" rtl="0" eaLnBrk="1" fontAlgn="auto" latinLnBrk="0" hangingPunct="1">
              <a:lnSpc>
                <a:spcPct val="100000"/>
              </a:lnSpc>
              <a:spcBef>
                <a:spcPct val="0"/>
              </a:spcBef>
              <a:spcAft>
                <a:spcPts val="1500"/>
              </a:spcAft>
              <a:buClrTx/>
              <a:buSzTx/>
              <a:buFont typeface="Arial"/>
              <a:buChar char="•"/>
              <a:defRPr b="0" i="0"/>
            </a:pP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Nous prélèverons donc des selles pour rechercher des signes d’infection par la schistosomiase.</a:t>
            </a:r>
          </a:p>
          <a:p>
            <a:pPr marL="285750" marR="0" lvl="0" indent="-285750" algn="l" defTabSz="457200" rtl="0" eaLnBrk="1" fontAlgn="auto" latinLnBrk="0" hangingPunct="1">
              <a:lnSpc>
                <a:spcPct val="100000"/>
              </a:lnSpc>
              <a:spcBef>
                <a:spcPct val="0"/>
              </a:spcBef>
              <a:spcAft>
                <a:spcPts val="1500"/>
              </a:spcAft>
              <a:buClrTx/>
              <a:buSzTx/>
              <a:buFont typeface="Arial"/>
              <a:buChar char="•"/>
              <a:defRPr b="0" i="0"/>
            </a:pP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Les échantillons seront envoyés dans un laboratoire de recherche et les techniciens rechercheront les œufs de schistosome au moyen d’un frottis </a:t>
            </a:r>
            <a:r>
              <a:rPr kumimoji="0" lang="fr-FR" sz="2200" b="0" i="0" u="none" strike="noStrike" kern="1200" cap="none" spc="0" normalizeH="0" baseline="0" dirty="0">
                <a:ln>
                  <a:noFill/>
                </a:ln>
                <a:solidFill>
                  <a:prstClr val="black"/>
                </a:solidFill>
                <a:effectLst/>
                <a:uLnTx/>
                <a:uFillTx/>
                <a:latin typeface="Calibri"/>
                <a:cs typeface="Calibri" panose="020F0502020204030204" pitchFamily="34" charset="0"/>
              </a:rPr>
              <a:t>épais</a:t>
            </a: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 ou technique de microscopie de Kato-Katz.</a:t>
            </a:r>
          </a:p>
          <a:p>
            <a:pPr marL="285750" marR="0" lvl="0" indent="-285750" algn="l" defTabSz="457200" rtl="0" eaLnBrk="1" fontAlgn="auto" latinLnBrk="0" hangingPunct="1">
              <a:lnSpc>
                <a:spcPct val="100000"/>
              </a:lnSpc>
              <a:spcBef>
                <a:spcPct val="0"/>
              </a:spcBef>
              <a:spcAft>
                <a:spcPts val="1500"/>
              </a:spcAft>
              <a:buClrTx/>
              <a:buSzTx/>
              <a:buFont typeface="Arial"/>
              <a:buChar char="•"/>
              <a:defRPr b="0" i="0"/>
            </a:pP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Il est important que les participants comprennent qu’ils ne recevront pas immédiatement un résultat individuel.</a:t>
            </a:r>
          </a:p>
          <a:p>
            <a:pPr marL="285750" marR="0" lvl="0" indent="-285750" algn="l" defTabSz="457200" rtl="0" eaLnBrk="1" fontAlgn="auto" latinLnBrk="0" hangingPunct="1">
              <a:lnSpc>
                <a:spcPct val="100000"/>
              </a:lnSpc>
              <a:spcBef>
                <a:spcPct val="0"/>
              </a:spcBef>
              <a:spcAft>
                <a:spcPts val="1500"/>
              </a:spcAft>
              <a:buClrTx/>
              <a:buSzTx/>
              <a:buFont typeface="Arial"/>
              <a:buChar char="•"/>
              <a:defRPr b="0" i="0"/>
            </a:pPr>
            <a:r>
              <a:rPr kumimoji="0" lang="1036" sz="2200" b="0" i="0" u="none" strike="noStrike" kern="1200" cap="none" spc="0" normalizeH="0" baseline="0" noProof="0" dirty="0">
                <a:ln>
                  <a:noFill/>
                </a:ln>
                <a:solidFill>
                  <a:prstClr val="black"/>
                </a:solidFill>
                <a:effectLst/>
                <a:uLnTx/>
                <a:uFillTx/>
                <a:latin typeface="Calibri"/>
                <a:cs typeface="Calibri" panose="020F0502020204030204" pitchFamily="34" charset="0"/>
              </a:rPr>
              <a:t>Donner un échantillon de selles peut parfois être un peu embarrassant pour le participant ; c’est à vous de le assurer pour qu’il soit à l’aise et qu’il comprenne qu’il n’a pas à avoir honte !</a:t>
            </a:r>
          </a:p>
        </p:txBody>
      </p:sp>
      <p:pic>
        <p:nvPicPr>
          <p:cNvPr id="6" name="Picture 5" descr="A hand in gloves holding a test tube&#10;&#10;Description automatically generated">
            <a:extLst>
              <a:ext uri="{FF2B5EF4-FFF2-40B4-BE49-F238E27FC236}">
                <a16:creationId xmlns:a16="http://schemas.microsoft.com/office/drawing/2014/main" id="{583FD104-6E6C-17CB-2A7A-F43D6100EDC5}"/>
              </a:ext>
            </a:extLst>
          </p:cNvPr>
          <p:cNvPicPr>
            <a:picLocks noChangeAspect="1"/>
          </p:cNvPicPr>
          <p:nvPr/>
        </p:nvPicPr>
        <p:blipFill>
          <a:blip r:embed="rId3">
            <a:extLst>
              <a:ext uri="{28A0092B-C50C-407E-A947-70E740481C1C}">
                <a14:useLocalDpi xmlns:a14="http://schemas.microsoft.com/office/drawing/2010/main" val="0"/>
              </a:ext>
            </a:extLst>
          </a:blip>
          <a:srcRect l="13852" t="19810" r="19438" b="18623"/>
          <a:stretch>
            <a:fillRect/>
          </a:stretch>
        </p:blipFill>
        <p:spPr>
          <a:xfrm>
            <a:off x="8535972" y="4013133"/>
            <a:ext cx="3248300" cy="1998618"/>
          </a:xfrm>
          <a:prstGeom prst="rect">
            <a:avLst/>
          </a:prstGeom>
        </p:spPr>
      </p:pic>
      <p:pic>
        <p:nvPicPr>
          <p:cNvPr id="7" name="Picture 2">
            <a:extLst>
              <a:ext uri="{FF2B5EF4-FFF2-40B4-BE49-F238E27FC236}">
                <a16:creationId xmlns:a16="http://schemas.microsoft.com/office/drawing/2014/main" id="{0D6A5EE8-BE24-7687-50C8-A0C6D2D9CECB}"/>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549422" y="1312954"/>
            <a:ext cx="3261751" cy="2116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56239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463968" y="1168043"/>
            <a:ext cx="11190287" cy="869950"/>
          </a:xfrm>
        </p:spPr>
        <p:txBody>
          <a:bodyPr>
            <a:noAutofit/>
          </a:bodyPr>
          <a:lstStyle/>
          <a:p>
            <a:pPr marL="342900" lvl="1" indent="-342900" algn="l">
              <a:spcAft>
                <a:spcPts val="500"/>
              </a:spcAft>
              <a:buFont typeface="Arial" panose="020B0604020202020204" pitchFamily="34" charset="0"/>
              <a:buChar char="•"/>
              <a:defRPr b="0" i="0"/>
            </a:pPr>
            <a:r>
              <a:rPr lang="1036" sz="2200" dirty="0">
                <a:solidFill>
                  <a:schemeClr val="tx1"/>
                </a:solidFill>
                <a:latin typeface="Calibri" panose="020F0502020204030204" pitchFamily="34" charset="0"/>
                <a:cs typeface="Calibri" panose="020F0502020204030204" pitchFamily="34" charset="0"/>
              </a:rPr>
              <a:t>Nous collectons des échantillons d’urine, car nous détectons l’infection de la schistosomiase par la présence de sang et d’œufs de schistosomes dans l’urine. </a:t>
            </a:r>
            <a:br>
              <a:rPr lang="1036" sz="2200" dirty="0">
                <a:solidFill>
                  <a:schemeClr val="tx1"/>
                </a:solidFill>
                <a:latin typeface="Calibri" panose="020F0502020204030204" pitchFamily="34" charset="0"/>
                <a:cs typeface="Calibri" panose="020F0502020204030204" pitchFamily="34" charset="0"/>
              </a:rPr>
            </a:br>
            <a:endParaRPr lang="en-GB" sz="2200" dirty="0">
              <a:solidFill>
                <a:schemeClr val="tx1"/>
              </a:solidFill>
              <a:latin typeface="Calibri" panose="020F0502020204030204" pitchFamily="34" charset="0"/>
              <a:cs typeface="Calibri" panose="020F0502020204030204" pitchFamily="34" charset="0"/>
            </a:endParaRPr>
          </a:p>
        </p:txBody>
      </p:sp>
      <p:sp>
        <p:nvSpPr>
          <p:cNvPr id="5" name="Title 1">
            <a:extLst>
              <a:ext uri="{FF2B5EF4-FFF2-40B4-BE49-F238E27FC236}">
                <a16:creationId xmlns:a16="http://schemas.microsoft.com/office/drawing/2014/main" id="{96F08A4B-D8B6-5C97-5CFD-C25AFB834FB6}"/>
              </a:ext>
            </a:extLst>
          </p:cNvPr>
          <p:cNvSpPr txBox="1"/>
          <p:nvPr/>
        </p:nvSpPr>
        <p:spPr>
          <a:xfrm>
            <a:off x="634564" y="143307"/>
            <a:ext cx="11396662" cy="11223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ct val="0"/>
              </a:spcAft>
              <a:buClrTx/>
              <a:buSzTx/>
              <a:buFontTx/>
              <a:buNone/>
              <a:defRPr b="0" i="0"/>
            </a:pPr>
            <a:r>
              <a:rPr kumimoji="0" lang="1036" sz="4000" b="0" i="0" u="none" strike="noStrike" kern="1200" cap="none" spc="0" normalizeH="0" baseline="0" noProof="0" dirty="0">
                <a:ln>
                  <a:noFill/>
                </a:ln>
                <a:solidFill>
                  <a:sysClr val="windowText" lastClr="000000"/>
                </a:solidFill>
                <a:effectLst/>
                <a:uLnTx/>
                <a:uFillTx/>
                <a:latin typeface="Calibri Light" panose="020F0302020204030204"/>
                <a:cs typeface="Calibri" panose="020F0502020204030204" pitchFamily="34" charset="0"/>
              </a:rPr>
              <a:t>Préparation du prélèvement des échantillons de selles</a:t>
            </a:r>
          </a:p>
        </p:txBody>
      </p:sp>
      <p:sp>
        <p:nvSpPr>
          <p:cNvPr id="6" name="TextBox 5">
            <a:extLst>
              <a:ext uri="{FF2B5EF4-FFF2-40B4-BE49-F238E27FC236}">
                <a16:creationId xmlns:a16="http://schemas.microsoft.com/office/drawing/2014/main" id="{306B4C1C-245B-7DEF-80F4-0327CE09FFBF}"/>
              </a:ext>
            </a:extLst>
          </p:cNvPr>
          <p:cNvSpPr txBox="1"/>
          <p:nvPr/>
        </p:nvSpPr>
        <p:spPr>
          <a:xfrm>
            <a:off x="543481" y="2013077"/>
            <a:ext cx="10839856" cy="823783"/>
          </a:xfrm>
          <a:prstGeom prst="rect">
            <a:avLst/>
          </a:prstGeom>
          <a:noFill/>
        </p:spPr>
        <p:txBody>
          <a:bodyPr wrap="square" rtlCol="0">
            <a:spAutoFit/>
          </a:bodyPr>
          <a:lstStyle/>
          <a:p>
            <a:pPr marL="285750" indent="-285750">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Vous devrez préparer le matériel de prélèvement des selles le jour ou la veille du prélèvement.</a:t>
            </a:r>
          </a:p>
        </p:txBody>
      </p:sp>
      <p:sp>
        <p:nvSpPr>
          <p:cNvPr id="7" name="TextBox 6">
            <a:extLst>
              <a:ext uri="{FF2B5EF4-FFF2-40B4-BE49-F238E27FC236}">
                <a16:creationId xmlns:a16="http://schemas.microsoft.com/office/drawing/2014/main" id="{475289F0-DDB8-AB63-ADB8-9D44DE8E3334}"/>
              </a:ext>
            </a:extLst>
          </p:cNvPr>
          <p:cNvSpPr txBox="1"/>
          <p:nvPr/>
        </p:nvSpPr>
        <p:spPr>
          <a:xfrm>
            <a:off x="791822" y="2968569"/>
            <a:ext cx="10331980" cy="3200876"/>
          </a:xfrm>
          <a:prstGeom prst="rect">
            <a:avLst/>
          </a:prstGeom>
          <a:noFill/>
        </p:spPr>
        <p:txBody>
          <a:bodyPr wrap="square" rtlCol="0">
            <a:spAutoFit/>
          </a:bodyPr>
          <a:lstStyle/>
          <a:p>
            <a:pPr>
              <a:spcAft>
                <a:spcPts val="1200"/>
              </a:spcAft>
              <a:defRPr b="0" i="0"/>
            </a:pPr>
            <a:r>
              <a:rPr lang="1036" sz="2400" i="1" dirty="0">
                <a:latin typeface="Calibri" panose="020F0502020204030204" pitchFamily="34" charset="0"/>
                <a:cs typeface="Calibri" panose="020F0502020204030204" pitchFamily="34" charset="0"/>
              </a:rPr>
              <a:t>Matériel requis</a:t>
            </a:r>
          </a:p>
          <a:p>
            <a:pPr>
              <a:defRPr b="0" i="0"/>
            </a:pPr>
            <a:r>
              <a:rPr lang="1036" sz="2400" dirty="0">
                <a:latin typeface="Calibri" panose="020F0502020204030204" pitchFamily="34" charset="0"/>
                <a:cs typeface="Calibri" panose="020F0502020204030204" pitchFamily="34" charset="0"/>
              </a:rPr>
              <a:t>Un nombre suffisant de sacs à échantillons, un par personne et un sac supplémentaire, remplis de : </a:t>
            </a:r>
            <a:br>
              <a:rPr lang="1036" sz="2400" dirty="0">
                <a:latin typeface="Calibri" panose="020F0502020204030204" pitchFamily="34" charset="0"/>
                <a:cs typeface="Calibri" panose="020F0502020204030204" pitchFamily="34" charset="0"/>
              </a:rPr>
            </a:br>
            <a:r>
              <a:rPr lang="1036" sz="2400" dirty="0">
                <a:latin typeface="Calibri" panose="020F0502020204030204" pitchFamily="34" charset="0"/>
                <a:cs typeface="Calibri" panose="020F0502020204030204" pitchFamily="34" charset="0"/>
              </a:rPr>
              <a:t>     - un morceau de papier hygiénique de 3 ou 4 carrés </a:t>
            </a:r>
            <a:br>
              <a:rPr lang="1036" sz="2400" dirty="0">
                <a:latin typeface="Calibri" panose="020F0502020204030204" pitchFamily="34" charset="0"/>
                <a:cs typeface="Calibri" panose="020F0502020204030204" pitchFamily="34" charset="0"/>
              </a:rPr>
            </a:br>
            <a:r>
              <a:rPr lang="1036" sz="2400" dirty="0">
                <a:latin typeface="Calibri" panose="020F0502020204030204" pitchFamily="34" charset="0"/>
                <a:cs typeface="Calibri" panose="020F0502020204030204" pitchFamily="34" charset="0"/>
              </a:rPr>
              <a:t>     - un morceau de papier de prélèvement plié quatre fois en un petit carré</a:t>
            </a:r>
            <a:br>
              <a:rPr lang="1036" sz="2400" dirty="0">
                <a:latin typeface="Calibri" panose="020F0502020204030204" pitchFamily="34" charset="0"/>
                <a:cs typeface="Calibri" panose="020F0502020204030204" pitchFamily="34" charset="0"/>
              </a:rPr>
            </a:br>
            <a:r>
              <a:rPr lang="1036" sz="2400" dirty="0">
                <a:latin typeface="Calibri" panose="020F0502020204030204" pitchFamily="34" charset="0"/>
                <a:cs typeface="Calibri" panose="020F0502020204030204" pitchFamily="34" charset="0"/>
              </a:rPr>
              <a:t>     - </a:t>
            </a:r>
            <a:r>
              <a:rPr lang="fr-FR" sz="2400" dirty="0">
                <a:latin typeface="Calibri" panose="020F0502020204030204" pitchFamily="34" charset="0"/>
                <a:cs typeface="Calibri" panose="020F0502020204030204" pitchFamily="34" charset="0"/>
              </a:rPr>
              <a:t>spatules en bois pour prélèvements </a:t>
            </a:r>
            <a:br>
              <a:rPr lang="1036" sz="2400" dirty="0">
                <a:latin typeface="Calibri" panose="020F0502020204030204" pitchFamily="34" charset="0"/>
                <a:cs typeface="Calibri" panose="020F0502020204030204" pitchFamily="34" charset="0"/>
              </a:rPr>
            </a:br>
            <a:r>
              <a:rPr lang="1036" sz="2400" dirty="0">
                <a:latin typeface="Calibri" panose="020F0502020204030204" pitchFamily="34" charset="0"/>
                <a:cs typeface="Calibri" panose="020F0502020204030204" pitchFamily="34" charset="0"/>
              </a:rPr>
              <a:t>     - un pot de selles/carré de polyéthylène et ficelle ou cordelette </a:t>
            </a:r>
            <a:br>
              <a:rPr lang="1036" sz="2400" dirty="0">
                <a:latin typeface="Calibri" panose="020F0502020204030204" pitchFamily="34" charset="0"/>
                <a:cs typeface="Calibri" panose="020F0502020204030204" pitchFamily="34" charset="0"/>
              </a:rPr>
            </a:b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6344467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727351" y="287821"/>
            <a:ext cx="11166475" cy="468313"/>
          </a:xfrm>
        </p:spPr>
        <p:txBody>
          <a:bodyPr>
            <a:noAutofit/>
          </a:bodyPr>
          <a:lstStyle/>
          <a:p>
            <a:pPr>
              <a:defRPr b="0" i="0"/>
            </a:pPr>
            <a:r>
              <a:rPr lang="1036" sz="4000" dirty="0">
                <a:solidFill>
                  <a:schemeClr val="tx1"/>
                </a:solidFill>
                <a:latin typeface="Calibri" panose="020F0502020204030204" pitchFamily="34" charset="0"/>
                <a:cs typeface="Calibri" panose="020F0502020204030204" pitchFamily="34" charset="0"/>
              </a:rPr>
              <a:t>Comment préparer un kit d’échantillonnage</a:t>
            </a:r>
          </a:p>
        </p:txBody>
      </p:sp>
      <p:sp>
        <p:nvSpPr>
          <p:cNvPr id="4" name="Rectangle 3">
            <a:extLst>
              <a:ext uri="{FF2B5EF4-FFF2-40B4-BE49-F238E27FC236}">
                <a16:creationId xmlns:a16="http://schemas.microsoft.com/office/drawing/2014/main" id="{2B1C6D10-5EAC-4D7D-8C96-2A4A82A7C140}"/>
              </a:ext>
            </a:extLst>
          </p:cNvPr>
          <p:cNvSpPr/>
          <p:nvPr/>
        </p:nvSpPr>
        <p:spPr>
          <a:xfrm>
            <a:off x="653948" y="1471383"/>
            <a:ext cx="11187729" cy="4471802"/>
          </a:xfrm>
          <a:prstGeom prst="rect">
            <a:avLst/>
          </a:prstGeom>
        </p:spPr>
        <p:txBody>
          <a:bodyPr wrap="square">
            <a:spAutoFit/>
          </a:bodyPr>
          <a:lstStyle/>
          <a:p>
            <a:pPr>
              <a:lnSpc>
                <a:spcPct val="114000"/>
              </a:lnSpc>
              <a:spcAft>
                <a:spcPts val="500"/>
              </a:spcAft>
              <a:defRPr b="0" i="0"/>
            </a:pPr>
            <a:r>
              <a:rPr lang="1036" sz="2800" dirty="0">
                <a:latin typeface="Calibri" panose="020F0502020204030204" pitchFamily="34" charset="0"/>
                <a:cs typeface="Calibri" panose="020F0502020204030204" pitchFamily="34" charset="0"/>
              </a:rPr>
              <a:t>Les kits d’échantillonnage doivent être préparés </a:t>
            </a:r>
            <a:r>
              <a:rPr lang="1036" sz="2800" i="1" dirty="0">
                <a:latin typeface="Calibri" panose="020F0502020204030204" pitchFamily="34" charset="0"/>
                <a:cs typeface="Calibri" panose="020F0502020204030204" pitchFamily="34" charset="0"/>
              </a:rPr>
              <a:t>avant le </a:t>
            </a:r>
            <a:r>
              <a:rPr lang="1036" sz="2800" dirty="0">
                <a:latin typeface="Calibri" panose="020F0502020204030204" pitchFamily="34" charset="0"/>
                <a:cs typeface="Calibri" panose="020F0502020204030204" pitchFamily="34" charset="0"/>
              </a:rPr>
              <a:t>matin de votre sortie ; cela prend trop de temps de les préparer chaque matin.</a:t>
            </a:r>
          </a:p>
          <a:p>
            <a:pPr marL="914400" lvl="1" indent="-457200">
              <a:lnSpc>
                <a:spcPct val="114000"/>
              </a:lnSpc>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Découpez le papier de prélèvement en morceaux d’environ 7 cm x 7 cm à l’aide d’une règle ou en le pliant et en le déchirant.</a:t>
            </a:r>
            <a:endParaRPr lang="en-GB" sz="2400" dirty="0">
              <a:latin typeface="Calibri" panose="020F0502020204030204" pitchFamily="34" charset="0"/>
              <a:cs typeface="Calibri" panose="020F0502020204030204" pitchFamily="34" charset="0"/>
            </a:endParaRPr>
          </a:p>
          <a:p>
            <a:pPr marL="914400" lvl="1" indent="-457200">
              <a:lnSpc>
                <a:spcPct val="114000"/>
              </a:lnSpc>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Coupez le papier hygiénique en 3 ou 4 carrés par section.</a:t>
            </a:r>
          </a:p>
          <a:p>
            <a:pPr marL="914400" lvl="1" indent="-457200">
              <a:lnSpc>
                <a:spcPct val="114000"/>
              </a:lnSpc>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Si vous utilisez du polyéthylène au lieu de pots en plastique, coupez-les en carrés.</a:t>
            </a:r>
            <a:endParaRPr lang="en-GB" sz="2400" dirty="0">
              <a:latin typeface="Calibri" panose="020F0502020204030204" pitchFamily="34" charset="0"/>
              <a:cs typeface="Calibri" panose="020F0502020204030204" pitchFamily="34" charset="0"/>
            </a:endParaRPr>
          </a:p>
          <a:p>
            <a:pPr marL="914400" lvl="1" indent="-457200">
              <a:lnSpc>
                <a:spcPct val="114000"/>
              </a:lnSpc>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Prenez l’un des petits sacs et mettez-y un morceau de papier de prélèvement, trois morceaux de papier hygiénique, un pot ou un carré de polyéthylène et de la ficelle ou une cordelette. </a:t>
            </a:r>
          </a:p>
          <a:p>
            <a:pPr marL="914400" lvl="1" indent="-457200">
              <a:lnSpc>
                <a:spcPct val="114000"/>
              </a:lnSpc>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Fermez la partie supérieure du petit sac. </a:t>
            </a:r>
          </a:p>
        </p:txBody>
      </p:sp>
    </p:spTree>
    <p:extLst>
      <p:ext uri="{BB962C8B-B14F-4D97-AF65-F5344CB8AC3E}">
        <p14:creationId xmlns:p14="http://schemas.microsoft.com/office/powerpoint/2010/main" val="2235200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1025525" y="466725"/>
            <a:ext cx="11166475" cy="468313"/>
          </a:xfrm>
        </p:spPr>
        <p:txBody>
          <a:bodyPr>
            <a:noAutofit/>
          </a:bodyPr>
          <a:lstStyle/>
          <a:p>
            <a:pPr>
              <a:defRPr b="0" i="0"/>
            </a:pPr>
            <a:r>
              <a:rPr lang="1036" sz="4400" dirty="0">
                <a:solidFill>
                  <a:schemeClr val="tx1"/>
                </a:solidFill>
                <a:latin typeface="Calibri Light" panose="020F0302020204030204" pitchFamily="34" charset="0"/>
                <a:cs typeface="Calibri Light" panose="020F0302020204030204" pitchFamily="34" charset="0"/>
              </a:rPr>
              <a:t>Demander un échantillon de selles</a:t>
            </a:r>
          </a:p>
        </p:txBody>
      </p:sp>
      <p:sp>
        <p:nvSpPr>
          <p:cNvPr id="4" name="Rectangle 3">
            <a:extLst>
              <a:ext uri="{FF2B5EF4-FFF2-40B4-BE49-F238E27FC236}">
                <a16:creationId xmlns:a16="http://schemas.microsoft.com/office/drawing/2014/main" id="{2B1C6D10-5EAC-4D7D-8C96-2A4A82A7C140}"/>
              </a:ext>
            </a:extLst>
          </p:cNvPr>
          <p:cNvSpPr/>
          <p:nvPr/>
        </p:nvSpPr>
        <p:spPr>
          <a:xfrm>
            <a:off x="313771" y="1481710"/>
            <a:ext cx="11564458" cy="4734629"/>
          </a:xfrm>
          <a:prstGeom prst="rect">
            <a:avLst/>
          </a:prstGeom>
        </p:spPr>
        <p:txBody>
          <a:bodyPr wrap="square">
            <a:spAutoFit/>
          </a:bodyPr>
          <a:lstStyle/>
          <a:p>
            <a:pPr lvl="1" algn="ctr">
              <a:spcAft>
                <a:spcPts val="1200"/>
              </a:spcAft>
              <a:defRPr b="0" i="0"/>
            </a:pPr>
            <a:r>
              <a:rPr lang="1036" sz="2000" b="1" dirty="0">
                <a:latin typeface="Calibri" panose="020F0502020204030204" pitchFamily="34" charset="0"/>
                <a:cs typeface="Calibri" panose="020F0502020204030204" pitchFamily="34" charset="0"/>
              </a:rPr>
              <a:t>L’équipe d’évaluation doit expliquer les étapes nécessaires à la fourniture d’un échantillon de selles.</a:t>
            </a:r>
          </a:p>
          <a:p>
            <a:pPr lvl="1" algn="ctr">
              <a:spcAft>
                <a:spcPts val="1200"/>
              </a:spcAft>
              <a:defRPr b="0" i="0"/>
            </a:pPr>
            <a:r>
              <a:rPr lang="1036" sz="2200" b="1" dirty="0">
                <a:latin typeface="Calibri" panose="020F0502020204030204" pitchFamily="34" charset="0"/>
                <a:cs typeface="Calibri" panose="020F0502020204030204" pitchFamily="34" charset="0"/>
              </a:rPr>
              <a:t> </a:t>
            </a:r>
            <a:endParaRPr lang="en-GB" sz="2200" b="1" dirty="0">
              <a:latin typeface="Calibri" panose="020F0502020204030204" pitchFamily="34" charset="0"/>
              <a:cs typeface="Calibri" panose="020F0502020204030204" pitchFamily="34" charset="0"/>
            </a:endParaRP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La plupart des enfants n’ont jamais donné d’échantillon de selles auparavant et il n’est pas toujours évident de savoir ce qu’ils doivent faire.</a:t>
            </a: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Montrez ce que contient le petit sac et expliquez comment l’utiliser :</a:t>
            </a: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 papier de prélèvement sera utilisé pour « recevoir » ou « récupérer » les selles.</a:t>
            </a: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 pot d’échantillonnage/carré de polyéthylène est utilisé pour recueillir un échantillon de selles et le transporter jusqu’au laboratoire.</a:t>
            </a: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 papier hygiénique est utilisé pour nettoyer le pot en cas de débordement et pour s’essuyer (s’ils le souhaitent !).</a:t>
            </a:r>
          </a:p>
          <a:p>
            <a:pPr marL="800100" lvl="1" indent="-342900">
              <a:spcAft>
                <a:spcPts val="10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Inscrivez l’identité du participant sur le pot/Étiquetez le sac en polyéthylène à l’encre indélébile afin que l’équipe du laboratoire puisse distinguer un pot de celui d’un autre enfant.</a:t>
            </a:r>
          </a:p>
        </p:txBody>
      </p:sp>
      <p:sp>
        <p:nvSpPr>
          <p:cNvPr id="5" name="Rectangle 4">
            <a:extLst>
              <a:ext uri="{FF2B5EF4-FFF2-40B4-BE49-F238E27FC236}">
                <a16:creationId xmlns:a16="http://schemas.microsoft.com/office/drawing/2014/main" id="{3C3B2DC1-8693-0FEB-A5FB-178EA0B24525}"/>
              </a:ext>
            </a:extLst>
          </p:cNvPr>
          <p:cNvSpPr/>
          <p:nvPr/>
        </p:nvSpPr>
        <p:spPr>
          <a:xfrm>
            <a:off x="725557" y="1337873"/>
            <a:ext cx="11141126" cy="828857"/>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59874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512762" y="214750"/>
            <a:ext cx="11166475" cy="468313"/>
          </a:xfrm>
        </p:spPr>
        <p:txBody>
          <a:bodyPr>
            <a:noAutofit/>
          </a:bodyPr>
          <a:lstStyle/>
          <a:p>
            <a:pPr>
              <a:defRPr b="0" i="0"/>
            </a:pPr>
            <a:r>
              <a:rPr lang="1036" sz="4000" dirty="0">
                <a:solidFill>
                  <a:schemeClr val="tx1"/>
                </a:solidFill>
                <a:latin typeface="Calibri Light" panose="020F0302020204030204" pitchFamily="34" charset="0"/>
                <a:cs typeface="Calibri Light" panose="020F0302020204030204" pitchFamily="34" charset="0"/>
              </a:rPr>
              <a:t>Instructions à fournir au participant</a:t>
            </a:r>
          </a:p>
        </p:txBody>
      </p:sp>
      <p:sp>
        <p:nvSpPr>
          <p:cNvPr id="4" name="Rectangle 3">
            <a:extLst>
              <a:ext uri="{FF2B5EF4-FFF2-40B4-BE49-F238E27FC236}">
                <a16:creationId xmlns:a16="http://schemas.microsoft.com/office/drawing/2014/main" id="{2B1C6D10-5EAC-4D7D-8C96-2A4A82A7C140}"/>
              </a:ext>
            </a:extLst>
          </p:cNvPr>
          <p:cNvSpPr/>
          <p:nvPr/>
        </p:nvSpPr>
        <p:spPr>
          <a:xfrm>
            <a:off x="435287" y="1235123"/>
            <a:ext cx="11187729" cy="4939814"/>
          </a:xfrm>
          <a:prstGeom prst="rect">
            <a:avLst/>
          </a:prstGeom>
        </p:spPr>
        <p:txBody>
          <a:bodyPr wrap="square">
            <a:spAutoFit/>
          </a:bodyPr>
          <a:lstStyle/>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Demandez au participant de se rendre à l’endroit où il a l’habitude d’aller à la selle lorsqu’il est à l’école. Il doit ensuite placer le papier de prélèvement sur le sol et « laisser tomber » ses selles dessus. </a:t>
            </a:r>
          </a:p>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À l’aide du morceau de bois fourni, il doit recueillir suffisamment de matières fécales pour remplir au moins </a:t>
            </a:r>
            <a:r>
              <a:rPr lang="1036" sz="2000" b="1" dirty="0">
                <a:latin typeface="Calibri" panose="020F0502020204030204" pitchFamily="34" charset="0"/>
                <a:cs typeface="Calibri" panose="020F0502020204030204" pitchFamily="34" charset="0"/>
              </a:rPr>
              <a:t>la moitié ou les deux tiers du pot</a:t>
            </a:r>
            <a:r>
              <a:rPr lang="1036" sz="2000" dirty="0">
                <a:latin typeface="Calibri" panose="020F0502020204030204" pitchFamily="34" charset="0"/>
                <a:cs typeface="Calibri" panose="020F0502020204030204" pitchFamily="34" charset="0"/>
              </a:rPr>
              <a:t>. </a:t>
            </a:r>
          </a:p>
          <a:p>
            <a:pPr marL="742950" lvl="1" indent="-28575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Il ne doit </a:t>
            </a:r>
            <a:r>
              <a:rPr lang="1036" sz="2000" b="1" dirty="0">
                <a:latin typeface="Calibri" panose="020F0502020204030204" pitchFamily="34" charset="0"/>
                <a:cs typeface="Calibri" panose="020F0502020204030204" pitchFamily="34" charset="0"/>
              </a:rPr>
              <a:t>PAS </a:t>
            </a:r>
            <a:r>
              <a:rPr lang="1036" sz="2000" dirty="0">
                <a:latin typeface="Calibri" panose="020F0502020204030204" pitchFamily="34" charset="0"/>
                <a:cs typeface="Calibri" panose="020F0502020204030204" pitchFamily="34" charset="0"/>
              </a:rPr>
              <a:t>envelopper les selles dans du papier </a:t>
            </a:r>
            <a:r>
              <a:rPr lang="en-US" sz="2000" dirty="0">
                <a:latin typeface="Calibri" panose="020F0502020204030204" pitchFamily="34" charset="0"/>
                <a:cs typeface="Calibri" panose="020F0502020204030204" pitchFamily="34" charset="0"/>
              </a:rPr>
              <a:t>de </a:t>
            </a:r>
            <a:r>
              <a:rPr lang="fr-FR" sz="2000" dirty="0">
                <a:latin typeface="Calibri" panose="020F0502020204030204" pitchFamily="34" charset="0"/>
                <a:cs typeface="Calibri" panose="020F0502020204030204" pitchFamily="34" charset="0"/>
              </a:rPr>
              <a:t>prélèvement</a:t>
            </a:r>
            <a:r>
              <a:rPr lang="en-US" sz="2000" dirty="0">
                <a:latin typeface="Calibri" panose="020F0502020204030204" pitchFamily="34" charset="0"/>
                <a:cs typeface="Calibri" panose="020F0502020204030204" pitchFamily="34" charset="0"/>
              </a:rPr>
              <a:t> </a:t>
            </a:r>
            <a:r>
              <a:rPr lang="1036" sz="2000" dirty="0">
                <a:latin typeface="Calibri" panose="020F0502020204030204" pitchFamily="34" charset="0"/>
                <a:cs typeface="Calibri" panose="020F0502020204030204" pitchFamily="34" charset="0"/>
              </a:rPr>
              <a:t>avant de les mettre dans le pot !</a:t>
            </a:r>
          </a:p>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Il doit replacer le couvercle du pot de selles ou attacher le carré de polyéthylène en veillant à ce qu’il soit bien fixé !</a:t>
            </a:r>
          </a:p>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Du papier hygiénique est utilisé pour l’essuyage (s’ils le souhaitent).</a:t>
            </a:r>
          </a:p>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Une fois le prélèvement terminé, il doit jeter le papier </a:t>
            </a:r>
            <a:r>
              <a:rPr lang="en-US" sz="2000" dirty="0">
                <a:latin typeface="Calibri" panose="020F0502020204030204" pitchFamily="34" charset="0"/>
                <a:cs typeface="Calibri" panose="020F0502020204030204" pitchFamily="34" charset="0"/>
              </a:rPr>
              <a:t>de </a:t>
            </a:r>
            <a:r>
              <a:rPr lang="fr-FR" sz="2000" dirty="0">
                <a:latin typeface="Calibri" panose="020F0502020204030204" pitchFamily="34" charset="0"/>
                <a:cs typeface="Calibri" panose="020F0502020204030204" pitchFamily="34" charset="0"/>
              </a:rPr>
              <a:t>prélèvement</a:t>
            </a:r>
            <a:r>
              <a:rPr lang="1036" sz="2000" dirty="0">
                <a:latin typeface="Calibri" panose="020F0502020204030204" pitchFamily="34" charset="0"/>
                <a:cs typeface="Calibri" panose="020F0502020204030204" pitchFamily="34" charset="0"/>
              </a:rPr>
              <a:t>, le bâton et le papier hygiénique dans la fosse, s’il y en a une. </a:t>
            </a:r>
          </a:p>
          <a:p>
            <a:pPr marL="342900" lvl="0" indent="-342900">
              <a:spcAft>
                <a:spcPts val="1500"/>
              </a:spcAft>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Les matières fécales recueillies dans le pot/carré polythène doivent être remises dans le sac et vous être remises.</a:t>
            </a:r>
          </a:p>
        </p:txBody>
      </p:sp>
    </p:spTree>
    <p:extLst>
      <p:ext uri="{BB962C8B-B14F-4D97-AF65-F5344CB8AC3E}">
        <p14:creationId xmlns:p14="http://schemas.microsoft.com/office/powerpoint/2010/main" val="3508237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523932" y="499976"/>
            <a:ext cx="11166475" cy="468313"/>
          </a:xfrm>
        </p:spPr>
        <p:txBody>
          <a:bodyPr>
            <a:noAutofit/>
          </a:bodyPr>
          <a:lstStyle/>
          <a:p>
            <a:pPr>
              <a:defRPr b="0" i="0"/>
            </a:pPr>
            <a:r>
              <a:rPr lang="1036" sz="4000" dirty="0">
                <a:solidFill>
                  <a:schemeClr val="tx1"/>
                </a:solidFill>
                <a:latin typeface="Calibri Light" panose="020F0302020204030204" pitchFamily="34" charset="0"/>
                <a:cs typeface="Calibri Light" panose="020F0302020204030204" pitchFamily="34" charset="0"/>
              </a:rPr>
              <a:t>Instructions pour l’équipe d’évaluation :</a:t>
            </a:r>
            <a:endParaRPr lang="en-GB" sz="4000" dirty="0">
              <a:solidFill>
                <a:schemeClr val="tx1"/>
              </a:solidFill>
              <a:latin typeface="Calibri Light" panose="020F0302020204030204" pitchFamily="34" charset="0"/>
              <a:cs typeface="Calibri Light" panose="020F0302020204030204" pitchFamily="34" charset="0"/>
            </a:endParaRPr>
          </a:p>
        </p:txBody>
      </p:sp>
      <p:sp>
        <p:nvSpPr>
          <p:cNvPr id="4" name="Rectangle 3">
            <a:extLst>
              <a:ext uri="{FF2B5EF4-FFF2-40B4-BE49-F238E27FC236}">
                <a16:creationId xmlns:a16="http://schemas.microsoft.com/office/drawing/2014/main" id="{2B1C6D10-5EAC-4D7D-8C96-2A4A82A7C140}"/>
              </a:ext>
            </a:extLst>
          </p:cNvPr>
          <p:cNvSpPr/>
          <p:nvPr/>
        </p:nvSpPr>
        <p:spPr>
          <a:xfrm>
            <a:off x="513306" y="1651254"/>
            <a:ext cx="11187729" cy="3035793"/>
          </a:xfrm>
          <a:prstGeom prst="rect">
            <a:avLst/>
          </a:prstGeom>
        </p:spPr>
        <p:txBody>
          <a:bodyPr wrap="square">
            <a:spAutoFit/>
          </a:bodyPr>
          <a:lstStyle/>
          <a:p>
            <a:pPr marL="342900" lvl="0" indent="-342900">
              <a:spcAft>
                <a:spcPts val="1500"/>
              </a:spcAft>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Utilisez un gant pour recevoir les matières fécales, mais il ne doit pas y avoir de contact direct, car elles seront placées dans un pot à l’intérieur d’un sac. </a:t>
            </a:r>
          </a:p>
          <a:p>
            <a:pPr marL="342900" lvl="0" indent="-342900">
              <a:spcAft>
                <a:spcPts val="1500"/>
              </a:spcAft>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Assurez-vous que l’identifiant individuel est clairement inscrit sur le pot ou que le carré polyéthylène est correctement étiqueté lorsque vous le recevez.</a:t>
            </a:r>
          </a:p>
          <a:p>
            <a:pPr marL="342900" lvl="0" indent="-342900">
              <a:spcAft>
                <a:spcPts val="1500"/>
              </a:spcAft>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Le pot d’échantillonnage/le carré de polyéthylène contenant les selles doit être placé dans un grand récipient en plastique pour être transporté jusqu’à l’équipe du laboratoire.</a:t>
            </a:r>
          </a:p>
        </p:txBody>
      </p:sp>
    </p:spTree>
    <p:extLst>
      <p:ext uri="{BB962C8B-B14F-4D97-AF65-F5344CB8AC3E}">
        <p14:creationId xmlns:p14="http://schemas.microsoft.com/office/powerpoint/2010/main" val="2702340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698354" y="466725"/>
            <a:ext cx="11166475" cy="468313"/>
          </a:xfrm>
        </p:spPr>
        <p:txBody>
          <a:bodyPr>
            <a:noAutofit/>
          </a:bodyPr>
          <a:lstStyle/>
          <a:p>
            <a:pPr>
              <a:defRPr b="0" i="0"/>
            </a:pPr>
            <a:r>
              <a:rPr lang="1036" sz="4000" dirty="0">
                <a:solidFill>
                  <a:schemeClr val="tx1"/>
                </a:solidFill>
                <a:latin typeface="Calibri Light" panose="020F0302020204030204" pitchFamily="34" charset="0"/>
                <a:cs typeface="Calibri Light" panose="020F0302020204030204" pitchFamily="34" charset="0"/>
              </a:rPr>
              <a:t>Les règles d’or du prélèvement des matières fécales…</a:t>
            </a:r>
          </a:p>
        </p:txBody>
      </p:sp>
      <p:sp>
        <p:nvSpPr>
          <p:cNvPr id="5" name="Content Placeholder 2">
            <a:extLst>
              <a:ext uri="{FF2B5EF4-FFF2-40B4-BE49-F238E27FC236}">
                <a16:creationId xmlns:a16="http://schemas.microsoft.com/office/drawing/2014/main" id="{44DE3932-DFC5-A0AF-65AA-D3B21CA01431}"/>
              </a:ext>
            </a:extLst>
          </p:cNvPr>
          <p:cNvSpPr txBox="1"/>
          <p:nvPr/>
        </p:nvSpPr>
        <p:spPr>
          <a:xfrm>
            <a:off x="838200" y="1825625"/>
            <a:ext cx="10515600" cy="4351338"/>
          </a:xfrm>
          <a:prstGeom prst="rect">
            <a:avLst/>
          </a:prstGeom>
          <a:noFill/>
          <a:ln>
            <a:noFill/>
          </a:ln>
        </p:spPr>
        <p:txBody>
          <a:bodyPr spcFirstLastPara="1" wrap="square" lIns="0" tIns="0" rIns="0" bIns="0" anchor="t" anchorCtr="0">
            <a:normAutofit fontScale="92500"/>
          </a:bodyPr>
          <a:lstStyle>
            <a:defPPr marR="0" lvl="0" algn="l" rtl="0">
              <a:lnSpc>
                <a:spcPct val="100000"/>
              </a:lnSpc>
              <a:spcBef>
                <a:spcPct val="0"/>
              </a:spcBef>
              <a:spcAft>
                <a:spcPct val="0"/>
              </a:spcAft>
            </a:defPPr>
            <a:lvl1pPr marL="457200" marR="0" lvl="0" indent="-342900" algn="l" rtl="0">
              <a:lnSpc>
                <a:spcPct val="120000"/>
              </a:lnSpc>
              <a:spcBef>
                <a:spcPct val="0"/>
              </a:spcBef>
              <a:spcAft>
                <a:spcPct val="0"/>
              </a:spcAft>
              <a:buClr>
                <a:schemeClr val="dk1"/>
              </a:buClr>
              <a:buSzPts val="1800"/>
              <a:buFont typeface="Space Mono"/>
              <a:buChar char="●"/>
              <a:defRPr sz="2400" b="0" i="0" u="none" strike="noStrike" cap="none">
                <a:solidFill>
                  <a:schemeClr val="dk1"/>
                </a:solidFill>
                <a:latin typeface="Space Mono"/>
                <a:ea typeface="Space Mono"/>
                <a:cs typeface="Space Mono"/>
                <a:sym typeface="Space Mono"/>
              </a:defRPr>
            </a:lvl1pPr>
            <a:lvl2pPr marL="580320" marR="0" lvl="1" indent="-328320"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2pPr>
            <a:lvl3pPr marL="794519" marR="0" lvl="2"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3pPr>
            <a:lvl4pPr marL="1035720" marR="0" lvl="3"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4pPr>
            <a:lvl5pPr marL="1238399" marR="0" lvl="4" indent="-25919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5pPr>
            <a:lvl6pPr marL="2743200" marR="0" lvl="5"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6pPr>
            <a:lvl7pPr marL="3200400" marR="0" lvl="6"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7pPr>
            <a:lvl8pPr marL="3657600" marR="0" lvl="7"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8pPr>
            <a:lvl9pPr marL="4114800" marR="0" lvl="8" indent="-317500" algn="l" rtl="0">
              <a:lnSpc>
                <a:spcPct val="115000"/>
              </a:lnSpc>
              <a:spcBef>
                <a:spcPts val="1600"/>
              </a:spcBef>
              <a:spcAft>
                <a:spcPts val="160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9pPr>
          </a:lstStyle>
          <a:p>
            <a:pPr marL="514350" indent="-514350">
              <a:buClrTx/>
              <a:buSzTx/>
              <a:buFont typeface="Space Mono"/>
              <a:buAutoNum type="arabicPeriod"/>
              <a:defRPr b="0" i="0"/>
            </a:pPr>
            <a:r>
              <a:rPr lang="1036" sz="2700" b="1" kern="0" dirty="0">
                <a:solidFill>
                  <a:schemeClr val="tx1"/>
                </a:solidFill>
                <a:latin typeface="Calibri" panose="020F0502020204030204" pitchFamily="34" charset="0"/>
                <a:cs typeface="Calibri" panose="020F0502020204030204" pitchFamily="34" charset="0"/>
              </a:rPr>
              <a:t>L’échantillon de selles doit provenir de l’enfant échantillonné et non d’un autre enfant de l’école.</a:t>
            </a:r>
          </a:p>
          <a:p>
            <a:pPr marL="0" indent="0">
              <a:buFont typeface="Space Mono"/>
              <a:buNone/>
            </a:pPr>
            <a:endParaRPr lang="en-GB" kern="0" dirty="0">
              <a:solidFill>
                <a:schemeClr val="tx1"/>
              </a:solidFill>
              <a:latin typeface="Calibri" panose="020F0502020204030204" pitchFamily="34" charset="0"/>
              <a:cs typeface="Calibri" panose="020F0502020204030204" pitchFamily="34" charset="0"/>
            </a:endParaRPr>
          </a:p>
          <a:p>
            <a:pPr>
              <a:spcAft>
                <a:spcPts val="1200"/>
              </a:spcAft>
              <a:defRPr b="0" i="0"/>
            </a:pPr>
            <a:r>
              <a:rPr lang="1036" kern="0" dirty="0">
                <a:solidFill>
                  <a:schemeClr val="tx1"/>
                </a:solidFill>
                <a:latin typeface="Calibri" panose="020F0502020204030204" pitchFamily="34" charset="0"/>
                <a:cs typeface="Calibri" panose="020F0502020204030204" pitchFamily="34" charset="0"/>
              </a:rPr>
              <a:t>Au cours de l’analyse, un lien sera établi entre les informations recueillies dans le questionnaire et les résultats de l’échantillon de selles. Si ce lien ne peut être établi, les résultats du questionnaire et de la technique de Kato-Katz ne peuvent être utilisés dans l’analyse et les résultats de l’enquête.  </a:t>
            </a:r>
          </a:p>
          <a:p>
            <a:pPr>
              <a:defRPr b="0" i="0"/>
            </a:pPr>
            <a:r>
              <a:rPr lang="1036" kern="0" dirty="0">
                <a:solidFill>
                  <a:schemeClr val="tx1"/>
                </a:solidFill>
                <a:latin typeface="Calibri" panose="020F0502020204030204" pitchFamily="34" charset="0"/>
                <a:cs typeface="Calibri" panose="020F0502020204030204" pitchFamily="34" charset="0"/>
              </a:rPr>
              <a:t>Nous nous intéressons uniquement à la mesure de la schistosomiase chez les enfants sélectionnés pour participer à l’école ; si un autre enfant choisit de fournir l’échantillon ou de partager son échantillon, l’enquête risque d’être </a:t>
            </a:r>
            <a:r>
              <a:rPr lang="1036" b="1" kern="0" dirty="0">
                <a:solidFill>
                  <a:schemeClr val="tx1"/>
                </a:solidFill>
                <a:latin typeface="Calibri" panose="020F0502020204030204" pitchFamily="34" charset="0"/>
                <a:cs typeface="Calibri" panose="020F0502020204030204" pitchFamily="34" charset="0"/>
              </a:rPr>
              <a:t>biaisée</a:t>
            </a:r>
            <a:r>
              <a:rPr lang="1036" kern="0" dirty="0">
                <a:solidFill>
                  <a:schemeClr val="tx1"/>
                </a:solidFill>
                <a:latin typeface="Calibri" panose="020F0502020204030204" pitchFamily="34" charset="0"/>
                <a:cs typeface="Calibri" panose="020F0502020204030204" pitchFamily="34" charset="0"/>
              </a:rPr>
              <a:t> ou inexacte. </a:t>
            </a:r>
          </a:p>
          <a:p>
            <a:pPr marL="0" indent="0">
              <a:buFont typeface="Space Mono"/>
              <a:buNone/>
            </a:pPr>
            <a:endParaRPr lang="en-GB" kern="0" dirty="0">
              <a:solidFill>
                <a:schemeClr val="tx1"/>
              </a:solidFill>
              <a:latin typeface="Calibri" panose="020F0502020204030204" pitchFamily="34" charset="0"/>
              <a:cs typeface="Calibri" panose="020F0502020204030204" pitchFamily="34" charset="0"/>
            </a:endParaRPr>
          </a:p>
          <a:p>
            <a:endParaRPr lang="en-GB" kern="0" dirty="0">
              <a:solidFill>
                <a:schemeClr val="tx1"/>
              </a:solidFill>
              <a:latin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7FF8057-4E6D-20F4-1F19-1D1A7CF729C3}"/>
              </a:ext>
            </a:extLst>
          </p:cNvPr>
          <p:cNvSpPr/>
          <p:nvPr/>
        </p:nvSpPr>
        <p:spPr>
          <a:xfrm>
            <a:off x="742122" y="1725522"/>
            <a:ext cx="10611678" cy="1190206"/>
          </a:xfrm>
          <a:prstGeom prst="rect">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dirty="0">
              <a:solidFill>
                <a:schemeClr val="accent4"/>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29712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628460" y="450100"/>
            <a:ext cx="11166475" cy="468313"/>
          </a:xfrm>
        </p:spPr>
        <p:txBody>
          <a:bodyPr>
            <a:noAutofit/>
          </a:bodyPr>
          <a:lstStyle/>
          <a:p>
            <a:pPr>
              <a:defRPr b="0" i="0"/>
            </a:pPr>
            <a:r>
              <a:rPr lang="1036" sz="4000" dirty="0">
                <a:solidFill>
                  <a:schemeClr val="tx1"/>
                </a:solidFill>
                <a:latin typeface="Calibri Light" panose="020F0302020204030204" pitchFamily="34" charset="0"/>
                <a:cs typeface="Calibri Light" panose="020F0302020204030204" pitchFamily="34" charset="0"/>
              </a:rPr>
              <a:t>Les règles d’or du prélèvement des matières fécales…</a:t>
            </a:r>
          </a:p>
        </p:txBody>
      </p:sp>
      <p:sp>
        <p:nvSpPr>
          <p:cNvPr id="5" name="Content Placeholder 2">
            <a:extLst>
              <a:ext uri="{FF2B5EF4-FFF2-40B4-BE49-F238E27FC236}">
                <a16:creationId xmlns:a16="http://schemas.microsoft.com/office/drawing/2014/main" id="{44DE3932-DFC5-A0AF-65AA-D3B21CA01431}"/>
              </a:ext>
            </a:extLst>
          </p:cNvPr>
          <p:cNvSpPr txBox="1"/>
          <p:nvPr/>
        </p:nvSpPr>
        <p:spPr>
          <a:xfrm>
            <a:off x="628460" y="1389504"/>
            <a:ext cx="10707756" cy="4351338"/>
          </a:xfrm>
          <a:prstGeom prst="rect">
            <a:avLst/>
          </a:prstGeom>
          <a:noFill/>
          <a:ln>
            <a:noFill/>
          </a:ln>
        </p:spPr>
        <p:txBody>
          <a:bodyPr spcFirstLastPara="1" wrap="square" lIns="0" tIns="0" rIns="0" bIns="0" anchor="t" anchorCtr="0">
            <a:normAutofit fontScale="97500"/>
          </a:bodyPr>
          <a:lstStyle>
            <a:defPPr marR="0" lvl="0" algn="l" rtl="0">
              <a:lnSpc>
                <a:spcPct val="100000"/>
              </a:lnSpc>
              <a:spcBef>
                <a:spcPct val="0"/>
              </a:spcBef>
              <a:spcAft>
                <a:spcPct val="0"/>
              </a:spcAft>
            </a:defPPr>
            <a:lvl1pPr marL="457200" marR="0" lvl="0" indent="-342900" algn="l" rtl="0">
              <a:lnSpc>
                <a:spcPct val="120000"/>
              </a:lnSpc>
              <a:spcBef>
                <a:spcPct val="0"/>
              </a:spcBef>
              <a:spcAft>
                <a:spcPct val="0"/>
              </a:spcAft>
              <a:buClr>
                <a:schemeClr val="dk1"/>
              </a:buClr>
              <a:buSzPts val="1800"/>
              <a:buFont typeface="Space Mono"/>
              <a:buChar char="●"/>
              <a:defRPr sz="2400" b="0" i="0" u="none" strike="noStrike" cap="none">
                <a:solidFill>
                  <a:schemeClr val="dk1"/>
                </a:solidFill>
                <a:latin typeface="Space Mono"/>
                <a:ea typeface="Space Mono"/>
                <a:cs typeface="Space Mono"/>
                <a:sym typeface="Space Mono"/>
              </a:defRPr>
            </a:lvl1pPr>
            <a:lvl2pPr marL="580320" marR="0" lvl="1" indent="-328320"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2pPr>
            <a:lvl3pPr marL="794519" marR="0" lvl="2"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3pPr>
            <a:lvl4pPr marL="1035720" marR="0" lvl="3" indent="-27431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4pPr>
            <a:lvl5pPr marL="1238399" marR="0" lvl="4" indent="-259199" algn="l" rtl="0">
              <a:lnSpc>
                <a:spcPct val="120000"/>
              </a:lnSpc>
              <a:spcBef>
                <a:spcPct val="0"/>
              </a:spcBef>
              <a:spcAft>
                <a:spcPct val="0"/>
              </a:spcAft>
              <a:buClr>
                <a:schemeClr val="dk1"/>
              </a:buClr>
              <a:buSzPts val="1400"/>
              <a:buFont typeface="Space Mono"/>
              <a:buChar char="‣"/>
              <a:defRPr sz="2400" b="0" i="0" u="none" strike="noStrike" cap="none">
                <a:solidFill>
                  <a:schemeClr val="dk1"/>
                </a:solidFill>
                <a:latin typeface="Space Mono"/>
                <a:ea typeface="Space Mono"/>
                <a:cs typeface="Space Mono"/>
                <a:sym typeface="Space Mono"/>
              </a:defRPr>
            </a:lvl5pPr>
            <a:lvl6pPr marL="2743200" marR="0" lvl="5"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6pPr>
            <a:lvl7pPr marL="3200400" marR="0" lvl="6"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7pPr>
            <a:lvl8pPr marL="3657600" marR="0" lvl="7" indent="-317500" algn="l" rtl="0">
              <a:lnSpc>
                <a:spcPct val="115000"/>
              </a:lnSpc>
              <a:spcBef>
                <a:spcPts val="1600"/>
              </a:spcBef>
              <a:spcAft>
                <a:spcPct val="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8pPr>
            <a:lvl9pPr marL="4114800" marR="0" lvl="8" indent="-317500" algn="l" rtl="0">
              <a:lnSpc>
                <a:spcPct val="115000"/>
              </a:lnSpc>
              <a:spcBef>
                <a:spcPts val="1600"/>
              </a:spcBef>
              <a:spcAft>
                <a:spcPts val="1600"/>
              </a:spcAft>
              <a:buClr>
                <a:schemeClr val="dk1"/>
              </a:buClr>
              <a:buSzPts val="1400"/>
              <a:buFont typeface="Space Mono"/>
              <a:buChar char="■"/>
              <a:defRPr sz="1867" b="0" i="0" u="none" strike="noStrike" cap="none">
                <a:solidFill>
                  <a:schemeClr val="dk1"/>
                </a:solidFill>
                <a:latin typeface="Space Mono"/>
                <a:ea typeface="Space Mono"/>
                <a:cs typeface="Space Mono"/>
                <a:sym typeface="Space Mono"/>
              </a:defRPr>
            </a:lvl9pPr>
          </a:lstStyle>
          <a:p>
            <a:pPr marL="0" indent="0">
              <a:buNone/>
              <a:defRPr b="0" i="0"/>
            </a:pPr>
            <a:r>
              <a:rPr lang="1036" sz="2500" b="1" dirty="0">
                <a:solidFill>
                  <a:schemeClr val="tx1"/>
                </a:solidFill>
                <a:latin typeface="Calibri" panose="020F0502020204030204" pitchFamily="34" charset="0"/>
                <a:cs typeface="Calibri" panose="020F0502020204030204" pitchFamily="34" charset="0"/>
              </a:rPr>
              <a:t>2. </a:t>
            </a:r>
            <a:r>
              <a:rPr lang="1036" sz="2500" b="0" dirty="0">
                <a:solidFill>
                  <a:schemeClr val="tx1"/>
                </a:solidFill>
                <a:latin typeface="Calibri" panose="020F0502020204030204" pitchFamily="34" charset="0"/>
                <a:cs typeface="Calibri" panose="020F0502020204030204" pitchFamily="34" charset="0"/>
              </a:rPr>
              <a:t>Le pot/Le carré de polyéthylène de selles</a:t>
            </a:r>
            <a:r>
              <a:rPr lang="1036" sz="2500" b="1" dirty="0">
                <a:solidFill>
                  <a:schemeClr val="tx1"/>
                </a:solidFill>
                <a:latin typeface="Calibri" panose="020F0502020204030204" pitchFamily="34" charset="0"/>
                <a:cs typeface="Calibri" panose="020F0502020204030204" pitchFamily="34" charset="0"/>
              </a:rPr>
              <a:t> doit présenter un code d’identification individuel </a:t>
            </a:r>
            <a:r>
              <a:rPr lang="1036" sz="2500" b="0" dirty="0">
                <a:solidFill>
                  <a:schemeClr val="tx1"/>
                </a:solidFill>
                <a:latin typeface="Calibri" panose="020F0502020204030204" pitchFamily="34" charset="0"/>
                <a:cs typeface="Calibri" panose="020F0502020204030204" pitchFamily="34" charset="0"/>
              </a:rPr>
              <a:t>qui doit être renseignez à l’endroit approprié du questionnaire. L’identifiant individuel doit figurer sur l’échantillon lorsqu’il est reçu par le laboratoire.</a:t>
            </a:r>
          </a:p>
          <a:p>
            <a:pPr marL="514350" indent="-514350">
              <a:buAutoNum type="arabicPeriod"/>
            </a:pPr>
            <a:endParaRPr lang="en-GB" dirty="0">
              <a:solidFill>
                <a:schemeClr val="tx1"/>
              </a:solidFill>
              <a:latin typeface="Calibri" panose="020F0502020204030204" pitchFamily="34" charset="0"/>
              <a:cs typeface="Calibri" panose="020F0502020204030204" pitchFamily="34" charset="0"/>
            </a:endParaRPr>
          </a:p>
          <a:p>
            <a:pPr>
              <a:spcAft>
                <a:spcPts val="1200"/>
              </a:spcAft>
              <a:defRPr b="0" i="0"/>
            </a:pPr>
            <a:r>
              <a:rPr lang="1036" dirty="0">
                <a:solidFill>
                  <a:schemeClr val="tx1"/>
                </a:solidFill>
                <a:latin typeface="Calibri" panose="020F0502020204030204" pitchFamily="34" charset="0"/>
                <a:cs typeface="Calibri" panose="020F0502020204030204" pitchFamily="34" charset="0"/>
              </a:rPr>
              <a:t>Si aucune identification individuelle ne figure sur le pot ou le carré de polyéthylène, l’équipe du laboratoire ne saura pas à qui il appartient et l’échantillon ne sera pas analysé.</a:t>
            </a:r>
          </a:p>
          <a:p>
            <a:pPr>
              <a:defRPr b="0" i="0"/>
            </a:pPr>
            <a:r>
              <a:rPr lang="1036" b="1" dirty="0">
                <a:solidFill>
                  <a:schemeClr val="tx1"/>
                </a:solidFill>
                <a:latin typeface="Calibri" panose="020F0502020204030204" pitchFamily="34" charset="0"/>
                <a:cs typeface="Calibri" panose="020F0502020204030204" pitchFamily="34" charset="0"/>
              </a:rPr>
              <a:t>Si un échantillon est manquant, vous devrez retourner auprès de l’enfant sélectionné et en demander un autre. </a:t>
            </a:r>
            <a:endParaRPr lang="en-GB" kern="0" dirty="0">
              <a:solidFill>
                <a:schemeClr val="tx1"/>
              </a:solidFill>
              <a:latin typeface="Calibri" panose="020F0502020204030204" pitchFamily="34" charset="0"/>
              <a:cs typeface="Calibri" panose="020F0502020204030204" pitchFamily="34" charset="0"/>
            </a:endParaRPr>
          </a:p>
          <a:p>
            <a:endParaRPr lang="en-GB" kern="0" dirty="0">
              <a:solidFill>
                <a:schemeClr val="tx1"/>
              </a:solidFill>
              <a:latin typeface="Calibri" panose="020F0502020204030204" pitchFamily="34" charset="0"/>
              <a:cs typeface="Calibri" panose="020F0502020204030204" pitchFamily="34" charset="0"/>
            </a:endParaRPr>
          </a:p>
        </p:txBody>
      </p:sp>
      <p:sp>
        <p:nvSpPr>
          <p:cNvPr id="6" name="Rectangle 5">
            <a:extLst>
              <a:ext uri="{FF2B5EF4-FFF2-40B4-BE49-F238E27FC236}">
                <a16:creationId xmlns:a16="http://schemas.microsoft.com/office/drawing/2014/main" id="{57FF8057-4E6D-20F4-1F19-1D1A7CF729C3}"/>
              </a:ext>
            </a:extLst>
          </p:cNvPr>
          <p:cNvSpPr/>
          <p:nvPr/>
        </p:nvSpPr>
        <p:spPr>
          <a:xfrm>
            <a:off x="514800" y="1389504"/>
            <a:ext cx="11166475" cy="1470074"/>
          </a:xfrm>
          <a:prstGeom prst="rect">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accent4"/>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177982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1107</Words>
  <Application>Microsoft Office PowerPoint</Application>
  <PresentationFormat>Widescreen</PresentationFormat>
  <Paragraphs>58</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Anton</vt:lpstr>
      <vt:lpstr>Arial</vt:lpstr>
      <vt:lpstr>Calibri</vt:lpstr>
      <vt:lpstr>Calibri Light</vt:lpstr>
      <vt:lpstr>Space Mono</vt:lpstr>
      <vt:lpstr>VINTAGE DISEASE</vt:lpstr>
      <vt:lpstr>Évaluations pratiques et de précision de la SCH</vt:lpstr>
      <vt:lpstr>Prélèvement des selles</vt:lpstr>
      <vt:lpstr>Nous collectons des échantillons d’urine, car nous détectons l’infection de la schistosomiase par la présence de sang et d’œufs de schistosomes dans l’urine.  </vt:lpstr>
      <vt:lpstr>Comment préparer un kit d’échantillonnage</vt:lpstr>
      <vt:lpstr>Demander un échantillon de selles</vt:lpstr>
      <vt:lpstr>Instructions à fournir au participant</vt:lpstr>
      <vt:lpstr>Instructions pour l’équipe d’évaluation :</vt:lpstr>
      <vt:lpstr>Les règles d’or du prélèvement des matières fécales…</vt:lpstr>
      <vt:lpstr>Les règles d’or du prélèvement des matières fécales…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&amp; Precision Assessments</dc:title>
  <dc:creator>Katherine Gass</dc:creator>
  <cp:lastModifiedBy>Fiona Fleming</cp:lastModifiedBy>
  <cp:revision>8</cp:revision>
  <dcterms:created xsi:type="dcterms:W3CDTF">2023-09-15T15:00:28Z</dcterms:created>
  <dcterms:modified xsi:type="dcterms:W3CDTF">2024-06-14T12:34:33Z</dcterms:modified>
</cp:coreProperties>
</file>