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sldIdLst>
    <p:sldId id="400" r:id="rId2"/>
    <p:sldId id="371" r:id="rId3"/>
    <p:sldId id="330" r:id="rId4"/>
    <p:sldId id="364" r:id="rId5"/>
    <p:sldId id="362" r:id="rId6"/>
    <p:sldId id="365" r:id="rId7"/>
    <p:sldId id="363" r:id="rId8"/>
    <p:sldId id="366" r:id="rId9"/>
    <p:sldId id="367" r:id="rId10"/>
    <p:sldId id="369" r:id="rId11"/>
    <p:sldId id="368" r:id="rId12"/>
    <p:sldId id="264" r:id="rId13"/>
    <p:sldId id="370" r:id="rId14"/>
    <p:sldId id="372" r:id="rId15"/>
    <p:sldId id="375" r:id="rId16"/>
    <p:sldId id="373" r:id="rId17"/>
    <p:sldId id="378" r:id="rId18"/>
    <p:sldId id="379" r:id="rId19"/>
    <p:sldId id="380" r:id="rId20"/>
    <p:sldId id="383" r:id="rId21"/>
    <p:sldId id="382" r:id="rId22"/>
    <p:sldId id="384" r:id="rId23"/>
    <p:sldId id="385" r:id="rId24"/>
    <p:sldId id="387" r:id="rId25"/>
    <p:sldId id="389" r:id="rId26"/>
    <p:sldId id="392" r:id="rId27"/>
    <p:sldId id="393" r:id="rId28"/>
    <p:sldId id="394" r:id="rId29"/>
    <p:sldId id="388" r:id="rId30"/>
    <p:sldId id="399" r:id="rId31"/>
    <p:sldId id="259" r:id="rId32"/>
    <p:sldId id="260" r:id="rId33"/>
    <p:sldId id="261" r:id="rId34"/>
    <p:sldId id="397" r:id="rId35"/>
    <p:sldId id="398" r:id="rId36"/>
  </p:sldIdLst>
  <p:sldSz cx="12192000" cy="6858000"/>
  <p:notesSz cx="6858000" cy="9144000"/>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C697DA-EAC1-4B3A-884A-B2FAB6E7AA6D}" v="11" dt="2024-03-28T09:04:15.3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3768" autoAdjust="0"/>
  </p:normalViewPr>
  <p:slideViewPr>
    <p:cSldViewPr snapToGrid="0">
      <p:cViewPr varScale="1">
        <p:scale>
          <a:sx n="93" d="100"/>
          <a:sy n="93" d="100"/>
        </p:scale>
        <p:origin x="1212" y="96"/>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ona Fleming" userId="b5097439-94d7-4019-90d8-0c83209e33b0" providerId="ADAL" clId="{72C697DA-EAC1-4B3A-884A-B2FAB6E7AA6D}"/>
    <pc:docChg chg="undo custSel addSld delSld modSld sldOrd">
      <pc:chgData name="Fiona Fleming" userId="b5097439-94d7-4019-90d8-0c83209e33b0" providerId="ADAL" clId="{72C697DA-EAC1-4B3A-884A-B2FAB6E7AA6D}" dt="2024-03-28T09:11:22.490" v="725" actId="403"/>
      <pc:docMkLst>
        <pc:docMk/>
      </pc:docMkLst>
      <pc:sldChg chg="modSp mod modClrScheme chgLayout">
        <pc:chgData name="Fiona Fleming" userId="b5097439-94d7-4019-90d8-0c83209e33b0" providerId="ADAL" clId="{72C697DA-EAC1-4B3A-884A-B2FAB6E7AA6D}" dt="2024-03-28T09:09:55.478" v="692" actId="403"/>
        <pc:sldMkLst>
          <pc:docMk/>
          <pc:sldMk cId="3342620495" sldId="259"/>
        </pc:sldMkLst>
        <pc:spChg chg="mod ord">
          <ac:chgData name="Fiona Fleming" userId="b5097439-94d7-4019-90d8-0c83209e33b0" providerId="ADAL" clId="{72C697DA-EAC1-4B3A-884A-B2FAB6E7AA6D}" dt="2024-03-28T09:09:55.478" v="692" actId="403"/>
          <ac:spMkLst>
            <pc:docMk/>
            <pc:sldMk cId="3342620495" sldId="259"/>
            <ac:spMk id="2" creationId="{00000000-0000-0000-0000-000000000000}"/>
          </ac:spMkLst>
        </pc:spChg>
        <pc:spChg chg="mod ord">
          <ac:chgData name="Fiona Fleming" userId="b5097439-94d7-4019-90d8-0c83209e33b0" providerId="ADAL" clId="{72C697DA-EAC1-4B3A-884A-B2FAB6E7AA6D}" dt="2024-03-28T09:09:33.296" v="686" actId="404"/>
          <ac:spMkLst>
            <pc:docMk/>
            <pc:sldMk cId="3342620495" sldId="259"/>
            <ac:spMk id="3" creationId="{00000000-0000-0000-0000-000000000000}"/>
          </ac:spMkLst>
        </pc:spChg>
      </pc:sldChg>
      <pc:sldChg chg="modSp mod modClrScheme chgLayout">
        <pc:chgData name="Fiona Fleming" userId="b5097439-94d7-4019-90d8-0c83209e33b0" providerId="ADAL" clId="{72C697DA-EAC1-4B3A-884A-B2FAB6E7AA6D}" dt="2024-03-28T09:10:17.701" v="698" actId="27636"/>
        <pc:sldMkLst>
          <pc:docMk/>
          <pc:sldMk cId="3785647202" sldId="260"/>
        </pc:sldMkLst>
        <pc:spChg chg="mod ord">
          <ac:chgData name="Fiona Fleming" userId="b5097439-94d7-4019-90d8-0c83209e33b0" providerId="ADAL" clId="{72C697DA-EAC1-4B3A-884A-B2FAB6E7AA6D}" dt="2024-03-28T09:10:10.939" v="694" actId="14100"/>
          <ac:spMkLst>
            <pc:docMk/>
            <pc:sldMk cId="3785647202" sldId="260"/>
            <ac:spMk id="2" creationId="{00000000-0000-0000-0000-000000000000}"/>
          </ac:spMkLst>
        </pc:spChg>
        <pc:spChg chg="mod ord">
          <ac:chgData name="Fiona Fleming" userId="b5097439-94d7-4019-90d8-0c83209e33b0" providerId="ADAL" clId="{72C697DA-EAC1-4B3A-884A-B2FAB6E7AA6D}" dt="2024-03-28T09:10:17.701" v="698" actId="27636"/>
          <ac:spMkLst>
            <pc:docMk/>
            <pc:sldMk cId="3785647202" sldId="260"/>
            <ac:spMk id="3" creationId="{00000000-0000-0000-0000-000000000000}"/>
          </ac:spMkLst>
        </pc:spChg>
      </pc:sldChg>
      <pc:sldChg chg="modSp mod modClrScheme chgLayout">
        <pc:chgData name="Fiona Fleming" userId="b5097439-94d7-4019-90d8-0c83209e33b0" providerId="ADAL" clId="{72C697DA-EAC1-4B3A-884A-B2FAB6E7AA6D}" dt="2024-03-28T09:10:36.674" v="705" actId="404"/>
        <pc:sldMkLst>
          <pc:docMk/>
          <pc:sldMk cId="3372457867" sldId="261"/>
        </pc:sldMkLst>
        <pc:spChg chg="mod ord">
          <ac:chgData name="Fiona Fleming" userId="b5097439-94d7-4019-90d8-0c83209e33b0" providerId="ADAL" clId="{72C697DA-EAC1-4B3A-884A-B2FAB6E7AA6D}" dt="2024-03-28T09:10:32.103" v="703" actId="14100"/>
          <ac:spMkLst>
            <pc:docMk/>
            <pc:sldMk cId="3372457867" sldId="261"/>
            <ac:spMk id="2" creationId="{00000000-0000-0000-0000-000000000000}"/>
          </ac:spMkLst>
        </pc:spChg>
        <pc:spChg chg="mod ord">
          <ac:chgData name="Fiona Fleming" userId="b5097439-94d7-4019-90d8-0c83209e33b0" providerId="ADAL" clId="{72C697DA-EAC1-4B3A-884A-B2FAB6E7AA6D}" dt="2024-03-28T09:10:36.674" v="705" actId="404"/>
          <ac:spMkLst>
            <pc:docMk/>
            <pc:sldMk cId="3372457867" sldId="261"/>
            <ac:spMk id="3" creationId="{00000000-0000-0000-0000-000000000000}"/>
          </ac:spMkLst>
        </pc:spChg>
      </pc:sldChg>
      <pc:sldChg chg="del">
        <pc:chgData name="Fiona Fleming" userId="b5097439-94d7-4019-90d8-0c83209e33b0" providerId="ADAL" clId="{72C697DA-EAC1-4B3A-884A-B2FAB6E7AA6D}" dt="2024-03-28T07:30:37.846" v="6" actId="47"/>
        <pc:sldMkLst>
          <pc:docMk/>
          <pc:sldMk cId="0" sldId="263"/>
        </pc:sldMkLst>
      </pc:sldChg>
      <pc:sldChg chg="modSp mod">
        <pc:chgData name="Fiona Fleming" userId="b5097439-94d7-4019-90d8-0c83209e33b0" providerId="ADAL" clId="{72C697DA-EAC1-4B3A-884A-B2FAB6E7AA6D}" dt="2024-03-28T07:35:32.502" v="69" actId="207"/>
        <pc:sldMkLst>
          <pc:docMk/>
          <pc:sldMk cId="3090719429" sldId="330"/>
        </pc:sldMkLst>
        <pc:spChg chg="mod">
          <ac:chgData name="Fiona Fleming" userId="b5097439-94d7-4019-90d8-0c83209e33b0" providerId="ADAL" clId="{72C697DA-EAC1-4B3A-884A-B2FAB6E7AA6D}" dt="2024-03-28T07:35:32.502" v="69" actId="207"/>
          <ac:spMkLst>
            <pc:docMk/>
            <pc:sldMk cId="3090719429" sldId="330"/>
            <ac:spMk id="8" creationId="{6BBA779E-FFCB-4631-BAF8-AE9FAED54A8F}"/>
          </ac:spMkLst>
        </pc:spChg>
      </pc:sldChg>
      <pc:sldChg chg="modSp mod modClrScheme chgLayout">
        <pc:chgData name="Fiona Fleming" userId="b5097439-94d7-4019-90d8-0c83209e33b0" providerId="ADAL" clId="{72C697DA-EAC1-4B3A-884A-B2FAB6E7AA6D}" dt="2024-03-28T07:35:46.711" v="71" actId="207"/>
        <pc:sldMkLst>
          <pc:docMk/>
          <pc:sldMk cId="3020270725" sldId="362"/>
        </pc:sldMkLst>
        <pc:spChg chg="mod">
          <ac:chgData name="Fiona Fleming" userId="b5097439-94d7-4019-90d8-0c83209e33b0" providerId="ADAL" clId="{72C697DA-EAC1-4B3A-884A-B2FAB6E7AA6D}" dt="2024-03-28T07:35:46.711" v="71" actId="207"/>
          <ac:spMkLst>
            <pc:docMk/>
            <pc:sldMk cId="3020270725" sldId="362"/>
            <ac:spMk id="9" creationId="{8B67C85A-6B5C-43FC-8295-40F83869C9E1}"/>
          </ac:spMkLst>
        </pc:spChg>
        <pc:graphicFrameChg chg="mod">
          <ac:chgData name="Fiona Fleming" userId="b5097439-94d7-4019-90d8-0c83209e33b0" providerId="ADAL" clId="{72C697DA-EAC1-4B3A-884A-B2FAB6E7AA6D}" dt="2024-03-28T07:32:01.129" v="45" actId="1037"/>
          <ac:graphicFrameMkLst>
            <pc:docMk/>
            <pc:sldMk cId="3020270725" sldId="362"/>
            <ac:graphicFrameMk id="8" creationId="{0A11E10C-421B-450A-9108-DC907FB6D986}"/>
          </ac:graphicFrameMkLst>
        </pc:graphicFrameChg>
      </pc:sldChg>
      <pc:sldChg chg="modSp mod modClrScheme chgLayout">
        <pc:chgData name="Fiona Fleming" userId="b5097439-94d7-4019-90d8-0c83209e33b0" providerId="ADAL" clId="{72C697DA-EAC1-4B3A-884A-B2FAB6E7AA6D}" dt="2024-03-28T07:36:55.356" v="76" actId="13822"/>
        <pc:sldMkLst>
          <pc:docMk/>
          <pc:sldMk cId="433310713" sldId="363"/>
        </pc:sldMkLst>
        <pc:graphicFrameChg chg="modGraphic">
          <ac:chgData name="Fiona Fleming" userId="b5097439-94d7-4019-90d8-0c83209e33b0" providerId="ADAL" clId="{72C697DA-EAC1-4B3A-884A-B2FAB6E7AA6D}" dt="2024-03-28T07:36:51.006" v="75" actId="207"/>
          <ac:graphicFrameMkLst>
            <pc:docMk/>
            <pc:sldMk cId="433310713" sldId="363"/>
            <ac:graphicFrameMk id="8" creationId="{0A11E10C-421B-450A-9108-DC907FB6D986}"/>
          </ac:graphicFrameMkLst>
        </pc:graphicFrameChg>
        <pc:cxnChg chg="mod">
          <ac:chgData name="Fiona Fleming" userId="b5097439-94d7-4019-90d8-0c83209e33b0" providerId="ADAL" clId="{72C697DA-EAC1-4B3A-884A-B2FAB6E7AA6D}" dt="2024-03-28T07:36:55.356" v="76" actId="13822"/>
          <ac:cxnSpMkLst>
            <pc:docMk/>
            <pc:sldMk cId="433310713" sldId="363"/>
            <ac:cxnSpMk id="14" creationId="{1169D05E-3D6E-474E-8282-B92DE8CE726F}"/>
          </ac:cxnSpMkLst>
        </pc:cxnChg>
      </pc:sldChg>
      <pc:sldChg chg="modSp mod">
        <pc:chgData name="Fiona Fleming" userId="b5097439-94d7-4019-90d8-0c83209e33b0" providerId="ADAL" clId="{72C697DA-EAC1-4B3A-884A-B2FAB6E7AA6D}" dt="2024-03-28T07:35:40.323" v="70" actId="207"/>
        <pc:sldMkLst>
          <pc:docMk/>
          <pc:sldMk cId="535717177" sldId="364"/>
        </pc:sldMkLst>
        <pc:spChg chg="mod">
          <ac:chgData name="Fiona Fleming" userId="b5097439-94d7-4019-90d8-0c83209e33b0" providerId="ADAL" clId="{72C697DA-EAC1-4B3A-884A-B2FAB6E7AA6D}" dt="2024-03-28T07:35:40.323" v="70" actId="207"/>
          <ac:spMkLst>
            <pc:docMk/>
            <pc:sldMk cId="535717177" sldId="364"/>
            <ac:spMk id="8" creationId="{6BBA779E-FFCB-4631-BAF8-AE9FAED54A8F}"/>
          </ac:spMkLst>
        </pc:spChg>
      </pc:sldChg>
      <pc:sldChg chg="modSp mod modClrScheme chgLayout">
        <pc:chgData name="Fiona Fleming" userId="b5097439-94d7-4019-90d8-0c83209e33b0" providerId="ADAL" clId="{72C697DA-EAC1-4B3A-884A-B2FAB6E7AA6D}" dt="2024-03-28T07:36:41.774" v="74" actId="13822"/>
        <pc:sldMkLst>
          <pc:docMk/>
          <pc:sldMk cId="1892917923" sldId="365"/>
        </pc:sldMkLst>
        <pc:spChg chg="mod">
          <ac:chgData name="Fiona Fleming" userId="b5097439-94d7-4019-90d8-0c83209e33b0" providerId="ADAL" clId="{72C697DA-EAC1-4B3A-884A-B2FAB6E7AA6D}" dt="2024-03-28T07:35:51.751" v="72" actId="207"/>
          <ac:spMkLst>
            <pc:docMk/>
            <pc:sldMk cId="1892917923" sldId="365"/>
            <ac:spMk id="9" creationId="{8B67C85A-6B5C-43FC-8295-40F83869C9E1}"/>
          </ac:spMkLst>
        </pc:spChg>
        <pc:graphicFrameChg chg="modGraphic">
          <ac:chgData name="Fiona Fleming" userId="b5097439-94d7-4019-90d8-0c83209e33b0" providerId="ADAL" clId="{72C697DA-EAC1-4B3A-884A-B2FAB6E7AA6D}" dt="2024-03-28T07:36:15.606" v="73" actId="207"/>
          <ac:graphicFrameMkLst>
            <pc:docMk/>
            <pc:sldMk cId="1892917923" sldId="365"/>
            <ac:graphicFrameMk id="8" creationId="{0A11E10C-421B-450A-9108-DC907FB6D986}"/>
          </ac:graphicFrameMkLst>
        </pc:graphicFrameChg>
        <pc:cxnChg chg="mod">
          <ac:chgData name="Fiona Fleming" userId="b5097439-94d7-4019-90d8-0c83209e33b0" providerId="ADAL" clId="{72C697DA-EAC1-4B3A-884A-B2FAB6E7AA6D}" dt="2024-03-28T07:36:41.774" v="74" actId="13822"/>
          <ac:cxnSpMkLst>
            <pc:docMk/>
            <pc:sldMk cId="1892917923" sldId="365"/>
            <ac:cxnSpMk id="13" creationId="{3133C3DE-F774-4BD3-80CC-43B02D526982}"/>
          </ac:cxnSpMkLst>
        </pc:cxnChg>
      </pc:sldChg>
      <pc:sldChg chg="modSp mod modClrScheme chgLayout">
        <pc:chgData name="Fiona Fleming" userId="b5097439-94d7-4019-90d8-0c83209e33b0" providerId="ADAL" clId="{72C697DA-EAC1-4B3A-884A-B2FAB6E7AA6D}" dt="2024-03-28T07:37:16.266" v="80" actId="207"/>
        <pc:sldMkLst>
          <pc:docMk/>
          <pc:sldMk cId="80452368" sldId="366"/>
        </pc:sldMkLst>
        <pc:spChg chg="mod">
          <ac:chgData name="Fiona Fleming" userId="b5097439-94d7-4019-90d8-0c83209e33b0" providerId="ADAL" clId="{72C697DA-EAC1-4B3A-884A-B2FAB6E7AA6D}" dt="2024-03-28T07:37:07.573" v="78" actId="207"/>
          <ac:spMkLst>
            <pc:docMk/>
            <pc:sldMk cId="80452368" sldId="366"/>
            <ac:spMk id="9" creationId="{8B67C85A-6B5C-43FC-8295-40F83869C9E1}"/>
          </ac:spMkLst>
        </pc:spChg>
        <pc:graphicFrameChg chg="modGraphic">
          <ac:chgData name="Fiona Fleming" userId="b5097439-94d7-4019-90d8-0c83209e33b0" providerId="ADAL" clId="{72C697DA-EAC1-4B3A-884A-B2FAB6E7AA6D}" dt="2024-03-28T07:37:16.266" v="80" actId="207"/>
          <ac:graphicFrameMkLst>
            <pc:docMk/>
            <pc:sldMk cId="80452368" sldId="366"/>
            <ac:graphicFrameMk id="8" creationId="{0A11E10C-421B-450A-9108-DC907FB6D986}"/>
          </ac:graphicFrameMkLst>
        </pc:graphicFrameChg>
        <pc:cxnChg chg="mod">
          <ac:chgData name="Fiona Fleming" userId="b5097439-94d7-4019-90d8-0c83209e33b0" providerId="ADAL" clId="{72C697DA-EAC1-4B3A-884A-B2FAB6E7AA6D}" dt="2024-03-28T07:37:11.871" v="79" actId="13822"/>
          <ac:cxnSpMkLst>
            <pc:docMk/>
            <pc:sldMk cId="80452368" sldId="366"/>
            <ac:cxnSpMk id="14" creationId="{1169D05E-3D6E-474E-8282-B92DE8CE726F}"/>
          </ac:cxnSpMkLst>
        </pc:cxnChg>
      </pc:sldChg>
      <pc:sldChg chg="modSp mod modClrScheme chgLayout">
        <pc:chgData name="Fiona Fleming" userId="b5097439-94d7-4019-90d8-0c83209e33b0" providerId="ADAL" clId="{72C697DA-EAC1-4B3A-884A-B2FAB6E7AA6D}" dt="2024-03-28T07:37:39.404" v="84" actId="13822"/>
        <pc:sldMkLst>
          <pc:docMk/>
          <pc:sldMk cId="753142891" sldId="367"/>
        </pc:sldMkLst>
        <pc:spChg chg="mod">
          <ac:chgData name="Fiona Fleming" userId="b5097439-94d7-4019-90d8-0c83209e33b0" providerId="ADAL" clId="{72C697DA-EAC1-4B3A-884A-B2FAB6E7AA6D}" dt="2024-03-28T07:37:31.472" v="82" actId="207"/>
          <ac:spMkLst>
            <pc:docMk/>
            <pc:sldMk cId="753142891" sldId="367"/>
            <ac:spMk id="9" creationId="{8B67C85A-6B5C-43FC-8295-40F83869C9E1}"/>
          </ac:spMkLst>
        </pc:spChg>
        <pc:graphicFrameChg chg="modGraphic">
          <ac:chgData name="Fiona Fleming" userId="b5097439-94d7-4019-90d8-0c83209e33b0" providerId="ADAL" clId="{72C697DA-EAC1-4B3A-884A-B2FAB6E7AA6D}" dt="2024-03-28T07:37:35.773" v="83" actId="207"/>
          <ac:graphicFrameMkLst>
            <pc:docMk/>
            <pc:sldMk cId="753142891" sldId="367"/>
            <ac:graphicFrameMk id="8" creationId="{0A11E10C-421B-450A-9108-DC907FB6D986}"/>
          </ac:graphicFrameMkLst>
        </pc:graphicFrameChg>
        <pc:cxnChg chg="mod">
          <ac:chgData name="Fiona Fleming" userId="b5097439-94d7-4019-90d8-0c83209e33b0" providerId="ADAL" clId="{72C697DA-EAC1-4B3A-884A-B2FAB6E7AA6D}" dt="2024-03-28T07:37:39.404" v="84" actId="13822"/>
          <ac:cxnSpMkLst>
            <pc:docMk/>
            <pc:sldMk cId="753142891" sldId="367"/>
            <ac:cxnSpMk id="14" creationId="{1169D05E-3D6E-474E-8282-B92DE8CE726F}"/>
          </ac:cxnSpMkLst>
        </pc:cxnChg>
      </pc:sldChg>
      <pc:sldChg chg="modSp mod">
        <pc:chgData name="Fiona Fleming" userId="b5097439-94d7-4019-90d8-0c83209e33b0" providerId="ADAL" clId="{72C697DA-EAC1-4B3A-884A-B2FAB6E7AA6D}" dt="2024-03-28T07:38:28.778" v="91" actId="948"/>
        <pc:sldMkLst>
          <pc:docMk/>
          <pc:sldMk cId="754028645" sldId="368"/>
        </pc:sldMkLst>
        <pc:spChg chg="mod">
          <ac:chgData name="Fiona Fleming" userId="b5097439-94d7-4019-90d8-0c83209e33b0" providerId="ADAL" clId="{72C697DA-EAC1-4B3A-884A-B2FAB6E7AA6D}" dt="2024-03-28T07:38:28.778" v="91" actId="948"/>
          <ac:spMkLst>
            <pc:docMk/>
            <pc:sldMk cId="754028645" sldId="368"/>
            <ac:spMk id="8" creationId="{6BBA779E-FFCB-4631-BAF8-AE9FAED54A8F}"/>
          </ac:spMkLst>
        </pc:spChg>
      </pc:sldChg>
      <pc:sldChg chg="modSp mod">
        <pc:chgData name="Fiona Fleming" userId="b5097439-94d7-4019-90d8-0c83209e33b0" providerId="ADAL" clId="{72C697DA-EAC1-4B3A-884A-B2FAB6E7AA6D}" dt="2024-03-28T07:38:10.505" v="89" actId="948"/>
        <pc:sldMkLst>
          <pc:docMk/>
          <pc:sldMk cId="132007282" sldId="369"/>
        </pc:sldMkLst>
        <pc:spChg chg="mod">
          <ac:chgData name="Fiona Fleming" userId="b5097439-94d7-4019-90d8-0c83209e33b0" providerId="ADAL" clId="{72C697DA-EAC1-4B3A-884A-B2FAB6E7AA6D}" dt="2024-03-28T07:38:10.505" v="89" actId="948"/>
          <ac:spMkLst>
            <pc:docMk/>
            <pc:sldMk cId="132007282" sldId="369"/>
            <ac:spMk id="8" creationId="{6BBA779E-FFCB-4631-BAF8-AE9FAED54A8F}"/>
          </ac:spMkLst>
        </pc:spChg>
      </pc:sldChg>
      <pc:sldChg chg="modSp mod">
        <pc:chgData name="Fiona Fleming" userId="b5097439-94d7-4019-90d8-0c83209e33b0" providerId="ADAL" clId="{72C697DA-EAC1-4B3A-884A-B2FAB6E7AA6D}" dt="2024-03-28T07:39:07.723" v="93" actId="207"/>
        <pc:sldMkLst>
          <pc:docMk/>
          <pc:sldMk cId="728945671" sldId="370"/>
        </pc:sldMkLst>
        <pc:spChg chg="mod">
          <ac:chgData name="Fiona Fleming" userId="b5097439-94d7-4019-90d8-0c83209e33b0" providerId="ADAL" clId="{72C697DA-EAC1-4B3A-884A-B2FAB6E7AA6D}" dt="2024-03-28T07:39:07.723" v="93" actId="207"/>
          <ac:spMkLst>
            <pc:docMk/>
            <pc:sldMk cId="728945671" sldId="370"/>
            <ac:spMk id="8" creationId="{6BBA779E-FFCB-4631-BAF8-AE9FAED54A8F}"/>
          </ac:spMkLst>
        </pc:spChg>
      </pc:sldChg>
      <pc:sldChg chg="modSp mod">
        <pc:chgData name="Fiona Fleming" userId="b5097439-94d7-4019-90d8-0c83209e33b0" providerId="ADAL" clId="{72C697DA-EAC1-4B3A-884A-B2FAB6E7AA6D}" dt="2024-03-28T07:33:53.398" v="58" actId="5793"/>
        <pc:sldMkLst>
          <pc:docMk/>
          <pc:sldMk cId="1296297229" sldId="375"/>
        </pc:sldMkLst>
        <pc:spChg chg="mod">
          <ac:chgData name="Fiona Fleming" userId="b5097439-94d7-4019-90d8-0c83209e33b0" providerId="ADAL" clId="{72C697DA-EAC1-4B3A-884A-B2FAB6E7AA6D}" dt="2024-03-28T07:33:53.398" v="58" actId="5793"/>
          <ac:spMkLst>
            <pc:docMk/>
            <pc:sldMk cId="1296297229" sldId="375"/>
            <ac:spMk id="8" creationId="{6BBA779E-FFCB-4631-BAF8-AE9FAED54A8F}"/>
          </ac:spMkLst>
        </pc:spChg>
      </pc:sldChg>
      <pc:sldChg chg="modSp mod">
        <pc:chgData name="Fiona Fleming" userId="b5097439-94d7-4019-90d8-0c83209e33b0" providerId="ADAL" clId="{72C697DA-EAC1-4B3A-884A-B2FAB6E7AA6D}" dt="2024-03-28T07:38:47.028" v="92" actId="207"/>
        <pc:sldMkLst>
          <pc:docMk/>
          <pc:sldMk cId="3593240947" sldId="378"/>
        </pc:sldMkLst>
        <pc:spChg chg="mod">
          <ac:chgData name="Fiona Fleming" userId="b5097439-94d7-4019-90d8-0c83209e33b0" providerId="ADAL" clId="{72C697DA-EAC1-4B3A-884A-B2FAB6E7AA6D}" dt="2024-03-28T07:38:47.028" v="92" actId="207"/>
          <ac:spMkLst>
            <pc:docMk/>
            <pc:sldMk cId="3593240947" sldId="378"/>
            <ac:spMk id="8" creationId="{6BBA779E-FFCB-4631-BAF8-AE9FAED54A8F}"/>
          </ac:spMkLst>
        </pc:spChg>
      </pc:sldChg>
      <pc:sldChg chg="modSp mod">
        <pc:chgData name="Fiona Fleming" userId="b5097439-94d7-4019-90d8-0c83209e33b0" providerId="ADAL" clId="{72C697DA-EAC1-4B3A-884A-B2FAB6E7AA6D}" dt="2024-03-28T07:34:21.968" v="62" actId="13926"/>
        <pc:sldMkLst>
          <pc:docMk/>
          <pc:sldMk cId="3451684045" sldId="379"/>
        </pc:sldMkLst>
        <pc:spChg chg="mod">
          <ac:chgData name="Fiona Fleming" userId="b5097439-94d7-4019-90d8-0c83209e33b0" providerId="ADAL" clId="{72C697DA-EAC1-4B3A-884A-B2FAB6E7AA6D}" dt="2024-03-28T07:34:21.968" v="62" actId="13926"/>
          <ac:spMkLst>
            <pc:docMk/>
            <pc:sldMk cId="3451684045" sldId="379"/>
            <ac:spMk id="8" creationId="{6BBA779E-FFCB-4631-BAF8-AE9FAED54A8F}"/>
          </ac:spMkLst>
        </pc:spChg>
      </pc:sldChg>
      <pc:sldChg chg="modSp mod">
        <pc:chgData name="Fiona Fleming" userId="b5097439-94d7-4019-90d8-0c83209e33b0" providerId="ADAL" clId="{72C697DA-EAC1-4B3A-884A-B2FAB6E7AA6D}" dt="2024-03-28T07:35:12.017" v="67" actId="207"/>
        <pc:sldMkLst>
          <pc:docMk/>
          <pc:sldMk cId="3889069379" sldId="380"/>
        </pc:sldMkLst>
        <pc:spChg chg="mod">
          <ac:chgData name="Fiona Fleming" userId="b5097439-94d7-4019-90d8-0c83209e33b0" providerId="ADAL" clId="{72C697DA-EAC1-4B3A-884A-B2FAB6E7AA6D}" dt="2024-03-28T07:35:12.017" v="67" actId="207"/>
          <ac:spMkLst>
            <pc:docMk/>
            <pc:sldMk cId="3889069379" sldId="380"/>
            <ac:spMk id="8" creationId="{6BBA779E-FFCB-4631-BAF8-AE9FAED54A8F}"/>
          </ac:spMkLst>
        </pc:spChg>
      </pc:sldChg>
      <pc:sldChg chg="addSp delSp modSp mod">
        <pc:chgData name="Fiona Fleming" userId="b5097439-94d7-4019-90d8-0c83209e33b0" providerId="ADAL" clId="{72C697DA-EAC1-4B3A-884A-B2FAB6E7AA6D}" dt="2024-03-28T07:51:53.272" v="126" actId="1076"/>
        <pc:sldMkLst>
          <pc:docMk/>
          <pc:sldMk cId="3420957021" sldId="382"/>
        </pc:sldMkLst>
        <pc:spChg chg="mod">
          <ac:chgData name="Fiona Fleming" userId="b5097439-94d7-4019-90d8-0c83209e33b0" providerId="ADAL" clId="{72C697DA-EAC1-4B3A-884A-B2FAB6E7AA6D}" dt="2024-03-28T07:51:53.272" v="126" actId="1076"/>
          <ac:spMkLst>
            <pc:docMk/>
            <pc:sldMk cId="3420957021" sldId="382"/>
            <ac:spMk id="2" creationId="{E7E4E68A-E4BB-4899-872E-B0D2B5248264}"/>
          </ac:spMkLst>
        </pc:spChg>
        <pc:picChg chg="add mod">
          <ac:chgData name="Fiona Fleming" userId="b5097439-94d7-4019-90d8-0c83209e33b0" providerId="ADAL" clId="{72C697DA-EAC1-4B3A-884A-B2FAB6E7AA6D}" dt="2024-03-28T07:50:34.012" v="98" actId="1076"/>
          <ac:picMkLst>
            <pc:docMk/>
            <pc:sldMk cId="3420957021" sldId="382"/>
            <ac:picMk id="4" creationId="{59267C79-3C16-1F03-CA7C-7D8058D6F555}"/>
          </ac:picMkLst>
        </pc:picChg>
        <pc:picChg chg="del">
          <ac:chgData name="Fiona Fleming" userId="b5097439-94d7-4019-90d8-0c83209e33b0" providerId="ADAL" clId="{72C697DA-EAC1-4B3A-884A-B2FAB6E7AA6D}" dt="2024-03-28T07:47:31.513" v="94" actId="478"/>
          <ac:picMkLst>
            <pc:docMk/>
            <pc:sldMk cId="3420957021" sldId="382"/>
            <ac:picMk id="6" creationId="{F1CA493B-2447-4CF9-9F3C-3C676067E39B}"/>
          </ac:picMkLst>
        </pc:picChg>
      </pc:sldChg>
      <pc:sldChg chg="addSp delSp modSp mod modClrScheme chgLayout">
        <pc:chgData name="Fiona Fleming" userId="b5097439-94d7-4019-90d8-0c83209e33b0" providerId="ADAL" clId="{72C697DA-EAC1-4B3A-884A-B2FAB6E7AA6D}" dt="2024-03-28T07:55:51.163" v="208" actId="20577"/>
        <pc:sldMkLst>
          <pc:docMk/>
          <pc:sldMk cId="682963203" sldId="384"/>
        </pc:sldMkLst>
        <pc:spChg chg="mod">
          <ac:chgData name="Fiona Fleming" userId="b5097439-94d7-4019-90d8-0c83209e33b0" providerId="ADAL" clId="{72C697DA-EAC1-4B3A-884A-B2FAB6E7AA6D}" dt="2024-03-28T07:55:51.163" v="208" actId="20577"/>
          <ac:spMkLst>
            <pc:docMk/>
            <pc:sldMk cId="682963203" sldId="384"/>
            <ac:spMk id="4" creationId="{FA95C2E0-0122-4A5B-86D6-276337A8ED34}"/>
          </ac:spMkLst>
        </pc:spChg>
        <pc:picChg chg="del">
          <ac:chgData name="Fiona Fleming" userId="b5097439-94d7-4019-90d8-0c83209e33b0" providerId="ADAL" clId="{72C697DA-EAC1-4B3A-884A-B2FAB6E7AA6D}" dt="2024-03-28T07:54:08.825" v="160" actId="478"/>
          <ac:picMkLst>
            <pc:docMk/>
            <pc:sldMk cId="682963203" sldId="384"/>
            <ac:picMk id="3" creationId="{B22558D5-2015-4E92-99DA-151591AF6A25}"/>
          </ac:picMkLst>
        </pc:picChg>
        <pc:picChg chg="add del mod modCrop">
          <ac:chgData name="Fiona Fleming" userId="b5097439-94d7-4019-90d8-0c83209e33b0" providerId="ADAL" clId="{72C697DA-EAC1-4B3A-884A-B2FAB6E7AA6D}" dt="2024-03-28T07:54:49.322" v="168" actId="21"/>
          <ac:picMkLst>
            <pc:docMk/>
            <pc:sldMk cId="682963203" sldId="384"/>
            <ac:picMk id="5" creationId="{E55E177F-68A7-0A65-54ED-EAD26220126A}"/>
          </ac:picMkLst>
        </pc:picChg>
        <pc:picChg chg="add del mod modCrop">
          <ac:chgData name="Fiona Fleming" userId="b5097439-94d7-4019-90d8-0c83209e33b0" providerId="ADAL" clId="{72C697DA-EAC1-4B3A-884A-B2FAB6E7AA6D}" dt="2024-03-28T07:53:36.409" v="156" actId="478"/>
          <ac:picMkLst>
            <pc:docMk/>
            <pc:sldMk cId="682963203" sldId="384"/>
            <ac:picMk id="7" creationId="{AE4F49E1-0176-FF3B-06E4-952B71C69531}"/>
          </ac:picMkLst>
        </pc:picChg>
        <pc:picChg chg="add mod">
          <ac:chgData name="Fiona Fleming" userId="b5097439-94d7-4019-90d8-0c83209e33b0" providerId="ADAL" clId="{72C697DA-EAC1-4B3A-884A-B2FAB6E7AA6D}" dt="2024-03-28T07:54:29.636" v="163" actId="1076"/>
          <ac:picMkLst>
            <pc:docMk/>
            <pc:sldMk cId="682963203" sldId="384"/>
            <ac:picMk id="9" creationId="{C4E5EBBC-4906-9E42-6D59-7FF04888C25E}"/>
          </ac:picMkLst>
        </pc:picChg>
      </pc:sldChg>
      <pc:sldChg chg="addSp delSp modSp mod">
        <pc:chgData name="Fiona Fleming" userId="b5097439-94d7-4019-90d8-0c83209e33b0" providerId="ADAL" clId="{72C697DA-EAC1-4B3A-884A-B2FAB6E7AA6D}" dt="2024-03-28T07:58:30.890" v="299" actId="20577"/>
        <pc:sldMkLst>
          <pc:docMk/>
          <pc:sldMk cId="3264166037" sldId="385"/>
        </pc:sldMkLst>
        <pc:spChg chg="mod">
          <ac:chgData name="Fiona Fleming" userId="b5097439-94d7-4019-90d8-0c83209e33b0" providerId="ADAL" clId="{72C697DA-EAC1-4B3A-884A-B2FAB6E7AA6D}" dt="2024-03-28T07:58:30.890" v="299" actId="20577"/>
          <ac:spMkLst>
            <pc:docMk/>
            <pc:sldMk cId="3264166037" sldId="385"/>
            <ac:spMk id="4" creationId="{1140A274-B240-4824-8631-02653DCE7BED}"/>
          </ac:spMkLst>
        </pc:spChg>
        <pc:picChg chg="add mod">
          <ac:chgData name="Fiona Fleming" userId="b5097439-94d7-4019-90d8-0c83209e33b0" providerId="ADAL" clId="{72C697DA-EAC1-4B3A-884A-B2FAB6E7AA6D}" dt="2024-03-28T07:57:35.357" v="215" actId="1076"/>
          <ac:picMkLst>
            <pc:docMk/>
            <pc:sldMk cId="3264166037" sldId="385"/>
            <ac:picMk id="3" creationId="{F2423979-B153-FBE0-2259-766149575205}"/>
          </ac:picMkLst>
        </pc:picChg>
        <pc:picChg chg="del">
          <ac:chgData name="Fiona Fleming" userId="b5097439-94d7-4019-90d8-0c83209e33b0" providerId="ADAL" clId="{72C697DA-EAC1-4B3A-884A-B2FAB6E7AA6D}" dt="2024-03-28T07:57:26.667" v="209" actId="478"/>
          <ac:picMkLst>
            <pc:docMk/>
            <pc:sldMk cId="3264166037" sldId="385"/>
            <ac:picMk id="5" creationId="{6BF2A0B5-5BD9-4AFC-A748-59D5FBE906E1}"/>
          </ac:picMkLst>
        </pc:picChg>
        <pc:picChg chg="del">
          <ac:chgData name="Fiona Fleming" userId="b5097439-94d7-4019-90d8-0c83209e33b0" providerId="ADAL" clId="{72C697DA-EAC1-4B3A-884A-B2FAB6E7AA6D}" dt="2024-03-28T07:57:27.614" v="210" actId="478"/>
          <ac:picMkLst>
            <pc:docMk/>
            <pc:sldMk cId="3264166037" sldId="385"/>
            <ac:picMk id="8" creationId="{B46FACD5-EAB6-4FCF-AE4C-6580870D971A}"/>
          </ac:picMkLst>
        </pc:picChg>
      </pc:sldChg>
      <pc:sldChg chg="del">
        <pc:chgData name="Fiona Fleming" userId="b5097439-94d7-4019-90d8-0c83209e33b0" providerId="ADAL" clId="{72C697DA-EAC1-4B3A-884A-B2FAB6E7AA6D}" dt="2024-03-28T07:58:43.782" v="300" actId="47"/>
        <pc:sldMkLst>
          <pc:docMk/>
          <pc:sldMk cId="2769809414" sldId="386"/>
        </pc:sldMkLst>
      </pc:sldChg>
      <pc:sldChg chg="modSp mod">
        <pc:chgData name="Fiona Fleming" userId="b5097439-94d7-4019-90d8-0c83209e33b0" providerId="ADAL" clId="{72C697DA-EAC1-4B3A-884A-B2FAB6E7AA6D}" dt="2024-03-28T09:00:16.663" v="381" actId="6549"/>
        <pc:sldMkLst>
          <pc:docMk/>
          <pc:sldMk cId="1541622666" sldId="389"/>
        </pc:sldMkLst>
        <pc:spChg chg="mod">
          <ac:chgData name="Fiona Fleming" userId="b5097439-94d7-4019-90d8-0c83209e33b0" providerId="ADAL" clId="{72C697DA-EAC1-4B3A-884A-B2FAB6E7AA6D}" dt="2024-03-28T09:00:16.663" v="381" actId="6549"/>
          <ac:spMkLst>
            <pc:docMk/>
            <pc:sldMk cId="1541622666" sldId="389"/>
            <ac:spMk id="5" creationId="{C910A7BE-38FD-4717-9C48-C36CB96C0AA7}"/>
          </ac:spMkLst>
        </pc:spChg>
      </pc:sldChg>
      <pc:sldChg chg="del ord">
        <pc:chgData name="Fiona Fleming" userId="b5097439-94d7-4019-90d8-0c83209e33b0" providerId="ADAL" clId="{72C697DA-EAC1-4B3A-884A-B2FAB6E7AA6D}" dt="2024-03-28T09:04:50.074" v="409" actId="47"/>
        <pc:sldMkLst>
          <pc:docMk/>
          <pc:sldMk cId="1222250881" sldId="390"/>
        </pc:sldMkLst>
      </pc:sldChg>
      <pc:sldChg chg="del">
        <pc:chgData name="Fiona Fleming" userId="b5097439-94d7-4019-90d8-0c83209e33b0" providerId="ADAL" clId="{72C697DA-EAC1-4B3A-884A-B2FAB6E7AA6D}" dt="2024-03-28T08:59:48.335" v="377" actId="47"/>
        <pc:sldMkLst>
          <pc:docMk/>
          <pc:sldMk cId="3957948608" sldId="391"/>
        </pc:sldMkLst>
      </pc:sldChg>
      <pc:sldChg chg="addSp delSp modSp mod modClrScheme delAnim chgLayout">
        <pc:chgData name="Fiona Fleming" userId="b5097439-94d7-4019-90d8-0c83209e33b0" providerId="ADAL" clId="{72C697DA-EAC1-4B3A-884A-B2FAB6E7AA6D}" dt="2024-03-28T08:59:33.738" v="375" actId="1076"/>
        <pc:sldMkLst>
          <pc:docMk/>
          <pc:sldMk cId="2085279004" sldId="392"/>
        </pc:sldMkLst>
        <pc:spChg chg="del">
          <ac:chgData name="Fiona Fleming" userId="b5097439-94d7-4019-90d8-0c83209e33b0" providerId="ADAL" clId="{72C697DA-EAC1-4B3A-884A-B2FAB6E7AA6D}" dt="2024-03-28T08:02:28.498" v="357" actId="478"/>
          <ac:spMkLst>
            <pc:docMk/>
            <pc:sldMk cId="2085279004" sldId="392"/>
            <ac:spMk id="2" creationId="{0D3EF849-000B-44DA-8D1D-15C2E71B2EE2}"/>
          </ac:spMkLst>
        </pc:spChg>
        <pc:spChg chg="mod">
          <ac:chgData name="Fiona Fleming" userId="b5097439-94d7-4019-90d8-0c83209e33b0" providerId="ADAL" clId="{72C697DA-EAC1-4B3A-884A-B2FAB6E7AA6D}" dt="2024-03-28T08:59:33.738" v="375" actId="1076"/>
          <ac:spMkLst>
            <pc:docMk/>
            <pc:sldMk cId="2085279004" sldId="392"/>
            <ac:spMk id="4" creationId="{7A139ED9-8412-40F6-82EF-B3F644F0A6F0}"/>
          </ac:spMkLst>
        </pc:spChg>
        <pc:spChg chg="del">
          <ac:chgData name="Fiona Fleming" userId="b5097439-94d7-4019-90d8-0c83209e33b0" providerId="ADAL" clId="{72C697DA-EAC1-4B3A-884A-B2FAB6E7AA6D}" dt="2024-03-28T08:02:30.185" v="358" actId="478"/>
          <ac:spMkLst>
            <pc:docMk/>
            <pc:sldMk cId="2085279004" sldId="392"/>
            <ac:spMk id="6" creationId="{CEFC9305-DD46-4450-8751-7E069ADA89FA}"/>
          </ac:spMkLst>
        </pc:spChg>
        <pc:spChg chg="del">
          <ac:chgData name="Fiona Fleming" userId="b5097439-94d7-4019-90d8-0c83209e33b0" providerId="ADAL" clId="{72C697DA-EAC1-4B3A-884A-B2FAB6E7AA6D}" dt="2024-03-28T08:02:28.498" v="357" actId="478"/>
          <ac:spMkLst>
            <pc:docMk/>
            <pc:sldMk cId="2085279004" sldId="392"/>
            <ac:spMk id="8" creationId="{B6E20A2D-F422-4692-91CB-611C9F1E3B1C}"/>
          </ac:spMkLst>
        </pc:spChg>
        <pc:spChg chg="del">
          <ac:chgData name="Fiona Fleming" userId="b5097439-94d7-4019-90d8-0c83209e33b0" providerId="ADAL" clId="{72C697DA-EAC1-4B3A-884A-B2FAB6E7AA6D}" dt="2024-03-28T08:02:28.498" v="357" actId="478"/>
          <ac:spMkLst>
            <pc:docMk/>
            <pc:sldMk cId="2085279004" sldId="392"/>
            <ac:spMk id="9" creationId="{4352F414-AB29-4F21-BA4B-22B0D9A76FC8}"/>
          </ac:spMkLst>
        </pc:spChg>
        <pc:picChg chg="del">
          <ac:chgData name="Fiona Fleming" userId="b5097439-94d7-4019-90d8-0c83209e33b0" providerId="ADAL" clId="{72C697DA-EAC1-4B3A-884A-B2FAB6E7AA6D}" dt="2024-03-28T08:02:24.363" v="356" actId="21"/>
          <ac:picMkLst>
            <pc:docMk/>
            <pc:sldMk cId="2085279004" sldId="392"/>
            <ac:picMk id="3" creationId="{1A5C7B61-9F4B-40F2-84D5-8C5EEAC8DEE7}"/>
          </ac:picMkLst>
        </pc:picChg>
        <pc:picChg chg="add mod">
          <ac:chgData name="Fiona Fleming" userId="b5097439-94d7-4019-90d8-0c83209e33b0" providerId="ADAL" clId="{72C697DA-EAC1-4B3A-884A-B2FAB6E7AA6D}" dt="2024-03-28T08:59:22.218" v="370" actId="1076"/>
          <ac:picMkLst>
            <pc:docMk/>
            <pc:sldMk cId="2085279004" sldId="392"/>
            <ac:picMk id="7" creationId="{A4869C78-4104-5C07-658A-5D6FFAFB7698}"/>
          </ac:picMkLst>
        </pc:picChg>
      </pc:sldChg>
      <pc:sldChg chg="modSp mod">
        <pc:chgData name="Fiona Fleming" userId="b5097439-94d7-4019-90d8-0c83209e33b0" providerId="ADAL" clId="{72C697DA-EAC1-4B3A-884A-B2FAB6E7AA6D}" dt="2024-03-28T09:00:21.721" v="382" actId="6549"/>
        <pc:sldMkLst>
          <pc:docMk/>
          <pc:sldMk cId="1152417622" sldId="393"/>
        </pc:sldMkLst>
        <pc:spChg chg="mod">
          <ac:chgData name="Fiona Fleming" userId="b5097439-94d7-4019-90d8-0c83209e33b0" providerId="ADAL" clId="{72C697DA-EAC1-4B3A-884A-B2FAB6E7AA6D}" dt="2024-03-28T09:00:21.721" v="382" actId="6549"/>
          <ac:spMkLst>
            <pc:docMk/>
            <pc:sldMk cId="1152417622" sldId="393"/>
            <ac:spMk id="5" creationId="{C910A7BE-38FD-4717-9C48-C36CB96C0AA7}"/>
          </ac:spMkLst>
        </pc:spChg>
      </pc:sldChg>
      <pc:sldChg chg="addSp delSp modSp mod modClrScheme delAnim chgLayout">
        <pc:chgData name="Fiona Fleming" userId="b5097439-94d7-4019-90d8-0c83209e33b0" providerId="ADAL" clId="{72C697DA-EAC1-4B3A-884A-B2FAB6E7AA6D}" dt="2024-03-28T09:09:01.741" v="681" actId="1076"/>
        <pc:sldMkLst>
          <pc:docMk/>
          <pc:sldMk cId="3707372364" sldId="394"/>
        </pc:sldMkLst>
        <pc:spChg chg="del">
          <ac:chgData name="Fiona Fleming" userId="b5097439-94d7-4019-90d8-0c83209e33b0" providerId="ADAL" clId="{72C697DA-EAC1-4B3A-884A-B2FAB6E7AA6D}" dt="2024-03-28T09:03:08.634" v="389" actId="478"/>
          <ac:spMkLst>
            <pc:docMk/>
            <pc:sldMk cId="3707372364" sldId="394"/>
            <ac:spMk id="2" creationId="{32B506DA-6D91-4E42-87DB-4CE70231E989}"/>
          </ac:spMkLst>
        </pc:spChg>
        <pc:spChg chg="add del mod">
          <ac:chgData name="Fiona Fleming" userId="b5097439-94d7-4019-90d8-0c83209e33b0" providerId="ADAL" clId="{72C697DA-EAC1-4B3A-884A-B2FAB6E7AA6D}" dt="2024-03-28T09:08:25.926" v="676" actId="6549"/>
          <ac:spMkLst>
            <pc:docMk/>
            <pc:sldMk cId="3707372364" sldId="394"/>
            <ac:spMk id="3" creationId="{2FD264E1-E96B-4EBD-9957-216581443A78}"/>
          </ac:spMkLst>
        </pc:spChg>
        <pc:spChg chg="del">
          <ac:chgData name="Fiona Fleming" userId="b5097439-94d7-4019-90d8-0c83209e33b0" providerId="ADAL" clId="{72C697DA-EAC1-4B3A-884A-B2FAB6E7AA6D}" dt="2024-03-28T09:03:12.406" v="390" actId="478"/>
          <ac:spMkLst>
            <pc:docMk/>
            <pc:sldMk cId="3707372364" sldId="394"/>
            <ac:spMk id="5" creationId="{95447708-643D-4F78-A993-3CF9A90182C1}"/>
          </ac:spMkLst>
        </pc:spChg>
        <pc:spChg chg="del">
          <ac:chgData name="Fiona Fleming" userId="b5097439-94d7-4019-90d8-0c83209e33b0" providerId="ADAL" clId="{72C697DA-EAC1-4B3A-884A-B2FAB6E7AA6D}" dt="2024-03-28T09:03:15.145" v="391" actId="478"/>
          <ac:spMkLst>
            <pc:docMk/>
            <pc:sldMk cId="3707372364" sldId="394"/>
            <ac:spMk id="7" creationId="{B60C81B1-64BB-46AF-BA94-55A0EE13D023}"/>
          </ac:spMkLst>
        </pc:spChg>
        <pc:spChg chg="del">
          <ac:chgData name="Fiona Fleming" userId="b5097439-94d7-4019-90d8-0c83209e33b0" providerId="ADAL" clId="{72C697DA-EAC1-4B3A-884A-B2FAB6E7AA6D}" dt="2024-03-28T09:03:08.634" v="389" actId="478"/>
          <ac:spMkLst>
            <pc:docMk/>
            <pc:sldMk cId="3707372364" sldId="394"/>
            <ac:spMk id="9" creationId="{F1D49EF7-55CC-48E4-87F5-1DA82C251203}"/>
          </ac:spMkLst>
        </pc:spChg>
        <pc:spChg chg="del">
          <ac:chgData name="Fiona Fleming" userId="b5097439-94d7-4019-90d8-0c83209e33b0" providerId="ADAL" clId="{72C697DA-EAC1-4B3A-884A-B2FAB6E7AA6D}" dt="2024-03-28T09:03:08.634" v="389" actId="478"/>
          <ac:spMkLst>
            <pc:docMk/>
            <pc:sldMk cId="3707372364" sldId="394"/>
            <ac:spMk id="10" creationId="{47D4BA6F-8072-48FB-ACFA-E2B3BC6ABD09}"/>
          </ac:spMkLst>
        </pc:spChg>
        <pc:spChg chg="del">
          <ac:chgData name="Fiona Fleming" userId="b5097439-94d7-4019-90d8-0c83209e33b0" providerId="ADAL" clId="{72C697DA-EAC1-4B3A-884A-B2FAB6E7AA6D}" dt="2024-03-28T09:03:08.634" v="389" actId="478"/>
          <ac:spMkLst>
            <pc:docMk/>
            <pc:sldMk cId="3707372364" sldId="394"/>
            <ac:spMk id="11" creationId="{929A6422-8B48-4127-AD50-2CF0EA443B50}"/>
          </ac:spMkLst>
        </pc:spChg>
        <pc:spChg chg="del">
          <ac:chgData name="Fiona Fleming" userId="b5097439-94d7-4019-90d8-0c83209e33b0" providerId="ADAL" clId="{72C697DA-EAC1-4B3A-884A-B2FAB6E7AA6D}" dt="2024-03-28T09:03:08.634" v="389" actId="478"/>
          <ac:spMkLst>
            <pc:docMk/>
            <pc:sldMk cId="3707372364" sldId="394"/>
            <ac:spMk id="12" creationId="{09A41403-51A7-4261-9970-16A56595B239}"/>
          </ac:spMkLst>
        </pc:spChg>
        <pc:picChg chg="del">
          <ac:chgData name="Fiona Fleming" userId="b5097439-94d7-4019-90d8-0c83209e33b0" providerId="ADAL" clId="{72C697DA-EAC1-4B3A-884A-B2FAB6E7AA6D}" dt="2024-03-28T09:03:08.634" v="389" actId="478"/>
          <ac:picMkLst>
            <pc:docMk/>
            <pc:sldMk cId="3707372364" sldId="394"/>
            <ac:picMk id="6" creationId="{4DADB3D8-E3C7-4A83-A3F4-CCFC56EA4F7B}"/>
          </ac:picMkLst>
        </pc:picChg>
        <pc:picChg chg="del">
          <ac:chgData name="Fiona Fleming" userId="b5097439-94d7-4019-90d8-0c83209e33b0" providerId="ADAL" clId="{72C697DA-EAC1-4B3A-884A-B2FAB6E7AA6D}" dt="2024-03-28T09:03:08.634" v="389" actId="478"/>
          <ac:picMkLst>
            <pc:docMk/>
            <pc:sldMk cId="3707372364" sldId="394"/>
            <ac:picMk id="8" creationId="{2AF9027A-E243-4DC3-A530-409E1B5DF30D}"/>
          </ac:picMkLst>
        </pc:picChg>
        <pc:picChg chg="add mod">
          <ac:chgData name="Fiona Fleming" userId="b5097439-94d7-4019-90d8-0c83209e33b0" providerId="ADAL" clId="{72C697DA-EAC1-4B3A-884A-B2FAB6E7AA6D}" dt="2024-03-28T09:04:09.241" v="401" actId="14100"/>
          <ac:picMkLst>
            <pc:docMk/>
            <pc:sldMk cId="3707372364" sldId="394"/>
            <ac:picMk id="13" creationId="{4012B936-4F4E-DEBD-E6A6-A7360C439A52}"/>
          </ac:picMkLst>
        </pc:picChg>
        <pc:picChg chg="add mod modCrop">
          <ac:chgData name="Fiona Fleming" userId="b5097439-94d7-4019-90d8-0c83209e33b0" providerId="ADAL" clId="{72C697DA-EAC1-4B3A-884A-B2FAB6E7AA6D}" dt="2024-03-28T09:09:01.741" v="681" actId="1076"/>
          <ac:picMkLst>
            <pc:docMk/>
            <pc:sldMk cId="3707372364" sldId="394"/>
            <ac:picMk id="15" creationId="{5A91D0AF-8BB0-103F-43D6-A3CFEF17A973}"/>
          </ac:picMkLst>
        </pc:picChg>
      </pc:sldChg>
      <pc:sldChg chg="del">
        <pc:chgData name="Fiona Fleming" userId="b5097439-94d7-4019-90d8-0c83209e33b0" providerId="ADAL" clId="{72C697DA-EAC1-4B3A-884A-B2FAB6E7AA6D}" dt="2024-03-28T08:59:47.456" v="376" actId="47"/>
        <pc:sldMkLst>
          <pc:docMk/>
          <pc:sldMk cId="1575625105" sldId="395"/>
        </pc:sldMkLst>
      </pc:sldChg>
      <pc:sldChg chg="del">
        <pc:chgData name="Fiona Fleming" userId="b5097439-94d7-4019-90d8-0c83209e33b0" providerId="ADAL" clId="{72C697DA-EAC1-4B3A-884A-B2FAB6E7AA6D}" dt="2024-03-28T08:59:57.919" v="378" actId="47"/>
        <pc:sldMkLst>
          <pc:docMk/>
          <pc:sldMk cId="3411980538" sldId="396"/>
        </pc:sldMkLst>
      </pc:sldChg>
      <pc:sldChg chg="modSp mod modClrScheme chgLayout">
        <pc:chgData name="Fiona Fleming" userId="b5097439-94d7-4019-90d8-0c83209e33b0" providerId="ADAL" clId="{72C697DA-EAC1-4B3A-884A-B2FAB6E7AA6D}" dt="2024-03-28T09:10:51.698" v="712" actId="27636"/>
        <pc:sldMkLst>
          <pc:docMk/>
          <pc:sldMk cId="3128482259" sldId="397"/>
        </pc:sldMkLst>
        <pc:spChg chg="mod ord">
          <ac:chgData name="Fiona Fleming" userId="b5097439-94d7-4019-90d8-0c83209e33b0" providerId="ADAL" clId="{72C697DA-EAC1-4B3A-884A-B2FAB6E7AA6D}" dt="2024-03-28T09:10:46.823" v="709" actId="403"/>
          <ac:spMkLst>
            <pc:docMk/>
            <pc:sldMk cId="3128482259" sldId="397"/>
            <ac:spMk id="2" creationId="{00000000-0000-0000-0000-000000000000}"/>
          </ac:spMkLst>
        </pc:spChg>
        <pc:spChg chg="mod ord">
          <ac:chgData name="Fiona Fleming" userId="b5097439-94d7-4019-90d8-0c83209e33b0" providerId="ADAL" clId="{72C697DA-EAC1-4B3A-884A-B2FAB6E7AA6D}" dt="2024-03-28T09:10:51.698" v="712" actId="27636"/>
          <ac:spMkLst>
            <pc:docMk/>
            <pc:sldMk cId="3128482259" sldId="397"/>
            <ac:spMk id="3" creationId="{00000000-0000-0000-0000-000000000000}"/>
          </ac:spMkLst>
        </pc:spChg>
      </pc:sldChg>
      <pc:sldChg chg="modSp mod modClrScheme chgLayout">
        <pc:chgData name="Fiona Fleming" userId="b5097439-94d7-4019-90d8-0c83209e33b0" providerId="ADAL" clId="{72C697DA-EAC1-4B3A-884A-B2FAB6E7AA6D}" dt="2024-03-28T09:11:22.490" v="725" actId="403"/>
        <pc:sldMkLst>
          <pc:docMk/>
          <pc:sldMk cId="2564385874" sldId="398"/>
        </pc:sldMkLst>
        <pc:spChg chg="mod ord">
          <ac:chgData name="Fiona Fleming" userId="b5097439-94d7-4019-90d8-0c83209e33b0" providerId="ADAL" clId="{72C697DA-EAC1-4B3A-884A-B2FAB6E7AA6D}" dt="2024-03-28T09:11:22.490" v="725" actId="403"/>
          <ac:spMkLst>
            <pc:docMk/>
            <pc:sldMk cId="2564385874" sldId="398"/>
            <ac:spMk id="2" creationId="{00000000-0000-0000-0000-000000000000}"/>
          </ac:spMkLst>
        </pc:spChg>
        <pc:spChg chg="mod ord">
          <ac:chgData name="Fiona Fleming" userId="b5097439-94d7-4019-90d8-0c83209e33b0" providerId="ADAL" clId="{72C697DA-EAC1-4B3A-884A-B2FAB6E7AA6D}" dt="2024-03-28T09:11:19.098" v="723" actId="27636"/>
          <ac:spMkLst>
            <pc:docMk/>
            <pc:sldMk cId="2564385874" sldId="398"/>
            <ac:spMk id="3" creationId="{00000000-0000-0000-0000-000000000000}"/>
          </ac:spMkLst>
        </pc:spChg>
      </pc:sldChg>
      <pc:sldChg chg="modSp mod">
        <pc:chgData name="Fiona Fleming" userId="b5097439-94d7-4019-90d8-0c83209e33b0" providerId="ADAL" clId="{72C697DA-EAC1-4B3A-884A-B2FAB6E7AA6D}" dt="2024-03-28T07:30:33.055" v="5" actId="403"/>
        <pc:sldMkLst>
          <pc:docMk/>
          <pc:sldMk cId="0" sldId="400"/>
        </pc:sldMkLst>
        <pc:spChg chg="mod">
          <ac:chgData name="Fiona Fleming" userId="b5097439-94d7-4019-90d8-0c83209e33b0" providerId="ADAL" clId="{72C697DA-EAC1-4B3A-884A-B2FAB6E7AA6D}" dt="2024-03-28T07:30:33.055" v="5" actId="403"/>
          <ac:spMkLst>
            <pc:docMk/>
            <pc:sldMk cId="0" sldId="400"/>
            <ac:spMk id="2" creationId="{00000000-0000-0000-0000-000000000000}"/>
          </ac:spMkLst>
        </pc:spChg>
      </pc:sldChg>
      <pc:sldChg chg="new del">
        <pc:chgData name="Fiona Fleming" userId="b5097439-94d7-4019-90d8-0c83209e33b0" providerId="ADAL" clId="{72C697DA-EAC1-4B3A-884A-B2FAB6E7AA6D}" dt="2024-03-28T07:31:22.082" v="15" actId="680"/>
        <pc:sldMkLst>
          <pc:docMk/>
          <pc:sldMk cId="3059068146" sldId="401"/>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97C4BFCD-FFD2-4F38-81F4-0C7ADB3AAD79}" type="parTrans" cxnId="{5A42E85A-2E57-410F-9F33-8D30E024DABA}">
      <dgm:prSet/>
      <dgm:spPr/>
      <dgm:t>
        <a:bodyPr/>
        <a:lstStyle/>
        <a:p>
          <a:endParaRPr lang="en-GB"/>
        </a:p>
      </dgm:t>
    </dgm:pt>
    <dgm:pt modelId="{7AF59D93-6920-48DD-9A17-808B21EDC3AB}">
      <dgm:prSet phldrT="[Text]"/>
      <dgm:spPr/>
      <dgm:t>
        <a:bodyPr/>
        <a:lstStyle/>
        <a:p>
          <a:pPr>
            <a:defRPr b="0" i="0"/>
          </a:pPr>
          <a:r>
            <a:rPr lang="1036"/>
            <a:t>Respect de l'autonomie des personnes</a:t>
          </a:r>
        </a:p>
      </dgm:t>
    </dgm:pt>
    <dgm:pt modelId="{C94CD337-3C21-47CC-A011-8A48FBE20D3E}" type="sibTrans" cxnId="{5A42E85A-2E57-410F-9F33-8D30E024DABA}">
      <dgm:prSet/>
      <dgm:spPr/>
      <dgm:t>
        <a:bodyPr/>
        <a:lstStyle/>
        <a:p>
          <a:endParaRPr lang="en-GB"/>
        </a:p>
      </dgm:t>
    </dgm:pt>
    <dgm:pt modelId="{381252D2-3459-4794-88EC-EDC14133A5BA}" type="parTrans" cxnId="{DB60B283-4BF0-4056-B1D4-3BDF1719CC2E}">
      <dgm:prSet/>
      <dgm:spPr/>
      <dgm:t>
        <a:bodyPr/>
        <a:lstStyle/>
        <a:p>
          <a:endParaRPr lang="en-GB"/>
        </a:p>
      </dgm:t>
    </dgm:pt>
    <dgm:pt modelId="{7BAAFCC3-E0B9-4017-BD72-5255042DCBF4}">
      <dgm:prSet phldrT="[Text]"/>
      <dgm:spPr/>
      <dgm:t>
        <a:bodyPr/>
        <a:lstStyle/>
        <a:p>
          <a:pPr>
            <a:defRPr b="0" i="0"/>
          </a:pPr>
          <a:r>
            <a:rPr lang="1036"/>
            <a:t>Ne pas nuire</a:t>
          </a:r>
        </a:p>
      </dgm:t>
    </dgm:pt>
    <dgm:pt modelId="{0ADD83A0-FDEB-4567-BECD-DC7DBACFE1DB}" type="sibTrans" cxnId="{DB60B283-4BF0-4056-B1D4-3BDF1719CC2E}">
      <dgm:prSet/>
      <dgm:spPr/>
      <dgm:t>
        <a:bodyPr/>
        <a:lstStyle/>
        <a:p>
          <a:endParaRPr lang="en-GB"/>
        </a:p>
      </dgm:t>
    </dgm:pt>
    <dgm:pt modelId="{6A5A143E-2F46-4DB4-BC06-207494D854A7}" type="parTrans" cxnId="{8D0C7B82-4FD4-4F1A-98FE-3C6DB9A34AB1}">
      <dgm:prSet/>
      <dgm:spPr/>
      <dgm:t>
        <a:bodyPr/>
        <a:lstStyle/>
        <a:p>
          <a:endParaRPr lang="en-GB"/>
        </a:p>
      </dgm:t>
    </dgm:pt>
    <dgm:pt modelId="{274ECAC4-8149-495A-84A3-5C5521D8A371}">
      <dgm:prSet phldrT="[Text]"/>
      <dgm:spPr/>
      <dgm:t>
        <a:bodyPr/>
        <a:lstStyle/>
        <a:p>
          <a:pPr>
            <a:defRPr b="0" i="0"/>
          </a:pPr>
          <a:r>
            <a:rPr lang="1036"/>
            <a:t>Faire du bien</a:t>
          </a:r>
        </a:p>
      </dgm:t>
    </dgm:pt>
    <dgm:pt modelId="{C607AB56-DAA3-45EB-B0B5-AFABA706C889}" type="sibTrans" cxnId="{8D0C7B82-4FD4-4F1A-98FE-3C6DB9A34AB1}">
      <dgm:prSet/>
      <dgm:spPr/>
      <dgm:t>
        <a:bodyPr/>
        <a:lstStyle/>
        <a:p>
          <a:endParaRPr lang="en-GB"/>
        </a:p>
      </dgm:t>
    </dgm:pt>
    <dgm:pt modelId="{5A95A7E0-05CB-4F1E-A413-750CAE484B07}" type="parTrans" cxnId="{63F271AE-8305-4763-81D2-F3659ECA47DC}">
      <dgm:prSet/>
      <dgm:spPr/>
      <dgm:t>
        <a:bodyPr/>
        <a:lstStyle/>
        <a:p>
          <a:endParaRPr lang="en-GB"/>
        </a:p>
      </dgm:t>
    </dgm:pt>
    <dgm:pt modelId="{60AC63ED-183B-45EA-9D87-2336077BDC34}">
      <dgm:prSet phldrT="[Text]"/>
      <dgm:spPr/>
      <dgm:t>
        <a:bodyPr/>
        <a:lstStyle/>
        <a:p>
          <a:pPr>
            <a:defRPr b="0" i="0"/>
          </a:pPr>
          <a:r>
            <a:rPr lang="1036"/>
            <a:t>Justice</a:t>
          </a:r>
        </a:p>
      </dgm:t>
    </dgm:pt>
    <dgm:pt modelId="{1B245A6C-1DDF-4411-9CA0-1BB18B5D5C52}" type="sibTrans" cxnId="{63F271AE-8305-4763-81D2-F3659ECA47DC}">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5B01600D-DC86-4B4E-A66C-089D3F985BE4}" type="pres">
      <dgm:prSet presAssocID="{7AF59D93-6920-48DD-9A17-808B21EDC3AB}" presName="node" presStyleLbl="node1" presStyleIdx="0" presStyleCnt="4">
        <dgm:presLayoutVars>
          <dgm:bulletEnabled val="1"/>
        </dgm:presLayoutVars>
      </dgm:prSet>
      <dgm:spPr/>
    </dgm:pt>
    <dgm:pt modelId="{A3FF360B-C414-4FA9-B73B-D24B9246B9B6}" type="pres">
      <dgm:prSet presAssocID="{7AF59D93-6920-48DD-9A17-808B21EDC3AB}" presName="spNode" presStyleCnt="0"/>
      <dgm:spPr/>
    </dgm:pt>
    <dgm:pt modelId="{B6835CC5-2F77-40B4-9492-A3D0762768DC}" type="pres">
      <dgm:prSet presAssocID="{C94CD337-3C21-47CC-A011-8A48FBE20D3E}" presName="sibTrans" presStyleLbl="sibTrans1D1" presStyleIdx="0" presStyleCnt="4"/>
      <dgm:spPr/>
    </dgm:pt>
    <dgm:pt modelId="{0F8C92D0-1858-4130-8655-71BD941F54E5}" type="pres">
      <dgm:prSet presAssocID="{7BAAFCC3-E0B9-4017-BD72-5255042DCBF4}" presName="node" presStyleLbl="node1" presStyleIdx="1" presStyleCnt="4">
        <dgm:presLayoutVars>
          <dgm:bulletEnabled val="1"/>
        </dgm:presLayoutVars>
      </dgm:prSet>
      <dgm:spPr/>
    </dgm:pt>
    <dgm:pt modelId="{B1478E84-6200-48E3-9B4F-49644161046F}" type="pres">
      <dgm:prSet presAssocID="{7BAAFCC3-E0B9-4017-BD72-5255042DCBF4}" presName="spNode" presStyleCnt="0"/>
      <dgm:spPr/>
    </dgm:pt>
    <dgm:pt modelId="{6F7451FA-23EC-4EE0-A55C-CE5DCF4BEA09}" type="pres">
      <dgm:prSet presAssocID="{0ADD83A0-FDEB-4567-BECD-DC7DBACFE1DB}" presName="sibTrans" presStyleLbl="sibTrans1D1" presStyleIdx="1" presStyleCnt="4"/>
      <dgm:spPr/>
    </dgm:pt>
    <dgm:pt modelId="{CABE513D-812F-4FB0-B44B-F957AEDBBF8F}" type="pres">
      <dgm:prSet presAssocID="{274ECAC4-8149-495A-84A3-5C5521D8A371}" presName="node" presStyleLbl="node1" presStyleIdx="2"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2" presStyleCnt="4"/>
      <dgm:spPr/>
    </dgm:pt>
    <dgm:pt modelId="{A8FE798E-90C0-4745-8C63-74EA48500867}" type="pres">
      <dgm:prSet presAssocID="{60AC63ED-183B-45EA-9D87-2336077BDC34}" presName="node" presStyleLbl="node1" presStyleIdx="3"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3" presStyleCnt="4"/>
      <dgm:spPr/>
    </dgm:pt>
  </dgm:ptLst>
  <dgm:cxnLst>
    <dgm:cxn modelId="{2101F10C-72C3-4008-87D8-7D06639707AD}" type="presOf" srcId="{0ADD83A0-FDEB-4567-BECD-DC7DBACFE1DB}" destId="{6F7451FA-23EC-4EE0-A55C-CE5DCF4BEA09}" srcOrd="0" destOrd="0" presId="urn:microsoft.com/office/officeart/2005/8/layout/cycle6"/>
    <dgm:cxn modelId="{D1815B28-64B2-4945-92FD-2B36739B6058}" type="presOf" srcId="{60AC63ED-183B-45EA-9D87-2336077BDC34}" destId="{A8FE798E-90C0-4745-8C63-74EA48500867}" srcOrd="0" destOrd="0" presId="urn:microsoft.com/office/officeart/2005/8/layout/cycle6"/>
    <dgm:cxn modelId="{89F1F72C-5730-4CB4-B67B-E00427A537CC}" type="presOf" srcId="{1B245A6C-1DDF-4411-9CA0-1BB18B5D5C52}" destId="{71AC5E91-C142-4582-9F1B-D1FFEB7E6F62}" srcOrd="0" destOrd="0" presId="urn:microsoft.com/office/officeart/2005/8/layout/cycle6"/>
    <dgm:cxn modelId="{B788CD48-D371-4550-A598-EBFCB8806CE3}" type="presOf" srcId="{84932F37-7CD7-45C4-ABB4-284D5A9F8546}" destId="{B43CBC3F-ADDC-4402-88DB-FD8E76ABC28B}" srcOrd="0" destOrd="0" presId="urn:microsoft.com/office/officeart/2005/8/layout/cycle6"/>
    <dgm:cxn modelId="{4C3FDA75-2D08-43E0-AA4A-5BCBBD3DD6D3}" type="presOf" srcId="{C607AB56-DAA3-45EB-B0B5-AFABA706C889}" destId="{1A3FECC8-CEFA-4A86-BA6A-D43993276EB6}" srcOrd="0" destOrd="0" presId="urn:microsoft.com/office/officeart/2005/8/layout/cycle6"/>
    <dgm:cxn modelId="{5A42E85A-2E57-410F-9F33-8D30E024DABA}" srcId="{84932F37-7CD7-45C4-ABB4-284D5A9F8546}" destId="{7AF59D93-6920-48DD-9A17-808B21EDC3AB}" srcOrd="0" destOrd="0" parTransId="{97C4BFCD-FFD2-4F38-81F4-0C7ADB3AAD79}" sibTransId="{C94CD337-3C21-47CC-A011-8A48FBE20D3E}"/>
    <dgm:cxn modelId="{8D0C7B82-4FD4-4F1A-98FE-3C6DB9A34AB1}" srcId="{84932F37-7CD7-45C4-ABB4-284D5A9F8546}" destId="{274ECAC4-8149-495A-84A3-5C5521D8A371}" srcOrd="2" destOrd="0" parTransId="{6A5A143E-2F46-4DB4-BC06-207494D854A7}" sibTransId="{C607AB56-DAA3-45EB-B0B5-AFABA706C889}"/>
    <dgm:cxn modelId="{DB60B283-4BF0-4056-B1D4-3BDF1719CC2E}" srcId="{84932F37-7CD7-45C4-ABB4-284D5A9F8546}" destId="{7BAAFCC3-E0B9-4017-BD72-5255042DCBF4}" srcOrd="1" destOrd="0" parTransId="{381252D2-3459-4794-88EC-EDC14133A5BA}" sibTransId="{0ADD83A0-FDEB-4567-BECD-DC7DBACFE1DB}"/>
    <dgm:cxn modelId="{24605EA0-F77B-4DB1-B0CC-B0351E41C44D}" type="presOf" srcId="{7AF59D93-6920-48DD-9A17-808B21EDC3AB}" destId="{5B01600D-DC86-4B4E-A66C-089D3F985BE4}" srcOrd="0" destOrd="0" presId="urn:microsoft.com/office/officeart/2005/8/layout/cycle6"/>
    <dgm:cxn modelId="{63F271AE-8305-4763-81D2-F3659ECA47DC}" srcId="{84932F37-7CD7-45C4-ABB4-284D5A9F8546}" destId="{60AC63ED-183B-45EA-9D87-2336077BDC34}" srcOrd="3" destOrd="0" parTransId="{5A95A7E0-05CB-4F1E-A413-750CAE484B07}" sibTransId="{1B245A6C-1DDF-4411-9CA0-1BB18B5D5C52}"/>
    <dgm:cxn modelId="{F8FA3CD9-2506-4F8D-BE5B-53267B029AB5}" type="presOf" srcId="{7BAAFCC3-E0B9-4017-BD72-5255042DCBF4}" destId="{0F8C92D0-1858-4130-8655-71BD941F54E5}" srcOrd="0" destOrd="0" presId="urn:microsoft.com/office/officeart/2005/8/layout/cycle6"/>
    <dgm:cxn modelId="{66A622F7-6552-4E14-B4D9-3F33CB388369}" type="presOf" srcId="{C94CD337-3C21-47CC-A011-8A48FBE20D3E}" destId="{B6835CC5-2F77-40B4-9492-A3D0762768DC}" srcOrd="0" destOrd="0" presId="urn:microsoft.com/office/officeart/2005/8/layout/cycle6"/>
    <dgm:cxn modelId="{74B6EDFA-7D69-4DBB-8E12-F7EE8EB53D91}" type="presOf" srcId="{274ECAC4-8149-495A-84A3-5C5521D8A371}" destId="{CABE513D-812F-4FB0-B44B-F957AEDBBF8F}" srcOrd="0" destOrd="0" presId="urn:microsoft.com/office/officeart/2005/8/layout/cycle6"/>
    <dgm:cxn modelId="{DC2530B4-A97C-4D3B-B47C-8245A40B8C3F}" type="presParOf" srcId="{B43CBC3F-ADDC-4402-88DB-FD8E76ABC28B}" destId="{5B01600D-DC86-4B4E-A66C-089D3F985BE4}" srcOrd="0" destOrd="0" presId="urn:microsoft.com/office/officeart/2005/8/layout/cycle6"/>
    <dgm:cxn modelId="{AD7B965B-88C9-4670-926B-910DAF7CBE70}" type="presParOf" srcId="{B43CBC3F-ADDC-4402-88DB-FD8E76ABC28B}" destId="{A3FF360B-C414-4FA9-B73B-D24B9246B9B6}" srcOrd="1" destOrd="0" presId="urn:microsoft.com/office/officeart/2005/8/layout/cycle6"/>
    <dgm:cxn modelId="{91F6B93E-DFEC-48CE-98E7-576BF40DAE91}" type="presParOf" srcId="{B43CBC3F-ADDC-4402-88DB-FD8E76ABC28B}" destId="{B6835CC5-2F77-40B4-9492-A3D0762768DC}" srcOrd="2" destOrd="0" presId="urn:microsoft.com/office/officeart/2005/8/layout/cycle6"/>
    <dgm:cxn modelId="{3DC09660-E564-4872-89F2-A824A86AE770}" type="presParOf" srcId="{B43CBC3F-ADDC-4402-88DB-FD8E76ABC28B}" destId="{0F8C92D0-1858-4130-8655-71BD941F54E5}" srcOrd="3" destOrd="0" presId="urn:microsoft.com/office/officeart/2005/8/layout/cycle6"/>
    <dgm:cxn modelId="{8334909C-A22E-493D-92D6-4B9386EDA328}" type="presParOf" srcId="{B43CBC3F-ADDC-4402-88DB-FD8E76ABC28B}" destId="{B1478E84-6200-48E3-9B4F-49644161046F}" srcOrd="4" destOrd="0" presId="urn:microsoft.com/office/officeart/2005/8/layout/cycle6"/>
    <dgm:cxn modelId="{BA3E5F44-4352-46B8-8B94-A63E2FEB4E84}" type="presParOf" srcId="{B43CBC3F-ADDC-4402-88DB-FD8E76ABC28B}" destId="{6F7451FA-23EC-4EE0-A55C-CE5DCF4BEA09}" srcOrd="5" destOrd="0" presId="urn:microsoft.com/office/officeart/2005/8/layout/cycle6"/>
    <dgm:cxn modelId="{2D50C5A9-3140-4288-8B3D-D9D367774BAE}" type="presParOf" srcId="{B43CBC3F-ADDC-4402-88DB-FD8E76ABC28B}" destId="{CABE513D-812F-4FB0-B44B-F957AEDBBF8F}" srcOrd="6" destOrd="0" presId="urn:microsoft.com/office/officeart/2005/8/layout/cycle6"/>
    <dgm:cxn modelId="{34EE09E5-2850-4DC9-88EB-4C2A2361F940}" type="presParOf" srcId="{B43CBC3F-ADDC-4402-88DB-FD8E76ABC28B}" destId="{8F889CDA-722E-4638-BD36-938C05EA4E07}" srcOrd="7" destOrd="0" presId="urn:microsoft.com/office/officeart/2005/8/layout/cycle6"/>
    <dgm:cxn modelId="{FFBACA21-029B-4E8E-BBB8-7734C8D579C1}" type="presParOf" srcId="{B43CBC3F-ADDC-4402-88DB-FD8E76ABC28B}" destId="{1A3FECC8-CEFA-4A86-BA6A-D43993276EB6}" srcOrd="8" destOrd="0" presId="urn:microsoft.com/office/officeart/2005/8/layout/cycle6"/>
    <dgm:cxn modelId="{42E88A06-1CBA-4DAB-9B5F-4A38CBCBD3E7}" type="presParOf" srcId="{B43CBC3F-ADDC-4402-88DB-FD8E76ABC28B}" destId="{A8FE798E-90C0-4745-8C63-74EA48500867}" srcOrd="9" destOrd="0" presId="urn:microsoft.com/office/officeart/2005/8/layout/cycle6"/>
    <dgm:cxn modelId="{A5F51214-E1EB-4BB5-9DA2-27B1F73BE6BA}" type="presParOf" srcId="{B43CBC3F-ADDC-4402-88DB-FD8E76ABC28B}" destId="{A2130A18-6E5C-44AB-AB5F-5A8DDEEEBCDD}" srcOrd="10" destOrd="0" presId="urn:microsoft.com/office/officeart/2005/8/layout/cycle6"/>
    <dgm:cxn modelId="{2FAC830E-4BAF-4FC3-8457-8BCAD017D6DE}" type="presParOf" srcId="{B43CBC3F-ADDC-4402-88DB-FD8E76ABC28B}" destId="{71AC5E91-C142-4582-9F1B-D1FFEB7E6F62}"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2.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97C4BFCD-FFD2-4F38-81F4-0C7ADB3AAD79}" type="parTrans" cxnId="{EEBA6C93-9BD3-4223-A246-7027E87E5CB1}">
      <dgm:prSet/>
      <dgm:spPr/>
      <dgm:t>
        <a:bodyPr/>
        <a:lstStyle/>
        <a:p>
          <a:endParaRPr lang="en-GB"/>
        </a:p>
      </dgm:t>
    </dgm:pt>
    <dgm:pt modelId="{7AF59D93-6920-48DD-9A17-808B21EDC3AB}">
      <dgm:prSet phldrT="[Text]"/>
      <dgm:spPr/>
      <dgm:t>
        <a:bodyPr/>
        <a:lstStyle/>
        <a:p>
          <a:pPr>
            <a:defRPr b="0" i="0"/>
          </a:pPr>
          <a:r>
            <a:rPr lang="1036"/>
            <a:t>Respect de l'autonomie des personnes</a:t>
          </a:r>
        </a:p>
      </dgm:t>
    </dgm:pt>
    <dgm:pt modelId="{C94CD337-3C21-47CC-A011-8A48FBE20D3E}" type="sibTrans" cxnId="{EEBA6C93-9BD3-4223-A246-7027E87E5CB1}">
      <dgm:prSet/>
      <dgm:spPr/>
      <dgm:t>
        <a:bodyPr/>
        <a:lstStyle/>
        <a:p>
          <a:endParaRPr lang="en-GB"/>
        </a:p>
      </dgm:t>
    </dgm:pt>
    <dgm:pt modelId="{381252D2-3459-4794-88EC-EDC14133A5BA}" type="parTrans" cxnId="{47A8F846-37C5-4BA8-9C4C-3E93AB1878E3}">
      <dgm:prSet/>
      <dgm:spPr/>
      <dgm:t>
        <a:bodyPr/>
        <a:lstStyle/>
        <a:p>
          <a:endParaRPr lang="en-GB"/>
        </a:p>
      </dgm:t>
    </dgm:pt>
    <dgm:pt modelId="{7BAAFCC3-E0B9-4017-BD72-5255042DCBF4}">
      <dgm:prSet phldrT="[Text]"/>
      <dgm:spPr/>
      <dgm:t>
        <a:bodyPr/>
        <a:lstStyle/>
        <a:p>
          <a:pPr>
            <a:defRPr b="0" i="0"/>
          </a:pPr>
          <a:r>
            <a:rPr lang="1036">
              <a:solidFill>
                <a:schemeClr val="tx1"/>
              </a:solidFill>
            </a:rPr>
            <a:t>Ne pas nuire</a:t>
          </a:r>
        </a:p>
      </dgm:t>
    </dgm:pt>
    <dgm:pt modelId="{0ADD83A0-FDEB-4567-BECD-DC7DBACFE1DB}" type="sibTrans" cxnId="{47A8F846-37C5-4BA8-9C4C-3E93AB1878E3}">
      <dgm:prSet/>
      <dgm:spPr/>
      <dgm:t>
        <a:bodyPr/>
        <a:lstStyle/>
        <a:p>
          <a:endParaRPr lang="en-GB"/>
        </a:p>
      </dgm:t>
    </dgm:pt>
    <dgm:pt modelId="{6A5A143E-2F46-4DB4-BC06-207494D854A7}" type="parTrans" cxnId="{1A478406-046C-4F5D-9943-6A8844CFB4B7}">
      <dgm:prSet/>
      <dgm:spPr/>
      <dgm:t>
        <a:bodyPr/>
        <a:lstStyle/>
        <a:p>
          <a:endParaRPr lang="en-GB"/>
        </a:p>
      </dgm:t>
    </dgm:pt>
    <dgm:pt modelId="{274ECAC4-8149-495A-84A3-5C5521D8A371}">
      <dgm:prSet phldrT="[Text]"/>
      <dgm:spPr/>
      <dgm:t>
        <a:bodyPr/>
        <a:lstStyle/>
        <a:p>
          <a:pPr>
            <a:defRPr b="0" i="0"/>
          </a:pPr>
          <a:r>
            <a:rPr lang="1036"/>
            <a:t>Faire du bien</a:t>
          </a:r>
        </a:p>
      </dgm:t>
    </dgm:pt>
    <dgm:pt modelId="{C607AB56-DAA3-45EB-B0B5-AFABA706C889}" type="sibTrans" cxnId="{1A478406-046C-4F5D-9943-6A8844CFB4B7}">
      <dgm:prSet/>
      <dgm:spPr/>
      <dgm:t>
        <a:bodyPr/>
        <a:lstStyle/>
        <a:p>
          <a:endParaRPr lang="en-GB"/>
        </a:p>
      </dgm:t>
    </dgm:pt>
    <dgm:pt modelId="{5A95A7E0-05CB-4F1E-A413-750CAE484B07}" type="parTrans" cxnId="{C292BD76-71BA-480C-B044-861A2B0C627C}">
      <dgm:prSet/>
      <dgm:spPr/>
      <dgm:t>
        <a:bodyPr/>
        <a:lstStyle/>
        <a:p>
          <a:endParaRPr lang="en-GB"/>
        </a:p>
      </dgm:t>
    </dgm:pt>
    <dgm:pt modelId="{60AC63ED-183B-45EA-9D87-2336077BDC34}">
      <dgm:prSet phldrT="[Text]"/>
      <dgm:spPr/>
      <dgm:t>
        <a:bodyPr/>
        <a:lstStyle/>
        <a:p>
          <a:pPr>
            <a:defRPr b="0" i="0"/>
          </a:pPr>
          <a:r>
            <a:rPr lang="1036"/>
            <a:t>Justice</a:t>
          </a:r>
        </a:p>
      </dgm:t>
    </dgm:pt>
    <dgm:pt modelId="{1B245A6C-1DDF-4411-9CA0-1BB18B5D5C52}" type="sibTrans" cxnId="{C292BD76-71BA-480C-B044-861A2B0C627C}">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5B01600D-DC86-4B4E-A66C-089D3F985BE4}" type="pres">
      <dgm:prSet presAssocID="{7AF59D93-6920-48DD-9A17-808B21EDC3AB}" presName="node" presStyleLbl="node1" presStyleIdx="0" presStyleCnt="4">
        <dgm:presLayoutVars>
          <dgm:bulletEnabled val="1"/>
        </dgm:presLayoutVars>
      </dgm:prSet>
      <dgm:spPr/>
    </dgm:pt>
    <dgm:pt modelId="{A3FF360B-C414-4FA9-B73B-D24B9246B9B6}" type="pres">
      <dgm:prSet presAssocID="{7AF59D93-6920-48DD-9A17-808B21EDC3AB}" presName="spNode" presStyleCnt="0"/>
      <dgm:spPr/>
    </dgm:pt>
    <dgm:pt modelId="{B6835CC5-2F77-40B4-9492-A3D0762768DC}" type="pres">
      <dgm:prSet presAssocID="{C94CD337-3C21-47CC-A011-8A48FBE20D3E}" presName="sibTrans" presStyleLbl="sibTrans1D1" presStyleIdx="0" presStyleCnt="4"/>
      <dgm:spPr/>
    </dgm:pt>
    <dgm:pt modelId="{0F8C92D0-1858-4130-8655-71BD941F54E5}" type="pres">
      <dgm:prSet presAssocID="{7BAAFCC3-E0B9-4017-BD72-5255042DCBF4}" presName="node" presStyleLbl="node1" presStyleIdx="1" presStyleCnt="4">
        <dgm:presLayoutVars>
          <dgm:bulletEnabled val="1"/>
        </dgm:presLayoutVars>
      </dgm:prSet>
      <dgm:spPr/>
    </dgm:pt>
    <dgm:pt modelId="{B1478E84-6200-48E3-9B4F-49644161046F}" type="pres">
      <dgm:prSet presAssocID="{7BAAFCC3-E0B9-4017-BD72-5255042DCBF4}" presName="spNode" presStyleCnt="0"/>
      <dgm:spPr/>
    </dgm:pt>
    <dgm:pt modelId="{6F7451FA-23EC-4EE0-A55C-CE5DCF4BEA09}" type="pres">
      <dgm:prSet presAssocID="{0ADD83A0-FDEB-4567-BECD-DC7DBACFE1DB}" presName="sibTrans" presStyleLbl="sibTrans1D1" presStyleIdx="1" presStyleCnt="4"/>
      <dgm:spPr/>
    </dgm:pt>
    <dgm:pt modelId="{CABE513D-812F-4FB0-B44B-F957AEDBBF8F}" type="pres">
      <dgm:prSet presAssocID="{274ECAC4-8149-495A-84A3-5C5521D8A371}" presName="node" presStyleLbl="node1" presStyleIdx="2"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2" presStyleCnt="4"/>
      <dgm:spPr/>
    </dgm:pt>
    <dgm:pt modelId="{A8FE798E-90C0-4745-8C63-74EA48500867}" type="pres">
      <dgm:prSet presAssocID="{60AC63ED-183B-45EA-9D87-2336077BDC34}" presName="node" presStyleLbl="node1" presStyleIdx="3"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3" presStyleCnt="4"/>
      <dgm:spPr/>
    </dgm:pt>
  </dgm:ptLst>
  <dgm:cxnLst>
    <dgm:cxn modelId="{1A478406-046C-4F5D-9943-6A8844CFB4B7}" srcId="{84932F37-7CD7-45C4-ABB4-284D5A9F8546}" destId="{274ECAC4-8149-495A-84A3-5C5521D8A371}" srcOrd="2" destOrd="0" parTransId="{6A5A143E-2F46-4DB4-BC06-207494D854A7}" sibTransId="{C607AB56-DAA3-45EB-B0B5-AFABA706C889}"/>
    <dgm:cxn modelId="{D1E9CD0B-9E15-4D6F-A686-1A0DB76F1D90}" type="presOf" srcId="{274ECAC4-8149-495A-84A3-5C5521D8A371}" destId="{CABE513D-812F-4FB0-B44B-F957AEDBBF8F}" srcOrd="0" destOrd="0" presId="urn:microsoft.com/office/officeart/2005/8/layout/cycle6"/>
    <dgm:cxn modelId="{DF953516-3C15-4248-9D80-065853FB8998}" type="presOf" srcId="{7BAAFCC3-E0B9-4017-BD72-5255042DCBF4}" destId="{0F8C92D0-1858-4130-8655-71BD941F54E5}" srcOrd="0" destOrd="0" presId="urn:microsoft.com/office/officeart/2005/8/layout/cycle6"/>
    <dgm:cxn modelId="{D354F93A-13A1-465A-801A-A456FC849E15}" type="presOf" srcId="{7AF59D93-6920-48DD-9A17-808B21EDC3AB}" destId="{5B01600D-DC86-4B4E-A66C-089D3F985BE4}" srcOrd="0" destOrd="0" presId="urn:microsoft.com/office/officeart/2005/8/layout/cycle6"/>
    <dgm:cxn modelId="{47A8F846-37C5-4BA8-9C4C-3E93AB1878E3}" srcId="{84932F37-7CD7-45C4-ABB4-284D5A9F8546}" destId="{7BAAFCC3-E0B9-4017-BD72-5255042DCBF4}" srcOrd="1" destOrd="0" parTransId="{381252D2-3459-4794-88EC-EDC14133A5BA}" sibTransId="{0ADD83A0-FDEB-4567-BECD-DC7DBACFE1DB}"/>
    <dgm:cxn modelId="{7453934D-B39B-42FA-9B19-9E6590D93E72}" type="presOf" srcId="{0ADD83A0-FDEB-4567-BECD-DC7DBACFE1DB}" destId="{6F7451FA-23EC-4EE0-A55C-CE5DCF4BEA09}" srcOrd="0" destOrd="0" presId="urn:microsoft.com/office/officeart/2005/8/layout/cycle6"/>
    <dgm:cxn modelId="{C292BD76-71BA-480C-B044-861A2B0C627C}" srcId="{84932F37-7CD7-45C4-ABB4-284D5A9F8546}" destId="{60AC63ED-183B-45EA-9D87-2336077BDC34}" srcOrd="3" destOrd="0" parTransId="{5A95A7E0-05CB-4F1E-A413-750CAE484B07}" sibTransId="{1B245A6C-1DDF-4411-9CA0-1BB18B5D5C52}"/>
    <dgm:cxn modelId="{EEBA6C93-9BD3-4223-A246-7027E87E5CB1}" srcId="{84932F37-7CD7-45C4-ABB4-284D5A9F8546}" destId="{7AF59D93-6920-48DD-9A17-808B21EDC3AB}" srcOrd="0" destOrd="0" parTransId="{97C4BFCD-FFD2-4F38-81F4-0C7ADB3AAD79}" sibTransId="{C94CD337-3C21-47CC-A011-8A48FBE20D3E}"/>
    <dgm:cxn modelId="{F1ED329F-1E88-4BB9-939B-9A88AE50E943}" type="presOf" srcId="{60AC63ED-183B-45EA-9D87-2336077BDC34}" destId="{A8FE798E-90C0-4745-8C63-74EA48500867}" srcOrd="0" destOrd="0" presId="urn:microsoft.com/office/officeart/2005/8/layout/cycle6"/>
    <dgm:cxn modelId="{A02887B7-AF5A-461F-B7C5-A5401600D346}" type="presOf" srcId="{84932F37-7CD7-45C4-ABB4-284D5A9F8546}" destId="{B43CBC3F-ADDC-4402-88DB-FD8E76ABC28B}" srcOrd="0" destOrd="0" presId="urn:microsoft.com/office/officeart/2005/8/layout/cycle6"/>
    <dgm:cxn modelId="{D055C2B8-C1D3-4618-AF2C-67E723FEC9D1}" type="presOf" srcId="{C607AB56-DAA3-45EB-B0B5-AFABA706C889}" destId="{1A3FECC8-CEFA-4A86-BA6A-D43993276EB6}" srcOrd="0" destOrd="0" presId="urn:microsoft.com/office/officeart/2005/8/layout/cycle6"/>
    <dgm:cxn modelId="{919E9CD3-453E-4456-BBB6-46FC9A84FEEB}" type="presOf" srcId="{1B245A6C-1DDF-4411-9CA0-1BB18B5D5C52}" destId="{71AC5E91-C142-4582-9F1B-D1FFEB7E6F62}" srcOrd="0" destOrd="0" presId="urn:microsoft.com/office/officeart/2005/8/layout/cycle6"/>
    <dgm:cxn modelId="{EFF94FE6-4BD2-489D-94E6-13A5040B4F76}" type="presOf" srcId="{C94CD337-3C21-47CC-A011-8A48FBE20D3E}" destId="{B6835CC5-2F77-40B4-9492-A3D0762768DC}" srcOrd="0" destOrd="0" presId="urn:microsoft.com/office/officeart/2005/8/layout/cycle6"/>
    <dgm:cxn modelId="{04D707CB-DC3E-4D72-911F-79ADDAF142CD}" type="presParOf" srcId="{B43CBC3F-ADDC-4402-88DB-FD8E76ABC28B}" destId="{5B01600D-DC86-4B4E-A66C-089D3F985BE4}" srcOrd="0" destOrd="0" presId="urn:microsoft.com/office/officeart/2005/8/layout/cycle6"/>
    <dgm:cxn modelId="{FBA0249E-70DC-40C7-A26B-8B40D9214A48}" type="presParOf" srcId="{B43CBC3F-ADDC-4402-88DB-FD8E76ABC28B}" destId="{A3FF360B-C414-4FA9-B73B-D24B9246B9B6}" srcOrd="1" destOrd="0" presId="urn:microsoft.com/office/officeart/2005/8/layout/cycle6"/>
    <dgm:cxn modelId="{61D580D7-16F2-463D-AA85-FE374AAC11B6}" type="presParOf" srcId="{B43CBC3F-ADDC-4402-88DB-FD8E76ABC28B}" destId="{B6835CC5-2F77-40B4-9492-A3D0762768DC}" srcOrd="2" destOrd="0" presId="urn:microsoft.com/office/officeart/2005/8/layout/cycle6"/>
    <dgm:cxn modelId="{AD25CE88-5D1E-490E-9144-CCFB75400F53}" type="presParOf" srcId="{B43CBC3F-ADDC-4402-88DB-FD8E76ABC28B}" destId="{0F8C92D0-1858-4130-8655-71BD941F54E5}" srcOrd="3" destOrd="0" presId="urn:microsoft.com/office/officeart/2005/8/layout/cycle6"/>
    <dgm:cxn modelId="{FC17F895-178E-4C61-9F06-65C4F9907586}" type="presParOf" srcId="{B43CBC3F-ADDC-4402-88DB-FD8E76ABC28B}" destId="{B1478E84-6200-48E3-9B4F-49644161046F}" srcOrd="4" destOrd="0" presId="urn:microsoft.com/office/officeart/2005/8/layout/cycle6"/>
    <dgm:cxn modelId="{953DDD12-CEDC-4B4C-944B-D6E73E7AFE97}" type="presParOf" srcId="{B43CBC3F-ADDC-4402-88DB-FD8E76ABC28B}" destId="{6F7451FA-23EC-4EE0-A55C-CE5DCF4BEA09}" srcOrd="5" destOrd="0" presId="urn:microsoft.com/office/officeart/2005/8/layout/cycle6"/>
    <dgm:cxn modelId="{C4F863FE-D31A-4C0A-8F84-F3696FC7D6C8}" type="presParOf" srcId="{B43CBC3F-ADDC-4402-88DB-FD8E76ABC28B}" destId="{CABE513D-812F-4FB0-B44B-F957AEDBBF8F}" srcOrd="6" destOrd="0" presId="urn:microsoft.com/office/officeart/2005/8/layout/cycle6"/>
    <dgm:cxn modelId="{19CF62FD-D48F-4FE7-8901-5DBB0F76222F}" type="presParOf" srcId="{B43CBC3F-ADDC-4402-88DB-FD8E76ABC28B}" destId="{8F889CDA-722E-4638-BD36-938C05EA4E07}" srcOrd="7" destOrd="0" presId="urn:microsoft.com/office/officeart/2005/8/layout/cycle6"/>
    <dgm:cxn modelId="{C082BE94-AD8D-4420-9766-DF94A4695665}" type="presParOf" srcId="{B43CBC3F-ADDC-4402-88DB-FD8E76ABC28B}" destId="{1A3FECC8-CEFA-4A86-BA6A-D43993276EB6}" srcOrd="8" destOrd="0" presId="urn:microsoft.com/office/officeart/2005/8/layout/cycle6"/>
    <dgm:cxn modelId="{48A5F7E7-0EF6-429A-B4E6-BD4935D951D6}" type="presParOf" srcId="{B43CBC3F-ADDC-4402-88DB-FD8E76ABC28B}" destId="{A8FE798E-90C0-4745-8C63-74EA48500867}" srcOrd="9" destOrd="0" presId="urn:microsoft.com/office/officeart/2005/8/layout/cycle6"/>
    <dgm:cxn modelId="{E9480AD9-66A4-490F-97F6-21799CE15961}" type="presParOf" srcId="{B43CBC3F-ADDC-4402-88DB-FD8E76ABC28B}" destId="{A2130A18-6E5C-44AB-AB5F-5A8DDEEEBCDD}" srcOrd="10" destOrd="0" presId="urn:microsoft.com/office/officeart/2005/8/layout/cycle6"/>
    <dgm:cxn modelId="{5801F90F-35E6-4888-BF90-14EBA97F4FC9}" type="presParOf" srcId="{B43CBC3F-ADDC-4402-88DB-FD8E76ABC28B}" destId="{71AC5E91-C142-4582-9F1B-D1FFEB7E6F62}"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3.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381252D2-3459-4794-88EC-EDC14133A5BA}" type="parTrans" cxnId="{AED21C3F-AB94-480C-A5A6-7138955EC3AB}">
      <dgm:prSet/>
      <dgm:spPr/>
      <dgm:t>
        <a:bodyPr/>
        <a:lstStyle/>
        <a:p>
          <a:endParaRPr lang="en-GB"/>
        </a:p>
      </dgm:t>
    </dgm:pt>
    <dgm:pt modelId="{7BAAFCC3-E0B9-4017-BD72-5255042DCBF4}">
      <dgm:prSet phldrT="[Text]"/>
      <dgm:spPr/>
      <dgm:t>
        <a:bodyPr/>
        <a:lstStyle/>
        <a:p>
          <a:pPr>
            <a:defRPr b="0" i="0"/>
          </a:pPr>
          <a:r>
            <a:rPr lang="1036"/>
            <a:t>Ne pas nuire</a:t>
          </a:r>
        </a:p>
      </dgm:t>
    </dgm:pt>
    <dgm:pt modelId="{0ADD83A0-FDEB-4567-BECD-DC7DBACFE1DB}" type="sibTrans" cxnId="{AED21C3F-AB94-480C-A5A6-7138955EC3AB}">
      <dgm:prSet/>
      <dgm:spPr/>
      <dgm:t>
        <a:bodyPr/>
        <a:lstStyle/>
        <a:p>
          <a:endParaRPr lang="en-GB"/>
        </a:p>
      </dgm:t>
    </dgm:pt>
    <dgm:pt modelId="{6A5A143E-2F46-4DB4-BC06-207494D854A7}" type="parTrans" cxnId="{D4C2013E-57C1-4379-83F3-899E3C41C92E}">
      <dgm:prSet/>
      <dgm:spPr/>
      <dgm:t>
        <a:bodyPr/>
        <a:lstStyle/>
        <a:p>
          <a:endParaRPr lang="en-GB"/>
        </a:p>
      </dgm:t>
    </dgm:pt>
    <dgm:pt modelId="{274ECAC4-8149-495A-84A3-5C5521D8A371}">
      <dgm:prSet phldrT="[Text]"/>
      <dgm:spPr/>
      <dgm:t>
        <a:bodyPr/>
        <a:lstStyle/>
        <a:p>
          <a:pPr>
            <a:defRPr b="0" i="0"/>
          </a:pPr>
          <a:r>
            <a:rPr lang="1036">
              <a:solidFill>
                <a:schemeClr val="tx1"/>
              </a:solidFill>
            </a:rPr>
            <a:t>Faire du bien</a:t>
          </a:r>
        </a:p>
      </dgm:t>
    </dgm:pt>
    <dgm:pt modelId="{C607AB56-DAA3-45EB-B0B5-AFABA706C889}" type="sibTrans" cxnId="{D4C2013E-57C1-4379-83F3-899E3C41C92E}">
      <dgm:prSet/>
      <dgm:spPr/>
      <dgm:t>
        <a:bodyPr/>
        <a:lstStyle/>
        <a:p>
          <a:endParaRPr lang="en-GB"/>
        </a:p>
      </dgm:t>
    </dgm:pt>
    <dgm:pt modelId="{5A95A7E0-05CB-4F1E-A413-750CAE484B07}" type="parTrans" cxnId="{F7D68D87-A1E9-4664-B1D6-50B74E81434E}">
      <dgm:prSet/>
      <dgm:spPr/>
      <dgm:t>
        <a:bodyPr/>
        <a:lstStyle/>
        <a:p>
          <a:endParaRPr lang="en-GB"/>
        </a:p>
      </dgm:t>
    </dgm:pt>
    <dgm:pt modelId="{60AC63ED-183B-45EA-9D87-2336077BDC34}">
      <dgm:prSet phldrT="[Text]"/>
      <dgm:spPr/>
      <dgm:t>
        <a:bodyPr/>
        <a:lstStyle/>
        <a:p>
          <a:pPr>
            <a:defRPr b="0" i="0"/>
          </a:pPr>
          <a:r>
            <a:rPr lang="1036"/>
            <a:t>Justice</a:t>
          </a:r>
        </a:p>
      </dgm:t>
    </dgm:pt>
    <dgm:pt modelId="{1B245A6C-1DDF-4411-9CA0-1BB18B5D5C52}" type="sibTrans" cxnId="{F7D68D87-A1E9-4664-B1D6-50B74E81434E}">
      <dgm:prSet/>
      <dgm:spPr/>
      <dgm:t>
        <a:bodyPr/>
        <a:lstStyle/>
        <a:p>
          <a:endParaRPr lang="en-GB"/>
        </a:p>
      </dgm:t>
    </dgm:pt>
    <dgm:pt modelId="{24A280FF-30B3-4610-B709-03DB464D3CCC}" type="parTrans" cxnId="{DA78A7E4-02A4-4B72-B2A3-8980A71677F3}">
      <dgm:prSet/>
      <dgm:spPr/>
      <dgm:t>
        <a:bodyPr/>
        <a:lstStyle/>
        <a:p>
          <a:endParaRPr lang="en-GB"/>
        </a:p>
      </dgm:t>
    </dgm:pt>
    <dgm:pt modelId="{0D1C2D15-4603-4FF4-9383-C973CF461C29}">
      <dgm:prSet phldrT="[Text]"/>
      <dgm:spPr/>
      <dgm:t>
        <a:bodyPr/>
        <a:lstStyle/>
        <a:p>
          <a:pPr>
            <a:defRPr b="0" i="0"/>
          </a:pPr>
          <a:r>
            <a:rPr lang="1036"/>
            <a:t>Respect de l'autonomie des personnes</a:t>
          </a:r>
          <a:endParaRPr lang="en-GB"/>
        </a:p>
      </dgm:t>
    </dgm:pt>
    <dgm:pt modelId="{B2674ACF-D53A-4E0D-87B7-3BDE4CFCAFCD}" type="sibTrans" cxnId="{DA78A7E4-02A4-4B72-B2A3-8980A71677F3}">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0F8C92D0-1858-4130-8655-71BD941F54E5}" type="pres">
      <dgm:prSet presAssocID="{7BAAFCC3-E0B9-4017-BD72-5255042DCBF4}" presName="node" presStyleLbl="node1" presStyleIdx="0" presStyleCnt="4">
        <dgm:presLayoutVars>
          <dgm:bulletEnabled val="1"/>
        </dgm:presLayoutVars>
      </dgm:prSet>
      <dgm:spPr/>
    </dgm:pt>
    <dgm:pt modelId="{B1478E84-6200-48E3-9B4F-49644161046F}" type="pres">
      <dgm:prSet presAssocID="{7BAAFCC3-E0B9-4017-BD72-5255042DCBF4}" presName="spNode" presStyleCnt="0"/>
      <dgm:spPr/>
    </dgm:pt>
    <dgm:pt modelId="{6F7451FA-23EC-4EE0-A55C-CE5DCF4BEA09}" type="pres">
      <dgm:prSet presAssocID="{0ADD83A0-FDEB-4567-BECD-DC7DBACFE1DB}" presName="sibTrans" presStyleLbl="sibTrans1D1" presStyleIdx="0" presStyleCnt="4"/>
      <dgm:spPr/>
    </dgm:pt>
    <dgm:pt modelId="{CABE513D-812F-4FB0-B44B-F957AEDBBF8F}" type="pres">
      <dgm:prSet presAssocID="{274ECAC4-8149-495A-84A3-5C5521D8A371}" presName="node" presStyleLbl="node1" presStyleIdx="1"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1" presStyleCnt="4"/>
      <dgm:spPr/>
    </dgm:pt>
    <dgm:pt modelId="{A8FE798E-90C0-4745-8C63-74EA48500867}" type="pres">
      <dgm:prSet presAssocID="{60AC63ED-183B-45EA-9D87-2336077BDC34}" presName="node" presStyleLbl="node1" presStyleIdx="2"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2" presStyleCnt="4"/>
      <dgm:spPr/>
    </dgm:pt>
    <dgm:pt modelId="{F23074A4-9FD9-4B98-BAFE-9359F6BCEDB4}" type="pres">
      <dgm:prSet presAssocID="{0D1C2D15-4603-4FF4-9383-C973CF461C29}" presName="node" presStyleLbl="node1" presStyleIdx="3" presStyleCnt="4">
        <dgm:presLayoutVars>
          <dgm:bulletEnabled val="1"/>
        </dgm:presLayoutVars>
      </dgm:prSet>
      <dgm:spPr/>
    </dgm:pt>
    <dgm:pt modelId="{38DCFEF8-5776-4070-9339-C48068A02D5A}" type="pres">
      <dgm:prSet presAssocID="{0D1C2D15-4603-4FF4-9383-C973CF461C29}" presName="spNode" presStyleCnt="0"/>
      <dgm:spPr/>
    </dgm:pt>
    <dgm:pt modelId="{3AE5FCD1-BA16-4764-B888-5AF449759C15}" type="pres">
      <dgm:prSet presAssocID="{B2674ACF-D53A-4E0D-87B7-3BDE4CFCAFCD}" presName="sibTrans" presStyleLbl="sibTrans1D1" presStyleIdx="3" presStyleCnt="4"/>
      <dgm:spPr/>
    </dgm:pt>
  </dgm:ptLst>
  <dgm:cxnLst>
    <dgm:cxn modelId="{37DAA722-3BEF-43E8-BCE7-53D018949294}" type="presOf" srcId="{1B245A6C-1DDF-4411-9CA0-1BB18B5D5C52}" destId="{71AC5E91-C142-4582-9F1B-D1FFEB7E6F62}" srcOrd="0" destOrd="0" presId="urn:microsoft.com/office/officeart/2005/8/layout/cycle6"/>
    <dgm:cxn modelId="{D4C2013E-57C1-4379-83F3-899E3C41C92E}" srcId="{84932F37-7CD7-45C4-ABB4-284D5A9F8546}" destId="{274ECAC4-8149-495A-84A3-5C5521D8A371}" srcOrd="1" destOrd="0" parTransId="{6A5A143E-2F46-4DB4-BC06-207494D854A7}" sibTransId="{C607AB56-DAA3-45EB-B0B5-AFABA706C889}"/>
    <dgm:cxn modelId="{AED21C3F-AB94-480C-A5A6-7138955EC3AB}" srcId="{84932F37-7CD7-45C4-ABB4-284D5A9F8546}" destId="{7BAAFCC3-E0B9-4017-BD72-5255042DCBF4}" srcOrd="0" destOrd="0" parTransId="{381252D2-3459-4794-88EC-EDC14133A5BA}" sibTransId="{0ADD83A0-FDEB-4567-BECD-DC7DBACFE1DB}"/>
    <dgm:cxn modelId="{B64CB74B-7B26-46AF-B308-06F4D722FB62}" type="presOf" srcId="{274ECAC4-8149-495A-84A3-5C5521D8A371}" destId="{CABE513D-812F-4FB0-B44B-F957AEDBBF8F}" srcOrd="0" destOrd="0" presId="urn:microsoft.com/office/officeart/2005/8/layout/cycle6"/>
    <dgm:cxn modelId="{B0CD416C-B06F-4218-95E2-14B64CBFD672}" type="presOf" srcId="{60AC63ED-183B-45EA-9D87-2336077BDC34}" destId="{A8FE798E-90C0-4745-8C63-74EA48500867}" srcOrd="0" destOrd="0" presId="urn:microsoft.com/office/officeart/2005/8/layout/cycle6"/>
    <dgm:cxn modelId="{3B30537E-F9ED-4F4A-98B7-5102921237BB}" type="presOf" srcId="{B2674ACF-D53A-4E0D-87B7-3BDE4CFCAFCD}" destId="{3AE5FCD1-BA16-4764-B888-5AF449759C15}" srcOrd="0" destOrd="0" presId="urn:microsoft.com/office/officeart/2005/8/layout/cycle6"/>
    <dgm:cxn modelId="{F7D68D87-A1E9-4664-B1D6-50B74E81434E}" srcId="{84932F37-7CD7-45C4-ABB4-284D5A9F8546}" destId="{60AC63ED-183B-45EA-9D87-2336077BDC34}" srcOrd="2" destOrd="0" parTransId="{5A95A7E0-05CB-4F1E-A413-750CAE484B07}" sibTransId="{1B245A6C-1DDF-4411-9CA0-1BB18B5D5C52}"/>
    <dgm:cxn modelId="{1D07DB92-695E-4A73-8EA2-A0BC6E5E1B31}" type="presOf" srcId="{0D1C2D15-4603-4FF4-9383-C973CF461C29}" destId="{F23074A4-9FD9-4B98-BAFE-9359F6BCEDB4}" srcOrd="0" destOrd="0" presId="urn:microsoft.com/office/officeart/2005/8/layout/cycle6"/>
    <dgm:cxn modelId="{05FD44BA-B37B-459B-880C-1F1251DC55DB}" type="presOf" srcId="{0ADD83A0-FDEB-4567-BECD-DC7DBACFE1DB}" destId="{6F7451FA-23EC-4EE0-A55C-CE5DCF4BEA09}" srcOrd="0" destOrd="0" presId="urn:microsoft.com/office/officeart/2005/8/layout/cycle6"/>
    <dgm:cxn modelId="{EBA8BDBE-A13C-40B2-A2B9-32D4D86AACA4}" type="presOf" srcId="{7BAAFCC3-E0B9-4017-BD72-5255042DCBF4}" destId="{0F8C92D0-1858-4130-8655-71BD941F54E5}" srcOrd="0" destOrd="0" presId="urn:microsoft.com/office/officeart/2005/8/layout/cycle6"/>
    <dgm:cxn modelId="{28D41AC9-F3DE-4131-AFEF-91F947F1D3ED}" type="presOf" srcId="{84932F37-7CD7-45C4-ABB4-284D5A9F8546}" destId="{B43CBC3F-ADDC-4402-88DB-FD8E76ABC28B}" srcOrd="0" destOrd="0" presId="urn:microsoft.com/office/officeart/2005/8/layout/cycle6"/>
    <dgm:cxn modelId="{C348DFDD-356C-4E78-ABC7-CE59B6EC90B8}" type="presOf" srcId="{C607AB56-DAA3-45EB-B0B5-AFABA706C889}" destId="{1A3FECC8-CEFA-4A86-BA6A-D43993276EB6}" srcOrd="0" destOrd="0" presId="urn:microsoft.com/office/officeart/2005/8/layout/cycle6"/>
    <dgm:cxn modelId="{DA78A7E4-02A4-4B72-B2A3-8980A71677F3}" srcId="{84932F37-7CD7-45C4-ABB4-284D5A9F8546}" destId="{0D1C2D15-4603-4FF4-9383-C973CF461C29}" srcOrd="3" destOrd="0" parTransId="{24A280FF-30B3-4610-B709-03DB464D3CCC}" sibTransId="{B2674ACF-D53A-4E0D-87B7-3BDE4CFCAFCD}"/>
    <dgm:cxn modelId="{EB60B369-E8CF-4428-9855-10800EC14D4E}" type="presParOf" srcId="{B43CBC3F-ADDC-4402-88DB-FD8E76ABC28B}" destId="{0F8C92D0-1858-4130-8655-71BD941F54E5}" srcOrd="0" destOrd="0" presId="urn:microsoft.com/office/officeart/2005/8/layout/cycle6"/>
    <dgm:cxn modelId="{F9F2C43C-3195-4B9A-9A36-EDD024772624}" type="presParOf" srcId="{B43CBC3F-ADDC-4402-88DB-FD8E76ABC28B}" destId="{B1478E84-6200-48E3-9B4F-49644161046F}" srcOrd="1" destOrd="0" presId="urn:microsoft.com/office/officeart/2005/8/layout/cycle6"/>
    <dgm:cxn modelId="{079F1BAA-760E-49F9-A5B9-729D0CAD670B}" type="presParOf" srcId="{B43CBC3F-ADDC-4402-88DB-FD8E76ABC28B}" destId="{6F7451FA-23EC-4EE0-A55C-CE5DCF4BEA09}" srcOrd="2" destOrd="0" presId="urn:microsoft.com/office/officeart/2005/8/layout/cycle6"/>
    <dgm:cxn modelId="{1E6439E8-2750-4621-9A08-025BE47DA6A7}" type="presParOf" srcId="{B43CBC3F-ADDC-4402-88DB-FD8E76ABC28B}" destId="{CABE513D-812F-4FB0-B44B-F957AEDBBF8F}" srcOrd="3" destOrd="0" presId="urn:microsoft.com/office/officeart/2005/8/layout/cycle6"/>
    <dgm:cxn modelId="{E02ACC95-8462-4425-A81C-521D167E62DD}" type="presParOf" srcId="{B43CBC3F-ADDC-4402-88DB-FD8E76ABC28B}" destId="{8F889CDA-722E-4638-BD36-938C05EA4E07}" srcOrd="4" destOrd="0" presId="urn:microsoft.com/office/officeart/2005/8/layout/cycle6"/>
    <dgm:cxn modelId="{EB64E01E-A4B0-497B-83BA-CBCF9D1E4F37}" type="presParOf" srcId="{B43CBC3F-ADDC-4402-88DB-FD8E76ABC28B}" destId="{1A3FECC8-CEFA-4A86-BA6A-D43993276EB6}" srcOrd="5" destOrd="0" presId="urn:microsoft.com/office/officeart/2005/8/layout/cycle6"/>
    <dgm:cxn modelId="{DBCD48D0-86B8-4F84-AD8A-8C3697D32037}" type="presParOf" srcId="{B43CBC3F-ADDC-4402-88DB-FD8E76ABC28B}" destId="{A8FE798E-90C0-4745-8C63-74EA48500867}" srcOrd="6" destOrd="0" presId="urn:microsoft.com/office/officeart/2005/8/layout/cycle6"/>
    <dgm:cxn modelId="{9829641B-0D43-44B8-9F00-8B2C05CC7A63}" type="presParOf" srcId="{B43CBC3F-ADDC-4402-88DB-FD8E76ABC28B}" destId="{A2130A18-6E5C-44AB-AB5F-5A8DDEEEBCDD}" srcOrd="7" destOrd="0" presId="urn:microsoft.com/office/officeart/2005/8/layout/cycle6"/>
    <dgm:cxn modelId="{7E103323-B1A2-453F-8FDF-9B1E416C2E1C}" type="presParOf" srcId="{B43CBC3F-ADDC-4402-88DB-FD8E76ABC28B}" destId="{71AC5E91-C142-4582-9F1B-D1FFEB7E6F62}" srcOrd="8" destOrd="0" presId="urn:microsoft.com/office/officeart/2005/8/layout/cycle6"/>
    <dgm:cxn modelId="{51CBD390-545F-4ED0-90D2-74DE8C13190C}" type="presParOf" srcId="{B43CBC3F-ADDC-4402-88DB-FD8E76ABC28B}" destId="{F23074A4-9FD9-4B98-BAFE-9359F6BCEDB4}" srcOrd="9" destOrd="0" presId="urn:microsoft.com/office/officeart/2005/8/layout/cycle6"/>
    <dgm:cxn modelId="{05FC1AA8-2489-4270-AAD5-62E0D7CFB0A0}" type="presParOf" srcId="{B43CBC3F-ADDC-4402-88DB-FD8E76ABC28B}" destId="{38DCFEF8-5776-4070-9339-C48068A02D5A}" srcOrd="10" destOrd="0" presId="urn:microsoft.com/office/officeart/2005/8/layout/cycle6"/>
    <dgm:cxn modelId="{8F7F6884-0255-4036-BF6F-67499E42E0D0}" type="presParOf" srcId="{B43CBC3F-ADDC-4402-88DB-FD8E76ABC28B}" destId="{3AE5FCD1-BA16-4764-B888-5AF449759C15}"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4.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6A5A143E-2F46-4DB4-BC06-207494D854A7}" type="parTrans" cxnId="{16EBE10C-53FF-433C-97AF-6615703E65E0}">
      <dgm:prSet/>
      <dgm:spPr/>
      <dgm:t>
        <a:bodyPr/>
        <a:lstStyle/>
        <a:p>
          <a:endParaRPr lang="en-GB"/>
        </a:p>
      </dgm:t>
    </dgm:pt>
    <dgm:pt modelId="{274ECAC4-8149-495A-84A3-5C5521D8A371}">
      <dgm:prSet phldrT="[Text]"/>
      <dgm:spPr/>
      <dgm:t>
        <a:bodyPr/>
        <a:lstStyle/>
        <a:p>
          <a:pPr>
            <a:defRPr b="0" i="0"/>
          </a:pPr>
          <a:r>
            <a:rPr lang="1036"/>
            <a:t>Faire du bien</a:t>
          </a:r>
        </a:p>
      </dgm:t>
    </dgm:pt>
    <dgm:pt modelId="{C607AB56-DAA3-45EB-B0B5-AFABA706C889}" type="sibTrans" cxnId="{16EBE10C-53FF-433C-97AF-6615703E65E0}">
      <dgm:prSet/>
      <dgm:spPr/>
      <dgm:t>
        <a:bodyPr/>
        <a:lstStyle/>
        <a:p>
          <a:endParaRPr lang="en-GB"/>
        </a:p>
      </dgm:t>
    </dgm:pt>
    <dgm:pt modelId="{5A95A7E0-05CB-4F1E-A413-750CAE484B07}" type="parTrans" cxnId="{48408D8B-9E3C-434F-94B5-BB7E3F97D06E}">
      <dgm:prSet/>
      <dgm:spPr/>
      <dgm:t>
        <a:bodyPr/>
        <a:lstStyle/>
        <a:p>
          <a:endParaRPr lang="en-GB"/>
        </a:p>
      </dgm:t>
    </dgm:pt>
    <dgm:pt modelId="{60AC63ED-183B-45EA-9D87-2336077BDC34}">
      <dgm:prSet phldrT="[Text]"/>
      <dgm:spPr/>
      <dgm:t>
        <a:bodyPr/>
        <a:lstStyle/>
        <a:p>
          <a:pPr>
            <a:defRPr b="0" i="0"/>
          </a:pPr>
          <a:r>
            <a:rPr lang="1036">
              <a:solidFill>
                <a:schemeClr val="tx1"/>
              </a:solidFill>
            </a:rPr>
            <a:t>Justice</a:t>
          </a:r>
        </a:p>
      </dgm:t>
    </dgm:pt>
    <dgm:pt modelId="{1B245A6C-1DDF-4411-9CA0-1BB18B5D5C52}" type="sibTrans" cxnId="{48408D8B-9E3C-434F-94B5-BB7E3F97D06E}">
      <dgm:prSet/>
      <dgm:spPr/>
      <dgm:t>
        <a:bodyPr/>
        <a:lstStyle/>
        <a:p>
          <a:endParaRPr lang="en-GB"/>
        </a:p>
      </dgm:t>
    </dgm:pt>
    <dgm:pt modelId="{24A280FF-30B3-4610-B709-03DB464D3CCC}" type="parTrans" cxnId="{7EA6DBC9-861D-4345-A129-7BA8C1BFEC1E}">
      <dgm:prSet/>
      <dgm:spPr/>
      <dgm:t>
        <a:bodyPr/>
        <a:lstStyle/>
        <a:p>
          <a:endParaRPr lang="en-GB"/>
        </a:p>
      </dgm:t>
    </dgm:pt>
    <dgm:pt modelId="{0D1C2D15-4603-4FF4-9383-C973CF461C29}">
      <dgm:prSet phldrT="[Text]"/>
      <dgm:spPr/>
      <dgm:t>
        <a:bodyPr/>
        <a:lstStyle/>
        <a:p>
          <a:pPr>
            <a:defRPr b="0" i="0"/>
          </a:pPr>
          <a:r>
            <a:rPr lang="1036"/>
            <a:t>Respect de l'autonomie des personnes</a:t>
          </a:r>
        </a:p>
      </dgm:t>
    </dgm:pt>
    <dgm:pt modelId="{B2674ACF-D53A-4E0D-87B7-3BDE4CFCAFCD}" type="sibTrans" cxnId="{7EA6DBC9-861D-4345-A129-7BA8C1BFEC1E}">
      <dgm:prSet/>
      <dgm:spPr/>
      <dgm:t>
        <a:bodyPr/>
        <a:lstStyle/>
        <a:p>
          <a:endParaRPr lang="en-GB"/>
        </a:p>
      </dgm:t>
    </dgm:pt>
    <dgm:pt modelId="{31F0611A-E1B2-4F4B-947B-4A837A6F9142}" type="parTrans" cxnId="{FA6AC6C0-5D9E-4A58-884A-3CE37CA323D0}">
      <dgm:prSet/>
      <dgm:spPr/>
      <dgm:t>
        <a:bodyPr/>
        <a:lstStyle/>
        <a:p>
          <a:endParaRPr lang="en-GB"/>
        </a:p>
      </dgm:t>
    </dgm:pt>
    <dgm:pt modelId="{1CAE232A-4CB5-45BC-9AE4-BC3CE2E36139}">
      <dgm:prSet phldrT="[Text]"/>
      <dgm:spPr/>
      <dgm:t>
        <a:bodyPr/>
        <a:lstStyle/>
        <a:p>
          <a:pPr>
            <a:defRPr b="0" i="0"/>
          </a:pPr>
          <a:r>
            <a:rPr lang="1036"/>
            <a:t>Ne pas nuire</a:t>
          </a:r>
          <a:endParaRPr lang="en-GB"/>
        </a:p>
      </dgm:t>
    </dgm:pt>
    <dgm:pt modelId="{2AE0BF6E-A94C-431E-818A-AC4FF13AF1C6}" type="sibTrans" cxnId="{FA6AC6C0-5D9E-4A58-884A-3CE37CA323D0}">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CABE513D-812F-4FB0-B44B-F957AEDBBF8F}" type="pres">
      <dgm:prSet presAssocID="{274ECAC4-8149-495A-84A3-5C5521D8A371}" presName="node" presStyleLbl="node1" presStyleIdx="0" presStyleCnt="4">
        <dgm:presLayoutVars>
          <dgm:bulletEnabled val="1"/>
        </dgm:presLayoutVars>
      </dgm:prSet>
      <dgm:spPr/>
    </dgm:pt>
    <dgm:pt modelId="{8F889CDA-722E-4638-BD36-938C05EA4E07}" type="pres">
      <dgm:prSet presAssocID="{274ECAC4-8149-495A-84A3-5C5521D8A371}" presName="spNode" presStyleCnt="0"/>
      <dgm:spPr/>
    </dgm:pt>
    <dgm:pt modelId="{1A3FECC8-CEFA-4A86-BA6A-D43993276EB6}" type="pres">
      <dgm:prSet presAssocID="{C607AB56-DAA3-45EB-B0B5-AFABA706C889}" presName="sibTrans" presStyleLbl="sibTrans1D1" presStyleIdx="0" presStyleCnt="4"/>
      <dgm:spPr/>
    </dgm:pt>
    <dgm:pt modelId="{A8FE798E-90C0-4745-8C63-74EA48500867}" type="pres">
      <dgm:prSet presAssocID="{60AC63ED-183B-45EA-9D87-2336077BDC34}" presName="node" presStyleLbl="node1" presStyleIdx="1"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1" presStyleCnt="4"/>
      <dgm:spPr/>
    </dgm:pt>
    <dgm:pt modelId="{F23074A4-9FD9-4B98-BAFE-9359F6BCEDB4}" type="pres">
      <dgm:prSet presAssocID="{0D1C2D15-4603-4FF4-9383-C973CF461C29}" presName="node" presStyleLbl="node1" presStyleIdx="2" presStyleCnt="4">
        <dgm:presLayoutVars>
          <dgm:bulletEnabled val="1"/>
        </dgm:presLayoutVars>
      </dgm:prSet>
      <dgm:spPr/>
    </dgm:pt>
    <dgm:pt modelId="{38DCFEF8-5776-4070-9339-C48068A02D5A}" type="pres">
      <dgm:prSet presAssocID="{0D1C2D15-4603-4FF4-9383-C973CF461C29}" presName="spNode" presStyleCnt="0"/>
      <dgm:spPr/>
    </dgm:pt>
    <dgm:pt modelId="{3AE5FCD1-BA16-4764-B888-5AF449759C15}" type="pres">
      <dgm:prSet presAssocID="{B2674ACF-D53A-4E0D-87B7-3BDE4CFCAFCD}" presName="sibTrans" presStyleLbl="sibTrans1D1" presStyleIdx="2" presStyleCnt="4"/>
      <dgm:spPr/>
    </dgm:pt>
    <dgm:pt modelId="{32850A3B-7CB0-46D1-85F1-04C8568791D8}" type="pres">
      <dgm:prSet presAssocID="{1CAE232A-4CB5-45BC-9AE4-BC3CE2E36139}" presName="node" presStyleLbl="node1" presStyleIdx="3" presStyleCnt="4">
        <dgm:presLayoutVars>
          <dgm:bulletEnabled val="1"/>
        </dgm:presLayoutVars>
      </dgm:prSet>
      <dgm:spPr/>
    </dgm:pt>
    <dgm:pt modelId="{F73E247A-B6C3-47B9-B630-F9C09F94C9C2}" type="pres">
      <dgm:prSet presAssocID="{1CAE232A-4CB5-45BC-9AE4-BC3CE2E36139}" presName="spNode" presStyleCnt="0"/>
      <dgm:spPr/>
    </dgm:pt>
    <dgm:pt modelId="{44FDD972-07BB-4016-84A1-68B565D27246}" type="pres">
      <dgm:prSet presAssocID="{2AE0BF6E-A94C-431E-818A-AC4FF13AF1C6}" presName="sibTrans" presStyleLbl="sibTrans1D1" presStyleIdx="3" presStyleCnt="4"/>
      <dgm:spPr/>
    </dgm:pt>
  </dgm:ptLst>
  <dgm:cxnLst>
    <dgm:cxn modelId="{16EBE10C-53FF-433C-97AF-6615703E65E0}" srcId="{84932F37-7CD7-45C4-ABB4-284D5A9F8546}" destId="{274ECAC4-8149-495A-84A3-5C5521D8A371}" srcOrd="0" destOrd="0" parTransId="{6A5A143E-2F46-4DB4-BC06-207494D854A7}" sibTransId="{C607AB56-DAA3-45EB-B0B5-AFABA706C889}"/>
    <dgm:cxn modelId="{4A4B0C13-E54A-4C09-9598-E8E33AFFEF3B}" type="presOf" srcId="{B2674ACF-D53A-4E0D-87B7-3BDE4CFCAFCD}" destId="{3AE5FCD1-BA16-4764-B888-5AF449759C15}" srcOrd="0" destOrd="0" presId="urn:microsoft.com/office/officeart/2005/8/layout/cycle6"/>
    <dgm:cxn modelId="{B6F3225D-DE6E-452A-87EF-647C07971F52}" type="presOf" srcId="{274ECAC4-8149-495A-84A3-5C5521D8A371}" destId="{CABE513D-812F-4FB0-B44B-F957AEDBBF8F}" srcOrd="0" destOrd="0" presId="urn:microsoft.com/office/officeart/2005/8/layout/cycle6"/>
    <dgm:cxn modelId="{2E683544-4614-449D-BE55-CF79BC012D25}" type="presOf" srcId="{C607AB56-DAA3-45EB-B0B5-AFABA706C889}" destId="{1A3FECC8-CEFA-4A86-BA6A-D43993276EB6}" srcOrd="0" destOrd="0" presId="urn:microsoft.com/office/officeart/2005/8/layout/cycle6"/>
    <dgm:cxn modelId="{7097A84B-B316-4398-AA9C-739C87BD85A7}" type="presOf" srcId="{1CAE232A-4CB5-45BC-9AE4-BC3CE2E36139}" destId="{32850A3B-7CB0-46D1-85F1-04C8568791D8}" srcOrd="0" destOrd="0" presId="urn:microsoft.com/office/officeart/2005/8/layout/cycle6"/>
    <dgm:cxn modelId="{D0B27D50-9493-49C1-A91B-3BBC955A6CA9}" type="presOf" srcId="{2AE0BF6E-A94C-431E-818A-AC4FF13AF1C6}" destId="{44FDD972-07BB-4016-84A1-68B565D27246}" srcOrd="0" destOrd="0" presId="urn:microsoft.com/office/officeart/2005/8/layout/cycle6"/>
    <dgm:cxn modelId="{FC688B52-5524-495D-AB19-2B79241D12FC}" type="presOf" srcId="{84932F37-7CD7-45C4-ABB4-284D5A9F8546}" destId="{B43CBC3F-ADDC-4402-88DB-FD8E76ABC28B}" srcOrd="0" destOrd="0" presId="urn:microsoft.com/office/officeart/2005/8/layout/cycle6"/>
    <dgm:cxn modelId="{48408D8B-9E3C-434F-94B5-BB7E3F97D06E}" srcId="{84932F37-7CD7-45C4-ABB4-284D5A9F8546}" destId="{60AC63ED-183B-45EA-9D87-2336077BDC34}" srcOrd="1" destOrd="0" parTransId="{5A95A7E0-05CB-4F1E-A413-750CAE484B07}" sibTransId="{1B245A6C-1DDF-4411-9CA0-1BB18B5D5C52}"/>
    <dgm:cxn modelId="{E4D700B3-D186-44F4-A84C-D1ED72B74FC4}" type="presOf" srcId="{0D1C2D15-4603-4FF4-9383-C973CF461C29}" destId="{F23074A4-9FD9-4B98-BAFE-9359F6BCEDB4}" srcOrd="0" destOrd="0" presId="urn:microsoft.com/office/officeart/2005/8/layout/cycle6"/>
    <dgm:cxn modelId="{68A3A2B7-B7A8-4464-B8FE-43E6E1E27D1E}" type="presOf" srcId="{1B245A6C-1DDF-4411-9CA0-1BB18B5D5C52}" destId="{71AC5E91-C142-4582-9F1B-D1FFEB7E6F62}" srcOrd="0" destOrd="0" presId="urn:microsoft.com/office/officeart/2005/8/layout/cycle6"/>
    <dgm:cxn modelId="{FA6AC6C0-5D9E-4A58-884A-3CE37CA323D0}" srcId="{84932F37-7CD7-45C4-ABB4-284D5A9F8546}" destId="{1CAE232A-4CB5-45BC-9AE4-BC3CE2E36139}" srcOrd="3" destOrd="0" parTransId="{31F0611A-E1B2-4F4B-947B-4A837A6F9142}" sibTransId="{2AE0BF6E-A94C-431E-818A-AC4FF13AF1C6}"/>
    <dgm:cxn modelId="{7EA6DBC9-861D-4345-A129-7BA8C1BFEC1E}" srcId="{84932F37-7CD7-45C4-ABB4-284D5A9F8546}" destId="{0D1C2D15-4603-4FF4-9383-C973CF461C29}" srcOrd="2" destOrd="0" parTransId="{24A280FF-30B3-4610-B709-03DB464D3CCC}" sibTransId="{B2674ACF-D53A-4E0D-87B7-3BDE4CFCAFCD}"/>
    <dgm:cxn modelId="{98DA4ED5-2EE6-4F1E-BA96-62263613E71C}" type="presOf" srcId="{60AC63ED-183B-45EA-9D87-2336077BDC34}" destId="{A8FE798E-90C0-4745-8C63-74EA48500867}" srcOrd="0" destOrd="0" presId="urn:microsoft.com/office/officeart/2005/8/layout/cycle6"/>
    <dgm:cxn modelId="{1168044C-76D1-4EF9-844C-DCC685B70C00}" type="presParOf" srcId="{B43CBC3F-ADDC-4402-88DB-FD8E76ABC28B}" destId="{CABE513D-812F-4FB0-B44B-F957AEDBBF8F}" srcOrd="0" destOrd="0" presId="urn:microsoft.com/office/officeart/2005/8/layout/cycle6"/>
    <dgm:cxn modelId="{CD80D5F9-AE9E-420F-9680-F8EEFD2CEEA3}" type="presParOf" srcId="{B43CBC3F-ADDC-4402-88DB-FD8E76ABC28B}" destId="{8F889CDA-722E-4638-BD36-938C05EA4E07}" srcOrd="1" destOrd="0" presId="urn:microsoft.com/office/officeart/2005/8/layout/cycle6"/>
    <dgm:cxn modelId="{52EC4142-E605-4DBB-B956-C70E2C02D3C3}" type="presParOf" srcId="{B43CBC3F-ADDC-4402-88DB-FD8E76ABC28B}" destId="{1A3FECC8-CEFA-4A86-BA6A-D43993276EB6}" srcOrd="2" destOrd="0" presId="urn:microsoft.com/office/officeart/2005/8/layout/cycle6"/>
    <dgm:cxn modelId="{75AAA53E-5F04-48E4-870C-A7A3258F1A52}" type="presParOf" srcId="{B43CBC3F-ADDC-4402-88DB-FD8E76ABC28B}" destId="{A8FE798E-90C0-4745-8C63-74EA48500867}" srcOrd="3" destOrd="0" presId="urn:microsoft.com/office/officeart/2005/8/layout/cycle6"/>
    <dgm:cxn modelId="{19B2C00D-BB09-498F-99D1-6F81501A7AAF}" type="presParOf" srcId="{B43CBC3F-ADDC-4402-88DB-FD8E76ABC28B}" destId="{A2130A18-6E5C-44AB-AB5F-5A8DDEEEBCDD}" srcOrd="4" destOrd="0" presId="urn:microsoft.com/office/officeart/2005/8/layout/cycle6"/>
    <dgm:cxn modelId="{99F2CBD7-495C-4055-89B1-B05DF6FCB247}" type="presParOf" srcId="{B43CBC3F-ADDC-4402-88DB-FD8E76ABC28B}" destId="{71AC5E91-C142-4582-9F1B-D1FFEB7E6F62}" srcOrd="5" destOrd="0" presId="urn:microsoft.com/office/officeart/2005/8/layout/cycle6"/>
    <dgm:cxn modelId="{1488F54F-DB95-4B25-BA28-48EA2CDB6648}" type="presParOf" srcId="{B43CBC3F-ADDC-4402-88DB-FD8E76ABC28B}" destId="{F23074A4-9FD9-4B98-BAFE-9359F6BCEDB4}" srcOrd="6" destOrd="0" presId="urn:microsoft.com/office/officeart/2005/8/layout/cycle6"/>
    <dgm:cxn modelId="{3BA7EFA8-F923-4240-87C7-B399063EDA0E}" type="presParOf" srcId="{B43CBC3F-ADDC-4402-88DB-FD8E76ABC28B}" destId="{38DCFEF8-5776-4070-9339-C48068A02D5A}" srcOrd="7" destOrd="0" presId="urn:microsoft.com/office/officeart/2005/8/layout/cycle6"/>
    <dgm:cxn modelId="{9D3874D0-D07F-4781-B146-EFDCB6C8282C}" type="presParOf" srcId="{B43CBC3F-ADDC-4402-88DB-FD8E76ABC28B}" destId="{3AE5FCD1-BA16-4764-B888-5AF449759C15}" srcOrd="8" destOrd="0" presId="urn:microsoft.com/office/officeart/2005/8/layout/cycle6"/>
    <dgm:cxn modelId="{835BE617-0AB1-4225-BE98-5C588A10A59A}" type="presParOf" srcId="{B43CBC3F-ADDC-4402-88DB-FD8E76ABC28B}" destId="{32850A3B-7CB0-46D1-85F1-04C8568791D8}" srcOrd="9" destOrd="0" presId="urn:microsoft.com/office/officeart/2005/8/layout/cycle6"/>
    <dgm:cxn modelId="{6A825E0F-D4BC-4804-826A-34C1B00BD06A}" type="presParOf" srcId="{B43CBC3F-ADDC-4402-88DB-FD8E76ABC28B}" destId="{F73E247A-B6C3-47B9-B630-F9C09F94C9C2}" srcOrd="10" destOrd="0" presId="urn:microsoft.com/office/officeart/2005/8/layout/cycle6"/>
    <dgm:cxn modelId="{1D794873-E93D-405B-B3FA-88D7E61E6F72}" type="presParOf" srcId="{B43CBC3F-ADDC-4402-88DB-FD8E76ABC28B}" destId="{44FDD972-07BB-4016-84A1-68B565D27246}"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ata5.xml><?xml version="1.0" encoding="utf-8"?>
<dgm:dataModel xmlns:dgm="http://schemas.openxmlformats.org/drawingml/2006/diagram" xmlns:a="http://schemas.openxmlformats.org/drawingml/2006/main">
  <dgm:ptLst>
    <dgm:pt modelId="{84932F37-7CD7-45C4-ABB4-284D5A9F8546}"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5A95A7E0-05CB-4F1E-A413-750CAE484B07}" type="parTrans" cxnId="{CF10A05B-2F80-4875-8B68-566AA8D5DB50}">
      <dgm:prSet/>
      <dgm:spPr/>
      <dgm:t>
        <a:bodyPr/>
        <a:lstStyle/>
        <a:p>
          <a:endParaRPr lang="en-GB"/>
        </a:p>
      </dgm:t>
    </dgm:pt>
    <dgm:pt modelId="{60AC63ED-183B-45EA-9D87-2336077BDC34}">
      <dgm:prSet phldrT="[Text]"/>
      <dgm:spPr/>
      <dgm:t>
        <a:bodyPr/>
        <a:lstStyle/>
        <a:p>
          <a:pPr>
            <a:defRPr b="0" i="0"/>
          </a:pPr>
          <a:r>
            <a:rPr lang="1036">
              <a:solidFill>
                <a:schemeClr val="bg1"/>
              </a:solidFill>
            </a:rPr>
            <a:t>Justice</a:t>
          </a:r>
        </a:p>
      </dgm:t>
    </dgm:pt>
    <dgm:pt modelId="{1B245A6C-1DDF-4411-9CA0-1BB18B5D5C52}" type="sibTrans" cxnId="{CF10A05B-2F80-4875-8B68-566AA8D5DB50}">
      <dgm:prSet/>
      <dgm:spPr/>
      <dgm:t>
        <a:bodyPr/>
        <a:lstStyle/>
        <a:p>
          <a:endParaRPr lang="en-GB"/>
        </a:p>
      </dgm:t>
    </dgm:pt>
    <dgm:pt modelId="{24A280FF-30B3-4610-B709-03DB464D3CCC}" type="parTrans" cxnId="{0FF4C68F-E842-4041-B02E-53900D4A59C5}">
      <dgm:prSet/>
      <dgm:spPr/>
      <dgm:t>
        <a:bodyPr/>
        <a:lstStyle/>
        <a:p>
          <a:endParaRPr lang="en-GB"/>
        </a:p>
      </dgm:t>
    </dgm:pt>
    <dgm:pt modelId="{0D1C2D15-4603-4FF4-9383-C973CF461C29}">
      <dgm:prSet phldrT="[Text]"/>
      <dgm:spPr/>
      <dgm:t>
        <a:bodyPr/>
        <a:lstStyle/>
        <a:p>
          <a:pPr>
            <a:defRPr b="0" i="0"/>
          </a:pPr>
          <a:r>
            <a:rPr lang="1036">
              <a:solidFill>
                <a:schemeClr val="tx1"/>
              </a:solidFill>
            </a:rPr>
            <a:t>Respect de l'autonomie des personnes</a:t>
          </a:r>
        </a:p>
      </dgm:t>
    </dgm:pt>
    <dgm:pt modelId="{B2674ACF-D53A-4E0D-87B7-3BDE4CFCAFCD}" type="sibTrans" cxnId="{0FF4C68F-E842-4041-B02E-53900D4A59C5}">
      <dgm:prSet/>
      <dgm:spPr/>
      <dgm:t>
        <a:bodyPr/>
        <a:lstStyle/>
        <a:p>
          <a:endParaRPr lang="en-GB"/>
        </a:p>
      </dgm:t>
    </dgm:pt>
    <dgm:pt modelId="{31F0611A-E1B2-4F4B-947B-4A837A6F9142}" type="parTrans" cxnId="{BC64C1F8-9864-4C9D-A6C6-9902AFF18CDE}">
      <dgm:prSet/>
      <dgm:spPr/>
      <dgm:t>
        <a:bodyPr/>
        <a:lstStyle/>
        <a:p>
          <a:endParaRPr lang="en-GB"/>
        </a:p>
      </dgm:t>
    </dgm:pt>
    <dgm:pt modelId="{1CAE232A-4CB5-45BC-9AE4-BC3CE2E36139}">
      <dgm:prSet phldrT="[Text]"/>
      <dgm:spPr/>
      <dgm:t>
        <a:bodyPr/>
        <a:lstStyle/>
        <a:p>
          <a:pPr>
            <a:defRPr b="0" i="0"/>
          </a:pPr>
          <a:r>
            <a:rPr lang="1036"/>
            <a:t>Ne pas nuire</a:t>
          </a:r>
        </a:p>
      </dgm:t>
    </dgm:pt>
    <dgm:pt modelId="{2AE0BF6E-A94C-431E-818A-AC4FF13AF1C6}" type="sibTrans" cxnId="{BC64C1F8-9864-4C9D-A6C6-9902AFF18CDE}">
      <dgm:prSet/>
      <dgm:spPr/>
      <dgm:t>
        <a:bodyPr/>
        <a:lstStyle/>
        <a:p>
          <a:endParaRPr lang="en-GB"/>
        </a:p>
      </dgm:t>
    </dgm:pt>
    <dgm:pt modelId="{C9B79412-7CE5-4429-B6F3-8B6BF60453C9}" type="parTrans" cxnId="{0AA20D5C-A6A8-426E-A051-BE0885588B0E}">
      <dgm:prSet/>
      <dgm:spPr/>
      <dgm:t>
        <a:bodyPr/>
        <a:lstStyle/>
        <a:p>
          <a:endParaRPr lang="en-GB"/>
        </a:p>
      </dgm:t>
    </dgm:pt>
    <dgm:pt modelId="{D9506AEE-F522-4D81-B9CD-6342D3DF6A09}">
      <dgm:prSet phldrT="[Text]"/>
      <dgm:spPr/>
      <dgm:t>
        <a:bodyPr/>
        <a:lstStyle/>
        <a:p>
          <a:pPr>
            <a:defRPr b="0" i="0"/>
          </a:pPr>
          <a:r>
            <a:rPr lang="1036"/>
            <a:t>Faire du bien</a:t>
          </a:r>
          <a:endParaRPr lang="en-GB"/>
        </a:p>
      </dgm:t>
    </dgm:pt>
    <dgm:pt modelId="{27352ABE-19E6-4B7B-A506-02B53A226B97}" type="sibTrans" cxnId="{0AA20D5C-A6A8-426E-A051-BE0885588B0E}">
      <dgm:prSet/>
      <dgm:spPr/>
      <dgm:t>
        <a:bodyPr/>
        <a:lstStyle/>
        <a:p>
          <a:endParaRPr lang="en-GB"/>
        </a:p>
      </dgm:t>
    </dgm:pt>
    <dgm:pt modelId="{B43CBC3F-ADDC-4402-88DB-FD8E76ABC28B}" type="pres">
      <dgm:prSet presAssocID="{84932F37-7CD7-45C4-ABB4-284D5A9F8546}" presName="cycle" presStyleCnt="0">
        <dgm:presLayoutVars>
          <dgm:dir/>
          <dgm:resizeHandles val="exact"/>
        </dgm:presLayoutVars>
      </dgm:prSet>
      <dgm:spPr/>
    </dgm:pt>
    <dgm:pt modelId="{A8FE798E-90C0-4745-8C63-74EA48500867}" type="pres">
      <dgm:prSet presAssocID="{60AC63ED-183B-45EA-9D87-2336077BDC34}" presName="node" presStyleLbl="node1" presStyleIdx="0" presStyleCnt="4">
        <dgm:presLayoutVars>
          <dgm:bulletEnabled val="1"/>
        </dgm:presLayoutVars>
      </dgm:prSet>
      <dgm:spPr/>
    </dgm:pt>
    <dgm:pt modelId="{A2130A18-6E5C-44AB-AB5F-5A8DDEEEBCDD}" type="pres">
      <dgm:prSet presAssocID="{60AC63ED-183B-45EA-9D87-2336077BDC34}" presName="spNode" presStyleCnt="0"/>
      <dgm:spPr/>
    </dgm:pt>
    <dgm:pt modelId="{71AC5E91-C142-4582-9F1B-D1FFEB7E6F62}" type="pres">
      <dgm:prSet presAssocID="{1B245A6C-1DDF-4411-9CA0-1BB18B5D5C52}" presName="sibTrans" presStyleLbl="sibTrans1D1" presStyleIdx="0" presStyleCnt="4"/>
      <dgm:spPr/>
    </dgm:pt>
    <dgm:pt modelId="{F23074A4-9FD9-4B98-BAFE-9359F6BCEDB4}" type="pres">
      <dgm:prSet presAssocID="{0D1C2D15-4603-4FF4-9383-C973CF461C29}" presName="node" presStyleLbl="node1" presStyleIdx="1" presStyleCnt="4">
        <dgm:presLayoutVars>
          <dgm:bulletEnabled val="1"/>
        </dgm:presLayoutVars>
      </dgm:prSet>
      <dgm:spPr/>
    </dgm:pt>
    <dgm:pt modelId="{38DCFEF8-5776-4070-9339-C48068A02D5A}" type="pres">
      <dgm:prSet presAssocID="{0D1C2D15-4603-4FF4-9383-C973CF461C29}" presName="spNode" presStyleCnt="0"/>
      <dgm:spPr/>
    </dgm:pt>
    <dgm:pt modelId="{3AE5FCD1-BA16-4764-B888-5AF449759C15}" type="pres">
      <dgm:prSet presAssocID="{B2674ACF-D53A-4E0D-87B7-3BDE4CFCAFCD}" presName="sibTrans" presStyleLbl="sibTrans1D1" presStyleIdx="1" presStyleCnt="4"/>
      <dgm:spPr/>
    </dgm:pt>
    <dgm:pt modelId="{32850A3B-7CB0-46D1-85F1-04C8568791D8}" type="pres">
      <dgm:prSet presAssocID="{1CAE232A-4CB5-45BC-9AE4-BC3CE2E36139}" presName="node" presStyleLbl="node1" presStyleIdx="2" presStyleCnt="4">
        <dgm:presLayoutVars>
          <dgm:bulletEnabled val="1"/>
        </dgm:presLayoutVars>
      </dgm:prSet>
      <dgm:spPr/>
    </dgm:pt>
    <dgm:pt modelId="{F73E247A-B6C3-47B9-B630-F9C09F94C9C2}" type="pres">
      <dgm:prSet presAssocID="{1CAE232A-4CB5-45BC-9AE4-BC3CE2E36139}" presName="spNode" presStyleCnt="0"/>
      <dgm:spPr/>
    </dgm:pt>
    <dgm:pt modelId="{44FDD972-07BB-4016-84A1-68B565D27246}" type="pres">
      <dgm:prSet presAssocID="{2AE0BF6E-A94C-431E-818A-AC4FF13AF1C6}" presName="sibTrans" presStyleLbl="sibTrans1D1" presStyleIdx="2" presStyleCnt="4"/>
      <dgm:spPr/>
    </dgm:pt>
    <dgm:pt modelId="{D9D78BC1-A970-4F3E-A0E6-7DDB734B0EC5}" type="pres">
      <dgm:prSet presAssocID="{D9506AEE-F522-4D81-B9CD-6342D3DF6A09}" presName="node" presStyleLbl="node1" presStyleIdx="3" presStyleCnt="4">
        <dgm:presLayoutVars>
          <dgm:bulletEnabled val="1"/>
        </dgm:presLayoutVars>
      </dgm:prSet>
      <dgm:spPr/>
    </dgm:pt>
    <dgm:pt modelId="{D6D02D37-ECC1-4C23-B451-1DD7E59301A7}" type="pres">
      <dgm:prSet presAssocID="{D9506AEE-F522-4D81-B9CD-6342D3DF6A09}" presName="spNode" presStyleCnt="0"/>
      <dgm:spPr/>
    </dgm:pt>
    <dgm:pt modelId="{C9C54FD5-6797-4837-9222-7AD93E31D733}" type="pres">
      <dgm:prSet presAssocID="{27352ABE-19E6-4B7B-A506-02B53A226B97}" presName="sibTrans" presStyleLbl="sibTrans1D1" presStyleIdx="3" presStyleCnt="4"/>
      <dgm:spPr/>
    </dgm:pt>
  </dgm:ptLst>
  <dgm:cxnLst>
    <dgm:cxn modelId="{0F8FF604-AEF6-405C-BFAD-11485D2C5267}" type="presOf" srcId="{B2674ACF-D53A-4E0D-87B7-3BDE4CFCAFCD}" destId="{3AE5FCD1-BA16-4764-B888-5AF449759C15}" srcOrd="0" destOrd="0" presId="urn:microsoft.com/office/officeart/2005/8/layout/cycle6"/>
    <dgm:cxn modelId="{CF10A05B-2F80-4875-8B68-566AA8D5DB50}" srcId="{84932F37-7CD7-45C4-ABB4-284D5A9F8546}" destId="{60AC63ED-183B-45EA-9D87-2336077BDC34}" srcOrd="0" destOrd="0" parTransId="{5A95A7E0-05CB-4F1E-A413-750CAE484B07}" sibTransId="{1B245A6C-1DDF-4411-9CA0-1BB18B5D5C52}"/>
    <dgm:cxn modelId="{0AA20D5C-A6A8-426E-A051-BE0885588B0E}" srcId="{84932F37-7CD7-45C4-ABB4-284D5A9F8546}" destId="{D9506AEE-F522-4D81-B9CD-6342D3DF6A09}" srcOrd="3" destOrd="0" parTransId="{C9B79412-7CE5-4429-B6F3-8B6BF60453C9}" sibTransId="{27352ABE-19E6-4B7B-A506-02B53A226B97}"/>
    <dgm:cxn modelId="{0F5F005D-FAF6-4472-B1F5-1EA0B48E791A}" type="presOf" srcId="{2AE0BF6E-A94C-431E-818A-AC4FF13AF1C6}" destId="{44FDD972-07BB-4016-84A1-68B565D27246}" srcOrd="0" destOrd="0" presId="urn:microsoft.com/office/officeart/2005/8/layout/cycle6"/>
    <dgm:cxn modelId="{9FEF8589-9075-496F-91C2-CE4A0DBDB88B}" type="presOf" srcId="{27352ABE-19E6-4B7B-A506-02B53A226B97}" destId="{C9C54FD5-6797-4837-9222-7AD93E31D733}" srcOrd="0" destOrd="0" presId="urn:microsoft.com/office/officeart/2005/8/layout/cycle6"/>
    <dgm:cxn modelId="{33032F8B-395C-423B-B693-6978AFE41A34}" type="presOf" srcId="{0D1C2D15-4603-4FF4-9383-C973CF461C29}" destId="{F23074A4-9FD9-4B98-BAFE-9359F6BCEDB4}" srcOrd="0" destOrd="0" presId="urn:microsoft.com/office/officeart/2005/8/layout/cycle6"/>
    <dgm:cxn modelId="{0FF4C68F-E842-4041-B02E-53900D4A59C5}" srcId="{84932F37-7CD7-45C4-ABB4-284D5A9F8546}" destId="{0D1C2D15-4603-4FF4-9383-C973CF461C29}" srcOrd="1" destOrd="0" parTransId="{24A280FF-30B3-4610-B709-03DB464D3CCC}" sibTransId="{B2674ACF-D53A-4E0D-87B7-3BDE4CFCAFCD}"/>
    <dgm:cxn modelId="{B722A8A7-8778-4EF0-8B7C-C22A90F413E7}" type="presOf" srcId="{1B245A6C-1DDF-4411-9CA0-1BB18B5D5C52}" destId="{71AC5E91-C142-4582-9F1B-D1FFEB7E6F62}" srcOrd="0" destOrd="0" presId="urn:microsoft.com/office/officeart/2005/8/layout/cycle6"/>
    <dgm:cxn modelId="{1BBA79C4-FAD9-4329-A703-EBB6E7859983}" type="presOf" srcId="{84932F37-7CD7-45C4-ABB4-284D5A9F8546}" destId="{B43CBC3F-ADDC-4402-88DB-FD8E76ABC28B}" srcOrd="0" destOrd="0" presId="urn:microsoft.com/office/officeart/2005/8/layout/cycle6"/>
    <dgm:cxn modelId="{2369E1E0-3048-4368-93DE-CDF8136F30B1}" type="presOf" srcId="{1CAE232A-4CB5-45BC-9AE4-BC3CE2E36139}" destId="{32850A3B-7CB0-46D1-85F1-04C8568791D8}" srcOrd="0" destOrd="0" presId="urn:microsoft.com/office/officeart/2005/8/layout/cycle6"/>
    <dgm:cxn modelId="{D12694F5-FE36-40BA-BB9F-4B1A5B7AC438}" type="presOf" srcId="{D9506AEE-F522-4D81-B9CD-6342D3DF6A09}" destId="{D9D78BC1-A970-4F3E-A0E6-7DDB734B0EC5}" srcOrd="0" destOrd="0" presId="urn:microsoft.com/office/officeart/2005/8/layout/cycle6"/>
    <dgm:cxn modelId="{BC64C1F8-9864-4C9D-A6C6-9902AFF18CDE}" srcId="{84932F37-7CD7-45C4-ABB4-284D5A9F8546}" destId="{1CAE232A-4CB5-45BC-9AE4-BC3CE2E36139}" srcOrd="2" destOrd="0" parTransId="{31F0611A-E1B2-4F4B-947B-4A837A6F9142}" sibTransId="{2AE0BF6E-A94C-431E-818A-AC4FF13AF1C6}"/>
    <dgm:cxn modelId="{B67841FB-876F-4090-AF0C-56778A4893F9}" type="presOf" srcId="{60AC63ED-183B-45EA-9D87-2336077BDC34}" destId="{A8FE798E-90C0-4745-8C63-74EA48500867}" srcOrd="0" destOrd="0" presId="urn:microsoft.com/office/officeart/2005/8/layout/cycle6"/>
    <dgm:cxn modelId="{1B4D8C39-D38C-44D9-B287-52DCC3B5E5A0}" type="presParOf" srcId="{B43CBC3F-ADDC-4402-88DB-FD8E76ABC28B}" destId="{A8FE798E-90C0-4745-8C63-74EA48500867}" srcOrd="0" destOrd="0" presId="urn:microsoft.com/office/officeart/2005/8/layout/cycle6"/>
    <dgm:cxn modelId="{9B7DCB89-6F81-4978-8397-AD055F7FF060}" type="presParOf" srcId="{B43CBC3F-ADDC-4402-88DB-FD8E76ABC28B}" destId="{A2130A18-6E5C-44AB-AB5F-5A8DDEEEBCDD}" srcOrd="1" destOrd="0" presId="urn:microsoft.com/office/officeart/2005/8/layout/cycle6"/>
    <dgm:cxn modelId="{B4D9CCCD-D98F-47C4-AF14-CDBF3A2DC9CA}" type="presParOf" srcId="{B43CBC3F-ADDC-4402-88DB-FD8E76ABC28B}" destId="{71AC5E91-C142-4582-9F1B-D1FFEB7E6F62}" srcOrd="2" destOrd="0" presId="urn:microsoft.com/office/officeart/2005/8/layout/cycle6"/>
    <dgm:cxn modelId="{0D6CF8E0-3B33-4048-8738-BA094616F268}" type="presParOf" srcId="{B43CBC3F-ADDC-4402-88DB-FD8E76ABC28B}" destId="{F23074A4-9FD9-4B98-BAFE-9359F6BCEDB4}" srcOrd="3" destOrd="0" presId="urn:microsoft.com/office/officeart/2005/8/layout/cycle6"/>
    <dgm:cxn modelId="{9F691CE2-D50B-4587-AB9D-E9757ED9662C}" type="presParOf" srcId="{B43CBC3F-ADDC-4402-88DB-FD8E76ABC28B}" destId="{38DCFEF8-5776-4070-9339-C48068A02D5A}" srcOrd="4" destOrd="0" presId="urn:microsoft.com/office/officeart/2005/8/layout/cycle6"/>
    <dgm:cxn modelId="{DA1851B7-9E3F-4977-BB55-EC0A125BA145}" type="presParOf" srcId="{B43CBC3F-ADDC-4402-88DB-FD8E76ABC28B}" destId="{3AE5FCD1-BA16-4764-B888-5AF449759C15}" srcOrd="5" destOrd="0" presId="urn:microsoft.com/office/officeart/2005/8/layout/cycle6"/>
    <dgm:cxn modelId="{FBA01A17-B28A-4081-A120-C582F78C8C66}" type="presParOf" srcId="{B43CBC3F-ADDC-4402-88DB-FD8E76ABC28B}" destId="{32850A3B-7CB0-46D1-85F1-04C8568791D8}" srcOrd="6" destOrd="0" presId="urn:microsoft.com/office/officeart/2005/8/layout/cycle6"/>
    <dgm:cxn modelId="{9627B19D-31FC-41F9-AA1C-B49B3FE6BF14}" type="presParOf" srcId="{B43CBC3F-ADDC-4402-88DB-FD8E76ABC28B}" destId="{F73E247A-B6C3-47B9-B630-F9C09F94C9C2}" srcOrd="7" destOrd="0" presId="urn:microsoft.com/office/officeart/2005/8/layout/cycle6"/>
    <dgm:cxn modelId="{E911D354-29D3-4F4A-B604-C97780865AAE}" type="presParOf" srcId="{B43CBC3F-ADDC-4402-88DB-FD8E76ABC28B}" destId="{44FDD972-07BB-4016-84A1-68B565D27246}" srcOrd="8" destOrd="0" presId="urn:microsoft.com/office/officeart/2005/8/layout/cycle6"/>
    <dgm:cxn modelId="{6BE1C266-2CF9-460C-B028-B381C088F176}" type="presParOf" srcId="{B43CBC3F-ADDC-4402-88DB-FD8E76ABC28B}" destId="{D9D78BC1-A970-4F3E-A0E6-7DDB734B0EC5}" srcOrd="9" destOrd="0" presId="urn:microsoft.com/office/officeart/2005/8/layout/cycle6"/>
    <dgm:cxn modelId="{60BFE3E2-0CC3-42C3-8F5F-2FD1352C7843}" type="presParOf" srcId="{B43CBC3F-ADDC-4402-88DB-FD8E76ABC28B}" destId="{D6D02D37-ECC1-4C23-B451-1DD7E59301A7}" srcOrd="10" destOrd="0" presId="urn:microsoft.com/office/officeart/2005/8/layout/cycle6"/>
    <dgm:cxn modelId="{32DA6009-0AC1-4289-9856-FF3FB9F179C8}" type="presParOf" srcId="{B43CBC3F-ADDC-4402-88DB-FD8E76ABC28B}" destId="{C9C54FD5-6797-4837-9222-7AD93E31D733}" srcOrd="11"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main"/>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01600D-DC86-4B4E-A66C-089D3F985BE4}">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Respect de l'autonomie des personnes</a:t>
          </a:r>
        </a:p>
      </dsp:txBody>
      <dsp:txXfrm>
        <a:off x="3157078" y="61686"/>
        <a:ext cx="1813842" cy="1135979"/>
      </dsp:txXfrm>
    </dsp:sp>
    <dsp:sp modelId="{B6835CC5-2F77-40B4-9492-A3D0762768DC}">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8C92D0-1858-4130-8655-71BD941F54E5}">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Ne pas nuire</a:t>
          </a:r>
        </a:p>
      </dsp:txBody>
      <dsp:txXfrm>
        <a:off x="5236736" y="2141343"/>
        <a:ext cx="1813842" cy="1135979"/>
      </dsp:txXfrm>
    </dsp:sp>
    <dsp:sp modelId="{6F7451FA-23EC-4EE0-A55C-CE5DCF4BEA09}">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BE513D-812F-4FB0-B44B-F957AEDBBF8F}">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Faire du bien</a:t>
          </a:r>
        </a:p>
      </dsp:txBody>
      <dsp:txXfrm>
        <a:off x="3157079" y="4221000"/>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Justice</a:t>
          </a:r>
        </a:p>
      </dsp:txBody>
      <dsp:txXfrm>
        <a:off x="1077421" y="2141343"/>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01600D-DC86-4B4E-A66C-089D3F985BE4}">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Respect de l'autonomie des personnes</a:t>
          </a:r>
        </a:p>
      </dsp:txBody>
      <dsp:txXfrm>
        <a:off x="3157078" y="61686"/>
        <a:ext cx="1813842" cy="1135979"/>
      </dsp:txXfrm>
    </dsp:sp>
    <dsp:sp modelId="{B6835CC5-2F77-40B4-9492-A3D0762768DC}">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F8C92D0-1858-4130-8655-71BD941F54E5}">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solidFill>
                <a:schemeClr val="tx1"/>
              </a:solidFill>
            </a:rPr>
            <a:t>Ne pas nuire</a:t>
          </a:r>
        </a:p>
      </dsp:txBody>
      <dsp:txXfrm>
        <a:off x="5236736" y="2141343"/>
        <a:ext cx="1813842" cy="1135979"/>
      </dsp:txXfrm>
    </dsp:sp>
    <dsp:sp modelId="{6F7451FA-23EC-4EE0-A55C-CE5DCF4BEA09}">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BE513D-812F-4FB0-B44B-F957AEDBBF8F}">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Faire du bien</a:t>
          </a:r>
        </a:p>
      </dsp:txBody>
      <dsp:txXfrm>
        <a:off x="3157079" y="4221000"/>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Justice</a:t>
          </a:r>
        </a:p>
      </dsp:txBody>
      <dsp:txXfrm>
        <a:off x="1077421" y="2141343"/>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8C92D0-1858-4130-8655-71BD941F54E5}">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Ne pas nuire</a:t>
          </a:r>
        </a:p>
      </dsp:txBody>
      <dsp:txXfrm>
        <a:off x="3157078" y="61686"/>
        <a:ext cx="1813842" cy="1135979"/>
      </dsp:txXfrm>
    </dsp:sp>
    <dsp:sp modelId="{6F7451FA-23EC-4EE0-A55C-CE5DCF4BEA09}">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ABE513D-812F-4FB0-B44B-F957AEDBBF8F}">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solidFill>
                <a:schemeClr val="tx1"/>
              </a:solidFill>
            </a:rPr>
            <a:t>Faire du bien</a:t>
          </a:r>
        </a:p>
      </dsp:txBody>
      <dsp:txXfrm>
        <a:off x="5236736" y="2141343"/>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Justice</a:t>
          </a:r>
        </a:p>
      </dsp:txBody>
      <dsp:txXfrm>
        <a:off x="3157079" y="4221000"/>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3074A4-9FD9-4B98-BAFE-9359F6BCEDB4}">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Respect de l'autonomie des personnes</a:t>
          </a:r>
          <a:endParaRPr lang="en-GB" sz="1900" kern="1200"/>
        </a:p>
      </dsp:txBody>
      <dsp:txXfrm>
        <a:off x="1077421" y="2141343"/>
        <a:ext cx="1813842" cy="1135979"/>
      </dsp:txXfrm>
    </dsp:sp>
    <dsp:sp modelId="{3AE5FCD1-BA16-4764-B888-5AF449759C15}">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BE513D-812F-4FB0-B44B-F957AEDBBF8F}">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Faire du bien</a:t>
          </a:r>
        </a:p>
      </dsp:txBody>
      <dsp:txXfrm>
        <a:off x="3157078" y="61686"/>
        <a:ext cx="1813842" cy="1135979"/>
      </dsp:txXfrm>
    </dsp:sp>
    <dsp:sp modelId="{1A3FECC8-CEFA-4A86-BA6A-D43993276EB6}">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8FE798E-90C0-4745-8C63-74EA48500867}">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solidFill>
                <a:schemeClr val="tx1"/>
              </a:solidFill>
            </a:rPr>
            <a:t>Justice</a:t>
          </a:r>
        </a:p>
      </dsp:txBody>
      <dsp:txXfrm>
        <a:off x="5236736" y="2141343"/>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3074A4-9FD9-4B98-BAFE-9359F6BCEDB4}">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Respect de l'autonomie des personnes</a:t>
          </a:r>
        </a:p>
      </dsp:txBody>
      <dsp:txXfrm>
        <a:off x="3157079" y="4221000"/>
        <a:ext cx="1813842" cy="1135979"/>
      </dsp:txXfrm>
    </dsp:sp>
    <dsp:sp modelId="{3AE5FCD1-BA16-4764-B888-5AF449759C15}">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2850A3B-7CB0-46D1-85F1-04C8568791D8}">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Ne pas nuire</a:t>
          </a:r>
          <a:endParaRPr lang="en-GB" sz="1900" kern="1200"/>
        </a:p>
      </dsp:txBody>
      <dsp:txXfrm>
        <a:off x="1077421" y="2141343"/>
        <a:ext cx="1813842" cy="1135979"/>
      </dsp:txXfrm>
    </dsp:sp>
    <dsp:sp modelId="{44FDD972-07BB-4016-84A1-68B565D27246}">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FE798E-90C0-4745-8C63-74EA48500867}">
      <dsp:nvSpPr>
        <dsp:cNvPr id="0" name=""/>
        <dsp:cNvSpPr/>
      </dsp:nvSpPr>
      <dsp:spPr>
        <a:xfrm>
          <a:off x="3095624" y="232"/>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solidFill>
                <a:schemeClr val="bg1"/>
              </a:solidFill>
            </a:rPr>
            <a:t>Justice</a:t>
          </a:r>
        </a:p>
      </dsp:txBody>
      <dsp:txXfrm>
        <a:off x="3157078" y="61686"/>
        <a:ext cx="1813842" cy="1135979"/>
      </dsp:txXfrm>
    </dsp:sp>
    <dsp:sp modelId="{71AC5E91-C142-4582-9F1B-D1FFEB7E6F62}">
      <dsp:nvSpPr>
        <dsp:cNvPr id="0" name=""/>
        <dsp:cNvSpPr/>
      </dsp:nvSpPr>
      <dsp:spPr>
        <a:xfrm>
          <a:off x="1984342" y="629676"/>
          <a:ext cx="4159314" cy="4159314"/>
        </a:xfrm>
        <a:custGeom>
          <a:avLst/>
          <a:gdLst/>
          <a:ahLst/>
          <a:cxnLst/>
          <a:rect l="0" t="0" r="0" b="0"/>
          <a:pathLst>
            <a:path>
              <a:moveTo>
                <a:pt x="3061980" y="246622"/>
              </a:moveTo>
              <a:arcTo wR="2079657" hR="2079657" stAng="178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23074A4-9FD9-4B98-BAFE-9359F6BCEDB4}">
      <dsp:nvSpPr>
        <dsp:cNvPr id="0" name=""/>
        <dsp:cNvSpPr/>
      </dsp:nvSpPr>
      <dsp:spPr>
        <a:xfrm>
          <a:off x="5175282"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solidFill>
                <a:schemeClr val="tx1"/>
              </a:solidFill>
            </a:rPr>
            <a:t>Respect de l'autonomie des personnes</a:t>
          </a:r>
        </a:p>
      </dsp:txBody>
      <dsp:txXfrm>
        <a:off x="5236736" y="2141343"/>
        <a:ext cx="1813842" cy="1135979"/>
      </dsp:txXfrm>
    </dsp:sp>
    <dsp:sp modelId="{3AE5FCD1-BA16-4764-B888-5AF449759C15}">
      <dsp:nvSpPr>
        <dsp:cNvPr id="0" name=""/>
        <dsp:cNvSpPr/>
      </dsp:nvSpPr>
      <dsp:spPr>
        <a:xfrm>
          <a:off x="1984342" y="629676"/>
          <a:ext cx="4159314" cy="4159314"/>
        </a:xfrm>
        <a:custGeom>
          <a:avLst/>
          <a:gdLst/>
          <a:ahLst/>
          <a:cxnLst/>
          <a:rect l="0" t="0" r="0" b="0"/>
          <a:pathLst>
            <a:path>
              <a:moveTo>
                <a:pt x="4056933" y="2724134"/>
              </a:moveTo>
              <a:arcTo wR="2079657" hR="2079657" stAng="10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2850A3B-7CB0-46D1-85F1-04C8568791D8}">
      <dsp:nvSpPr>
        <dsp:cNvPr id="0" name=""/>
        <dsp:cNvSpPr/>
      </dsp:nvSpPr>
      <dsp:spPr>
        <a:xfrm>
          <a:off x="3095625" y="4159546"/>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Ne pas nuire</a:t>
          </a:r>
        </a:p>
      </dsp:txBody>
      <dsp:txXfrm>
        <a:off x="3157079" y="4221000"/>
        <a:ext cx="1813842" cy="1135979"/>
      </dsp:txXfrm>
    </dsp:sp>
    <dsp:sp modelId="{44FDD972-07BB-4016-84A1-68B565D27246}">
      <dsp:nvSpPr>
        <dsp:cNvPr id="0" name=""/>
        <dsp:cNvSpPr/>
      </dsp:nvSpPr>
      <dsp:spPr>
        <a:xfrm>
          <a:off x="1984342" y="629676"/>
          <a:ext cx="4159314" cy="4159314"/>
        </a:xfrm>
        <a:custGeom>
          <a:avLst/>
          <a:gdLst/>
          <a:ahLst/>
          <a:cxnLst/>
          <a:rect l="0" t="0" r="0" b="0"/>
          <a:pathLst>
            <a:path>
              <a:moveTo>
                <a:pt x="1097333" y="3912691"/>
              </a:moveTo>
              <a:arcTo wR="2079657" hR="2079657" stAng="7091212"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9D78BC1-A970-4F3E-A0E6-7DDB734B0EC5}">
      <dsp:nvSpPr>
        <dsp:cNvPr id="0" name=""/>
        <dsp:cNvSpPr/>
      </dsp:nvSpPr>
      <dsp:spPr>
        <a:xfrm>
          <a:off x="1015967" y="2079889"/>
          <a:ext cx="1936750" cy="12588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defRPr b="0" i="0"/>
          </a:pPr>
          <a:r>
            <a:rPr lang="1036" sz="1900" kern="1200"/>
            <a:t>Faire du bien</a:t>
          </a:r>
          <a:endParaRPr lang="en-GB" sz="1900" kern="1200"/>
        </a:p>
      </dsp:txBody>
      <dsp:txXfrm>
        <a:off x="1077421" y="2141343"/>
        <a:ext cx="1813842" cy="1135979"/>
      </dsp:txXfrm>
    </dsp:sp>
    <dsp:sp modelId="{C9C54FD5-6797-4837-9222-7AD93E31D733}">
      <dsp:nvSpPr>
        <dsp:cNvPr id="0" name=""/>
        <dsp:cNvSpPr/>
      </dsp:nvSpPr>
      <dsp:spPr>
        <a:xfrm>
          <a:off x="1984342" y="629676"/>
          <a:ext cx="4159314" cy="4159314"/>
        </a:xfrm>
        <a:custGeom>
          <a:avLst/>
          <a:gdLst/>
          <a:ahLst/>
          <a:cxnLst/>
          <a:rect l="0" t="0" r="0" b="0"/>
          <a:pathLst>
            <a:path>
              <a:moveTo>
                <a:pt x="102380" y="1435179"/>
              </a:moveTo>
              <a:arcTo wR="2079657" hR="2079657" stAng="11883178" swAng="262561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79AF6B-1DCF-4DF2-A9AE-7FC5817C5764}" type="datetimeFigureOut">
              <a:rPr lang="en-US" smtClean="0"/>
              <a:t>6/21/2024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49F9-0F78-401A-80A3-A08A8354A116}" type="slidenum">
              <a:rPr lang="en-US" smtClean="0"/>
              <a:t>‹#›</a:t>
            </a:fld>
            <a:endParaRPr lang="en-US"/>
          </a:p>
        </p:txBody>
      </p:sp>
    </p:spTree>
    <p:extLst>
      <p:ext uri="{BB962C8B-B14F-4D97-AF65-F5344CB8AC3E}">
        <p14:creationId xmlns:p14="http://schemas.microsoft.com/office/powerpoint/2010/main" val="63654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60" name="Google Shape;2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10</a:t>
            </a:fld>
            <a:endParaRPr lang="en-US"/>
          </a:p>
        </p:txBody>
      </p:sp>
    </p:spTree>
    <p:extLst>
      <p:ext uri="{BB962C8B-B14F-4D97-AF65-F5344CB8AC3E}">
        <p14:creationId xmlns:p14="http://schemas.microsoft.com/office/powerpoint/2010/main" val="3228901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11</a:t>
            </a:fld>
            <a:endParaRPr lang="en-US"/>
          </a:p>
        </p:txBody>
      </p:sp>
    </p:spTree>
    <p:extLst>
      <p:ext uri="{BB962C8B-B14F-4D97-AF65-F5344CB8AC3E}">
        <p14:creationId xmlns:p14="http://schemas.microsoft.com/office/powerpoint/2010/main" val="1596048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r>
              <a:rPr lang="en-US" dirty="0"/>
              <a:t>INFORMED CONSENT = </a:t>
            </a:r>
            <a:r>
              <a:rPr lang="fr-FR" sz="1800" dirty="0">
                <a:effectLst/>
                <a:latin typeface="Aptos" panose="020B0004020202020204" pitchFamily="34" charset="0"/>
                <a:ea typeface="DengXian" panose="02010600030101010101" pitchFamily="2" charset="-122"/>
                <a:cs typeface="Arial" panose="020B0604020202020204" pitchFamily="34" charset="0"/>
              </a:rPr>
              <a:t>CONSENTEMENT ÉCLAIRÉ</a:t>
            </a:r>
          </a:p>
          <a:p>
            <a:pPr marL="0" lvl="0" indent="0" algn="l" rtl="0">
              <a:spcBef>
                <a:spcPct val="0"/>
              </a:spcBef>
              <a:spcAft>
                <a:spcPct val="0"/>
              </a:spcAft>
              <a:buNone/>
            </a:pPr>
            <a:r>
              <a:rPr lang="fr-FR" sz="1800" dirty="0">
                <a:effectLst/>
                <a:latin typeface="Aptos" panose="020B0004020202020204" pitchFamily="34" charset="0"/>
                <a:ea typeface="DengXian" panose="02010600030101010101" pitchFamily="2" charset="-122"/>
                <a:cs typeface="Arial" panose="020B0604020202020204" pitchFamily="34" charset="0"/>
              </a:rPr>
              <a:t>VOLUNTARILY AGREEING TO PARTICIPATE = ACCEPTER VOLONTAIREMENT DE PARTICIPER</a:t>
            </a:r>
          </a:p>
          <a:p>
            <a:pPr marL="0" lvl="0" indent="0" algn="l" rtl="0">
              <a:spcBef>
                <a:spcPct val="0"/>
              </a:spcBef>
              <a:spcAft>
                <a:spcPct val="0"/>
              </a:spcAft>
              <a:buNone/>
            </a:pPr>
            <a:r>
              <a:rPr lang="fr-FR" sz="1800" dirty="0">
                <a:effectLst/>
                <a:latin typeface="Aptos" panose="020B0004020202020204" pitchFamily="34" charset="0"/>
                <a:ea typeface="DengXian" panose="02010600030101010101" pitchFamily="2" charset="-122"/>
                <a:cs typeface="Arial" panose="020B0604020202020204" pitchFamily="34" charset="0"/>
              </a:rPr>
              <a:t>HAVING BEEN INFORMED = AYANT ÉTÉ INFORMÉ</a:t>
            </a:r>
          </a:p>
          <a:p>
            <a:pPr marL="0" lvl="0" indent="0" algn="l" rtl="0">
              <a:spcBef>
                <a:spcPct val="0"/>
              </a:spcBef>
              <a:spcAft>
                <a:spcPct val="0"/>
              </a:spcAft>
              <a:buNone/>
            </a:pPr>
            <a:r>
              <a:rPr lang="fr-FR" sz="1800" dirty="0">
                <a:effectLst/>
                <a:latin typeface="Aptos" panose="020B0004020202020204" pitchFamily="34" charset="0"/>
                <a:ea typeface="DengXian" panose="02010600030101010101" pitchFamily="2" charset="-122"/>
                <a:cs typeface="Arial" panose="020B0604020202020204" pitchFamily="34" charset="0"/>
              </a:rPr>
              <a:t>HAVING A FULL UNDERSTANDING = EN TOUTE CONNAISSANCE DE CAUSE</a:t>
            </a:r>
          </a:p>
          <a:p>
            <a:pPr marL="0" lvl="0" indent="0" algn="l" rtl="0">
              <a:spcBef>
                <a:spcPct val="0"/>
              </a:spcBef>
              <a:spcAft>
                <a:spcPct val="0"/>
              </a:spcAft>
              <a:buNone/>
            </a:pPr>
            <a:r>
              <a:rPr lang="fr-FR" sz="1800" dirty="0">
                <a:effectLst/>
                <a:latin typeface="Aptos" panose="020B0004020202020204" pitchFamily="34" charset="0"/>
                <a:ea typeface="DengXian" panose="02010600030101010101" pitchFamily="2" charset="-122"/>
                <a:cs typeface="Arial" panose="020B0604020202020204" pitchFamily="34" charset="0"/>
              </a:rPr>
              <a:t>RISKS = RISQUES</a:t>
            </a:r>
          </a:p>
          <a:p>
            <a:pPr marL="0" lvl="0" indent="0" algn="l" rtl="0">
              <a:spcBef>
                <a:spcPct val="0"/>
              </a:spcBef>
              <a:spcAft>
                <a:spcPct val="0"/>
              </a:spcAft>
              <a:buNone/>
            </a:pPr>
            <a:r>
              <a:rPr lang="fr-FR" sz="1800" dirty="0">
                <a:effectLst/>
                <a:latin typeface="Aptos" panose="020B0004020202020204" pitchFamily="34" charset="0"/>
                <a:ea typeface="DengXian" panose="02010600030101010101" pitchFamily="2" charset="-122"/>
                <a:cs typeface="Arial" panose="020B0604020202020204" pitchFamily="34" charset="0"/>
              </a:rPr>
              <a:t>BENEFITS = AVANTAGES</a:t>
            </a: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13</a:t>
            </a:fld>
            <a:endParaRPr lang="en-US"/>
          </a:p>
        </p:txBody>
      </p:sp>
    </p:spTree>
    <p:extLst>
      <p:ext uri="{BB962C8B-B14F-4D97-AF65-F5344CB8AC3E}">
        <p14:creationId xmlns:p14="http://schemas.microsoft.com/office/powerpoint/2010/main" val="902245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5140036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15</a:t>
            </a:fld>
            <a:endParaRPr lang="en-US"/>
          </a:p>
        </p:txBody>
      </p:sp>
    </p:spTree>
    <p:extLst>
      <p:ext uri="{BB962C8B-B14F-4D97-AF65-F5344CB8AC3E}">
        <p14:creationId xmlns:p14="http://schemas.microsoft.com/office/powerpoint/2010/main" val="21418394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16</a:t>
            </a:fld>
            <a:endParaRPr lang="en-US"/>
          </a:p>
        </p:txBody>
      </p:sp>
    </p:spTree>
    <p:extLst>
      <p:ext uri="{BB962C8B-B14F-4D97-AF65-F5344CB8AC3E}">
        <p14:creationId xmlns:p14="http://schemas.microsoft.com/office/powerpoint/2010/main" val="2795437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17</a:t>
            </a:fld>
            <a:endParaRPr lang="en-US"/>
          </a:p>
        </p:txBody>
      </p:sp>
    </p:spTree>
    <p:extLst>
      <p:ext uri="{BB962C8B-B14F-4D97-AF65-F5344CB8AC3E}">
        <p14:creationId xmlns:p14="http://schemas.microsoft.com/office/powerpoint/2010/main" val="13431052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18</a:t>
            </a:fld>
            <a:endParaRPr lang="en-US"/>
          </a:p>
        </p:txBody>
      </p:sp>
    </p:spTree>
    <p:extLst>
      <p:ext uri="{BB962C8B-B14F-4D97-AF65-F5344CB8AC3E}">
        <p14:creationId xmlns:p14="http://schemas.microsoft.com/office/powerpoint/2010/main" val="25651631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19</a:t>
            </a:fld>
            <a:endParaRPr lang="en-US"/>
          </a:p>
        </p:txBody>
      </p:sp>
    </p:spTree>
    <p:extLst>
      <p:ext uri="{BB962C8B-B14F-4D97-AF65-F5344CB8AC3E}">
        <p14:creationId xmlns:p14="http://schemas.microsoft.com/office/powerpoint/2010/main" val="130607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4047207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3916501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21</a:t>
            </a:fld>
            <a:endParaRPr lang="en-US"/>
          </a:p>
        </p:txBody>
      </p:sp>
    </p:spTree>
    <p:extLst>
      <p:ext uri="{BB962C8B-B14F-4D97-AF65-F5344CB8AC3E}">
        <p14:creationId xmlns:p14="http://schemas.microsoft.com/office/powerpoint/2010/main" val="3656880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22</a:t>
            </a:fld>
            <a:endParaRPr lang="en-US"/>
          </a:p>
        </p:txBody>
      </p:sp>
    </p:spTree>
    <p:extLst>
      <p:ext uri="{BB962C8B-B14F-4D97-AF65-F5344CB8AC3E}">
        <p14:creationId xmlns:p14="http://schemas.microsoft.com/office/powerpoint/2010/main" val="25718071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23</a:t>
            </a:fld>
            <a:endParaRPr lang="en-US"/>
          </a:p>
        </p:txBody>
      </p:sp>
    </p:spTree>
    <p:extLst>
      <p:ext uri="{BB962C8B-B14F-4D97-AF65-F5344CB8AC3E}">
        <p14:creationId xmlns:p14="http://schemas.microsoft.com/office/powerpoint/2010/main" val="27716937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9928227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25</a:t>
            </a:fld>
            <a:endParaRPr lang="en-US"/>
          </a:p>
        </p:txBody>
      </p:sp>
    </p:spTree>
    <p:extLst>
      <p:ext uri="{BB962C8B-B14F-4D97-AF65-F5344CB8AC3E}">
        <p14:creationId xmlns:p14="http://schemas.microsoft.com/office/powerpoint/2010/main" val="11940199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26</a:t>
            </a:fld>
            <a:endParaRPr lang="en-US"/>
          </a:p>
        </p:txBody>
      </p:sp>
    </p:spTree>
    <p:extLst>
      <p:ext uri="{BB962C8B-B14F-4D97-AF65-F5344CB8AC3E}">
        <p14:creationId xmlns:p14="http://schemas.microsoft.com/office/powerpoint/2010/main" val="4648573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27</a:t>
            </a:fld>
            <a:endParaRPr lang="en-US"/>
          </a:p>
        </p:txBody>
      </p:sp>
    </p:spTree>
    <p:extLst>
      <p:ext uri="{BB962C8B-B14F-4D97-AF65-F5344CB8AC3E}">
        <p14:creationId xmlns:p14="http://schemas.microsoft.com/office/powerpoint/2010/main" val="4379482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28</a:t>
            </a:fld>
            <a:endParaRPr lang="en-US"/>
          </a:p>
        </p:txBody>
      </p:sp>
    </p:spTree>
    <p:extLst>
      <p:ext uri="{BB962C8B-B14F-4D97-AF65-F5344CB8AC3E}">
        <p14:creationId xmlns:p14="http://schemas.microsoft.com/office/powerpoint/2010/main" val="1574167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29</a:t>
            </a:fld>
            <a:endParaRPr lang="en-US"/>
          </a:p>
        </p:txBody>
      </p:sp>
    </p:spTree>
    <p:extLst>
      <p:ext uri="{BB962C8B-B14F-4D97-AF65-F5344CB8AC3E}">
        <p14:creationId xmlns:p14="http://schemas.microsoft.com/office/powerpoint/2010/main" val="468454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3</a:t>
            </a:fld>
            <a:endParaRPr lang="en-US"/>
          </a:p>
        </p:txBody>
      </p:sp>
    </p:spTree>
    <p:extLst>
      <p:ext uri="{BB962C8B-B14F-4D97-AF65-F5344CB8AC3E}">
        <p14:creationId xmlns:p14="http://schemas.microsoft.com/office/powerpoint/2010/main" val="406133301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bb7fa1dd84_0_26: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73" name="Google Shape;273;gbb7fa1dd84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3911402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4</a:t>
            </a:fld>
            <a:endParaRPr lang="en-US"/>
          </a:p>
        </p:txBody>
      </p:sp>
    </p:spTree>
    <p:extLst>
      <p:ext uri="{BB962C8B-B14F-4D97-AF65-F5344CB8AC3E}">
        <p14:creationId xmlns:p14="http://schemas.microsoft.com/office/powerpoint/2010/main" val="2192399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5</a:t>
            </a:fld>
            <a:endParaRPr lang="en-US"/>
          </a:p>
        </p:txBody>
      </p:sp>
    </p:spTree>
    <p:extLst>
      <p:ext uri="{BB962C8B-B14F-4D97-AF65-F5344CB8AC3E}">
        <p14:creationId xmlns:p14="http://schemas.microsoft.com/office/powerpoint/2010/main" val="1970195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Discussion points: </a:t>
            </a:r>
          </a:p>
          <a:p>
            <a:r>
              <a:rPr lang="en-GB"/>
              <a:t>- For all research, investigators should carry out a risk assessment to consider whether there is any risk of harm to participants, or researchers. Once you have identified potential risks, identify how to avoid or minimise these. </a:t>
            </a:r>
          </a:p>
          <a:p>
            <a:pPr marL="171450" indent="-171450">
              <a:buFontTx/>
              <a:buChar char="-"/>
            </a:pPr>
            <a:r>
              <a:rPr lang="en-GB"/>
              <a:t>This is low risk research, asking only minimal questions that aren’t too probing or revealing. </a:t>
            </a:r>
          </a:p>
          <a:p>
            <a:pPr marL="171450" indent="-171450">
              <a:buFontTx/>
              <a:buChar char="-"/>
            </a:pPr>
            <a:r>
              <a:rPr lang="en-GB"/>
              <a:t>we’re using non-invasive, routine diagnostics – this minimises risk to subjects. BUT – they may be embarrassed about providing urine samples. </a:t>
            </a:r>
          </a:p>
          <a:p>
            <a:pPr marL="171450" indent="-171450">
              <a:buFontTx/>
              <a:buChar char="-"/>
            </a:pPr>
            <a:r>
              <a:rPr lang="en-GB"/>
              <a:t>Use empathetic language and be sensitive to any embarrassment or stigma. Think about the best place to speak to children and their families, be aware of who else is around. </a:t>
            </a:r>
          </a:p>
          <a:p>
            <a:pPr marL="171450" indent="-171450">
              <a:buFontTx/>
              <a:buChar char="-"/>
            </a:pPr>
            <a:r>
              <a:rPr lang="en-GB"/>
              <a:t>Ensure there are adequate provision in place to protect privacy of subjects and maintain confidentiality of data. </a:t>
            </a:r>
          </a:p>
          <a:p>
            <a:pPr marL="171450" indent="-171450">
              <a:buFontTx/>
              <a:buChar char="-"/>
            </a:pPr>
            <a:r>
              <a:rPr lang="en-GB"/>
              <a:t>We need to be mindful and considerate about taking up people’s time. </a:t>
            </a:r>
          </a:p>
          <a:p>
            <a:pPr marL="171450" indent="-171450">
              <a:buFontTx/>
              <a:buChar char="-"/>
            </a:pPr>
            <a:r>
              <a:rPr lang="en-GB"/>
              <a:t>Always think about safeguarding with subjects who are likely to be vulnerable, such as children – when interviewing children ensure parents are present, it’s best practice for more than one adult to be present when working with a child. If you cannot avoid being alone with a child, you should always put safeguards in place.</a:t>
            </a:r>
          </a:p>
          <a:p>
            <a:pPr marL="171450" indent="-171450">
              <a:buFontTx/>
              <a:buChar char="-"/>
            </a:pPr>
            <a:r>
              <a:rPr lang="en-GB"/>
              <a:t>It’s essential the team are </a:t>
            </a:r>
            <a:r>
              <a:rPr lang="en-GB" u="sng"/>
              <a:t>competent and well trained</a:t>
            </a:r>
            <a:r>
              <a:rPr lang="en-GB" u="none"/>
              <a:t> so that research is of sufficient quality to be worth any risks of harm. </a:t>
            </a:r>
            <a:endParaRPr lang="en-GB" u="sng"/>
          </a:p>
        </p:txBody>
      </p:sp>
      <p:sp>
        <p:nvSpPr>
          <p:cNvPr id="4" name="Slide Number Placeholder 3"/>
          <p:cNvSpPr>
            <a:spLocks noGrp="1"/>
          </p:cNvSpPr>
          <p:nvPr>
            <p:ph type="sldNum" sz="quarter" idx="5"/>
          </p:nvPr>
        </p:nvSpPr>
        <p:spPr/>
        <p:txBody>
          <a:bodyPr/>
          <a:lstStyle/>
          <a:p>
            <a:fld id="{29DB49F9-0F78-401A-80A3-A08A8354A116}" type="slidenum">
              <a:rPr lang="en-US" smtClean="0"/>
              <a:t>6</a:t>
            </a:fld>
            <a:endParaRPr lang="en-US"/>
          </a:p>
        </p:txBody>
      </p:sp>
    </p:spTree>
    <p:extLst>
      <p:ext uri="{BB962C8B-B14F-4D97-AF65-F5344CB8AC3E}">
        <p14:creationId xmlns:p14="http://schemas.microsoft.com/office/powerpoint/2010/main" val="412527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2748639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8</a:t>
            </a:fld>
            <a:endParaRPr lang="en-US"/>
          </a:p>
        </p:txBody>
      </p:sp>
    </p:spTree>
    <p:extLst>
      <p:ext uri="{BB962C8B-B14F-4D97-AF65-F5344CB8AC3E}">
        <p14:creationId xmlns:p14="http://schemas.microsoft.com/office/powerpoint/2010/main" val="2870923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9</a:t>
            </a:fld>
            <a:endParaRPr lang="en-US"/>
          </a:p>
        </p:txBody>
      </p:sp>
    </p:spTree>
    <p:extLst>
      <p:ext uri="{BB962C8B-B14F-4D97-AF65-F5344CB8AC3E}">
        <p14:creationId xmlns:p14="http://schemas.microsoft.com/office/powerpoint/2010/main" val="8156706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Anton"/>
                <a:ea typeface="Anton"/>
                <a:cs typeface="Anton"/>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328168059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5099696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412321632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66889102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58021176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143946776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4937270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79841300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20955131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523711680"/>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39896634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4231257148"/>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13783351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a:p>
        </p:txBody>
      </p:sp>
    </p:spTree>
    <p:extLst>
      <p:ext uri="{BB962C8B-B14F-4D97-AF65-F5344CB8AC3E}">
        <p14:creationId xmlns:p14="http://schemas.microsoft.com/office/powerpoint/2010/main" val="73089447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ct val="0"/>
              </a:spcAft>
              <a:buNone/>
            </a:pPr>
            <a:r>
              <a:rPr lang="en" sz="1200">
                <a:solidFill>
                  <a:schemeClr val="dk2"/>
                </a:solidFill>
                <a:latin typeface="Space Mono"/>
                <a:ea typeface="Space Mono"/>
                <a:cs typeface="Space Mono"/>
                <a:sym typeface="Space Mono"/>
              </a:rPr>
              <a:t>CREDITS: This presentation template was created by </a:t>
            </a:r>
            <a:r>
              <a:rPr lang="en" sz="1200" b="1">
                <a:solidFill>
                  <a:schemeClr val="dk2"/>
                </a:solidFill>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lang="en" sz="1200">
                <a:solidFill>
                  <a:schemeClr val="dk2"/>
                </a:solidFill>
                <a:latin typeface="Space Mono"/>
                <a:ea typeface="Space Mono"/>
                <a:cs typeface="Space Mono"/>
                <a:sym typeface="Space Mono"/>
              </a:rPr>
              <a:t>, including icons by </a:t>
            </a:r>
            <a:r>
              <a:rPr lang="en" sz="1200" b="1">
                <a:solidFill>
                  <a:schemeClr val="dk2"/>
                </a:solidFill>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lang="en" sz="1200">
                <a:solidFill>
                  <a:schemeClr val="dk2"/>
                </a:solidFill>
                <a:latin typeface="Space Mono"/>
                <a:ea typeface="Space Mono"/>
                <a:cs typeface="Space Mono"/>
                <a:sym typeface="Space Mono"/>
              </a:rPr>
              <a:t>, and infographics &amp; images by </a:t>
            </a:r>
            <a:r>
              <a:rPr lang="en" sz="1200" b="1">
                <a:solidFill>
                  <a:schemeClr val="dk2"/>
                </a:solidFill>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lang="en" sz="1200">
                <a:solidFill>
                  <a:schemeClr val="dk2"/>
                </a:solidFill>
                <a:latin typeface="Space Mono"/>
                <a:ea typeface="Space Mono"/>
                <a:cs typeface="Space Mono"/>
                <a:sym typeface="Space Mono"/>
              </a:rPr>
              <a:t>. </a:t>
            </a:r>
            <a:endParaRPr sz="1200">
              <a:solidFill>
                <a:schemeClr val="dk2"/>
              </a:solidFill>
              <a:latin typeface="Space Mono"/>
              <a:ea typeface="Space Mono"/>
              <a:cs typeface="Space Mono"/>
              <a:sym typeface="Space Mono"/>
            </a:endParaRPr>
          </a:p>
          <a:p>
            <a:pPr marL="0" lvl="0" indent="0" algn="ctr" rtl="0">
              <a:spcBef>
                <a:spcPts val="400"/>
              </a:spcBef>
              <a:spcAft>
                <a:spcPct val="0"/>
              </a:spcAft>
              <a:buNone/>
            </a:pPr>
            <a:endParaRPr sz="1200" b="1">
              <a:solidFill>
                <a:schemeClr val="dk2"/>
              </a:solidFill>
              <a:latin typeface="Space Mono"/>
              <a:ea typeface="Space Mono"/>
              <a:cs typeface="Space Mono"/>
              <a:sym typeface="Space Mono"/>
            </a:endParaRPr>
          </a:p>
        </p:txBody>
      </p:sp>
    </p:spTree>
    <p:extLst>
      <p:ext uri="{BB962C8B-B14F-4D97-AF65-F5344CB8AC3E}">
        <p14:creationId xmlns:p14="http://schemas.microsoft.com/office/powerpoint/2010/main" val="51346277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67876278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4536459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545807918"/>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970703643"/>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6589485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155601759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4984D-1BCC-43B7-8125-090264F0260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DB6BD2F-AF26-4945-930F-20D29E77351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968F34-802C-470F-962F-EA76D322301E}"/>
              </a:ext>
            </a:extLst>
          </p:cNvPr>
          <p:cNvSpPr>
            <a:spLocks noGrp="1"/>
          </p:cNvSpPr>
          <p:nvPr>
            <p:ph type="dt" sz="half" idx="10"/>
          </p:nvPr>
        </p:nvSpPr>
        <p:spPr/>
        <p:txBody>
          <a:bodyPr/>
          <a:lstStyle/>
          <a:p>
            <a:fld id="{963DAA46-5502-4F29-84AD-2E7B1A33F1E7}" type="datetimeFigureOut">
              <a:rPr lang="en-GB" smtClean="0"/>
              <a:t>21/06/2024</a:t>
            </a:fld>
            <a:endParaRPr lang="en-GB"/>
          </a:p>
        </p:txBody>
      </p:sp>
      <p:sp>
        <p:nvSpPr>
          <p:cNvPr id="5" name="Footer Placeholder 4">
            <a:extLst>
              <a:ext uri="{FF2B5EF4-FFF2-40B4-BE49-F238E27FC236}">
                <a16:creationId xmlns:a16="http://schemas.microsoft.com/office/drawing/2014/main" id="{DBF0ECC5-4FC0-4D14-B1DC-06A10CA1C6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AE8C83-4AD4-4647-AA4B-54E9805F5D96}"/>
              </a:ext>
            </a:extLst>
          </p:cNvPr>
          <p:cNvSpPr>
            <a:spLocks noGrp="1"/>
          </p:cNvSpPr>
          <p:nvPr>
            <p:ph type="sldNum" sz="quarter" idx="12"/>
          </p:nvPr>
        </p:nvSpPr>
        <p:spPr/>
        <p:txBody>
          <a:bodyPr/>
          <a:lstStyle/>
          <a:p>
            <a:fld id="{8D22A9A1-F815-4053-A916-E255EA169F88}" type="slidenum">
              <a:rPr lang="en-GB" smtClean="0"/>
              <a:t>‹#›</a:t>
            </a:fld>
            <a:endParaRPr lang="en-GB"/>
          </a:p>
        </p:txBody>
      </p:sp>
    </p:spTree>
    <p:extLst>
      <p:ext uri="{BB962C8B-B14F-4D97-AF65-F5344CB8AC3E}">
        <p14:creationId xmlns:p14="http://schemas.microsoft.com/office/powerpoint/2010/main" val="411950080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135036213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1">
  <p:cSld name="SECTION 1">
    <p:bg>
      <p:bgPr>
        <a:solidFill>
          <a:schemeClr val="accent6"/>
        </a:solidFill>
        <a:effectLst/>
      </p:bgPr>
    </p:bg>
    <p:spTree>
      <p:nvGrpSpPr>
        <p:cNvPr id="1" name="Shape 43"/>
        <p:cNvGrpSpPr/>
        <p:nvPr/>
      </p:nvGrpSpPr>
      <p:grpSpPr>
        <a:xfrm>
          <a:off x="0" y="0"/>
          <a:ext cx="0" cy="0"/>
          <a:chOff x="0" y="0"/>
          <a:chExt cx="0" cy="0"/>
        </a:xfrm>
      </p:grpSpPr>
      <p:pic>
        <p:nvPicPr>
          <p:cNvPr id="44" name="Google Shape;44;p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45" name="Google Shape;45;p6"/>
          <p:cNvSpPr txBox="1">
            <a:spLocks noGrp="1"/>
          </p:cNvSpPr>
          <p:nvPr>
            <p:ph type="title"/>
          </p:nvPr>
        </p:nvSpPr>
        <p:spPr>
          <a:xfrm>
            <a:off x="6927433" y="3757633"/>
            <a:ext cx="3889200" cy="1122400"/>
          </a:xfrm>
          <a:prstGeom prst="rect">
            <a:avLst/>
          </a:prstGeom>
        </p:spPr>
        <p:txBody>
          <a:bodyPr spcFirstLastPara="1" wrap="square" lIns="91425" tIns="91425" rIns="91425" bIns="91425" anchor="ctr" anchorCtr="0">
            <a:noAutofit/>
          </a:bodyPr>
          <a:lstStyle>
            <a:lvl1pPr lvl="0" algn="r" rtl="0">
              <a:spcBef>
                <a:spcPct val="0"/>
              </a:spcBef>
              <a:spcAft>
                <a:spcPct val="0"/>
              </a:spcAft>
              <a:buClr>
                <a:schemeClr val="dk2"/>
              </a:buClr>
              <a:buSzPts val="3600"/>
              <a:buNone/>
              <a:defRPr sz="4800">
                <a:solidFill>
                  <a:schemeClr val="dk2"/>
                </a:solidFill>
              </a:defRPr>
            </a:lvl1pPr>
            <a:lvl2pPr lvl="1" algn="r" rtl="0">
              <a:spcBef>
                <a:spcPct val="0"/>
              </a:spcBef>
              <a:spcAft>
                <a:spcPct val="0"/>
              </a:spcAft>
              <a:buClr>
                <a:schemeClr val="dk2"/>
              </a:buClr>
              <a:buSzPts val="2400"/>
              <a:buNone/>
              <a:defRPr sz="3200">
                <a:solidFill>
                  <a:schemeClr val="dk2"/>
                </a:solidFill>
              </a:defRPr>
            </a:lvl2pPr>
            <a:lvl3pPr lvl="2" algn="r" rtl="0">
              <a:spcBef>
                <a:spcPct val="0"/>
              </a:spcBef>
              <a:spcAft>
                <a:spcPct val="0"/>
              </a:spcAft>
              <a:buClr>
                <a:schemeClr val="dk2"/>
              </a:buClr>
              <a:buSzPts val="2400"/>
              <a:buNone/>
              <a:defRPr sz="3200">
                <a:solidFill>
                  <a:schemeClr val="dk2"/>
                </a:solidFill>
              </a:defRPr>
            </a:lvl3pPr>
            <a:lvl4pPr lvl="3" algn="r" rtl="0">
              <a:spcBef>
                <a:spcPct val="0"/>
              </a:spcBef>
              <a:spcAft>
                <a:spcPct val="0"/>
              </a:spcAft>
              <a:buClr>
                <a:schemeClr val="dk2"/>
              </a:buClr>
              <a:buSzPts val="2400"/>
              <a:buNone/>
              <a:defRPr sz="3200">
                <a:solidFill>
                  <a:schemeClr val="dk2"/>
                </a:solidFill>
              </a:defRPr>
            </a:lvl4pPr>
            <a:lvl5pPr lvl="4" algn="r" rtl="0">
              <a:spcBef>
                <a:spcPct val="0"/>
              </a:spcBef>
              <a:spcAft>
                <a:spcPct val="0"/>
              </a:spcAft>
              <a:buClr>
                <a:schemeClr val="dk2"/>
              </a:buClr>
              <a:buSzPts val="2400"/>
              <a:buNone/>
              <a:defRPr sz="3200">
                <a:solidFill>
                  <a:schemeClr val="dk2"/>
                </a:solidFill>
              </a:defRPr>
            </a:lvl5pPr>
            <a:lvl6pPr lvl="5" algn="r" rtl="0">
              <a:spcBef>
                <a:spcPct val="0"/>
              </a:spcBef>
              <a:spcAft>
                <a:spcPct val="0"/>
              </a:spcAft>
              <a:buClr>
                <a:schemeClr val="dk2"/>
              </a:buClr>
              <a:buSzPts val="2400"/>
              <a:buNone/>
              <a:defRPr sz="3200">
                <a:solidFill>
                  <a:schemeClr val="dk2"/>
                </a:solidFill>
              </a:defRPr>
            </a:lvl6pPr>
            <a:lvl7pPr lvl="6" algn="r" rtl="0">
              <a:spcBef>
                <a:spcPct val="0"/>
              </a:spcBef>
              <a:spcAft>
                <a:spcPct val="0"/>
              </a:spcAft>
              <a:buClr>
                <a:schemeClr val="dk2"/>
              </a:buClr>
              <a:buSzPts val="2400"/>
              <a:buNone/>
              <a:defRPr sz="3200">
                <a:solidFill>
                  <a:schemeClr val="dk2"/>
                </a:solidFill>
              </a:defRPr>
            </a:lvl7pPr>
            <a:lvl8pPr lvl="7" algn="r" rtl="0">
              <a:spcBef>
                <a:spcPct val="0"/>
              </a:spcBef>
              <a:spcAft>
                <a:spcPct val="0"/>
              </a:spcAft>
              <a:buClr>
                <a:schemeClr val="dk2"/>
              </a:buClr>
              <a:buSzPts val="2400"/>
              <a:buNone/>
              <a:defRPr sz="3200">
                <a:solidFill>
                  <a:schemeClr val="dk2"/>
                </a:solidFill>
              </a:defRPr>
            </a:lvl8pPr>
            <a:lvl9pPr lvl="8" algn="r" rtl="0">
              <a:spcBef>
                <a:spcPct val="0"/>
              </a:spcBef>
              <a:spcAft>
                <a:spcPct val="0"/>
              </a:spcAft>
              <a:buClr>
                <a:schemeClr val="dk2"/>
              </a:buClr>
              <a:buSzPts val="2400"/>
              <a:buNone/>
              <a:defRPr sz="3200">
                <a:solidFill>
                  <a:schemeClr val="dk2"/>
                </a:solidFill>
              </a:defRPr>
            </a:lvl9pPr>
          </a:lstStyle>
          <a:p>
            <a:endParaRPr/>
          </a:p>
        </p:txBody>
      </p:sp>
      <p:sp>
        <p:nvSpPr>
          <p:cNvPr id="46" name="Google Shape;46;p6"/>
          <p:cNvSpPr txBox="1">
            <a:spLocks noGrp="1"/>
          </p:cNvSpPr>
          <p:nvPr>
            <p:ph type="subTitle" idx="1"/>
          </p:nvPr>
        </p:nvSpPr>
        <p:spPr>
          <a:xfrm>
            <a:off x="7713900" y="5269395"/>
            <a:ext cx="3102800" cy="1581200"/>
          </a:xfrm>
          <a:prstGeom prst="rect">
            <a:avLst/>
          </a:prstGeom>
        </p:spPr>
        <p:txBody>
          <a:bodyPr spcFirstLastPara="1" wrap="square" lIns="91425" tIns="91425" rIns="91425" bIns="91425" anchor="t" anchorCtr="0">
            <a:noAutofit/>
          </a:bodyPr>
          <a:lstStyle>
            <a:lvl1pPr lvl="0" algn="r" rtl="0">
              <a:lnSpc>
                <a:spcPct val="100000"/>
              </a:lnSpc>
              <a:spcBef>
                <a:spcPct val="0"/>
              </a:spcBef>
              <a:spcAft>
                <a:spcPct val="0"/>
              </a:spcAft>
              <a:buClr>
                <a:schemeClr val="dk2"/>
              </a:buClr>
              <a:buSzPts val="1100"/>
              <a:buNone/>
              <a:defRPr sz="1467">
                <a:solidFill>
                  <a:schemeClr val="dk2"/>
                </a:solidFill>
              </a:defRPr>
            </a:lvl1pPr>
            <a:lvl2pPr lvl="1" algn="r" rtl="0">
              <a:lnSpc>
                <a:spcPct val="100000"/>
              </a:lnSpc>
              <a:spcBef>
                <a:spcPct val="0"/>
              </a:spcBef>
              <a:spcAft>
                <a:spcPct val="0"/>
              </a:spcAft>
              <a:buClr>
                <a:schemeClr val="dk2"/>
              </a:buClr>
              <a:buSzPts val="1100"/>
              <a:buNone/>
              <a:defRPr sz="1467">
                <a:solidFill>
                  <a:schemeClr val="dk2"/>
                </a:solidFill>
              </a:defRPr>
            </a:lvl2pPr>
            <a:lvl3pPr lvl="2" algn="r" rtl="0">
              <a:lnSpc>
                <a:spcPct val="100000"/>
              </a:lnSpc>
              <a:spcBef>
                <a:spcPct val="0"/>
              </a:spcBef>
              <a:spcAft>
                <a:spcPct val="0"/>
              </a:spcAft>
              <a:buClr>
                <a:schemeClr val="dk2"/>
              </a:buClr>
              <a:buSzPts val="1100"/>
              <a:buNone/>
              <a:defRPr sz="1467">
                <a:solidFill>
                  <a:schemeClr val="dk2"/>
                </a:solidFill>
              </a:defRPr>
            </a:lvl3pPr>
            <a:lvl4pPr lvl="3" algn="r" rtl="0">
              <a:lnSpc>
                <a:spcPct val="100000"/>
              </a:lnSpc>
              <a:spcBef>
                <a:spcPct val="0"/>
              </a:spcBef>
              <a:spcAft>
                <a:spcPct val="0"/>
              </a:spcAft>
              <a:buClr>
                <a:schemeClr val="dk2"/>
              </a:buClr>
              <a:buSzPts val="1100"/>
              <a:buNone/>
              <a:defRPr sz="1467">
                <a:solidFill>
                  <a:schemeClr val="dk2"/>
                </a:solidFill>
              </a:defRPr>
            </a:lvl4pPr>
            <a:lvl5pPr lvl="4" algn="r" rtl="0">
              <a:lnSpc>
                <a:spcPct val="100000"/>
              </a:lnSpc>
              <a:spcBef>
                <a:spcPct val="0"/>
              </a:spcBef>
              <a:spcAft>
                <a:spcPct val="0"/>
              </a:spcAft>
              <a:buClr>
                <a:schemeClr val="dk2"/>
              </a:buClr>
              <a:buSzPts val="1100"/>
              <a:buNone/>
              <a:defRPr sz="1467">
                <a:solidFill>
                  <a:schemeClr val="dk2"/>
                </a:solidFill>
              </a:defRPr>
            </a:lvl5pPr>
            <a:lvl6pPr lvl="5" algn="r" rtl="0">
              <a:lnSpc>
                <a:spcPct val="100000"/>
              </a:lnSpc>
              <a:spcBef>
                <a:spcPct val="0"/>
              </a:spcBef>
              <a:spcAft>
                <a:spcPct val="0"/>
              </a:spcAft>
              <a:buClr>
                <a:schemeClr val="dk2"/>
              </a:buClr>
              <a:buSzPts val="1100"/>
              <a:buNone/>
              <a:defRPr sz="1467">
                <a:solidFill>
                  <a:schemeClr val="dk2"/>
                </a:solidFill>
              </a:defRPr>
            </a:lvl6pPr>
            <a:lvl7pPr lvl="6" algn="r" rtl="0">
              <a:lnSpc>
                <a:spcPct val="100000"/>
              </a:lnSpc>
              <a:spcBef>
                <a:spcPct val="0"/>
              </a:spcBef>
              <a:spcAft>
                <a:spcPct val="0"/>
              </a:spcAft>
              <a:buClr>
                <a:schemeClr val="dk2"/>
              </a:buClr>
              <a:buSzPts val="1100"/>
              <a:buNone/>
              <a:defRPr sz="1467">
                <a:solidFill>
                  <a:schemeClr val="dk2"/>
                </a:solidFill>
              </a:defRPr>
            </a:lvl7pPr>
            <a:lvl8pPr lvl="7" algn="r" rtl="0">
              <a:lnSpc>
                <a:spcPct val="100000"/>
              </a:lnSpc>
              <a:spcBef>
                <a:spcPct val="0"/>
              </a:spcBef>
              <a:spcAft>
                <a:spcPct val="0"/>
              </a:spcAft>
              <a:buClr>
                <a:schemeClr val="dk2"/>
              </a:buClr>
              <a:buSzPts val="1100"/>
              <a:buNone/>
              <a:defRPr sz="1467">
                <a:solidFill>
                  <a:schemeClr val="dk2"/>
                </a:solidFill>
              </a:defRPr>
            </a:lvl8pPr>
            <a:lvl9pPr lvl="8" algn="r"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47" name="Google Shape;47;p6"/>
          <p:cNvSpPr txBox="1">
            <a:spLocks noGrp="1"/>
          </p:cNvSpPr>
          <p:nvPr>
            <p:ph type="title" idx="2" hasCustomPrompt="1"/>
          </p:nvPr>
        </p:nvSpPr>
        <p:spPr>
          <a:xfrm>
            <a:off x="8148907" y="2032984"/>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6000"/>
              <a:buNone/>
              <a:defRPr sz="8000">
                <a:solidFill>
                  <a:schemeClr val="dk2"/>
                </a:solidFill>
              </a:defRPr>
            </a:lvl1pPr>
            <a:lvl2pPr lvl="1" algn="ctr" rtl="0">
              <a:spcBef>
                <a:spcPct val="0"/>
              </a:spcBef>
              <a:spcAft>
                <a:spcPct val="0"/>
              </a:spcAft>
              <a:buClr>
                <a:schemeClr val="dk2"/>
              </a:buClr>
              <a:buSzPts val="6000"/>
              <a:buNone/>
              <a:defRPr sz="8000">
                <a:solidFill>
                  <a:schemeClr val="dk2"/>
                </a:solidFill>
              </a:defRPr>
            </a:lvl2pPr>
            <a:lvl3pPr lvl="2" algn="ctr" rtl="0">
              <a:spcBef>
                <a:spcPct val="0"/>
              </a:spcBef>
              <a:spcAft>
                <a:spcPct val="0"/>
              </a:spcAft>
              <a:buClr>
                <a:schemeClr val="dk2"/>
              </a:buClr>
              <a:buSzPts val="6000"/>
              <a:buNone/>
              <a:defRPr sz="8000">
                <a:solidFill>
                  <a:schemeClr val="dk2"/>
                </a:solidFill>
              </a:defRPr>
            </a:lvl3pPr>
            <a:lvl4pPr lvl="3" algn="ctr" rtl="0">
              <a:spcBef>
                <a:spcPct val="0"/>
              </a:spcBef>
              <a:spcAft>
                <a:spcPct val="0"/>
              </a:spcAft>
              <a:buClr>
                <a:schemeClr val="dk2"/>
              </a:buClr>
              <a:buSzPts val="6000"/>
              <a:buNone/>
              <a:defRPr sz="8000">
                <a:solidFill>
                  <a:schemeClr val="dk2"/>
                </a:solidFill>
              </a:defRPr>
            </a:lvl4pPr>
            <a:lvl5pPr lvl="4" algn="ctr" rtl="0">
              <a:spcBef>
                <a:spcPct val="0"/>
              </a:spcBef>
              <a:spcAft>
                <a:spcPct val="0"/>
              </a:spcAft>
              <a:buClr>
                <a:schemeClr val="dk2"/>
              </a:buClr>
              <a:buSzPts val="6000"/>
              <a:buNone/>
              <a:defRPr sz="8000">
                <a:solidFill>
                  <a:schemeClr val="dk2"/>
                </a:solidFill>
              </a:defRPr>
            </a:lvl5pPr>
            <a:lvl6pPr lvl="5" algn="ctr" rtl="0">
              <a:spcBef>
                <a:spcPct val="0"/>
              </a:spcBef>
              <a:spcAft>
                <a:spcPct val="0"/>
              </a:spcAft>
              <a:buClr>
                <a:schemeClr val="dk2"/>
              </a:buClr>
              <a:buSzPts val="6000"/>
              <a:buNone/>
              <a:defRPr sz="8000">
                <a:solidFill>
                  <a:schemeClr val="dk2"/>
                </a:solidFill>
              </a:defRPr>
            </a:lvl6pPr>
            <a:lvl7pPr lvl="6" algn="ctr" rtl="0">
              <a:spcBef>
                <a:spcPct val="0"/>
              </a:spcBef>
              <a:spcAft>
                <a:spcPct val="0"/>
              </a:spcAft>
              <a:buClr>
                <a:schemeClr val="dk2"/>
              </a:buClr>
              <a:buSzPts val="6000"/>
              <a:buNone/>
              <a:defRPr sz="8000">
                <a:solidFill>
                  <a:schemeClr val="dk2"/>
                </a:solidFill>
              </a:defRPr>
            </a:lvl7pPr>
            <a:lvl8pPr lvl="7" algn="ctr" rtl="0">
              <a:spcBef>
                <a:spcPct val="0"/>
              </a:spcBef>
              <a:spcAft>
                <a:spcPct val="0"/>
              </a:spcAft>
              <a:buClr>
                <a:schemeClr val="dk2"/>
              </a:buClr>
              <a:buSzPts val="6000"/>
              <a:buNone/>
              <a:defRPr sz="8000">
                <a:solidFill>
                  <a:schemeClr val="dk2"/>
                </a:solidFill>
              </a:defRPr>
            </a:lvl8pPr>
            <a:lvl9pPr lvl="8" algn="ctr" rtl="0">
              <a:spcBef>
                <a:spcPct val="0"/>
              </a:spcBef>
              <a:spcAft>
                <a:spcPct val="0"/>
              </a:spcAft>
              <a:buClr>
                <a:schemeClr val="dk2"/>
              </a:buClr>
              <a:buSzPts val="6000"/>
              <a:buNone/>
              <a:defRPr sz="8000">
                <a:solidFill>
                  <a:schemeClr val="dk2"/>
                </a:solidFill>
              </a:defRPr>
            </a:lvl9pPr>
          </a:lstStyle>
          <a:p>
            <a:r>
              <a:t>xx%</a:t>
            </a:r>
          </a:p>
        </p:txBody>
      </p:sp>
      <p:cxnSp>
        <p:nvCxnSpPr>
          <p:cNvPr id="48" name="Google Shape;48;p6"/>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49" name="Google Shape;49;p6"/>
          <p:cNvCxnSpPr/>
          <p:nvPr/>
        </p:nvCxnSpPr>
        <p:spPr>
          <a:xfrm rot="10800000" flipH="1">
            <a:off x="12041633"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3342883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79516378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chemeClr val="accent2"/>
        </a:solidFill>
        <a:effectLst/>
      </p:bgPr>
    </p:bg>
    <p:spTree>
      <p:nvGrpSpPr>
        <p:cNvPr id="1" name="Shape 63"/>
        <p:cNvGrpSpPr/>
        <p:nvPr/>
      </p:nvGrpSpPr>
      <p:grpSpPr>
        <a:xfrm>
          <a:off x="0" y="0"/>
          <a:ext cx="0" cy="0"/>
          <a:chOff x="0" y="0"/>
          <a:chExt cx="0" cy="0"/>
        </a:xfrm>
      </p:grpSpPr>
      <p:pic>
        <p:nvPicPr>
          <p:cNvPr id="64" name="Google Shape;64;p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5" name="Google Shape;65;p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66" name="Google Shape;66;p8"/>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0470809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38530082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96621645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70770341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t>‹#›</a:t>
            </a:fld>
            <a:endParaRPr lang="en"/>
          </a:p>
        </p:txBody>
      </p:sp>
    </p:spTree>
    <p:extLst>
      <p:ext uri="{BB962C8B-B14F-4D97-AF65-F5344CB8AC3E}">
        <p14:creationId xmlns:p14="http://schemas.microsoft.com/office/powerpoint/2010/main" val="220600826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 id="2147483669" r:id="rId8"/>
    <p:sldLayoutId id="2147483670"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27.xml"/><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Shape 261"/>
        <p:cNvGrpSpPr/>
        <p:nvPr/>
      </p:nvGrpSpPr>
      <p:grpSpPr>
        <a:xfrm>
          <a:off x="0" y="0"/>
          <a:ext cx="0" cy="0"/>
          <a:chOff x="0" y="0"/>
          <a:chExt cx="0" cy="0"/>
        </a:xfrm>
      </p:grpSpPr>
      <p:sp>
        <p:nvSpPr>
          <p:cNvPr id="262"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3"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4" name="Google Shape;264;p40"/>
          <p:cNvSpPr txBox="1">
            <a:spLocks noGrp="1"/>
          </p:cNvSpPr>
          <p:nvPr>
            <p:ph type="ctrTitle"/>
          </p:nvPr>
        </p:nvSpPr>
        <p:spPr>
          <a:xfrm>
            <a:off x="332508" y="2187305"/>
            <a:ext cx="11430001" cy="1757200"/>
          </a:xfrm>
          <a:prstGeom prst="rect">
            <a:avLst/>
          </a:prstGeom>
        </p:spPr>
        <p:txBody>
          <a:bodyPr spcFirstLastPara="1" wrap="square" lIns="121900" tIns="121900" rIns="121900" bIns="121900" anchor="b" anchorCtr="0">
            <a:noAutofit/>
          </a:bodyPr>
          <a:lstStyle/>
          <a:p>
            <a:pPr>
              <a:defRPr b="0" i="0"/>
            </a:pPr>
            <a:r>
              <a:rPr lang="1036" sz="5400"/>
              <a:t>Évaluations pratiques et de précision</a:t>
            </a:r>
            <a:endParaRPr sz="5400"/>
          </a:p>
        </p:txBody>
      </p:sp>
      <p:grpSp>
        <p:nvGrpSpPr>
          <p:cNvPr id="265" name="Google Shape;265;p40"/>
          <p:cNvGrpSpPr/>
          <p:nvPr/>
        </p:nvGrpSpPr>
        <p:grpSpPr>
          <a:xfrm>
            <a:off x="5615502" y="903002"/>
            <a:ext cx="1117732" cy="1151759"/>
            <a:chOff x="-17896149" y="3709300"/>
            <a:chExt cx="305625" cy="305625"/>
          </a:xfrm>
        </p:grpSpPr>
        <p:sp>
          <p:nvSpPr>
            <p:cNvPr id="266"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7"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8"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9"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grpSp>
      <p:sp>
        <p:nvSpPr>
          <p:cNvPr id="270" name="Google Shape;270;p40"/>
          <p:cNvSpPr txBox="1"/>
          <p:nvPr/>
        </p:nvSpPr>
        <p:spPr>
          <a:xfrm>
            <a:off x="1479497" y="3770829"/>
            <a:ext cx="9795963" cy="1260958"/>
          </a:xfrm>
          <a:prstGeom prst="rect">
            <a:avLst/>
          </a:prstGeom>
          <a:noFill/>
          <a:ln>
            <a:noFill/>
          </a:ln>
        </p:spPr>
        <p:txBody>
          <a:bodyPr spcFirstLastPara="1" wrap="square" lIns="121900" tIns="121900" rIns="121900" bIns="121900" anchor="t" anchorCtr="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3333" b="0" i="1" u="none" strike="noStrike" kern="1200" cap="none" spc="0" normalizeH="0" baseline="0" noProof="0">
                <a:ln>
                  <a:noFill/>
                </a:ln>
                <a:solidFill>
                  <a:srgbClr val="FFEDD9"/>
                </a:solidFill>
                <a:effectLst/>
                <a:uLnTx/>
                <a:uFillTx/>
                <a:latin typeface="Space Mono"/>
                <a:ea typeface="Space Mono"/>
                <a:cs typeface="Space Mono"/>
                <a:sym typeface="Space Mono"/>
              </a:rPr>
              <a:t>Une approche des évaluations d’impact des programmes de lutte contre la schistosomiase</a:t>
            </a:r>
            <a:endParaRPr kumimoji="0" sz="3333" b="0" i="1"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
        <p:nvSpPr>
          <p:cNvPr id="2" name="TextBox 1"/>
          <p:cNvSpPr txBox="1"/>
          <p:nvPr/>
        </p:nvSpPr>
        <p:spPr>
          <a:xfrm>
            <a:off x="3279922" y="5428857"/>
            <a:ext cx="5858013" cy="640720"/>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3600" b="0" i="0" u="none" strike="noStrike" kern="1200" cap="none" spc="0" normalizeH="0" baseline="0" noProof="0">
                <a:ln>
                  <a:noFill/>
                </a:ln>
                <a:solidFill>
                  <a:srgbClr val="FFEDD9"/>
                </a:solidFill>
                <a:effectLst/>
                <a:uLnTx/>
                <a:uFillTx/>
                <a:latin typeface="Arial"/>
                <a:ea typeface="+mn-ea"/>
                <a:cs typeface="+mn-cs"/>
              </a:rPr>
              <a:t>Éthique et consentement</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10090892" cy="1122400"/>
          </a:xfrm>
        </p:spPr>
        <p:txBody>
          <a:bodyPr/>
          <a:lstStyle/>
          <a:p>
            <a:pPr algn="ctr">
              <a:defRPr b="0" i="0"/>
            </a:pPr>
            <a:r>
              <a:rPr lang="1036" dirty="0"/>
              <a:t>Qu'est-ce que le consentement éclairé ?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13519" cy="6536871"/>
          </a:xfrm>
          <a:prstGeom prst="rect">
            <a:avLst/>
          </a:prstGeom>
          <a:noFill/>
        </p:spPr>
        <p:txBody>
          <a:bodyPr wrap="square" rtlCol="0">
            <a:spAutoFit/>
          </a:bodyPr>
          <a:lstStyle/>
          <a:p>
            <a:pPr marL="0" lvl="1">
              <a:spcAft>
                <a:spcPts val="2400"/>
              </a:spcAft>
              <a:defRPr b="0" i="0"/>
            </a:pPr>
            <a:r>
              <a:rPr lang="1036" sz="2500">
                <a:solidFill>
                  <a:schemeClr val="accent2">
                    <a:lumMod val="60000"/>
                    <a:lumOff val="40000"/>
                  </a:schemeClr>
                </a:solidFill>
                <a:latin typeface="Space Mono"/>
              </a:rPr>
              <a:t>Le consentement éclairé signifie....</a:t>
            </a:r>
          </a:p>
          <a:p>
            <a:pPr marL="342900" lvl="1" indent="-342900">
              <a:spcAft>
                <a:spcPts val="2400"/>
              </a:spcAft>
              <a:buFont typeface="Wingdings" panose="05000000000000000000" pitchFamily="2" charset="2"/>
              <a:buChar char="à"/>
              <a:defRPr b="0" i="0"/>
            </a:pPr>
            <a:r>
              <a:rPr lang="1036" sz="2500">
                <a:solidFill>
                  <a:schemeClr val="accent5">
                    <a:lumMod val="20000"/>
                    <a:lumOff val="80000"/>
                  </a:schemeClr>
                </a:solidFill>
                <a:latin typeface="Space Mono"/>
                <a:sym typeface="Wingdings" panose="05000000000000000000" pitchFamily="2" charset="2"/>
              </a:rPr>
              <a:t>Fournir aux participants potentiels </a:t>
            </a:r>
            <a:r>
              <a:rPr lang="1036" sz="2500" u="sng">
                <a:solidFill>
                  <a:schemeClr val="accent5">
                    <a:lumMod val="20000"/>
                    <a:lumOff val="80000"/>
                  </a:schemeClr>
                </a:solidFill>
                <a:latin typeface="Space Mono"/>
                <a:sym typeface="Wingdings" panose="05000000000000000000" pitchFamily="2" charset="2"/>
              </a:rPr>
              <a:t>les informations dont ils ont besoin</a:t>
            </a:r>
            <a:r>
              <a:rPr lang="1036" sz="2500">
                <a:solidFill>
                  <a:schemeClr val="accent5">
                    <a:lumMod val="20000"/>
                    <a:lumOff val="80000"/>
                  </a:schemeClr>
                </a:solidFill>
                <a:latin typeface="Space Mono"/>
                <a:sym typeface="Wingdings" panose="05000000000000000000" pitchFamily="2" charset="2"/>
              </a:rPr>
              <a:t>, d'une manière qu'ils </a:t>
            </a:r>
            <a:r>
              <a:rPr lang="1036" sz="2500" u="sng">
                <a:solidFill>
                  <a:schemeClr val="accent5">
                    <a:lumMod val="20000"/>
                    <a:lumOff val="80000"/>
                  </a:schemeClr>
                </a:solidFill>
                <a:latin typeface="Space Mono"/>
                <a:sym typeface="Wingdings" panose="05000000000000000000" pitchFamily="2" charset="2"/>
              </a:rPr>
              <a:t>peuvent comprendre</a:t>
            </a:r>
            <a:r>
              <a:rPr lang="1036" sz="2500">
                <a:solidFill>
                  <a:schemeClr val="accent5">
                    <a:lumMod val="20000"/>
                    <a:lumOff val="80000"/>
                  </a:schemeClr>
                </a:solidFill>
                <a:latin typeface="Space Mono"/>
                <a:sym typeface="Wingdings" panose="05000000000000000000" pitchFamily="2" charset="2"/>
              </a:rPr>
              <a:t>, afin qu'ils puissent prendre une </a:t>
            </a:r>
            <a:r>
              <a:rPr lang="1036" sz="2500" u="sng">
                <a:solidFill>
                  <a:schemeClr val="accent5">
                    <a:lumMod val="20000"/>
                    <a:lumOff val="80000"/>
                  </a:schemeClr>
                </a:solidFill>
                <a:latin typeface="Space Mono"/>
                <a:sym typeface="Wingdings" panose="05000000000000000000" pitchFamily="2" charset="2"/>
              </a:rPr>
              <a:t>décision éclairée </a:t>
            </a:r>
            <a:r>
              <a:rPr lang="1036" sz="2500">
                <a:solidFill>
                  <a:schemeClr val="accent5">
                    <a:lumMod val="20000"/>
                    <a:lumOff val="80000"/>
                  </a:schemeClr>
                </a:solidFill>
                <a:latin typeface="Space Mono"/>
                <a:sym typeface="Wingdings" panose="05000000000000000000" pitchFamily="2" charset="2"/>
              </a:rPr>
              <a:t>sur leur participation ou non à la recherche. </a:t>
            </a:r>
          </a:p>
          <a:p>
            <a:pPr marL="342900" lvl="1" indent="-342900">
              <a:spcAft>
                <a:spcPts val="2400"/>
              </a:spcAft>
              <a:buFont typeface="Wingdings" panose="05000000000000000000" pitchFamily="2" charset="2"/>
              <a:buChar char="à"/>
              <a:defRPr b="0" i="0"/>
            </a:pPr>
            <a:r>
              <a:rPr lang="1036" sz="2500">
                <a:solidFill>
                  <a:schemeClr val="accent5">
                    <a:lumMod val="20000"/>
                    <a:lumOff val="80000"/>
                  </a:schemeClr>
                </a:solidFill>
                <a:latin typeface="Space Mono"/>
                <a:sym typeface="Wingdings" panose="05000000000000000000" pitchFamily="2" charset="2"/>
              </a:rPr>
              <a:t>Veiller à ce que chaque participant soit clairement informé des objectifs de la recherche, de ce qui va se passer, des risques éventuels, de la possibilité de participer ou de se rétracter à tout moment sans conséquences. </a:t>
            </a:r>
          </a:p>
          <a:p>
            <a:pPr marL="342900" lvl="1" indent="-342900">
              <a:spcAft>
                <a:spcPts val="1500"/>
              </a:spcAft>
              <a:buFont typeface="Wingdings" panose="05000000000000000000" pitchFamily="2" charset="2"/>
              <a:buChar char="à"/>
              <a:defRPr b="0" i="0"/>
            </a:pPr>
            <a:r>
              <a:rPr lang="1036" sz="2500">
                <a:solidFill>
                  <a:schemeClr val="accent5">
                    <a:lumMod val="20000"/>
                    <a:lumOff val="80000"/>
                  </a:schemeClr>
                </a:solidFill>
                <a:latin typeface="Space Mono"/>
                <a:sym typeface="Wingdings" panose="05000000000000000000" pitchFamily="2" charset="2"/>
              </a:rPr>
              <a:t>Donner aux participants la possibilité de poser des questions en permanence. </a:t>
            </a:r>
          </a:p>
          <a:p>
            <a:pPr marL="342900" lvl="1" indent="-342900">
              <a:spcAft>
                <a:spcPts val="1500"/>
              </a:spcAft>
              <a:buFont typeface="Wingdings" panose="05000000000000000000" pitchFamily="2" charset="2"/>
              <a:buChar char="à"/>
            </a:pPr>
            <a:endParaRPr lang="en-GB" sz="2500">
              <a:solidFill>
                <a:schemeClr val="accent5">
                  <a:lumMod val="20000"/>
                  <a:lumOff val="80000"/>
                </a:schemeClr>
              </a:solidFill>
              <a:latin typeface="Space Mono"/>
              <a:sym typeface="Wingdings" panose="05000000000000000000" pitchFamily="2" charset="2"/>
            </a:endParaRPr>
          </a:p>
          <a:p>
            <a:pPr marL="0" lvl="1">
              <a:spcAft>
                <a:spcPts val="1500"/>
              </a:spcAft>
            </a:pPr>
            <a:endParaRPr lang="en-GB" sz="2500">
              <a:solidFill>
                <a:schemeClr val="accent5">
                  <a:lumMod val="20000"/>
                  <a:lumOff val="80000"/>
                </a:schemeClr>
              </a:solidFill>
              <a:latin typeface="Space Mono"/>
              <a:sym typeface="Wingdings" panose="05000000000000000000" pitchFamily="2" charset="2"/>
            </a:endParaRPr>
          </a:p>
          <a:p>
            <a:pPr marL="0" lvl="1">
              <a:spcAft>
                <a:spcPts val="1500"/>
              </a:spcAft>
            </a:pPr>
            <a:endParaRPr lang="en-GB" sz="2500">
              <a:solidFill>
                <a:schemeClr val="accent5">
                  <a:lumMod val="20000"/>
                  <a:lumOff val="80000"/>
                </a:schemeClr>
              </a:solidFill>
              <a:latin typeface="Space Mono"/>
            </a:endParaRPr>
          </a:p>
        </p:txBody>
      </p:sp>
    </p:spTree>
    <p:extLst>
      <p:ext uri="{BB962C8B-B14F-4D97-AF65-F5344CB8AC3E}">
        <p14:creationId xmlns:p14="http://schemas.microsoft.com/office/powerpoint/2010/main" val="13200728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10101166" cy="1122400"/>
          </a:xfrm>
        </p:spPr>
        <p:txBody>
          <a:bodyPr/>
          <a:lstStyle/>
          <a:p>
            <a:pPr algn="ctr">
              <a:defRPr b="0" i="0"/>
            </a:pPr>
            <a:r>
              <a:rPr lang="1036" dirty="0"/>
              <a:t>Qu'est-ce que le consentement éclairé ?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02617" cy="3867203"/>
          </a:xfrm>
          <a:prstGeom prst="rect">
            <a:avLst/>
          </a:prstGeom>
          <a:noFill/>
        </p:spPr>
        <p:txBody>
          <a:bodyPr wrap="square" rtlCol="0">
            <a:spAutoFit/>
          </a:bodyPr>
          <a:lstStyle/>
          <a:p>
            <a:pPr marL="0" lvl="1">
              <a:spcAft>
                <a:spcPts val="1500"/>
              </a:spcAft>
              <a:defRPr b="0" i="0"/>
            </a:pPr>
            <a:r>
              <a:rPr lang="1036" sz="2500">
                <a:solidFill>
                  <a:schemeClr val="accent2">
                    <a:lumMod val="60000"/>
                    <a:lumOff val="40000"/>
                  </a:schemeClr>
                </a:solidFill>
                <a:latin typeface="Space Mono"/>
              </a:rPr>
              <a:t>Le consentement éclairé n’est PAS ce qui suit.....</a:t>
            </a:r>
          </a:p>
          <a:p>
            <a:pPr marL="342900" lvl="1" indent="-342900">
              <a:spcAft>
                <a:spcPts val="2400"/>
              </a:spcAft>
              <a:buFont typeface="Wingdings" panose="05000000000000000000" pitchFamily="2" charset="2"/>
              <a:buChar char="à"/>
              <a:defRPr b="0" i="0"/>
            </a:pPr>
            <a:r>
              <a:rPr lang="1036" sz="2500">
                <a:solidFill>
                  <a:schemeClr val="accent5">
                    <a:lumMod val="20000"/>
                    <a:lumOff val="80000"/>
                  </a:schemeClr>
                </a:solidFill>
                <a:latin typeface="Space Mono"/>
                <a:sym typeface="Wingdings" panose="05000000000000000000" pitchFamily="2" charset="2"/>
              </a:rPr>
              <a:t>  « vendre » l'étude de recherche aux participants</a:t>
            </a:r>
          </a:p>
          <a:p>
            <a:pPr marL="342900" lvl="1" indent="-342900">
              <a:spcAft>
                <a:spcPts val="2400"/>
              </a:spcAft>
              <a:buFont typeface="Wingdings" panose="05000000000000000000" pitchFamily="2" charset="2"/>
              <a:buChar char="à"/>
              <a:defRPr b="0" i="0"/>
            </a:pPr>
            <a:r>
              <a:rPr lang="1036" sz="2500">
                <a:solidFill>
                  <a:schemeClr val="accent5">
                    <a:lumMod val="20000"/>
                    <a:lumOff val="80000"/>
                  </a:schemeClr>
                </a:solidFill>
                <a:latin typeface="Space Mono"/>
                <a:sym typeface="Wingdings" panose="05000000000000000000" pitchFamily="2" charset="2"/>
              </a:rPr>
              <a:t>  dire ce qui est nécessaire pour obtenir la signature requise sur le formulaire de consentement</a:t>
            </a:r>
          </a:p>
          <a:p>
            <a:pPr marL="342900" lvl="1" indent="-342900">
              <a:spcAft>
                <a:spcPts val="2400"/>
              </a:spcAft>
              <a:buFont typeface="Wingdings" panose="05000000000000000000" pitchFamily="2" charset="2"/>
              <a:buChar char="à"/>
              <a:defRPr b="0" i="0"/>
            </a:pPr>
            <a:r>
              <a:rPr lang="1036" sz="2500">
                <a:solidFill>
                  <a:schemeClr val="accent5">
                    <a:lumMod val="20000"/>
                    <a:lumOff val="80000"/>
                  </a:schemeClr>
                </a:solidFill>
                <a:latin typeface="Space Mono"/>
                <a:sym typeface="Wingdings" panose="05000000000000000000" pitchFamily="2" charset="2"/>
              </a:rPr>
              <a:t> un barrage d'informations à sens unique, ponctuel, compliqué et jargonnant</a:t>
            </a:r>
          </a:p>
          <a:p>
            <a:pPr marL="342900" lvl="1" indent="-342900">
              <a:spcAft>
                <a:spcPts val="2400"/>
              </a:spcAft>
              <a:buFont typeface="Wingdings" panose="05000000000000000000" pitchFamily="2" charset="2"/>
              <a:buChar char="à"/>
              <a:defRPr b="0" i="0"/>
            </a:pPr>
            <a:r>
              <a:rPr lang="1036" sz="2500">
                <a:solidFill>
                  <a:schemeClr val="accent5">
                    <a:lumMod val="20000"/>
                    <a:lumOff val="80000"/>
                  </a:schemeClr>
                </a:solidFill>
                <a:latin typeface="Space Mono"/>
                <a:sym typeface="Wingdings" panose="05000000000000000000" pitchFamily="2" charset="2"/>
              </a:rPr>
              <a:t> un exercice à cocher au début de l'enquête</a:t>
            </a:r>
            <a:endParaRPr lang="en-GB" sz="2500">
              <a:solidFill>
                <a:schemeClr val="accent5">
                  <a:lumMod val="20000"/>
                  <a:lumOff val="80000"/>
                </a:schemeClr>
              </a:solidFill>
              <a:latin typeface="Space Mono"/>
            </a:endParaRPr>
          </a:p>
        </p:txBody>
      </p:sp>
    </p:spTree>
    <p:extLst>
      <p:ext uri="{BB962C8B-B14F-4D97-AF65-F5344CB8AC3E}">
        <p14:creationId xmlns:p14="http://schemas.microsoft.com/office/powerpoint/2010/main" val="75402864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6927433" y="3757633"/>
            <a:ext cx="3889200" cy="1122400"/>
          </a:xfrm>
          <a:prstGeom prst="rect">
            <a:avLst/>
          </a:prstGeom>
        </p:spPr>
        <p:txBody>
          <a:bodyPr spcFirstLastPara="1" wrap="square" lIns="121900" tIns="121900" rIns="121900" bIns="121900" anchor="ctr" anchorCtr="0">
            <a:noAutofit/>
          </a:bodyPr>
          <a:lstStyle/>
          <a:p>
            <a:pPr>
              <a:defRPr b="0" i="0"/>
            </a:pPr>
            <a:r>
              <a:rPr lang="1036"/>
              <a:t>Éthique de la recherche</a:t>
            </a:r>
            <a:endParaRPr/>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defRPr b="0" i="0"/>
            </a:pPr>
            <a:r>
              <a:rPr lang="1036"/>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pPr>
              <a:defRPr b="0" i="0"/>
            </a:pPr>
            <a:r>
              <a:rPr lang="1036"/>
              <a:t>I</a:t>
            </a:r>
            <a:endParaRPr/>
          </a:p>
        </p:txBody>
      </p:sp>
      <p:pic>
        <p:nvPicPr>
          <p:cNvPr id="3" name="Picture 2">
            <a:extLst>
              <a:ext uri="{FF2B5EF4-FFF2-40B4-BE49-F238E27FC236}">
                <a16:creationId xmlns:a16="http://schemas.microsoft.com/office/drawing/2014/main" id="{DA41239B-F7E4-4F8D-87EF-9C2EA655DB27}"/>
              </a:ext>
            </a:extLst>
          </p:cNvPr>
          <p:cNvPicPr>
            <a:picLocks noChangeAspect="1"/>
          </p:cNvPicPr>
          <p:nvPr/>
        </p:nvPicPr>
        <p:blipFill>
          <a:blip r:embed="rId3"/>
          <a:stretch>
            <a:fillRect/>
          </a:stretch>
        </p:blipFill>
        <p:spPr>
          <a:xfrm>
            <a:off x="1022350" y="676275"/>
            <a:ext cx="10629900" cy="5505450"/>
          </a:xfrm>
          <a:prstGeom prst="rect">
            <a:avLst/>
          </a:prstGeom>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a:t>Principes du consentement éclairé</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13519" cy="4383339"/>
          </a:xfrm>
          <a:prstGeom prst="rect">
            <a:avLst/>
          </a:prstGeom>
          <a:noFill/>
        </p:spPr>
        <p:txBody>
          <a:bodyPr wrap="square" rtlCol="0">
            <a:spAutoFit/>
          </a:bodyPr>
          <a:lstStyle/>
          <a:p>
            <a:pPr marL="342900" indent="-342900">
              <a:spcAft>
                <a:spcPts val="2000"/>
              </a:spcAft>
              <a:buFont typeface="Arial"/>
              <a:buChar char="•"/>
              <a:defRPr b="0" i="0"/>
            </a:pPr>
            <a:r>
              <a:rPr lang="1036" sz="2200">
                <a:solidFill>
                  <a:schemeClr val="accent5">
                    <a:lumMod val="20000"/>
                    <a:lumOff val="80000"/>
                  </a:schemeClr>
                </a:solidFill>
                <a:latin typeface="Space Mono"/>
              </a:rPr>
              <a:t>Le sujet/tuteur doit être </a:t>
            </a:r>
            <a:r>
              <a:rPr lang="1036" sz="2200" b="1">
                <a:solidFill>
                  <a:schemeClr val="accent5"/>
                </a:solidFill>
                <a:latin typeface="Space Mono"/>
              </a:rPr>
              <a:t>COMPETENT</a:t>
            </a:r>
            <a:r>
              <a:rPr lang="1036" sz="2200">
                <a:solidFill>
                  <a:schemeClr val="accent4">
                    <a:lumMod val="75000"/>
                  </a:schemeClr>
                </a:solidFill>
                <a:latin typeface="Space Mono"/>
              </a:rPr>
              <a:t> </a:t>
            </a:r>
            <a:r>
              <a:rPr lang="1036" sz="2200">
                <a:solidFill>
                  <a:schemeClr val="accent5">
                    <a:lumMod val="20000"/>
                    <a:lumOff val="80000"/>
                  </a:schemeClr>
                </a:solidFill>
                <a:latin typeface="Space Mono"/>
              </a:rPr>
              <a:t>dans la langue de communication.</a:t>
            </a:r>
          </a:p>
          <a:p>
            <a:pPr marL="342900" indent="-342900">
              <a:spcAft>
                <a:spcPts val="2000"/>
              </a:spcAft>
              <a:buFont typeface="Arial"/>
              <a:buChar char="•"/>
              <a:defRPr b="0" i="0"/>
            </a:pPr>
            <a:r>
              <a:rPr lang="1036" sz="2200">
                <a:solidFill>
                  <a:schemeClr val="accent5">
                    <a:lumMod val="20000"/>
                    <a:lumOff val="80000"/>
                  </a:schemeClr>
                </a:solidFill>
                <a:latin typeface="Space Mono"/>
              </a:rPr>
              <a:t>L'équipe de recherche doit </a:t>
            </a:r>
            <a:r>
              <a:rPr lang="1036" sz="2200" b="1">
                <a:solidFill>
                  <a:schemeClr val="accent5"/>
                </a:solidFill>
                <a:latin typeface="Space Mono"/>
              </a:rPr>
              <a:t>DIVULGUER</a:t>
            </a:r>
            <a:r>
              <a:rPr lang="1036" sz="2200">
                <a:solidFill>
                  <a:schemeClr val="accent5">
                    <a:lumMod val="20000"/>
                    <a:lumOff val="80000"/>
                  </a:schemeClr>
                </a:solidFill>
                <a:latin typeface="Space Mono"/>
              </a:rPr>
              <a:t> toutes les informations pertinentes au sujet.</a:t>
            </a:r>
          </a:p>
          <a:p>
            <a:pPr marL="342900" indent="-342900">
              <a:spcAft>
                <a:spcPts val="2000"/>
              </a:spcAft>
              <a:buFont typeface="Arial"/>
              <a:buChar char="•"/>
              <a:defRPr b="0" i="0"/>
            </a:pPr>
            <a:r>
              <a:rPr lang="1036" sz="2200">
                <a:solidFill>
                  <a:schemeClr val="accent5">
                    <a:lumMod val="20000"/>
                    <a:lumOff val="80000"/>
                  </a:schemeClr>
                </a:solidFill>
                <a:latin typeface="Space Mono"/>
              </a:rPr>
              <a:t>Le sujet doit </a:t>
            </a:r>
            <a:r>
              <a:rPr lang="1036" sz="2200" b="1">
                <a:solidFill>
                  <a:schemeClr val="accent5"/>
                </a:solidFill>
                <a:latin typeface="Space Mono"/>
              </a:rPr>
              <a:t>COMPRENDRE</a:t>
            </a:r>
            <a:r>
              <a:rPr lang="1036" sz="2200">
                <a:solidFill>
                  <a:schemeClr val="accent4">
                    <a:lumMod val="75000"/>
                  </a:schemeClr>
                </a:solidFill>
                <a:latin typeface="Space Mono"/>
              </a:rPr>
              <a:t> </a:t>
            </a:r>
            <a:r>
              <a:rPr lang="1036" sz="2200">
                <a:solidFill>
                  <a:schemeClr val="accent5">
                    <a:lumMod val="20000"/>
                    <a:lumOff val="80000"/>
                  </a:schemeClr>
                </a:solidFill>
                <a:latin typeface="Space Mono"/>
              </a:rPr>
              <a:t>les informations et en quoi sa participation à l'étude diffère des soins habituels.</a:t>
            </a:r>
          </a:p>
          <a:p>
            <a:pPr marL="342900" indent="-342900">
              <a:spcAft>
                <a:spcPts val="2000"/>
              </a:spcAft>
              <a:buFont typeface="Arial"/>
              <a:buChar char="•"/>
              <a:defRPr b="0" i="0"/>
            </a:pPr>
            <a:r>
              <a:rPr lang="1036" sz="2200">
                <a:solidFill>
                  <a:schemeClr val="accent5">
                    <a:lumMod val="20000"/>
                    <a:lumOff val="80000"/>
                  </a:schemeClr>
                </a:solidFill>
                <a:latin typeface="Space Mono"/>
              </a:rPr>
              <a:t>Le sujet doit </a:t>
            </a:r>
            <a:r>
              <a:rPr lang="1036" sz="2200" b="1">
                <a:solidFill>
                  <a:schemeClr val="accent5"/>
                </a:solidFill>
                <a:latin typeface="Space Mono"/>
              </a:rPr>
              <a:t>ACCEPTER</a:t>
            </a:r>
            <a:r>
              <a:rPr lang="1036" sz="2200">
                <a:solidFill>
                  <a:schemeClr val="accent3"/>
                </a:solidFill>
                <a:latin typeface="Space Mono"/>
              </a:rPr>
              <a:t> </a:t>
            </a:r>
            <a:r>
              <a:rPr lang="1036" sz="2200">
                <a:solidFill>
                  <a:schemeClr val="accent5">
                    <a:lumMod val="20000"/>
                    <a:lumOff val="80000"/>
                  </a:schemeClr>
                </a:solidFill>
                <a:latin typeface="Space Mono"/>
              </a:rPr>
              <a:t>les interventions/procédures proposées dans l'étude de recherche.</a:t>
            </a:r>
          </a:p>
          <a:p>
            <a:pPr marL="342900" indent="-342900">
              <a:spcAft>
                <a:spcPts val="2000"/>
              </a:spcAft>
              <a:buFont typeface="Arial"/>
              <a:buChar char="•"/>
              <a:defRPr b="0" i="0"/>
            </a:pPr>
            <a:r>
              <a:rPr lang="1036" sz="2200">
                <a:solidFill>
                  <a:schemeClr val="accent5">
                    <a:lumMod val="20000"/>
                    <a:lumOff val="80000"/>
                  </a:schemeClr>
                </a:solidFill>
                <a:latin typeface="Space Mono"/>
              </a:rPr>
              <a:t>L'accord du sujet doit être </a:t>
            </a:r>
            <a:r>
              <a:rPr lang="1036" sz="2200" b="1">
                <a:solidFill>
                  <a:schemeClr val="accent5"/>
                </a:solidFill>
                <a:latin typeface="Space Mono"/>
              </a:rPr>
              <a:t>VOLONTAIRE</a:t>
            </a:r>
            <a:r>
              <a:rPr lang="1036" sz="2200" b="0">
                <a:solidFill>
                  <a:schemeClr val="accent5"/>
                </a:solidFill>
                <a:latin typeface="Space Mono"/>
              </a:rPr>
              <a:t> </a:t>
            </a:r>
            <a:r>
              <a:rPr lang="1036" sz="2200">
                <a:solidFill>
                  <a:schemeClr val="accent5">
                    <a:lumMod val="20000"/>
                    <a:lumOff val="80000"/>
                  </a:schemeClr>
                </a:solidFill>
                <a:latin typeface="Space Mono"/>
              </a:rPr>
              <a:t>et libre de toute contrainte</a:t>
            </a:r>
          </a:p>
          <a:p>
            <a:pPr marL="342900" indent="-342900">
              <a:spcAft>
                <a:spcPts val="2000"/>
              </a:spcAft>
              <a:buFont typeface="Arial"/>
              <a:buChar char="•"/>
              <a:defRPr b="0" i="0"/>
            </a:pPr>
            <a:r>
              <a:rPr lang="1036" sz="2200">
                <a:solidFill>
                  <a:schemeClr val="accent5">
                    <a:lumMod val="20000"/>
                    <a:lumOff val="80000"/>
                  </a:schemeClr>
                </a:solidFill>
                <a:latin typeface="Space Mono"/>
              </a:rPr>
              <a:t>Le sujet doit être informé que, même après avoir volontairement accepté de participer, il peut </a:t>
            </a:r>
            <a:r>
              <a:rPr lang="1036" sz="2200" b="1">
                <a:solidFill>
                  <a:schemeClr val="accent5"/>
                </a:solidFill>
                <a:latin typeface="Space Mono"/>
              </a:rPr>
              <a:t>RETIRER</a:t>
            </a:r>
            <a:r>
              <a:rPr lang="1036" sz="2200" b="0">
                <a:solidFill>
                  <a:schemeClr val="accent5"/>
                </a:solidFill>
                <a:latin typeface="Space Mono"/>
              </a:rPr>
              <a:t> </a:t>
            </a:r>
            <a:r>
              <a:rPr lang="1036" sz="2200">
                <a:solidFill>
                  <a:schemeClr val="accent5">
                    <a:lumMod val="20000"/>
                    <a:lumOff val="80000"/>
                  </a:schemeClr>
                </a:solidFill>
                <a:latin typeface="Space Mono"/>
              </a:rPr>
              <a:t>son accord à tout moment sans pénalité.</a:t>
            </a:r>
          </a:p>
        </p:txBody>
      </p:sp>
    </p:spTree>
    <p:extLst>
      <p:ext uri="{BB962C8B-B14F-4D97-AF65-F5344CB8AC3E}">
        <p14:creationId xmlns:p14="http://schemas.microsoft.com/office/powerpoint/2010/main" val="72894567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5075434" y="3580984"/>
            <a:ext cx="5741266" cy="1122400"/>
          </a:xfrm>
          <a:prstGeom prst="rect">
            <a:avLst/>
          </a:prstGeom>
        </p:spPr>
        <p:txBody>
          <a:bodyPr spcFirstLastPara="1" wrap="square" lIns="121900" tIns="121900" rIns="121900" bIns="121900" anchor="ctr" anchorCtr="0">
            <a:noAutofit/>
          </a:bodyPr>
          <a:lstStyle/>
          <a:p>
            <a:pPr>
              <a:defRPr b="0" i="0"/>
            </a:pPr>
            <a:r>
              <a:rPr lang="1036" dirty="0"/>
              <a:t>Obtention du consentement éclairé</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defRPr b="0" i="0"/>
            </a:pPr>
            <a:r>
              <a:rPr lang="1036"/>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pPr>
              <a:defRPr b="0" i="0"/>
            </a:pPr>
            <a:r>
              <a:rPr lang="1036"/>
              <a:t>2</a:t>
            </a:r>
            <a:endParaRPr/>
          </a:p>
        </p:txBody>
      </p:sp>
    </p:spTree>
    <p:extLst>
      <p:ext uri="{BB962C8B-B14F-4D97-AF65-F5344CB8AC3E}">
        <p14:creationId xmlns:p14="http://schemas.microsoft.com/office/powerpoint/2010/main" val="1839172410"/>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sz="4000"/>
              <a:t>Consentement éclairé pour cette étude</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02617" cy="2570508"/>
          </a:xfrm>
          <a:prstGeom prst="rect">
            <a:avLst/>
          </a:prstGeom>
          <a:noFill/>
        </p:spPr>
        <p:txBody>
          <a:bodyPr wrap="square" rtlCol="0">
            <a:spAutoFit/>
          </a:bodyPr>
          <a:lstStyle/>
          <a:p>
            <a:pPr>
              <a:spcAft>
                <a:spcPts val="1500"/>
              </a:spcAft>
              <a:buClr>
                <a:schemeClr val="accent2">
                  <a:lumMod val="60000"/>
                  <a:lumOff val="40000"/>
                </a:schemeClr>
              </a:buClr>
              <a:defRPr b="0" i="0"/>
            </a:pPr>
            <a:r>
              <a:rPr lang="1036" sz="2500">
                <a:solidFill>
                  <a:schemeClr val="accent5">
                    <a:lumMod val="20000"/>
                    <a:lumOff val="80000"/>
                  </a:schemeClr>
                </a:solidFill>
                <a:latin typeface="Space Mono"/>
              </a:rPr>
              <a:t>** Cette enquête consiste à recruter des enfants d'âge scolaire (10-14 ans). Nous allons donc collecter : </a:t>
            </a:r>
          </a:p>
          <a:p>
            <a:pPr marL="914400" lvl="1" indent="-457200">
              <a:spcAft>
                <a:spcPts val="1500"/>
              </a:spcAft>
              <a:buClr>
                <a:schemeClr val="accent2">
                  <a:lumMod val="60000"/>
                  <a:lumOff val="40000"/>
                </a:schemeClr>
              </a:buClr>
              <a:buFont typeface="Wingdings" panose="05000000000000000000" pitchFamily="2" charset="2"/>
              <a:buChar char="ü"/>
              <a:defRPr b="0" i="0"/>
            </a:pPr>
            <a:r>
              <a:rPr lang="1036" sz="2500">
                <a:solidFill>
                  <a:schemeClr val="accent5">
                    <a:lumMod val="20000"/>
                    <a:lumOff val="80000"/>
                  </a:schemeClr>
                </a:solidFill>
                <a:latin typeface="Space Mono"/>
              </a:rPr>
              <a:t>Les consentements éclairés des parents de tous les enfants inscrits</a:t>
            </a:r>
          </a:p>
          <a:p>
            <a:pPr marL="914400" lvl="1" indent="-457200">
              <a:spcAft>
                <a:spcPts val="1500"/>
              </a:spcAft>
              <a:buClr>
                <a:schemeClr val="accent2">
                  <a:lumMod val="60000"/>
                  <a:lumOff val="40000"/>
                </a:schemeClr>
              </a:buClr>
              <a:buFont typeface="Wingdings" panose="05000000000000000000" pitchFamily="2" charset="2"/>
              <a:buChar char="ü"/>
              <a:defRPr b="0" i="0"/>
            </a:pPr>
            <a:r>
              <a:rPr lang="1036" sz="2500">
                <a:solidFill>
                  <a:schemeClr val="accent5">
                    <a:lumMod val="20000"/>
                    <a:lumOff val="80000"/>
                  </a:schemeClr>
                </a:solidFill>
                <a:latin typeface="Space Mono"/>
              </a:rPr>
              <a:t>Les accords des mineurs (âgés de 10 à 14 ans)</a:t>
            </a:r>
          </a:p>
          <a:p>
            <a:pPr>
              <a:spcAft>
                <a:spcPts val="1500"/>
              </a:spcAft>
              <a:buClr>
                <a:schemeClr val="accent2">
                  <a:lumMod val="60000"/>
                  <a:lumOff val="40000"/>
                </a:schemeClr>
              </a:buClr>
            </a:pPr>
            <a:endParaRPr lang="en-GB" sz="2500">
              <a:solidFill>
                <a:schemeClr val="accent5">
                  <a:lumMod val="20000"/>
                  <a:lumOff val="80000"/>
                </a:schemeClr>
              </a:solidFill>
              <a:latin typeface="Space Mono"/>
            </a:endParaRPr>
          </a:p>
        </p:txBody>
      </p:sp>
    </p:spTree>
    <p:extLst>
      <p:ext uri="{BB962C8B-B14F-4D97-AF65-F5344CB8AC3E}">
        <p14:creationId xmlns:p14="http://schemas.microsoft.com/office/powerpoint/2010/main" val="129629722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sz="4000"/>
              <a:t>Le matériel nécessaire à l'obtention du consentement éclairé</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02617" cy="4843538"/>
          </a:xfrm>
          <a:prstGeom prst="rect">
            <a:avLst/>
          </a:prstGeom>
          <a:noFill/>
        </p:spPr>
        <p:txBody>
          <a:bodyPr wrap="square" rtlCol="0">
            <a:spAutoFit/>
          </a:bodyPr>
          <a:lstStyle/>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1 fiche d'information par ménage </a:t>
            </a:r>
          </a:p>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1 formulaire de consentement pour chaque chef de ménage </a:t>
            </a:r>
          </a:p>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1 presse-papiers</a:t>
            </a:r>
          </a:p>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1 stylo</a:t>
            </a:r>
          </a:p>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1 tampon encreur</a:t>
            </a:r>
          </a:p>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Un smartphone</a:t>
            </a:r>
          </a:p>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Une bouteille de désinfectant</a:t>
            </a:r>
          </a:p>
          <a:p>
            <a:pPr marL="457200" indent="-457200">
              <a:spcAft>
                <a:spcPts val="1500"/>
              </a:spcAft>
              <a:buClr>
                <a:schemeClr val="accent2">
                  <a:lumMod val="60000"/>
                  <a:lumOff val="40000"/>
                </a:schemeClr>
              </a:buClr>
              <a:buFont typeface="Wingdings" panose="05000000000000000000" pitchFamily="2" charset="2"/>
              <a:buChar char="ü"/>
              <a:defRPr b="0" i="0"/>
            </a:pPr>
            <a:r>
              <a:rPr lang="1036" sz="2800">
                <a:solidFill>
                  <a:schemeClr val="accent5">
                    <a:lumMod val="20000"/>
                    <a:lumOff val="80000"/>
                  </a:schemeClr>
                </a:solidFill>
                <a:latin typeface="Space Mono"/>
              </a:rPr>
              <a:t>Des autocollants avec code QR</a:t>
            </a:r>
            <a:endParaRPr lang="en-GB" sz="2500">
              <a:solidFill>
                <a:schemeClr val="accent5">
                  <a:lumMod val="20000"/>
                  <a:lumOff val="80000"/>
                </a:schemeClr>
              </a:solidFill>
              <a:latin typeface="Space Mono"/>
            </a:endParaRPr>
          </a:p>
        </p:txBody>
      </p:sp>
    </p:spTree>
    <p:extLst>
      <p:ext uri="{BB962C8B-B14F-4D97-AF65-F5344CB8AC3E}">
        <p14:creationId xmlns:p14="http://schemas.microsoft.com/office/powerpoint/2010/main" val="370960422"/>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sz="4000"/>
              <a:t>Quand et où le consentement sera-t-il demandé ?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13519" cy="3935852"/>
          </a:xfrm>
          <a:prstGeom prst="rect">
            <a:avLst/>
          </a:prstGeom>
          <a:noFill/>
        </p:spPr>
        <p:txBody>
          <a:bodyPr wrap="square" rtlCol="0">
            <a:spAutoFit/>
          </a:bodyPr>
          <a:lstStyle/>
          <a:p>
            <a:pPr lvl="1" indent="-457200">
              <a:buFont typeface="Arial"/>
              <a:buChar char="•"/>
              <a:defRPr b="0" i="0"/>
            </a:pPr>
            <a:r>
              <a:rPr lang="1036" sz="2800">
                <a:solidFill>
                  <a:schemeClr val="accent5">
                    <a:lumMod val="20000"/>
                    <a:lumOff val="80000"/>
                  </a:schemeClr>
                </a:solidFill>
                <a:latin typeface="Space Mono"/>
              </a:rPr>
              <a:t>Le processus de consentement sera la </a:t>
            </a:r>
            <a:r>
              <a:rPr lang="1036" sz="2800" b="1">
                <a:solidFill>
                  <a:schemeClr val="accent5"/>
                </a:solidFill>
                <a:latin typeface="Space Mono"/>
              </a:rPr>
              <a:t>première activité </a:t>
            </a:r>
            <a:r>
              <a:rPr lang="1036" sz="2800">
                <a:solidFill>
                  <a:schemeClr val="accent5">
                    <a:lumMod val="20000"/>
                    <a:lumOff val="80000"/>
                  </a:schemeClr>
                </a:solidFill>
                <a:latin typeface="Space Mono"/>
              </a:rPr>
              <a:t> à l'arrivée au foyer.</a:t>
            </a:r>
          </a:p>
          <a:p>
            <a:pPr lvl="1" indent="-457200">
              <a:buFont typeface="Arial"/>
              <a:buChar char="•"/>
            </a:pPr>
            <a:endParaRPr lang="en-US" sz="2800">
              <a:solidFill>
                <a:schemeClr val="accent5">
                  <a:lumMod val="20000"/>
                  <a:lumOff val="80000"/>
                </a:schemeClr>
              </a:solidFill>
              <a:latin typeface="Space Mono"/>
            </a:endParaRPr>
          </a:p>
          <a:p>
            <a:pPr lvl="1" indent="-457200">
              <a:buFont typeface="Arial"/>
              <a:buChar char="•"/>
              <a:defRPr b="0" i="0"/>
            </a:pPr>
            <a:r>
              <a:rPr lang="1036" sz="2800">
                <a:solidFill>
                  <a:schemeClr val="accent5">
                    <a:lumMod val="20000"/>
                    <a:lumOff val="80000"/>
                  </a:schemeClr>
                </a:solidFill>
                <a:latin typeface="Space Mono"/>
              </a:rPr>
              <a:t>Le consentement du parent ou du tuteur est requis avant d'obtenir l'accord de tous les enfants d'âge scolaire du ménage. </a:t>
            </a:r>
          </a:p>
          <a:p>
            <a:pPr lvl="1" indent="-457200">
              <a:buFont typeface="Arial"/>
              <a:buChar char="•"/>
            </a:pPr>
            <a:endParaRPr lang="en-US" sz="2800">
              <a:solidFill>
                <a:schemeClr val="accent5">
                  <a:lumMod val="20000"/>
                  <a:lumOff val="80000"/>
                </a:schemeClr>
              </a:solidFill>
              <a:latin typeface="Space Mono"/>
            </a:endParaRPr>
          </a:p>
          <a:p>
            <a:pPr lvl="1" indent="-457200">
              <a:buFont typeface="Arial"/>
              <a:buChar char="•"/>
              <a:defRPr b="0" i="0"/>
            </a:pPr>
            <a:r>
              <a:rPr lang="1036" sz="2800">
                <a:solidFill>
                  <a:schemeClr val="accent5">
                    <a:lumMod val="20000"/>
                    <a:lumOff val="80000"/>
                  </a:schemeClr>
                </a:solidFill>
                <a:latin typeface="Space Mono"/>
              </a:rPr>
              <a:t>Ce n'est qu'après avoir obtenu le consentement des parents et l'accord de l'enfant que vous pouvez commencer à remplir le questionnaire. </a:t>
            </a:r>
          </a:p>
        </p:txBody>
      </p:sp>
    </p:spTree>
    <p:extLst>
      <p:ext uri="{BB962C8B-B14F-4D97-AF65-F5344CB8AC3E}">
        <p14:creationId xmlns:p14="http://schemas.microsoft.com/office/powerpoint/2010/main" val="359324094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sz="4000"/>
              <a:t>Comment obtenir le consentement / l'accord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02617" cy="4149426"/>
          </a:xfrm>
          <a:prstGeom prst="rect">
            <a:avLst/>
          </a:prstGeom>
          <a:noFill/>
        </p:spPr>
        <p:txBody>
          <a:bodyPr wrap="square" rtlCol="0">
            <a:spAutoFit/>
          </a:bodyPr>
          <a:lstStyle/>
          <a:p>
            <a:pPr marL="342900" indent="-342900">
              <a:spcAft>
                <a:spcPts val="2000"/>
              </a:spcAft>
              <a:buFont typeface="Arial"/>
              <a:buChar char="•"/>
              <a:defRPr b="0" i="0"/>
            </a:pPr>
            <a:r>
              <a:rPr lang="1036" sz="2400">
                <a:solidFill>
                  <a:schemeClr val="accent5">
                    <a:lumMod val="20000"/>
                    <a:lumOff val="80000"/>
                  </a:schemeClr>
                </a:solidFill>
                <a:latin typeface="Space Mono"/>
              </a:rPr>
              <a:t>Les agents de terrain doivent maîtriser la langue écrite et parlée utilisée dans les villages étudiés. </a:t>
            </a:r>
          </a:p>
          <a:p>
            <a:pPr marL="342900" indent="-342900">
              <a:spcAft>
                <a:spcPts val="2000"/>
              </a:spcAft>
              <a:buFont typeface="Arial"/>
              <a:buChar char="•"/>
              <a:defRPr b="0" i="0"/>
            </a:pPr>
            <a:r>
              <a:rPr lang="1036" sz="2400">
                <a:solidFill>
                  <a:schemeClr val="accent5">
                    <a:lumMod val="20000"/>
                    <a:lumOff val="80000"/>
                  </a:schemeClr>
                </a:solidFill>
                <a:latin typeface="Space Mono"/>
              </a:rPr>
              <a:t>Si nécessaire, utilisez le guide du village pour traduire de </a:t>
            </a:r>
            <a:r>
              <a:rPr lang="1036" sz="2400">
                <a:solidFill>
                  <a:schemeClr val="accent5">
                    <a:lumMod val="20000"/>
                    <a:lumOff val="80000"/>
                  </a:schemeClr>
                </a:solidFill>
                <a:highlight>
                  <a:srgbClr val="FFFF00"/>
                </a:highlight>
                <a:latin typeface="Space Mono"/>
              </a:rPr>
              <a:t>xxx </a:t>
            </a:r>
            <a:r>
              <a:rPr lang="1036" sz="2400">
                <a:solidFill>
                  <a:schemeClr val="accent5">
                    <a:lumMod val="20000"/>
                    <a:lumOff val="80000"/>
                  </a:schemeClr>
                </a:solidFill>
                <a:latin typeface="Space Mono"/>
              </a:rPr>
              <a:t>à la langue locale afin de vous assurer que les parents et les enfants comprennent bien.</a:t>
            </a:r>
          </a:p>
          <a:p>
            <a:pPr marL="342900" indent="-342900">
              <a:spcAft>
                <a:spcPts val="2000"/>
              </a:spcAft>
              <a:buFont typeface="Arial"/>
              <a:buChar char="•"/>
              <a:defRPr b="0" i="0"/>
            </a:pPr>
            <a:r>
              <a:rPr lang="1036" sz="2400">
                <a:solidFill>
                  <a:schemeClr val="accent5">
                    <a:lumMod val="20000"/>
                    <a:lumOff val="80000"/>
                  </a:schemeClr>
                </a:solidFill>
                <a:latin typeface="Space Mono"/>
              </a:rPr>
              <a:t>Évaluer le niveau d'alphabétisation des participants en leur demandant de lire une phrase de la fiche d'information/du formulaire de consentement.  </a:t>
            </a:r>
          </a:p>
          <a:p>
            <a:pPr marL="342900" indent="-342900">
              <a:spcAft>
                <a:spcPts val="2000"/>
              </a:spcAft>
              <a:buFont typeface="Arial"/>
              <a:buChar char="•"/>
              <a:defRPr b="0" i="0"/>
            </a:pPr>
            <a:r>
              <a:rPr lang="1036" sz="2400">
                <a:solidFill>
                  <a:schemeClr val="accent5">
                    <a:lumMod val="20000"/>
                    <a:lumOff val="80000"/>
                  </a:schemeClr>
                </a:solidFill>
                <a:latin typeface="Space Mono"/>
              </a:rPr>
              <a:t>S'il est analphabète, les documents de consentement doivent lui être lus dans une langue qu'il comprend, en présence d'un témoin impartial sachant lire et écrire (un voisin ou un autre membre (adulte) de la famille). </a:t>
            </a:r>
          </a:p>
        </p:txBody>
      </p:sp>
    </p:spTree>
    <p:extLst>
      <p:ext uri="{BB962C8B-B14F-4D97-AF65-F5344CB8AC3E}">
        <p14:creationId xmlns:p14="http://schemas.microsoft.com/office/powerpoint/2010/main" val="345168404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sz="4000"/>
              <a:t>Comment obtenir le consentement / l'accord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02617" cy="5816977"/>
          </a:xfrm>
          <a:prstGeom prst="rect">
            <a:avLst/>
          </a:prstGeom>
          <a:noFill/>
        </p:spPr>
        <p:txBody>
          <a:bodyPr wrap="square" rtlCol="0">
            <a:spAutoFit/>
          </a:bodyPr>
          <a:lstStyle/>
          <a:p>
            <a:pPr marL="342900" indent="-342900">
              <a:spcAft>
                <a:spcPts val="1500"/>
              </a:spcAft>
              <a:buFont typeface="Arial"/>
              <a:buChar char="•"/>
              <a:defRPr b="0" i="0"/>
            </a:pPr>
            <a:r>
              <a:rPr lang="1036" sz="1900" dirty="0">
                <a:solidFill>
                  <a:schemeClr val="accent5">
                    <a:lumMod val="20000"/>
                    <a:lumOff val="80000"/>
                  </a:schemeClr>
                </a:solidFill>
                <a:latin typeface="Space Mono"/>
              </a:rPr>
              <a:t>Lisez les fiches d'information aux participants. </a:t>
            </a:r>
          </a:p>
          <a:p>
            <a:pPr marL="342900" indent="-342900">
              <a:spcAft>
                <a:spcPts val="1500"/>
              </a:spcAft>
              <a:buFont typeface="Arial"/>
              <a:buChar char="•"/>
              <a:defRPr b="0" i="0"/>
            </a:pPr>
            <a:r>
              <a:rPr lang="1036" sz="1900" dirty="0">
                <a:solidFill>
                  <a:schemeClr val="accent5">
                    <a:lumMod val="20000"/>
                    <a:lumOff val="80000"/>
                  </a:schemeClr>
                </a:solidFill>
                <a:latin typeface="Space Mono"/>
              </a:rPr>
              <a:t>Les points </a:t>
            </a:r>
            <a:r>
              <a:rPr lang="1036" sz="1900" dirty="0">
                <a:solidFill>
                  <a:schemeClr val="accent5"/>
                </a:solidFill>
                <a:latin typeface="Space Mono"/>
              </a:rPr>
              <a:t>CLES</a:t>
            </a:r>
            <a:r>
              <a:rPr lang="1036" sz="1900" dirty="0">
                <a:solidFill>
                  <a:schemeClr val="accent5">
                    <a:lumMod val="20000"/>
                    <a:lumOff val="80000"/>
                  </a:schemeClr>
                </a:solidFill>
                <a:latin typeface="Space Mono"/>
              </a:rPr>
              <a:t> de l'étude doivent être couverts :</a:t>
            </a:r>
          </a:p>
          <a:p>
            <a:pPr marL="800100" lvl="1" indent="-342900">
              <a:spcAft>
                <a:spcPts val="1500"/>
              </a:spcAft>
              <a:buFont typeface="Arial"/>
              <a:buChar char="•"/>
              <a:defRPr b="0" i="0"/>
            </a:pPr>
            <a:r>
              <a:rPr lang="1036" sz="1900" dirty="0">
                <a:solidFill>
                  <a:schemeClr val="accent5">
                    <a:lumMod val="20000"/>
                    <a:lumOff val="80000"/>
                  </a:schemeClr>
                </a:solidFill>
                <a:latin typeface="Space Mono"/>
              </a:rPr>
              <a:t>Toutes les informations à collecter doivent être expliquées</a:t>
            </a:r>
          </a:p>
          <a:p>
            <a:pPr marL="800100" lvl="1" indent="-342900">
              <a:spcAft>
                <a:spcPts val="1500"/>
              </a:spcAft>
              <a:buFont typeface="Arial"/>
              <a:buChar char="•"/>
              <a:defRPr b="0" i="0"/>
            </a:pPr>
            <a:r>
              <a:rPr lang="1036" sz="1900" dirty="0">
                <a:solidFill>
                  <a:schemeClr val="accent5">
                    <a:lumMod val="20000"/>
                    <a:lumOff val="80000"/>
                  </a:schemeClr>
                </a:solidFill>
                <a:latin typeface="Space Mono"/>
              </a:rPr>
              <a:t>Expliquer comment les échantillons d'urine seront prélevés et analysés</a:t>
            </a:r>
          </a:p>
          <a:p>
            <a:pPr marL="800100" lvl="1" indent="-342900">
              <a:spcAft>
                <a:spcPts val="1500"/>
              </a:spcAft>
              <a:buFont typeface="Arial"/>
              <a:buChar char="•"/>
              <a:defRPr b="0" i="0"/>
            </a:pPr>
            <a:r>
              <a:rPr lang="1036" sz="1900" dirty="0">
                <a:solidFill>
                  <a:schemeClr val="accent5">
                    <a:lumMod val="20000"/>
                    <a:lumOff val="80000"/>
                  </a:schemeClr>
                </a:solidFill>
                <a:latin typeface="Space Mono"/>
              </a:rPr>
              <a:t>Préciser que les participants ont tout à fait le droit d'entrer ou de sortir de l'étude sans crainte de conséquences</a:t>
            </a:r>
          </a:p>
          <a:p>
            <a:pPr marL="342900" indent="-342900">
              <a:spcAft>
                <a:spcPts val="1500"/>
              </a:spcAft>
              <a:buFont typeface="Arial"/>
              <a:buChar char="•"/>
              <a:defRPr b="0" i="0"/>
            </a:pPr>
            <a:r>
              <a:rPr lang="1036" sz="1900" dirty="0">
                <a:solidFill>
                  <a:schemeClr val="accent1"/>
                </a:solidFill>
                <a:latin typeface="Space Mono"/>
              </a:rPr>
              <a:t>Après que la fiche d'information ait été lue au/par le participant, posez une ou deux questions ouvertes pour vérifier le niveau de compréhension (notez qu'il n'est pas utile de demander « avez-vous compris ? »). Exemples?</a:t>
            </a:r>
          </a:p>
          <a:p>
            <a:pPr marL="342900" indent="-342900">
              <a:spcAft>
                <a:spcPts val="2000"/>
              </a:spcAft>
              <a:buFont typeface="Arial"/>
              <a:buChar char="•"/>
            </a:pPr>
            <a:endParaRPr lang="en-GB" sz="1900" dirty="0">
              <a:solidFill>
                <a:schemeClr val="accent5">
                  <a:lumMod val="20000"/>
                  <a:lumOff val="80000"/>
                </a:schemeClr>
              </a:solidFill>
              <a:latin typeface="Space Mono"/>
            </a:endParaRPr>
          </a:p>
          <a:p>
            <a:pPr marL="342900" indent="-342900">
              <a:spcAft>
                <a:spcPts val="2000"/>
              </a:spcAft>
              <a:buFont typeface="Arial"/>
              <a:buChar char="•"/>
              <a:defRPr b="0" i="0"/>
            </a:pPr>
            <a:r>
              <a:rPr lang="1036" sz="1900" dirty="0">
                <a:solidFill>
                  <a:schemeClr val="accent5">
                    <a:lumMod val="20000"/>
                    <a:lumOff val="80000"/>
                  </a:schemeClr>
                </a:solidFill>
                <a:latin typeface="Space Mono"/>
              </a:rPr>
              <a:t>Répondre à toutes les questions de recherche posées par les sujets potentiels. </a:t>
            </a:r>
          </a:p>
          <a:p>
            <a:pPr marL="342900" indent="-342900">
              <a:spcAft>
                <a:spcPts val="2000"/>
              </a:spcAft>
              <a:buFont typeface="Arial"/>
              <a:buChar char="•"/>
            </a:pPr>
            <a:endParaRPr lang="en-US" sz="1900" dirty="0">
              <a:solidFill>
                <a:schemeClr val="accent5">
                  <a:lumMod val="20000"/>
                  <a:lumOff val="80000"/>
                </a:schemeClr>
              </a:solidFill>
              <a:latin typeface="Space Mono"/>
            </a:endParaRPr>
          </a:p>
          <a:p>
            <a:pPr marL="342900" indent="-342900">
              <a:spcAft>
                <a:spcPts val="2000"/>
              </a:spcAft>
              <a:buFont typeface="Arial"/>
              <a:buChar char="•"/>
            </a:pPr>
            <a:endParaRPr lang="en-US" sz="1900" dirty="0">
              <a:solidFill>
                <a:schemeClr val="accent5">
                  <a:lumMod val="20000"/>
                  <a:lumOff val="80000"/>
                </a:schemeClr>
              </a:solidFill>
              <a:latin typeface="Space Mono"/>
            </a:endParaRPr>
          </a:p>
        </p:txBody>
      </p:sp>
    </p:spTree>
    <p:extLst>
      <p:ext uri="{BB962C8B-B14F-4D97-AF65-F5344CB8AC3E}">
        <p14:creationId xmlns:p14="http://schemas.microsoft.com/office/powerpoint/2010/main" val="3889069379"/>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6096000" y="3580984"/>
            <a:ext cx="4720700" cy="1122400"/>
          </a:xfrm>
          <a:prstGeom prst="rect">
            <a:avLst/>
          </a:prstGeom>
        </p:spPr>
        <p:txBody>
          <a:bodyPr spcFirstLastPara="1" wrap="square" lIns="121900" tIns="121900" rIns="121900" bIns="121900" anchor="ctr" anchorCtr="0">
            <a:noAutofit/>
          </a:bodyPr>
          <a:lstStyle/>
          <a:p>
            <a:pPr>
              <a:defRPr b="0" i="0"/>
            </a:pPr>
            <a:r>
              <a:rPr lang="1036" dirty="0"/>
              <a:t>Quelques principes de base</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defRPr b="0" i="0"/>
            </a:pPr>
            <a:r>
              <a:rPr lang="1036"/>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pPr>
              <a:defRPr b="0" i="0"/>
            </a:pPr>
            <a:r>
              <a:rPr lang="1036"/>
              <a:t>1</a:t>
            </a:r>
            <a:endParaRPr/>
          </a:p>
        </p:txBody>
      </p:sp>
    </p:spTree>
    <p:extLst>
      <p:ext uri="{BB962C8B-B14F-4D97-AF65-F5344CB8AC3E}">
        <p14:creationId xmlns:p14="http://schemas.microsoft.com/office/powerpoint/2010/main" val="336254299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pPr>
              <a:defRPr b="0" i="0"/>
            </a:pPr>
            <a:r>
              <a:rPr lang="1036"/>
              <a:t>Parcourir les fiches d'information</a:t>
            </a:r>
            <a:endParaRPr/>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defRPr b="0" i="0"/>
            </a:pPr>
            <a:r>
              <a:rPr lang="1036"/>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pPr>
              <a:defRPr b="0" i="0"/>
            </a:pPr>
            <a:r>
              <a:rPr lang="1036"/>
              <a:t>3</a:t>
            </a:r>
            <a:endParaRPr/>
          </a:p>
        </p:txBody>
      </p:sp>
    </p:spTree>
    <p:extLst>
      <p:ext uri="{BB962C8B-B14F-4D97-AF65-F5344CB8AC3E}">
        <p14:creationId xmlns:p14="http://schemas.microsoft.com/office/powerpoint/2010/main" val="168709222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7E4E68A-E4BB-4899-872E-B0D2B5248264}"/>
              </a:ext>
            </a:extLst>
          </p:cNvPr>
          <p:cNvSpPr txBox="1"/>
          <p:nvPr/>
        </p:nvSpPr>
        <p:spPr>
          <a:xfrm>
            <a:off x="8836794" y="1593870"/>
            <a:ext cx="3025969" cy="3112069"/>
          </a:xfrm>
          <a:prstGeom prst="rect">
            <a:avLst/>
          </a:prstGeom>
          <a:noFill/>
        </p:spPr>
        <p:txBody>
          <a:bodyPr wrap="square" rtlCol="0">
            <a:spAutoFit/>
          </a:bodyPr>
          <a:lstStyle/>
          <a:p>
            <a:pPr marL="285750" indent="-285750">
              <a:buFont typeface="Arial" panose="020B0604020202020204" pitchFamily="34" charset="0"/>
              <a:buChar char="•"/>
              <a:defRPr b="0" i="0"/>
            </a:pPr>
            <a:r>
              <a:rPr lang="1036">
                <a:solidFill>
                  <a:schemeClr val="accent5">
                    <a:lumMod val="20000"/>
                    <a:lumOff val="80000"/>
                  </a:schemeClr>
                </a:solidFill>
              </a:rPr>
              <a:t>Explique </a:t>
            </a:r>
            <a:r>
              <a:rPr lang="1036" b="1">
                <a:solidFill>
                  <a:schemeClr val="accent5">
                    <a:lumMod val="20000"/>
                    <a:lumOff val="80000"/>
                  </a:schemeClr>
                </a:solidFill>
              </a:rPr>
              <a:t>qui </a:t>
            </a:r>
            <a:r>
              <a:rPr lang="1036">
                <a:solidFill>
                  <a:schemeClr val="accent5">
                    <a:lumMod val="20000"/>
                    <a:lumOff val="80000"/>
                  </a:schemeClr>
                </a:solidFill>
              </a:rPr>
              <a:t> effectue la recherche</a:t>
            </a:r>
          </a:p>
          <a:p>
            <a:pPr marL="285750" indent="-285750">
              <a:buFont typeface="Arial" panose="020B0604020202020204" pitchFamily="34" charset="0"/>
              <a:buChar char="•"/>
            </a:pPr>
            <a:endParaRPr lang="en-GB">
              <a:solidFill>
                <a:schemeClr val="accent5">
                  <a:lumMod val="20000"/>
                  <a:lumOff val="80000"/>
                </a:schemeClr>
              </a:solidFill>
            </a:endParaRPr>
          </a:p>
          <a:p>
            <a:pPr marL="285750" indent="-285750">
              <a:buFont typeface="Arial" panose="020B0604020202020204" pitchFamily="34" charset="0"/>
              <a:buChar char="•"/>
              <a:defRPr b="0" i="0"/>
            </a:pPr>
            <a:r>
              <a:rPr lang="1036">
                <a:solidFill>
                  <a:schemeClr val="accent5">
                    <a:lumMod val="20000"/>
                    <a:lumOff val="80000"/>
                  </a:schemeClr>
                </a:solidFill>
              </a:rPr>
              <a:t>Décrit </a:t>
            </a:r>
            <a:r>
              <a:rPr lang="1036" b="1">
                <a:solidFill>
                  <a:schemeClr val="accent5">
                    <a:lumMod val="20000"/>
                    <a:lumOff val="80000"/>
                  </a:schemeClr>
                </a:solidFill>
              </a:rPr>
              <a:t>ce qu'est la schistosomiase </a:t>
            </a:r>
            <a:r>
              <a:rPr lang="1036">
                <a:solidFill>
                  <a:schemeClr val="accent5">
                    <a:lumMod val="20000"/>
                    <a:lumOff val="80000"/>
                  </a:schemeClr>
                </a:solidFill>
              </a:rPr>
              <a:t>et son </a:t>
            </a:r>
            <a:r>
              <a:rPr lang="1036" b="1">
                <a:solidFill>
                  <a:schemeClr val="accent5">
                    <a:lumMod val="20000"/>
                    <a:lumOff val="80000"/>
                  </a:schemeClr>
                </a:solidFill>
              </a:rPr>
              <a:t>impact négatif </a:t>
            </a:r>
            <a:r>
              <a:rPr lang="1036">
                <a:solidFill>
                  <a:schemeClr val="accent5">
                    <a:lumMod val="20000"/>
                    <a:lumOff val="80000"/>
                  </a:schemeClr>
                </a:solidFill>
              </a:rPr>
              <a:t>sur la santé</a:t>
            </a:r>
          </a:p>
          <a:p>
            <a:pPr marL="285750" indent="-285750">
              <a:buFont typeface="Arial" panose="020B0604020202020204" pitchFamily="34" charset="0"/>
              <a:buChar char="•"/>
            </a:pPr>
            <a:endParaRPr lang="en-GB">
              <a:solidFill>
                <a:schemeClr val="accent5">
                  <a:lumMod val="20000"/>
                  <a:lumOff val="80000"/>
                </a:schemeClr>
              </a:solidFill>
            </a:endParaRPr>
          </a:p>
          <a:p>
            <a:pPr marL="285750" indent="-285750">
              <a:buFont typeface="Arial" panose="020B0604020202020204" pitchFamily="34" charset="0"/>
              <a:buChar char="•"/>
              <a:defRPr b="0" i="0"/>
            </a:pPr>
            <a:r>
              <a:rPr lang="1036">
                <a:solidFill>
                  <a:schemeClr val="accent5">
                    <a:lumMod val="20000"/>
                    <a:lumOff val="80000"/>
                  </a:schemeClr>
                </a:solidFill>
              </a:rPr>
              <a:t>Expliquer le but de l’enquête</a:t>
            </a:r>
          </a:p>
          <a:p>
            <a:pPr marL="285750" indent="-285750">
              <a:buFont typeface="Arial" panose="020B0604020202020204" pitchFamily="34" charset="0"/>
              <a:buChar char="•"/>
            </a:pPr>
            <a:endParaRPr lang="en-GB">
              <a:solidFill>
                <a:schemeClr val="accent5">
                  <a:lumMod val="20000"/>
                  <a:lumOff val="80000"/>
                </a:schemeClr>
              </a:solidFill>
            </a:endParaRPr>
          </a:p>
        </p:txBody>
      </p:sp>
      <p:pic>
        <p:nvPicPr>
          <p:cNvPr id="4" name="Picture 3" descr="A screenshot of a computer&#10;&#10;Description automatically generated">
            <a:extLst>
              <a:ext uri="{FF2B5EF4-FFF2-40B4-BE49-F238E27FC236}">
                <a16:creationId xmlns:a16="http://schemas.microsoft.com/office/drawing/2014/main" id="{59267C79-3C16-1F03-CA7C-7D8058D6F5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865" y="972078"/>
            <a:ext cx="7773485" cy="3353268"/>
          </a:xfrm>
          <a:prstGeom prst="rect">
            <a:avLst/>
          </a:prstGeom>
        </p:spPr>
      </p:pic>
    </p:spTree>
    <p:extLst>
      <p:ext uri="{BB962C8B-B14F-4D97-AF65-F5344CB8AC3E}">
        <p14:creationId xmlns:p14="http://schemas.microsoft.com/office/powerpoint/2010/main" val="342095702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A95C2E0-0122-4A5B-86D6-276337A8ED34}"/>
              </a:ext>
            </a:extLst>
          </p:cNvPr>
          <p:cNvSpPr txBox="1"/>
          <p:nvPr/>
        </p:nvSpPr>
        <p:spPr>
          <a:xfrm>
            <a:off x="7929093" y="433624"/>
            <a:ext cx="3948064" cy="2837474"/>
          </a:xfrm>
          <a:prstGeom prst="rect">
            <a:avLst/>
          </a:prstGeom>
          <a:noFill/>
        </p:spPr>
        <p:txBody>
          <a:bodyPr wrap="square">
            <a:spAutoFit/>
          </a:bodyPr>
          <a:lstStyle/>
          <a:p>
            <a:pPr marL="285750" indent="-285750">
              <a:buFont typeface="Arial" panose="020B0604020202020204" pitchFamily="34" charset="0"/>
              <a:buChar char="•"/>
              <a:defRPr b="0" i="0"/>
            </a:pPr>
            <a:r>
              <a:rPr lang="1036">
                <a:solidFill>
                  <a:schemeClr val="accent5">
                    <a:lumMod val="20000"/>
                    <a:lumOff val="80000"/>
                  </a:schemeClr>
                </a:solidFill>
              </a:rPr>
              <a:t>Décrit </a:t>
            </a:r>
            <a:r>
              <a:rPr lang="1036" b="1">
                <a:solidFill>
                  <a:schemeClr val="accent5">
                    <a:lumMod val="20000"/>
                    <a:lumOff val="80000"/>
                  </a:schemeClr>
                </a:solidFill>
              </a:rPr>
              <a:t>qui est invité à participer</a:t>
            </a:r>
            <a:r>
              <a:rPr lang="1036">
                <a:solidFill>
                  <a:schemeClr val="accent5">
                    <a:lumMod val="20000"/>
                    <a:lumOff val="80000"/>
                  </a:schemeClr>
                </a:solidFill>
              </a:rPr>
              <a:t> et pourquoi.</a:t>
            </a:r>
          </a:p>
          <a:p>
            <a:pPr marL="285750" indent="-285750">
              <a:buFont typeface="Arial" panose="020B0604020202020204" pitchFamily="34" charset="0"/>
              <a:buChar char="•"/>
            </a:pPr>
            <a:endParaRPr lang="en-GB">
              <a:solidFill>
                <a:schemeClr val="accent5">
                  <a:lumMod val="20000"/>
                  <a:lumOff val="80000"/>
                </a:schemeClr>
              </a:solidFill>
            </a:endParaRPr>
          </a:p>
          <a:p>
            <a:pPr marL="285750" indent="-285750">
              <a:buFont typeface="Arial" panose="020B0604020202020204" pitchFamily="34" charset="0"/>
              <a:buChar char="•"/>
              <a:defRPr b="0" i="0"/>
            </a:pPr>
            <a:r>
              <a:rPr lang="1036">
                <a:solidFill>
                  <a:schemeClr val="accent5">
                    <a:lumMod val="20000"/>
                    <a:lumOff val="80000"/>
                  </a:schemeClr>
                </a:solidFill>
              </a:rPr>
              <a:t>Explique l'objectif de l'enquête et ce qu'elle implique (répondre à quelques questions et prélever un échantillon de selles et/ou d'urine). </a:t>
            </a:r>
          </a:p>
          <a:p>
            <a:pPr marL="285750" indent="-285750">
              <a:buFont typeface="Arial" panose="020B0604020202020204" pitchFamily="34" charset="0"/>
              <a:buChar char="•"/>
            </a:pPr>
            <a:endParaRPr lang="en-GB">
              <a:solidFill>
                <a:schemeClr val="accent5">
                  <a:lumMod val="20000"/>
                  <a:lumOff val="80000"/>
                </a:schemeClr>
              </a:solidFill>
            </a:endParaRPr>
          </a:p>
          <a:p>
            <a:pPr marL="285750" indent="-285750">
              <a:buFont typeface="Arial" panose="020B0604020202020204" pitchFamily="34" charset="0"/>
              <a:buChar char="•"/>
              <a:defRPr b="0" i="0"/>
            </a:pPr>
            <a:r>
              <a:rPr lang="1036">
                <a:solidFill>
                  <a:schemeClr val="accent5">
                    <a:lumMod val="20000"/>
                    <a:lumOff val="80000"/>
                  </a:schemeClr>
                </a:solidFill>
              </a:rPr>
              <a:t>Décrit comment l'échantillon sera traité (utilisé).  </a:t>
            </a:r>
          </a:p>
        </p:txBody>
      </p:sp>
      <p:pic>
        <p:nvPicPr>
          <p:cNvPr id="9" name="Picture 8" descr="A screenshot of a computer screen&#10;&#10;Description automatically generated">
            <a:extLst>
              <a:ext uri="{FF2B5EF4-FFF2-40B4-BE49-F238E27FC236}">
                <a16:creationId xmlns:a16="http://schemas.microsoft.com/office/drawing/2014/main" id="{C4E5EBBC-4906-9E42-6D59-7FF04888C2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7597" y="257047"/>
            <a:ext cx="7563906" cy="6077798"/>
          </a:xfrm>
          <a:prstGeom prst="rect">
            <a:avLst/>
          </a:prstGeom>
        </p:spPr>
      </p:pic>
    </p:spTree>
    <p:extLst>
      <p:ext uri="{BB962C8B-B14F-4D97-AF65-F5344CB8AC3E}">
        <p14:creationId xmlns:p14="http://schemas.microsoft.com/office/powerpoint/2010/main" val="68296320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140A274-B240-4824-8631-02653DCE7BED}"/>
              </a:ext>
            </a:extLst>
          </p:cNvPr>
          <p:cNvSpPr txBox="1"/>
          <p:nvPr/>
        </p:nvSpPr>
        <p:spPr>
          <a:xfrm>
            <a:off x="7761768" y="1288714"/>
            <a:ext cx="3346723" cy="3386663"/>
          </a:xfrm>
          <a:prstGeom prst="rect">
            <a:avLst/>
          </a:prstGeom>
          <a:noFill/>
        </p:spPr>
        <p:txBody>
          <a:bodyPr wrap="square">
            <a:spAutoFit/>
          </a:bodyPr>
          <a:lstStyle/>
          <a:p>
            <a:pPr marL="285750" indent="-285750">
              <a:buFont typeface="Arial" panose="020B0604020202020204" pitchFamily="34" charset="0"/>
              <a:buChar char="•"/>
              <a:defRPr b="0" i="0"/>
            </a:pPr>
            <a:r>
              <a:rPr lang="1036">
                <a:solidFill>
                  <a:schemeClr val="accent5">
                    <a:lumMod val="20000"/>
                    <a:lumOff val="80000"/>
                  </a:schemeClr>
                </a:solidFill>
              </a:rPr>
              <a:t>Avantages et risques pour les participants (peut provoquer une certaine gêne, mais nous essaierons de la minimiser, et ne modifiera pas le traitement qu'ils recevront à l'avenir).</a:t>
            </a:r>
          </a:p>
          <a:p>
            <a:pPr marL="285750" indent="-285750">
              <a:buFont typeface="Arial" panose="020B0604020202020204" pitchFamily="34" charset="0"/>
              <a:buChar char="•"/>
            </a:pPr>
            <a:endParaRPr lang="en-GB">
              <a:solidFill>
                <a:schemeClr val="accent5">
                  <a:lumMod val="20000"/>
                  <a:lumOff val="80000"/>
                </a:schemeClr>
              </a:solidFill>
            </a:endParaRPr>
          </a:p>
          <a:p>
            <a:pPr marL="285750" indent="-285750">
              <a:buFont typeface="Arial" panose="020B0604020202020204" pitchFamily="34" charset="0"/>
              <a:buChar char="•"/>
              <a:defRPr b="0" i="0"/>
            </a:pPr>
            <a:r>
              <a:rPr lang="1036">
                <a:solidFill>
                  <a:schemeClr val="accent5">
                    <a:lumMod val="20000"/>
                    <a:lumOff val="80000"/>
                  </a:schemeClr>
                </a:solidFill>
              </a:rPr>
              <a:t>Confidentialité des informations collectées </a:t>
            </a:r>
          </a:p>
          <a:p>
            <a:pPr marL="285750" indent="-285750">
              <a:buFont typeface="Arial" panose="020B0604020202020204" pitchFamily="34" charset="0"/>
              <a:buChar char="•"/>
            </a:pPr>
            <a:endParaRPr lang="en-GB">
              <a:solidFill>
                <a:schemeClr val="accent5">
                  <a:lumMod val="20000"/>
                  <a:lumOff val="80000"/>
                </a:schemeClr>
              </a:solidFill>
            </a:endParaRPr>
          </a:p>
          <a:p>
            <a:pPr marL="285750" indent="-285750">
              <a:buFont typeface="Arial" panose="020B0604020202020204" pitchFamily="34" charset="0"/>
              <a:buChar char="•"/>
              <a:defRPr b="0" i="0"/>
            </a:pPr>
            <a:r>
              <a:rPr lang="1036">
                <a:solidFill>
                  <a:schemeClr val="accent5">
                    <a:lumMod val="20000"/>
                    <a:lumOff val="80000"/>
                  </a:schemeClr>
                </a:solidFill>
              </a:rPr>
              <a:t>Options de retrait volontaire</a:t>
            </a:r>
            <a:endParaRPr lang="en-GB">
              <a:solidFill>
                <a:schemeClr val="accent5">
                  <a:lumMod val="20000"/>
                  <a:lumOff val="80000"/>
                </a:schemeClr>
              </a:solidFill>
            </a:endParaRPr>
          </a:p>
        </p:txBody>
      </p:sp>
      <p:pic>
        <p:nvPicPr>
          <p:cNvPr id="3" name="Picture 2" descr="A close-up of a questionnaire&#10;&#10;Description automatically generated">
            <a:extLst>
              <a:ext uri="{FF2B5EF4-FFF2-40B4-BE49-F238E27FC236}">
                <a16:creationId xmlns:a16="http://schemas.microsoft.com/office/drawing/2014/main" id="{F2423979-B153-FBE0-2259-7661495752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0883" y="223283"/>
            <a:ext cx="5980873" cy="6411433"/>
          </a:xfrm>
          <a:prstGeom prst="rect">
            <a:avLst/>
          </a:prstGeom>
        </p:spPr>
      </p:pic>
    </p:spTree>
    <p:extLst>
      <p:ext uri="{BB962C8B-B14F-4D97-AF65-F5344CB8AC3E}">
        <p14:creationId xmlns:p14="http://schemas.microsoft.com/office/powerpoint/2010/main" val="326416603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4222679" y="3580984"/>
            <a:ext cx="6594021" cy="1122400"/>
          </a:xfrm>
          <a:prstGeom prst="rect">
            <a:avLst/>
          </a:prstGeom>
        </p:spPr>
        <p:txBody>
          <a:bodyPr spcFirstLastPara="1" wrap="square" lIns="121900" tIns="121900" rIns="121900" bIns="121900" anchor="ctr" anchorCtr="0">
            <a:noAutofit/>
          </a:bodyPr>
          <a:lstStyle/>
          <a:p>
            <a:pPr>
              <a:defRPr b="0" i="0"/>
            </a:pPr>
            <a:r>
              <a:rPr lang="1036" dirty="0"/>
              <a:t>Feuilles de consentement et d'accord</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defRPr b="0" i="0"/>
            </a:pPr>
            <a:r>
              <a:rPr lang="1036"/>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pPr>
              <a:defRPr b="0" i="0"/>
            </a:pPr>
            <a:r>
              <a:rPr lang="1036"/>
              <a:t>4</a:t>
            </a:r>
            <a:endParaRPr/>
          </a:p>
        </p:txBody>
      </p:sp>
    </p:spTree>
    <p:extLst>
      <p:ext uri="{BB962C8B-B14F-4D97-AF65-F5344CB8AC3E}">
        <p14:creationId xmlns:p14="http://schemas.microsoft.com/office/powerpoint/2010/main" val="370871874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76;p41">
            <a:extLst>
              <a:ext uri="{FF2B5EF4-FFF2-40B4-BE49-F238E27FC236}">
                <a16:creationId xmlns:a16="http://schemas.microsoft.com/office/drawing/2014/main" id="{C910A7BE-38FD-4717-9C48-C36CB96C0AA7}"/>
              </a:ext>
            </a:extLst>
          </p:cNvPr>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pPr>
              <a:defRPr b="0" i="0"/>
            </a:pPr>
            <a:r>
              <a:rPr lang="1036"/>
              <a:t>Consentement du chef d'établissement</a:t>
            </a:r>
            <a:endParaRPr/>
          </a:p>
        </p:txBody>
      </p:sp>
    </p:spTree>
    <p:extLst>
      <p:ext uri="{BB962C8B-B14F-4D97-AF65-F5344CB8AC3E}">
        <p14:creationId xmlns:p14="http://schemas.microsoft.com/office/powerpoint/2010/main" val="1541622666"/>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139ED9-8412-40F6-82EF-B3F644F0A6F0}"/>
              </a:ext>
            </a:extLst>
          </p:cNvPr>
          <p:cNvSpPr txBox="1"/>
          <p:nvPr/>
        </p:nvSpPr>
        <p:spPr>
          <a:xfrm>
            <a:off x="6570921" y="411901"/>
            <a:ext cx="5280656" cy="2379817"/>
          </a:xfrm>
          <a:prstGeom prst="rect">
            <a:avLst/>
          </a:prstGeom>
          <a:noFill/>
        </p:spPr>
        <p:txBody>
          <a:bodyPr wrap="square">
            <a:spAutoFit/>
          </a:bodyPr>
          <a:lstStyle/>
          <a:p>
            <a:pPr>
              <a:defRPr b="0" i="0"/>
            </a:pPr>
            <a:r>
              <a:rPr lang="1036" sz="2200">
                <a:solidFill>
                  <a:schemeClr val="accent5">
                    <a:lumMod val="20000"/>
                    <a:lumOff val="80000"/>
                  </a:schemeClr>
                </a:solidFill>
              </a:rPr>
              <a:t>La déclaration du chef d'établissement résume ce à quoi les élèves sont « inscrits ». </a:t>
            </a:r>
          </a:p>
          <a:p>
            <a:endParaRPr lang="en-GB" sz="2200">
              <a:solidFill>
                <a:schemeClr val="accent5">
                  <a:lumMod val="20000"/>
                  <a:lumOff val="80000"/>
                </a:schemeClr>
              </a:solidFill>
            </a:endParaRPr>
          </a:p>
          <a:p>
            <a:pPr>
              <a:defRPr b="0" i="0"/>
            </a:pPr>
            <a:r>
              <a:rPr lang="1036" sz="2200">
                <a:solidFill>
                  <a:schemeClr val="accent5">
                    <a:lumMod val="20000"/>
                    <a:lumOff val="80000"/>
                  </a:schemeClr>
                </a:solidFill>
                <a:sym typeface="Wingdings" panose="05000000000000000000" pitchFamily="2" charset="2"/>
              </a:rPr>
              <a:t> Le chef d'établissement imprime son nom, puis signe et date le formulaire. </a:t>
            </a:r>
          </a:p>
          <a:p>
            <a:endParaRPr lang="en-GB">
              <a:solidFill>
                <a:schemeClr val="accent5">
                  <a:lumMod val="20000"/>
                  <a:lumOff val="80000"/>
                </a:schemeClr>
              </a:solidFill>
            </a:endParaRPr>
          </a:p>
        </p:txBody>
      </p:sp>
      <p:pic>
        <p:nvPicPr>
          <p:cNvPr id="7" name="Picture 6" descr="A paper with text and a yellow text&#10;&#10;Description automatically generated with medium confidence">
            <a:extLst>
              <a:ext uri="{FF2B5EF4-FFF2-40B4-BE49-F238E27FC236}">
                <a16:creationId xmlns:a16="http://schemas.microsoft.com/office/drawing/2014/main" id="{A4869C78-4104-5C07-658A-5D6FFAFB76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681" y="329608"/>
            <a:ext cx="5660437" cy="5996763"/>
          </a:xfrm>
          <a:prstGeom prst="rect">
            <a:avLst/>
          </a:prstGeom>
        </p:spPr>
      </p:pic>
    </p:spTree>
    <p:extLst>
      <p:ext uri="{BB962C8B-B14F-4D97-AF65-F5344CB8AC3E}">
        <p14:creationId xmlns:p14="http://schemas.microsoft.com/office/powerpoint/2010/main" val="2085279004"/>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76;p41">
            <a:extLst>
              <a:ext uri="{FF2B5EF4-FFF2-40B4-BE49-F238E27FC236}">
                <a16:creationId xmlns:a16="http://schemas.microsoft.com/office/drawing/2014/main" id="{C910A7BE-38FD-4717-9C48-C36CB96C0AA7}"/>
              </a:ext>
            </a:extLst>
          </p:cNvPr>
          <p:cNvSpPr txBox="1">
            <a:spLocks noGrp="1"/>
          </p:cNvSpPr>
          <p:nvPr>
            <p:ph type="title"/>
          </p:nvPr>
        </p:nvSpPr>
        <p:spPr>
          <a:xfrm>
            <a:off x="5321300" y="3580984"/>
            <a:ext cx="5495400" cy="1122400"/>
          </a:xfrm>
          <a:prstGeom prst="rect">
            <a:avLst/>
          </a:prstGeom>
        </p:spPr>
        <p:txBody>
          <a:bodyPr spcFirstLastPara="1" wrap="square" lIns="121900" tIns="121900" rIns="121900" bIns="121900" anchor="ctr" anchorCtr="0">
            <a:noAutofit/>
          </a:bodyPr>
          <a:lstStyle/>
          <a:p>
            <a:pPr>
              <a:defRPr b="0" i="0"/>
            </a:pPr>
            <a:r>
              <a:rPr lang="1036"/>
              <a:t>L'accord de l'enfant</a:t>
            </a:r>
            <a:endParaRPr/>
          </a:p>
        </p:txBody>
      </p:sp>
    </p:spTree>
    <p:extLst>
      <p:ext uri="{BB962C8B-B14F-4D97-AF65-F5344CB8AC3E}">
        <p14:creationId xmlns:p14="http://schemas.microsoft.com/office/powerpoint/2010/main" val="115241762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FD264E1-E96B-4EBD-9957-216581443A78}"/>
              </a:ext>
            </a:extLst>
          </p:cNvPr>
          <p:cNvSpPr txBox="1"/>
          <p:nvPr/>
        </p:nvSpPr>
        <p:spPr>
          <a:xfrm>
            <a:off x="5932967" y="138224"/>
            <a:ext cx="5976801" cy="4909036"/>
          </a:xfrm>
          <a:prstGeom prst="rect">
            <a:avLst/>
          </a:prstGeom>
          <a:noFill/>
        </p:spPr>
        <p:txBody>
          <a:bodyPr wrap="square">
            <a:spAutoFit/>
          </a:bodyPr>
          <a:lstStyle/>
          <a:p>
            <a:pPr>
              <a:spcAft>
                <a:spcPts val="1200"/>
              </a:spcAft>
              <a:defRPr b="0" i="0"/>
            </a:pPr>
            <a:r>
              <a:rPr lang="1036" sz="1900" dirty="0">
                <a:solidFill>
                  <a:schemeClr val="accent5">
                    <a:lumMod val="20000"/>
                    <a:lumOff val="80000"/>
                  </a:schemeClr>
                </a:solidFill>
              </a:rPr>
              <a:t>La déclaration d'accord de l'enfant résume ce à quoi il s'engage. </a:t>
            </a:r>
          </a:p>
          <a:p>
            <a:pPr marL="342900" indent="-342900">
              <a:spcAft>
                <a:spcPts val="1200"/>
              </a:spcAft>
              <a:buFont typeface="Wingdings" panose="05000000000000000000" pitchFamily="2" charset="2"/>
              <a:buChar char="à"/>
              <a:defRPr b="0" i="0"/>
            </a:pPr>
            <a:r>
              <a:rPr lang="1036" sz="1900" dirty="0">
                <a:solidFill>
                  <a:schemeClr val="accent5">
                    <a:lumMod val="20000"/>
                    <a:lumOff val="80000"/>
                  </a:schemeClr>
                </a:solidFill>
              </a:rPr>
              <a:t>L'agent de terrain doit inscrire le nom de l'enfant et la date, puis l'enfant donne son propre nom ou l'empreinte de son pouce. </a:t>
            </a:r>
          </a:p>
          <a:p>
            <a:pPr marL="342900" indent="-342900">
              <a:spcAft>
                <a:spcPts val="1200"/>
              </a:spcAft>
              <a:buFont typeface="Wingdings" panose="05000000000000000000" pitchFamily="2" charset="2"/>
              <a:buChar char="à"/>
              <a:defRPr b="0" i="0"/>
            </a:pPr>
            <a:r>
              <a:rPr lang="1036" sz="1900" dirty="0">
                <a:solidFill>
                  <a:schemeClr val="accent5">
                    <a:lumMod val="20000"/>
                    <a:lumOff val="80000"/>
                  </a:schemeClr>
                </a:solidFill>
              </a:rPr>
              <a:t>Si l'enfant ne sait pas lire, un témoin doit confirmer que l'enfant a reçu les informations pertinentes, puis écrire son nom en lettres d'imprimerie, signer et dater. </a:t>
            </a:r>
          </a:p>
          <a:p>
            <a:pPr marL="342900" indent="-342900">
              <a:spcAft>
                <a:spcPts val="1200"/>
              </a:spcAft>
              <a:buFont typeface="Wingdings" panose="05000000000000000000" pitchFamily="2" charset="2"/>
              <a:buChar char="à"/>
              <a:defRPr b="0" i="0"/>
            </a:pPr>
            <a:r>
              <a:rPr lang="1036" sz="1900" dirty="0">
                <a:solidFill>
                  <a:schemeClr val="accent5">
                    <a:lumMod val="20000"/>
                    <a:lumOff val="80000"/>
                  </a:schemeClr>
                </a:solidFill>
              </a:rPr>
              <a:t>L'agent de terrain doit également </a:t>
            </a:r>
            <a:r>
              <a:rPr lang="1036" sz="1900" u="sng" dirty="0">
                <a:solidFill>
                  <a:schemeClr val="accent5">
                    <a:lumMod val="20000"/>
                    <a:lumOff val="80000"/>
                  </a:schemeClr>
                </a:solidFill>
              </a:rPr>
              <a:t> inscrire le numéro de l'enfant correspondant au formulaire de consentement dans le coin supérieur droit.</a:t>
            </a:r>
            <a:r>
              <a:rPr lang="1036" sz="1900" dirty="0">
                <a:solidFill>
                  <a:schemeClr val="accent5">
                    <a:lumMod val="20000"/>
                    <a:lumOff val="80000"/>
                  </a:schemeClr>
                </a:solidFill>
              </a:rPr>
              <a:t> </a:t>
            </a:r>
          </a:p>
          <a:p>
            <a:pPr marL="285750" indent="-285750">
              <a:spcAft>
                <a:spcPts val="1200"/>
              </a:spcAft>
              <a:buFont typeface="Wingdings" panose="05000000000000000000" pitchFamily="2" charset="2"/>
              <a:buChar char="à"/>
              <a:defRPr b="0" i="0"/>
            </a:pPr>
            <a:r>
              <a:rPr lang="1036" sz="1900" dirty="0">
                <a:solidFill>
                  <a:schemeClr val="accent5">
                    <a:lumMod val="20000"/>
                    <a:lumOff val="80000"/>
                  </a:schemeClr>
                </a:solidFill>
                <a:sym typeface="Wingdings" panose="05000000000000000000" pitchFamily="2" charset="2"/>
              </a:rPr>
              <a:t>L'agent de terrain peut alors signer et dater le formulaire. </a:t>
            </a:r>
            <a:endParaRPr lang="en-GB" sz="1900" dirty="0">
              <a:solidFill>
                <a:schemeClr val="accent5">
                  <a:lumMod val="20000"/>
                  <a:lumOff val="80000"/>
                </a:schemeClr>
              </a:solidFill>
            </a:endParaRPr>
          </a:p>
        </p:txBody>
      </p:sp>
      <p:pic>
        <p:nvPicPr>
          <p:cNvPr id="13" name="Picture 12" descr="A paper with text and yellow text&#10;&#10;Description automatically generated with medium confidence">
            <a:extLst>
              <a:ext uri="{FF2B5EF4-FFF2-40B4-BE49-F238E27FC236}">
                <a16:creationId xmlns:a16="http://schemas.microsoft.com/office/drawing/2014/main" id="{4012B936-4F4E-DEBD-E6A6-A7360C439A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726" y="138224"/>
            <a:ext cx="5086530" cy="5949424"/>
          </a:xfrm>
          <a:prstGeom prst="rect">
            <a:avLst/>
          </a:prstGeom>
        </p:spPr>
      </p:pic>
      <p:pic>
        <p:nvPicPr>
          <p:cNvPr id="15" name="Picture 14" descr="A close-up of a questionnaire&#10;&#10;Description automatically generated">
            <a:extLst>
              <a:ext uri="{FF2B5EF4-FFF2-40B4-BE49-F238E27FC236}">
                <a16:creationId xmlns:a16="http://schemas.microsoft.com/office/drawing/2014/main" id="{5A91D0AF-8BB0-103F-43D6-A3CFEF17A973}"/>
              </a:ext>
            </a:extLst>
          </p:cNvPr>
          <p:cNvPicPr>
            <a:picLocks noChangeAspect="1"/>
          </p:cNvPicPr>
          <p:nvPr/>
        </p:nvPicPr>
        <p:blipFill>
          <a:blip r:embed="rId4">
            <a:extLst>
              <a:ext uri="{28A0092B-C50C-407E-A947-70E740481C1C}">
                <a14:useLocalDpi xmlns:a14="http://schemas.microsoft.com/office/drawing/2010/main" val="0"/>
              </a:ext>
            </a:extLst>
          </a:blip>
          <a:srcRect t="1191" b="8882"/>
          <a:stretch>
            <a:fillRect/>
          </a:stretch>
        </p:blipFill>
        <p:spPr>
          <a:xfrm>
            <a:off x="6209414" y="4908761"/>
            <a:ext cx="5347991" cy="1811015"/>
          </a:xfrm>
          <a:prstGeom prst="rect">
            <a:avLst/>
          </a:prstGeom>
        </p:spPr>
      </p:pic>
    </p:spTree>
    <p:extLst>
      <p:ext uri="{BB962C8B-B14F-4D97-AF65-F5344CB8AC3E}">
        <p14:creationId xmlns:p14="http://schemas.microsoft.com/office/powerpoint/2010/main" val="3707372364"/>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E46EFE3B-4E15-4FE2-AE3E-43BF3B5FDDD9}"/>
              </a:ext>
            </a:extLst>
          </p:cNvPr>
          <p:cNvSpPr txBox="1"/>
          <p:nvPr/>
        </p:nvSpPr>
        <p:spPr>
          <a:xfrm>
            <a:off x="2711450" y="2810668"/>
            <a:ext cx="6858000" cy="2773363"/>
          </a:xfrm>
          <a:prstGeom prst="rect">
            <a:avLst/>
          </a:prstGeom>
        </p:spPr>
        <p:txBody>
          <a:bodyPr>
            <a:normAutofit/>
          </a:bodyPr>
          <a:lst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defRPr b="0" i="0"/>
            </a:pPr>
            <a:r>
              <a:rPr lang="1036" sz="3600" kern="0">
                <a:solidFill>
                  <a:schemeClr val="accent3">
                    <a:lumMod val="20000"/>
                    <a:lumOff val="80000"/>
                  </a:schemeClr>
                </a:solidFill>
              </a:rPr>
              <a:t>S'arrêter et passer à des jeux de rôle pour s'entraîner à obtenir le consentement éclairé.</a:t>
            </a:r>
          </a:p>
        </p:txBody>
      </p:sp>
      <p:pic>
        <p:nvPicPr>
          <p:cNvPr id="5" name="Picture 2" descr="C:\Users\kgass\AppData\Local\Microsoft\Windows\Temporary Internet Files\Content.IE5\O4O57KS9\Righthand.svg[1].png">
            <a:extLst>
              <a:ext uri="{FF2B5EF4-FFF2-40B4-BE49-F238E27FC236}">
                <a16:creationId xmlns:a16="http://schemas.microsoft.com/office/drawing/2014/main" id="{1BF2A333-EEB0-4B9E-81DB-69361B61221E}"/>
              </a:ext>
            </a:extLst>
          </p:cNvPr>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bwMode="auto">
          <a:xfrm>
            <a:off x="1784350" y="3001168"/>
            <a:ext cx="1066800" cy="10668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kgass\AppData\Local\Microsoft\Windows\Temporary Internet Files\Content.IE5\O4O57KS9\Righthand.svg[1].png">
            <a:extLst>
              <a:ext uri="{FF2B5EF4-FFF2-40B4-BE49-F238E27FC236}">
                <a16:creationId xmlns:a16="http://schemas.microsoft.com/office/drawing/2014/main" id="{8FF832A5-A3CE-404F-A479-7DDCF7B3B487}"/>
              </a:ext>
            </a:extLst>
          </p:cNvPr>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bwMode="auto">
          <a:xfrm>
            <a:off x="9429750" y="3001168"/>
            <a:ext cx="10668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592736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a:t>Qu'est-ce que l'éthique ? </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2328333"/>
            <a:ext cx="10902617" cy="4271468"/>
          </a:xfrm>
          <a:prstGeom prst="rect">
            <a:avLst/>
          </a:prstGeom>
          <a:noFill/>
        </p:spPr>
        <p:txBody>
          <a:bodyPr wrap="square" rtlCol="0">
            <a:spAutoFit/>
          </a:bodyPr>
          <a:lstStyle/>
          <a:p>
            <a:pPr lvl="1" indent="-457200">
              <a:spcAft>
                <a:spcPts val="1000"/>
              </a:spcAft>
              <a:defRPr b="0" i="0"/>
            </a:pPr>
            <a:r>
              <a:rPr lang="1036" sz="3000">
                <a:solidFill>
                  <a:schemeClr val="accent5"/>
                </a:solidFill>
                <a:latin typeface="Space Mono"/>
              </a:rPr>
              <a:t>Éthique : </a:t>
            </a:r>
            <a:r>
              <a:rPr lang="1036" sz="2400">
                <a:solidFill>
                  <a:schemeClr val="bg2"/>
                </a:solidFill>
                <a:latin typeface="Space Mono"/>
              </a:rPr>
              <a:t>les principes moraux qui régissent le comportement d'une personne ou la conduite d'une activité</a:t>
            </a:r>
          </a:p>
          <a:p>
            <a:pPr marL="800100" lvl="1" indent="-342900">
              <a:spcAft>
                <a:spcPts val="1000"/>
              </a:spcAft>
              <a:buFont typeface="Arial" panose="020B0604020202020204" pitchFamily="34" charset="0"/>
              <a:buChar char="•"/>
              <a:defRPr b="0" i="0"/>
            </a:pPr>
            <a:r>
              <a:rPr lang="1036" sz="2400">
                <a:solidFill>
                  <a:schemeClr val="bg2"/>
                </a:solidFill>
                <a:latin typeface="Space Mono"/>
              </a:rPr>
              <a:t>Valeurs et règles - le bien et le mal</a:t>
            </a:r>
          </a:p>
          <a:p>
            <a:pPr marL="800100" lvl="1" indent="-342900">
              <a:spcAft>
                <a:spcPts val="1000"/>
              </a:spcAft>
              <a:buFont typeface="Arial" panose="020B0604020202020204" pitchFamily="34" charset="0"/>
              <a:buChar char="•"/>
              <a:defRPr b="0" i="0"/>
            </a:pPr>
            <a:r>
              <a:rPr lang="1036" sz="2400">
                <a:solidFill>
                  <a:schemeClr val="bg2"/>
                </a:solidFill>
                <a:latin typeface="Space Mono"/>
              </a:rPr>
              <a:t>Bonnes pratiques : intégrité, honnêteté, sécurité</a:t>
            </a:r>
          </a:p>
          <a:p>
            <a:pPr marL="800100" lvl="1" indent="-342900">
              <a:spcAft>
                <a:spcPts val="1000"/>
              </a:spcAft>
              <a:buFont typeface="Arial" panose="020B0604020202020204" pitchFamily="34" charset="0"/>
              <a:buChar char="•"/>
              <a:defRPr b="0" i="0"/>
            </a:pPr>
            <a:r>
              <a:rPr lang="1036" sz="2400">
                <a:solidFill>
                  <a:schemeClr val="bg2"/>
                </a:solidFill>
                <a:latin typeface="Space Mono"/>
              </a:rPr>
              <a:t>Pas nécessairement en rapport avec la loi</a:t>
            </a:r>
          </a:p>
          <a:p>
            <a:pPr marL="342900" indent="-342900">
              <a:spcAft>
                <a:spcPts val="1000"/>
              </a:spcAft>
              <a:buFont typeface="Arial" panose="020B0604020202020204" pitchFamily="34" charset="0"/>
              <a:buChar char="•"/>
            </a:pPr>
            <a:endParaRPr lang="en-GB" sz="2400">
              <a:solidFill>
                <a:schemeClr val="bg2"/>
              </a:solidFill>
              <a:latin typeface="Space Mono"/>
            </a:endParaRPr>
          </a:p>
          <a:p>
            <a:pPr>
              <a:spcAft>
                <a:spcPts val="1000"/>
              </a:spcAft>
              <a:defRPr b="0" i="0"/>
            </a:pPr>
            <a:r>
              <a:rPr lang="1036" sz="3000">
                <a:solidFill>
                  <a:schemeClr val="accent5"/>
                </a:solidFill>
                <a:latin typeface="Space Mono"/>
              </a:rPr>
              <a:t>L'éthique de la recherche : </a:t>
            </a:r>
            <a:r>
              <a:rPr lang="1036" sz="2400">
                <a:solidFill>
                  <a:schemeClr val="bg2"/>
                </a:solidFill>
                <a:latin typeface="Space Mono"/>
              </a:rPr>
              <a:t>l'éthique de la planification, de la conduite et du compte rendu de la recherche</a:t>
            </a:r>
          </a:p>
          <a:p>
            <a:pPr marL="342900" indent="-342900">
              <a:buFont typeface="Arial" panose="020B0604020202020204" pitchFamily="34" charset="0"/>
              <a:buChar char="•"/>
            </a:pPr>
            <a:endParaRPr lang="en-GB" sz="2000">
              <a:solidFill>
                <a:schemeClr val="bg2"/>
              </a:solidFill>
              <a:latin typeface="Space Mono"/>
            </a:endParaRPr>
          </a:p>
        </p:txBody>
      </p:sp>
      <p:pic>
        <p:nvPicPr>
          <p:cNvPr id="11" name="Picture 10" descr="Icon&#10;&#10;Description automatically generated">
            <a:extLst>
              <a:ext uri="{FF2B5EF4-FFF2-40B4-BE49-F238E27FC236}">
                <a16:creationId xmlns:a16="http://schemas.microsoft.com/office/drawing/2014/main" id="{129511A2-760B-4A07-8175-99E4EE6893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4433" y="209336"/>
            <a:ext cx="2013164" cy="2013164"/>
          </a:xfrm>
          <a:prstGeom prst="rect">
            <a:avLst/>
          </a:prstGeom>
        </p:spPr>
      </p:pic>
    </p:spTree>
    <p:extLst>
      <p:ext uri="{BB962C8B-B14F-4D97-AF65-F5344CB8AC3E}">
        <p14:creationId xmlns:p14="http://schemas.microsoft.com/office/powerpoint/2010/main" val="309071942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1"/>
          <p:cNvSpPr/>
          <p:nvPr/>
        </p:nvSpPr>
        <p:spPr>
          <a:xfrm>
            <a:off x="8529700" y="1086263"/>
            <a:ext cx="2109200" cy="2109200"/>
          </a:xfrm>
          <a:prstGeom prst="ellipse">
            <a:avLst/>
          </a:prstGeom>
          <a:noFill/>
          <a:ln w="28575" cap="flat" cmpd="sng">
            <a:solidFill>
              <a:schemeClr val="dk2"/>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76" name="Google Shape;276;p41"/>
          <p:cNvSpPr txBox="1">
            <a:spLocks noGrp="1"/>
          </p:cNvSpPr>
          <p:nvPr>
            <p:ph type="title"/>
          </p:nvPr>
        </p:nvSpPr>
        <p:spPr>
          <a:xfrm>
            <a:off x="4407613" y="3580984"/>
            <a:ext cx="6409087" cy="1122400"/>
          </a:xfrm>
          <a:prstGeom prst="rect">
            <a:avLst/>
          </a:prstGeom>
        </p:spPr>
        <p:txBody>
          <a:bodyPr spcFirstLastPara="1" wrap="square" lIns="121900" tIns="121900" rIns="121900" bIns="121900" anchor="ctr" anchorCtr="0">
            <a:noAutofit/>
          </a:bodyPr>
          <a:lstStyle/>
          <a:p>
            <a:pPr>
              <a:defRPr b="0" i="0"/>
            </a:pPr>
            <a:r>
              <a:rPr lang="1036" dirty="0"/>
              <a:t>Scénarios et jeux de rôle sur le consentement</a:t>
            </a:r>
            <a:endParaRPr dirty="0"/>
          </a:p>
        </p:txBody>
      </p:sp>
      <p:sp>
        <p:nvSpPr>
          <p:cNvPr id="277" name="Google Shape;277;p41"/>
          <p:cNvSpPr txBox="1">
            <a:spLocks noGrp="1"/>
          </p:cNvSpPr>
          <p:nvPr>
            <p:ph type="subTitle" idx="1"/>
          </p:nvPr>
        </p:nvSpPr>
        <p:spPr>
          <a:xfrm>
            <a:off x="7713900" y="5269395"/>
            <a:ext cx="3102800" cy="1581200"/>
          </a:xfrm>
          <a:prstGeom prst="rect">
            <a:avLst/>
          </a:prstGeom>
        </p:spPr>
        <p:txBody>
          <a:bodyPr spcFirstLastPara="1" wrap="square" lIns="121900" tIns="121900" rIns="121900" bIns="121900" anchor="t" anchorCtr="0">
            <a:noAutofit/>
          </a:bodyPr>
          <a:lstStyle/>
          <a:p>
            <a:pPr marL="0" indent="0">
              <a:buClr>
                <a:schemeClr val="hlink"/>
              </a:buClr>
              <a:defRPr b="0" i="0"/>
            </a:pPr>
            <a:r>
              <a:rPr lang="1036"/>
              <a:t>  </a:t>
            </a:r>
            <a:endParaRPr/>
          </a:p>
        </p:txBody>
      </p:sp>
      <p:sp>
        <p:nvSpPr>
          <p:cNvPr id="278" name="Google Shape;278;p41"/>
          <p:cNvSpPr txBox="1">
            <a:spLocks noGrp="1"/>
          </p:cNvSpPr>
          <p:nvPr>
            <p:ph type="title" idx="2"/>
          </p:nvPr>
        </p:nvSpPr>
        <p:spPr>
          <a:xfrm>
            <a:off x="8148907" y="2032984"/>
            <a:ext cx="2870800" cy="468000"/>
          </a:xfrm>
          <a:prstGeom prst="rect">
            <a:avLst/>
          </a:prstGeom>
        </p:spPr>
        <p:txBody>
          <a:bodyPr spcFirstLastPara="1" wrap="square" lIns="121900" tIns="121900" rIns="121900" bIns="121900" anchor="ctr" anchorCtr="0">
            <a:noAutofit/>
          </a:bodyPr>
          <a:lstStyle/>
          <a:p>
            <a:pPr>
              <a:defRPr b="0" i="0"/>
            </a:pPr>
            <a:r>
              <a:rPr lang="1036"/>
              <a:t>5</a:t>
            </a:r>
            <a:endParaRPr/>
          </a:p>
        </p:txBody>
      </p:sp>
    </p:spTree>
    <p:extLst>
      <p:ext uri="{BB962C8B-B14F-4D97-AF65-F5344CB8AC3E}">
        <p14:creationId xmlns:p14="http://schemas.microsoft.com/office/powerpoint/2010/main" val="210569773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91116" y="529929"/>
            <a:ext cx="11360150" cy="763588"/>
          </a:xfrm>
        </p:spPr>
        <p:txBody>
          <a:bodyPr/>
          <a:lstStyle/>
          <a:p>
            <a:pPr>
              <a:defRPr b="0" i="0"/>
            </a:pPr>
            <a:r>
              <a:rPr lang="1036" sz="3600"/>
              <a:t>Scénario 1</a:t>
            </a:r>
          </a:p>
        </p:txBody>
      </p:sp>
      <p:sp>
        <p:nvSpPr>
          <p:cNvPr id="3" name="Content Placeholder 2"/>
          <p:cNvSpPr>
            <a:spLocks noGrp="1"/>
          </p:cNvSpPr>
          <p:nvPr>
            <p:ph idx="4294967295"/>
          </p:nvPr>
        </p:nvSpPr>
        <p:spPr>
          <a:xfrm>
            <a:off x="691116" y="1536700"/>
            <a:ext cx="10669034" cy="4554538"/>
          </a:xfrm>
        </p:spPr>
        <p:txBody>
          <a:bodyPr>
            <a:normAutofit/>
          </a:bodyPr>
          <a:lstStyle/>
          <a:p>
            <a:pPr>
              <a:defRPr b="0" i="0"/>
            </a:pPr>
            <a:r>
              <a:rPr lang="1036" sz="3600"/>
              <a:t>Le parent de ce foyer - Richard - est analphabète et veut que son fils de 12 ans signe le formulaire de consentement à sa place.  </a:t>
            </a:r>
          </a:p>
          <a:p>
            <a:endParaRPr lang="en-GB" sz="3600"/>
          </a:p>
          <a:p>
            <a:pPr>
              <a:defRPr b="0" i="0"/>
            </a:pPr>
            <a:r>
              <a:rPr lang="1036" sz="3600"/>
              <a:t>Que faire ? </a:t>
            </a:r>
          </a:p>
        </p:txBody>
      </p:sp>
    </p:spTree>
    <p:extLst>
      <p:ext uri="{BB962C8B-B14F-4D97-AF65-F5344CB8AC3E}">
        <p14:creationId xmlns:p14="http://schemas.microsoft.com/office/powerpoint/2010/main" val="334262049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9972" y="593725"/>
            <a:ext cx="10520178" cy="763588"/>
          </a:xfrm>
        </p:spPr>
        <p:txBody>
          <a:bodyPr/>
          <a:lstStyle/>
          <a:p>
            <a:pPr>
              <a:defRPr b="0" i="0"/>
            </a:pPr>
            <a:r>
              <a:rPr lang="1036" sz="3600"/>
              <a:t>Scénario 2</a:t>
            </a:r>
          </a:p>
        </p:txBody>
      </p:sp>
      <p:sp>
        <p:nvSpPr>
          <p:cNvPr id="3" name="Content Placeholder 2"/>
          <p:cNvSpPr>
            <a:spLocks noGrp="1"/>
          </p:cNvSpPr>
          <p:nvPr>
            <p:ph idx="4294967295"/>
          </p:nvPr>
        </p:nvSpPr>
        <p:spPr>
          <a:xfrm>
            <a:off x="839972" y="1536700"/>
            <a:ext cx="10520178" cy="4554538"/>
          </a:xfrm>
        </p:spPr>
        <p:txBody>
          <a:bodyPr>
            <a:normAutofit fontScale="92500"/>
          </a:bodyPr>
          <a:lstStyle/>
          <a:p>
            <a:pPr>
              <a:defRPr b="0" i="0"/>
            </a:pPr>
            <a:r>
              <a:rPr lang="1036" sz="3600"/>
              <a:t>Dans l'un des ménages figurant sur votre liste, un enfant de 9 ans est présent, mais ses parents sont absents. </a:t>
            </a:r>
          </a:p>
          <a:p>
            <a:endParaRPr lang="en-GB" sz="3600"/>
          </a:p>
          <a:p>
            <a:pPr>
              <a:defRPr b="0" i="0"/>
            </a:pPr>
            <a:r>
              <a:rPr lang="1036" sz="3600"/>
              <a:t>Toutefois, le voisin du ménage d’à côté est heureux de donner son accord au nom de ce ménage. </a:t>
            </a:r>
          </a:p>
          <a:p>
            <a:endParaRPr lang="en-GB" sz="3600"/>
          </a:p>
          <a:p>
            <a:pPr>
              <a:defRPr b="0" i="0"/>
            </a:pPr>
            <a:r>
              <a:rPr lang="1036" sz="3600"/>
              <a:t>Que faire ? </a:t>
            </a:r>
          </a:p>
          <a:p>
            <a:endParaRPr lang="en-GB" sz="1600"/>
          </a:p>
        </p:txBody>
      </p:sp>
    </p:spTree>
    <p:extLst>
      <p:ext uri="{BB962C8B-B14F-4D97-AF65-F5344CB8AC3E}">
        <p14:creationId xmlns:p14="http://schemas.microsoft.com/office/powerpoint/2010/main" val="378564720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6056" y="593725"/>
            <a:ext cx="10754094" cy="763588"/>
          </a:xfrm>
        </p:spPr>
        <p:txBody>
          <a:bodyPr/>
          <a:lstStyle/>
          <a:p>
            <a:pPr>
              <a:defRPr b="0" i="0"/>
            </a:pPr>
            <a:r>
              <a:rPr lang="1036" sz="4000"/>
              <a:t>Scénario 3</a:t>
            </a:r>
          </a:p>
        </p:txBody>
      </p:sp>
      <p:sp>
        <p:nvSpPr>
          <p:cNvPr id="3" name="Content Placeholder 2"/>
          <p:cNvSpPr>
            <a:spLocks noGrp="1"/>
          </p:cNvSpPr>
          <p:nvPr>
            <p:ph idx="4294967295"/>
          </p:nvPr>
        </p:nvSpPr>
        <p:spPr>
          <a:xfrm>
            <a:off x="606054" y="1536700"/>
            <a:ext cx="10754095" cy="4554538"/>
          </a:xfrm>
        </p:spPr>
        <p:txBody>
          <a:bodyPr>
            <a:normAutofit/>
          </a:bodyPr>
          <a:lstStyle/>
          <a:p>
            <a:pPr>
              <a:defRPr b="0" i="0"/>
            </a:pPr>
            <a:r>
              <a:rPr lang="1036" sz="3600"/>
              <a:t>Les parents de la maison voisine - Dorothy et Jacob - sont analphabètes, mais il n'y a pas de voisins pour servir de témoins.  </a:t>
            </a:r>
          </a:p>
          <a:p>
            <a:endParaRPr lang="en-GB" sz="3600"/>
          </a:p>
          <a:p>
            <a:pPr>
              <a:defRPr b="0" i="0"/>
            </a:pPr>
            <a:r>
              <a:rPr lang="1036" sz="3600"/>
              <a:t>Qui pourrait servir de témoin à la place ? Que pouvez-vous faire d'autre ?  </a:t>
            </a:r>
          </a:p>
          <a:p>
            <a:endParaRPr lang="en-GB" sz="1600"/>
          </a:p>
        </p:txBody>
      </p:sp>
    </p:spTree>
    <p:extLst>
      <p:ext uri="{BB962C8B-B14F-4D97-AF65-F5344CB8AC3E}">
        <p14:creationId xmlns:p14="http://schemas.microsoft.com/office/powerpoint/2010/main" val="3372457867"/>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6056" y="593725"/>
            <a:ext cx="10754094" cy="763588"/>
          </a:xfrm>
        </p:spPr>
        <p:txBody>
          <a:bodyPr/>
          <a:lstStyle/>
          <a:p>
            <a:pPr>
              <a:defRPr b="0" i="0"/>
            </a:pPr>
            <a:r>
              <a:rPr lang="1036" sz="3600"/>
              <a:t>Scénario 4</a:t>
            </a:r>
          </a:p>
        </p:txBody>
      </p:sp>
      <p:sp>
        <p:nvSpPr>
          <p:cNvPr id="3" name="Content Placeholder 2"/>
          <p:cNvSpPr>
            <a:spLocks noGrp="1"/>
          </p:cNvSpPr>
          <p:nvPr>
            <p:ph idx="4294967295"/>
          </p:nvPr>
        </p:nvSpPr>
        <p:spPr>
          <a:xfrm>
            <a:off x="701748" y="1536700"/>
            <a:ext cx="10658401" cy="4554538"/>
          </a:xfrm>
        </p:spPr>
        <p:txBody>
          <a:bodyPr>
            <a:normAutofit lnSpcReduction="10000"/>
          </a:bodyPr>
          <a:lstStyle/>
          <a:p>
            <a:pPr>
              <a:defRPr b="0" i="0"/>
            </a:pPr>
            <a:r>
              <a:rPr lang="1036" sz="3600"/>
              <a:t>La personne que vous êtes censé échantillonner - Rachel - est une jeune fille de 12 ans. Sa mère est présente et dit qu'elle est peut donner son consentement, mais Rachel dit qu'elle ne veut pas et refuse de signer le formulaire d'accord. </a:t>
            </a:r>
          </a:p>
          <a:p>
            <a:endParaRPr lang="en-GB" sz="3600"/>
          </a:p>
          <a:p>
            <a:pPr>
              <a:defRPr b="0" i="0"/>
            </a:pPr>
            <a:r>
              <a:rPr lang="1036" sz="3600"/>
              <a:t>Que faire ? </a:t>
            </a:r>
          </a:p>
          <a:p>
            <a:endParaRPr lang="en-GB" sz="1600"/>
          </a:p>
        </p:txBody>
      </p:sp>
    </p:spTree>
    <p:extLst>
      <p:ext uri="{BB962C8B-B14F-4D97-AF65-F5344CB8AC3E}">
        <p14:creationId xmlns:p14="http://schemas.microsoft.com/office/powerpoint/2010/main" val="312848225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10362" y="593725"/>
            <a:ext cx="10849787" cy="763588"/>
          </a:xfrm>
        </p:spPr>
        <p:txBody>
          <a:bodyPr/>
          <a:lstStyle/>
          <a:p>
            <a:pPr>
              <a:defRPr b="0" i="0"/>
            </a:pPr>
            <a:r>
              <a:rPr lang="1036" sz="3600"/>
              <a:t>Scénario 5</a:t>
            </a:r>
            <a:endParaRPr lang="en-GB"/>
          </a:p>
        </p:txBody>
      </p:sp>
      <p:sp>
        <p:nvSpPr>
          <p:cNvPr id="3" name="Content Placeholder 2"/>
          <p:cNvSpPr>
            <a:spLocks noGrp="1"/>
          </p:cNvSpPr>
          <p:nvPr>
            <p:ph idx="4294967295"/>
          </p:nvPr>
        </p:nvSpPr>
        <p:spPr>
          <a:xfrm>
            <a:off x="510362" y="1536700"/>
            <a:ext cx="10849788" cy="4554538"/>
          </a:xfrm>
        </p:spPr>
        <p:txBody>
          <a:bodyPr>
            <a:normAutofit fontScale="85000" lnSpcReduction="10000"/>
          </a:bodyPr>
          <a:lstStyle/>
          <a:p>
            <a:pPr>
              <a:defRPr b="0" i="0"/>
            </a:pPr>
            <a:r>
              <a:rPr lang="1036" sz="3200"/>
              <a:t>Vous arrivez dans un foyer et constatez que les enfants - une enfant de 9 ans, Abena, et sa sœur Yawo, âgée de 7 ans - sont absentes. </a:t>
            </a:r>
          </a:p>
          <a:p>
            <a:endParaRPr lang="en-GB" sz="3200"/>
          </a:p>
          <a:p>
            <a:pPr>
              <a:defRPr b="0" i="0"/>
            </a:pPr>
            <a:r>
              <a:rPr lang="1036" sz="3200"/>
              <a:t>Leur mère dit qu'elles seront à la maison plus tard dans la soirée. Elle vous demande de lui laisser les formulaires afin qu'elle puisse expliquer à ses enfants de quoi il s’agit et leur demander de donner leur empreinte de pouce lorsqu'elles rentreront à la maison. </a:t>
            </a:r>
          </a:p>
          <a:p>
            <a:endParaRPr lang="en-GB" sz="3200"/>
          </a:p>
          <a:p>
            <a:pPr>
              <a:defRPr b="0" i="0"/>
            </a:pPr>
            <a:r>
              <a:rPr lang="1036" sz="3200"/>
              <a:t>Que faire ? </a:t>
            </a:r>
          </a:p>
          <a:p>
            <a:endParaRPr lang="en-GB" sz="1600"/>
          </a:p>
        </p:txBody>
      </p:sp>
    </p:spTree>
    <p:extLst>
      <p:ext uri="{BB962C8B-B14F-4D97-AF65-F5344CB8AC3E}">
        <p14:creationId xmlns:p14="http://schemas.microsoft.com/office/powerpoint/2010/main" val="256438587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6569" y="307851"/>
            <a:ext cx="9827908" cy="1122400"/>
          </a:xfrm>
        </p:spPr>
        <p:txBody>
          <a:bodyPr/>
          <a:lstStyle/>
          <a:p>
            <a:pPr algn="ctr">
              <a:defRPr b="0" i="0"/>
            </a:pPr>
            <a:r>
              <a:rPr lang="1036"/>
              <a:t>Examen éthique</a:t>
            </a:r>
          </a:p>
        </p:txBody>
      </p:sp>
      <p:sp>
        <p:nvSpPr>
          <p:cNvPr id="8" name="TextBox 7">
            <a:extLst>
              <a:ext uri="{FF2B5EF4-FFF2-40B4-BE49-F238E27FC236}">
                <a16:creationId xmlns:a16="http://schemas.microsoft.com/office/drawing/2014/main" id="{6BBA779E-FFCB-4631-BAF8-AE9FAED54A8F}"/>
              </a:ext>
            </a:extLst>
          </p:cNvPr>
          <p:cNvSpPr txBox="1"/>
          <p:nvPr/>
        </p:nvSpPr>
        <p:spPr>
          <a:xfrm>
            <a:off x="931974" y="1680633"/>
            <a:ext cx="10913519" cy="4668103"/>
          </a:xfrm>
          <a:prstGeom prst="rect">
            <a:avLst/>
          </a:prstGeom>
          <a:noFill/>
        </p:spPr>
        <p:txBody>
          <a:bodyPr wrap="square" rtlCol="0">
            <a:spAutoFit/>
          </a:bodyPr>
          <a:lstStyle/>
          <a:p>
            <a:pPr marL="342900" lvl="1" indent="-342900">
              <a:spcAft>
                <a:spcPts val="1500"/>
              </a:spcAft>
              <a:buFont typeface="Arial" panose="020B0604020202020204" pitchFamily="34" charset="0"/>
              <a:buChar char="•"/>
              <a:defRPr b="0" i="0"/>
            </a:pPr>
            <a:r>
              <a:rPr lang="1036" sz="2500">
                <a:solidFill>
                  <a:schemeClr val="accent5">
                    <a:lumMod val="20000"/>
                    <a:lumOff val="80000"/>
                  </a:schemeClr>
                </a:solidFill>
                <a:latin typeface="Space Mono"/>
              </a:rPr>
              <a:t>Toutes les études de recherche impliquant des personnes doivent être examinées et approuvées par un </a:t>
            </a:r>
            <a:r>
              <a:rPr lang="1036" sz="2500" b="1">
                <a:solidFill>
                  <a:schemeClr val="accent5">
                    <a:lumMod val="20000"/>
                    <a:lumOff val="80000"/>
                  </a:schemeClr>
                </a:solidFill>
                <a:latin typeface="Space Mono"/>
              </a:rPr>
              <a:t>Comité d'éthique de la recherche </a:t>
            </a:r>
            <a:r>
              <a:rPr lang="1036" sz="2500">
                <a:solidFill>
                  <a:schemeClr val="accent5">
                    <a:lumMod val="20000"/>
                    <a:lumOff val="80000"/>
                  </a:schemeClr>
                </a:solidFill>
                <a:latin typeface="Space Mono"/>
              </a:rPr>
              <a:t>(CER).</a:t>
            </a:r>
          </a:p>
          <a:p>
            <a:pPr marL="342900" lvl="1" indent="-342900">
              <a:spcAft>
                <a:spcPts val="1500"/>
              </a:spcAft>
              <a:buFont typeface="Arial" panose="020B0604020202020204" pitchFamily="34" charset="0"/>
              <a:buChar char="•"/>
              <a:defRPr b="0" i="0"/>
            </a:pPr>
            <a:r>
              <a:rPr lang="1036" sz="2500">
                <a:solidFill>
                  <a:schemeClr val="accent5">
                    <a:lumMod val="20000"/>
                    <a:lumOff val="80000"/>
                  </a:schemeClr>
                </a:solidFill>
                <a:latin typeface="Space Mono"/>
              </a:rPr>
              <a:t>La responsabilité première d'un CER est de sauvegarder les droits, la sécurité, la dignité et le bien-être de tous les participants actuels et potentiels à la recherche.  </a:t>
            </a:r>
          </a:p>
          <a:p>
            <a:pPr marL="342900" lvl="1" indent="-342900">
              <a:spcAft>
                <a:spcPts val="1500"/>
              </a:spcAft>
              <a:buFont typeface="Arial" panose="020B0604020202020204" pitchFamily="34" charset="0"/>
              <a:buChar char="•"/>
              <a:defRPr b="0" i="0"/>
            </a:pPr>
            <a:r>
              <a:rPr lang="1036" sz="2500">
                <a:solidFill>
                  <a:schemeClr val="accent5">
                    <a:lumMod val="20000"/>
                    <a:lumOff val="80000"/>
                  </a:schemeClr>
                </a:solidFill>
                <a:latin typeface="Space Mono"/>
              </a:rPr>
              <a:t>Ils y parviennent en examinant les protocoles de recherche avant le début des activités, afin de promouvoir la conduite éthique de la recherche.</a:t>
            </a:r>
          </a:p>
          <a:p>
            <a:pPr marL="342900" lvl="1" indent="-342900">
              <a:spcAft>
                <a:spcPts val="1500"/>
              </a:spcAft>
              <a:buFont typeface="Arial" panose="020B0604020202020204" pitchFamily="34" charset="0"/>
              <a:buChar char="•"/>
            </a:pPr>
            <a:endParaRPr lang="en-GB" sz="2500">
              <a:latin typeface="Space Mono"/>
            </a:endParaRPr>
          </a:p>
          <a:p>
            <a:pPr marL="0" lvl="1" algn="ctr">
              <a:spcAft>
                <a:spcPts val="1500"/>
              </a:spcAft>
              <a:defRPr b="0" i="0"/>
            </a:pPr>
            <a:r>
              <a:rPr lang="1036" sz="2500">
                <a:solidFill>
                  <a:schemeClr val="accent5"/>
                </a:solidFill>
                <a:latin typeface="Space Mono"/>
              </a:rPr>
              <a:t>Cette étude a été examinée et approuvée par le comité d'éthique </a:t>
            </a:r>
            <a:r>
              <a:rPr lang="1036" sz="2500">
                <a:solidFill>
                  <a:schemeClr val="accent5"/>
                </a:solidFill>
                <a:highlight>
                  <a:srgbClr val="FFFF00"/>
                </a:highlight>
                <a:latin typeface="Space Mono"/>
              </a:rPr>
              <a:t>xxxxx </a:t>
            </a:r>
            <a:r>
              <a:rPr lang="1036" sz="2500">
                <a:solidFill>
                  <a:schemeClr val="accent5"/>
                </a:solidFill>
                <a:latin typeface="Space Mono"/>
              </a:rPr>
              <a:t>.</a:t>
            </a:r>
          </a:p>
        </p:txBody>
      </p:sp>
      <p:pic>
        <p:nvPicPr>
          <p:cNvPr id="11" name="Picture 10" descr="Icon&#10;&#10;Description automatically generated">
            <a:extLst>
              <a:ext uri="{FF2B5EF4-FFF2-40B4-BE49-F238E27FC236}">
                <a16:creationId xmlns:a16="http://schemas.microsoft.com/office/drawing/2014/main" id="{129511A2-760B-4A07-8175-99E4EE6893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1299" y="195692"/>
            <a:ext cx="1122400" cy="1122400"/>
          </a:xfrm>
          <a:prstGeom prst="rect">
            <a:avLst/>
          </a:prstGeom>
        </p:spPr>
      </p:pic>
    </p:spTree>
    <p:extLst>
      <p:ext uri="{BB962C8B-B14F-4D97-AF65-F5344CB8AC3E}">
        <p14:creationId xmlns:p14="http://schemas.microsoft.com/office/powerpoint/2010/main" val="53571717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400606139"/>
              </p:ext>
            </p:extLst>
          </p:nvPr>
        </p:nvGraphicFramePr>
        <p:xfrm>
          <a:off x="1933956"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5132628" y="2613391"/>
            <a:ext cx="1730657" cy="1617055"/>
          </a:xfrm>
          <a:prstGeom prst="rect">
            <a:avLst/>
          </a:prstGeom>
          <a:noFill/>
        </p:spPr>
        <p:txBody>
          <a:bodyPr wrap="square" rtlCol="0">
            <a:spAutoFit/>
          </a:bodyPr>
          <a:lstStyle/>
          <a:p>
            <a:pPr algn="ctr">
              <a:defRPr b="0" i="0"/>
            </a:pPr>
            <a:r>
              <a:rPr lang="1036" sz="2500" b="1">
                <a:solidFill>
                  <a:schemeClr val="accent5"/>
                </a:solidFill>
                <a:latin typeface="Space Mono"/>
              </a:rPr>
              <a:t>Principes d'éthique de la recherche</a:t>
            </a:r>
          </a:p>
        </p:txBody>
      </p:sp>
    </p:spTree>
    <p:extLst>
      <p:ext uri="{BB962C8B-B14F-4D97-AF65-F5344CB8AC3E}">
        <p14:creationId xmlns:p14="http://schemas.microsoft.com/office/powerpoint/2010/main" val="302027072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941937818"/>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3971" y="2613390"/>
            <a:ext cx="1730656" cy="1617055"/>
          </a:xfrm>
          <a:prstGeom prst="rect">
            <a:avLst/>
          </a:prstGeom>
          <a:noFill/>
        </p:spPr>
        <p:txBody>
          <a:bodyPr wrap="square" rtlCol="0">
            <a:spAutoFit/>
          </a:bodyPr>
          <a:lstStyle/>
          <a:p>
            <a:pPr algn="ctr">
              <a:defRPr b="0" i="0"/>
            </a:pPr>
            <a:r>
              <a:rPr lang="1036" sz="2500" b="1">
                <a:solidFill>
                  <a:schemeClr val="accent5"/>
                </a:solidFill>
                <a:latin typeface="Space Mono"/>
              </a:rPr>
              <a:t>Principes d'éthique de la recherche</a:t>
            </a:r>
          </a:p>
        </p:txBody>
      </p:sp>
      <p:cxnSp>
        <p:nvCxnSpPr>
          <p:cNvPr id="13" name="Straight Arrow Connector 12">
            <a:extLst>
              <a:ext uri="{FF2B5EF4-FFF2-40B4-BE49-F238E27FC236}">
                <a16:creationId xmlns:a16="http://schemas.microsoft.com/office/drawing/2014/main" id="{3133C3DE-F774-4BD3-80CC-43B02D526982}"/>
              </a:ext>
            </a:extLst>
          </p:cNvPr>
          <p:cNvCxnSpPr/>
          <p:nvPr/>
        </p:nvCxnSpPr>
        <p:spPr>
          <a:xfrm flipV="1">
            <a:off x="5600700" y="1828800"/>
            <a:ext cx="1371600" cy="12192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
        <p:nvSpPr>
          <p:cNvPr id="15" name="TextBox 14">
            <a:extLst>
              <a:ext uri="{FF2B5EF4-FFF2-40B4-BE49-F238E27FC236}">
                <a16:creationId xmlns:a16="http://schemas.microsoft.com/office/drawing/2014/main" id="{3574E5A1-E214-4EEC-9541-D63DA419D395}"/>
              </a:ext>
            </a:extLst>
          </p:cNvPr>
          <p:cNvSpPr txBox="1"/>
          <p:nvPr/>
        </p:nvSpPr>
        <p:spPr>
          <a:xfrm>
            <a:off x="7073900" y="719665"/>
            <a:ext cx="3478071" cy="5858013"/>
          </a:xfrm>
          <a:prstGeom prst="rect">
            <a:avLst/>
          </a:prstGeom>
          <a:noFill/>
        </p:spPr>
        <p:txBody>
          <a:bodyPr wrap="square" rtlCol="0">
            <a:spAutoFit/>
          </a:bodyPr>
          <a:lstStyle/>
          <a:p>
            <a:pPr>
              <a:defRPr b="0" i="0"/>
            </a:pPr>
            <a:r>
              <a:rPr lang="1036" b="1" dirty="0">
                <a:solidFill>
                  <a:schemeClr val="accent5">
                    <a:lumMod val="75000"/>
                  </a:schemeClr>
                </a:solidFill>
                <a:latin typeface="Segoe Print" panose="02000600000000000000" pitchFamily="2" charset="0"/>
              </a:rPr>
              <a:t>Les risques pour les sujets doivent être réduits au minimum - les chercheurs ne doivent pas nuire aux participants à leur étude. </a:t>
            </a: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75000"/>
                </a:schemeClr>
              </a:solidFill>
              <a:latin typeface="Segoe Print" panose="02000600000000000000" pitchFamily="2" charset="0"/>
            </a:endParaRPr>
          </a:p>
          <a:p>
            <a:endParaRPr lang="en-GB" b="1" dirty="0">
              <a:solidFill>
                <a:schemeClr val="accent5">
                  <a:lumMod val="40000"/>
                  <a:lumOff val="60000"/>
                </a:schemeClr>
              </a:solidFill>
              <a:latin typeface="Segoe Print" panose="02000600000000000000" pitchFamily="2" charset="0"/>
            </a:endParaRPr>
          </a:p>
          <a:p>
            <a:pPr>
              <a:defRPr b="0" i="0"/>
            </a:pPr>
            <a:r>
              <a:rPr lang="1036" b="1" dirty="0">
                <a:solidFill>
                  <a:schemeClr val="accent5">
                    <a:lumMod val="40000"/>
                    <a:lumOff val="60000"/>
                  </a:schemeClr>
                </a:solidFill>
                <a:latin typeface="Segoe Print" panose="02000600000000000000" pitchFamily="2" charset="0"/>
              </a:rPr>
              <a:t>N'oubliez pas que même une gêne ou une simple perte de temps peut être préjudiciable. </a:t>
            </a:r>
          </a:p>
          <a:p>
            <a:pPr marL="285750" indent="-285750">
              <a:buFont typeface="Arial" panose="020B0604020202020204" pitchFamily="34" charset="0"/>
              <a:buChar char="•"/>
            </a:pPr>
            <a:endParaRPr lang="en-GB" b="1" dirty="0">
              <a:solidFill>
                <a:schemeClr val="accent5">
                  <a:lumMod val="75000"/>
                </a:schemeClr>
              </a:solidFill>
              <a:latin typeface="Segoe Print" panose="02000600000000000000" pitchFamily="2" charset="0"/>
            </a:endParaRPr>
          </a:p>
        </p:txBody>
      </p:sp>
      <p:sp>
        <p:nvSpPr>
          <p:cNvPr id="16" name="TextBox 15">
            <a:extLst>
              <a:ext uri="{FF2B5EF4-FFF2-40B4-BE49-F238E27FC236}">
                <a16:creationId xmlns:a16="http://schemas.microsoft.com/office/drawing/2014/main" id="{978BD670-A356-4043-BEBE-6D456446D35A}"/>
              </a:ext>
            </a:extLst>
          </p:cNvPr>
          <p:cNvSpPr txBox="1"/>
          <p:nvPr/>
        </p:nvSpPr>
        <p:spPr>
          <a:xfrm>
            <a:off x="8417757" y="2487819"/>
            <a:ext cx="3361856" cy="2379817"/>
          </a:xfrm>
          <a:prstGeom prst="rect">
            <a:avLst/>
          </a:prstGeom>
          <a:noFill/>
        </p:spPr>
        <p:txBody>
          <a:bodyPr wrap="square" rtlCol="0">
            <a:spAutoFit/>
          </a:bodyPr>
          <a:lstStyle/>
          <a:p>
            <a:pPr>
              <a:defRPr b="0" i="0"/>
            </a:pPr>
            <a:r>
              <a:rPr lang="1036" sz="2500" i="1" dirty="0">
                <a:solidFill>
                  <a:schemeClr val="bg2"/>
                </a:solidFill>
                <a:latin typeface="Space Mono"/>
              </a:rPr>
              <a:t> Comment pouvons-nous minimiser les risques pour nos sujets d'étude au cours de cette enquête ? </a:t>
            </a:r>
          </a:p>
        </p:txBody>
      </p:sp>
      <p:pic>
        <p:nvPicPr>
          <p:cNvPr id="17" name="Picture 2" descr="See the source image">
            <a:extLst>
              <a:ext uri="{FF2B5EF4-FFF2-40B4-BE49-F238E27FC236}">
                <a16:creationId xmlns:a16="http://schemas.microsoft.com/office/drawing/2014/main" id="{A88BF16A-5EA6-4C4E-86D4-C784A3F9EC20}"/>
              </a:ext>
            </a:extLst>
          </p:cNvPr>
          <p:cNvPicPr>
            <a:picLocks noChangeAspect="1" noChangeArrowheads="1"/>
          </p:cNvPicPr>
          <p:nvPr/>
        </p:nvPicPr>
        <p:blipFill>
          <a:blip r:embed="rId8">
            <a:duotone>
              <a:schemeClr val="accent4">
                <a:shade val="45000"/>
                <a:satMod val="135000"/>
              </a:schemeClr>
              <a:prstClr val="white"/>
            </a:duotone>
            <a:extLst>
              <a:ext uri="{BEBA8EAE-BF5A-486C-A8C5-ECC9F3942E4B}">
                <a14:imgProps xmlns:a14="http://schemas.microsoft.com/office/drawing/2010/main">
                  <a14:imgLayer r:embed="rId9">
                    <a14:imgEffect>
                      <a14:backgroundRemoval t="1414" b="98209" l="4651" r="95581">
                        <a14:foregroundMark x1="28953" y1="16494" x2="28953" y2="16494"/>
                        <a14:foregroundMark x1="28837" y1="23374" x2="28837" y2="23374"/>
                        <a14:foregroundMark x1="57326" y1="27050" x2="57326" y2="27050"/>
                        <a14:foregroundMark x1="58721" y1="45052" x2="58721" y2="45052"/>
                        <a14:foregroundMark x1="53605" y1="59661" x2="53605" y2="59661"/>
                        <a14:foregroundMark x1="55581" y1="87747" x2="55581" y2="87747"/>
                        <a14:foregroundMark x1="67674" y1="84260" x2="67674" y2="84260"/>
                      </a14:backgroundRemoval>
                    </a14:imgEffect>
                  </a14:imgLayer>
                </a14:imgProps>
              </a:ext>
              <a:ext uri="{28A0092B-C50C-407E-A947-70E740481C1C}">
                <a14:useLocalDpi xmlns:a14="http://schemas.microsoft.com/office/drawing/2010/main" val="0"/>
              </a:ext>
            </a:extLst>
          </a:blip>
          <a:stretch>
            <a:fillRect/>
          </a:stretch>
        </p:blipFill>
        <p:spPr bwMode="auto">
          <a:xfrm>
            <a:off x="6848202" y="2158759"/>
            <a:ext cx="1619796" cy="1998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291792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3970903199"/>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3971" y="2613390"/>
            <a:ext cx="1730656" cy="1617055"/>
          </a:xfrm>
          <a:prstGeom prst="rect">
            <a:avLst/>
          </a:prstGeom>
          <a:noFill/>
        </p:spPr>
        <p:txBody>
          <a:bodyPr wrap="square" rtlCol="0">
            <a:spAutoFit/>
          </a:bodyPr>
          <a:lstStyle/>
          <a:p>
            <a:pPr algn="ctr">
              <a:defRPr b="0" i="0"/>
            </a:pPr>
            <a:r>
              <a:rPr lang="1036" sz="2500" b="1">
                <a:solidFill>
                  <a:schemeClr val="accent5">
                    <a:lumMod val="75000"/>
                  </a:schemeClr>
                </a:solidFill>
                <a:latin typeface="Space Mono"/>
              </a:rPr>
              <a:t>Principes d'éthique de la recherche</a:t>
            </a:r>
          </a:p>
        </p:txBody>
      </p:sp>
      <p:sp>
        <p:nvSpPr>
          <p:cNvPr id="10" name="TextBox 9">
            <a:extLst>
              <a:ext uri="{FF2B5EF4-FFF2-40B4-BE49-F238E27FC236}">
                <a16:creationId xmlns:a16="http://schemas.microsoft.com/office/drawing/2014/main" id="{F2ADA4AD-6E5B-4AF5-AA14-91996FD9F773}"/>
              </a:ext>
            </a:extLst>
          </p:cNvPr>
          <p:cNvSpPr txBox="1"/>
          <p:nvPr/>
        </p:nvSpPr>
        <p:spPr>
          <a:xfrm>
            <a:off x="7823200" y="924341"/>
            <a:ext cx="3206803" cy="4485041"/>
          </a:xfrm>
          <a:prstGeom prst="rect">
            <a:avLst/>
          </a:prstGeom>
          <a:noFill/>
        </p:spPr>
        <p:txBody>
          <a:bodyPr wrap="square" rtlCol="0">
            <a:spAutoFit/>
          </a:bodyPr>
          <a:lstStyle/>
          <a:p>
            <a:pPr>
              <a:defRPr b="0" i="0"/>
            </a:pPr>
            <a:r>
              <a:rPr lang="1036" b="1">
                <a:solidFill>
                  <a:schemeClr val="accent5">
                    <a:lumMod val="75000"/>
                  </a:schemeClr>
                </a:solidFill>
                <a:latin typeface="Segoe Print" panose="02000600000000000000" pitchFamily="2" charset="0"/>
              </a:rPr>
              <a:t>Cette recherche profitera-t-elle vraiment aux participants ? Comment ? </a:t>
            </a:r>
          </a:p>
          <a:p>
            <a:endParaRPr lang="en-GB" b="1">
              <a:solidFill>
                <a:schemeClr val="accent5">
                  <a:lumMod val="75000"/>
                </a:schemeClr>
              </a:solidFill>
              <a:latin typeface="Segoe Print" panose="02000600000000000000" pitchFamily="2" charset="0"/>
            </a:endParaRPr>
          </a:p>
          <a:p>
            <a:pPr>
              <a:defRPr b="0" i="0"/>
            </a:pPr>
            <a:r>
              <a:rPr lang="1036" b="1">
                <a:solidFill>
                  <a:schemeClr val="accent5">
                    <a:lumMod val="75000"/>
                  </a:schemeClr>
                </a:solidFill>
                <a:latin typeface="Segoe Print" panose="02000600000000000000" pitchFamily="2" charset="0"/>
              </a:rPr>
              <a:t>Est-ce qu'elle apporte des avantages plus larges aux communautés, à la société ou à la science ? </a:t>
            </a:r>
            <a:r>
              <a:rPr lang="1036" b="0">
                <a:solidFill>
                  <a:schemeClr val="accent5">
                    <a:lumMod val="75000"/>
                  </a:schemeClr>
                </a:solidFill>
                <a:latin typeface="Segoe Print" panose="02000600000000000000" pitchFamily="2" charset="0"/>
              </a:rPr>
              <a:t>Quoi ?</a:t>
            </a:r>
            <a:endParaRPr lang="1036" b="1">
              <a:solidFill>
                <a:schemeClr val="accent5">
                  <a:lumMod val="75000"/>
                </a:schemeClr>
              </a:solidFill>
              <a:latin typeface="Segoe Print" panose="02000600000000000000" pitchFamily="2" charset="0"/>
            </a:endParaRPr>
          </a:p>
          <a:p>
            <a:endParaRPr lang="en-GB" b="1">
              <a:solidFill>
                <a:schemeClr val="accent5">
                  <a:lumMod val="75000"/>
                </a:schemeClr>
              </a:solidFill>
              <a:latin typeface="Segoe Print" panose="02000600000000000000" pitchFamily="2" charset="0"/>
            </a:endParaRPr>
          </a:p>
          <a:p>
            <a:endParaRPr lang="en-GB" b="1">
              <a:solidFill>
                <a:schemeClr val="accent5">
                  <a:lumMod val="75000"/>
                </a:schemeClr>
              </a:solidFill>
              <a:latin typeface="Segoe Print" panose="02000600000000000000" pitchFamily="2" charset="0"/>
            </a:endParaRPr>
          </a:p>
          <a:p>
            <a:pPr>
              <a:defRPr b="0" i="0"/>
            </a:pPr>
            <a:r>
              <a:rPr lang="1036">
                <a:solidFill>
                  <a:schemeClr val="accent2">
                    <a:lumMod val="60000"/>
                    <a:lumOff val="40000"/>
                  </a:schemeClr>
                </a:solidFill>
                <a:latin typeface="Segoe Print" panose="02000600000000000000" pitchFamily="2" charset="0"/>
              </a:rPr>
              <a:t>NB La recherche éthique impliquant des personnes vise généralement à minimiser les dommages plutôt qu'à augmenter les bénéfices. </a:t>
            </a:r>
          </a:p>
        </p:txBody>
      </p:sp>
      <p:cxnSp>
        <p:nvCxnSpPr>
          <p:cNvPr id="14" name="Straight Arrow Connector 13">
            <a:extLst>
              <a:ext uri="{FF2B5EF4-FFF2-40B4-BE49-F238E27FC236}">
                <a16:creationId xmlns:a16="http://schemas.microsoft.com/office/drawing/2014/main" id="{1169D05E-3D6E-474E-8282-B92DE8CE726F}"/>
              </a:ext>
            </a:extLst>
          </p:cNvPr>
          <p:cNvCxnSpPr/>
          <p:nvPr/>
        </p:nvCxnSpPr>
        <p:spPr>
          <a:xfrm flipV="1">
            <a:off x="5600700" y="1473200"/>
            <a:ext cx="2133600" cy="15748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4333107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3711219212"/>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3971" y="2613390"/>
            <a:ext cx="1730656" cy="1617055"/>
          </a:xfrm>
          <a:prstGeom prst="rect">
            <a:avLst/>
          </a:prstGeom>
          <a:noFill/>
        </p:spPr>
        <p:txBody>
          <a:bodyPr wrap="square" rtlCol="0">
            <a:spAutoFit/>
          </a:bodyPr>
          <a:lstStyle/>
          <a:p>
            <a:pPr algn="ctr">
              <a:defRPr b="0" i="0"/>
            </a:pPr>
            <a:r>
              <a:rPr lang="1036" sz="2500" b="1">
                <a:solidFill>
                  <a:schemeClr val="accent5"/>
                </a:solidFill>
                <a:latin typeface="Space Mono"/>
              </a:rPr>
              <a:t>Principes d'éthique de la recherche</a:t>
            </a:r>
            <a:r>
              <a:rPr lang="1036" sz="2500" b="1">
                <a:solidFill>
                  <a:schemeClr val="accent5">
                    <a:lumMod val="75000"/>
                  </a:schemeClr>
                </a:solidFill>
                <a:latin typeface="Space Mono"/>
              </a:rPr>
              <a:t> </a:t>
            </a:r>
            <a:endParaRPr lang="1036" sz="2500" b="1">
              <a:solidFill>
                <a:schemeClr val="accent5"/>
              </a:solidFill>
              <a:latin typeface="Space Mono"/>
            </a:endParaRPr>
          </a:p>
        </p:txBody>
      </p:sp>
      <p:sp>
        <p:nvSpPr>
          <p:cNvPr id="10" name="TextBox 9">
            <a:extLst>
              <a:ext uri="{FF2B5EF4-FFF2-40B4-BE49-F238E27FC236}">
                <a16:creationId xmlns:a16="http://schemas.microsoft.com/office/drawing/2014/main" id="{F2ADA4AD-6E5B-4AF5-AA14-91996FD9F773}"/>
              </a:ext>
            </a:extLst>
          </p:cNvPr>
          <p:cNvSpPr txBox="1"/>
          <p:nvPr/>
        </p:nvSpPr>
        <p:spPr>
          <a:xfrm>
            <a:off x="7899400" y="474343"/>
            <a:ext cx="3350802" cy="5932393"/>
          </a:xfrm>
          <a:prstGeom prst="rect">
            <a:avLst/>
          </a:prstGeom>
          <a:noFill/>
        </p:spPr>
        <p:txBody>
          <a:bodyPr wrap="square" rtlCol="0">
            <a:spAutoFit/>
          </a:bodyPr>
          <a:lstStyle/>
          <a:p>
            <a:pPr>
              <a:defRPr b="0" i="0"/>
            </a:pPr>
            <a:r>
              <a:rPr lang="1036" sz="1650" b="1" dirty="0">
                <a:solidFill>
                  <a:schemeClr val="accent5">
                    <a:lumMod val="75000"/>
                  </a:schemeClr>
                </a:solidFill>
                <a:latin typeface="Segoe Print" panose="02000600000000000000" pitchFamily="2" charset="0"/>
              </a:rPr>
              <a:t>Il est essentiel de traiter les gens de manière égale, équitable et conformément à leurs pleins droits. </a:t>
            </a:r>
          </a:p>
          <a:p>
            <a:endParaRPr lang="en-GB" sz="1650" b="1" dirty="0">
              <a:solidFill>
                <a:schemeClr val="accent5">
                  <a:lumMod val="75000"/>
                </a:schemeClr>
              </a:solidFill>
              <a:latin typeface="Segoe Print" panose="02000600000000000000" pitchFamily="2" charset="0"/>
            </a:endParaRPr>
          </a:p>
          <a:p>
            <a:pPr>
              <a:defRPr b="0" i="0"/>
            </a:pPr>
            <a:r>
              <a:rPr lang="1036" sz="1650" b="1" dirty="0">
                <a:solidFill>
                  <a:schemeClr val="accent5">
                    <a:lumMod val="75000"/>
                  </a:schemeClr>
                </a:solidFill>
                <a:latin typeface="Segoe Print" panose="02000600000000000000" pitchFamily="2" charset="0"/>
              </a:rPr>
              <a:t>Qu'est-ce que cela signifie ? </a:t>
            </a:r>
          </a:p>
          <a:p>
            <a:endParaRPr lang="en-GB" sz="1650" b="1" dirty="0">
              <a:solidFill>
                <a:schemeClr val="accent5">
                  <a:lumMod val="75000"/>
                </a:schemeClr>
              </a:solidFill>
              <a:latin typeface="Segoe Print" panose="02000600000000000000" pitchFamily="2" charset="0"/>
            </a:endParaRPr>
          </a:p>
          <a:p>
            <a:pPr marL="285750" indent="-285750">
              <a:buFont typeface="Arial" panose="020B0604020202020204" pitchFamily="34" charset="0"/>
              <a:buChar char="•"/>
              <a:defRPr b="0" i="0"/>
            </a:pPr>
            <a:r>
              <a:rPr lang="1036" sz="1650" dirty="0">
                <a:solidFill>
                  <a:schemeClr val="accent5">
                    <a:lumMod val="40000"/>
                    <a:lumOff val="60000"/>
                  </a:schemeClr>
                </a:solidFill>
                <a:latin typeface="Segoe Print" panose="02000600000000000000" pitchFamily="2" charset="0"/>
              </a:rPr>
              <a:t>La plupart de ces activités se déroulent dans le cadre d'un consentement véritablement éclairé (nous y reviendrons plus tard)</a:t>
            </a:r>
          </a:p>
          <a:p>
            <a:pPr marL="285750" indent="-285750">
              <a:buFont typeface="Arial" panose="020B0604020202020204" pitchFamily="34" charset="0"/>
              <a:buChar char="•"/>
            </a:pPr>
            <a:endParaRPr lang="en-GB" sz="1650" dirty="0">
              <a:solidFill>
                <a:schemeClr val="accent5">
                  <a:lumMod val="40000"/>
                  <a:lumOff val="60000"/>
                </a:schemeClr>
              </a:solidFill>
              <a:latin typeface="Segoe Print" panose="02000600000000000000" pitchFamily="2" charset="0"/>
            </a:endParaRPr>
          </a:p>
          <a:p>
            <a:pPr marL="285750" indent="-285750">
              <a:buFont typeface="Arial" panose="020B0604020202020204" pitchFamily="34" charset="0"/>
              <a:buChar char="•"/>
              <a:defRPr b="0" i="0"/>
            </a:pPr>
            <a:r>
              <a:rPr lang="1036" sz="1650" dirty="0">
                <a:solidFill>
                  <a:schemeClr val="accent5">
                    <a:lumMod val="40000"/>
                    <a:lumOff val="60000"/>
                  </a:schemeClr>
                </a:solidFill>
                <a:latin typeface="Segoe Print" panose="02000600000000000000" pitchFamily="2" charset="0"/>
              </a:rPr>
              <a:t>Sélection des participants : les critères d'inclusion et d'exclusion doivent être clairs et justifiés ; nous ne devrions pas exclure des personnes inutilement</a:t>
            </a:r>
          </a:p>
          <a:p>
            <a:pPr marL="285750" indent="-285750">
              <a:buFont typeface="Arial" panose="020B0604020202020204" pitchFamily="34" charset="0"/>
              <a:buChar char="•"/>
            </a:pPr>
            <a:endParaRPr lang="en-GB" sz="1650" dirty="0">
              <a:solidFill>
                <a:schemeClr val="accent5">
                  <a:lumMod val="40000"/>
                  <a:lumOff val="60000"/>
                </a:schemeClr>
              </a:solidFill>
              <a:latin typeface="Segoe Print" panose="02000600000000000000" pitchFamily="2" charset="0"/>
            </a:endParaRPr>
          </a:p>
          <a:p>
            <a:pPr marL="285750" indent="-285750">
              <a:buFont typeface="Arial" panose="020B0604020202020204" pitchFamily="34" charset="0"/>
              <a:buChar char="•"/>
              <a:defRPr b="0" i="0"/>
            </a:pPr>
            <a:r>
              <a:rPr lang="1036" sz="1650" dirty="0">
                <a:solidFill>
                  <a:schemeClr val="accent5">
                    <a:lumMod val="40000"/>
                    <a:lumOff val="60000"/>
                  </a:schemeClr>
                </a:solidFill>
                <a:latin typeface="Segoe Print" panose="02000600000000000000" pitchFamily="2" charset="0"/>
              </a:rPr>
              <a:t>Confidentialité = règle de base de l'éthique de la recherche. </a:t>
            </a:r>
          </a:p>
        </p:txBody>
      </p:sp>
      <p:cxnSp>
        <p:nvCxnSpPr>
          <p:cNvPr id="14" name="Straight Arrow Connector 13">
            <a:extLst>
              <a:ext uri="{FF2B5EF4-FFF2-40B4-BE49-F238E27FC236}">
                <a16:creationId xmlns:a16="http://schemas.microsoft.com/office/drawing/2014/main" id="{1169D05E-3D6E-474E-8282-B92DE8CE726F}"/>
              </a:ext>
            </a:extLst>
          </p:cNvPr>
          <p:cNvCxnSpPr/>
          <p:nvPr/>
        </p:nvCxnSpPr>
        <p:spPr>
          <a:xfrm flipV="1">
            <a:off x="5600700" y="1473200"/>
            <a:ext cx="2133600" cy="15748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804523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a:extLst>
              <a:ext uri="{FF2B5EF4-FFF2-40B4-BE49-F238E27FC236}">
                <a16:creationId xmlns:a16="http://schemas.microsoft.com/office/drawing/2014/main" id="{0A11E10C-421B-450A-9108-DC907FB6D986}"/>
              </a:ext>
            </a:extLst>
          </p:cNvPr>
          <p:cNvGraphicFramePr/>
          <p:nvPr>
            <p:extLst>
              <p:ext uri="{D42A27DB-BD31-4B8C-83A1-F6EECF244321}">
                <p14:modId xmlns:p14="http://schemas.microsoft.com/office/powerpoint/2010/main" val="2440251115"/>
              </p:ext>
            </p:extLst>
          </p:nvPr>
        </p:nvGraphicFramePr>
        <p:xfrm>
          <a:off x="-774700" y="71966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id="{8B67C85A-6B5C-43FC-8295-40F83869C9E1}"/>
              </a:ext>
            </a:extLst>
          </p:cNvPr>
          <p:cNvSpPr txBox="1"/>
          <p:nvPr/>
        </p:nvSpPr>
        <p:spPr>
          <a:xfrm>
            <a:off x="2423971" y="2613390"/>
            <a:ext cx="1730656" cy="1617055"/>
          </a:xfrm>
          <a:prstGeom prst="rect">
            <a:avLst/>
          </a:prstGeom>
          <a:noFill/>
        </p:spPr>
        <p:txBody>
          <a:bodyPr wrap="square" rtlCol="0">
            <a:spAutoFit/>
          </a:bodyPr>
          <a:lstStyle/>
          <a:p>
            <a:pPr algn="ctr">
              <a:defRPr b="0" i="0"/>
            </a:pPr>
            <a:r>
              <a:rPr lang="1036" sz="2500" b="1">
                <a:solidFill>
                  <a:schemeClr val="accent5"/>
                </a:solidFill>
                <a:latin typeface="Space Mono"/>
              </a:rPr>
              <a:t>Principes d'éthique de la recherche</a:t>
            </a:r>
          </a:p>
        </p:txBody>
      </p:sp>
      <p:sp>
        <p:nvSpPr>
          <p:cNvPr id="10" name="TextBox 9">
            <a:extLst>
              <a:ext uri="{FF2B5EF4-FFF2-40B4-BE49-F238E27FC236}">
                <a16:creationId xmlns:a16="http://schemas.microsoft.com/office/drawing/2014/main" id="{F2ADA4AD-6E5B-4AF5-AA14-91996FD9F773}"/>
              </a:ext>
            </a:extLst>
          </p:cNvPr>
          <p:cNvSpPr txBox="1"/>
          <p:nvPr/>
        </p:nvSpPr>
        <p:spPr>
          <a:xfrm>
            <a:off x="7734300" y="1134743"/>
            <a:ext cx="3206803" cy="5583418"/>
          </a:xfrm>
          <a:prstGeom prst="rect">
            <a:avLst/>
          </a:prstGeom>
          <a:noFill/>
        </p:spPr>
        <p:txBody>
          <a:bodyPr wrap="square" rtlCol="0">
            <a:spAutoFit/>
          </a:bodyPr>
          <a:lstStyle/>
          <a:p>
            <a:pPr>
              <a:defRPr b="0" i="0"/>
            </a:pPr>
            <a:r>
              <a:rPr lang="1036" b="1">
                <a:solidFill>
                  <a:schemeClr val="accent5">
                    <a:lumMod val="75000"/>
                  </a:schemeClr>
                </a:solidFill>
                <a:latin typeface="Segoe Print" panose="02000600000000000000" pitchFamily="2" charset="0"/>
              </a:rPr>
              <a:t>Cela se résume essentiellement à deux points : </a:t>
            </a:r>
          </a:p>
          <a:p>
            <a:endParaRPr lang="en-GB" b="1">
              <a:solidFill>
                <a:schemeClr val="accent5">
                  <a:lumMod val="75000"/>
                </a:schemeClr>
              </a:solidFill>
              <a:latin typeface="Segoe Print" panose="02000600000000000000" pitchFamily="2" charset="0"/>
            </a:endParaRPr>
          </a:p>
          <a:p>
            <a:pPr marL="342900" indent="-342900">
              <a:buAutoNum type="arabicPeriod"/>
              <a:defRPr b="0" i="0"/>
            </a:pPr>
            <a:r>
              <a:rPr lang="1036" b="1">
                <a:solidFill>
                  <a:schemeClr val="accent5">
                    <a:lumMod val="75000"/>
                  </a:schemeClr>
                </a:solidFill>
                <a:latin typeface="Segoe Print" panose="02000600000000000000" pitchFamily="2" charset="0"/>
              </a:rPr>
              <a:t>Traiter les participants avec dignité</a:t>
            </a:r>
          </a:p>
          <a:p>
            <a:pPr>
              <a:defRPr b="0" i="0"/>
            </a:pPr>
            <a:r>
              <a:rPr lang="1036">
                <a:solidFill>
                  <a:schemeClr val="accent5">
                    <a:lumMod val="40000"/>
                    <a:lumOff val="60000"/>
                  </a:schemeClr>
                </a:solidFill>
                <a:latin typeface="Segoe Print" panose="02000600000000000000" pitchFamily="2" charset="0"/>
              </a:rPr>
              <a:t>Considéreriez-vous qu'il est approprié qu'un membre de votre famille bien-aimé participe à l'enquête ? </a:t>
            </a:r>
          </a:p>
          <a:p>
            <a:pPr marL="342900" indent="-342900">
              <a:buAutoNum type="arabicPeriod"/>
            </a:pPr>
            <a:endParaRPr lang="en-GB" b="1">
              <a:solidFill>
                <a:schemeClr val="accent5">
                  <a:lumMod val="75000"/>
                </a:schemeClr>
              </a:solidFill>
              <a:latin typeface="Segoe Print" panose="02000600000000000000" pitchFamily="2" charset="0"/>
            </a:endParaRPr>
          </a:p>
          <a:p>
            <a:pPr marL="342900" indent="-342900">
              <a:buFont typeface="+mj-lt"/>
              <a:buAutoNum type="arabicPeriod" startAt="2"/>
              <a:defRPr b="0" i="0"/>
            </a:pPr>
            <a:r>
              <a:rPr lang="1036" b="1">
                <a:solidFill>
                  <a:schemeClr val="accent5">
                    <a:lumMod val="75000"/>
                  </a:schemeClr>
                </a:solidFill>
                <a:latin typeface="Segoe Print" panose="02000600000000000000" pitchFamily="2" charset="0"/>
              </a:rPr>
              <a:t>Assurer le consentement éclairé</a:t>
            </a:r>
          </a:p>
          <a:p>
            <a:pPr>
              <a:defRPr b="0" i="0"/>
            </a:pPr>
            <a:r>
              <a:rPr lang="1036">
                <a:solidFill>
                  <a:schemeClr val="accent5">
                    <a:lumMod val="20000"/>
                    <a:lumOff val="80000"/>
                  </a:schemeClr>
                </a:solidFill>
                <a:latin typeface="Segoe Print" panose="02000600000000000000" pitchFamily="2" charset="0"/>
              </a:rPr>
              <a:t>Le respect de l'autonomie exige de s'assurer que les participants à la recherche ont véritablement consenti à y prendre part. </a:t>
            </a:r>
          </a:p>
        </p:txBody>
      </p:sp>
      <p:cxnSp>
        <p:nvCxnSpPr>
          <p:cNvPr id="14" name="Straight Arrow Connector 13">
            <a:extLst>
              <a:ext uri="{FF2B5EF4-FFF2-40B4-BE49-F238E27FC236}">
                <a16:creationId xmlns:a16="http://schemas.microsoft.com/office/drawing/2014/main" id="{1169D05E-3D6E-474E-8282-B92DE8CE726F}"/>
              </a:ext>
            </a:extLst>
          </p:cNvPr>
          <p:cNvCxnSpPr/>
          <p:nvPr/>
        </p:nvCxnSpPr>
        <p:spPr>
          <a:xfrm flipV="1">
            <a:off x="5600700" y="1473200"/>
            <a:ext cx="2133600" cy="1574800"/>
          </a:xfrm>
          <a:prstGeom prst="straightConnector1">
            <a:avLst/>
          </a:prstGeom>
          <a:ln>
            <a:headEnd type="stealth" w="lg" len="lg"/>
            <a:tailEnd type="non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7531428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after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after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1980</Words>
  <Application>Microsoft Office PowerPoint</Application>
  <PresentationFormat>Widescreen</PresentationFormat>
  <Paragraphs>235</Paragraphs>
  <Slides>35</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Space Mono</vt:lpstr>
      <vt:lpstr>Anton</vt:lpstr>
      <vt:lpstr>Aptos</vt:lpstr>
      <vt:lpstr>Arial</vt:lpstr>
      <vt:lpstr>Calibri</vt:lpstr>
      <vt:lpstr>Segoe Print</vt:lpstr>
      <vt:lpstr>Wingdings</vt:lpstr>
      <vt:lpstr>VINTAGE DISEASE</vt:lpstr>
      <vt:lpstr>Évaluations pratiques et de précision</vt:lpstr>
      <vt:lpstr>Quelques principes de base</vt:lpstr>
      <vt:lpstr>Qu'est-ce que l'éthique ? </vt:lpstr>
      <vt:lpstr>Examen éthique</vt:lpstr>
      <vt:lpstr>PowerPoint Presentation</vt:lpstr>
      <vt:lpstr>PowerPoint Presentation</vt:lpstr>
      <vt:lpstr>PowerPoint Presentation</vt:lpstr>
      <vt:lpstr>PowerPoint Presentation</vt:lpstr>
      <vt:lpstr>PowerPoint Presentation</vt:lpstr>
      <vt:lpstr>Qu'est-ce que le consentement éclairé ? </vt:lpstr>
      <vt:lpstr>Qu'est-ce que le consentement éclairé ? </vt:lpstr>
      <vt:lpstr>Éthique de la recherche</vt:lpstr>
      <vt:lpstr>Principes du consentement éclairé</vt:lpstr>
      <vt:lpstr>Obtention du consentement éclairé</vt:lpstr>
      <vt:lpstr>Consentement éclairé pour cette étude</vt:lpstr>
      <vt:lpstr>Le matériel nécessaire à l'obtention du consentement éclairé</vt:lpstr>
      <vt:lpstr>Quand et où le consentement sera-t-il demandé ? </vt:lpstr>
      <vt:lpstr>Comment obtenir le consentement / l'accord </vt:lpstr>
      <vt:lpstr>Comment obtenir le consentement / l'accord </vt:lpstr>
      <vt:lpstr>Parcourir les fiches d'information</vt:lpstr>
      <vt:lpstr>PowerPoint Presentation</vt:lpstr>
      <vt:lpstr>PowerPoint Presentation</vt:lpstr>
      <vt:lpstr>PowerPoint Presentation</vt:lpstr>
      <vt:lpstr>Feuilles de consentement et d'accord</vt:lpstr>
      <vt:lpstr>Consentement du chef d'établissement</vt:lpstr>
      <vt:lpstr>PowerPoint Presentation</vt:lpstr>
      <vt:lpstr>L'accord de l'enfant</vt:lpstr>
      <vt:lpstr>PowerPoint Presentation</vt:lpstr>
      <vt:lpstr>PowerPoint Presentation</vt:lpstr>
      <vt:lpstr>Scénarios et jeux de rôle sur le consentement</vt:lpstr>
      <vt:lpstr>Scénario 1</vt:lpstr>
      <vt:lpstr>Scénario 2</vt:lpstr>
      <vt:lpstr>Scénario 3</vt:lpstr>
      <vt:lpstr>Scénario 4</vt:lpstr>
      <vt:lpstr>Scénario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Schistosomiasis Oversampling Study Technical Meeting</dc:title>
  <dc:creator>Katherine Gass</dc:creator>
  <cp:lastModifiedBy>Jason Ballot</cp:lastModifiedBy>
  <cp:revision>42</cp:revision>
  <dcterms:created xsi:type="dcterms:W3CDTF">2021-10-19T18:17:38Z</dcterms:created>
  <dcterms:modified xsi:type="dcterms:W3CDTF">2024-06-21T15:51:21Z</dcterms:modified>
</cp:coreProperties>
</file>