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7" r:id="rId2"/>
    <p:sldId id="272" r:id="rId3"/>
    <p:sldId id="273" r:id="rId4"/>
    <p:sldId id="274" r:id="rId5"/>
    <p:sldId id="275" r:id="rId6"/>
    <p:sldId id="276" r:id="rId7"/>
    <p:sldId id="277" r:id="rId8"/>
  </p:sldIdLst>
  <p:sldSz cx="12192000" cy="6858000"/>
  <p:notesSz cx="6858000" cy="9144000"/>
  <p:custDataLst>
    <p:tags r:id="rId1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p:cViewPr varScale="1">
        <p:scale>
          <a:sx n="114" d="100"/>
          <a:sy n="114" d="100"/>
        </p:scale>
        <p:origin x="474" y="102"/>
      </p:cViewPr>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tags" Target="tags/tag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5FF3C54-8D08-4627-98FB-4FFB8FA1FCDF}" type="datetimeFigureOut">
              <a:rPr lang="en-US" smtClean="0"/>
              <a:t>4/18/2024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6E6B83-1EC0-47FF-B7E2-0CC0BDE325CE}" type="slidenum">
              <a:rPr lang="en-US" smtClean="0"/>
              <a:t>‹#›</a:t>
            </a:fld>
            <a:endParaRPr lang="en-US"/>
          </a:p>
        </p:txBody>
      </p:sp>
    </p:spTree>
    <p:extLst>
      <p:ext uri="{BB962C8B-B14F-4D97-AF65-F5344CB8AC3E}">
        <p14:creationId xmlns:p14="http://schemas.microsoft.com/office/powerpoint/2010/main" val="11789954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2</a:t>
            </a:fld>
            <a:endParaRPr lang="en-US"/>
          </a:p>
        </p:txBody>
      </p:sp>
    </p:spTree>
    <p:extLst>
      <p:ext uri="{BB962C8B-B14F-4D97-AF65-F5344CB8AC3E}">
        <p14:creationId xmlns:p14="http://schemas.microsoft.com/office/powerpoint/2010/main" val="27185405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gbb7fa1dd84_0_26:notes"/>
          <p:cNvSpPr>
            <a:spLocks noGrp="1" noRot="1" noChangeAspect="1"/>
          </p:cNvSpPr>
          <p:nvPr>
            <p:ph type="sldImg" idx="2"/>
          </p:nvPr>
        </p:nvSpPr>
        <p:spPr>
          <a:xfrm>
            <a:off x="381000" y="685800"/>
            <a:ext cx="6096000" cy="3429000"/>
          </a:xfrm>
          <a:custGeom>
            <a:avLst/>
            <a:gdLst/>
            <a:ahLst/>
            <a:cxnLst/>
            <a:rect l="l" t="t" r="r" b="b"/>
            <a:pathLst>
              <a:path w="119999" h="119999" extrusionOk="0">
                <a:moveTo>
                  <a:pt x="0" y="0"/>
                </a:moveTo>
                <a:lnTo>
                  <a:pt x="120000" y="0"/>
                </a:lnTo>
                <a:lnTo>
                  <a:pt x="120000" y="120000"/>
                </a:lnTo>
                <a:lnTo>
                  <a:pt x="0" y="120000"/>
                </a:lnTo>
                <a:close/>
              </a:path>
            </a:pathLst>
          </a:custGeom>
        </p:spPr>
      </p:sp>
      <p:sp>
        <p:nvSpPr>
          <p:cNvPr id="273" name="Google Shape;273;gbb7fa1dd84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ct val="0"/>
              </a:spcBef>
              <a:spcAft>
                <a:spcPct val="0"/>
              </a:spcAft>
              <a:buNone/>
            </a:pPr>
            <a:endParaRPr/>
          </a:p>
        </p:txBody>
      </p:sp>
    </p:spTree>
    <p:extLst>
      <p:ext uri="{BB962C8B-B14F-4D97-AF65-F5344CB8AC3E}">
        <p14:creationId xmlns:p14="http://schemas.microsoft.com/office/powerpoint/2010/main" val="2176171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5</a:t>
            </a:fld>
            <a:endParaRPr lang="en-US"/>
          </a:p>
        </p:txBody>
      </p:sp>
    </p:spTree>
    <p:extLst>
      <p:ext uri="{BB962C8B-B14F-4D97-AF65-F5344CB8AC3E}">
        <p14:creationId xmlns:p14="http://schemas.microsoft.com/office/powerpoint/2010/main" val="4835139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6</a:t>
            </a:fld>
            <a:endParaRPr lang="en-US"/>
          </a:p>
        </p:txBody>
      </p:sp>
    </p:spTree>
    <p:extLst>
      <p:ext uri="{BB962C8B-B14F-4D97-AF65-F5344CB8AC3E}">
        <p14:creationId xmlns:p14="http://schemas.microsoft.com/office/powerpoint/2010/main" val="13283434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7</a:t>
            </a:fld>
            <a:endParaRPr lang="en-US"/>
          </a:p>
        </p:txBody>
      </p:sp>
    </p:spTree>
    <p:extLst>
      <p:ext uri="{BB962C8B-B14F-4D97-AF65-F5344CB8AC3E}">
        <p14:creationId xmlns:p14="http://schemas.microsoft.com/office/powerpoint/2010/main" val="346185713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hyperlink" Target="http://bit.ly/2Tynxth" TargetMode="External"/><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hyperlink" Target="http://bit.ly/2TtBDfr" TargetMode="External"/><Relationship Id="rId4" Type="http://schemas.openxmlformats.org/officeDocument/2006/relationships/hyperlink" Target="http://bit.ly/2TyoMsr" TargetMode="Externa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OPENING TITLE" type="title">
  <p:cSld name="OPENING TITLE">
    <p:bg>
      <p:bgPr>
        <a:solidFill>
          <a:schemeClr val="accent4"/>
        </a:solidFill>
        <a:effectLst/>
      </p:bgPr>
    </p:bg>
    <p:spTree>
      <p:nvGrpSpPr>
        <p:cNvPr id="1" name="Shape 9"/>
        <p:cNvGrpSpPr/>
        <p:nvPr/>
      </p:nvGrpSpPr>
      <p:grpSpPr>
        <a:xfrm>
          <a:off x="0" y="0"/>
          <a:ext cx="0" cy="0"/>
          <a:chOff x="0" y="0"/>
          <a:chExt cx="0" cy="0"/>
        </a:xfrm>
      </p:grpSpPr>
      <p:pic>
        <p:nvPicPr>
          <p:cNvPr id="10" name="Google Shape;10;p2"/>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1" name="Google Shape;11;p2"/>
          <p:cNvSpPr txBox="1">
            <a:spLocks noGrp="1"/>
          </p:cNvSpPr>
          <p:nvPr>
            <p:ph type="ctrTitle"/>
          </p:nvPr>
        </p:nvSpPr>
        <p:spPr>
          <a:xfrm>
            <a:off x="1501200" y="2711633"/>
            <a:ext cx="9189600" cy="2736800"/>
          </a:xfrm>
          <a:prstGeom prst="rect">
            <a:avLst/>
          </a:prstGeom>
        </p:spPr>
        <p:txBody>
          <a:bodyPr spcFirstLastPara="1" wrap="square" lIns="91425" tIns="91425" rIns="91425" bIns="91425" anchor="b" anchorCtr="0">
            <a:noAutofit/>
          </a:bodyPr>
          <a:lstStyle>
            <a:lvl1pPr lvl="0" algn="ctr">
              <a:spcBef>
                <a:spcPct val="0"/>
              </a:spcBef>
              <a:spcAft>
                <a:spcPct val="0"/>
              </a:spcAft>
              <a:buClr>
                <a:schemeClr val="dk2"/>
              </a:buClr>
              <a:buSzPts val="7200"/>
              <a:buFont typeface="Anton"/>
              <a:buNone/>
              <a:defRPr sz="9600">
                <a:solidFill>
                  <a:schemeClr val="dk2"/>
                </a:solidFill>
                <a:latin typeface="Anton"/>
                <a:ea typeface="Anton"/>
                <a:cs typeface="Anton"/>
                <a:sym typeface="Anton"/>
              </a:defRPr>
            </a:lvl1pPr>
            <a:lvl2pPr lvl="1"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2pPr>
            <a:lvl3pPr lvl="2"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3pPr>
            <a:lvl4pPr lvl="3"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4pPr>
            <a:lvl5pPr lvl="4"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5pPr>
            <a:lvl6pPr lvl="5"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6pPr>
            <a:lvl7pPr lvl="6"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7pPr>
            <a:lvl8pPr lvl="7"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8pPr>
            <a:lvl9pPr lvl="8"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9pPr>
          </a:lstStyle>
          <a:p>
            <a:endParaRPr/>
          </a:p>
        </p:txBody>
      </p:sp>
      <p:sp>
        <p:nvSpPr>
          <p:cNvPr id="12" name="Google Shape;12;p2"/>
          <p:cNvSpPr txBox="1">
            <a:spLocks noGrp="1"/>
          </p:cNvSpPr>
          <p:nvPr>
            <p:ph type="subTitle" idx="1"/>
          </p:nvPr>
        </p:nvSpPr>
        <p:spPr>
          <a:xfrm>
            <a:off x="3176400" y="5245233"/>
            <a:ext cx="5839200" cy="1056800"/>
          </a:xfrm>
          <a:prstGeom prst="rect">
            <a:avLst/>
          </a:prstGeom>
        </p:spPr>
        <p:txBody>
          <a:bodyPr spcFirstLastPara="1" wrap="square" lIns="91425" tIns="91425" rIns="91425" bIns="91425" anchor="t" anchorCtr="0">
            <a:noAutofit/>
          </a:bodyPr>
          <a:lstStyle>
            <a:lvl1pPr lvl="0" algn="ctr">
              <a:lnSpc>
                <a:spcPct val="100000"/>
              </a:lnSpc>
              <a:spcBef>
                <a:spcPct val="0"/>
              </a:spcBef>
              <a:spcAft>
                <a:spcPct val="0"/>
              </a:spcAft>
              <a:buClr>
                <a:schemeClr val="dk1"/>
              </a:buClr>
              <a:buSzPts val="1200"/>
              <a:buNone/>
              <a:defRPr sz="1600">
                <a:solidFill>
                  <a:schemeClr val="dk1"/>
                </a:solidFill>
              </a:defRPr>
            </a:lvl1pPr>
            <a:lvl2pPr lvl="1" algn="ctr">
              <a:lnSpc>
                <a:spcPct val="100000"/>
              </a:lnSpc>
              <a:spcBef>
                <a:spcPct val="0"/>
              </a:spcBef>
              <a:spcAft>
                <a:spcPct val="0"/>
              </a:spcAft>
              <a:buClr>
                <a:schemeClr val="dk1"/>
              </a:buClr>
              <a:buSzPts val="1000"/>
              <a:buNone/>
              <a:defRPr sz="1333">
                <a:solidFill>
                  <a:schemeClr val="dk1"/>
                </a:solidFill>
              </a:defRPr>
            </a:lvl2pPr>
            <a:lvl3pPr lvl="2" algn="ctr">
              <a:lnSpc>
                <a:spcPct val="100000"/>
              </a:lnSpc>
              <a:spcBef>
                <a:spcPct val="0"/>
              </a:spcBef>
              <a:spcAft>
                <a:spcPct val="0"/>
              </a:spcAft>
              <a:buClr>
                <a:schemeClr val="dk1"/>
              </a:buClr>
              <a:buSzPts val="1000"/>
              <a:buNone/>
              <a:defRPr sz="1333">
                <a:solidFill>
                  <a:schemeClr val="dk1"/>
                </a:solidFill>
              </a:defRPr>
            </a:lvl3pPr>
            <a:lvl4pPr lvl="3" algn="ctr">
              <a:lnSpc>
                <a:spcPct val="100000"/>
              </a:lnSpc>
              <a:spcBef>
                <a:spcPct val="0"/>
              </a:spcBef>
              <a:spcAft>
                <a:spcPct val="0"/>
              </a:spcAft>
              <a:buClr>
                <a:schemeClr val="dk1"/>
              </a:buClr>
              <a:buSzPts val="1000"/>
              <a:buNone/>
              <a:defRPr sz="1333">
                <a:solidFill>
                  <a:schemeClr val="dk1"/>
                </a:solidFill>
              </a:defRPr>
            </a:lvl4pPr>
            <a:lvl5pPr lvl="4" algn="ctr">
              <a:lnSpc>
                <a:spcPct val="100000"/>
              </a:lnSpc>
              <a:spcBef>
                <a:spcPct val="0"/>
              </a:spcBef>
              <a:spcAft>
                <a:spcPct val="0"/>
              </a:spcAft>
              <a:buClr>
                <a:schemeClr val="dk1"/>
              </a:buClr>
              <a:buSzPts val="1000"/>
              <a:buNone/>
              <a:defRPr sz="1333">
                <a:solidFill>
                  <a:schemeClr val="dk1"/>
                </a:solidFill>
              </a:defRPr>
            </a:lvl5pPr>
            <a:lvl6pPr lvl="5" algn="ctr">
              <a:lnSpc>
                <a:spcPct val="100000"/>
              </a:lnSpc>
              <a:spcBef>
                <a:spcPct val="0"/>
              </a:spcBef>
              <a:spcAft>
                <a:spcPct val="0"/>
              </a:spcAft>
              <a:buClr>
                <a:schemeClr val="dk1"/>
              </a:buClr>
              <a:buSzPts val="1000"/>
              <a:buNone/>
              <a:defRPr sz="1333">
                <a:solidFill>
                  <a:schemeClr val="dk1"/>
                </a:solidFill>
              </a:defRPr>
            </a:lvl6pPr>
            <a:lvl7pPr lvl="6" algn="ctr">
              <a:lnSpc>
                <a:spcPct val="100000"/>
              </a:lnSpc>
              <a:spcBef>
                <a:spcPct val="0"/>
              </a:spcBef>
              <a:spcAft>
                <a:spcPct val="0"/>
              </a:spcAft>
              <a:buClr>
                <a:schemeClr val="dk1"/>
              </a:buClr>
              <a:buSzPts val="1000"/>
              <a:buNone/>
              <a:defRPr sz="1333">
                <a:solidFill>
                  <a:schemeClr val="dk1"/>
                </a:solidFill>
              </a:defRPr>
            </a:lvl7pPr>
            <a:lvl8pPr lvl="7" algn="ctr">
              <a:lnSpc>
                <a:spcPct val="100000"/>
              </a:lnSpc>
              <a:spcBef>
                <a:spcPct val="0"/>
              </a:spcBef>
              <a:spcAft>
                <a:spcPct val="0"/>
              </a:spcAft>
              <a:buClr>
                <a:schemeClr val="dk1"/>
              </a:buClr>
              <a:buSzPts val="1000"/>
              <a:buNone/>
              <a:defRPr sz="1333">
                <a:solidFill>
                  <a:schemeClr val="dk1"/>
                </a:solidFill>
              </a:defRPr>
            </a:lvl8pPr>
            <a:lvl9pPr lvl="8" algn="ctr">
              <a:lnSpc>
                <a:spcPct val="100000"/>
              </a:lnSpc>
              <a:spcBef>
                <a:spcPct val="0"/>
              </a:spcBef>
              <a:spcAft>
                <a:spcPct val="0"/>
              </a:spcAft>
              <a:buClr>
                <a:schemeClr val="dk1"/>
              </a:buClr>
              <a:buSzPts val="1000"/>
              <a:buNone/>
              <a:defRPr sz="1333">
                <a:solidFill>
                  <a:schemeClr val="dk1"/>
                </a:solidFill>
              </a:defRPr>
            </a:lvl9pPr>
          </a:lstStyle>
          <a:p>
            <a:endParaRPr/>
          </a:p>
        </p:txBody>
      </p:sp>
    </p:spTree>
    <p:extLst>
      <p:ext uri="{BB962C8B-B14F-4D97-AF65-F5344CB8AC3E}">
        <p14:creationId xmlns:p14="http://schemas.microsoft.com/office/powerpoint/2010/main" val="335130294"/>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 BIG NUMBERS">
  <p:cSld name="TITLE + BIG NUMBERS">
    <p:bg>
      <p:bgPr>
        <a:solidFill>
          <a:schemeClr val="accent2"/>
        </a:solidFill>
        <a:effectLst/>
      </p:bgPr>
    </p:bg>
    <p:spTree>
      <p:nvGrpSpPr>
        <p:cNvPr id="1" name="Shape 95"/>
        <p:cNvGrpSpPr/>
        <p:nvPr/>
      </p:nvGrpSpPr>
      <p:grpSpPr>
        <a:xfrm>
          <a:off x="0" y="0"/>
          <a:ext cx="0" cy="0"/>
          <a:chOff x="0" y="0"/>
          <a:chExt cx="0" cy="0"/>
        </a:xfrm>
      </p:grpSpPr>
      <p:pic>
        <p:nvPicPr>
          <p:cNvPr id="96" name="Google Shape;96;p14"/>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97" name="Google Shape;97;p14"/>
          <p:cNvSpPr txBox="1">
            <a:spLocks noGrp="1"/>
          </p:cNvSpPr>
          <p:nvPr>
            <p:ph type="title"/>
          </p:nvPr>
        </p:nvSpPr>
        <p:spPr>
          <a:xfrm>
            <a:off x="1195067" y="767200"/>
            <a:ext cx="2770400" cy="1122400"/>
          </a:xfrm>
          <a:prstGeom prst="rect">
            <a:avLst/>
          </a:prstGeom>
        </p:spPr>
        <p:txBody>
          <a:bodyPr spcFirstLastPara="1" wrap="square" lIns="91425" tIns="91425" rIns="91425" bIns="91425" anchor="t" anchorCtr="0">
            <a:noAutofit/>
          </a:bodyPr>
          <a:lstStyle>
            <a:lvl1pPr lvl="0"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cxnSp>
        <p:nvCxnSpPr>
          <p:cNvPr id="98" name="Google Shape;98;p14"/>
          <p:cNvCxnSpPr/>
          <p:nvPr/>
        </p:nvCxnSpPr>
        <p:spPr>
          <a:xfrm rot="10800000" flipH="1">
            <a:off x="841000" y="-46533"/>
            <a:ext cx="0" cy="6913200"/>
          </a:xfrm>
          <a:prstGeom prst="straightConnector1">
            <a:avLst/>
          </a:prstGeom>
          <a:noFill/>
          <a:ln w="9525" cap="flat" cmpd="sng">
            <a:solidFill>
              <a:schemeClr val="dk2"/>
            </a:solidFill>
            <a:prstDash val="dash"/>
            <a:round/>
            <a:headEnd type="none" w="med" len="med"/>
            <a:tailEnd type="none" w="med" len="med"/>
          </a:ln>
        </p:spPr>
      </p:cxnSp>
      <p:cxnSp>
        <p:nvCxnSpPr>
          <p:cNvPr id="99" name="Google Shape;99;p14"/>
          <p:cNvCxnSpPr/>
          <p:nvPr/>
        </p:nvCxnSpPr>
        <p:spPr>
          <a:xfrm rot="10800000" flipH="1">
            <a:off x="11309500" y="-27600"/>
            <a:ext cx="0" cy="6913200"/>
          </a:xfrm>
          <a:prstGeom prst="straightConnector1">
            <a:avLst/>
          </a:prstGeom>
          <a:noFill/>
          <a:ln w="9525" cap="flat" cmpd="sng">
            <a:solidFill>
              <a:schemeClr val="dk2"/>
            </a:solidFill>
            <a:prstDash val="dash"/>
            <a:round/>
            <a:headEnd type="none" w="med" len="med"/>
            <a:tailEnd type="none" w="med" len="med"/>
          </a:ln>
        </p:spPr>
      </p:cxnSp>
      <p:sp>
        <p:nvSpPr>
          <p:cNvPr id="100" name="Google Shape;100;p14"/>
          <p:cNvSpPr txBox="1">
            <a:spLocks noGrp="1"/>
          </p:cNvSpPr>
          <p:nvPr>
            <p:ph type="title" idx="2" hasCustomPrompt="1"/>
          </p:nvPr>
        </p:nvSpPr>
        <p:spPr>
          <a:xfrm>
            <a:off x="6589615" y="1025445"/>
            <a:ext cx="287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4000"/>
              <a:buNone/>
              <a:defRPr sz="5333">
                <a:solidFill>
                  <a:schemeClr val="dk2"/>
                </a:solidFill>
              </a:defRPr>
            </a:lvl1pPr>
            <a:lvl2pPr lvl="1" algn="ctr" rtl="0">
              <a:spcBef>
                <a:spcPct val="0"/>
              </a:spcBef>
              <a:spcAft>
                <a:spcPct val="0"/>
              </a:spcAft>
              <a:buClr>
                <a:schemeClr val="dk2"/>
              </a:buClr>
              <a:buSzPts val="4000"/>
              <a:buNone/>
              <a:defRPr sz="5333">
                <a:solidFill>
                  <a:schemeClr val="dk2"/>
                </a:solidFill>
              </a:defRPr>
            </a:lvl2pPr>
            <a:lvl3pPr lvl="2" algn="ctr" rtl="0">
              <a:spcBef>
                <a:spcPct val="0"/>
              </a:spcBef>
              <a:spcAft>
                <a:spcPct val="0"/>
              </a:spcAft>
              <a:buClr>
                <a:schemeClr val="dk2"/>
              </a:buClr>
              <a:buSzPts val="4000"/>
              <a:buNone/>
              <a:defRPr sz="5333">
                <a:solidFill>
                  <a:schemeClr val="dk2"/>
                </a:solidFill>
              </a:defRPr>
            </a:lvl3pPr>
            <a:lvl4pPr lvl="3" algn="ctr" rtl="0">
              <a:spcBef>
                <a:spcPct val="0"/>
              </a:spcBef>
              <a:spcAft>
                <a:spcPct val="0"/>
              </a:spcAft>
              <a:buClr>
                <a:schemeClr val="dk2"/>
              </a:buClr>
              <a:buSzPts val="4000"/>
              <a:buNone/>
              <a:defRPr sz="5333">
                <a:solidFill>
                  <a:schemeClr val="dk2"/>
                </a:solidFill>
              </a:defRPr>
            </a:lvl4pPr>
            <a:lvl5pPr lvl="4" algn="ctr" rtl="0">
              <a:spcBef>
                <a:spcPct val="0"/>
              </a:spcBef>
              <a:spcAft>
                <a:spcPct val="0"/>
              </a:spcAft>
              <a:buClr>
                <a:schemeClr val="dk2"/>
              </a:buClr>
              <a:buSzPts val="4000"/>
              <a:buNone/>
              <a:defRPr sz="5333">
                <a:solidFill>
                  <a:schemeClr val="dk2"/>
                </a:solidFill>
              </a:defRPr>
            </a:lvl5pPr>
            <a:lvl6pPr lvl="5" algn="ctr" rtl="0">
              <a:spcBef>
                <a:spcPct val="0"/>
              </a:spcBef>
              <a:spcAft>
                <a:spcPct val="0"/>
              </a:spcAft>
              <a:buClr>
                <a:schemeClr val="dk2"/>
              </a:buClr>
              <a:buSzPts val="4000"/>
              <a:buNone/>
              <a:defRPr sz="5333">
                <a:solidFill>
                  <a:schemeClr val="dk2"/>
                </a:solidFill>
              </a:defRPr>
            </a:lvl6pPr>
            <a:lvl7pPr lvl="6" algn="ctr" rtl="0">
              <a:spcBef>
                <a:spcPct val="0"/>
              </a:spcBef>
              <a:spcAft>
                <a:spcPct val="0"/>
              </a:spcAft>
              <a:buClr>
                <a:schemeClr val="dk2"/>
              </a:buClr>
              <a:buSzPts val="4000"/>
              <a:buNone/>
              <a:defRPr sz="5333">
                <a:solidFill>
                  <a:schemeClr val="dk2"/>
                </a:solidFill>
              </a:defRPr>
            </a:lvl7pPr>
            <a:lvl8pPr lvl="7" algn="ctr" rtl="0">
              <a:spcBef>
                <a:spcPct val="0"/>
              </a:spcBef>
              <a:spcAft>
                <a:spcPct val="0"/>
              </a:spcAft>
              <a:buClr>
                <a:schemeClr val="dk2"/>
              </a:buClr>
              <a:buSzPts val="4000"/>
              <a:buNone/>
              <a:defRPr sz="5333">
                <a:solidFill>
                  <a:schemeClr val="dk2"/>
                </a:solidFill>
              </a:defRPr>
            </a:lvl8pPr>
            <a:lvl9pPr lvl="8" algn="ctr" rtl="0">
              <a:spcBef>
                <a:spcPct val="0"/>
              </a:spcBef>
              <a:spcAft>
                <a:spcPct val="0"/>
              </a:spcAft>
              <a:buClr>
                <a:schemeClr val="dk2"/>
              </a:buClr>
              <a:buSzPts val="4000"/>
              <a:buNone/>
              <a:defRPr sz="5333">
                <a:solidFill>
                  <a:schemeClr val="dk2"/>
                </a:solidFill>
              </a:defRPr>
            </a:lvl9pPr>
          </a:lstStyle>
          <a:p>
            <a:r>
              <a:t>xx%</a:t>
            </a:r>
          </a:p>
        </p:txBody>
      </p:sp>
      <p:sp>
        <p:nvSpPr>
          <p:cNvPr id="101" name="Google Shape;101;p14"/>
          <p:cNvSpPr txBox="1">
            <a:spLocks noGrp="1"/>
          </p:cNvSpPr>
          <p:nvPr>
            <p:ph type="subTitle" idx="1"/>
          </p:nvPr>
        </p:nvSpPr>
        <p:spPr>
          <a:xfrm>
            <a:off x="6103008" y="1556899"/>
            <a:ext cx="3844000" cy="59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2"/>
              </a:buClr>
              <a:buSzPts val="1100"/>
              <a:buNone/>
              <a:defRPr sz="1467">
                <a:solidFill>
                  <a:schemeClr val="dk2"/>
                </a:solidFill>
              </a:defRPr>
            </a:lvl1pPr>
            <a:lvl2pPr lvl="1" rtl="0">
              <a:lnSpc>
                <a:spcPct val="100000"/>
              </a:lnSpc>
              <a:spcBef>
                <a:spcPct val="0"/>
              </a:spcBef>
              <a:spcAft>
                <a:spcPct val="0"/>
              </a:spcAft>
              <a:buClr>
                <a:schemeClr val="dk2"/>
              </a:buClr>
              <a:buSzPts val="1100"/>
              <a:buNone/>
              <a:defRPr sz="1467">
                <a:solidFill>
                  <a:schemeClr val="dk2"/>
                </a:solidFill>
              </a:defRPr>
            </a:lvl2pPr>
            <a:lvl3pPr lvl="2" rtl="0">
              <a:lnSpc>
                <a:spcPct val="100000"/>
              </a:lnSpc>
              <a:spcBef>
                <a:spcPct val="0"/>
              </a:spcBef>
              <a:spcAft>
                <a:spcPct val="0"/>
              </a:spcAft>
              <a:buClr>
                <a:schemeClr val="dk2"/>
              </a:buClr>
              <a:buSzPts val="1100"/>
              <a:buNone/>
              <a:defRPr sz="1467">
                <a:solidFill>
                  <a:schemeClr val="dk2"/>
                </a:solidFill>
              </a:defRPr>
            </a:lvl3pPr>
            <a:lvl4pPr lvl="3" rtl="0">
              <a:lnSpc>
                <a:spcPct val="100000"/>
              </a:lnSpc>
              <a:spcBef>
                <a:spcPct val="0"/>
              </a:spcBef>
              <a:spcAft>
                <a:spcPct val="0"/>
              </a:spcAft>
              <a:buClr>
                <a:schemeClr val="dk2"/>
              </a:buClr>
              <a:buSzPts val="1100"/>
              <a:buNone/>
              <a:defRPr sz="1467">
                <a:solidFill>
                  <a:schemeClr val="dk2"/>
                </a:solidFill>
              </a:defRPr>
            </a:lvl4pPr>
            <a:lvl5pPr lvl="4" rtl="0">
              <a:lnSpc>
                <a:spcPct val="100000"/>
              </a:lnSpc>
              <a:spcBef>
                <a:spcPct val="0"/>
              </a:spcBef>
              <a:spcAft>
                <a:spcPct val="0"/>
              </a:spcAft>
              <a:buClr>
                <a:schemeClr val="dk2"/>
              </a:buClr>
              <a:buSzPts val="1100"/>
              <a:buNone/>
              <a:defRPr sz="1467">
                <a:solidFill>
                  <a:schemeClr val="dk2"/>
                </a:solidFill>
              </a:defRPr>
            </a:lvl5pPr>
            <a:lvl6pPr lvl="5" rtl="0">
              <a:lnSpc>
                <a:spcPct val="100000"/>
              </a:lnSpc>
              <a:spcBef>
                <a:spcPct val="0"/>
              </a:spcBef>
              <a:spcAft>
                <a:spcPct val="0"/>
              </a:spcAft>
              <a:buClr>
                <a:schemeClr val="dk2"/>
              </a:buClr>
              <a:buSzPts val="1100"/>
              <a:buNone/>
              <a:defRPr sz="1467">
                <a:solidFill>
                  <a:schemeClr val="dk2"/>
                </a:solidFill>
              </a:defRPr>
            </a:lvl6pPr>
            <a:lvl7pPr lvl="6" rtl="0">
              <a:lnSpc>
                <a:spcPct val="100000"/>
              </a:lnSpc>
              <a:spcBef>
                <a:spcPct val="0"/>
              </a:spcBef>
              <a:spcAft>
                <a:spcPct val="0"/>
              </a:spcAft>
              <a:buClr>
                <a:schemeClr val="dk2"/>
              </a:buClr>
              <a:buSzPts val="1100"/>
              <a:buNone/>
              <a:defRPr sz="1467">
                <a:solidFill>
                  <a:schemeClr val="dk2"/>
                </a:solidFill>
              </a:defRPr>
            </a:lvl7pPr>
            <a:lvl8pPr lvl="7" rtl="0">
              <a:lnSpc>
                <a:spcPct val="100000"/>
              </a:lnSpc>
              <a:spcBef>
                <a:spcPct val="0"/>
              </a:spcBef>
              <a:spcAft>
                <a:spcPct val="0"/>
              </a:spcAft>
              <a:buClr>
                <a:schemeClr val="dk2"/>
              </a:buClr>
              <a:buSzPts val="1100"/>
              <a:buNone/>
              <a:defRPr sz="1467">
                <a:solidFill>
                  <a:schemeClr val="dk2"/>
                </a:solidFill>
              </a:defRPr>
            </a:lvl8pPr>
            <a:lvl9pPr lvl="8" rtl="0">
              <a:lnSpc>
                <a:spcPct val="100000"/>
              </a:lnSpc>
              <a:spcBef>
                <a:spcPct val="0"/>
              </a:spcBef>
              <a:spcAft>
                <a:spcPct val="0"/>
              </a:spcAft>
              <a:buClr>
                <a:schemeClr val="dk2"/>
              </a:buClr>
              <a:buSzPts val="1100"/>
              <a:buNone/>
              <a:defRPr sz="1467">
                <a:solidFill>
                  <a:schemeClr val="dk2"/>
                </a:solidFill>
              </a:defRPr>
            </a:lvl9pPr>
          </a:lstStyle>
          <a:p>
            <a:endParaRPr/>
          </a:p>
        </p:txBody>
      </p:sp>
      <p:sp>
        <p:nvSpPr>
          <p:cNvPr id="102" name="Google Shape;102;p14"/>
          <p:cNvSpPr txBox="1">
            <a:spLocks noGrp="1"/>
          </p:cNvSpPr>
          <p:nvPr>
            <p:ph type="title" idx="3" hasCustomPrompt="1"/>
          </p:nvPr>
        </p:nvSpPr>
        <p:spPr>
          <a:xfrm>
            <a:off x="6589615" y="2940179"/>
            <a:ext cx="287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4000"/>
              <a:buNone/>
              <a:defRPr sz="5333">
                <a:solidFill>
                  <a:schemeClr val="dk2"/>
                </a:solidFill>
              </a:defRPr>
            </a:lvl1pPr>
            <a:lvl2pPr lvl="1" algn="ctr" rtl="0">
              <a:spcBef>
                <a:spcPct val="0"/>
              </a:spcBef>
              <a:spcAft>
                <a:spcPct val="0"/>
              </a:spcAft>
              <a:buClr>
                <a:schemeClr val="dk2"/>
              </a:buClr>
              <a:buSzPts val="4000"/>
              <a:buNone/>
              <a:defRPr sz="5333">
                <a:solidFill>
                  <a:schemeClr val="dk2"/>
                </a:solidFill>
              </a:defRPr>
            </a:lvl2pPr>
            <a:lvl3pPr lvl="2" algn="ctr" rtl="0">
              <a:spcBef>
                <a:spcPct val="0"/>
              </a:spcBef>
              <a:spcAft>
                <a:spcPct val="0"/>
              </a:spcAft>
              <a:buClr>
                <a:schemeClr val="dk2"/>
              </a:buClr>
              <a:buSzPts val="4000"/>
              <a:buNone/>
              <a:defRPr sz="5333">
                <a:solidFill>
                  <a:schemeClr val="dk2"/>
                </a:solidFill>
              </a:defRPr>
            </a:lvl3pPr>
            <a:lvl4pPr lvl="3" algn="ctr" rtl="0">
              <a:spcBef>
                <a:spcPct val="0"/>
              </a:spcBef>
              <a:spcAft>
                <a:spcPct val="0"/>
              </a:spcAft>
              <a:buClr>
                <a:schemeClr val="dk2"/>
              </a:buClr>
              <a:buSzPts val="4000"/>
              <a:buNone/>
              <a:defRPr sz="5333">
                <a:solidFill>
                  <a:schemeClr val="dk2"/>
                </a:solidFill>
              </a:defRPr>
            </a:lvl4pPr>
            <a:lvl5pPr lvl="4" algn="ctr" rtl="0">
              <a:spcBef>
                <a:spcPct val="0"/>
              </a:spcBef>
              <a:spcAft>
                <a:spcPct val="0"/>
              </a:spcAft>
              <a:buClr>
                <a:schemeClr val="dk2"/>
              </a:buClr>
              <a:buSzPts val="4000"/>
              <a:buNone/>
              <a:defRPr sz="5333">
                <a:solidFill>
                  <a:schemeClr val="dk2"/>
                </a:solidFill>
              </a:defRPr>
            </a:lvl5pPr>
            <a:lvl6pPr lvl="5" algn="ctr" rtl="0">
              <a:spcBef>
                <a:spcPct val="0"/>
              </a:spcBef>
              <a:spcAft>
                <a:spcPct val="0"/>
              </a:spcAft>
              <a:buClr>
                <a:schemeClr val="dk2"/>
              </a:buClr>
              <a:buSzPts val="4000"/>
              <a:buNone/>
              <a:defRPr sz="5333">
                <a:solidFill>
                  <a:schemeClr val="dk2"/>
                </a:solidFill>
              </a:defRPr>
            </a:lvl6pPr>
            <a:lvl7pPr lvl="6" algn="ctr" rtl="0">
              <a:spcBef>
                <a:spcPct val="0"/>
              </a:spcBef>
              <a:spcAft>
                <a:spcPct val="0"/>
              </a:spcAft>
              <a:buClr>
                <a:schemeClr val="dk2"/>
              </a:buClr>
              <a:buSzPts val="4000"/>
              <a:buNone/>
              <a:defRPr sz="5333">
                <a:solidFill>
                  <a:schemeClr val="dk2"/>
                </a:solidFill>
              </a:defRPr>
            </a:lvl7pPr>
            <a:lvl8pPr lvl="7" algn="ctr" rtl="0">
              <a:spcBef>
                <a:spcPct val="0"/>
              </a:spcBef>
              <a:spcAft>
                <a:spcPct val="0"/>
              </a:spcAft>
              <a:buClr>
                <a:schemeClr val="dk2"/>
              </a:buClr>
              <a:buSzPts val="4000"/>
              <a:buNone/>
              <a:defRPr sz="5333">
                <a:solidFill>
                  <a:schemeClr val="dk2"/>
                </a:solidFill>
              </a:defRPr>
            </a:lvl8pPr>
            <a:lvl9pPr lvl="8" algn="ctr" rtl="0">
              <a:spcBef>
                <a:spcPct val="0"/>
              </a:spcBef>
              <a:spcAft>
                <a:spcPct val="0"/>
              </a:spcAft>
              <a:buClr>
                <a:schemeClr val="dk2"/>
              </a:buClr>
              <a:buSzPts val="4000"/>
              <a:buNone/>
              <a:defRPr sz="5333">
                <a:solidFill>
                  <a:schemeClr val="dk2"/>
                </a:solidFill>
              </a:defRPr>
            </a:lvl9pPr>
          </a:lstStyle>
          <a:p>
            <a:r>
              <a:t>xx%</a:t>
            </a:r>
          </a:p>
        </p:txBody>
      </p:sp>
      <p:sp>
        <p:nvSpPr>
          <p:cNvPr id="103" name="Google Shape;103;p14"/>
          <p:cNvSpPr txBox="1">
            <a:spLocks noGrp="1"/>
          </p:cNvSpPr>
          <p:nvPr>
            <p:ph type="subTitle" idx="4"/>
          </p:nvPr>
        </p:nvSpPr>
        <p:spPr>
          <a:xfrm>
            <a:off x="6103008" y="3471632"/>
            <a:ext cx="3844000" cy="59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2"/>
              </a:buClr>
              <a:buSzPts val="1100"/>
              <a:buNone/>
              <a:defRPr sz="1467">
                <a:solidFill>
                  <a:schemeClr val="dk2"/>
                </a:solidFill>
              </a:defRPr>
            </a:lvl1pPr>
            <a:lvl2pPr lvl="1" rtl="0">
              <a:lnSpc>
                <a:spcPct val="100000"/>
              </a:lnSpc>
              <a:spcBef>
                <a:spcPct val="0"/>
              </a:spcBef>
              <a:spcAft>
                <a:spcPct val="0"/>
              </a:spcAft>
              <a:buClr>
                <a:schemeClr val="dk2"/>
              </a:buClr>
              <a:buSzPts val="1100"/>
              <a:buNone/>
              <a:defRPr sz="1467">
                <a:solidFill>
                  <a:schemeClr val="dk2"/>
                </a:solidFill>
              </a:defRPr>
            </a:lvl2pPr>
            <a:lvl3pPr lvl="2" rtl="0">
              <a:lnSpc>
                <a:spcPct val="100000"/>
              </a:lnSpc>
              <a:spcBef>
                <a:spcPct val="0"/>
              </a:spcBef>
              <a:spcAft>
                <a:spcPct val="0"/>
              </a:spcAft>
              <a:buClr>
                <a:schemeClr val="dk2"/>
              </a:buClr>
              <a:buSzPts val="1100"/>
              <a:buNone/>
              <a:defRPr sz="1467">
                <a:solidFill>
                  <a:schemeClr val="dk2"/>
                </a:solidFill>
              </a:defRPr>
            </a:lvl3pPr>
            <a:lvl4pPr lvl="3" rtl="0">
              <a:lnSpc>
                <a:spcPct val="100000"/>
              </a:lnSpc>
              <a:spcBef>
                <a:spcPct val="0"/>
              </a:spcBef>
              <a:spcAft>
                <a:spcPct val="0"/>
              </a:spcAft>
              <a:buClr>
                <a:schemeClr val="dk2"/>
              </a:buClr>
              <a:buSzPts val="1100"/>
              <a:buNone/>
              <a:defRPr sz="1467">
                <a:solidFill>
                  <a:schemeClr val="dk2"/>
                </a:solidFill>
              </a:defRPr>
            </a:lvl4pPr>
            <a:lvl5pPr lvl="4" rtl="0">
              <a:lnSpc>
                <a:spcPct val="100000"/>
              </a:lnSpc>
              <a:spcBef>
                <a:spcPct val="0"/>
              </a:spcBef>
              <a:spcAft>
                <a:spcPct val="0"/>
              </a:spcAft>
              <a:buClr>
                <a:schemeClr val="dk2"/>
              </a:buClr>
              <a:buSzPts val="1100"/>
              <a:buNone/>
              <a:defRPr sz="1467">
                <a:solidFill>
                  <a:schemeClr val="dk2"/>
                </a:solidFill>
              </a:defRPr>
            </a:lvl5pPr>
            <a:lvl6pPr lvl="5" rtl="0">
              <a:lnSpc>
                <a:spcPct val="100000"/>
              </a:lnSpc>
              <a:spcBef>
                <a:spcPct val="0"/>
              </a:spcBef>
              <a:spcAft>
                <a:spcPct val="0"/>
              </a:spcAft>
              <a:buClr>
                <a:schemeClr val="dk2"/>
              </a:buClr>
              <a:buSzPts val="1100"/>
              <a:buNone/>
              <a:defRPr sz="1467">
                <a:solidFill>
                  <a:schemeClr val="dk2"/>
                </a:solidFill>
              </a:defRPr>
            </a:lvl6pPr>
            <a:lvl7pPr lvl="6" rtl="0">
              <a:lnSpc>
                <a:spcPct val="100000"/>
              </a:lnSpc>
              <a:spcBef>
                <a:spcPct val="0"/>
              </a:spcBef>
              <a:spcAft>
                <a:spcPct val="0"/>
              </a:spcAft>
              <a:buClr>
                <a:schemeClr val="dk2"/>
              </a:buClr>
              <a:buSzPts val="1100"/>
              <a:buNone/>
              <a:defRPr sz="1467">
                <a:solidFill>
                  <a:schemeClr val="dk2"/>
                </a:solidFill>
              </a:defRPr>
            </a:lvl7pPr>
            <a:lvl8pPr lvl="7" rtl="0">
              <a:lnSpc>
                <a:spcPct val="100000"/>
              </a:lnSpc>
              <a:spcBef>
                <a:spcPct val="0"/>
              </a:spcBef>
              <a:spcAft>
                <a:spcPct val="0"/>
              </a:spcAft>
              <a:buClr>
                <a:schemeClr val="dk2"/>
              </a:buClr>
              <a:buSzPts val="1100"/>
              <a:buNone/>
              <a:defRPr sz="1467">
                <a:solidFill>
                  <a:schemeClr val="dk2"/>
                </a:solidFill>
              </a:defRPr>
            </a:lvl8pPr>
            <a:lvl9pPr lvl="8" rtl="0">
              <a:lnSpc>
                <a:spcPct val="100000"/>
              </a:lnSpc>
              <a:spcBef>
                <a:spcPct val="0"/>
              </a:spcBef>
              <a:spcAft>
                <a:spcPct val="0"/>
              </a:spcAft>
              <a:buClr>
                <a:schemeClr val="dk2"/>
              </a:buClr>
              <a:buSzPts val="1100"/>
              <a:buNone/>
              <a:defRPr sz="1467">
                <a:solidFill>
                  <a:schemeClr val="dk2"/>
                </a:solidFill>
              </a:defRPr>
            </a:lvl9pPr>
          </a:lstStyle>
          <a:p>
            <a:endParaRPr/>
          </a:p>
        </p:txBody>
      </p:sp>
      <p:sp>
        <p:nvSpPr>
          <p:cNvPr id="104" name="Google Shape;104;p14"/>
          <p:cNvSpPr txBox="1">
            <a:spLocks noGrp="1"/>
          </p:cNvSpPr>
          <p:nvPr>
            <p:ph type="title" idx="5" hasCustomPrompt="1"/>
          </p:nvPr>
        </p:nvSpPr>
        <p:spPr>
          <a:xfrm>
            <a:off x="6589615" y="4854912"/>
            <a:ext cx="287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4000"/>
              <a:buNone/>
              <a:defRPr sz="5333">
                <a:solidFill>
                  <a:schemeClr val="dk2"/>
                </a:solidFill>
              </a:defRPr>
            </a:lvl1pPr>
            <a:lvl2pPr lvl="1" algn="ctr" rtl="0">
              <a:spcBef>
                <a:spcPct val="0"/>
              </a:spcBef>
              <a:spcAft>
                <a:spcPct val="0"/>
              </a:spcAft>
              <a:buClr>
                <a:schemeClr val="dk2"/>
              </a:buClr>
              <a:buSzPts val="4000"/>
              <a:buNone/>
              <a:defRPr sz="5333">
                <a:solidFill>
                  <a:schemeClr val="dk2"/>
                </a:solidFill>
              </a:defRPr>
            </a:lvl2pPr>
            <a:lvl3pPr lvl="2" algn="ctr" rtl="0">
              <a:spcBef>
                <a:spcPct val="0"/>
              </a:spcBef>
              <a:spcAft>
                <a:spcPct val="0"/>
              </a:spcAft>
              <a:buClr>
                <a:schemeClr val="dk2"/>
              </a:buClr>
              <a:buSzPts val="4000"/>
              <a:buNone/>
              <a:defRPr sz="5333">
                <a:solidFill>
                  <a:schemeClr val="dk2"/>
                </a:solidFill>
              </a:defRPr>
            </a:lvl3pPr>
            <a:lvl4pPr lvl="3" algn="ctr" rtl="0">
              <a:spcBef>
                <a:spcPct val="0"/>
              </a:spcBef>
              <a:spcAft>
                <a:spcPct val="0"/>
              </a:spcAft>
              <a:buClr>
                <a:schemeClr val="dk2"/>
              </a:buClr>
              <a:buSzPts val="4000"/>
              <a:buNone/>
              <a:defRPr sz="5333">
                <a:solidFill>
                  <a:schemeClr val="dk2"/>
                </a:solidFill>
              </a:defRPr>
            </a:lvl4pPr>
            <a:lvl5pPr lvl="4" algn="ctr" rtl="0">
              <a:spcBef>
                <a:spcPct val="0"/>
              </a:spcBef>
              <a:spcAft>
                <a:spcPct val="0"/>
              </a:spcAft>
              <a:buClr>
                <a:schemeClr val="dk2"/>
              </a:buClr>
              <a:buSzPts val="4000"/>
              <a:buNone/>
              <a:defRPr sz="5333">
                <a:solidFill>
                  <a:schemeClr val="dk2"/>
                </a:solidFill>
              </a:defRPr>
            </a:lvl5pPr>
            <a:lvl6pPr lvl="5" algn="ctr" rtl="0">
              <a:spcBef>
                <a:spcPct val="0"/>
              </a:spcBef>
              <a:spcAft>
                <a:spcPct val="0"/>
              </a:spcAft>
              <a:buClr>
                <a:schemeClr val="dk2"/>
              </a:buClr>
              <a:buSzPts val="4000"/>
              <a:buNone/>
              <a:defRPr sz="5333">
                <a:solidFill>
                  <a:schemeClr val="dk2"/>
                </a:solidFill>
              </a:defRPr>
            </a:lvl6pPr>
            <a:lvl7pPr lvl="6" algn="ctr" rtl="0">
              <a:spcBef>
                <a:spcPct val="0"/>
              </a:spcBef>
              <a:spcAft>
                <a:spcPct val="0"/>
              </a:spcAft>
              <a:buClr>
                <a:schemeClr val="dk2"/>
              </a:buClr>
              <a:buSzPts val="4000"/>
              <a:buNone/>
              <a:defRPr sz="5333">
                <a:solidFill>
                  <a:schemeClr val="dk2"/>
                </a:solidFill>
              </a:defRPr>
            </a:lvl7pPr>
            <a:lvl8pPr lvl="7" algn="ctr" rtl="0">
              <a:spcBef>
                <a:spcPct val="0"/>
              </a:spcBef>
              <a:spcAft>
                <a:spcPct val="0"/>
              </a:spcAft>
              <a:buClr>
                <a:schemeClr val="dk2"/>
              </a:buClr>
              <a:buSzPts val="4000"/>
              <a:buNone/>
              <a:defRPr sz="5333">
                <a:solidFill>
                  <a:schemeClr val="dk2"/>
                </a:solidFill>
              </a:defRPr>
            </a:lvl8pPr>
            <a:lvl9pPr lvl="8" algn="ctr" rtl="0">
              <a:spcBef>
                <a:spcPct val="0"/>
              </a:spcBef>
              <a:spcAft>
                <a:spcPct val="0"/>
              </a:spcAft>
              <a:buClr>
                <a:schemeClr val="dk2"/>
              </a:buClr>
              <a:buSzPts val="4000"/>
              <a:buNone/>
              <a:defRPr sz="5333">
                <a:solidFill>
                  <a:schemeClr val="dk2"/>
                </a:solidFill>
              </a:defRPr>
            </a:lvl9pPr>
          </a:lstStyle>
          <a:p>
            <a:r>
              <a:t>xx%</a:t>
            </a:r>
          </a:p>
        </p:txBody>
      </p:sp>
      <p:sp>
        <p:nvSpPr>
          <p:cNvPr id="105" name="Google Shape;105;p14"/>
          <p:cNvSpPr txBox="1">
            <a:spLocks noGrp="1"/>
          </p:cNvSpPr>
          <p:nvPr>
            <p:ph type="subTitle" idx="6"/>
          </p:nvPr>
        </p:nvSpPr>
        <p:spPr>
          <a:xfrm>
            <a:off x="6103008" y="5386365"/>
            <a:ext cx="3844000" cy="59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2"/>
              </a:buClr>
              <a:buSzPts val="1100"/>
              <a:buNone/>
              <a:defRPr sz="1467">
                <a:solidFill>
                  <a:schemeClr val="dk2"/>
                </a:solidFill>
              </a:defRPr>
            </a:lvl1pPr>
            <a:lvl2pPr lvl="1" rtl="0">
              <a:lnSpc>
                <a:spcPct val="100000"/>
              </a:lnSpc>
              <a:spcBef>
                <a:spcPct val="0"/>
              </a:spcBef>
              <a:spcAft>
                <a:spcPct val="0"/>
              </a:spcAft>
              <a:buClr>
                <a:schemeClr val="dk2"/>
              </a:buClr>
              <a:buSzPts val="1100"/>
              <a:buNone/>
              <a:defRPr sz="1467">
                <a:solidFill>
                  <a:schemeClr val="dk2"/>
                </a:solidFill>
              </a:defRPr>
            </a:lvl2pPr>
            <a:lvl3pPr lvl="2" rtl="0">
              <a:lnSpc>
                <a:spcPct val="100000"/>
              </a:lnSpc>
              <a:spcBef>
                <a:spcPct val="0"/>
              </a:spcBef>
              <a:spcAft>
                <a:spcPct val="0"/>
              </a:spcAft>
              <a:buClr>
                <a:schemeClr val="dk2"/>
              </a:buClr>
              <a:buSzPts val="1100"/>
              <a:buNone/>
              <a:defRPr sz="1467">
                <a:solidFill>
                  <a:schemeClr val="dk2"/>
                </a:solidFill>
              </a:defRPr>
            </a:lvl3pPr>
            <a:lvl4pPr lvl="3" rtl="0">
              <a:lnSpc>
                <a:spcPct val="100000"/>
              </a:lnSpc>
              <a:spcBef>
                <a:spcPct val="0"/>
              </a:spcBef>
              <a:spcAft>
                <a:spcPct val="0"/>
              </a:spcAft>
              <a:buClr>
                <a:schemeClr val="dk2"/>
              </a:buClr>
              <a:buSzPts val="1100"/>
              <a:buNone/>
              <a:defRPr sz="1467">
                <a:solidFill>
                  <a:schemeClr val="dk2"/>
                </a:solidFill>
              </a:defRPr>
            </a:lvl4pPr>
            <a:lvl5pPr lvl="4" rtl="0">
              <a:lnSpc>
                <a:spcPct val="100000"/>
              </a:lnSpc>
              <a:spcBef>
                <a:spcPct val="0"/>
              </a:spcBef>
              <a:spcAft>
                <a:spcPct val="0"/>
              </a:spcAft>
              <a:buClr>
                <a:schemeClr val="dk2"/>
              </a:buClr>
              <a:buSzPts val="1100"/>
              <a:buNone/>
              <a:defRPr sz="1467">
                <a:solidFill>
                  <a:schemeClr val="dk2"/>
                </a:solidFill>
              </a:defRPr>
            </a:lvl5pPr>
            <a:lvl6pPr lvl="5" rtl="0">
              <a:lnSpc>
                <a:spcPct val="100000"/>
              </a:lnSpc>
              <a:spcBef>
                <a:spcPct val="0"/>
              </a:spcBef>
              <a:spcAft>
                <a:spcPct val="0"/>
              </a:spcAft>
              <a:buClr>
                <a:schemeClr val="dk2"/>
              </a:buClr>
              <a:buSzPts val="1100"/>
              <a:buNone/>
              <a:defRPr sz="1467">
                <a:solidFill>
                  <a:schemeClr val="dk2"/>
                </a:solidFill>
              </a:defRPr>
            </a:lvl6pPr>
            <a:lvl7pPr lvl="6" rtl="0">
              <a:lnSpc>
                <a:spcPct val="100000"/>
              </a:lnSpc>
              <a:spcBef>
                <a:spcPct val="0"/>
              </a:spcBef>
              <a:spcAft>
                <a:spcPct val="0"/>
              </a:spcAft>
              <a:buClr>
                <a:schemeClr val="dk2"/>
              </a:buClr>
              <a:buSzPts val="1100"/>
              <a:buNone/>
              <a:defRPr sz="1467">
                <a:solidFill>
                  <a:schemeClr val="dk2"/>
                </a:solidFill>
              </a:defRPr>
            </a:lvl7pPr>
            <a:lvl8pPr lvl="7" rtl="0">
              <a:lnSpc>
                <a:spcPct val="100000"/>
              </a:lnSpc>
              <a:spcBef>
                <a:spcPct val="0"/>
              </a:spcBef>
              <a:spcAft>
                <a:spcPct val="0"/>
              </a:spcAft>
              <a:buClr>
                <a:schemeClr val="dk2"/>
              </a:buClr>
              <a:buSzPts val="1100"/>
              <a:buNone/>
              <a:defRPr sz="1467">
                <a:solidFill>
                  <a:schemeClr val="dk2"/>
                </a:solidFill>
              </a:defRPr>
            </a:lvl8pPr>
            <a:lvl9pPr lvl="8" rtl="0">
              <a:lnSpc>
                <a:spcPct val="100000"/>
              </a:lnSpc>
              <a:spcBef>
                <a:spcPct val="0"/>
              </a:spcBef>
              <a:spcAft>
                <a:spcPct val="0"/>
              </a:spcAft>
              <a:buClr>
                <a:schemeClr val="dk2"/>
              </a:buClr>
              <a:buSzPts val="1100"/>
              <a:buNone/>
              <a:defRPr sz="1467">
                <a:solidFill>
                  <a:schemeClr val="dk2"/>
                </a:solidFill>
              </a:defRPr>
            </a:lvl9pPr>
          </a:lstStyle>
          <a:p>
            <a:endParaRPr/>
          </a:p>
        </p:txBody>
      </p:sp>
    </p:spTree>
    <p:extLst>
      <p:ext uri="{BB962C8B-B14F-4D97-AF65-F5344CB8AC3E}">
        <p14:creationId xmlns:p14="http://schemas.microsoft.com/office/powerpoint/2010/main" val="1553937243"/>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QUOTE">
  <p:cSld name="QUOTE">
    <p:bg>
      <p:bgPr>
        <a:solidFill>
          <a:schemeClr val="accent4"/>
        </a:solidFill>
        <a:effectLst/>
      </p:bgPr>
    </p:bg>
    <p:spTree>
      <p:nvGrpSpPr>
        <p:cNvPr id="1" name="Shape 106"/>
        <p:cNvGrpSpPr/>
        <p:nvPr/>
      </p:nvGrpSpPr>
      <p:grpSpPr>
        <a:xfrm>
          <a:off x="0" y="0"/>
          <a:ext cx="0" cy="0"/>
          <a:chOff x="0" y="0"/>
          <a:chExt cx="0" cy="0"/>
        </a:xfrm>
      </p:grpSpPr>
      <p:pic>
        <p:nvPicPr>
          <p:cNvPr id="107" name="Google Shape;107;p15"/>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cxnSp>
        <p:nvCxnSpPr>
          <p:cNvPr id="108" name="Google Shape;108;p15"/>
          <p:cNvCxnSpPr/>
          <p:nvPr/>
        </p:nvCxnSpPr>
        <p:spPr>
          <a:xfrm>
            <a:off x="-140967" y="1691253"/>
            <a:ext cx="12693200" cy="0"/>
          </a:xfrm>
          <a:prstGeom prst="straightConnector1">
            <a:avLst/>
          </a:prstGeom>
          <a:noFill/>
          <a:ln w="9525" cap="flat" cmpd="sng">
            <a:solidFill>
              <a:schemeClr val="dk2"/>
            </a:solidFill>
            <a:prstDash val="dash"/>
            <a:round/>
            <a:headEnd type="none" w="med" len="med"/>
            <a:tailEnd type="none" w="med" len="med"/>
          </a:ln>
        </p:spPr>
      </p:cxnSp>
      <p:sp>
        <p:nvSpPr>
          <p:cNvPr id="109" name="Google Shape;109;p15"/>
          <p:cNvSpPr txBox="1">
            <a:spLocks noGrp="1"/>
          </p:cNvSpPr>
          <p:nvPr>
            <p:ph type="subTitle" idx="1"/>
          </p:nvPr>
        </p:nvSpPr>
        <p:spPr>
          <a:xfrm>
            <a:off x="3210399" y="2616603"/>
            <a:ext cx="57712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2"/>
              </a:buClr>
              <a:buSzPts val="1800"/>
              <a:buFont typeface="Anton"/>
              <a:buNone/>
              <a:defRPr>
                <a:solidFill>
                  <a:schemeClr val="dk2"/>
                </a:solidFill>
                <a:latin typeface="Anton"/>
                <a:ea typeface="Anton"/>
                <a:cs typeface="Anton"/>
                <a:sym typeface="Anton"/>
              </a:defRPr>
            </a:lvl1pPr>
            <a:lvl2pPr lvl="1" rtl="0">
              <a:lnSpc>
                <a:spcPct val="100000"/>
              </a:lnSpc>
              <a:spcBef>
                <a:spcPct val="0"/>
              </a:spcBef>
              <a:spcAft>
                <a:spcPct val="0"/>
              </a:spcAft>
              <a:buClr>
                <a:schemeClr val="dk1"/>
              </a:buClr>
              <a:buSzPts val="1800"/>
              <a:buNone/>
              <a:defRPr sz="2400">
                <a:solidFill>
                  <a:schemeClr val="dk1"/>
                </a:solidFill>
              </a:defRPr>
            </a:lvl2pPr>
            <a:lvl3pPr lvl="2" rtl="0">
              <a:lnSpc>
                <a:spcPct val="100000"/>
              </a:lnSpc>
              <a:spcBef>
                <a:spcPct val="0"/>
              </a:spcBef>
              <a:spcAft>
                <a:spcPct val="0"/>
              </a:spcAft>
              <a:buClr>
                <a:schemeClr val="dk1"/>
              </a:buClr>
              <a:buSzPts val="1800"/>
              <a:buNone/>
              <a:defRPr sz="2400">
                <a:solidFill>
                  <a:schemeClr val="dk1"/>
                </a:solidFill>
              </a:defRPr>
            </a:lvl3pPr>
            <a:lvl4pPr lvl="3" rtl="0">
              <a:lnSpc>
                <a:spcPct val="100000"/>
              </a:lnSpc>
              <a:spcBef>
                <a:spcPct val="0"/>
              </a:spcBef>
              <a:spcAft>
                <a:spcPct val="0"/>
              </a:spcAft>
              <a:buClr>
                <a:schemeClr val="dk1"/>
              </a:buClr>
              <a:buSzPts val="1800"/>
              <a:buNone/>
              <a:defRPr sz="2400">
                <a:solidFill>
                  <a:schemeClr val="dk1"/>
                </a:solidFill>
              </a:defRPr>
            </a:lvl4pPr>
            <a:lvl5pPr lvl="4" rtl="0">
              <a:lnSpc>
                <a:spcPct val="100000"/>
              </a:lnSpc>
              <a:spcBef>
                <a:spcPct val="0"/>
              </a:spcBef>
              <a:spcAft>
                <a:spcPct val="0"/>
              </a:spcAft>
              <a:buClr>
                <a:schemeClr val="dk1"/>
              </a:buClr>
              <a:buSzPts val="1800"/>
              <a:buNone/>
              <a:defRPr sz="2400">
                <a:solidFill>
                  <a:schemeClr val="dk1"/>
                </a:solidFill>
              </a:defRPr>
            </a:lvl5pPr>
            <a:lvl6pPr lvl="5" rtl="0">
              <a:lnSpc>
                <a:spcPct val="100000"/>
              </a:lnSpc>
              <a:spcBef>
                <a:spcPct val="0"/>
              </a:spcBef>
              <a:spcAft>
                <a:spcPct val="0"/>
              </a:spcAft>
              <a:buClr>
                <a:schemeClr val="dk1"/>
              </a:buClr>
              <a:buSzPts val="1800"/>
              <a:buNone/>
              <a:defRPr sz="2400">
                <a:solidFill>
                  <a:schemeClr val="dk1"/>
                </a:solidFill>
              </a:defRPr>
            </a:lvl6pPr>
            <a:lvl7pPr lvl="6" rtl="0">
              <a:lnSpc>
                <a:spcPct val="100000"/>
              </a:lnSpc>
              <a:spcBef>
                <a:spcPct val="0"/>
              </a:spcBef>
              <a:spcAft>
                <a:spcPct val="0"/>
              </a:spcAft>
              <a:buClr>
                <a:schemeClr val="dk1"/>
              </a:buClr>
              <a:buSzPts val="1800"/>
              <a:buNone/>
              <a:defRPr sz="2400">
                <a:solidFill>
                  <a:schemeClr val="dk1"/>
                </a:solidFill>
              </a:defRPr>
            </a:lvl7pPr>
            <a:lvl8pPr lvl="7" rtl="0">
              <a:lnSpc>
                <a:spcPct val="100000"/>
              </a:lnSpc>
              <a:spcBef>
                <a:spcPct val="0"/>
              </a:spcBef>
              <a:spcAft>
                <a:spcPct val="0"/>
              </a:spcAft>
              <a:buClr>
                <a:schemeClr val="dk1"/>
              </a:buClr>
              <a:buSzPts val="1800"/>
              <a:buNone/>
              <a:defRPr sz="2400">
                <a:solidFill>
                  <a:schemeClr val="dk1"/>
                </a:solidFill>
              </a:defRPr>
            </a:lvl8pPr>
            <a:lvl9pPr lvl="8" rtl="0">
              <a:lnSpc>
                <a:spcPct val="100000"/>
              </a:lnSpc>
              <a:spcBef>
                <a:spcPct val="0"/>
              </a:spcBef>
              <a:spcAft>
                <a:spcPct val="0"/>
              </a:spcAft>
              <a:buClr>
                <a:schemeClr val="dk1"/>
              </a:buClr>
              <a:buSzPts val="1800"/>
              <a:buNone/>
              <a:defRPr sz="2400">
                <a:solidFill>
                  <a:schemeClr val="dk1"/>
                </a:solidFill>
              </a:defRPr>
            </a:lvl9pPr>
          </a:lstStyle>
          <a:p>
            <a:endParaRPr/>
          </a:p>
        </p:txBody>
      </p:sp>
      <p:sp>
        <p:nvSpPr>
          <p:cNvPr id="110" name="Google Shape;110;p15"/>
          <p:cNvSpPr txBox="1">
            <a:spLocks noGrp="1"/>
          </p:cNvSpPr>
          <p:nvPr>
            <p:ph type="title"/>
          </p:nvPr>
        </p:nvSpPr>
        <p:spPr>
          <a:xfrm>
            <a:off x="4905187" y="3963763"/>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100"/>
              <a:buFont typeface="Space Mono"/>
              <a:buNone/>
              <a:defRPr sz="1467">
                <a:solidFill>
                  <a:schemeClr val="dk2"/>
                </a:solidFill>
                <a:latin typeface="Space Mono"/>
                <a:ea typeface="Space Mono"/>
                <a:cs typeface="Space Mono"/>
                <a:sym typeface="Space Mono"/>
              </a:defRPr>
            </a:lvl1pPr>
            <a:lvl2pPr lvl="1" algn="ctr" rtl="0">
              <a:spcBef>
                <a:spcPct val="0"/>
              </a:spcBef>
              <a:spcAft>
                <a:spcPct val="0"/>
              </a:spcAft>
              <a:buClr>
                <a:schemeClr val="dk2"/>
              </a:buClr>
              <a:buSzPts val="1000"/>
              <a:buNone/>
              <a:defRPr sz="1333">
                <a:solidFill>
                  <a:schemeClr val="dk2"/>
                </a:solidFill>
              </a:defRPr>
            </a:lvl2pPr>
            <a:lvl3pPr lvl="2" algn="ctr" rtl="0">
              <a:spcBef>
                <a:spcPct val="0"/>
              </a:spcBef>
              <a:spcAft>
                <a:spcPct val="0"/>
              </a:spcAft>
              <a:buClr>
                <a:schemeClr val="dk2"/>
              </a:buClr>
              <a:buSzPts val="1000"/>
              <a:buNone/>
              <a:defRPr sz="1333">
                <a:solidFill>
                  <a:schemeClr val="dk2"/>
                </a:solidFill>
              </a:defRPr>
            </a:lvl3pPr>
            <a:lvl4pPr lvl="3" algn="ctr" rtl="0">
              <a:spcBef>
                <a:spcPct val="0"/>
              </a:spcBef>
              <a:spcAft>
                <a:spcPct val="0"/>
              </a:spcAft>
              <a:buClr>
                <a:schemeClr val="dk2"/>
              </a:buClr>
              <a:buSzPts val="1000"/>
              <a:buNone/>
              <a:defRPr sz="1333">
                <a:solidFill>
                  <a:schemeClr val="dk2"/>
                </a:solidFill>
              </a:defRPr>
            </a:lvl4pPr>
            <a:lvl5pPr lvl="4" algn="ctr" rtl="0">
              <a:spcBef>
                <a:spcPct val="0"/>
              </a:spcBef>
              <a:spcAft>
                <a:spcPct val="0"/>
              </a:spcAft>
              <a:buClr>
                <a:schemeClr val="dk2"/>
              </a:buClr>
              <a:buSzPts val="1000"/>
              <a:buNone/>
              <a:defRPr sz="1333">
                <a:solidFill>
                  <a:schemeClr val="dk2"/>
                </a:solidFill>
              </a:defRPr>
            </a:lvl5pPr>
            <a:lvl6pPr lvl="5" algn="ctr" rtl="0">
              <a:spcBef>
                <a:spcPct val="0"/>
              </a:spcBef>
              <a:spcAft>
                <a:spcPct val="0"/>
              </a:spcAft>
              <a:buClr>
                <a:schemeClr val="dk2"/>
              </a:buClr>
              <a:buSzPts val="1000"/>
              <a:buNone/>
              <a:defRPr sz="1333">
                <a:solidFill>
                  <a:schemeClr val="dk2"/>
                </a:solidFill>
              </a:defRPr>
            </a:lvl6pPr>
            <a:lvl7pPr lvl="6" algn="ctr" rtl="0">
              <a:spcBef>
                <a:spcPct val="0"/>
              </a:spcBef>
              <a:spcAft>
                <a:spcPct val="0"/>
              </a:spcAft>
              <a:buClr>
                <a:schemeClr val="dk2"/>
              </a:buClr>
              <a:buSzPts val="1000"/>
              <a:buNone/>
              <a:defRPr sz="1333">
                <a:solidFill>
                  <a:schemeClr val="dk2"/>
                </a:solidFill>
              </a:defRPr>
            </a:lvl7pPr>
            <a:lvl8pPr lvl="7" algn="ctr" rtl="0">
              <a:spcBef>
                <a:spcPct val="0"/>
              </a:spcBef>
              <a:spcAft>
                <a:spcPct val="0"/>
              </a:spcAft>
              <a:buClr>
                <a:schemeClr val="dk2"/>
              </a:buClr>
              <a:buSzPts val="1000"/>
              <a:buNone/>
              <a:defRPr sz="1333">
                <a:solidFill>
                  <a:schemeClr val="dk2"/>
                </a:solidFill>
              </a:defRPr>
            </a:lvl8pPr>
            <a:lvl9pPr lvl="8" algn="ctr" rtl="0">
              <a:spcBef>
                <a:spcPct val="0"/>
              </a:spcBef>
              <a:spcAft>
                <a:spcPct val="0"/>
              </a:spcAft>
              <a:buClr>
                <a:schemeClr val="dk2"/>
              </a:buClr>
              <a:buSzPts val="1000"/>
              <a:buNone/>
              <a:defRPr sz="1333">
                <a:solidFill>
                  <a:schemeClr val="dk2"/>
                </a:solidFill>
              </a:defRPr>
            </a:lvl9pPr>
          </a:lstStyle>
          <a:p>
            <a:endParaRPr/>
          </a:p>
        </p:txBody>
      </p:sp>
      <p:cxnSp>
        <p:nvCxnSpPr>
          <p:cNvPr id="111" name="Google Shape;111;p15"/>
          <p:cNvCxnSpPr/>
          <p:nvPr/>
        </p:nvCxnSpPr>
        <p:spPr>
          <a:xfrm>
            <a:off x="-53967" y="5166720"/>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1501139552"/>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 SIX COLUMNS">
  <p:cSld name="TITLE + SIX COLUMNS">
    <p:bg>
      <p:bgPr>
        <a:solidFill>
          <a:schemeClr val="accent1"/>
        </a:solidFill>
        <a:effectLst/>
      </p:bgPr>
    </p:bg>
    <p:spTree>
      <p:nvGrpSpPr>
        <p:cNvPr id="1" name="Shape 112"/>
        <p:cNvGrpSpPr/>
        <p:nvPr/>
      </p:nvGrpSpPr>
      <p:grpSpPr>
        <a:xfrm>
          <a:off x="0" y="0"/>
          <a:ext cx="0" cy="0"/>
          <a:chOff x="0" y="0"/>
          <a:chExt cx="0" cy="0"/>
        </a:xfrm>
      </p:grpSpPr>
      <p:pic>
        <p:nvPicPr>
          <p:cNvPr id="113" name="Google Shape;113;p16"/>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cxnSp>
        <p:nvCxnSpPr>
          <p:cNvPr id="114" name="Google Shape;114;p16"/>
          <p:cNvCxnSpPr/>
          <p:nvPr/>
        </p:nvCxnSpPr>
        <p:spPr>
          <a:xfrm>
            <a:off x="-250600" y="4210237"/>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115" name="Google Shape;115;p16"/>
          <p:cNvCxnSpPr/>
          <p:nvPr/>
        </p:nvCxnSpPr>
        <p:spPr>
          <a:xfrm>
            <a:off x="-169333" y="2452853"/>
            <a:ext cx="12693200" cy="0"/>
          </a:xfrm>
          <a:prstGeom prst="straightConnector1">
            <a:avLst/>
          </a:prstGeom>
          <a:noFill/>
          <a:ln w="9525" cap="flat" cmpd="sng">
            <a:solidFill>
              <a:schemeClr val="dk2"/>
            </a:solidFill>
            <a:prstDash val="dash"/>
            <a:round/>
            <a:headEnd type="none" w="med" len="med"/>
            <a:tailEnd type="none" w="med" len="med"/>
          </a:ln>
        </p:spPr>
      </p:cxnSp>
      <p:sp>
        <p:nvSpPr>
          <p:cNvPr id="116" name="Google Shape;116;p16"/>
          <p:cNvSpPr txBox="1">
            <a:spLocks noGrp="1"/>
          </p:cNvSpPr>
          <p:nvPr>
            <p:ph type="subTitle" idx="1"/>
          </p:nvPr>
        </p:nvSpPr>
        <p:spPr>
          <a:xfrm>
            <a:off x="4905197" y="3093100"/>
            <a:ext cx="23816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117" name="Google Shape;117;p16"/>
          <p:cNvSpPr txBox="1">
            <a:spLocks noGrp="1"/>
          </p:cNvSpPr>
          <p:nvPr>
            <p:ph type="title"/>
          </p:nvPr>
        </p:nvSpPr>
        <p:spPr>
          <a:xfrm>
            <a:off x="4905197" y="2673627"/>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118" name="Google Shape;118;p16"/>
          <p:cNvSpPr txBox="1">
            <a:spLocks noGrp="1"/>
          </p:cNvSpPr>
          <p:nvPr>
            <p:ph type="subTitle" idx="2"/>
          </p:nvPr>
        </p:nvSpPr>
        <p:spPr>
          <a:xfrm>
            <a:off x="8021933" y="3093100"/>
            <a:ext cx="23816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119" name="Google Shape;119;p16"/>
          <p:cNvSpPr txBox="1">
            <a:spLocks noGrp="1"/>
          </p:cNvSpPr>
          <p:nvPr>
            <p:ph type="title" idx="3"/>
          </p:nvPr>
        </p:nvSpPr>
        <p:spPr>
          <a:xfrm>
            <a:off x="8021943" y="2673627"/>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120" name="Google Shape;120;p16"/>
          <p:cNvSpPr txBox="1">
            <a:spLocks noGrp="1"/>
          </p:cNvSpPr>
          <p:nvPr>
            <p:ph type="subTitle" idx="4"/>
          </p:nvPr>
        </p:nvSpPr>
        <p:spPr>
          <a:xfrm>
            <a:off x="1788467" y="3093100"/>
            <a:ext cx="23816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121" name="Google Shape;121;p16"/>
          <p:cNvSpPr txBox="1">
            <a:spLocks noGrp="1"/>
          </p:cNvSpPr>
          <p:nvPr>
            <p:ph type="title" idx="5"/>
          </p:nvPr>
        </p:nvSpPr>
        <p:spPr>
          <a:xfrm>
            <a:off x="1788453" y="2673627"/>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122" name="Google Shape;122;p16"/>
          <p:cNvSpPr txBox="1">
            <a:spLocks noGrp="1"/>
          </p:cNvSpPr>
          <p:nvPr>
            <p:ph type="title" idx="6"/>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
        <p:nvSpPr>
          <p:cNvPr id="123" name="Google Shape;123;p16"/>
          <p:cNvSpPr txBox="1">
            <a:spLocks noGrp="1"/>
          </p:cNvSpPr>
          <p:nvPr>
            <p:ph type="subTitle" idx="7"/>
          </p:nvPr>
        </p:nvSpPr>
        <p:spPr>
          <a:xfrm>
            <a:off x="4905197" y="5249623"/>
            <a:ext cx="23816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124" name="Google Shape;124;p16"/>
          <p:cNvSpPr txBox="1">
            <a:spLocks noGrp="1"/>
          </p:cNvSpPr>
          <p:nvPr>
            <p:ph type="title" idx="8"/>
          </p:nvPr>
        </p:nvSpPr>
        <p:spPr>
          <a:xfrm>
            <a:off x="4905197" y="4828641"/>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125" name="Google Shape;125;p16"/>
          <p:cNvSpPr txBox="1">
            <a:spLocks noGrp="1"/>
          </p:cNvSpPr>
          <p:nvPr>
            <p:ph type="subTitle" idx="9"/>
          </p:nvPr>
        </p:nvSpPr>
        <p:spPr>
          <a:xfrm>
            <a:off x="8021933" y="5249623"/>
            <a:ext cx="23816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126" name="Google Shape;126;p16"/>
          <p:cNvSpPr txBox="1">
            <a:spLocks noGrp="1"/>
          </p:cNvSpPr>
          <p:nvPr>
            <p:ph type="title" idx="13"/>
          </p:nvPr>
        </p:nvSpPr>
        <p:spPr>
          <a:xfrm>
            <a:off x="8021943" y="4828641"/>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127" name="Google Shape;127;p16"/>
          <p:cNvSpPr txBox="1">
            <a:spLocks noGrp="1"/>
          </p:cNvSpPr>
          <p:nvPr>
            <p:ph type="subTitle" idx="14"/>
          </p:nvPr>
        </p:nvSpPr>
        <p:spPr>
          <a:xfrm>
            <a:off x="1788467" y="5249623"/>
            <a:ext cx="23816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128" name="Google Shape;128;p16"/>
          <p:cNvSpPr txBox="1">
            <a:spLocks noGrp="1"/>
          </p:cNvSpPr>
          <p:nvPr>
            <p:ph type="title" idx="15"/>
          </p:nvPr>
        </p:nvSpPr>
        <p:spPr>
          <a:xfrm>
            <a:off x="1788453" y="4828641"/>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cxnSp>
        <p:nvCxnSpPr>
          <p:cNvPr id="129" name="Google Shape;129;p16"/>
          <p:cNvCxnSpPr/>
          <p:nvPr/>
        </p:nvCxnSpPr>
        <p:spPr>
          <a:xfrm>
            <a:off x="-291233" y="6369808"/>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130" name="Google Shape;130;p16"/>
          <p:cNvCxnSpPr/>
          <p:nvPr/>
        </p:nvCxnSpPr>
        <p:spPr>
          <a:xfrm>
            <a:off x="-209967" y="4611412"/>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1523257467"/>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 DESIGN 5">
  <p:cSld name="TITLE + DESIGN 5">
    <p:bg>
      <p:bgPr>
        <a:solidFill>
          <a:schemeClr val="accent5"/>
        </a:solidFill>
        <a:effectLst/>
      </p:bgPr>
    </p:bg>
    <p:spTree>
      <p:nvGrpSpPr>
        <p:cNvPr id="1" name="Shape 131"/>
        <p:cNvGrpSpPr/>
        <p:nvPr/>
      </p:nvGrpSpPr>
      <p:grpSpPr>
        <a:xfrm>
          <a:off x="0" y="0"/>
          <a:ext cx="0" cy="0"/>
          <a:chOff x="0" y="0"/>
          <a:chExt cx="0" cy="0"/>
        </a:xfrm>
      </p:grpSpPr>
      <p:pic>
        <p:nvPicPr>
          <p:cNvPr id="132" name="Google Shape;132;p17"/>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33" name="Google Shape;133;p17"/>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Tree>
    <p:extLst>
      <p:ext uri="{BB962C8B-B14F-4D97-AF65-F5344CB8AC3E}">
        <p14:creationId xmlns:p14="http://schemas.microsoft.com/office/powerpoint/2010/main" val="411884654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 BULLET POINTS 1">
  <p:cSld name="TITLE + BULLET POINTS 1">
    <p:bg>
      <p:bgPr>
        <a:solidFill>
          <a:schemeClr val="accent2"/>
        </a:solidFill>
        <a:effectLst/>
      </p:bgPr>
    </p:bg>
    <p:spTree>
      <p:nvGrpSpPr>
        <p:cNvPr id="1" name="Shape 134"/>
        <p:cNvGrpSpPr/>
        <p:nvPr/>
      </p:nvGrpSpPr>
      <p:grpSpPr>
        <a:xfrm>
          <a:off x="0" y="0"/>
          <a:ext cx="0" cy="0"/>
          <a:chOff x="0" y="0"/>
          <a:chExt cx="0" cy="0"/>
        </a:xfrm>
      </p:grpSpPr>
      <p:pic>
        <p:nvPicPr>
          <p:cNvPr id="135" name="Google Shape;135;p18"/>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36" name="Google Shape;136;p18"/>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
        <p:nvSpPr>
          <p:cNvPr id="137" name="Google Shape;137;p18"/>
          <p:cNvSpPr txBox="1">
            <a:spLocks noGrp="1"/>
          </p:cNvSpPr>
          <p:nvPr>
            <p:ph type="body" idx="1"/>
          </p:nvPr>
        </p:nvSpPr>
        <p:spPr>
          <a:xfrm>
            <a:off x="1767517" y="3101800"/>
            <a:ext cx="4126400" cy="3422000"/>
          </a:xfrm>
          <a:prstGeom prst="rect">
            <a:avLst/>
          </a:prstGeom>
        </p:spPr>
        <p:txBody>
          <a:bodyPr spcFirstLastPara="1" wrap="square" lIns="91425" tIns="91425" rIns="91425" bIns="91425" anchor="t" anchorCtr="0">
            <a:noAutofit/>
          </a:bodyPr>
          <a:lstStyle>
            <a:lvl1pPr marL="609585" lvl="0" indent="-397923" rtl="0">
              <a:lnSpc>
                <a:spcPct val="115000"/>
              </a:lnSpc>
              <a:spcBef>
                <a:spcPts val="1333"/>
              </a:spcBef>
              <a:spcAft>
                <a:spcPct val="0"/>
              </a:spcAft>
              <a:buClr>
                <a:schemeClr val="dk2"/>
              </a:buClr>
              <a:buSzPts val="1100"/>
              <a:buChar char="●"/>
              <a:defRPr sz="1467">
                <a:solidFill>
                  <a:schemeClr val="dk2"/>
                </a:solidFill>
              </a:defRPr>
            </a:lvl1pPr>
            <a:lvl2pPr marL="1219170" lvl="1" indent="-397923" rtl="0">
              <a:lnSpc>
                <a:spcPct val="115000"/>
              </a:lnSpc>
              <a:spcBef>
                <a:spcPts val="1333"/>
              </a:spcBef>
              <a:spcAft>
                <a:spcPct val="0"/>
              </a:spcAft>
              <a:buClr>
                <a:schemeClr val="dk2"/>
              </a:buClr>
              <a:buSzPts val="1100"/>
              <a:buChar char="○"/>
              <a:defRPr sz="1467">
                <a:solidFill>
                  <a:schemeClr val="dk2"/>
                </a:solidFill>
              </a:defRPr>
            </a:lvl2pPr>
            <a:lvl3pPr marL="1828754" lvl="2" indent="-397923" rtl="0">
              <a:lnSpc>
                <a:spcPct val="115000"/>
              </a:lnSpc>
              <a:spcBef>
                <a:spcPts val="1333"/>
              </a:spcBef>
              <a:spcAft>
                <a:spcPct val="0"/>
              </a:spcAft>
              <a:buClr>
                <a:schemeClr val="dk2"/>
              </a:buClr>
              <a:buSzPts val="1100"/>
              <a:buChar char="■"/>
              <a:defRPr sz="1467">
                <a:solidFill>
                  <a:schemeClr val="dk2"/>
                </a:solidFill>
              </a:defRPr>
            </a:lvl3pPr>
            <a:lvl4pPr marL="2438339" lvl="3" indent="-397923" rtl="0">
              <a:lnSpc>
                <a:spcPct val="115000"/>
              </a:lnSpc>
              <a:spcBef>
                <a:spcPts val="1333"/>
              </a:spcBef>
              <a:spcAft>
                <a:spcPct val="0"/>
              </a:spcAft>
              <a:buClr>
                <a:schemeClr val="dk2"/>
              </a:buClr>
              <a:buSzPts val="1100"/>
              <a:buChar char="●"/>
              <a:defRPr sz="1467">
                <a:solidFill>
                  <a:schemeClr val="dk2"/>
                </a:solidFill>
              </a:defRPr>
            </a:lvl4pPr>
            <a:lvl5pPr marL="3047924" lvl="4" indent="-397923" rtl="0">
              <a:lnSpc>
                <a:spcPct val="115000"/>
              </a:lnSpc>
              <a:spcBef>
                <a:spcPts val="1333"/>
              </a:spcBef>
              <a:spcAft>
                <a:spcPct val="0"/>
              </a:spcAft>
              <a:buClr>
                <a:schemeClr val="dk2"/>
              </a:buClr>
              <a:buSzPts val="1100"/>
              <a:buChar char="○"/>
              <a:defRPr sz="1467">
                <a:solidFill>
                  <a:schemeClr val="dk2"/>
                </a:solidFill>
              </a:defRPr>
            </a:lvl5pPr>
            <a:lvl6pPr marL="3657509" lvl="5" indent="-397923" rtl="0">
              <a:lnSpc>
                <a:spcPct val="115000"/>
              </a:lnSpc>
              <a:spcBef>
                <a:spcPts val="1333"/>
              </a:spcBef>
              <a:spcAft>
                <a:spcPct val="0"/>
              </a:spcAft>
              <a:buClr>
                <a:schemeClr val="dk2"/>
              </a:buClr>
              <a:buSzPts val="1100"/>
              <a:buChar char="■"/>
              <a:defRPr sz="1467">
                <a:solidFill>
                  <a:schemeClr val="dk2"/>
                </a:solidFill>
              </a:defRPr>
            </a:lvl6pPr>
            <a:lvl7pPr marL="4267093" lvl="6" indent="-397923" rtl="0">
              <a:lnSpc>
                <a:spcPct val="115000"/>
              </a:lnSpc>
              <a:spcBef>
                <a:spcPts val="1333"/>
              </a:spcBef>
              <a:spcAft>
                <a:spcPct val="0"/>
              </a:spcAft>
              <a:buClr>
                <a:schemeClr val="dk2"/>
              </a:buClr>
              <a:buSzPts val="1100"/>
              <a:buChar char="●"/>
              <a:defRPr sz="1467">
                <a:solidFill>
                  <a:schemeClr val="dk2"/>
                </a:solidFill>
              </a:defRPr>
            </a:lvl7pPr>
            <a:lvl8pPr marL="4876678" lvl="7" indent="-397923" rtl="0">
              <a:lnSpc>
                <a:spcPct val="115000"/>
              </a:lnSpc>
              <a:spcBef>
                <a:spcPts val="1333"/>
              </a:spcBef>
              <a:spcAft>
                <a:spcPct val="0"/>
              </a:spcAft>
              <a:buClr>
                <a:schemeClr val="dk2"/>
              </a:buClr>
              <a:buSzPts val="1100"/>
              <a:buChar char="○"/>
              <a:defRPr sz="1467">
                <a:solidFill>
                  <a:schemeClr val="dk2"/>
                </a:solidFill>
              </a:defRPr>
            </a:lvl8pPr>
            <a:lvl9pPr marL="5486263" lvl="8" indent="-397923" rtl="0">
              <a:lnSpc>
                <a:spcPct val="115000"/>
              </a:lnSpc>
              <a:spcBef>
                <a:spcPts val="1333"/>
              </a:spcBef>
              <a:spcAft>
                <a:spcPts val="1333"/>
              </a:spcAft>
              <a:buClr>
                <a:schemeClr val="dk2"/>
              </a:buClr>
              <a:buSzPts val="1100"/>
              <a:buChar char="■"/>
              <a:defRPr sz="1467">
                <a:solidFill>
                  <a:schemeClr val="dk2"/>
                </a:solidFill>
              </a:defRPr>
            </a:lvl9pPr>
          </a:lstStyle>
          <a:p>
            <a:endParaRPr/>
          </a:p>
        </p:txBody>
      </p:sp>
      <p:sp>
        <p:nvSpPr>
          <p:cNvPr id="138" name="Google Shape;138;p18"/>
          <p:cNvSpPr txBox="1">
            <a:spLocks noGrp="1"/>
          </p:cNvSpPr>
          <p:nvPr>
            <p:ph type="body" idx="2"/>
          </p:nvPr>
        </p:nvSpPr>
        <p:spPr>
          <a:xfrm>
            <a:off x="6298084" y="3101800"/>
            <a:ext cx="4126400" cy="3422000"/>
          </a:xfrm>
          <a:prstGeom prst="rect">
            <a:avLst/>
          </a:prstGeom>
        </p:spPr>
        <p:txBody>
          <a:bodyPr spcFirstLastPara="1" wrap="square" lIns="91425" tIns="91425" rIns="91425" bIns="91425" anchor="t" anchorCtr="0">
            <a:noAutofit/>
          </a:bodyPr>
          <a:lstStyle>
            <a:lvl1pPr marL="609585" lvl="0" indent="-397923" rtl="0">
              <a:lnSpc>
                <a:spcPct val="115000"/>
              </a:lnSpc>
              <a:spcBef>
                <a:spcPct val="0"/>
              </a:spcBef>
              <a:spcAft>
                <a:spcPct val="0"/>
              </a:spcAft>
              <a:buClr>
                <a:schemeClr val="dk2"/>
              </a:buClr>
              <a:buSzPts val="1100"/>
              <a:buChar char="●"/>
              <a:defRPr sz="1467">
                <a:solidFill>
                  <a:schemeClr val="dk2"/>
                </a:solidFill>
              </a:defRPr>
            </a:lvl1pPr>
            <a:lvl2pPr marL="1219170" lvl="1" indent="-397923" rtl="0">
              <a:lnSpc>
                <a:spcPct val="115000"/>
              </a:lnSpc>
              <a:spcBef>
                <a:spcPts val="2133"/>
              </a:spcBef>
              <a:spcAft>
                <a:spcPct val="0"/>
              </a:spcAft>
              <a:buClr>
                <a:schemeClr val="dk2"/>
              </a:buClr>
              <a:buSzPts val="1100"/>
              <a:buChar char="○"/>
              <a:defRPr sz="1467">
                <a:solidFill>
                  <a:schemeClr val="dk2"/>
                </a:solidFill>
              </a:defRPr>
            </a:lvl2pPr>
            <a:lvl3pPr marL="1828754" lvl="2" indent="-397923" rtl="0">
              <a:lnSpc>
                <a:spcPct val="115000"/>
              </a:lnSpc>
              <a:spcBef>
                <a:spcPts val="2133"/>
              </a:spcBef>
              <a:spcAft>
                <a:spcPct val="0"/>
              </a:spcAft>
              <a:buClr>
                <a:schemeClr val="dk2"/>
              </a:buClr>
              <a:buSzPts val="1100"/>
              <a:buChar char="■"/>
              <a:defRPr sz="1467">
                <a:solidFill>
                  <a:schemeClr val="dk2"/>
                </a:solidFill>
              </a:defRPr>
            </a:lvl3pPr>
            <a:lvl4pPr marL="2438339" lvl="3" indent="-397923" rtl="0">
              <a:lnSpc>
                <a:spcPct val="115000"/>
              </a:lnSpc>
              <a:spcBef>
                <a:spcPts val="2133"/>
              </a:spcBef>
              <a:spcAft>
                <a:spcPct val="0"/>
              </a:spcAft>
              <a:buClr>
                <a:schemeClr val="dk2"/>
              </a:buClr>
              <a:buSzPts val="1100"/>
              <a:buChar char="●"/>
              <a:defRPr sz="1467">
                <a:solidFill>
                  <a:schemeClr val="dk2"/>
                </a:solidFill>
              </a:defRPr>
            </a:lvl4pPr>
            <a:lvl5pPr marL="3047924" lvl="4" indent="-397923" rtl="0">
              <a:lnSpc>
                <a:spcPct val="115000"/>
              </a:lnSpc>
              <a:spcBef>
                <a:spcPts val="2133"/>
              </a:spcBef>
              <a:spcAft>
                <a:spcPct val="0"/>
              </a:spcAft>
              <a:buClr>
                <a:schemeClr val="dk2"/>
              </a:buClr>
              <a:buSzPts val="1100"/>
              <a:buChar char="○"/>
              <a:defRPr sz="1467">
                <a:solidFill>
                  <a:schemeClr val="dk2"/>
                </a:solidFill>
              </a:defRPr>
            </a:lvl5pPr>
            <a:lvl6pPr marL="3657509" lvl="5" indent="-397923" rtl="0">
              <a:lnSpc>
                <a:spcPct val="115000"/>
              </a:lnSpc>
              <a:spcBef>
                <a:spcPts val="2133"/>
              </a:spcBef>
              <a:spcAft>
                <a:spcPct val="0"/>
              </a:spcAft>
              <a:buClr>
                <a:schemeClr val="dk2"/>
              </a:buClr>
              <a:buSzPts val="1100"/>
              <a:buChar char="■"/>
              <a:defRPr sz="1467">
                <a:solidFill>
                  <a:schemeClr val="dk2"/>
                </a:solidFill>
              </a:defRPr>
            </a:lvl6pPr>
            <a:lvl7pPr marL="4267093" lvl="6" indent="-397923" rtl="0">
              <a:lnSpc>
                <a:spcPct val="115000"/>
              </a:lnSpc>
              <a:spcBef>
                <a:spcPts val="2133"/>
              </a:spcBef>
              <a:spcAft>
                <a:spcPct val="0"/>
              </a:spcAft>
              <a:buClr>
                <a:schemeClr val="dk2"/>
              </a:buClr>
              <a:buSzPts val="1100"/>
              <a:buChar char="●"/>
              <a:defRPr sz="1467">
                <a:solidFill>
                  <a:schemeClr val="dk2"/>
                </a:solidFill>
              </a:defRPr>
            </a:lvl7pPr>
            <a:lvl8pPr marL="4876678" lvl="7" indent="-397923" rtl="0">
              <a:lnSpc>
                <a:spcPct val="115000"/>
              </a:lnSpc>
              <a:spcBef>
                <a:spcPts val="2133"/>
              </a:spcBef>
              <a:spcAft>
                <a:spcPct val="0"/>
              </a:spcAft>
              <a:buClr>
                <a:schemeClr val="dk2"/>
              </a:buClr>
              <a:buSzPts val="1100"/>
              <a:buChar char="○"/>
              <a:defRPr sz="1467">
                <a:solidFill>
                  <a:schemeClr val="dk2"/>
                </a:solidFill>
              </a:defRPr>
            </a:lvl8pPr>
            <a:lvl9pPr marL="5486263" lvl="8" indent="-397923" rtl="0">
              <a:lnSpc>
                <a:spcPct val="115000"/>
              </a:lnSpc>
              <a:spcBef>
                <a:spcPts val="2133"/>
              </a:spcBef>
              <a:spcAft>
                <a:spcPts val="2133"/>
              </a:spcAft>
              <a:buClr>
                <a:schemeClr val="dk2"/>
              </a:buClr>
              <a:buSzPts val="1100"/>
              <a:buChar char="■"/>
              <a:defRPr sz="1467">
                <a:solidFill>
                  <a:schemeClr val="dk2"/>
                </a:solidFill>
              </a:defRPr>
            </a:lvl9pPr>
          </a:lstStyle>
          <a:p>
            <a:endParaRPr/>
          </a:p>
        </p:txBody>
      </p:sp>
      <p:cxnSp>
        <p:nvCxnSpPr>
          <p:cNvPr id="139" name="Google Shape;139;p18"/>
          <p:cNvCxnSpPr/>
          <p:nvPr/>
        </p:nvCxnSpPr>
        <p:spPr>
          <a:xfrm>
            <a:off x="-169333" y="2576588"/>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321342362"/>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 DESIGN 6">
  <p:cSld name="TITLE + DESIGN 6">
    <p:bg>
      <p:bgPr>
        <a:solidFill>
          <a:schemeClr val="accent3"/>
        </a:solidFill>
        <a:effectLst/>
      </p:bgPr>
    </p:bg>
    <p:spTree>
      <p:nvGrpSpPr>
        <p:cNvPr id="1" name="Shape 140"/>
        <p:cNvGrpSpPr/>
        <p:nvPr/>
      </p:nvGrpSpPr>
      <p:grpSpPr>
        <a:xfrm>
          <a:off x="0" y="0"/>
          <a:ext cx="0" cy="0"/>
          <a:chOff x="0" y="0"/>
          <a:chExt cx="0" cy="0"/>
        </a:xfrm>
      </p:grpSpPr>
      <p:pic>
        <p:nvPicPr>
          <p:cNvPr id="141" name="Google Shape;141;p19"/>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42" name="Google Shape;142;p19"/>
          <p:cNvSpPr txBox="1">
            <a:spLocks noGrp="1"/>
          </p:cNvSpPr>
          <p:nvPr>
            <p:ph type="title"/>
          </p:nvPr>
        </p:nvSpPr>
        <p:spPr>
          <a:xfrm>
            <a:off x="1195067" y="767200"/>
            <a:ext cx="3237600" cy="1122400"/>
          </a:xfrm>
          <a:prstGeom prst="rect">
            <a:avLst/>
          </a:prstGeom>
        </p:spPr>
        <p:txBody>
          <a:bodyPr spcFirstLastPara="1" wrap="square" lIns="91425" tIns="91425" rIns="91425" bIns="91425" anchor="t" anchorCtr="0">
            <a:noAutofit/>
          </a:bodyPr>
          <a:lstStyle>
            <a:lvl1pPr lvl="0"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cxnSp>
        <p:nvCxnSpPr>
          <p:cNvPr id="143" name="Google Shape;143;p19"/>
          <p:cNvCxnSpPr/>
          <p:nvPr/>
        </p:nvCxnSpPr>
        <p:spPr>
          <a:xfrm rot="10800000" flipH="1">
            <a:off x="841000" y="-46533"/>
            <a:ext cx="0" cy="6913200"/>
          </a:xfrm>
          <a:prstGeom prst="straightConnector1">
            <a:avLst/>
          </a:prstGeom>
          <a:noFill/>
          <a:ln w="9525" cap="flat" cmpd="sng">
            <a:solidFill>
              <a:schemeClr val="dk2"/>
            </a:solidFill>
            <a:prstDash val="dash"/>
            <a:round/>
            <a:headEnd type="none" w="med" len="med"/>
            <a:tailEnd type="none" w="med" len="med"/>
          </a:ln>
        </p:spPr>
      </p:cxnSp>
      <p:cxnSp>
        <p:nvCxnSpPr>
          <p:cNvPr id="144" name="Google Shape;144;p19"/>
          <p:cNvCxnSpPr/>
          <p:nvPr/>
        </p:nvCxnSpPr>
        <p:spPr>
          <a:xfrm>
            <a:off x="-169333" y="1937343"/>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3192242180"/>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 TEXT 1">
  <p:cSld name="TITLE + TEXT 1">
    <p:bg>
      <p:bgPr>
        <a:solidFill>
          <a:schemeClr val="accent4"/>
        </a:solidFill>
        <a:effectLst/>
      </p:bgPr>
    </p:bg>
    <p:spTree>
      <p:nvGrpSpPr>
        <p:cNvPr id="1" name="Shape 145"/>
        <p:cNvGrpSpPr/>
        <p:nvPr/>
      </p:nvGrpSpPr>
      <p:grpSpPr>
        <a:xfrm>
          <a:off x="0" y="0"/>
          <a:ext cx="0" cy="0"/>
          <a:chOff x="0" y="0"/>
          <a:chExt cx="0" cy="0"/>
        </a:xfrm>
      </p:grpSpPr>
      <p:pic>
        <p:nvPicPr>
          <p:cNvPr id="146" name="Google Shape;146;p20"/>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47" name="Google Shape;147;p20"/>
          <p:cNvSpPr txBox="1">
            <a:spLocks noGrp="1"/>
          </p:cNvSpPr>
          <p:nvPr>
            <p:ph type="title"/>
          </p:nvPr>
        </p:nvSpPr>
        <p:spPr>
          <a:xfrm>
            <a:off x="1195067" y="2202271"/>
            <a:ext cx="4795200" cy="1122400"/>
          </a:xfrm>
          <a:prstGeom prst="rect">
            <a:avLst/>
          </a:prstGeom>
        </p:spPr>
        <p:txBody>
          <a:bodyPr spcFirstLastPara="1" wrap="square" lIns="91425" tIns="91425" rIns="91425" bIns="91425" anchor="ctr" anchorCtr="0">
            <a:noAutofit/>
          </a:bodyPr>
          <a:lstStyle>
            <a:lvl1pPr lvl="0"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2400"/>
              <a:buNone/>
              <a:defRPr sz="3200">
                <a:solidFill>
                  <a:schemeClr val="dk2"/>
                </a:solidFill>
              </a:defRPr>
            </a:lvl2pPr>
            <a:lvl3pPr lvl="2" rtl="0">
              <a:spcBef>
                <a:spcPct val="0"/>
              </a:spcBef>
              <a:spcAft>
                <a:spcPct val="0"/>
              </a:spcAft>
              <a:buClr>
                <a:schemeClr val="dk2"/>
              </a:buClr>
              <a:buSzPts val="2400"/>
              <a:buNone/>
              <a:defRPr sz="3200">
                <a:solidFill>
                  <a:schemeClr val="dk2"/>
                </a:solidFill>
              </a:defRPr>
            </a:lvl3pPr>
            <a:lvl4pPr lvl="3" rtl="0">
              <a:spcBef>
                <a:spcPct val="0"/>
              </a:spcBef>
              <a:spcAft>
                <a:spcPct val="0"/>
              </a:spcAft>
              <a:buClr>
                <a:schemeClr val="dk2"/>
              </a:buClr>
              <a:buSzPts val="2400"/>
              <a:buNone/>
              <a:defRPr sz="3200">
                <a:solidFill>
                  <a:schemeClr val="dk2"/>
                </a:solidFill>
              </a:defRPr>
            </a:lvl4pPr>
            <a:lvl5pPr lvl="4" rtl="0">
              <a:spcBef>
                <a:spcPct val="0"/>
              </a:spcBef>
              <a:spcAft>
                <a:spcPct val="0"/>
              </a:spcAft>
              <a:buClr>
                <a:schemeClr val="dk2"/>
              </a:buClr>
              <a:buSzPts val="2400"/>
              <a:buNone/>
              <a:defRPr sz="3200">
                <a:solidFill>
                  <a:schemeClr val="dk2"/>
                </a:solidFill>
              </a:defRPr>
            </a:lvl5pPr>
            <a:lvl6pPr lvl="5" rtl="0">
              <a:spcBef>
                <a:spcPct val="0"/>
              </a:spcBef>
              <a:spcAft>
                <a:spcPct val="0"/>
              </a:spcAft>
              <a:buClr>
                <a:schemeClr val="dk2"/>
              </a:buClr>
              <a:buSzPts val="2400"/>
              <a:buNone/>
              <a:defRPr sz="3200">
                <a:solidFill>
                  <a:schemeClr val="dk2"/>
                </a:solidFill>
              </a:defRPr>
            </a:lvl6pPr>
            <a:lvl7pPr lvl="6" rtl="0">
              <a:spcBef>
                <a:spcPct val="0"/>
              </a:spcBef>
              <a:spcAft>
                <a:spcPct val="0"/>
              </a:spcAft>
              <a:buClr>
                <a:schemeClr val="dk2"/>
              </a:buClr>
              <a:buSzPts val="2400"/>
              <a:buNone/>
              <a:defRPr sz="3200">
                <a:solidFill>
                  <a:schemeClr val="dk2"/>
                </a:solidFill>
              </a:defRPr>
            </a:lvl7pPr>
            <a:lvl8pPr lvl="7" rtl="0">
              <a:spcBef>
                <a:spcPct val="0"/>
              </a:spcBef>
              <a:spcAft>
                <a:spcPct val="0"/>
              </a:spcAft>
              <a:buClr>
                <a:schemeClr val="dk2"/>
              </a:buClr>
              <a:buSzPts val="2400"/>
              <a:buNone/>
              <a:defRPr sz="3200">
                <a:solidFill>
                  <a:schemeClr val="dk2"/>
                </a:solidFill>
              </a:defRPr>
            </a:lvl8pPr>
            <a:lvl9pPr lvl="8" rtl="0">
              <a:spcBef>
                <a:spcPct val="0"/>
              </a:spcBef>
              <a:spcAft>
                <a:spcPct val="0"/>
              </a:spcAft>
              <a:buClr>
                <a:schemeClr val="dk2"/>
              </a:buClr>
              <a:buSzPts val="2400"/>
              <a:buNone/>
              <a:defRPr sz="3200">
                <a:solidFill>
                  <a:schemeClr val="dk2"/>
                </a:solidFill>
              </a:defRPr>
            </a:lvl9pPr>
          </a:lstStyle>
          <a:p>
            <a:endParaRPr/>
          </a:p>
        </p:txBody>
      </p:sp>
      <p:sp>
        <p:nvSpPr>
          <p:cNvPr id="148" name="Google Shape;148;p20"/>
          <p:cNvSpPr txBox="1">
            <a:spLocks noGrp="1"/>
          </p:cNvSpPr>
          <p:nvPr>
            <p:ph type="subTitle" idx="1"/>
          </p:nvPr>
        </p:nvSpPr>
        <p:spPr>
          <a:xfrm>
            <a:off x="1195067" y="4057361"/>
            <a:ext cx="3481600" cy="1581200"/>
          </a:xfrm>
          <a:prstGeom prst="rect">
            <a:avLst/>
          </a:prstGeom>
        </p:spPr>
        <p:txBody>
          <a:bodyPr spcFirstLastPara="1" wrap="square" lIns="91425" tIns="91425" rIns="91425" bIns="91425" anchor="t" anchorCtr="0">
            <a:noAutofit/>
          </a:bodyPr>
          <a:lstStyle>
            <a:lvl1pPr lvl="0" rtl="0">
              <a:lnSpc>
                <a:spcPct val="100000"/>
              </a:lnSpc>
              <a:spcBef>
                <a:spcPct val="0"/>
              </a:spcBef>
              <a:spcAft>
                <a:spcPct val="0"/>
              </a:spcAft>
              <a:buClr>
                <a:schemeClr val="dk1"/>
              </a:buClr>
              <a:buSzPts val="1400"/>
              <a:buNone/>
              <a:defRPr sz="1867">
                <a:solidFill>
                  <a:schemeClr val="dk1"/>
                </a:solidFill>
              </a:defRPr>
            </a:lvl1pPr>
            <a:lvl2pPr lvl="1" rtl="0">
              <a:lnSpc>
                <a:spcPct val="100000"/>
              </a:lnSpc>
              <a:spcBef>
                <a:spcPct val="0"/>
              </a:spcBef>
              <a:spcAft>
                <a:spcPct val="0"/>
              </a:spcAft>
              <a:buClr>
                <a:schemeClr val="dk1"/>
              </a:buClr>
              <a:buSzPts val="900"/>
              <a:buNone/>
              <a:defRPr sz="1200">
                <a:solidFill>
                  <a:schemeClr val="dk1"/>
                </a:solidFill>
              </a:defRPr>
            </a:lvl2pPr>
            <a:lvl3pPr lvl="2" rtl="0">
              <a:lnSpc>
                <a:spcPct val="100000"/>
              </a:lnSpc>
              <a:spcBef>
                <a:spcPct val="0"/>
              </a:spcBef>
              <a:spcAft>
                <a:spcPct val="0"/>
              </a:spcAft>
              <a:buClr>
                <a:schemeClr val="dk1"/>
              </a:buClr>
              <a:buSzPts val="900"/>
              <a:buNone/>
              <a:defRPr sz="1200">
                <a:solidFill>
                  <a:schemeClr val="dk1"/>
                </a:solidFill>
              </a:defRPr>
            </a:lvl3pPr>
            <a:lvl4pPr lvl="3" rtl="0">
              <a:lnSpc>
                <a:spcPct val="100000"/>
              </a:lnSpc>
              <a:spcBef>
                <a:spcPct val="0"/>
              </a:spcBef>
              <a:spcAft>
                <a:spcPct val="0"/>
              </a:spcAft>
              <a:buClr>
                <a:schemeClr val="dk1"/>
              </a:buClr>
              <a:buSzPts val="900"/>
              <a:buNone/>
              <a:defRPr sz="1200">
                <a:solidFill>
                  <a:schemeClr val="dk1"/>
                </a:solidFill>
              </a:defRPr>
            </a:lvl4pPr>
            <a:lvl5pPr lvl="4" rtl="0">
              <a:lnSpc>
                <a:spcPct val="100000"/>
              </a:lnSpc>
              <a:spcBef>
                <a:spcPct val="0"/>
              </a:spcBef>
              <a:spcAft>
                <a:spcPct val="0"/>
              </a:spcAft>
              <a:buClr>
                <a:schemeClr val="dk1"/>
              </a:buClr>
              <a:buSzPts val="900"/>
              <a:buNone/>
              <a:defRPr sz="1200">
                <a:solidFill>
                  <a:schemeClr val="dk1"/>
                </a:solidFill>
              </a:defRPr>
            </a:lvl5pPr>
            <a:lvl6pPr lvl="5" rtl="0">
              <a:lnSpc>
                <a:spcPct val="100000"/>
              </a:lnSpc>
              <a:spcBef>
                <a:spcPct val="0"/>
              </a:spcBef>
              <a:spcAft>
                <a:spcPct val="0"/>
              </a:spcAft>
              <a:buClr>
                <a:schemeClr val="dk1"/>
              </a:buClr>
              <a:buSzPts val="900"/>
              <a:buNone/>
              <a:defRPr sz="1200">
                <a:solidFill>
                  <a:schemeClr val="dk1"/>
                </a:solidFill>
              </a:defRPr>
            </a:lvl6pPr>
            <a:lvl7pPr lvl="6" rtl="0">
              <a:lnSpc>
                <a:spcPct val="100000"/>
              </a:lnSpc>
              <a:spcBef>
                <a:spcPct val="0"/>
              </a:spcBef>
              <a:spcAft>
                <a:spcPct val="0"/>
              </a:spcAft>
              <a:buClr>
                <a:schemeClr val="dk1"/>
              </a:buClr>
              <a:buSzPts val="900"/>
              <a:buNone/>
              <a:defRPr sz="1200">
                <a:solidFill>
                  <a:schemeClr val="dk1"/>
                </a:solidFill>
              </a:defRPr>
            </a:lvl7pPr>
            <a:lvl8pPr lvl="7" rtl="0">
              <a:lnSpc>
                <a:spcPct val="100000"/>
              </a:lnSpc>
              <a:spcBef>
                <a:spcPct val="0"/>
              </a:spcBef>
              <a:spcAft>
                <a:spcPct val="0"/>
              </a:spcAft>
              <a:buClr>
                <a:schemeClr val="dk1"/>
              </a:buClr>
              <a:buSzPts val="900"/>
              <a:buNone/>
              <a:defRPr sz="1200">
                <a:solidFill>
                  <a:schemeClr val="dk1"/>
                </a:solidFill>
              </a:defRPr>
            </a:lvl8pPr>
            <a:lvl9pPr lvl="8" rtl="0">
              <a:lnSpc>
                <a:spcPct val="100000"/>
              </a:lnSpc>
              <a:spcBef>
                <a:spcPct val="0"/>
              </a:spcBef>
              <a:spcAft>
                <a:spcPct val="0"/>
              </a:spcAft>
              <a:buClr>
                <a:schemeClr val="dk1"/>
              </a:buClr>
              <a:buSzPts val="900"/>
              <a:buNone/>
              <a:defRPr sz="1200">
                <a:solidFill>
                  <a:schemeClr val="dk1"/>
                </a:solidFill>
              </a:defRPr>
            </a:lvl9pPr>
          </a:lstStyle>
          <a:p>
            <a:endParaRPr/>
          </a:p>
        </p:txBody>
      </p:sp>
      <p:cxnSp>
        <p:nvCxnSpPr>
          <p:cNvPr id="149" name="Google Shape;149;p20"/>
          <p:cNvCxnSpPr/>
          <p:nvPr/>
        </p:nvCxnSpPr>
        <p:spPr>
          <a:xfrm>
            <a:off x="-250600" y="594687"/>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150" name="Google Shape;150;p20"/>
          <p:cNvCxnSpPr/>
          <p:nvPr/>
        </p:nvCxnSpPr>
        <p:spPr>
          <a:xfrm>
            <a:off x="-250600" y="6248773"/>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1568020719"/>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 DESIGN 7">
  <p:cSld name="TITLE + DESIGN 7">
    <p:bg>
      <p:bgPr>
        <a:solidFill>
          <a:srgbClr val="FFFFFF"/>
        </a:solidFill>
        <a:effectLst/>
      </p:bgPr>
    </p:bg>
    <p:spTree>
      <p:nvGrpSpPr>
        <p:cNvPr id="1" name="Shape 151"/>
        <p:cNvGrpSpPr/>
        <p:nvPr/>
      </p:nvGrpSpPr>
      <p:grpSpPr>
        <a:xfrm>
          <a:off x="0" y="0"/>
          <a:ext cx="0" cy="0"/>
          <a:chOff x="0" y="0"/>
          <a:chExt cx="0" cy="0"/>
        </a:xfrm>
      </p:grpSpPr>
      <p:pic>
        <p:nvPicPr>
          <p:cNvPr id="152" name="Google Shape;152;p21"/>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53" name="Google Shape;153;p21"/>
          <p:cNvSpPr txBox="1">
            <a:spLocks noGrp="1"/>
          </p:cNvSpPr>
          <p:nvPr>
            <p:ph type="title"/>
          </p:nvPr>
        </p:nvSpPr>
        <p:spPr>
          <a:xfrm>
            <a:off x="1195067" y="767200"/>
            <a:ext cx="2903200" cy="1122400"/>
          </a:xfrm>
          <a:prstGeom prst="rect">
            <a:avLst/>
          </a:prstGeom>
        </p:spPr>
        <p:txBody>
          <a:bodyPr spcFirstLastPara="1" wrap="square" lIns="91425" tIns="91425" rIns="91425" bIns="91425" anchor="t" anchorCtr="0">
            <a:noAutofit/>
          </a:bodyPr>
          <a:lstStyle>
            <a:lvl1pPr lvl="0" rtl="0">
              <a:spcBef>
                <a:spcPct val="0"/>
              </a:spcBef>
              <a:spcAft>
                <a:spcPct val="0"/>
              </a:spcAft>
              <a:buClr>
                <a:schemeClr val="accent4"/>
              </a:buClr>
              <a:buSzPts val="3600"/>
              <a:buNone/>
              <a:defRPr sz="4800">
                <a:solidFill>
                  <a:schemeClr val="accent4"/>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cxnSp>
        <p:nvCxnSpPr>
          <p:cNvPr id="154" name="Google Shape;154;p21"/>
          <p:cNvCxnSpPr/>
          <p:nvPr/>
        </p:nvCxnSpPr>
        <p:spPr>
          <a:xfrm rot="10800000" flipH="1">
            <a:off x="841000" y="-46533"/>
            <a:ext cx="0" cy="6913200"/>
          </a:xfrm>
          <a:prstGeom prst="straightConnector1">
            <a:avLst/>
          </a:prstGeom>
          <a:noFill/>
          <a:ln w="9525" cap="flat" cmpd="sng">
            <a:solidFill>
              <a:schemeClr val="accent4"/>
            </a:solidFill>
            <a:prstDash val="dash"/>
            <a:round/>
            <a:headEnd type="none" w="med" len="med"/>
            <a:tailEnd type="none" w="med" len="med"/>
          </a:ln>
        </p:spPr>
      </p:cxnSp>
    </p:spTree>
    <p:extLst>
      <p:ext uri="{BB962C8B-B14F-4D97-AF65-F5344CB8AC3E}">
        <p14:creationId xmlns:p14="http://schemas.microsoft.com/office/powerpoint/2010/main" val="1536279366"/>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 TEXT 2">
  <p:cSld name="TITLE + TEXT 2">
    <p:bg>
      <p:bgPr>
        <a:solidFill>
          <a:schemeClr val="accent2"/>
        </a:solidFill>
        <a:effectLst/>
      </p:bgPr>
    </p:bg>
    <p:spTree>
      <p:nvGrpSpPr>
        <p:cNvPr id="1" name="Shape 155"/>
        <p:cNvGrpSpPr/>
        <p:nvPr/>
      </p:nvGrpSpPr>
      <p:grpSpPr>
        <a:xfrm>
          <a:off x="0" y="0"/>
          <a:ext cx="0" cy="0"/>
          <a:chOff x="0" y="0"/>
          <a:chExt cx="0" cy="0"/>
        </a:xfrm>
      </p:grpSpPr>
      <p:pic>
        <p:nvPicPr>
          <p:cNvPr id="156" name="Google Shape;156;p22"/>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cxnSp>
        <p:nvCxnSpPr>
          <p:cNvPr id="157" name="Google Shape;157;p22"/>
          <p:cNvCxnSpPr/>
          <p:nvPr/>
        </p:nvCxnSpPr>
        <p:spPr>
          <a:xfrm rot="10800000" flipH="1">
            <a:off x="841000" y="-46533"/>
            <a:ext cx="0" cy="6913200"/>
          </a:xfrm>
          <a:prstGeom prst="straightConnector1">
            <a:avLst/>
          </a:prstGeom>
          <a:noFill/>
          <a:ln w="9525" cap="flat" cmpd="sng">
            <a:solidFill>
              <a:schemeClr val="dk2"/>
            </a:solidFill>
            <a:prstDash val="dash"/>
            <a:round/>
            <a:headEnd type="none" w="med" len="med"/>
            <a:tailEnd type="none" w="med" len="med"/>
          </a:ln>
        </p:spPr>
      </p:cxnSp>
      <p:sp>
        <p:nvSpPr>
          <p:cNvPr id="158" name="Google Shape;158;p22"/>
          <p:cNvSpPr txBox="1">
            <a:spLocks noGrp="1"/>
          </p:cNvSpPr>
          <p:nvPr>
            <p:ph type="title"/>
          </p:nvPr>
        </p:nvSpPr>
        <p:spPr>
          <a:xfrm>
            <a:off x="6071867" y="2275451"/>
            <a:ext cx="4795200" cy="1122400"/>
          </a:xfrm>
          <a:prstGeom prst="rect">
            <a:avLst/>
          </a:prstGeom>
        </p:spPr>
        <p:txBody>
          <a:bodyPr spcFirstLastPara="1" wrap="square" lIns="91425" tIns="91425" rIns="91425" bIns="91425" anchor="ctr" anchorCtr="0">
            <a:noAutofit/>
          </a:bodyPr>
          <a:lstStyle>
            <a:lvl1pPr lvl="0"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2400"/>
              <a:buNone/>
              <a:defRPr sz="3200">
                <a:solidFill>
                  <a:schemeClr val="dk2"/>
                </a:solidFill>
              </a:defRPr>
            </a:lvl2pPr>
            <a:lvl3pPr lvl="2" rtl="0">
              <a:spcBef>
                <a:spcPct val="0"/>
              </a:spcBef>
              <a:spcAft>
                <a:spcPct val="0"/>
              </a:spcAft>
              <a:buClr>
                <a:schemeClr val="dk2"/>
              </a:buClr>
              <a:buSzPts val="2400"/>
              <a:buNone/>
              <a:defRPr sz="3200">
                <a:solidFill>
                  <a:schemeClr val="dk2"/>
                </a:solidFill>
              </a:defRPr>
            </a:lvl3pPr>
            <a:lvl4pPr lvl="3" rtl="0">
              <a:spcBef>
                <a:spcPct val="0"/>
              </a:spcBef>
              <a:spcAft>
                <a:spcPct val="0"/>
              </a:spcAft>
              <a:buClr>
                <a:schemeClr val="dk2"/>
              </a:buClr>
              <a:buSzPts val="2400"/>
              <a:buNone/>
              <a:defRPr sz="3200">
                <a:solidFill>
                  <a:schemeClr val="dk2"/>
                </a:solidFill>
              </a:defRPr>
            </a:lvl4pPr>
            <a:lvl5pPr lvl="4" rtl="0">
              <a:spcBef>
                <a:spcPct val="0"/>
              </a:spcBef>
              <a:spcAft>
                <a:spcPct val="0"/>
              </a:spcAft>
              <a:buClr>
                <a:schemeClr val="dk2"/>
              </a:buClr>
              <a:buSzPts val="2400"/>
              <a:buNone/>
              <a:defRPr sz="3200">
                <a:solidFill>
                  <a:schemeClr val="dk2"/>
                </a:solidFill>
              </a:defRPr>
            </a:lvl5pPr>
            <a:lvl6pPr lvl="5" rtl="0">
              <a:spcBef>
                <a:spcPct val="0"/>
              </a:spcBef>
              <a:spcAft>
                <a:spcPct val="0"/>
              </a:spcAft>
              <a:buClr>
                <a:schemeClr val="dk2"/>
              </a:buClr>
              <a:buSzPts val="2400"/>
              <a:buNone/>
              <a:defRPr sz="3200">
                <a:solidFill>
                  <a:schemeClr val="dk2"/>
                </a:solidFill>
              </a:defRPr>
            </a:lvl6pPr>
            <a:lvl7pPr lvl="6" rtl="0">
              <a:spcBef>
                <a:spcPct val="0"/>
              </a:spcBef>
              <a:spcAft>
                <a:spcPct val="0"/>
              </a:spcAft>
              <a:buClr>
                <a:schemeClr val="dk2"/>
              </a:buClr>
              <a:buSzPts val="2400"/>
              <a:buNone/>
              <a:defRPr sz="3200">
                <a:solidFill>
                  <a:schemeClr val="dk2"/>
                </a:solidFill>
              </a:defRPr>
            </a:lvl7pPr>
            <a:lvl8pPr lvl="7" rtl="0">
              <a:spcBef>
                <a:spcPct val="0"/>
              </a:spcBef>
              <a:spcAft>
                <a:spcPct val="0"/>
              </a:spcAft>
              <a:buClr>
                <a:schemeClr val="dk2"/>
              </a:buClr>
              <a:buSzPts val="2400"/>
              <a:buNone/>
              <a:defRPr sz="3200">
                <a:solidFill>
                  <a:schemeClr val="dk2"/>
                </a:solidFill>
              </a:defRPr>
            </a:lvl8pPr>
            <a:lvl9pPr lvl="8" rtl="0">
              <a:spcBef>
                <a:spcPct val="0"/>
              </a:spcBef>
              <a:spcAft>
                <a:spcPct val="0"/>
              </a:spcAft>
              <a:buClr>
                <a:schemeClr val="dk2"/>
              </a:buClr>
              <a:buSzPts val="2400"/>
              <a:buNone/>
              <a:defRPr sz="3200">
                <a:solidFill>
                  <a:schemeClr val="dk2"/>
                </a:solidFill>
              </a:defRPr>
            </a:lvl9pPr>
          </a:lstStyle>
          <a:p>
            <a:endParaRPr/>
          </a:p>
        </p:txBody>
      </p:sp>
      <p:sp>
        <p:nvSpPr>
          <p:cNvPr id="159" name="Google Shape;159;p22"/>
          <p:cNvSpPr txBox="1">
            <a:spLocks noGrp="1"/>
          </p:cNvSpPr>
          <p:nvPr>
            <p:ph type="subTitle" idx="1"/>
          </p:nvPr>
        </p:nvSpPr>
        <p:spPr>
          <a:xfrm>
            <a:off x="6071867" y="3381825"/>
            <a:ext cx="4518400" cy="1581200"/>
          </a:xfrm>
          <a:prstGeom prst="rect">
            <a:avLst/>
          </a:prstGeom>
        </p:spPr>
        <p:txBody>
          <a:bodyPr spcFirstLastPara="1" wrap="square" lIns="91425" tIns="91425" rIns="91425" bIns="91425" anchor="t" anchorCtr="0">
            <a:noAutofit/>
          </a:bodyPr>
          <a:lstStyle>
            <a:lvl1pPr lvl="0" rtl="0">
              <a:lnSpc>
                <a:spcPct val="100000"/>
              </a:lnSpc>
              <a:spcBef>
                <a:spcPct val="0"/>
              </a:spcBef>
              <a:spcAft>
                <a:spcPct val="0"/>
              </a:spcAft>
              <a:buClr>
                <a:schemeClr val="dk2"/>
              </a:buClr>
              <a:buSzPts val="1400"/>
              <a:buNone/>
              <a:defRPr sz="1867">
                <a:solidFill>
                  <a:schemeClr val="dk2"/>
                </a:solidFill>
              </a:defRPr>
            </a:lvl1pPr>
            <a:lvl2pPr lvl="1" rtl="0">
              <a:lnSpc>
                <a:spcPct val="100000"/>
              </a:lnSpc>
              <a:spcBef>
                <a:spcPct val="0"/>
              </a:spcBef>
              <a:spcAft>
                <a:spcPct val="0"/>
              </a:spcAft>
              <a:buClr>
                <a:schemeClr val="dk2"/>
              </a:buClr>
              <a:buSzPts val="1400"/>
              <a:buNone/>
              <a:defRPr>
                <a:solidFill>
                  <a:schemeClr val="dk2"/>
                </a:solidFill>
              </a:defRPr>
            </a:lvl2pPr>
            <a:lvl3pPr lvl="2" rtl="0">
              <a:lnSpc>
                <a:spcPct val="100000"/>
              </a:lnSpc>
              <a:spcBef>
                <a:spcPct val="0"/>
              </a:spcBef>
              <a:spcAft>
                <a:spcPct val="0"/>
              </a:spcAft>
              <a:buClr>
                <a:schemeClr val="dk2"/>
              </a:buClr>
              <a:buSzPts val="1400"/>
              <a:buNone/>
              <a:defRPr>
                <a:solidFill>
                  <a:schemeClr val="dk2"/>
                </a:solidFill>
              </a:defRPr>
            </a:lvl3pPr>
            <a:lvl4pPr lvl="3" rtl="0">
              <a:lnSpc>
                <a:spcPct val="100000"/>
              </a:lnSpc>
              <a:spcBef>
                <a:spcPct val="0"/>
              </a:spcBef>
              <a:spcAft>
                <a:spcPct val="0"/>
              </a:spcAft>
              <a:buClr>
                <a:schemeClr val="dk2"/>
              </a:buClr>
              <a:buSzPts val="1400"/>
              <a:buNone/>
              <a:defRPr>
                <a:solidFill>
                  <a:schemeClr val="dk2"/>
                </a:solidFill>
              </a:defRPr>
            </a:lvl4pPr>
            <a:lvl5pPr lvl="4" rtl="0">
              <a:lnSpc>
                <a:spcPct val="100000"/>
              </a:lnSpc>
              <a:spcBef>
                <a:spcPct val="0"/>
              </a:spcBef>
              <a:spcAft>
                <a:spcPct val="0"/>
              </a:spcAft>
              <a:buClr>
                <a:schemeClr val="dk2"/>
              </a:buClr>
              <a:buSzPts val="1400"/>
              <a:buNone/>
              <a:defRPr>
                <a:solidFill>
                  <a:schemeClr val="dk2"/>
                </a:solidFill>
              </a:defRPr>
            </a:lvl5pPr>
            <a:lvl6pPr lvl="5" rtl="0">
              <a:lnSpc>
                <a:spcPct val="100000"/>
              </a:lnSpc>
              <a:spcBef>
                <a:spcPct val="0"/>
              </a:spcBef>
              <a:spcAft>
                <a:spcPct val="0"/>
              </a:spcAft>
              <a:buClr>
                <a:schemeClr val="dk2"/>
              </a:buClr>
              <a:buSzPts val="1400"/>
              <a:buNone/>
              <a:defRPr>
                <a:solidFill>
                  <a:schemeClr val="dk2"/>
                </a:solidFill>
              </a:defRPr>
            </a:lvl6pPr>
            <a:lvl7pPr lvl="6" rtl="0">
              <a:lnSpc>
                <a:spcPct val="100000"/>
              </a:lnSpc>
              <a:spcBef>
                <a:spcPct val="0"/>
              </a:spcBef>
              <a:spcAft>
                <a:spcPct val="0"/>
              </a:spcAft>
              <a:buClr>
                <a:schemeClr val="dk2"/>
              </a:buClr>
              <a:buSzPts val="1400"/>
              <a:buNone/>
              <a:defRPr>
                <a:solidFill>
                  <a:schemeClr val="dk2"/>
                </a:solidFill>
              </a:defRPr>
            </a:lvl7pPr>
            <a:lvl8pPr lvl="7" rtl="0">
              <a:lnSpc>
                <a:spcPct val="100000"/>
              </a:lnSpc>
              <a:spcBef>
                <a:spcPct val="0"/>
              </a:spcBef>
              <a:spcAft>
                <a:spcPct val="0"/>
              </a:spcAft>
              <a:buClr>
                <a:schemeClr val="dk2"/>
              </a:buClr>
              <a:buSzPts val="1400"/>
              <a:buNone/>
              <a:defRPr>
                <a:solidFill>
                  <a:schemeClr val="dk2"/>
                </a:solidFill>
              </a:defRPr>
            </a:lvl8pPr>
            <a:lvl9pPr lvl="8" rtl="0">
              <a:lnSpc>
                <a:spcPct val="100000"/>
              </a:lnSpc>
              <a:spcBef>
                <a:spcPct val="0"/>
              </a:spcBef>
              <a:spcAft>
                <a:spcPct val="0"/>
              </a:spcAft>
              <a:buClr>
                <a:schemeClr val="dk2"/>
              </a:buClr>
              <a:buSzPts val="1400"/>
              <a:buNone/>
              <a:defRPr>
                <a:solidFill>
                  <a:schemeClr val="dk2"/>
                </a:solidFill>
              </a:defRPr>
            </a:lvl9pPr>
          </a:lstStyle>
          <a:p>
            <a:endParaRPr/>
          </a:p>
        </p:txBody>
      </p:sp>
    </p:spTree>
    <p:extLst>
      <p:ext uri="{BB962C8B-B14F-4D97-AF65-F5344CB8AC3E}">
        <p14:creationId xmlns:p14="http://schemas.microsoft.com/office/powerpoint/2010/main" val="2267463342"/>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 TWO COLUMNS">
  <p:cSld name="TITLE + TWO COLUMNS">
    <p:bg>
      <p:bgPr>
        <a:solidFill>
          <a:schemeClr val="accent1"/>
        </a:solidFill>
        <a:effectLst/>
      </p:bgPr>
    </p:bg>
    <p:spTree>
      <p:nvGrpSpPr>
        <p:cNvPr id="1" name="Shape 160"/>
        <p:cNvGrpSpPr/>
        <p:nvPr/>
      </p:nvGrpSpPr>
      <p:grpSpPr>
        <a:xfrm>
          <a:off x="0" y="0"/>
          <a:ext cx="0" cy="0"/>
          <a:chOff x="0" y="0"/>
          <a:chExt cx="0" cy="0"/>
        </a:xfrm>
      </p:grpSpPr>
      <p:pic>
        <p:nvPicPr>
          <p:cNvPr id="161" name="Google Shape;161;p23"/>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62" name="Google Shape;162;p23"/>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
        <p:nvSpPr>
          <p:cNvPr id="163" name="Google Shape;163;p23"/>
          <p:cNvSpPr txBox="1">
            <a:spLocks noGrp="1"/>
          </p:cNvSpPr>
          <p:nvPr>
            <p:ph type="subTitle" idx="1"/>
          </p:nvPr>
        </p:nvSpPr>
        <p:spPr>
          <a:xfrm>
            <a:off x="6593469" y="5276600"/>
            <a:ext cx="36668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164" name="Google Shape;164;p23"/>
          <p:cNvSpPr txBox="1">
            <a:spLocks noGrp="1"/>
          </p:cNvSpPr>
          <p:nvPr>
            <p:ph type="title" idx="2"/>
          </p:nvPr>
        </p:nvSpPr>
        <p:spPr>
          <a:xfrm>
            <a:off x="6839852" y="4880300"/>
            <a:ext cx="31740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165" name="Google Shape;165;p23"/>
          <p:cNvSpPr txBox="1">
            <a:spLocks noGrp="1"/>
          </p:cNvSpPr>
          <p:nvPr>
            <p:ph type="subTitle" idx="3"/>
          </p:nvPr>
        </p:nvSpPr>
        <p:spPr>
          <a:xfrm>
            <a:off x="1931765" y="5276600"/>
            <a:ext cx="36668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166" name="Google Shape;166;p23"/>
          <p:cNvSpPr txBox="1">
            <a:spLocks noGrp="1"/>
          </p:cNvSpPr>
          <p:nvPr>
            <p:ph type="title" idx="4"/>
          </p:nvPr>
        </p:nvSpPr>
        <p:spPr>
          <a:xfrm>
            <a:off x="2178155" y="4880300"/>
            <a:ext cx="31740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cxnSp>
        <p:nvCxnSpPr>
          <p:cNvPr id="167" name="Google Shape;167;p23"/>
          <p:cNvCxnSpPr/>
          <p:nvPr/>
        </p:nvCxnSpPr>
        <p:spPr>
          <a:xfrm>
            <a:off x="-291233" y="6369808"/>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2193975266"/>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BULLET POINTS ">
  <p:cSld name="TITLE + BULLET POINTS ">
    <p:bg>
      <p:bgPr>
        <a:solidFill>
          <a:schemeClr val="accent4"/>
        </a:solidFill>
        <a:effectLst/>
      </p:bgPr>
    </p:bg>
    <p:spTree>
      <p:nvGrpSpPr>
        <p:cNvPr id="1" name="Shape 13"/>
        <p:cNvGrpSpPr/>
        <p:nvPr/>
      </p:nvGrpSpPr>
      <p:grpSpPr>
        <a:xfrm>
          <a:off x="0" y="0"/>
          <a:ext cx="0" cy="0"/>
          <a:chOff x="0" y="0"/>
          <a:chExt cx="0" cy="0"/>
        </a:xfrm>
      </p:grpSpPr>
      <p:pic>
        <p:nvPicPr>
          <p:cNvPr id="14" name="Google Shape;14;p3"/>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5" name="Google Shape;15;p3"/>
          <p:cNvSpPr txBox="1">
            <a:spLocks noGrp="1"/>
          </p:cNvSpPr>
          <p:nvPr>
            <p:ph type="title"/>
          </p:nvPr>
        </p:nvSpPr>
        <p:spPr>
          <a:xfrm>
            <a:off x="2427600" y="756733"/>
            <a:ext cx="73368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
        <p:nvSpPr>
          <p:cNvPr id="16" name="Google Shape;16;p3"/>
          <p:cNvSpPr txBox="1">
            <a:spLocks noGrp="1"/>
          </p:cNvSpPr>
          <p:nvPr>
            <p:ph type="body" idx="1"/>
          </p:nvPr>
        </p:nvSpPr>
        <p:spPr>
          <a:xfrm>
            <a:off x="1829200" y="2055700"/>
            <a:ext cx="9170800" cy="4033600"/>
          </a:xfrm>
          <a:prstGeom prst="rect">
            <a:avLst/>
          </a:prstGeom>
        </p:spPr>
        <p:txBody>
          <a:bodyPr spcFirstLastPara="1" wrap="square" lIns="91425" tIns="91425" rIns="91425" bIns="91425" anchor="t" anchorCtr="0">
            <a:noAutofit/>
          </a:bodyPr>
          <a:lstStyle>
            <a:lvl1pPr marL="609585" lvl="0" indent="-380990" rtl="0">
              <a:lnSpc>
                <a:spcPct val="115000"/>
              </a:lnSpc>
              <a:spcBef>
                <a:spcPts val="1333"/>
              </a:spcBef>
              <a:spcAft>
                <a:spcPct val="0"/>
              </a:spcAft>
              <a:buClr>
                <a:schemeClr val="dk2"/>
              </a:buClr>
              <a:buSzPts val="900"/>
              <a:buChar char="●"/>
              <a:defRPr sz="1200">
                <a:solidFill>
                  <a:schemeClr val="dk2"/>
                </a:solidFill>
              </a:defRPr>
            </a:lvl1pPr>
            <a:lvl2pPr marL="1219170" lvl="1" indent="-380990" rtl="0">
              <a:lnSpc>
                <a:spcPct val="115000"/>
              </a:lnSpc>
              <a:spcBef>
                <a:spcPts val="1333"/>
              </a:spcBef>
              <a:spcAft>
                <a:spcPct val="0"/>
              </a:spcAft>
              <a:buClr>
                <a:schemeClr val="dk2"/>
              </a:buClr>
              <a:buSzPts val="900"/>
              <a:buChar char="○"/>
              <a:defRPr sz="1200">
                <a:solidFill>
                  <a:schemeClr val="dk2"/>
                </a:solidFill>
              </a:defRPr>
            </a:lvl2pPr>
            <a:lvl3pPr marL="1828754" lvl="2" indent="-380990" rtl="0">
              <a:lnSpc>
                <a:spcPct val="115000"/>
              </a:lnSpc>
              <a:spcBef>
                <a:spcPts val="1333"/>
              </a:spcBef>
              <a:spcAft>
                <a:spcPct val="0"/>
              </a:spcAft>
              <a:buClr>
                <a:schemeClr val="dk2"/>
              </a:buClr>
              <a:buSzPts val="900"/>
              <a:buChar char="■"/>
              <a:defRPr sz="1200">
                <a:solidFill>
                  <a:schemeClr val="dk2"/>
                </a:solidFill>
              </a:defRPr>
            </a:lvl3pPr>
            <a:lvl4pPr marL="2438339" lvl="3" indent="-380990" rtl="0">
              <a:lnSpc>
                <a:spcPct val="115000"/>
              </a:lnSpc>
              <a:spcBef>
                <a:spcPts val="1333"/>
              </a:spcBef>
              <a:spcAft>
                <a:spcPct val="0"/>
              </a:spcAft>
              <a:buClr>
                <a:schemeClr val="dk2"/>
              </a:buClr>
              <a:buSzPts val="900"/>
              <a:buChar char="●"/>
              <a:defRPr sz="1200">
                <a:solidFill>
                  <a:schemeClr val="dk2"/>
                </a:solidFill>
              </a:defRPr>
            </a:lvl4pPr>
            <a:lvl5pPr marL="3047924" lvl="4" indent="-380990" rtl="0">
              <a:lnSpc>
                <a:spcPct val="115000"/>
              </a:lnSpc>
              <a:spcBef>
                <a:spcPts val="1333"/>
              </a:spcBef>
              <a:spcAft>
                <a:spcPct val="0"/>
              </a:spcAft>
              <a:buClr>
                <a:schemeClr val="dk2"/>
              </a:buClr>
              <a:buSzPts val="900"/>
              <a:buChar char="○"/>
              <a:defRPr sz="1200">
                <a:solidFill>
                  <a:schemeClr val="dk2"/>
                </a:solidFill>
              </a:defRPr>
            </a:lvl5pPr>
            <a:lvl6pPr marL="3657509" lvl="5" indent="-380990" rtl="0">
              <a:lnSpc>
                <a:spcPct val="115000"/>
              </a:lnSpc>
              <a:spcBef>
                <a:spcPts val="1333"/>
              </a:spcBef>
              <a:spcAft>
                <a:spcPct val="0"/>
              </a:spcAft>
              <a:buClr>
                <a:schemeClr val="dk2"/>
              </a:buClr>
              <a:buSzPts val="900"/>
              <a:buChar char="■"/>
              <a:defRPr sz="1200">
                <a:solidFill>
                  <a:schemeClr val="dk2"/>
                </a:solidFill>
              </a:defRPr>
            </a:lvl6pPr>
            <a:lvl7pPr marL="4267093" lvl="6" indent="-380990" rtl="0">
              <a:lnSpc>
                <a:spcPct val="115000"/>
              </a:lnSpc>
              <a:spcBef>
                <a:spcPts val="1333"/>
              </a:spcBef>
              <a:spcAft>
                <a:spcPct val="0"/>
              </a:spcAft>
              <a:buClr>
                <a:schemeClr val="dk2"/>
              </a:buClr>
              <a:buSzPts val="900"/>
              <a:buChar char="●"/>
              <a:defRPr sz="1200">
                <a:solidFill>
                  <a:schemeClr val="dk2"/>
                </a:solidFill>
              </a:defRPr>
            </a:lvl7pPr>
            <a:lvl8pPr marL="4876678" lvl="7" indent="-380990" rtl="0">
              <a:lnSpc>
                <a:spcPct val="115000"/>
              </a:lnSpc>
              <a:spcBef>
                <a:spcPts val="1333"/>
              </a:spcBef>
              <a:spcAft>
                <a:spcPct val="0"/>
              </a:spcAft>
              <a:buClr>
                <a:schemeClr val="dk2"/>
              </a:buClr>
              <a:buSzPts val="900"/>
              <a:buChar char="○"/>
              <a:defRPr sz="1200">
                <a:solidFill>
                  <a:schemeClr val="dk2"/>
                </a:solidFill>
              </a:defRPr>
            </a:lvl8pPr>
            <a:lvl9pPr marL="5486263" lvl="8" indent="-380990" rtl="0">
              <a:lnSpc>
                <a:spcPct val="115000"/>
              </a:lnSpc>
              <a:spcBef>
                <a:spcPts val="1333"/>
              </a:spcBef>
              <a:spcAft>
                <a:spcPct val="0"/>
              </a:spcAft>
              <a:buClr>
                <a:schemeClr val="dk2"/>
              </a:buClr>
              <a:buSzPts val="900"/>
              <a:buChar char="■"/>
              <a:defRPr sz="1200">
                <a:solidFill>
                  <a:schemeClr val="dk2"/>
                </a:solidFill>
              </a:defRPr>
            </a:lvl9pPr>
          </a:lstStyle>
          <a:p>
            <a:endParaRPr/>
          </a:p>
        </p:txBody>
      </p:sp>
    </p:spTree>
    <p:extLst>
      <p:ext uri="{BB962C8B-B14F-4D97-AF65-F5344CB8AC3E}">
        <p14:creationId xmlns:p14="http://schemas.microsoft.com/office/powerpoint/2010/main" val="940206859"/>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 BULLET POINTS 2">
  <p:cSld name="TITLE + BULLET POINTS 2">
    <p:bg>
      <p:bgPr>
        <a:solidFill>
          <a:schemeClr val="accent5"/>
        </a:solidFill>
        <a:effectLst/>
      </p:bgPr>
    </p:bg>
    <p:spTree>
      <p:nvGrpSpPr>
        <p:cNvPr id="1" name="Shape 168"/>
        <p:cNvGrpSpPr/>
        <p:nvPr/>
      </p:nvGrpSpPr>
      <p:grpSpPr>
        <a:xfrm>
          <a:off x="0" y="0"/>
          <a:ext cx="0" cy="0"/>
          <a:chOff x="0" y="0"/>
          <a:chExt cx="0" cy="0"/>
        </a:xfrm>
      </p:grpSpPr>
      <p:pic>
        <p:nvPicPr>
          <p:cNvPr id="169" name="Google Shape;169;p24"/>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70" name="Google Shape;170;p24"/>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
        <p:nvSpPr>
          <p:cNvPr id="171" name="Google Shape;171;p24"/>
          <p:cNvSpPr txBox="1">
            <a:spLocks noGrp="1"/>
          </p:cNvSpPr>
          <p:nvPr>
            <p:ph type="body" idx="1"/>
          </p:nvPr>
        </p:nvSpPr>
        <p:spPr>
          <a:xfrm>
            <a:off x="5810467" y="2322500"/>
            <a:ext cx="4683600" cy="3875200"/>
          </a:xfrm>
          <a:prstGeom prst="rect">
            <a:avLst/>
          </a:prstGeom>
        </p:spPr>
        <p:txBody>
          <a:bodyPr spcFirstLastPara="1" wrap="square" lIns="91425" tIns="91425" rIns="91425" bIns="91425" anchor="ctr" anchorCtr="0">
            <a:noAutofit/>
          </a:bodyPr>
          <a:lstStyle>
            <a:lvl1pPr marL="609585" lvl="0" indent="-397923" rtl="0">
              <a:lnSpc>
                <a:spcPct val="115000"/>
              </a:lnSpc>
              <a:spcBef>
                <a:spcPts val="1333"/>
              </a:spcBef>
              <a:spcAft>
                <a:spcPct val="0"/>
              </a:spcAft>
              <a:buSzPts val="1100"/>
              <a:buChar char="●"/>
              <a:defRPr sz="1467"/>
            </a:lvl1pPr>
            <a:lvl2pPr marL="1219170" lvl="1" indent="-397923" rtl="0">
              <a:lnSpc>
                <a:spcPct val="115000"/>
              </a:lnSpc>
              <a:spcBef>
                <a:spcPts val="1333"/>
              </a:spcBef>
              <a:spcAft>
                <a:spcPct val="0"/>
              </a:spcAft>
              <a:buSzPts val="1100"/>
              <a:buChar char="○"/>
              <a:defRPr sz="1467"/>
            </a:lvl2pPr>
            <a:lvl3pPr marL="1828754" lvl="2" indent="-397923" rtl="0">
              <a:lnSpc>
                <a:spcPct val="115000"/>
              </a:lnSpc>
              <a:spcBef>
                <a:spcPts val="1333"/>
              </a:spcBef>
              <a:spcAft>
                <a:spcPct val="0"/>
              </a:spcAft>
              <a:buSzPts val="1100"/>
              <a:buChar char="■"/>
              <a:defRPr sz="1467"/>
            </a:lvl3pPr>
            <a:lvl4pPr marL="2438339" lvl="3" indent="-397923" rtl="0">
              <a:lnSpc>
                <a:spcPct val="115000"/>
              </a:lnSpc>
              <a:spcBef>
                <a:spcPts val="1333"/>
              </a:spcBef>
              <a:spcAft>
                <a:spcPct val="0"/>
              </a:spcAft>
              <a:buSzPts val="1100"/>
              <a:buChar char="●"/>
              <a:defRPr sz="1467"/>
            </a:lvl4pPr>
            <a:lvl5pPr marL="3047924" lvl="4" indent="-397923" rtl="0">
              <a:lnSpc>
                <a:spcPct val="115000"/>
              </a:lnSpc>
              <a:spcBef>
                <a:spcPts val="1333"/>
              </a:spcBef>
              <a:spcAft>
                <a:spcPct val="0"/>
              </a:spcAft>
              <a:buSzPts val="1100"/>
              <a:buChar char="○"/>
              <a:defRPr sz="1467"/>
            </a:lvl5pPr>
            <a:lvl6pPr marL="3657509" lvl="5" indent="-397923" rtl="0">
              <a:lnSpc>
                <a:spcPct val="115000"/>
              </a:lnSpc>
              <a:spcBef>
                <a:spcPts val="1333"/>
              </a:spcBef>
              <a:spcAft>
                <a:spcPct val="0"/>
              </a:spcAft>
              <a:buSzPts val="1100"/>
              <a:buChar char="■"/>
              <a:defRPr sz="1467"/>
            </a:lvl6pPr>
            <a:lvl7pPr marL="4267093" lvl="6" indent="-397923" rtl="0">
              <a:lnSpc>
                <a:spcPct val="115000"/>
              </a:lnSpc>
              <a:spcBef>
                <a:spcPts val="1333"/>
              </a:spcBef>
              <a:spcAft>
                <a:spcPct val="0"/>
              </a:spcAft>
              <a:buSzPts val="1100"/>
              <a:buChar char="●"/>
              <a:defRPr sz="1467"/>
            </a:lvl7pPr>
            <a:lvl8pPr marL="4876678" lvl="7" indent="-397923" rtl="0">
              <a:lnSpc>
                <a:spcPct val="115000"/>
              </a:lnSpc>
              <a:spcBef>
                <a:spcPts val="1333"/>
              </a:spcBef>
              <a:spcAft>
                <a:spcPct val="0"/>
              </a:spcAft>
              <a:buSzPts val="1100"/>
              <a:buChar char="○"/>
              <a:defRPr sz="1467"/>
            </a:lvl8pPr>
            <a:lvl9pPr marL="5486263" lvl="8" indent="-397923" rtl="0">
              <a:lnSpc>
                <a:spcPct val="115000"/>
              </a:lnSpc>
              <a:spcBef>
                <a:spcPts val="1333"/>
              </a:spcBef>
              <a:spcAft>
                <a:spcPct val="0"/>
              </a:spcAft>
              <a:buSzPts val="1100"/>
              <a:buChar char="■"/>
              <a:defRPr sz="1467"/>
            </a:lvl9pPr>
          </a:lstStyle>
          <a:p>
            <a:endParaRPr/>
          </a:p>
        </p:txBody>
      </p:sp>
    </p:spTree>
    <p:extLst>
      <p:ext uri="{BB962C8B-B14F-4D97-AF65-F5344CB8AC3E}">
        <p14:creationId xmlns:p14="http://schemas.microsoft.com/office/powerpoint/2010/main" val="856287426"/>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HANKS + CREDITS">
  <p:cSld name="THANKS + CREDITS">
    <p:bg>
      <p:bgPr>
        <a:solidFill>
          <a:schemeClr val="accent4"/>
        </a:solidFill>
        <a:effectLst/>
      </p:bgPr>
    </p:bg>
    <p:spTree>
      <p:nvGrpSpPr>
        <p:cNvPr id="1" name="Shape 172"/>
        <p:cNvGrpSpPr/>
        <p:nvPr/>
      </p:nvGrpSpPr>
      <p:grpSpPr>
        <a:xfrm>
          <a:off x="0" y="0"/>
          <a:ext cx="0" cy="0"/>
          <a:chOff x="0" y="0"/>
          <a:chExt cx="0" cy="0"/>
        </a:xfrm>
      </p:grpSpPr>
      <p:pic>
        <p:nvPicPr>
          <p:cNvPr id="173" name="Google Shape;173;p25"/>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74" name="Google Shape;174;p25"/>
          <p:cNvSpPr txBox="1">
            <a:spLocks noGrp="1"/>
          </p:cNvSpPr>
          <p:nvPr>
            <p:ph type="title"/>
          </p:nvPr>
        </p:nvSpPr>
        <p:spPr>
          <a:xfrm>
            <a:off x="3698400" y="1750504"/>
            <a:ext cx="4795200" cy="11224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3600"/>
              <a:buNone/>
              <a:defRPr sz="4800">
                <a:solidFill>
                  <a:schemeClr val="dk2"/>
                </a:solidFill>
                <a:highlight>
                  <a:schemeClr val="accent4"/>
                </a:highlight>
              </a:defRPr>
            </a:lvl1pPr>
            <a:lvl2pPr lvl="1" rtl="0">
              <a:spcBef>
                <a:spcPct val="0"/>
              </a:spcBef>
              <a:spcAft>
                <a:spcPct val="0"/>
              </a:spcAft>
              <a:buClr>
                <a:schemeClr val="dk2"/>
              </a:buClr>
              <a:buSzPts val="2400"/>
              <a:buNone/>
              <a:defRPr sz="3200">
                <a:solidFill>
                  <a:schemeClr val="dk2"/>
                </a:solidFill>
              </a:defRPr>
            </a:lvl2pPr>
            <a:lvl3pPr lvl="2" rtl="0">
              <a:spcBef>
                <a:spcPct val="0"/>
              </a:spcBef>
              <a:spcAft>
                <a:spcPct val="0"/>
              </a:spcAft>
              <a:buClr>
                <a:schemeClr val="dk2"/>
              </a:buClr>
              <a:buSzPts val="2400"/>
              <a:buNone/>
              <a:defRPr sz="3200">
                <a:solidFill>
                  <a:schemeClr val="dk2"/>
                </a:solidFill>
              </a:defRPr>
            </a:lvl3pPr>
            <a:lvl4pPr lvl="3" rtl="0">
              <a:spcBef>
                <a:spcPct val="0"/>
              </a:spcBef>
              <a:spcAft>
                <a:spcPct val="0"/>
              </a:spcAft>
              <a:buClr>
                <a:schemeClr val="dk2"/>
              </a:buClr>
              <a:buSzPts val="2400"/>
              <a:buNone/>
              <a:defRPr sz="3200">
                <a:solidFill>
                  <a:schemeClr val="dk2"/>
                </a:solidFill>
              </a:defRPr>
            </a:lvl4pPr>
            <a:lvl5pPr lvl="4" rtl="0">
              <a:spcBef>
                <a:spcPct val="0"/>
              </a:spcBef>
              <a:spcAft>
                <a:spcPct val="0"/>
              </a:spcAft>
              <a:buClr>
                <a:schemeClr val="dk2"/>
              </a:buClr>
              <a:buSzPts val="2400"/>
              <a:buNone/>
              <a:defRPr sz="3200">
                <a:solidFill>
                  <a:schemeClr val="dk2"/>
                </a:solidFill>
              </a:defRPr>
            </a:lvl5pPr>
            <a:lvl6pPr lvl="5" rtl="0">
              <a:spcBef>
                <a:spcPct val="0"/>
              </a:spcBef>
              <a:spcAft>
                <a:spcPct val="0"/>
              </a:spcAft>
              <a:buClr>
                <a:schemeClr val="dk2"/>
              </a:buClr>
              <a:buSzPts val="2400"/>
              <a:buNone/>
              <a:defRPr sz="3200">
                <a:solidFill>
                  <a:schemeClr val="dk2"/>
                </a:solidFill>
              </a:defRPr>
            </a:lvl6pPr>
            <a:lvl7pPr lvl="6" rtl="0">
              <a:spcBef>
                <a:spcPct val="0"/>
              </a:spcBef>
              <a:spcAft>
                <a:spcPct val="0"/>
              </a:spcAft>
              <a:buClr>
                <a:schemeClr val="dk2"/>
              </a:buClr>
              <a:buSzPts val="2400"/>
              <a:buNone/>
              <a:defRPr sz="3200">
                <a:solidFill>
                  <a:schemeClr val="dk2"/>
                </a:solidFill>
              </a:defRPr>
            </a:lvl7pPr>
            <a:lvl8pPr lvl="7" rtl="0">
              <a:spcBef>
                <a:spcPct val="0"/>
              </a:spcBef>
              <a:spcAft>
                <a:spcPct val="0"/>
              </a:spcAft>
              <a:buClr>
                <a:schemeClr val="dk2"/>
              </a:buClr>
              <a:buSzPts val="2400"/>
              <a:buNone/>
              <a:defRPr sz="3200">
                <a:solidFill>
                  <a:schemeClr val="dk2"/>
                </a:solidFill>
              </a:defRPr>
            </a:lvl8pPr>
            <a:lvl9pPr lvl="8" rtl="0">
              <a:spcBef>
                <a:spcPct val="0"/>
              </a:spcBef>
              <a:spcAft>
                <a:spcPct val="0"/>
              </a:spcAft>
              <a:buClr>
                <a:schemeClr val="dk2"/>
              </a:buClr>
              <a:buSzPts val="2400"/>
              <a:buNone/>
              <a:defRPr sz="3200">
                <a:solidFill>
                  <a:schemeClr val="dk2"/>
                </a:solidFill>
              </a:defRPr>
            </a:lvl9pPr>
          </a:lstStyle>
          <a:p>
            <a:endParaRPr/>
          </a:p>
        </p:txBody>
      </p:sp>
      <p:sp>
        <p:nvSpPr>
          <p:cNvPr id="175" name="Google Shape;175;p25"/>
          <p:cNvSpPr txBox="1">
            <a:spLocks noGrp="1"/>
          </p:cNvSpPr>
          <p:nvPr>
            <p:ph type="subTitle" idx="1"/>
          </p:nvPr>
        </p:nvSpPr>
        <p:spPr>
          <a:xfrm>
            <a:off x="3735200" y="2849635"/>
            <a:ext cx="4721600" cy="9972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000"/>
              <a:buNone/>
              <a:defRPr sz="1333">
                <a:solidFill>
                  <a:schemeClr val="dk1"/>
                </a:solidFill>
              </a:defRPr>
            </a:lvl2pPr>
            <a:lvl3pPr lvl="2" rtl="0">
              <a:lnSpc>
                <a:spcPct val="100000"/>
              </a:lnSpc>
              <a:spcBef>
                <a:spcPct val="0"/>
              </a:spcBef>
              <a:spcAft>
                <a:spcPct val="0"/>
              </a:spcAft>
              <a:buClr>
                <a:schemeClr val="dk1"/>
              </a:buClr>
              <a:buSzPts val="1000"/>
              <a:buNone/>
              <a:defRPr sz="1333">
                <a:solidFill>
                  <a:schemeClr val="dk1"/>
                </a:solidFill>
              </a:defRPr>
            </a:lvl3pPr>
            <a:lvl4pPr lvl="3" rtl="0">
              <a:lnSpc>
                <a:spcPct val="100000"/>
              </a:lnSpc>
              <a:spcBef>
                <a:spcPct val="0"/>
              </a:spcBef>
              <a:spcAft>
                <a:spcPct val="0"/>
              </a:spcAft>
              <a:buClr>
                <a:schemeClr val="dk1"/>
              </a:buClr>
              <a:buSzPts val="1000"/>
              <a:buNone/>
              <a:defRPr sz="1333">
                <a:solidFill>
                  <a:schemeClr val="dk1"/>
                </a:solidFill>
              </a:defRPr>
            </a:lvl4pPr>
            <a:lvl5pPr lvl="4" rtl="0">
              <a:lnSpc>
                <a:spcPct val="100000"/>
              </a:lnSpc>
              <a:spcBef>
                <a:spcPct val="0"/>
              </a:spcBef>
              <a:spcAft>
                <a:spcPct val="0"/>
              </a:spcAft>
              <a:buClr>
                <a:schemeClr val="dk1"/>
              </a:buClr>
              <a:buSzPts val="1000"/>
              <a:buNone/>
              <a:defRPr sz="1333">
                <a:solidFill>
                  <a:schemeClr val="dk1"/>
                </a:solidFill>
              </a:defRPr>
            </a:lvl5pPr>
            <a:lvl6pPr lvl="5" rtl="0">
              <a:lnSpc>
                <a:spcPct val="100000"/>
              </a:lnSpc>
              <a:spcBef>
                <a:spcPct val="0"/>
              </a:spcBef>
              <a:spcAft>
                <a:spcPct val="0"/>
              </a:spcAft>
              <a:buClr>
                <a:schemeClr val="dk1"/>
              </a:buClr>
              <a:buSzPts val="1000"/>
              <a:buNone/>
              <a:defRPr sz="1333">
                <a:solidFill>
                  <a:schemeClr val="dk1"/>
                </a:solidFill>
              </a:defRPr>
            </a:lvl6pPr>
            <a:lvl7pPr lvl="6" rtl="0">
              <a:lnSpc>
                <a:spcPct val="100000"/>
              </a:lnSpc>
              <a:spcBef>
                <a:spcPct val="0"/>
              </a:spcBef>
              <a:spcAft>
                <a:spcPct val="0"/>
              </a:spcAft>
              <a:buClr>
                <a:schemeClr val="dk1"/>
              </a:buClr>
              <a:buSzPts val="1000"/>
              <a:buNone/>
              <a:defRPr sz="1333">
                <a:solidFill>
                  <a:schemeClr val="dk1"/>
                </a:solidFill>
              </a:defRPr>
            </a:lvl7pPr>
            <a:lvl8pPr lvl="7" rtl="0">
              <a:lnSpc>
                <a:spcPct val="100000"/>
              </a:lnSpc>
              <a:spcBef>
                <a:spcPct val="0"/>
              </a:spcBef>
              <a:spcAft>
                <a:spcPct val="0"/>
              </a:spcAft>
              <a:buClr>
                <a:schemeClr val="dk1"/>
              </a:buClr>
              <a:buSzPts val="1000"/>
              <a:buNone/>
              <a:defRPr sz="1333">
                <a:solidFill>
                  <a:schemeClr val="dk1"/>
                </a:solidFill>
              </a:defRPr>
            </a:lvl8pPr>
            <a:lvl9pPr lvl="8" rtl="0">
              <a:lnSpc>
                <a:spcPct val="100000"/>
              </a:lnSpc>
              <a:spcBef>
                <a:spcPct val="0"/>
              </a:spcBef>
              <a:spcAft>
                <a:spcPct val="0"/>
              </a:spcAft>
              <a:buClr>
                <a:schemeClr val="dk1"/>
              </a:buClr>
              <a:buSzPts val="1000"/>
              <a:buNone/>
              <a:defRPr sz="1333">
                <a:solidFill>
                  <a:schemeClr val="dk1"/>
                </a:solidFill>
              </a:defRPr>
            </a:lvl9pPr>
          </a:lstStyle>
          <a:p>
            <a:endParaRPr/>
          </a:p>
        </p:txBody>
      </p:sp>
      <p:cxnSp>
        <p:nvCxnSpPr>
          <p:cNvPr id="176" name="Google Shape;176;p25"/>
          <p:cNvCxnSpPr/>
          <p:nvPr/>
        </p:nvCxnSpPr>
        <p:spPr>
          <a:xfrm>
            <a:off x="-250600" y="2269004"/>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177" name="Google Shape;177;p25"/>
          <p:cNvCxnSpPr/>
          <p:nvPr/>
        </p:nvCxnSpPr>
        <p:spPr>
          <a:xfrm>
            <a:off x="-250600" y="6248773"/>
            <a:ext cx="12693200" cy="0"/>
          </a:xfrm>
          <a:prstGeom prst="straightConnector1">
            <a:avLst/>
          </a:prstGeom>
          <a:noFill/>
          <a:ln w="9525" cap="flat" cmpd="sng">
            <a:solidFill>
              <a:schemeClr val="dk2"/>
            </a:solidFill>
            <a:prstDash val="dash"/>
            <a:round/>
            <a:headEnd type="none" w="med" len="med"/>
            <a:tailEnd type="none" w="med" len="med"/>
          </a:ln>
        </p:spPr>
      </p:cxnSp>
      <p:sp>
        <p:nvSpPr>
          <p:cNvPr id="178" name="Google Shape;178;p25"/>
          <p:cNvSpPr txBox="1"/>
          <p:nvPr/>
        </p:nvSpPr>
        <p:spPr>
          <a:xfrm>
            <a:off x="3822400" y="4487033"/>
            <a:ext cx="4547200" cy="1358800"/>
          </a:xfrm>
          <a:prstGeom prst="rect">
            <a:avLst/>
          </a:prstGeom>
          <a:noFill/>
          <a:ln>
            <a:noFill/>
          </a:ln>
        </p:spPr>
        <p:txBody>
          <a:bodyPr spcFirstLastPara="1" wrap="square" lIns="121900" tIns="121900" rIns="121900" bIns="121900" anchor="t" anchorCtr="0">
            <a:noAutofit/>
          </a:bodyPr>
          <a:lstStyle/>
          <a:p>
            <a:pPr marL="0" marR="0" lvl="0" indent="0" algn="ctr" defTabSz="914400" rtl="0" eaLnBrk="1" fontAlgn="auto" latinLnBrk="0" hangingPunct="1">
              <a:lnSpc>
                <a:spcPct val="100000"/>
              </a:lnSpc>
              <a:spcBef>
                <a:spcPts val="400"/>
              </a:spcBef>
              <a:spcAft>
                <a:spcPct val="0"/>
              </a:spcAft>
              <a:buClrTx/>
              <a:buSzTx/>
              <a:buFontTx/>
              <a:buNone/>
              <a:defRPr/>
            </a:pPr>
            <a:r>
              <a:rPr kumimoji="0" lang="en" sz="1200" b="0" i="0" u="none" strike="noStrike" kern="1200" cap="none" spc="0" normalizeH="0" baseline="0" noProof="0">
                <a:ln>
                  <a:noFill/>
                </a:ln>
                <a:solidFill>
                  <a:srgbClr val="FFEDD9"/>
                </a:solidFill>
                <a:effectLst/>
                <a:uLnTx/>
                <a:uFillTx/>
                <a:latin typeface="Space Mono"/>
                <a:ea typeface="Space Mono"/>
                <a:cs typeface="Space Mono"/>
                <a:sym typeface="Space Mono"/>
              </a:rPr>
              <a:t>CREDITS: This presentation template was created by </a:t>
            </a:r>
            <a:r>
              <a:rPr kumimoji="0" lang="en" sz="1200" b="1" i="0" u="none" strike="noStrike" kern="1200" cap="none" spc="0" normalizeH="0" baseline="0" noProof="0">
                <a:ln>
                  <a:noFill/>
                </a:ln>
                <a:solidFill>
                  <a:srgbClr val="FFEDD9"/>
                </a:solidFill>
                <a:effectLst/>
                <a:uLnTx/>
                <a:uFill>
                  <a:noFill/>
                </a:uFill>
                <a:latin typeface="Space Mono"/>
                <a:ea typeface="Space Mono"/>
                <a:cs typeface="Space Mono"/>
                <a:sym typeface="Space Mono"/>
                <a:hlinkClick r:id="rId3">
                  <a:extLst>
                    <a:ext uri="{A12FA001-AC4F-418D-AE19-62706E023703}">
                      <ahyp:hlinkClr xmlns:ahyp="http://schemas.microsoft.com/office/drawing/2018/hyperlinkcolor" val="tx"/>
                    </a:ext>
                  </a:extLst>
                </a:hlinkClick>
              </a:rPr>
              <a:t>Slidesgo</a:t>
            </a:r>
            <a:r>
              <a:rPr kumimoji="0" lang="en" sz="1200" b="0" i="0" u="none" strike="noStrike" kern="1200" cap="none" spc="0" normalizeH="0" baseline="0" noProof="0">
                <a:ln>
                  <a:noFill/>
                </a:ln>
                <a:solidFill>
                  <a:srgbClr val="FFEDD9"/>
                </a:solidFill>
                <a:effectLst/>
                <a:uLnTx/>
                <a:uFillTx/>
                <a:latin typeface="Space Mono"/>
                <a:ea typeface="Space Mono"/>
                <a:cs typeface="Space Mono"/>
                <a:sym typeface="Space Mono"/>
              </a:rPr>
              <a:t>, including icons by </a:t>
            </a:r>
            <a:r>
              <a:rPr kumimoji="0" lang="en" sz="1200" b="1" i="0" u="none" strike="noStrike" kern="1200" cap="none" spc="0" normalizeH="0" baseline="0" noProof="0">
                <a:ln>
                  <a:noFill/>
                </a:ln>
                <a:solidFill>
                  <a:srgbClr val="FFEDD9"/>
                </a:solidFill>
                <a:effectLst/>
                <a:uLnTx/>
                <a:uFill>
                  <a:noFill/>
                </a:uFill>
                <a:latin typeface="Space Mono"/>
                <a:ea typeface="Space Mono"/>
                <a:cs typeface="Space Mono"/>
                <a:sym typeface="Space Mono"/>
                <a:hlinkClick r:id="rId4">
                  <a:extLst>
                    <a:ext uri="{A12FA001-AC4F-418D-AE19-62706E023703}">
                      <ahyp:hlinkClr xmlns:ahyp="http://schemas.microsoft.com/office/drawing/2018/hyperlinkcolor" val="tx"/>
                    </a:ext>
                  </a:extLst>
                </a:hlinkClick>
              </a:rPr>
              <a:t>Flaticon</a:t>
            </a:r>
            <a:r>
              <a:rPr kumimoji="0" lang="en" sz="1200" b="0" i="0" u="none" strike="noStrike" kern="1200" cap="none" spc="0" normalizeH="0" baseline="0" noProof="0">
                <a:ln>
                  <a:noFill/>
                </a:ln>
                <a:solidFill>
                  <a:srgbClr val="FFEDD9"/>
                </a:solidFill>
                <a:effectLst/>
                <a:uLnTx/>
                <a:uFillTx/>
                <a:latin typeface="Space Mono"/>
                <a:ea typeface="Space Mono"/>
                <a:cs typeface="Space Mono"/>
                <a:sym typeface="Space Mono"/>
              </a:rPr>
              <a:t>, and infographics &amp; images by </a:t>
            </a:r>
            <a:r>
              <a:rPr kumimoji="0" lang="en" sz="1200" b="1" i="0" u="none" strike="noStrike" kern="1200" cap="none" spc="0" normalizeH="0" baseline="0" noProof="0">
                <a:ln>
                  <a:noFill/>
                </a:ln>
                <a:solidFill>
                  <a:srgbClr val="FFEDD9"/>
                </a:solidFill>
                <a:effectLst/>
                <a:uLnTx/>
                <a:uFill>
                  <a:noFill/>
                </a:uFill>
                <a:latin typeface="Space Mono"/>
                <a:ea typeface="Space Mono"/>
                <a:cs typeface="Space Mono"/>
                <a:sym typeface="Space Mono"/>
                <a:hlinkClick r:id="rId5">
                  <a:extLst>
                    <a:ext uri="{A12FA001-AC4F-418D-AE19-62706E023703}">
                      <ahyp:hlinkClr xmlns:ahyp="http://schemas.microsoft.com/office/drawing/2018/hyperlinkcolor" val="tx"/>
                    </a:ext>
                  </a:extLst>
                </a:hlinkClick>
              </a:rPr>
              <a:t>Freepik</a:t>
            </a:r>
            <a:r>
              <a:rPr kumimoji="0" lang="en" sz="1200" b="0" i="0" u="none" strike="noStrike" kern="1200" cap="none" spc="0" normalizeH="0" baseline="0" noProof="0">
                <a:ln>
                  <a:noFill/>
                </a:ln>
                <a:solidFill>
                  <a:srgbClr val="FFEDD9"/>
                </a:solidFill>
                <a:effectLst/>
                <a:uLnTx/>
                <a:uFillTx/>
                <a:latin typeface="Space Mono"/>
                <a:ea typeface="Space Mono"/>
                <a:cs typeface="Space Mono"/>
                <a:sym typeface="Space Mono"/>
              </a:rPr>
              <a:t>. </a:t>
            </a:r>
            <a:endParaRPr kumimoji="0" sz="1200" b="0" i="0" u="none" strike="noStrike" kern="1200" cap="none" spc="0" normalizeH="0" baseline="0" noProof="0">
              <a:ln>
                <a:noFill/>
              </a:ln>
              <a:solidFill>
                <a:srgbClr val="FFEDD9"/>
              </a:solidFill>
              <a:effectLst/>
              <a:uLnTx/>
              <a:uFillTx/>
              <a:latin typeface="Space Mono"/>
              <a:ea typeface="Space Mono"/>
              <a:cs typeface="Space Mono"/>
              <a:sym typeface="Space Mono"/>
            </a:endParaRPr>
          </a:p>
          <a:p>
            <a:pPr marL="0" marR="0" lvl="0" indent="0" algn="ctr" defTabSz="914400" rtl="0" eaLnBrk="1" fontAlgn="auto" latinLnBrk="0" hangingPunct="1">
              <a:lnSpc>
                <a:spcPct val="100000"/>
              </a:lnSpc>
              <a:spcBef>
                <a:spcPts val="400"/>
              </a:spcBef>
              <a:spcAft>
                <a:spcPct val="0"/>
              </a:spcAft>
              <a:buClrTx/>
              <a:buSzTx/>
              <a:buFontTx/>
              <a:buNone/>
              <a:defRPr/>
            </a:pPr>
            <a:endParaRPr kumimoji="0" sz="1200" b="1" i="0" u="none" strike="noStrike" kern="1200" cap="none" spc="0" normalizeH="0" baseline="0" noProof="0">
              <a:ln>
                <a:noFill/>
              </a:ln>
              <a:solidFill>
                <a:srgbClr val="FFEDD9"/>
              </a:solidFill>
              <a:effectLst/>
              <a:uLnTx/>
              <a:uFillTx/>
              <a:latin typeface="Space Mono"/>
              <a:ea typeface="Space Mono"/>
              <a:cs typeface="Space Mono"/>
              <a:sym typeface="Space Mono"/>
            </a:endParaRPr>
          </a:p>
        </p:txBody>
      </p:sp>
    </p:spTree>
    <p:extLst>
      <p:ext uri="{BB962C8B-B14F-4D97-AF65-F5344CB8AC3E}">
        <p14:creationId xmlns:p14="http://schemas.microsoft.com/office/powerpoint/2010/main" val="3031761893"/>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ACKGROUND 1">
  <p:cSld name="BACKGROUND 1">
    <p:bg>
      <p:bgPr>
        <a:solidFill>
          <a:schemeClr val="accent1"/>
        </a:solidFill>
        <a:effectLst/>
      </p:bgPr>
    </p:bg>
    <p:spTree>
      <p:nvGrpSpPr>
        <p:cNvPr id="1" name="Shape 179"/>
        <p:cNvGrpSpPr/>
        <p:nvPr/>
      </p:nvGrpSpPr>
      <p:grpSpPr>
        <a:xfrm>
          <a:off x="0" y="0"/>
          <a:ext cx="0" cy="0"/>
          <a:chOff x="0" y="0"/>
          <a:chExt cx="0" cy="0"/>
        </a:xfrm>
      </p:grpSpPr>
      <p:pic>
        <p:nvPicPr>
          <p:cNvPr id="180" name="Google Shape;180;p26"/>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663360144"/>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ACKGROUND 3">
  <p:cSld name="BACKGROUND 3">
    <p:bg>
      <p:bgPr>
        <a:solidFill>
          <a:schemeClr val="accent3"/>
        </a:solidFill>
        <a:effectLst/>
      </p:bgPr>
    </p:bg>
    <p:spTree>
      <p:nvGrpSpPr>
        <p:cNvPr id="1" name="Shape 183"/>
        <p:cNvGrpSpPr/>
        <p:nvPr/>
      </p:nvGrpSpPr>
      <p:grpSpPr>
        <a:xfrm>
          <a:off x="0" y="0"/>
          <a:ext cx="0" cy="0"/>
          <a:chOff x="0" y="0"/>
          <a:chExt cx="0" cy="0"/>
        </a:xfrm>
      </p:grpSpPr>
      <p:pic>
        <p:nvPicPr>
          <p:cNvPr id="184" name="Google Shape;184;p28"/>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93689777"/>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ACKGROUND 4">
  <p:cSld name="BACKGROUND 4">
    <p:bg>
      <p:bgPr>
        <a:solidFill>
          <a:schemeClr val="accent4"/>
        </a:solidFill>
        <a:effectLst/>
      </p:bgPr>
    </p:bg>
    <p:spTree>
      <p:nvGrpSpPr>
        <p:cNvPr id="1" name="Shape 185"/>
        <p:cNvGrpSpPr/>
        <p:nvPr/>
      </p:nvGrpSpPr>
      <p:grpSpPr>
        <a:xfrm>
          <a:off x="0" y="0"/>
          <a:ext cx="0" cy="0"/>
          <a:chOff x="0" y="0"/>
          <a:chExt cx="0" cy="0"/>
        </a:xfrm>
      </p:grpSpPr>
      <p:pic>
        <p:nvPicPr>
          <p:cNvPr id="186" name="Google Shape;186;p29"/>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2240956874"/>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BACKGROUND 5">
  <p:cSld name="BACKGROUND 5">
    <p:bg>
      <p:bgPr>
        <a:solidFill>
          <a:schemeClr val="accent5"/>
        </a:solidFill>
        <a:effectLst/>
      </p:bgPr>
    </p:bg>
    <p:spTree>
      <p:nvGrpSpPr>
        <p:cNvPr id="1" name="Shape 187"/>
        <p:cNvGrpSpPr/>
        <p:nvPr/>
      </p:nvGrpSpPr>
      <p:grpSpPr>
        <a:xfrm>
          <a:off x="0" y="0"/>
          <a:ext cx="0" cy="0"/>
          <a:chOff x="0" y="0"/>
          <a:chExt cx="0" cy="0"/>
        </a:xfrm>
      </p:grpSpPr>
      <p:pic>
        <p:nvPicPr>
          <p:cNvPr id="188" name="Google Shape;188;p30"/>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435530077"/>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BACKGROUND 6">
  <p:cSld name="BACKGROUND 6">
    <p:bg>
      <p:bgPr>
        <a:solidFill>
          <a:schemeClr val="accent6"/>
        </a:solidFill>
        <a:effectLst/>
      </p:bgPr>
    </p:bg>
    <p:spTree>
      <p:nvGrpSpPr>
        <p:cNvPr id="1" name="Shape 189"/>
        <p:cNvGrpSpPr/>
        <p:nvPr/>
      </p:nvGrpSpPr>
      <p:grpSpPr>
        <a:xfrm>
          <a:off x="0" y="0"/>
          <a:ext cx="0" cy="0"/>
          <a:chOff x="0" y="0"/>
          <a:chExt cx="0" cy="0"/>
        </a:xfrm>
      </p:grpSpPr>
      <p:pic>
        <p:nvPicPr>
          <p:cNvPr id="190" name="Google Shape;190;p31"/>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2792824926"/>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BLANK SLIDE" type="blank">
  <p:cSld name="BLANK SLIDE">
    <p:spTree>
      <p:nvGrpSpPr>
        <p:cNvPr id="1" name="Shape 191"/>
        <p:cNvGrpSpPr/>
        <p:nvPr/>
      </p:nvGrpSpPr>
      <p:grpSpPr>
        <a:xfrm>
          <a:off x="0" y="0"/>
          <a:ext cx="0" cy="0"/>
          <a:chOff x="0" y="0"/>
          <a:chExt cx="0" cy="0"/>
        </a:xfrm>
      </p:grpSpPr>
    </p:spTree>
    <p:extLst>
      <p:ext uri="{BB962C8B-B14F-4D97-AF65-F5344CB8AC3E}">
        <p14:creationId xmlns:p14="http://schemas.microsoft.com/office/powerpoint/2010/main" val="1469261097"/>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cSld name="TABLE OF CONTENTS">
    <p:bg>
      <p:bgPr>
        <a:solidFill>
          <a:schemeClr val="accent1"/>
        </a:solidFill>
        <a:effectLst/>
      </p:bgPr>
    </p:bg>
    <p:spTree>
      <p:nvGrpSpPr>
        <p:cNvPr id="1" name="Shape 17"/>
        <p:cNvGrpSpPr/>
        <p:nvPr/>
      </p:nvGrpSpPr>
      <p:grpSpPr>
        <a:xfrm>
          <a:off x="0" y="0"/>
          <a:ext cx="0" cy="0"/>
          <a:chOff x="0" y="0"/>
          <a:chExt cx="0" cy="0"/>
        </a:xfrm>
      </p:grpSpPr>
      <p:pic>
        <p:nvPicPr>
          <p:cNvPr id="18" name="Google Shape;18;p4"/>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9" name="Google Shape;19;p4"/>
          <p:cNvSpPr txBox="1">
            <a:spLocks noGrp="1"/>
          </p:cNvSpPr>
          <p:nvPr>
            <p:ph type="title" hasCustomPrompt="1"/>
          </p:nvPr>
        </p:nvSpPr>
        <p:spPr>
          <a:xfrm>
            <a:off x="2238167" y="1279251"/>
            <a:ext cx="906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r>
              <a:t>xx%</a:t>
            </a:r>
          </a:p>
        </p:txBody>
      </p:sp>
      <p:sp>
        <p:nvSpPr>
          <p:cNvPr id="20" name="Google Shape;20;p4"/>
          <p:cNvSpPr txBox="1">
            <a:spLocks noGrp="1"/>
          </p:cNvSpPr>
          <p:nvPr>
            <p:ph type="title" idx="2"/>
          </p:nvPr>
        </p:nvSpPr>
        <p:spPr>
          <a:xfrm>
            <a:off x="3331983" y="1279251"/>
            <a:ext cx="264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endParaRPr/>
          </a:p>
        </p:txBody>
      </p:sp>
      <p:sp>
        <p:nvSpPr>
          <p:cNvPr id="21" name="Google Shape;21;p4"/>
          <p:cNvSpPr txBox="1">
            <a:spLocks noGrp="1"/>
          </p:cNvSpPr>
          <p:nvPr>
            <p:ph type="title" idx="3" hasCustomPrompt="1"/>
          </p:nvPr>
        </p:nvSpPr>
        <p:spPr>
          <a:xfrm>
            <a:off x="2238167" y="2052051"/>
            <a:ext cx="906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r>
              <a:t>xx%</a:t>
            </a:r>
          </a:p>
        </p:txBody>
      </p:sp>
      <p:sp>
        <p:nvSpPr>
          <p:cNvPr id="22" name="Google Shape;22;p4"/>
          <p:cNvSpPr txBox="1">
            <a:spLocks noGrp="1"/>
          </p:cNvSpPr>
          <p:nvPr>
            <p:ph type="title" idx="4"/>
          </p:nvPr>
        </p:nvSpPr>
        <p:spPr>
          <a:xfrm>
            <a:off x="3331983" y="2052051"/>
            <a:ext cx="264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endParaRPr/>
          </a:p>
        </p:txBody>
      </p:sp>
      <p:sp>
        <p:nvSpPr>
          <p:cNvPr id="23" name="Google Shape;23;p4"/>
          <p:cNvSpPr txBox="1">
            <a:spLocks noGrp="1"/>
          </p:cNvSpPr>
          <p:nvPr>
            <p:ph type="title" idx="5" hasCustomPrompt="1"/>
          </p:nvPr>
        </p:nvSpPr>
        <p:spPr>
          <a:xfrm>
            <a:off x="2238167" y="2824851"/>
            <a:ext cx="906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r>
              <a:t>xx%</a:t>
            </a:r>
          </a:p>
        </p:txBody>
      </p:sp>
      <p:sp>
        <p:nvSpPr>
          <p:cNvPr id="24" name="Google Shape;24;p4"/>
          <p:cNvSpPr txBox="1">
            <a:spLocks noGrp="1"/>
          </p:cNvSpPr>
          <p:nvPr>
            <p:ph type="title" idx="6"/>
          </p:nvPr>
        </p:nvSpPr>
        <p:spPr>
          <a:xfrm>
            <a:off x="3331983" y="2824851"/>
            <a:ext cx="264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endParaRPr/>
          </a:p>
        </p:txBody>
      </p:sp>
      <p:sp>
        <p:nvSpPr>
          <p:cNvPr id="25" name="Google Shape;25;p4"/>
          <p:cNvSpPr txBox="1">
            <a:spLocks noGrp="1"/>
          </p:cNvSpPr>
          <p:nvPr>
            <p:ph type="title" idx="7" hasCustomPrompt="1"/>
          </p:nvPr>
        </p:nvSpPr>
        <p:spPr>
          <a:xfrm>
            <a:off x="2238167" y="3597651"/>
            <a:ext cx="906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r>
              <a:t>xx%</a:t>
            </a:r>
          </a:p>
        </p:txBody>
      </p:sp>
      <p:sp>
        <p:nvSpPr>
          <p:cNvPr id="26" name="Google Shape;26;p4"/>
          <p:cNvSpPr txBox="1">
            <a:spLocks noGrp="1"/>
          </p:cNvSpPr>
          <p:nvPr>
            <p:ph type="title" idx="8"/>
          </p:nvPr>
        </p:nvSpPr>
        <p:spPr>
          <a:xfrm>
            <a:off x="3331983" y="3597651"/>
            <a:ext cx="264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endParaRPr/>
          </a:p>
        </p:txBody>
      </p:sp>
      <p:sp>
        <p:nvSpPr>
          <p:cNvPr id="27" name="Google Shape;27;p4"/>
          <p:cNvSpPr txBox="1">
            <a:spLocks noGrp="1"/>
          </p:cNvSpPr>
          <p:nvPr>
            <p:ph type="title" idx="9" hasCustomPrompt="1"/>
          </p:nvPr>
        </p:nvSpPr>
        <p:spPr>
          <a:xfrm>
            <a:off x="2238167" y="4370451"/>
            <a:ext cx="906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r>
              <a:t>xx%</a:t>
            </a:r>
          </a:p>
        </p:txBody>
      </p:sp>
      <p:sp>
        <p:nvSpPr>
          <p:cNvPr id="28" name="Google Shape;28;p4"/>
          <p:cNvSpPr txBox="1">
            <a:spLocks noGrp="1"/>
          </p:cNvSpPr>
          <p:nvPr>
            <p:ph type="title" idx="13"/>
          </p:nvPr>
        </p:nvSpPr>
        <p:spPr>
          <a:xfrm>
            <a:off x="3331983" y="4370451"/>
            <a:ext cx="264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endParaRPr/>
          </a:p>
        </p:txBody>
      </p:sp>
      <p:sp>
        <p:nvSpPr>
          <p:cNvPr id="29" name="Google Shape;29;p4"/>
          <p:cNvSpPr txBox="1">
            <a:spLocks noGrp="1"/>
          </p:cNvSpPr>
          <p:nvPr>
            <p:ph type="title" idx="14" hasCustomPrompt="1"/>
          </p:nvPr>
        </p:nvSpPr>
        <p:spPr>
          <a:xfrm>
            <a:off x="2238167" y="5143251"/>
            <a:ext cx="906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r>
              <a:t>xx%</a:t>
            </a:r>
          </a:p>
        </p:txBody>
      </p:sp>
      <p:sp>
        <p:nvSpPr>
          <p:cNvPr id="30" name="Google Shape;30;p4"/>
          <p:cNvSpPr txBox="1">
            <a:spLocks noGrp="1"/>
          </p:cNvSpPr>
          <p:nvPr>
            <p:ph type="title" idx="15"/>
          </p:nvPr>
        </p:nvSpPr>
        <p:spPr>
          <a:xfrm>
            <a:off x="3331983" y="5143251"/>
            <a:ext cx="264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endParaRPr/>
          </a:p>
        </p:txBody>
      </p:sp>
      <p:sp>
        <p:nvSpPr>
          <p:cNvPr id="31" name="Google Shape;31;p4"/>
          <p:cNvSpPr txBox="1">
            <a:spLocks noGrp="1"/>
          </p:cNvSpPr>
          <p:nvPr>
            <p:ph type="subTitle" idx="1"/>
          </p:nvPr>
        </p:nvSpPr>
        <p:spPr>
          <a:xfrm>
            <a:off x="6176233" y="12467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ct val="0"/>
              </a:spcBef>
              <a:spcAft>
                <a:spcPct val="0"/>
              </a:spcAft>
              <a:buClr>
                <a:schemeClr val="dk1"/>
              </a:buClr>
              <a:buSzPts val="1200"/>
              <a:buNone/>
              <a:defRPr sz="1600">
                <a:solidFill>
                  <a:schemeClr val="dk1"/>
                </a:solidFill>
              </a:defRPr>
            </a:lvl1pPr>
            <a:lvl2pPr lvl="1" algn="ctr" rtl="0">
              <a:lnSpc>
                <a:spcPct val="100000"/>
              </a:lnSpc>
              <a:spcBef>
                <a:spcPct val="0"/>
              </a:spcBef>
              <a:spcAft>
                <a:spcPct val="0"/>
              </a:spcAft>
              <a:buClr>
                <a:schemeClr val="dk1"/>
              </a:buClr>
              <a:buSzPts val="1200"/>
              <a:buNone/>
              <a:defRPr sz="1600">
                <a:solidFill>
                  <a:schemeClr val="dk1"/>
                </a:solidFill>
              </a:defRPr>
            </a:lvl2pPr>
            <a:lvl3pPr lvl="2" algn="ctr" rtl="0">
              <a:lnSpc>
                <a:spcPct val="100000"/>
              </a:lnSpc>
              <a:spcBef>
                <a:spcPct val="0"/>
              </a:spcBef>
              <a:spcAft>
                <a:spcPct val="0"/>
              </a:spcAft>
              <a:buClr>
                <a:schemeClr val="dk1"/>
              </a:buClr>
              <a:buSzPts val="1200"/>
              <a:buNone/>
              <a:defRPr sz="1600">
                <a:solidFill>
                  <a:schemeClr val="dk1"/>
                </a:solidFill>
              </a:defRPr>
            </a:lvl3pPr>
            <a:lvl4pPr lvl="3" algn="ctr" rtl="0">
              <a:lnSpc>
                <a:spcPct val="100000"/>
              </a:lnSpc>
              <a:spcBef>
                <a:spcPct val="0"/>
              </a:spcBef>
              <a:spcAft>
                <a:spcPct val="0"/>
              </a:spcAft>
              <a:buClr>
                <a:schemeClr val="dk1"/>
              </a:buClr>
              <a:buSzPts val="1200"/>
              <a:buNone/>
              <a:defRPr sz="1600">
                <a:solidFill>
                  <a:schemeClr val="dk1"/>
                </a:solidFill>
              </a:defRPr>
            </a:lvl4pPr>
            <a:lvl5pPr lvl="4" algn="ctr" rtl="0">
              <a:lnSpc>
                <a:spcPct val="100000"/>
              </a:lnSpc>
              <a:spcBef>
                <a:spcPct val="0"/>
              </a:spcBef>
              <a:spcAft>
                <a:spcPct val="0"/>
              </a:spcAft>
              <a:buClr>
                <a:schemeClr val="dk1"/>
              </a:buClr>
              <a:buSzPts val="1200"/>
              <a:buNone/>
              <a:defRPr sz="1600">
                <a:solidFill>
                  <a:schemeClr val="dk1"/>
                </a:solidFill>
              </a:defRPr>
            </a:lvl5pPr>
            <a:lvl6pPr lvl="5" algn="ctr" rtl="0">
              <a:lnSpc>
                <a:spcPct val="100000"/>
              </a:lnSpc>
              <a:spcBef>
                <a:spcPct val="0"/>
              </a:spcBef>
              <a:spcAft>
                <a:spcPct val="0"/>
              </a:spcAft>
              <a:buClr>
                <a:schemeClr val="dk1"/>
              </a:buClr>
              <a:buSzPts val="1200"/>
              <a:buNone/>
              <a:defRPr sz="1600">
                <a:solidFill>
                  <a:schemeClr val="dk1"/>
                </a:solidFill>
              </a:defRPr>
            </a:lvl6pPr>
            <a:lvl7pPr lvl="6" algn="ctr" rtl="0">
              <a:lnSpc>
                <a:spcPct val="100000"/>
              </a:lnSpc>
              <a:spcBef>
                <a:spcPct val="0"/>
              </a:spcBef>
              <a:spcAft>
                <a:spcPct val="0"/>
              </a:spcAft>
              <a:buClr>
                <a:schemeClr val="dk1"/>
              </a:buClr>
              <a:buSzPts val="1200"/>
              <a:buNone/>
              <a:defRPr sz="1600">
                <a:solidFill>
                  <a:schemeClr val="dk1"/>
                </a:solidFill>
              </a:defRPr>
            </a:lvl7pPr>
            <a:lvl8pPr lvl="7" algn="ctr" rtl="0">
              <a:lnSpc>
                <a:spcPct val="100000"/>
              </a:lnSpc>
              <a:spcBef>
                <a:spcPct val="0"/>
              </a:spcBef>
              <a:spcAft>
                <a:spcPct val="0"/>
              </a:spcAft>
              <a:buClr>
                <a:schemeClr val="dk1"/>
              </a:buClr>
              <a:buSzPts val="1200"/>
              <a:buNone/>
              <a:defRPr sz="1600">
                <a:solidFill>
                  <a:schemeClr val="dk1"/>
                </a:solidFill>
              </a:defRPr>
            </a:lvl8pPr>
            <a:lvl9pPr lvl="8" algn="ctr" rtl="0">
              <a:lnSpc>
                <a:spcPct val="100000"/>
              </a:lnSpc>
              <a:spcBef>
                <a:spcPct val="0"/>
              </a:spcBef>
              <a:spcAft>
                <a:spcPct val="0"/>
              </a:spcAft>
              <a:buClr>
                <a:schemeClr val="dk1"/>
              </a:buClr>
              <a:buSzPts val="1200"/>
              <a:buNone/>
              <a:defRPr sz="1600">
                <a:solidFill>
                  <a:schemeClr val="dk1"/>
                </a:solidFill>
              </a:defRPr>
            </a:lvl9pPr>
          </a:lstStyle>
          <a:p>
            <a:endParaRPr/>
          </a:p>
        </p:txBody>
      </p:sp>
      <p:sp>
        <p:nvSpPr>
          <p:cNvPr id="32" name="Google Shape;32;p4"/>
          <p:cNvSpPr txBox="1">
            <a:spLocks noGrp="1"/>
          </p:cNvSpPr>
          <p:nvPr>
            <p:ph type="subTitle" idx="16"/>
          </p:nvPr>
        </p:nvSpPr>
        <p:spPr>
          <a:xfrm>
            <a:off x="6176233" y="20195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ct val="0"/>
              </a:spcBef>
              <a:spcAft>
                <a:spcPct val="0"/>
              </a:spcAft>
              <a:buClr>
                <a:schemeClr val="dk1"/>
              </a:buClr>
              <a:buSzPts val="1200"/>
              <a:buNone/>
              <a:defRPr sz="1600">
                <a:solidFill>
                  <a:schemeClr val="dk1"/>
                </a:solidFill>
              </a:defRPr>
            </a:lvl1pPr>
            <a:lvl2pPr lvl="1" algn="ctr" rtl="0">
              <a:lnSpc>
                <a:spcPct val="100000"/>
              </a:lnSpc>
              <a:spcBef>
                <a:spcPct val="0"/>
              </a:spcBef>
              <a:spcAft>
                <a:spcPct val="0"/>
              </a:spcAft>
              <a:buClr>
                <a:schemeClr val="dk1"/>
              </a:buClr>
              <a:buSzPts val="1200"/>
              <a:buNone/>
              <a:defRPr sz="1600">
                <a:solidFill>
                  <a:schemeClr val="dk1"/>
                </a:solidFill>
              </a:defRPr>
            </a:lvl2pPr>
            <a:lvl3pPr lvl="2" algn="ctr" rtl="0">
              <a:lnSpc>
                <a:spcPct val="100000"/>
              </a:lnSpc>
              <a:spcBef>
                <a:spcPct val="0"/>
              </a:spcBef>
              <a:spcAft>
                <a:spcPct val="0"/>
              </a:spcAft>
              <a:buClr>
                <a:schemeClr val="dk1"/>
              </a:buClr>
              <a:buSzPts val="1200"/>
              <a:buNone/>
              <a:defRPr sz="1600">
                <a:solidFill>
                  <a:schemeClr val="dk1"/>
                </a:solidFill>
              </a:defRPr>
            </a:lvl3pPr>
            <a:lvl4pPr lvl="3" algn="ctr" rtl="0">
              <a:lnSpc>
                <a:spcPct val="100000"/>
              </a:lnSpc>
              <a:spcBef>
                <a:spcPct val="0"/>
              </a:spcBef>
              <a:spcAft>
                <a:spcPct val="0"/>
              </a:spcAft>
              <a:buClr>
                <a:schemeClr val="dk1"/>
              </a:buClr>
              <a:buSzPts val="1200"/>
              <a:buNone/>
              <a:defRPr sz="1600">
                <a:solidFill>
                  <a:schemeClr val="dk1"/>
                </a:solidFill>
              </a:defRPr>
            </a:lvl4pPr>
            <a:lvl5pPr lvl="4" algn="ctr" rtl="0">
              <a:lnSpc>
                <a:spcPct val="100000"/>
              </a:lnSpc>
              <a:spcBef>
                <a:spcPct val="0"/>
              </a:spcBef>
              <a:spcAft>
                <a:spcPct val="0"/>
              </a:spcAft>
              <a:buClr>
                <a:schemeClr val="dk1"/>
              </a:buClr>
              <a:buSzPts val="1200"/>
              <a:buNone/>
              <a:defRPr sz="1600">
                <a:solidFill>
                  <a:schemeClr val="dk1"/>
                </a:solidFill>
              </a:defRPr>
            </a:lvl5pPr>
            <a:lvl6pPr lvl="5" algn="ctr" rtl="0">
              <a:lnSpc>
                <a:spcPct val="100000"/>
              </a:lnSpc>
              <a:spcBef>
                <a:spcPct val="0"/>
              </a:spcBef>
              <a:spcAft>
                <a:spcPct val="0"/>
              </a:spcAft>
              <a:buClr>
                <a:schemeClr val="dk1"/>
              </a:buClr>
              <a:buSzPts val="1200"/>
              <a:buNone/>
              <a:defRPr sz="1600">
                <a:solidFill>
                  <a:schemeClr val="dk1"/>
                </a:solidFill>
              </a:defRPr>
            </a:lvl6pPr>
            <a:lvl7pPr lvl="6" algn="ctr" rtl="0">
              <a:lnSpc>
                <a:spcPct val="100000"/>
              </a:lnSpc>
              <a:spcBef>
                <a:spcPct val="0"/>
              </a:spcBef>
              <a:spcAft>
                <a:spcPct val="0"/>
              </a:spcAft>
              <a:buClr>
                <a:schemeClr val="dk1"/>
              </a:buClr>
              <a:buSzPts val="1200"/>
              <a:buNone/>
              <a:defRPr sz="1600">
                <a:solidFill>
                  <a:schemeClr val="dk1"/>
                </a:solidFill>
              </a:defRPr>
            </a:lvl7pPr>
            <a:lvl8pPr lvl="7" algn="ctr" rtl="0">
              <a:lnSpc>
                <a:spcPct val="100000"/>
              </a:lnSpc>
              <a:spcBef>
                <a:spcPct val="0"/>
              </a:spcBef>
              <a:spcAft>
                <a:spcPct val="0"/>
              </a:spcAft>
              <a:buClr>
                <a:schemeClr val="dk1"/>
              </a:buClr>
              <a:buSzPts val="1200"/>
              <a:buNone/>
              <a:defRPr sz="1600">
                <a:solidFill>
                  <a:schemeClr val="dk1"/>
                </a:solidFill>
              </a:defRPr>
            </a:lvl8pPr>
            <a:lvl9pPr lvl="8" algn="ctr" rtl="0">
              <a:lnSpc>
                <a:spcPct val="100000"/>
              </a:lnSpc>
              <a:spcBef>
                <a:spcPct val="0"/>
              </a:spcBef>
              <a:spcAft>
                <a:spcPct val="0"/>
              </a:spcAft>
              <a:buClr>
                <a:schemeClr val="dk1"/>
              </a:buClr>
              <a:buSzPts val="1200"/>
              <a:buNone/>
              <a:defRPr sz="1600">
                <a:solidFill>
                  <a:schemeClr val="dk1"/>
                </a:solidFill>
              </a:defRPr>
            </a:lvl9pPr>
          </a:lstStyle>
          <a:p>
            <a:endParaRPr/>
          </a:p>
        </p:txBody>
      </p:sp>
      <p:sp>
        <p:nvSpPr>
          <p:cNvPr id="33" name="Google Shape;33;p4"/>
          <p:cNvSpPr txBox="1">
            <a:spLocks noGrp="1"/>
          </p:cNvSpPr>
          <p:nvPr>
            <p:ph type="subTitle" idx="17"/>
          </p:nvPr>
        </p:nvSpPr>
        <p:spPr>
          <a:xfrm>
            <a:off x="6176233" y="27923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ct val="0"/>
              </a:spcBef>
              <a:spcAft>
                <a:spcPct val="0"/>
              </a:spcAft>
              <a:buClr>
                <a:schemeClr val="dk1"/>
              </a:buClr>
              <a:buSzPts val="1200"/>
              <a:buNone/>
              <a:defRPr sz="1600">
                <a:solidFill>
                  <a:schemeClr val="dk1"/>
                </a:solidFill>
              </a:defRPr>
            </a:lvl1pPr>
            <a:lvl2pPr lvl="1" algn="ctr" rtl="0">
              <a:lnSpc>
                <a:spcPct val="100000"/>
              </a:lnSpc>
              <a:spcBef>
                <a:spcPct val="0"/>
              </a:spcBef>
              <a:spcAft>
                <a:spcPct val="0"/>
              </a:spcAft>
              <a:buClr>
                <a:schemeClr val="dk1"/>
              </a:buClr>
              <a:buSzPts val="1200"/>
              <a:buNone/>
              <a:defRPr sz="1600">
                <a:solidFill>
                  <a:schemeClr val="dk1"/>
                </a:solidFill>
              </a:defRPr>
            </a:lvl2pPr>
            <a:lvl3pPr lvl="2" algn="ctr" rtl="0">
              <a:lnSpc>
                <a:spcPct val="100000"/>
              </a:lnSpc>
              <a:spcBef>
                <a:spcPct val="0"/>
              </a:spcBef>
              <a:spcAft>
                <a:spcPct val="0"/>
              </a:spcAft>
              <a:buClr>
                <a:schemeClr val="dk1"/>
              </a:buClr>
              <a:buSzPts val="1200"/>
              <a:buNone/>
              <a:defRPr sz="1600">
                <a:solidFill>
                  <a:schemeClr val="dk1"/>
                </a:solidFill>
              </a:defRPr>
            </a:lvl3pPr>
            <a:lvl4pPr lvl="3" algn="ctr" rtl="0">
              <a:lnSpc>
                <a:spcPct val="100000"/>
              </a:lnSpc>
              <a:spcBef>
                <a:spcPct val="0"/>
              </a:spcBef>
              <a:spcAft>
                <a:spcPct val="0"/>
              </a:spcAft>
              <a:buClr>
                <a:schemeClr val="dk1"/>
              </a:buClr>
              <a:buSzPts val="1200"/>
              <a:buNone/>
              <a:defRPr sz="1600">
                <a:solidFill>
                  <a:schemeClr val="dk1"/>
                </a:solidFill>
              </a:defRPr>
            </a:lvl4pPr>
            <a:lvl5pPr lvl="4" algn="ctr" rtl="0">
              <a:lnSpc>
                <a:spcPct val="100000"/>
              </a:lnSpc>
              <a:spcBef>
                <a:spcPct val="0"/>
              </a:spcBef>
              <a:spcAft>
                <a:spcPct val="0"/>
              </a:spcAft>
              <a:buClr>
                <a:schemeClr val="dk1"/>
              </a:buClr>
              <a:buSzPts val="1200"/>
              <a:buNone/>
              <a:defRPr sz="1600">
                <a:solidFill>
                  <a:schemeClr val="dk1"/>
                </a:solidFill>
              </a:defRPr>
            </a:lvl5pPr>
            <a:lvl6pPr lvl="5" algn="ctr" rtl="0">
              <a:lnSpc>
                <a:spcPct val="100000"/>
              </a:lnSpc>
              <a:spcBef>
                <a:spcPct val="0"/>
              </a:spcBef>
              <a:spcAft>
                <a:spcPct val="0"/>
              </a:spcAft>
              <a:buClr>
                <a:schemeClr val="dk1"/>
              </a:buClr>
              <a:buSzPts val="1200"/>
              <a:buNone/>
              <a:defRPr sz="1600">
                <a:solidFill>
                  <a:schemeClr val="dk1"/>
                </a:solidFill>
              </a:defRPr>
            </a:lvl6pPr>
            <a:lvl7pPr lvl="6" algn="ctr" rtl="0">
              <a:lnSpc>
                <a:spcPct val="100000"/>
              </a:lnSpc>
              <a:spcBef>
                <a:spcPct val="0"/>
              </a:spcBef>
              <a:spcAft>
                <a:spcPct val="0"/>
              </a:spcAft>
              <a:buClr>
                <a:schemeClr val="dk1"/>
              </a:buClr>
              <a:buSzPts val="1200"/>
              <a:buNone/>
              <a:defRPr sz="1600">
                <a:solidFill>
                  <a:schemeClr val="dk1"/>
                </a:solidFill>
              </a:defRPr>
            </a:lvl7pPr>
            <a:lvl8pPr lvl="7" algn="ctr" rtl="0">
              <a:lnSpc>
                <a:spcPct val="100000"/>
              </a:lnSpc>
              <a:spcBef>
                <a:spcPct val="0"/>
              </a:spcBef>
              <a:spcAft>
                <a:spcPct val="0"/>
              </a:spcAft>
              <a:buClr>
                <a:schemeClr val="dk1"/>
              </a:buClr>
              <a:buSzPts val="1200"/>
              <a:buNone/>
              <a:defRPr sz="1600">
                <a:solidFill>
                  <a:schemeClr val="dk1"/>
                </a:solidFill>
              </a:defRPr>
            </a:lvl8pPr>
            <a:lvl9pPr lvl="8" algn="ctr" rtl="0">
              <a:lnSpc>
                <a:spcPct val="100000"/>
              </a:lnSpc>
              <a:spcBef>
                <a:spcPct val="0"/>
              </a:spcBef>
              <a:spcAft>
                <a:spcPct val="0"/>
              </a:spcAft>
              <a:buClr>
                <a:schemeClr val="dk1"/>
              </a:buClr>
              <a:buSzPts val="1200"/>
              <a:buNone/>
              <a:defRPr sz="1600">
                <a:solidFill>
                  <a:schemeClr val="dk1"/>
                </a:solidFill>
              </a:defRPr>
            </a:lvl9pPr>
          </a:lstStyle>
          <a:p>
            <a:endParaRPr/>
          </a:p>
        </p:txBody>
      </p:sp>
      <p:sp>
        <p:nvSpPr>
          <p:cNvPr id="34" name="Google Shape;34;p4"/>
          <p:cNvSpPr txBox="1">
            <a:spLocks noGrp="1"/>
          </p:cNvSpPr>
          <p:nvPr>
            <p:ph type="subTitle" idx="18"/>
          </p:nvPr>
        </p:nvSpPr>
        <p:spPr>
          <a:xfrm>
            <a:off x="6176233" y="35651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ct val="0"/>
              </a:spcBef>
              <a:spcAft>
                <a:spcPct val="0"/>
              </a:spcAft>
              <a:buClr>
                <a:schemeClr val="dk1"/>
              </a:buClr>
              <a:buSzPts val="1200"/>
              <a:buNone/>
              <a:defRPr sz="1600">
                <a:solidFill>
                  <a:schemeClr val="dk1"/>
                </a:solidFill>
              </a:defRPr>
            </a:lvl1pPr>
            <a:lvl2pPr lvl="1" algn="ctr" rtl="0">
              <a:lnSpc>
                <a:spcPct val="100000"/>
              </a:lnSpc>
              <a:spcBef>
                <a:spcPct val="0"/>
              </a:spcBef>
              <a:spcAft>
                <a:spcPct val="0"/>
              </a:spcAft>
              <a:buClr>
                <a:schemeClr val="dk1"/>
              </a:buClr>
              <a:buSzPts val="1200"/>
              <a:buNone/>
              <a:defRPr sz="1600">
                <a:solidFill>
                  <a:schemeClr val="dk1"/>
                </a:solidFill>
              </a:defRPr>
            </a:lvl2pPr>
            <a:lvl3pPr lvl="2" algn="ctr" rtl="0">
              <a:lnSpc>
                <a:spcPct val="100000"/>
              </a:lnSpc>
              <a:spcBef>
                <a:spcPct val="0"/>
              </a:spcBef>
              <a:spcAft>
                <a:spcPct val="0"/>
              </a:spcAft>
              <a:buClr>
                <a:schemeClr val="dk1"/>
              </a:buClr>
              <a:buSzPts val="1200"/>
              <a:buNone/>
              <a:defRPr sz="1600">
                <a:solidFill>
                  <a:schemeClr val="dk1"/>
                </a:solidFill>
              </a:defRPr>
            </a:lvl3pPr>
            <a:lvl4pPr lvl="3" algn="ctr" rtl="0">
              <a:lnSpc>
                <a:spcPct val="100000"/>
              </a:lnSpc>
              <a:spcBef>
                <a:spcPct val="0"/>
              </a:spcBef>
              <a:spcAft>
                <a:spcPct val="0"/>
              </a:spcAft>
              <a:buClr>
                <a:schemeClr val="dk1"/>
              </a:buClr>
              <a:buSzPts val="1200"/>
              <a:buNone/>
              <a:defRPr sz="1600">
                <a:solidFill>
                  <a:schemeClr val="dk1"/>
                </a:solidFill>
              </a:defRPr>
            </a:lvl4pPr>
            <a:lvl5pPr lvl="4" algn="ctr" rtl="0">
              <a:lnSpc>
                <a:spcPct val="100000"/>
              </a:lnSpc>
              <a:spcBef>
                <a:spcPct val="0"/>
              </a:spcBef>
              <a:spcAft>
                <a:spcPct val="0"/>
              </a:spcAft>
              <a:buClr>
                <a:schemeClr val="dk1"/>
              </a:buClr>
              <a:buSzPts val="1200"/>
              <a:buNone/>
              <a:defRPr sz="1600">
                <a:solidFill>
                  <a:schemeClr val="dk1"/>
                </a:solidFill>
              </a:defRPr>
            </a:lvl5pPr>
            <a:lvl6pPr lvl="5" algn="ctr" rtl="0">
              <a:lnSpc>
                <a:spcPct val="100000"/>
              </a:lnSpc>
              <a:spcBef>
                <a:spcPct val="0"/>
              </a:spcBef>
              <a:spcAft>
                <a:spcPct val="0"/>
              </a:spcAft>
              <a:buClr>
                <a:schemeClr val="dk1"/>
              </a:buClr>
              <a:buSzPts val="1200"/>
              <a:buNone/>
              <a:defRPr sz="1600">
                <a:solidFill>
                  <a:schemeClr val="dk1"/>
                </a:solidFill>
              </a:defRPr>
            </a:lvl6pPr>
            <a:lvl7pPr lvl="6" algn="ctr" rtl="0">
              <a:lnSpc>
                <a:spcPct val="100000"/>
              </a:lnSpc>
              <a:spcBef>
                <a:spcPct val="0"/>
              </a:spcBef>
              <a:spcAft>
                <a:spcPct val="0"/>
              </a:spcAft>
              <a:buClr>
                <a:schemeClr val="dk1"/>
              </a:buClr>
              <a:buSzPts val="1200"/>
              <a:buNone/>
              <a:defRPr sz="1600">
                <a:solidFill>
                  <a:schemeClr val="dk1"/>
                </a:solidFill>
              </a:defRPr>
            </a:lvl7pPr>
            <a:lvl8pPr lvl="7" algn="ctr" rtl="0">
              <a:lnSpc>
                <a:spcPct val="100000"/>
              </a:lnSpc>
              <a:spcBef>
                <a:spcPct val="0"/>
              </a:spcBef>
              <a:spcAft>
                <a:spcPct val="0"/>
              </a:spcAft>
              <a:buClr>
                <a:schemeClr val="dk1"/>
              </a:buClr>
              <a:buSzPts val="1200"/>
              <a:buNone/>
              <a:defRPr sz="1600">
                <a:solidFill>
                  <a:schemeClr val="dk1"/>
                </a:solidFill>
              </a:defRPr>
            </a:lvl8pPr>
            <a:lvl9pPr lvl="8" algn="ctr" rtl="0">
              <a:lnSpc>
                <a:spcPct val="100000"/>
              </a:lnSpc>
              <a:spcBef>
                <a:spcPct val="0"/>
              </a:spcBef>
              <a:spcAft>
                <a:spcPct val="0"/>
              </a:spcAft>
              <a:buClr>
                <a:schemeClr val="dk1"/>
              </a:buClr>
              <a:buSzPts val="1200"/>
              <a:buNone/>
              <a:defRPr sz="1600">
                <a:solidFill>
                  <a:schemeClr val="dk1"/>
                </a:solidFill>
              </a:defRPr>
            </a:lvl9pPr>
          </a:lstStyle>
          <a:p>
            <a:endParaRPr/>
          </a:p>
        </p:txBody>
      </p:sp>
      <p:sp>
        <p:nvSpPr>
          <p:cNvPr id="35" name="Google Shape;35;p4"/>
          <p:cNvSpPr txBox="1">
            <a:spLocks noGrp="1"/>
          </p:cNvSpPr>
          <p:nvPr>
            <p:ph type="subTitle" idx="19"/>
          </p:nvPr>
        </p:nvSpPr>
        <p:spPr>
          <a:xfrm>
            <a:off x="6176233" y="43379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ct val="0"/>
              </a:spcBef>
              <a:spcAft>
                <a:spcPct val="0"/>
              </a:spcAft>
              <a:buClr>
                <a:schemeClr val="dk1"/>
              </a:buClr>
              <a:buSzPts val="1200"/>
              <a:buNone/>
              <a:defRPr sz="1600">
                <a:solidFill>
                  <a:schemeClr val="dk1"/>
                </a:solidFill>
              </a:defRPr>
            </a:lvl1pPr>
            <a:lvl2pPr lvl="1" algn="ctr" rtl="0">
              <a:lnSpc>
                <a:spcPct val="100000"/>
              </a:lnSpc>
              <a:spcBef>
                <a:spcPct val="0"/>
              </a:spcBef>
              <a:spcAft>
                <a:spcPct val="0"/>
              </a:spcAft>
              <a:buClr>
                <a:schemeClr val="dk1"/>
              </a:buClr>
              <a:buSzPts val="1200"/>
              <a:buNone/>
              <a:defRPr sz="1600">
                <a:solidFill>
                  <a:schemeClr val="dk1"/>
                </a:solidFill>
              </a:defRPr>
            </a:lvl2pPr>
            <a:lvl3pPr lvl="2" algn="ctr" rtl="0">
              <a:lnSpc>
                <a:spcPct val="100000"/>
              </a:lnSpc>
              <a:spcBef>
                <a:spcPct val="0"/>
              </a:spcBef>
              <a:spcAft>
                <a:spcPct val="0"/>
              </a:spcAft>
              <a:buClr>
                <a:schemeClr val="dk1"/>
              </a:buClr>
              <a:buSzPts val="1200"/>
              <a:buNone/>
              <a:defRPr sz="1600">
                <a:solidFill>
                  <a:schemeClr val="dk1"/>
                </a:solidFill>
              </a:defRPr>
            </a:lvl3pPr>
            <a:lvl4pPr lvl="3" algn="ctr" rtl="0">
              <a:lnSpc>
                <a:spcPct val="100000"/>
              </a:lnSpc>
              <a:spcBef>
                <a:spcPct val="0"/>
              </a:spcBef>
              <a:spcAft>
                <a:spcPct val="0"/>
              </a:spcAft>
              <a:buClr>
                <a:schemeClr val="dk1"/>
              </a:buClr>
              <a:buSzPts val="1200"/>
              <a:buNone/>
              <a:defRPr sz="1600">
                <a:solidFill>
                  <a:schemeClr val="dk1"/>
                </a:solidFill>
              </a:defRPr>
            </a:lvl4pPr>
            <a:lvl5pPr lvl="4" algn="ctr" rtl="0">
              <a:lnSpc>
                <a:spcPct val="100000"/>
              </a:lnSpc>
              <a:spcBef>
                <a:spcPct val="0"/>
              </a:spcBef>
              <a:spcAft>
                <a:spcPct val="0"/>
              </a:spcAft>
              <a:buClr>
                <a:schemeClr val="dk1"/>
              </a:buClr>
              <a:buSzPts val="1200"/>
              <a:buNone/>
              <a:defRPr sz="1600">
                <a:solidFill>
                  <a:schemeClr val="dk1"/>
                </a:solidFill>
              </a:defRPr>
            </a:lvl5pPr>
            <a:lvl6pPr lvl="5" algn="ctr" rtl="0">
              <a:lnSpc>
                <a:spcPct val="100000"/>
              </a:lnSpc>
              <a:spcBef>
                <a:spcPct val="0"/>
              </a:spcBef>
              <a:spcAft>
                <a:spcPct val="0"/>
              </a:spcAft>
              <a:buClr>
                <a:schemeClr val="dk1"/>
              </a:buClr>
              <a:buSzPts val="1200"/>
              <a:buNone/>
              <a:defRPr sz="1600">
                <a:solidFill>
                  <a:schemeClr val="dk1"/>
                </a:solidFill>
              </a:defRPr>
            </a:lvl6pPr>
            <a:lvl7pPr lvl="6" algn="ctr" rtl="0">
              <a:lnSpc>
                <a:spcPct val="100000"/>
              </a:lnSpc>
              <a:spcBef>
                <a:spcPct val="0"/>
              </a:spcBef>
              <a:spcAft>
                <a:spcPct val="0"/>
              </a:spcAft>
              <a:buClr>
                <a:schemeClr val="dk1"/>
              </a:buClr>
              <a:buSzPts val="1200"/>
              <a:buNone/>
              <a:defRPr sz="1600">
                <a:solidFill>
                  <a:schemeClr val="dk1"/>
                </a:solidFill>
              </a:defRPr>
            </a:lvl7pPr>
            <a:lvl8pPr lvl="7" algn="ctr" rtl="0">
              <a:lnSpc>
                <a:spcPct val="100000"/>
              </a:lnSpc>
              <a:spcBef>
                <a:spcPct val="0"/>
              </a:spcBef>
              <a:spcAft>
                <a:spcPct val="0"/>
              </a:spcAft>
              <a:buClr>
                <a:schemeClr val="dk1"/>
              </a:buClr>
              <a:buSzPts val="1200"/>
              <a:buNone/>
              <a:defRPr sz="1600">
                <a:solidFill>
                  <a:schemeClr val="dk1"/>
                </a:solidFill>
              </a:defRPr>
            </a:lvl8pPr>
            <a:lvl9pPr lvl="8" algn="ctr" rtl="0">
              <a:lnSpc>
                <a:spcPct val="100000"/>
              </a:lnSpc>
              <a:spcBef>
                <a:spcPct val="0"/>
              </a:spcBef>
              <a:spcAft>
                <a:spcPct val="0"/>
              </a:spcAft>
              <a:buClr>
                <a:schemeClr val="dk1"/>
              </a:buClr>
              <a:buSzPts val="1200"/>
              <a:buNone/>
              <a:defRPr sz="1600">
                <a:solidFill>
                  <a:schemeClr val="dk1"/>
                </a:solidFill>
              </a:defRPr>
            </a:lvl9pPr>
          </a:lstStyle>
          <a:p>
            <a:endParaRPr/>
          </a:p>
        </p:txBody>
      </p:sp>
      <p:sp>
        <p:nvSpPr>
          <p:cNvPr id="36" name="Google Shape;36;p4"/>
          <p:cNvSpPr txBox="1">
            <a:spLocks noGrp="1"/>
          </p:cNvSpPr>
          <p:nvPr>
            <p:ph type="subTitle" idx="20"/>
          </p:nvPr>
        </p:nvSpPr>
        <p:spPr>
          <a:xfrm>
            <a:off x="6176233" y="51107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ct val="0"/>
              </a:spcBef>
              <a:spcAft>
                <a:spcPct val="0"/>
              </a:spcAft>
              <a:buClr>
                <a:schemeClr val="dk1"/>
              </a:buClr>
              <a:buSzPts val="1200"/>
              <a:buNone/>
              <a:defRPr sz="1600">
                <a:solidFill>
                  <a:schemeClr val="dk1"/>
                </a:solidFill>
              </a:defRPr>
            </a:lvl1pPr>
            <a:lvl2pPr lvl="1" algn="ctr" rtl="0">
              <a:lnSpc>
                <a:spcPct val="100000"/>
              </a:lnSpc>
              <a:spcBef>
                <a:spcPct val="0"/>
              </a:spcBef>
              <a:spcAft>
                <a:spcPct val="0"/>
              </a:spcAft>
              <a:buClr>
                <a:schemeClr val="dk1"/>
              </a:buClr>
              <a:buSzPts val="1200"/>
              <a:buNone/>
              <a:defRPr sz="1600">
                <a:solidFill>
                  <a:schemeClr val="dk1"/>
                </a:solidFill>
              </a:defRPr>
            </a:lvl2pPr>
            <a:lvl3pPr lvl="2" algn="ctr" rtl="0">
              <a:lnSpc>
                <a:spcPct val="100000"/>
              </a:lnSpc>
              <a:spcBef>
                <a:spcPct val="0"/>
              </a:spcBef>
              <a:spcAft>
                <a:spcPct val="0"/>
              </a:spcAft>
              <a:buClr>
                <a:schemeClr val="dk1"/>
              </a:buClr>
              <a:buSzPts val="1200"/>
              <a:buNone/>
              <a:defRPr sz="1600">
                <a:solidFill>
                  <a:schemeClr val="dk1"/>
                </a:solidFill>
              </a:defRPr>
            </a:lvl3pPr>
            <a:lvl4pPr lvl="3" algn="ctr" rtl="0">
              <a:lnSpc>
                <a:spcPct val="100000"/>
              </a:lnSpc>
              <a:spcBef>
                <a:spcPct val="0"/>
              </a:spcBef>
              <a:spcAft>
                <a:spcPct val="0"/>
              </a:spcAft>
              <a:buClr>
                <a:schemeClr val="dk1"/>
              </a:buClr>
              <a:buSzPts val="1200"/>
              <a:buNone/>
              <a:defRPr sz="1600">
                <a:solidFill>
                  <a:schemeClr val="dk1"/>
                </a:solidFill>
              </a:defRPr>
            </a:lvl4pPr>
            <a:lvl5pPr lvl="4" algn="ctr" rtl="0">
              <a:lnSpc>
                <a:spcPct val="100000"/>
              </a:lnSpc>
              <a:spcBef>
                <a:spcPct val="0"/>
              </a:spcBef>
              <a:spcAft>
                <a:spcPct val="0"/>
              </a:spcAft>
              <a:buClr>
                <a:schemeClr val="dk1"/>
              </a:buClr>
              <a:buSzPts val="1200"/>
              <a:buNone/>
              <a:defRPr sz="1600">
                <a:solidFill>
                  <a:schemeClr val="dk1"/>
                </a:solidFill>
              </a:defRPr>
            </a:lvl5pPr>
            <a:lvl6pPr lvl="5" algn="ctr" rtl="0">
              <a:lnSpc>
                <a:spcPct val="100000"/>
              </a:lnSpc>
              <a:spcBef>
                <a:spcPct val="0"/>
              </a:spcBef>
              <a:spcAft>
                <a:spcPct val="0"/>
              </a:spcAft>
              <a:buClr>
                <a:schemeClr val="dk1"/>
              </a:buClr>
              <a:buSzPts val="1200"/>
              <a:buNone/>
              <a:defRPr sz="1600">
                <a:solidFill>
                  <a:schemeClr val="dk1"/>
                </a:solidFill>
              </a:defRPr>
            </a:lvl6pPr>
            <a:lvl7pPr lvl="6" algn="ctr" rtl="0">
              <a:lnSpc>
                <a:spcPct val="100000"/>
              </a:lnSpc>
              <a:spcBef>
                <a:spcPct val="0"/>
              </a:spcBef>
              <a:spcAft>
                <a:spcPct val="0"/>
              </a:spcAft>
              <a:buClr>
                <a:schemeClr val="dk1"/>
              </a:buClr>
              <a:buSzPts val="1200"/>
              <a:buNone/>
              <a:defRPr sz="1600">
                <a:solidFill>
                  <a:schemeClr val="dk1"/>
                </a:solidFill>
              </a:defRPr>
            </a:lvl7pPr>
            <a:lvl8pPr lvl="7" algn="ctr" rtl="0">
              <a:lnSpc>
                <a:spcPct val="100000"/>
              </a:lnSpc>
              <a:spcBef>
                <a:spcPct val="0"/>
              </a:spcBef>
              <a:spcAft>
                <a:spcPct val="0"/>
              </a:spcAft>
              <a:buClr>
                <a:schemeClr val="dk1"/>
              </a:buClr>
              <a:buSzPts val="1200"/>
              <a:buNone/>
              <a:defRPr sz="1600">
                <a:solidFill>
                  <a:schemeClr val="dk1"/>
                </a:solidFill>
              </a:defRPr>
            </a:lvl8pPr>
            <a:lvl9pPr lvl="8" algn="ctr" rtl="0">
              <a:lnSpc>
                <a:spcPct val="100000"/>
              </a:lnSpc>
              <a:spcBef>
                <a:spcPct val="0"/>
              </a:spcBef>
              <a:spcAft>
                <a:spcPct val="0"/>
              </a:spcAft>
              <a:buClr>
                <a:schemeClr val="dk1"/>
              </a:buClr>
              <a:buSzPts val="1200"/>
              <a:buNone/>
              <a:defRPr sz="1600">
                <a:solidFill>
                  <a:schemeClr val="dk1"/>
                </a:solidFill>
              </a:defRPr>
            </a:lvl9pPr>
          </a:lstStyle>
          <a:p>
            <a:endParaRPr/>
          </a:p>
        </p:txBody>
      </p:sp>
    </p:spTree>
    <p:extLst>
      <p:ext uri="{BB962C8B-B14F-4D97-AF65-F5344CB8AC3E}">
        <p14:creationId xmlns:p14="http://schemas.microsoft.com/office/powerpoint/2010/main" val="3035600542"/>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FOUR COLUMNS">
  <p:cSld name="TITLE + FOUR COLUMNS">
    <p:bg>
      <p:bgPr>
        <a:solidFill>
          <a:schemeClr val="accent3"/>
        </a:solidFill>
        <a:effectLst/>
      </p:bgPr>
    </p:bg>
    <p:spTree>
      <p:nvGrpSpPr>
        <p:cNvPr id="1" name="Shape 50"/>
        <p:cNvGrpSpPr/>
        <p:nvPr/>
      </p:nvGrpSpPr>
      <p:grpSpPr>
        <a:xfrm>
          <a:off x="0" y="0"/>
          <a:ext cx="0" cy="0"/>
          <a:chOff x="0" y="0"/>
          <a:chExt cx="0" cy="0"/>
        </a:xfrm>
      </p:grpSpPr>
      <p:pic>
        <p:nvPicPr>
          <p:cNvPr id="51" name="Google Shape;51;p7"/>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52" name="Google Shape;52;p7"/>
          <p:cNvSpPr txBox="1">
            <a:spLocks noGrp="1"/>
          </p:cNvSpPr>
          <p:nvPr>
            <p:ph type="title"/>
          </p:nvPr>
        </p:nvSpPr>
        <p:spPr>
          <a:xfrm>
            <a:off x="1195067" y="767200"/>
            <a:ext cx="3550400" cy="1122400"/>
          </a:xfrm>
          <a:prstGeom prst="rect">
            <a:avLst/>
          </a:prstGeom>
        </p:spPr>
        <p:txBody>
          <a:bodyPr spcFirstLastPara="1" wrap="square" lIns="91425" tIns="91425" rIns="91425" bIns="91425" anchor="t" anchorCtr="0">
            <a:noAutofit/>
          </a:bodyPr>
          <a:lstStyle>
            <a:lvl1pPr lvl="0"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
        <p:nvSpPr>
          <p:cNvPr id="53" name="Google Shape;53;p7"/>
          <p:cNvSpPr txBox="1">
            <a:spLocks noGrp="1"/>
          </p:cNvSpPr>
          <p:nvPr>
            <p:ph type="subTitle" idx="1"/>
          </p:nvPr>
        </p:nvSpPr>
        <p:spPr>
          <a:xfrm>
            <a:off x="3760231" y="4691967"/>
            <a:ext cx="20628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54" name="Google Shape;54;p7"/>
          <p:cNvSpPr txBox="1">
            <a:spLocks noGrp="1"/>
          </p:cNvSpPr>
          <p:nvPr>
            <p:ph type="title" idx="2"/>
          </p:nvPr>
        </p:nvSpPr>
        <p:spPr>
          <a:xfrm>
            <a:off x="3600823" y="4176233"/>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55" name="Google Shape;55;p7"/>
          <p:cNvSpPr txBox="1">
            <a:spLocks noGrp="1"/>
          </p:cNvSpPr>
          <p:nvPr>
            <p:ph type="subTitle" idx="3"/>
          </p:nvPr>
        </p:nvSpPr>
        <p:spPr>
          <a:xfrm>
            <a:off x="6368997" y="4691967"/>
            <a:ext cx="20628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56" name="Google Shape;56;p7"/>
          <p:cNvSpPr txBox="1">
            <a:spLocks noGrp="1"/>
          </p:cNvSpPr>
          <p:nvPr>
            <p:ph type="title" idx="4"/>
          </p:nvPr>
        </p:nvSpPr>
        <p:spPr>
          <a:xfrm>
            <a:off x="6209577" y="4176233"/>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57" name="Google Shape;57;p7"/>
          <p:cNvSpPr txBox="1">
            <a:spLocks noGrp="1"/>
          </p:cNvSpPr>
          <p:nvPr>
            <p:ph type="subTitle" idx="5"/>
          </p:nvPr>
        </p:nvSpPr>
        <p:spPr>
          <a:xfrm>
            <a:off x="8977729" y="4691967"/>
            <a:ext cx="20628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58" name="Google Shape;58;p7"/>
          <p:cNvSpPr txBox="1">
            <a:spLocks noGrp="1"/>
          </p:cNvSpPr>
          <p:nvPr>
            <p:ph type="title" idx="6"/>
          </p:nvPr>
        </p:nvSpPr>
        <p:spPr>
          <a:xfrm>
            <a:off x="8818333" y="4176233"/>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cxnSp>
        <p:nvCxnSpPr>
          <p:cNvPr id="59" name="Google Shape;59;p7"/>
          <p:cNvCxnSpPr/>
          <p:nvPr/>
        </p:nvCxnSpPr>
        <p:spPr>
          <a:xfrm>
            <a:off x="-250600" y="594687"/>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60" name="Google Shape;60;p7"/>
          <p:cNvCxnSpPr/>
          <p:nvPr/>
        </p:nvCxnSpPr>
        <p:spPr>
          <a:xfrm>
            <a:off x="-41567" y="2570573"/>
            <a:ext cx="12693200" cy="0"/>
          </a:xfrm>
          <a:prstGeom prst="straightConnector1">
            <a:avLst/>
          </a:prstGeom>
          <a:noFill/>
          <a:ln w="9525" cap="flat" cmpd="sng">
            <a:solidFill>
              <a:schemeClr val="dk2"/>
            </a:solidFill>
            <a:prstDash val="dash"/>
            <a:round/>
            <a:headEnd type="none" w="med" len="med"/>
            <a:tailEnd type="none" w="med" len="med"/>
          </a:ln>
        </p:spPr>
      </p:cxnSp>
      <p:sp>
        <p:nvSpPr>
          <p:cNvPr id="61" name="Google Shape;61;p7"/>
          <p:cNvSpPr txBox="1">
            <a:spLocks noGrp="1"/>
          </p:cNvSpPr>
          <p:nvPr>
            <p:ph type="subTitle" idx="7"/>
          </p:nvPr>
        </p:nvSpPr>
        <p:spPr>
          <a:xfrm>
            <a:off x="1151467" y="4691967"/>
            <a:ext cx="20628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62" name="Google Shape;62;p7"/>
          <p:cNvSpPr txBox="1">
            <a:spLocks noGrp="1"/>
          </p:cNvSpPr>
          <p:nvPr>
            <p:ph type="title" idx="8"/>
          </p:nvPr>
        </p:nvSpPr>
        <p:spPr>
          <a:xfrm>
            <a:off x="992067" y="4176233"/>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Tree>
    <p:extLst>
      <p:ext uri="{BB962C8B-B14F-4D97-AF65-F5344CB8AC3E}">
        <p14:creationId xmlns:p14="http://schemas.microsoft.com/office/powerpoint/2010/main" val="3167610715"/>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THREE COLUMNS">
  <p:cSld name="TITLE + THREE COLUMNS">
    <p:bg>
      <p:bgPr>
        <a:solidFill>
          <a:schemeClr val="accent4"/>
        </a:solidFill>
        <a:effectLst/>
      </p:bgPr>
    </p:bg>
    <p:spTree>
      <p:nvGrpSpPr>
        <p:cNvPr id="1" name="Shape 67"/>
        <p:cNvGrpSpPr/>
        <p:nvPr/>
      </p:nvGrpSpPr>
      <p:grpSpPr>
        <a:xfrm>
          <a:off x="0" y="0"/>
          <a:ext cx="0" cy="0"/>
          <a:chOff x="0" y="0"/>
          <a:chExt cx="0" cy="0"/>
        </a:xfrm>
      </p:grpSpPr>
      <p:pic>
        <p:nvPicPr>
          <p:cNvPr id="68" name="Google Shape;68;p9"/>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69" name="Google Shape;69;p9"/>
          <p:cNvSpPr txBox="1">
            <a:spLocks noGrp="1"/>
          </p:cNvSpPr>
          <p:nvPr>
            <p:ph type="subTitle" idx="1"/>
          </p:nvPr>
        </p:nvSpPr>
        <p:spPr>
          <a:xfrm>
            <a:off x="5027817" y="4398100"/>
            <a:ext cx="21364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70" name="Google Shape;70;p9"/>
          <p:cNvSpPr txBox="1">
            <a:spLocks noGrp="1"/>
          </p:cNvSpPr>
          <p:nvPr>
            <p:ph type="title"/>
          </p:nvPr>
        </p:nvSpPr>
        <p:spPr>
          <a:xfrm>
            <a:off x="5027815" y="3978633"/>
            <a:ext cx="21364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71" name="Google Shape;71;p9"/>
          <p:cNvSpPr txBox="1">
            <a:spLocks noGrp="1"/>
          </p:cNvSpPr>
          <p:nvPr>
            <p:ph type="subTitle" idx="2"/>
          </p:nvPr>
        </p:nvSpPr>
        <p:spPr>
          <a:xfrm>
            <a:off x="7977324" y="4398100"/>
            <a:ext cx="21364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72" name="Google Shape;72;p9"/>
          <p:cNvSpPr txBox="1">
            <a:spLocks noGrp="1"/>
          </p:cNvSpPr>
          <p:nvPr>
            <p:ph type="title" idx="3"/>
          </p:nvPr>
        </p:nvSpPr>
        <p:spPr>
          <a:xfrm>
            <a:off x="7977328" y="3978633"/>
            <a:ext cx="21364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cxnSp>
        <p:nvCxnSpPr>
          <p:cNvPr id="73" name="Google Shape;73;p9"/>
          <p:cNvCxnSpPr/>
          <p:nvPr/>
        </p:nvCxnSpPr>
        <p:spPr>
          <a:xfrm>
            <a:off x="-140967" y="3433520"/>
            <a:ext cx="12693200" cy="0"/>
          </a:xfrm>
          <a:prstGeom prst="straightConnector1">
            <a:avLst/>
          </a:prstGeom>
          <a:noFill/>
          <a:ln w="9525" cap="flat" cmpd="sng">
            <a:solidFill>
              <a:schemeClr val="dk2"/>
            </a:solidFill>
            <a:prstDash val="dash"/>
            <a:round/>
            <a:headEnd type="none" w="med" len="med"/>
            <a:tailEnd type="none" w="med" len="med"/>
          </a:ln>
        </p:spPr>
      </p:cxnSp>
      <p:sp>
        <p:nvSpPr>
          <p:cNvPr id="74" name="Google Shape;74;p9"/>
          <p:cNvSpPr txBox="1">
            <a:spLocks noGrp="1"/>
          </p:cNvSpPr>
          <p:nvPr>
            <p:ph type="subTitle" idx="4"/>
          </p:nvPr>
        </p:nvSpPr>
        <p:spPr>
          <a:xfrm>
            <a:off x="2078315" y="4398100"/>
            <a:ext cx="21364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75" name="Google Shape;75;p9"/>
          <p:cNvSpPr txBox="1">
            <a:spLocks noGrp="1"/>
          </p:cNvSpPr>
          <p:nvPr>
            <p:ph type="title" idx="5"/>
          </p:nvPr>
        </p:nvSpPr>
        <p:spPr>
          <a:xfrm>
            <a:off x="2078300" y="3978633"/>
            <a:ext cx="21364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cxnSp>
        <p:nvCxnSpPr>
          <p:cNvPr id="76" name="Google Shape;76;p9"/>
          <p:cNvCxnSpPr/>
          <p:nvPr/>
        </p:nvCxnSpPr>
        <p:spPr>
          <a:xfrm>
            <a:off x="-53967" y="6502587"/>
            <a:ext cx="12693200" cy="0"/>
          </a:xfrm>
          <a:prstGeom prst="straightConnector1">
            <a:avLst/>
          </a:prstGeom>
          <a:noFill/>
          <a:ln w="9525" cap="flat" cmpd="sng">
            <a:solidFill>
              <a:schemeClr val="dk2"/>
            </a:solidFill>
            <a:prstDash val="dash"/>
            <a:round/>
            <a:headEnd type="none" w="med" len="med"/>
            <a:tailEnd type="none" w="med" len="med"/>
          </a:ln>
        </p:spPr>
      </p:cxnSp>
      <p:sp>
        <p:nvSpPr>
          <p:cNvPr id="77" name="Google Shape;77;p9"/>
          <p:cNvSpPr txBox="1">
            <a:spLocks noGrp="1"/>
          </p:cNvSpPr>
          <p:nvPr>
            <p:ph type="title" idx="6"/>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Tree>
    <p:extLst>
      <p:ext uri="{BB962C8B-B14F-4D97-AF65-F5344CB8AC3E}">
        <p14:creationId xmlns:p14="http://schemas.microsoft.com/office/powerpoint/2010/main" val="798921414"/>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DESIGN 1">
  <p:cSld name="TITLE + DESIGN 1">
    <p:bg>
      <p:bgPr>
        <a:solidFill>
          <a:schemeClr val="accent1"/>
        </a:solidFill>
        <a:effectLst/>
      </p:bgPr>
    </p:bg>
    <p:spTree>
      <p:nvGrpSpPr>
        <p:cNvPr id="1" name="Shape 78"/>
        <p:cNvGrpSpPr/>
        <p:nvPr/>
      </p:nvGrpSpPr>
      <p:grpSpPr>
        <a:xfrm>
          <a:off x="0" y="0"/>
          <a:ext cx="0" cy="0"/>
          <a:chOff x="0" y="0"/>
          <a:chExt cx="0" cy="0"/>
        </a:xfrm>
      </p:grpSpPr>
      <p:pic>
        <p:nvPicPr>
          <p:cNvPr id="79" name="Google Shape;79;p10"/>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80" name="Google Shape;80;p10"/>
          <p:cNvSpPr txBox="1">
            <a:spLocks noGrp="1"/>
          </p:cNvSpPr>
          <p:nvPr>
            <p:ph type="title"/>
          </p:nvPr>
        </p:nvSpPr>
        <p:spPr>
          <a:xfrm>
            <a:off x="1195067" y="767200"/>
            <a:ext cx="96656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algn="ctr" rtl="0">
              <a:spcBef>
                <a:spcPct val="0"/>
              </a:spcBef>
              <a:spcAft>
                <a:spcPct val="0"/>
              </a:spcAft>
              <a:buClr>
                <a:schemeClr val="dk2"/>
              </a:buClr>
              <a:buSzPts val="3600"/>
              <a:buNone/>
              <a:defRPr sz="4800">
                <a:solidFill>
                  <a:schemeClr val="dk2"/>
                </a:solidFill>
              </a:defRPr>
            </a:lvl2pPr>
            <a:lvl3pPr lvl="2" algn="ctr" rtl="0">
              <a:spcBef>
                <a:spcPct val="0"/>
              </a:spcBef>
              <a:spcAft>
                <a:spcPct val="0"/>
              </a:spcAft>
              <a:buClr>
                <a:schemeClr val="dk2"/>
              </a:buClr>
              <a:buSzPts val="3600"/>
              <a:buNone/>
              <a:defRPr sz="4800">
                <a:solidFill>
                  <a:schemeClr val="dk2"/>
                </a:solidFill>
              </a:defRPr>
            </a:lvl3pPr>
            <a:lvl4pPr lvl="3" algn="ctr" rtl="0">
              <a:spcBef>
                <a:spcPct val="0"/>
              </a:spcBef>
              <a:spcAft>
                <a:spcPct val="0"/>
              </a:spcAft>
              <a:buClr>
                <a:schemeClr val="dk2"/>
              </a:buClr>
              <a:buSzPts val="3600"/>
              <a:buNone/>
              <a:defRPr sz="4800">
                <a:solidFill>
                  <a:schemeClr val="dk2"/>
                </a:solidFill>
              </a:defRPr>
            </a:lvl4pPr>
            <a:lvl5pPr lvl="4" algn="ctr" rtl="0">
              <a:spcBef>
                <a:spcPct val="0"/>
              </a:spcBef>
              <a:spcAft>
                <a:spcPct val="0"/>
              </a:spcAft>
              <a:buClr>
                <a:schemeClr val="dk2"/>
              </a:buClr>
              <a:buSzPts val="3600"/>
              <a:buNone/>
              <a:defRPr sz="4800">
                <a:solidFill>
                  <a:schemeClr val="dk2"/>
                </a:solidFill>
              </a:defRPr>
            </a:lvl5pPr>
            <a:lvl6pPr lvl="5" algn="ctr" rtl="0">
              <a:spcBef>
                <a:spcPct val="0"/>
              </a:spcBef>
              <a:spcAft>
                <a:spcPct val="0"/>
              </a:spcAft>
              <a:buClr>
                <a:schemeClr val="dk2"/>
              </a:buClr>
              <a:buSzPts val="3600"/>
              <a:buNone/>
              <a:defRPr sz="4800">
                <a:solidFill>
                  <a:schemeClr val="dk2"/>
                </a:solidFill>
              </a:defRPr>
            </a:lvl6pPr>
            <a:lvl7pPr lvl="6" algn="ctr" rtl="0">
              <a:spcBef>
                <a:spcPct val="0"/>
              </a:spcBef>
              <a:spcAft>
                <a:spcPct val="0"/>
              </a:spcAft>
              <a:buClr>
                <a:schemeClr val="dk2"/>
              </a:buClr>
              <a:buSzPts val="3600"/>
              <a:buNone/>
              <a:defRPr sz="4800">
                <a:solidFill>
                  <a:schemeClr val="dk2"/>
                </a:solidFill>
              </a:defRPr>
            </a:lvl7pPr>
            <a:lvl8pPr lvl="7" algn="ctr" rtl="0">
              <a:spcBef>
                <a:spcPct val="0"/>
              </a:spcBef>
              <a:spcAft>
                <a:spcPct val="0"/>
              </a:spcAft>
              <a:buClr>
                <a:schemeClr val="dk2"/>
              </a:buClr>
              <a:buSzPts val="3600"/>
              <a:buNone/>
              <a:defRPr sz="4800">
                <a:solidFill>
                  <a:schemeClr val="dk2"/>
                </a:solidFill>
              </a:defRPr>
            </a:lvl8pPr>
            <a:lvl9pPr lvl="8" algn="ctr" rtl="0">
              <a:spcBef>
                <a:spcPct val="0"/>
              </a:spcBef>
              <a:spcAft>
                <a:spcPct val="0"/>
              </a:spcAft>
              <a:buClr>
                <a:schemeClr val="dk2"/>
              </a:buClr>
              <a:buSzPts val="3600"/>
              <a:buNone/>
              <a:defRPr sz="4800">
                <a:solidFill>
                  <a:schemeClr val="dk2"/>
                </a:solidFill>
              </a:defRPr>
            </a:lvl9pPr>
          </a:lstStyle>
          <a:p>
            <a:endParaRPr/>
          </a:p>
        </p:txBody>
      </p:sp>
      <p:cxnSp>
        <p:nvCxnSpPr>
          <p:cNvPr id="81" name="Google Shape;81;p10"/>
          <p:cNvCxnSpPr/>
          <p:nvPr/>
        </p:nvCxnSpPr>
        <p:spPr>
          <a:xfrm>
            <a:off x="-250600" y="594687"/>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82" name="Google Shape;82;p10"/>
          <p:cNvCxnSpPr/>
          <p:nvPr/>
        </p:nvCxnSpPr>
        <p:spPr>
          <a:xfrm>
            <a:off x="-169333" y="1832800"/>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4006244815"/>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 DESIGN 2">
  <p:cSld name="TITLE + DESIGN 2">
    <p:bg>
      <p:bgPr>
        <a:solidFill>
          <a:schemeClr val="accent5"/>
        </a:solidFill>
        <a:effectLst/>
      </p:bgPr>
    </p:bg>
    <p:spTree>
      <p:nvGrpSpPr>
        <p:cNvPr id="1" name="Shape 83"/>
        <p:cNvGrpSpPr/>
        <p:nvPr/>
      </p:nvGrpSpPr>
      <p:grpSpPr>
        <a:xfrm>
          <a:off x="0" y="0"/>
          <a:ext cx="0" cy="0"/>
          <a:chOff x="0" y="0"/>
          <a:chExt cx="0" cy="0"/>
        </a:xfrm>
      </p:grpSpPr>
      <p:pic>
        <p:nvPicPr>
          <p:cNvPr id="84" name="Google Shape;84;p11"/>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85" name="Google Shape;85;p11"/>
          <p:cNvSpPr txBox="1">
            <a:spLocks noGrp="1"/>
          </p:cNvSpPr>
          <p:nvPr>
            <p:ph type="title"/>
          </p:nvPr>
        </p:nvSpPr>
        <p:spPr>
          <a:xfrm>
            <a:off x="1195067" y="767200"/>
            <a:ext cx="2950000" cy="1122400"/>
          </a:xfrm>
          <a:prstGeom prst="rect">
            <a:avLst/>
          </a:prstGeom>
        </p:spPr>
        <p:txBody>
          <a:bodyPr spcFirstLastPara="1" wrap="square" lIns="91425" tIns="91425" rIns="91425" bIns="91425" anchor="t" anchorCtr="0">
            <a:noAutofit/>
          </a:bodyPr>
          <a:lstStyle>
            <a:lvl1pPr lvl="0"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cxnSp>
        <p:nvCxnSpPr>
          <p:cNvPr id="86" name="Google Shape;86;p11"/>
          <p:cNvCxnSpPr/>
          <p:nvPr/>
        </p:nvCxnSpPr>
        <p:spPr>
          <a:xfrm rot="10800000" flipH="1">
            <a:off x="841000" y="-46533"/>
            <a:ext cx="0" cy="6913200"/>
          </a:xfrm>
          <a:prstGeom prst="straightConnector1">
            <a:avLst/>
          </a:prstGeom>
          <a:noFill/>
          <a:ln w="9525" cap="flat" cmpd="sng">
            <a:solidFill>
              <a:schemeClr val="dk2"/>
            </a:solidFill>
            <a:prstDash val="dash"/>
            <a:round/>
            <a:headEnd type="none" w="med" len="med"/>
            <a:tailEnd type="none" w="med" len="med"/>
          </a:ln>
        </p:spPr>
      </p:cxnSp>
      <p:cxnSp>
        <p:nvCxnSpPr>
          <p:cNvPr id="87" name="Google Shape;87;p11"/>
          <p:cNvCxnSpPr/>
          <p:nvPr/>
        </p:nvCxnSpPr>
        <p:spPr>
          <a:xfrm rot="10800000" flipH="1">
            <a:off x="4361000" y="-46533"/>
            <a:ext cx="0" cy="691320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1309952271"/>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 DESIGN 3">
  <p:cSld name="TITLE + DESIGN 3">
    <p:bg>
      <p:bgPr>
        <a:solidFill>
          <a:schemeClr val="accent6"/>
        </a:solidFill>
        <a:effectLst/>
      </p:bgPr>
    </p:bg>
    <p:spTree>
      <p:nvGrpSpPr>
        <p:cNvPr id="1" name="Shape 88"/>
        <p:cNvGrpSpPr/>
        <p:nvPr/>
      </p:nvGrpSpPr>
      <p:grpSpPr>
        <a:xfrm>
          <a:off x="0" y="0"/>
          <a:ext cx="0" cy="0"/>
          <a:chOff x="0" y="0"/>
          <a:chExt cx="0" cy="0"/>
        </a:xfrm>
      </p:grpSpPr>
      <p:pic>
        <p:nvPicPr>
          <p:cNvPr id="89" name="Google Shape;89;p12"/>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90" name="Google Shape;90;p12"/>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cxnSp>
        <p:nvCxnSpPr>
          <p:cNvPr id="91" name="Google Shape;91;p12"/>
          <p:cNvCxnSpPr/>
          <p:nvPr/>
        </p:nvCxnSpPr>
        <p:spPr>
          <a:xfrm>
            <a:off x="-250600" y="300307"/>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2023586519"/>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 DESIGN 4">
  <p:cSld name="TITLE + DESIGN 4">
    <p:bg>
      <p:bgPr>
        <a:solidFill>
          <a:schemeClr val="accent3"/>
        </a:solidFill>
        <a:effectLst/>
      </p:bgPr>
    </p:bg>
    <p:spTree>
      <p:nvGrpSpPr>
        <p:cNvPr id="1" name="Shape 92"/>
        <p:cNvGrpSpPr/>
        <p:nvPr/>
      </p:nvGrpSpPr>
      <p:grpSpPr>
        <a:xfrm>
          <a:off x="0" y="0"/>
          <a:ext cx="0" cy="0"/>
          <a:chOff x="0" y="0"/>
          <a:chExt cx="0" cy="0"/>
        </a:xfrm>
      </p:grpSpPr>
      <p:pic>
        <p:nvPicPr>
          <p:cNvPr id="93" name="Google Shape;93;p13"/>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94" name="Google Shape;94;p13"/>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Tree>
    <p:extLst>
      <p:ext uri="{BB962C8B-B14F-4D97-AF65-F5344CB8AC3E}">
        <p14:creationId xmlns:p14="http://schemas.microsoft.com/office/powerpoint/2010/main" val="2123271253"/>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Autofit/>
          </a:bodyPr>
          <a:lstStyle>
            <a:lvl1pPr lvl="0">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1pPr>
            <a:lvl2pPr lvl="1">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2pPr>
            <a:lvl3pPr lvl="2">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3pPr>
            <a:lvl4pPr lvl="3">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4pPr>
            <a:lvl5pPr lvl="4">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5pPr>
            <a:lvl6pPr lvl="5">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6pPr>
            <a:lvl7pPr lvl="6">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7pPr>
            <a:lvl8pPr lvl="7">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8pPr>
            <a:lvl9pPr lvl="8">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ct val="0"/>
              </a:spcBef>
              <a:spcAft>
                <a:spcPct val="0"/>
              </a:spcAft>
              <a:buClr>
                <a:schemeClr val="dk1"/>
              </a:buClr>
              <a:buSzPts val="1800"/>
              <a:buFont typeface="Space Mono"/>
              <a:buChar char="●"/>
              <a:defRPr sz="1800">
                <a:solidFill>
                  <a:schemeClr val="dk1"/>
                </a:solidFill>
                <a:latin typeface="Space Mono"/>
                <a:ea typeface="Space Mono"/>
                <a:cs typeface="Space Mono"/>
                <a:sym typeface="Space Mono"/>
              </a:defRPr>
            </a:lvl1pPr>
            <a:lvl2pPr marL="914400" lvl="1"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2pPr>
            <a:lvl3pPr marL="1371600" lvl="2"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3pPr>
            <a:lvl4pPr marL="1828800" lvl="3"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4pPr>
            <a:lvl5pPr marL="2286000" lvl="4"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5pPr>
            <a:lvl6pPr marL="2743200" lvl="5"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6pPr>
            <a:lvl7pPr marL="3200400" lvl="6"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7pPr>
            <a:lvl8pPr marL="3657600" lvl="7"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8pPr>
            <a:lvl9pPr marL="4114800" lvl="8" indent="-317500">
              <a:lnSpc>
                <a:spcPct val="115000"/>
              </a:lnSpc>
              <a:spcBef>
                <a:spcPts val="1600"/>
              </a:spcBef>
              <a:spcAft>
                <a:spcPts val="1600"/>
              </a:spcAft>
              <a:buClr>
                <a:schemeClr val="dk1"/>
              </a:buClr>
              <a:buSzPts val="1400"/>
              <a:buFont typeface="Space Mono"/>
              <a:buChar char="■"/>
              <a:defRPr>
                <a:solidFill>
                  <a:schemeClr val="dk1"/>
                </a:solidFill>
                <a:latin typeface="Space Mono"/>
                <a:ea typeface="Space Mono"/>
                <a:cs typeface="Space Mono"/>
                <a:sym typeface="Space Mono"/>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lgn="r">
              <a:buNone/>
              <a:defRPr sz="1333">
                <a:solidFill>
                  <a:schemeClr val="dk2"/>
                </a:solidFill>
              </a:defRPr>
            </a:lvl1pPr>
            <a:lvl2pPr lvl="1" algn="r">
              <a:buNone/>
              <a:defRPr sz="1333">
                <a:solidFill>
                  <a:schemeClr val="dk2"/>
                </a:solidFill>
              </a:defRPr>
            </a:lvl2pPr>
            <a:lvl3pPr lvl="2" algn="r">
              <a:buNone/>
              <a:defRPr sz="1333">
                <a:solidFill>
                  <a:schemeClr val="dk2"/>
                </a:solidFill>
              </a:defRPr>
            </a:lvl3pPr>
            <a:lvl4pPr lvl="3" algn="r">
              <a:buNone/>
              <a:defRPr sz="1333">
                <a:solidFill>
                  <a:schemeClr val="dk2"/>
                </a:solidFill>
              </a:defRPr>
            </a:lvl4pPr>
            <a:lvl5pPr lvl="4" algn="r">
              <a:buNone/>
              <a:defRPr sz="1333">
                <a:solidFill>
                  <a:schemeClr val="dk2"/>
                </a:solidFill>
              </a:defRPr>
            </a:lvl5pPr>
            <a:lvl6pPr lvl="5" algn="r">
              <a:buNone/>
              <a:defRPr sz="1333">
                <a:solidFill>
                  <a:schemeClr val="dk2"/>
                </a:solidFill>
              </a:defRPr>
            </a:lvl6pPr>
            <a:lvl7pPr lvl="6" algn="r">
              <a:buNone/>
              <a:defRPr sz="1333">
                <a:solidFill>
                  <a:schemeClr val="dk2"/>
                </a:solidFill>
              </a:defRPr>
            </a:lvl7pPr>
            <a:lvl8pPr lvl="7" algn="r">
              <a:buNone/>
              <a:defRPr sz="1333">
                <a:solidFill>
                  <a:schemeClr val="dk2"/>
                </a:solidFill>
              </a:defRPr>
            </a:lvl8pPr>
            <a:lvl9pPr lvl="8" algn="r">
              <a:buNone/>
              <a:defRPr sz="1333">
                <a:solidFill>
                  <a:schemeClr val="dk2"/>
                </a:solidFill>
              </a:defRPr>
            </a:lvl9pPr>
          </a:lstStyle>
          <a:p>
            <a:pPr marL="0" marR="0" lvl="0" indent="0" algn="r" defTabSz="914400" rtl="0" eaLnBrk="1" fontAlgn="auto" latinLnBrk="0" hangingPunct="1">
              <a:lnSpc>
                <a:spcPct val="100000"/>
              </a:lnSpc>
              <a:spcBef>
                <a:spcPct val="0"/>
              </a:spcBef>
              <a:spcAft>
                <a:spcPct val="0"/>
              </a:spcAft>
              <a:buClrTx/>
              <a:buSzTx/>
              <a:buFontTx/>
              <a:buNone/>
              <a:defRPr/>
            </a:pPr>
            <a:fld id="{00000000-1234-1234-1234-123412341234}" type="slidenum">
              <a:rPr kumimoji="0" lang="en" sz="1333" b="0" i="0" u="none" strike="noStrike" kern="1200" cap="none" spc="0" normalizeH="0" baseline="0" noProof="0" smtClean="0">
                <a:ln>
                  <a:noFill/>
                </a:ln>
                <a:solidFill>
                  <a:srgbClr val="FFEDD9"/>
                </a:solidFill>
                <a:effectLst/>
                <a:uLnTx/>
                <a:uFillTx/>
                <a:latin typeface="Arial"/>
                <a:ea typeface="+mn-ea"/>
                <a:cs typeface="+mn-cs"/>
              </a:rPr>
              <a:pPr marL="0" marR="0" lvl="0" indent="0" algn="r" defTabSz="914400" rtl="0" eaLnBrk="1" fontAlgn="auto" latinLnBrk="0" hangingPunct="1">
                <a:lnSpc>
                  <a:spcPct val="100000"/>
                </a:lnSpc>
                <a:spcBef>
                  <a:spcPct val="0"/>
                </a:spcBef>
                <a:spcAft>
                  <a:spcPct val="0"/>
                </a:spcAft>
                <a:buClrTx/>
                <a:buSzTx/>
                <a:buFontTx/>
                <a:buNone/>
                <a:defRPr/>
              </a:pPr>
              <a:t>‹#›</a:t>
            </a:fld>
            <a:endParaRPr kumimoji="0" lang="en" sz="1333" b="0" i="0" u="none" strike="noStrike" kern="1200" cap="none" spc="0" normalizeH="0" baseline="0" noProof="0">
              <a:ln>
                <a:noFill/>
              </a:ln>
              <a:solidFill>
                <a:srgbClr val="FFEDD9"/>
              </a:solidFill>
              <a:effectLst/>
              <a:uLnTx/>
              <a:uFillTx/>
              <a:latin typeface="Arial"/>
              <a:ea typeface="+mn-ea"/>
              <a:cs typeface="+mn-cs"/>
            </a:endParaRPr>
          </a:p>
        </p:txBody>
      </p:sp>
    </p:spTree>
    <p:extLst>
      <p:ext uri="{BB962C8B-B14F-4D97-AF65-F5344CB8AC3E}">
        <p14:creationId xmlns:p14="http://schemas.microsoft.com/office/powerpoint/2010/main" val="2722846093"/>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5"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 id="2147483677" r:id="rId15"/>
    <p:sldLayoutId id="2147483678" r:id="rId16"/>
    <p:sldLayoutId id="2147483679" r:id="rId17"/>
    <p:sldLayoutId id="2147483680" r:id="rId18"/>
    <p:sldLayoutId id="2147483681" r:id="rId19"/>
    <p:sldLayoutId id="2147483682" r:id="rId20"/>
    <p:sldLayoutId id="2147483683" r:id="rId21"/>
    <p:sldLayoutId id="2147483684" r:id="rId22"/>
    <p:sldLayoutId id="2147483685" r:id="rId23"/>
    <p:sldLayoutId id="2147483686" r:id="rId24"/>
    <p:sldLayoutId id="2147483687" r:id="rId25"/>
    <p:sldLayoutId id="2147483688" r:id="rId26"/>
    <p:sldLayoutId id="2147483689" r:id="rId27"/>
  </p:sldLayoutIdLst>
  <p:transition/>
  <p:txStyles>
    <p:titleStyle>
      <a:defPPr marR="0" lvl="0" algn="l" rtl="0">
        <a:lnSpc>
          <a:spcPct val="100000"/>
        </a:lnSpc>
        <a:spcBef>
          <a:spcPct val="0"/>
        </a:spcBef>
        <a:spcAft>
          <a:spcPct val="0"/>
        </a:spcAft>
      </a:defPPr>
      <a:lvl1pPr marR="0" lvl="0"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ct val="0"/>
        </a:spcBef>
        <a:spcAft>
          <a:spcPct val="0"/>
        </a:spcAft>
      </a:defPPr>
      <a:lvl1pPr marR="0" lvl="0"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ct val="0"/>
        </a:spcBef>
        <a:spcAft>
          <a:spcPct val="0"/>
        </a:spcAft>
      </a:defPPr>
      <a:lvl1pPr marR="0" lvl="0"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4.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Google Shape;262;p40"/>
          <p:cNvSpPr/>
          <p:nvPr/>
        </p:nvSpPr>
        <p:spPr>
          <a:xfrm>
            <a:off x="4994977" y="299491"/>
            <a:ext cx="2358800" cy="2358800"/>
          </a:xfrm>
          <a:prstGeom prst="ellipse">
            <a:avLst/>
          </a:prstGeom>
          <a:solidFill>
            <a:schemeClr val="dk2"/>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sz="2400" b="0" i="0" u="none" strike="noStrike" kern="1200" cap="none" spc="0" normalizeH="0" baseline="0" noProof="0">
              <a:ln>
                <a:noFill/>
              </a:ln>
              <a:solidFill>
                <a:srgbClr val="242424"/>
              </a:solidFill>
              <a:effectLst/>
              <a:uLnTx/>
              <a:uFillTx/>
              <a:latin typeface="Arial"/>
              <a:ea typeface="+mn-ea"/>
              <a:cs typeface="+mn-cs"/>
            </a:endParaRPr>
          </a:p>
        </p:txBody>
      </p:sp>
      <p:sp>
        <p:nvSpPr>
          <p:cNvPr id="10" name="Google Shape;263;p40"/>
          <p:cNvSpPr/>
          <p:nvPr/>
        </p:nvSpPr>
        <p:spPr>
          <a:xfrm>
            <a:off x="5119777" y="424291"/>
            <a:ext cx="2109200" cy="2109200"/>
          </a:xfrm>
          <a:prstGeom prst="ellipse">
            <a:avLst/>
          </a:prstGeom>
          <a:noFill/>
          <a:ln w="9525" cap="flat" cmpd="sng">
            <a:solidFill>
              <a:schemeClr val="accent4"/>
            </a:solidFill>
            <a:prstDash val="dash"/>
            <a:round/>
            <a:headEnd type="none" w="sm" len="sm"/>
            <a:tailEnd type="none" w="sm" len="sm"/>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sz="2400" b="0" i="0" u="none" strike="noStrike" kern="1200" cap="none" spc="0" normalizeH="0" baseline="0" noProof="0">
              <a:ln>
                <a:noFill/>
              </a:ln>
              <a:solidFill>
                <a:srgbClr val="242424"/>
              </a:solidFill>
              <a:effectLst/>
              <a:uLnTx/>
              <a:uFillTx/>
              <a:latin typeface="Arial"/>
              <a:ea typeface="+mn-ea"/>
              <a:cs typeface="+mn-cs"/>
            </a:endParaRPr>
          </a:p>
        </p:txBody>
      </p:sp>
      <p:sp>
        <p:nvSpPr>
          <p:cNvPr id="11" name="Google Shape;264;p40"/>
          <p:cNvSpPr txBox="1">
            <a:spLocks noGrp="1"/>
          </p:cNvSpPr>
          <p:nvPr>
            <p:ph type="ctrTitle"/>
          </p:nvPr>
        </p:nvSpPr>
        <p:spPr>
          <a:xfrm>
            <a:off x="0" y="2187305"/>
            <a:ext cx="12192000" cy="1583524"/>
          </a:xfrm>
          <a:prstGeom prst="rect">
            <a:avLst/>
          </a:prstGeom>
        </p:spPr>
        <p:txBody>
          <a:bodyPr spcFirstLastPara="1" wrap="square" lIns="121900" tIns="121900" rIns="121900" bIns="121900" anchor="b" anchorCtr="0">
            <a:noAutofit/>
          </a:bodyPr>
          <a:lstStyle/>
          <a:p>
            <a:pPr>
              <a:defRPr b="0" i="0"/>
            </a:pPr>
            <a:r>
              <a:rPr lang="1036" sz="4800"/>
              <a:t>Évaluations pratiques et de précision de la SCH</a:t>
            </a:r>
            <a:endParaRPr sz="4800"/>
          </a:p>
        </p:txBody>
      </p:sp>
      <p:grpSp>
        <p:nvGrpSpPr>
          <p:cNvPr id="12" name="Google Shape;265;p40"/>
          <p:cNvGrpSpPr/>
          <p:nvPr/>
        </p:nvGrpSpPr>
        <p:grpSpPr>
          <a:xfrm>
            <a:off x="5615502" y="903002"/>
            <a:ext cx="1117732" cy="1151759"/>
            <a:chOff x="-17896149" y="3709300"/>
            <a:chExt cx="305625" cy="305625"/>
          </a:xfrm>
        </p:grpSpPr>
        <p:sp>
          <p:nvSpPr>
            <p:cNvPr id="13" name="Google Shape;266;p40"/>
            <p:cNvSpPr/>
            <p:nvPr/>
          </p:nvSpPr>
          <p:spPr>
            <a:xfrm>
              <a:off x="-17896149" y="3709300"/>
              <a:ext cx="54375" cy="77200"/>
            </a:xfrm>
            <a:custGeom>
              <a:avLst/>
              <a:gdLst/>
              <a:ahLst/>
              <a:cxnLst/>
              <a:rect l="l" t="t" r="r" b="b"/>
              <a:pathLst>
                <a:path w="2175" h="3088" extrusionOk="0">
                  <a:moveTo>
                    <a:pt x="1072" y="0"/>
                  </a:moveTo>
                  <a:cubicBezTo>
                    <a:pt x="473" y="0"/>
                    <a:pt x="1" y="473"/>
                    <a:pt x="1" y="1072"/>
                  </a:cubicBezTo>
                  <a:cubicBezTo>
                    <a:pt x="1" y="1670"/>
                    <a:pt x="473" y="2143"/>
                    <a:pt x="1072" y="2143"/>
                  </a:cubicBezTo>
                  <a:lnTo>
                    <a:pt x="1103" y="2143"/>
                  </a:lnTo>
                  <a:lnTo>
                    <a:pt x="1513" y="3088"/>
                  </a:lnTo>
                  <a:cubicBezTo>
                    <a:pt x="1702" y="3025"/>
                    <a:pt x="1891" y="2930"/>
                    <a:pt x="2080" y="2899"/>
                  </a:cubicBezTo>
                  <a:lnTo>
                    <a:pt x="2175" y="2899"/>
                  </a:lnTo>
                  <a:lnTo>
                    <a:pt x="1765" y="1859"/>
                  </a:lnTo>
                  <a:cubicBezTo>
                    <a:pt x="2017" y="1670"/>
                    <a:pt x="2143" y="1387"/>
                    <a:pt x="2143" y="1072"/>
                  </a:cubicBezTo>
                  <a:cubicBezTo>
                    <a:pt x="2143" y="473"/>
                    <a:pt x="1671" y="0"/>
                    <a:pt x="1072" y="0"/>
                  </a:cubicBezTo>
                  <a:close/>
                </a:path>
              </a:pathLst>
            </a:custGeom>
            <a:solidFill>
              <a:srgbClr val="5F7D95"/>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sz="2400" b="0" i="0" u="none" strike="noStrike" kern="1200" cap="none" spc="0" normalizeH="0" baseline="0" noProof="0">
                <a:ln>
                  <a:noFill/>
                </a:ln>
                <a:solidFill>
                  <a:srgbClr val="242424"/>
                </a:solidFill>
                <a:effectLst/>
                <a:uLnTx/>
                <a:uFillTx/>
                <a:latin typeface="Arial"/>
                <a:ea typeface="+mn-ea"/>
                <a:cs typeface="+mn-cs"/>
              </a:endParaRPr>
            </a:p>
          </p:txBody>
        </p:sp>
        <p:sp>
          <p:nvSpPr>
            <p:cNvPr id="14" name="Google Shape;267;p40"/>
            <p:cNvSpPr/>
            <p:nvPr/>
          </p:nvSpPr>
          <p:spPr>
            <a:xfrm>
              <a:off x="-17877250" y="3801075"/>
              <a:ext cx="286725" cy="213850"/>
            </a:xfrm>
            <a:custGeom>
              <a:avLst/>
              <a:gdLst/>
              <a:ahLst/>
              <a:cxnLst/>
              <a:rect l="l" t="t" r="r" b="b"/>
              <a:pathLst>
                <a:path w="11469" h="8554" extrusionOk="0">
                  <a:moveTo>
                    <a:pt x="1765" y="1339"/>
                  </a:moveTo>
                  <a:cubicBezTo>
                    <a:pt x="1954" y="1339"/>
                    <a:pt x="2112" y="1496"/>
                    <a:pt x="2112" y="1717"/>
                  </a:cubicBezTo>
                  <a:cubicBezTo>
                    <a:pt x="2112" y="1906"/>
                    <a:pt x="1954" y="2063"/>
                    <a:pt x="1765" y="2063"/>
                  </a:cubicBezTo>
                  <a:cubicBezTo>
                    <a:pt x="1576" y="2063"/>
                    <a:pt x="1419" y="1906"/>
                    <a:pt x="1419" y="1717"/>
                  </a:cubicBezTo>
                  <a:cubicBezTo>
                    <a:pt x="1419" y="1496"/>
                    <a:pt x="1576" y="1339"/>
                    <a:pt x="1765" y="1339"/>
                  </a:cubicBezTo>
                  <a:close/>
                  <a:moveTo>
                    <a:pt x="1829" y="0"/>
                  </a:moveTo>
                  <a:cubicBezTo>
                    <a:pt x="913" y="0"/>
                    <a:pt x="1" y="710"/>
                    <a:pt x="1" y="1811"/>
                  </a:cubicBezTo>
                  <a:lnTo>
                    <a:pt x="1" y="5308"/>
                  </a:lnTo>
                  <a:cubicBezTo>
                    <a:pt x="1" y="7104"/>
                    <a:pt x="1450" y="8553"/>
                    <a:pt x="3214" y="8553"/>
                  </a:cubicBezTo>
                  <a:lnTo>
                    <a:pt x="11091" y="8553"/>
                  </a:lnTo>
                  <a:cubicBezTo>
                    <a:pt x="11311" y="8553"/>
                    <a:pt x="11469" y="8396"/>
                    <a:pt x="11469" y="8207"/>
                  </a:cubicBezTo>
                  <a:cubicBezTo>
                    <a:pt x="11411" y="8061"/>
                    <a:pt x="11325" y="7566"/>
                    <a:pt x="11338" y="7566"/>
                  </a:cubicBezTo>
                  <a:lnTo>
                    <a:pt x="11338" y="7566"/>
                  </a:lnTo>
                  <a:cubicBezTo>
                    <a:pt x="11338" y="7566"/>
                    <a:pt x="11338" y="7566"/>
                    <a:pt x="11338" y="7566"/>
                  </a:cubicBezTo>
                  <a:lnTo>
                    <a:pt x="11338" y="7566"/>
                  </a:lnTo>
                  <a:cubicBezTo>
                    <a:pt x="11340" y="7574"/>
                    <a:pt x="11341" y="7580"/>
                    <a:pt x="11342" y="7580"/>
                  </a:cubicBezTo>
                  <a:cubicBezTo>
                    <a:pt x="11343" y="7580"/>
                    <a:pt x="11343" y="7579"/>
                    <a:pt x="11343" y="7577"/>
                  </a:cubicBezTo>
                  <a:cubicBezTo>
                    <a:pt x="11333" y="7529"/>
                    <a:pt x="11329" y="7513"/>
                    <a:pt x="11329" y="7513"/>
                  </a:cubicBezTo>
                  <a:lnTo>
                    <a:pt x="11329" y="7513"/>
                  </a:lnTo>
                  <a:cubicBezTo>
                    <a:pt x="11328" y="7513"/>
                    <a:pt x="11330" y="7523"/>
                    <a:pt x="11332" y="7534"/>
                  </a:cubicBezTo>
                  <a:lnTo>
                    <a:pt x="11332" y="7534"/>
                  </a:lnTo>
                  <a:cubicBezTo>
                    <a:pt x="11201" y="7046"/>
                    <a:pt x="10923" y="6591"/>
                    <a:pt x="10555" y="6285"/>
                  </a:cubicBezTo>
                  <a:cubicBezTo>
                    <a:pt x="9893" y="6789"/>
                    <a:pt x="9043" y="7073"/>
                    <a:pt x="8192" y="7073"/>
                  </a:cubicBezTo>
                  <a:cubicBezTo>
                    <a:pt x="7090" y="7073"/>
                    <a:pt x="6050" y="6506"/>
                    <a:pt x="5514" y="5655"/>
                  </a:cubicBezTo>
                  <a:lnTo>
                    <a:pt x="5514" y="5592"/>
                  </a:lnTo>
                  <a:cubicBezTo>
                    <a:pt x="5483" y="5592"/>
                    <a:pt x="5420" y="5655"/>
                    <a:pt x="5388" y="5655"/>
                  </a:cubicBezTo>
                  <a:lnTo>
                    <a:pt x="4632" y="5655"/>
                  </a:lnTo>
                  <a:cubicBezTo>
                    <a:pt x="4065" y="5655"/>
                    <a:pt x="3592" y="5182"/>
                    <a:pt x="3592" y="4584"/>
                  </a:cubicBezTo>
                  <a:lnTo>
                    <a:pt x="3592" y="1748"/>
                  </a:lnTo>
                  <a:cubicBezTo>
                    <a:pt x="3592" y="1433"/>
                    <a:pt x="3498" y="1150"/>
                    <a:pt x="3340" y="929"/>
                  </a:cubicBezTo>
                  <a:cubicBezTo>
                    <a:pt x="2987" y="283"/>
                    <a:pt x="2407" y="0"/>
                    <a:pt x="1829" y="0"/>
                  </a:cubicBezTo>
                  <a:close/>
                </a:path>
              </a:pathLst>
            </a:custGeom>
            <a:solidFill>
              <a:srgbClr val="5F7D95"/>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sz="2400" b="0" i="0" u="none" strike="noStrike" kern="1200" cap="none" spc="0" normalizeH="0" baseline="0" noProof="0">
                <a:ln>
                  <a:noFill/>
                </a:ln>
                <a:solidFill>
                  <a:srgbClr val="242424"/>
                </a:solidFill>
                <a:effectLst/>
                <a:uLnTx/>
                <a:uFillTx/>
                <a:latin typeface="Arial"/>
                <a:ea typeface="+mn-ea"/>
                <a:cs typeface="+mn-cs"/>
              </a:endParaRPr>
            </a:p>
          </p:txBody>
        </p:sp>
        <p:sp>
          <p:nvSpPr>
            <p:cNvPr id="15" name="Google Shape;268;p40"/>
            <p:cNvSpPr/>
            <p:nvPr/>
          </p:nvSpPr>
          <p:spPr>
            <a:xfrm>
              <a:off x="-17783501" y="3763075"/>
              <a:ext cx="191400" cy="194350"/>
            </a:xfrm>
            <a:custGeom>
              <a:avLst/>
              <a:gdLst/>
              <a:ahLst/>
              <a:cxnLst/>
              <a:rect l="l" t="t" r="r" b="b"/>
              <a:pathLst>
                <a:path w="7656" h="7774" extrusionOk="0">
                  <a:moveTo>
                    <a:pt x="3368" y="1"/>
                  </a:moveTo>
                  <a:cubicBezTo>
                    <a:pt x="3223" y="1"/>
                    <a:pt x="3077" y="8"/>
                    <a:pt x="2930" y="23"/>
                  </a:cubicBezTo>
                  <a:cubicBezTo>
                    <a:pt x="1764" y="149"/>
                    <a:pt x="693" y="779"/>
                    <a:pt x="0" y="1725"/>
                  </a:cubicBezTo>
                  <a:cubicBezTo>
                    <a:pt x="315" y="2166"/>
                    <a:pt x="504" y="2670"/>
                    <a:pt x="504" y="3237"/>
                  </a:cubicBezTo>
                  <a:lnTo>
                    <a:pt x="504" y="6041"/>
                  </a:lnTo>
                  <a:cubicBezTo>
                    <a:pt x="504" y="6261"/>
                    <a:pt x="662" y="6419"/>
                    <a:pt x="851" y="6419"/>
                  </a:cubicBezTo>
                  <a:lnTo>
                    <a:pt x="1418" y="6419"/>
                  </a:lnTo>
                  <a:cubicBezTo>
                    <a:pt x="1418" y="6419"/>
                    <a:pt x="1418" y="6356"/>
                    <a:pt x="1386" y="6356"/>
                  </a:cubicBezTo>
                  <a:cubicBezTo>
                    <a:pt x="1260" y="6041"/>
                    <a:pt x="1197" y="5694"/>
                    <a:pt x="1197" y="5348"/>
                  </a:cubicBezTo>
                  <a:lnTo>
                    <a:pt x="1197" y="4749"/>
                  </a:lnTo>
                  <a:cubicBezTo>
                    <a:pt x="1197" y="3363"/>
                    <a:pt x="2268" y="2197"/>
                    <a:pt x="3560" y="2166"/>
                  </a:cubicBezTo>
                  <a:cubicBezTo>
                    <a:pt x="3634" y="2159"/>
                    <a:pt x="3707" y="2156"/>
                    <a:pt x="3779" y="2156"/>
                  </a:cubicBezTo>
                  <a:cubicBezTo>
                    <a:pt x="4417" y="2156"/>
                    <a:pt x="4997" y="2403"/>
                    <a:pt x="5450" y="2827"/>
                  </a:cubicBezTo>
                  <a:cubicBezTo>
                    <a:pt x="5986" y="3300"/>
                    <a:pt x="6238" y="3930"/>
                    <a:pt x="6238" y="4623"/>
                  </a:cubicBezTo>
                  <a:lnTo>
                    <a:pt x="6238" y="5001"/>
                  </a:lnTo>
                  <a:cubicBezTo>
                    <a:pt x="6238" y="5789"/>
                    <a:pt x="5639" y="6419"/>
                    <a:pt x="4852" y="6419"/>
                  </a:cubicBezTo>
                  <a:cubicBezTo>
                    <a:pt x="4064" y="6419"/>
                    <a:pt x="3371" y="5789"/>
                    <a:pt x="3371" y="5001"/>
                  </a:cubicBezTo>
                  <a:lnTo>
                    <a:pt x="3371" y="4623"/>
                  </a:lnTo>
                  <a:cubicBezTo>
                    <a:pt x="3371" y="4434"/>
                    <a:pt x="3529" y="4276"/>
                    <a:pt x="3749" y="4276"/>
                  </a:cubicBezTo>
                  <a:cubicBezTo>
                    <a:pt x="3938" y="4276"/>
                    <a:pt x="4096" y="4434"/>
                    <a:pt x="4096" y="4623"/>
                  </a:cubicBezTo>
                  <a:lnTo>
                    <a:pt x="4096" y="5001"/>
                  </a:lnTo>
                  <a:cubicBezTo>
                    <a:pt x="4096" y="5379"/>
                    <a:pt x="4442" y="5694"/>
                    <a:pt x="4852" y="5694"/>
                  </a:cubicBezTo>
                  <a:cubicBezTo>
                    <a:pt x="5230" y="5694"/>
                    <a:pt x="5545" y="5379"/>
                    <a:pt x="5545" y="5001"/>
                  </a:cubicBezTo>
                  <a:lnTo>
                    <a:pt x="5545" y="4623"/>
                  </a:lnTo>
                  <a:cubicBezTo>
                    <a:pt x="5545" y="4119"/>
                    <a:pt x="5356" y="3678"/>
                    <a:pt x="5009" y="3331"/>
                  </a:cubicBezTo>
                  <a:cubicBezTo>
                    <a:pt x="4631" y="2985"/>
                    <a:pt x="4127" y="2827"/>
                    <a:pt x="3655" y="2827"/>
                  </a:cubicBezTo>
                  <a:cubicBezTo>
                    <a:pt x="2709" y="2859"/>
                    <a:pt x="1953" y="3741"/>
                    <a:pt x="1953" y="4717"/>
                  </a:cubicBezTo>
                  <a:lnTo>
                    <a:pt x="1953" y="5316"/>
                  </a:lnTo>
                  <a:cubicBezTo>
                    <a:pt x="1953" y="5946"/>
                    <a:pt x="2205" y="6576"/>
                    <a:pt x="2583" y="6954"/>
                  </a:cubicBezTo>
                  <a:cubicBezTo>
                    <a:pt x="3056" y="7458"/>
                    <a:pt x="3749" y="7773"/>
                    <a:pt x="4474" y="7773"/>
                  </a:cubicBezTo>
                  <a:cubicBezTo>
                    <a:pt x="5104" y="7773"/>
                    <a:pt x="5702" y="7584"/>
                    <a:pt x="6175" y="7269"/>
                  </a:cubicBezTo>
                  <a:cubicBezTo>
                    <a:pt x="7089" y="6734"/>
                    <a:pt x="7656" y="5726"/>
                    <a:pt x="7656" y="4560"/>
                  </a:cubicBezTo>
                  <a:lnTo>
                    <a:pt x="7656" y="4213"/>
                  </a:lnTo>
                  <a:cubicBezTo>
                    <a:pt x="7656" y="3111"/>
                    <a:pt x="7152" y="1914"/>
                    <a:pt x="6238" y="1126"/>
                  </a:cubicBezTo>
                  <a:cubicBezTo>
                    <a:pt x="5461" y="405"/>
                    <a:pt x="4440" y="1"/>
                    <a:pt x="3368" y="1"/>
                  </a:cubicBezTo>
                  <a:close/>
                </a:path>
              </a:pathLst>
            </a:custGeom>
            <a:solidFill>
              <a:srgbClr val="5F7D95"/>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sz="2400" b="0" i="0" u="none" strike="noStrike" kern="1200" cap="none" spc="0" normalizeH="0" baseline="0" noProof="0">
                <a:ln>
                  <a:noFill/>
                </a:ln>
                <a:solidFill>
                  <a:srgbClr val="242424"/>
                </a:solidFill>
                <a:effectLst/>
                <a:uLnTx/>
                <a:uFillTx/>
                <a:latin typeface="Arial"/>
                <a:ea typeface="+mn-ea"/>
                <a:cs typeface="+mn-cs"/>
              </a:endParaRPr>
            </a:p>
          </p:txBody>
        </p:sp>
        <p:sp>
          <p:nvSpPr>
            <p:cNvPr id="16" name="Google Shape;269;p40"/>
            <p:cNvSpPr/>
            <p:nvPr/>
          </p:nvSpPr>
          <p:spPr>
            <a:xfrm>
              <a:off x="-17825250" y="3710075"/>
              <a:ext cx="54375" cy="76425"/>
            </a:xfrm>
            <a:custGeom>
              <a:avLst/>
              <a:gdLst/>
              <a:ahLst/>
              <a:cxnLst/>
              <a:rect l="l" t="t" r="r" b="b"/>
              <a:pathLst>
                <a:path w="2175" h="3057" extrusionOk="0">
                  <a:moveTo>
                    <a:pt x="1103" y="1"/>
                  </a:moveTo>
                  <a:cubicBezTo>
                    <a:pt x="504" y="1"/>
                    <a:pt x="32" y="474"/>
                    <a:pt x="32" y="1041"/>
                  </a:cubicBezTo>
                  <a:cubicBezTo>
                    <a:pt x="32" y="1356"/>
                    <a:pt x="189" y="1639"/>
                    <a:pt x="410" y="1828"/>
                  </a:cubicBezTo>
                  <a:lnTo>
                    <a:pt x="0" y="2868"/>
                  </a:lnTo>
                  <a:cubicBezTo>
                    <a:pt x="252" y="2899"/>
                    <a:pt x="473" y="2931"/>
                    <a:pt x="662" y="3057"/>
                  </a:cubicBezTo>
                  <a:lnTo>
                    <a:pt x="1071" y="2112"/>
                  </a:lnTo>
                  <a:lnTo>
                    <a:pt x="1103" y="2112"/>
                  </a:lnTo>
                  <a:cubicBezTo>
                    <a:pt x="1702" y="2112"/>
                    <a:pt x="2174" y="1639"/>
                    <a:pt x="2174" y="1041"/>
                  </a:cubicBezTo>
                  <a:cubicBezTo>
                    <a:pt x="2174" y="474"/>
                    <a:pt x="1702" y="1"/>
                    <a:pt x="1103" y="1"/>
                  </a:cubicBezTo>
                  <a:close/>
                </a:path>
              </a:pathLst>
            </a:custGeom>
            <a:solidFill>
              <a:srgbClr val="5F7D95"/>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sz="2400" b="0" i="0" u="none" strike="noStrike" kern="1200" cap="none" spc="0" normalizeH="0" baseline="0" noProof="0">
                <a:ln>
                  <a:noFill/>
                </a:ln>
                <a:solidFill>
                  <a:srgbClr val="242424"/>
                </a:solidFill>
                <a:effectLst/>
                <a:uLnTx/>
                <a:uFillTx/>
                <a:latin typeface="Arial"/>
                <a:ea typeface="+mn-ea"/>
                <a:cs typeface="+mn-cs"/>
              </a:endParaRPr>
            </a:p>
          </p:txBody>
        </p:sp>
      </p:grpSp>
      <p:sp>
        <p:nvSpPr>
          <p:cNvPr id="17" name="Google Shape;270;p40"/>
          <p:cNvSpPr txBox="1"/>
          <p:nvPr/>
        </p:nvSpPr>
        <p:spPr>
          <a:xfrm>
            <a:off x="1479497" y="3770829"/>
            <a:ext cx="9795963" cy="1260958"/>
          </a:xfrm>
          <a:prstGeom prst="rect">
            <a:avLst/>
          </a:prstGeom>
          <a:noFill/>
          <a:ln>
            <a:noFill/>
          </a:ln>
        </p:spPr>
        <p:txBody>
          <a:bodyPr spcFirstLastPara="1" wrap="square" lIns="121900" tIns="121900" rIns="121900" bIns="121900" anchor="t" anchorCtr="0">
            <a:spAutoFit/>
          </a:bodyPr>
          <a:lstStyle/>
          <a:p>
            <a:pPr marL="0" marR="0" lvl="0" indent="0" algn="ctr" defTabSz="914400" rtl="0" eaLnBrk="1" fontAlgn="auto" latinLnBrk="0" hangingPunct="1">
              <a:lnSpc>
                <a:spcPct val="100000"/>
              </a:lnSpc>
              <a:spcBef>
                <a:spcPct val="0"/>
              </a:spcBef>
              <a:spcAft>
                <a:spcPct val="0"/>
              </a:spcAft>
              <a:buClrTx/>
              <a:buSzTx/>
              <a:buFontTx/>
              <a:buNone/>
              <a:defRPr b="0" i="0"/>
            </a:pPr>
            <a:r>
              <a:rPr kumimoji="0" lang="1036" sz="3333" b="0" i="1" u="none" strike="noStrike" kern="1200" cap="none" spc="0" normalizeH="0" baseline="0" noProof="0">
                <a:ln>
                  <a:noFill/>
                </a:ln>
                <a:solidFill>
                  <a:srgbClr val="FFEDD9"/>
                </a:solidFill>
                <a:effectLst/>
                <a:uLnTx/>
                <a:uFillTx/>
                <a:latin typeface="Space Mono"/>
                <a:ea typeface="Space Mono"/>
                <a:cs typeface="Space Mono"/>
                <a:sym typeface="Space Mono"/>
              </a:rPr>
              <a:t>Une approche des évaluations d’impact des programmes de lutte contre la schistosomiase</a:t>
            </a:r>
            <a:endParaRPr kumimoji="0" sz="3333" b="0" i="1" u="none" strike="noStrike" kern="1200" cap="none" spc="0" normalizeH="0" baseline="0" noProof="0">
              <a:ln>
                <a:noFill/>
              </a:ln>
              <a:solidFill>
                <a:srgbClr val="FFEDD9"/>
              </a:solidFill>
              <a:effectLst/>
              <a:uLnTx/>
              <a:uFillTx/>
              <a:latin typeface="Space Mono"/>
              <a:ea typeface="Space Mono"/>
              <a:cs typeface="Space Mono"/>
              <a:sym typeface="Space Mono"/>
            </a:endParaRPr>
          </a:p>
        </p:txBody>
      </p:sp>
      <p:sp>
        <p:nvSpPr>
          <p:cNvPr id="18" name="TextBox 17"/>
          <p:cNvSpPr txBox="1"/>
          <p:nvPr/>
        </p:nvSpPr>
        <p:spPr>
          <a:xfrm>
            <a:off x="2573808" y="5979381"/>
            <a:ext cx="7201136" cy="518678"/>
          </a:xfrm>
          <a:prstGeom prst="rect">
            <a:avLst/>
          </a:prstGeom>
          <a:noFill/>
        </p:spPr>
        <p:txBody>
          <a:bodyPr wrap="square"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b="0" i="0"/>
            </a:pPr>
            <a:r>
              <a:rPr kumimoji="0" lang="1036" sz="2800" b="0" i="0" u="none" strike="noStrike" kern="1200" cap="none" spc="0" normalizeH="0" baseline="0" noProof="0">
                <a:ln>
                  <a:noFill/>
                </a:ln>
                <a:solidFill>
                  <a:srgbClr val="FFEDD9"/>
                </a:solidFill>
                <a:effectLst/>
                <a:uLnTx/>
                <a:uFillTx/>
                <a:latin typeface="Arial"/>
                <a:ea typeface="+mn-ea"/>
                <a:cs typeface="+mn-cs"/>
              </a:rPr>
              <a:t>Prélèvement d’urine</a:t>
            </a:r>
            <a:endParaRPr kumimoji="0" lang="en-US" sz="2800" b="0" i="0" u="none" strike="noStrike" kern="1200" cap="none" spc="0" normalizeH="0" baseline="0" noProof="0">
              <a:ln>
                <a:noFill/>
              </a:ln>
              <a:solidFill>
                <a:srgbClr val="FFEDD9"/>
              </a:solidFill>
              <a:effectLst/>
              <a:uLnTx/>
              <a:uFillTx/>
              <a:latin typeface="Arial"/>
              <a:ea typeface="+mn-ea"/>
              <a:cs typeface="+mn-cs"/>
            </a:endParaRPr>
          </a:p>
        </p:txBody>
      </p:sp>
    </p:spTree>
    <p:extLst>
      <p:ext uri="{BB962C8B-B14F-4D97-AF65-F5344CB8AC3E}">
        <p14:creationId xmlns:p14="http://schemas.microsoft.com/office/powerpoint/2010/main" val="146951688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04775"/>
            <a:ext cx="3889375" cy="1122363"/>
          </a:xfrm>
        </p:spPr>
        <p:txBody>
          <a:bodyPr/>
          <a:lstStyle/>
          <a:p>
            <a:pPr>
              <a:defRPr b="0" i="0"/>
            </a:pPr>
            <a:r>
              <a:rPr lang="1036"/>
              <a:t>Prélèvement de l’urine</a:t>
            </a:r>
          </a:p>
        </p:txBody>
      </p:sp>
      <p:sp>
        <p:nvSpPr>
          <p:cNvPr id="10" name="TextBox 9">
            <a:extLst>
              <a:ext uri="{FF2B5EF4-FFF2-40B4-BE49-F238E27FC236}">
                <a16:creationId xmlns:a16="http://schemas.microsoft.com/office/drawing/2014/main" id="{85C97164-F6FD-4A89-B408-A346B5B48A84}"/>
              </a:ext>
            </a:extLst>
          </p:cNvPr>
          <p:cNvSpPr txBox="1"/>
          <p:nvPr/>
        </p:nvSpPr>
        <p:spPr>
          <a:xfrm>
            <a:off x="839755" y="1430251"/>
            <a:ext cx="7336111" cy="5247590"/>
          </a:xfrm>
          <a:prstGeom prst="rect">
            <a:avLst/>
          </a:prstGeom>
          <a:noFill/>
        </p:spPr>
        <p:txBody>
          <a:bodyPr wrap="square">
            <a:spAutoFit/>
          </a:bodyPr>
          <a:lstStyle/>
          <a:p>
            <a:pPr marL="285750" lvl="0" indent="-285750">
              <a:lnSpc>
                <a:spcPct val="100000"/>
              </a:lnSpc>
              <a:spcBef>
                <a:spcPct val="0"/>
              </a:spcBef>
              <a:spcAft>
                <a:spcPts val="1500"/>
              </a:spcAft>
              <a:buFont typeface="Arial"/>
              <a:buChar char="•"/>
              <a:defRPr b="0" i="0"/>
            </a:pPr>
            <a:r>
              <a:rPr lang="1036" sz="1900" dirty="0"/>
              <a:t>Les vers </a:t>
            </a:r>
            <a:r>
              <a:rPr lang="1036" sz="1900" i="1" dirty="0"/>
              <a:t>Schistosoma haematobium </a:t>
            </a:r>
            <a:r>
              <a:rPr lang="1036" sz="1900" dirty="0"/>
              <a:t> adultes vivent dans les vaisseaux sanguins et produisent des œufs qui sont évacués par l’urine.</a:t>
            </a:r>
          </a:p>
          <a:p>
            <a:pPr marL="285750" lvl="0" indent="-285750">
              <a:lnSpc>
                <a:spcPct val="100000"/>
              </a:lnSpc>
              <a:spcBef>
                <a:spcPct val="0"/>
              </a:spcBef>
              <a:spcAft>
                <a:spcPts val="1500"/>
              </a:spcAft>
              <a:buFont typeface="Arial"/>
              <a:buChar char="•"/>
              <a:defRPr b="0" i="0"/>
            </a:pPr>
            <a:r>
              <a:rPr lang="1036" sz="1900" dirty="0"/>
              <a:t>Nous prélèverons donc de l’urine pour rechercher des traces d’infection par la schistosomiase.</a:t>
            </a:r>
          </a:p>
          <a:p>
            <a:pPr marL="285750" lvl="0" indent="-285750">
              <a:lnSpc>
                <a:spcPct val="100000"/>
              </a:lnSpc>
              <a:spcBef>
                <a:spcPct val="0"/>
              </a:spcBef>
              <a:spcAft>
                <a:spcPts val="1500"/>
              </a:spcAft>
              <a:buFont typeface="Arial"/>
              <a:buChar char="•"/>
              <a:defRPr b="0" i="0"/>
            </a:pPr>
            <a:r>
              <a:rPr lang="1036" sz="1900" dirty="0"/>
              <a:t>Les échantillons seront envoyés dans un laboratoire de recherche et les techniciens rechercheront les œufs de schistosome en utilisant une technique de microscopie appelée filtration d’urine. </a:t>
            </a:r>
          </a:p>
          <a:p>
            <a:pPr marL="285750" lvl="0" indent="-285750">
              <a:lnSpc>
                <a:spcPct val="100000"/>
              </a:lnSpc>
              <a:spcBef>
                <a:spcPct val="0"/>
              </a:spcBef>
              <a:spcAft>
                <a:spcPts val="1500"/>
              </a:spcAft>
              <a:buFont typeface="Arial"/>
              <a:buChar char="•"/>
              <a:defRPr b="0" i="0"/>
            </a:pPr>
            <a:r>
              <a:rPr lang="1036" sz="1900" dirty="0"/>
              <a:t>Il est important que les participants comprennent qu’ils ne recevront pas immédiatement un résultat individuel.</a:t>
            </a:r>
          </a:p>
          <a:p>
            <a:pPr marL="285750" lvl="0" indent="-285750">
              <a:lnSpc>
                <a:spcPct val="100000"/>
              </a:lnSpc>
              <a:spcBef>
                <a:spcPct val="0"/>
              </a:spcBef>
              <a:spcAft>
                <a:spcPts val="1500"/>
              </a:spcAft>
              <a:buFont typeface="Arial"/>
              <a:buChar char="•"/>
              <a:defRPr b="0" i="0"/>
            </a:pPr>
            <a:r>
              <a:rPr lang="1036" sz="1900" dirty="0"/>
              <a:t>Donner un échantillon d’urine peut parfois être un peu embarrassant pour le participant ; c’est à vous de le assurer pour qu’il soit à l’aise et qu’il comprenne qu’il n’a pas à avoir honte !</a:t>
            </a:r>
          </a:p>
        </p:txBody>
      </p:sp>
      <p:pic>
        <p:nvPicPr>
          <p:cNvPr id="1026" name="Picture 2" descr="Genitourinary Schistosomiasis: Life Cycle and Radiologic-Pathologic  Findings | RadioGraphics">
            <a:extLst>
              <a:ext uri="{FF2B5EF4-FFF2-40B4-BE49-F238E27FC236}">
                <a16:creationId xmlns:a16="http://schemas.microsoft.com/office/drawing/2014/main" id="{484FA981-92F4-4D8C-BA11-E0E02550568D}"/>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8623886" y="4083435"/>
            <a:ext cx="3316309" cy="1705833"/>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D6184AFF-8F6B-4CC3-A468-35CDA2FB10C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86335" y="1430251"/>
            <a:ext cx="3453860" cy="2298387"/>
          </a:xfrm>
          <a:prstGeom prst="rect">
            <a:avLst/>
          </a:prstGeom>
        </p:spPr>
      </p:pic>
    </p:spTree>
    <p:extLst>
      <p:ext uri="{BB962C8B-B14F-4D97-AF65-F5344CB8AC3E}">
        <p14:creationId xmlns:p14="http://schemas.microsoft.com/office/powerpoint/2010/main" val="1522627941"/>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95338" y="142875"/>
            <a:ext cx="11396662" cy="1122363"/>
          </a:xfrm>
        </p:spPr>
        <p:txBody>
          <a:bodyPr/>
          <a:lstStyle/>
          <a:p>
            <a:pPr algn="l">
              <a:defRPr b="0" i="0"/>
            </a:pPr>
            <a:r>
              <a:rPr lang="1036" dirty="0"/>
              <a:t>Quelques points à retenir concernant les prélèvements d’échantillons d’urine</a:t>
            </a:r>
          </a:p>
        </p:txBody>
      </p:sp>
      <p:sp>
        <p:nvSpPr>
          <p:cNvPr id="5" name="TextBox 4">
            <a:extLst>
              <a:ext uri="{FF2B5EF4-FFF2-40B4-BE49-F238E27FC236}">
                <a16:creationId xmlns:a16="http://schemas.microsoft.com/office/drawing/2014/main" id="{5F99F77F-4457-4DFB-83D0-F7905BF9F614}"/>
              </a:ext>
            </a:extLst>
          </p:cNvPr>
          <p:cNvSpPr txBox="1"/>
          <p:nvPr/>
        </p:nvSpPr>
        <p:spPr>
          <a:xfrm>
            <a:off x="297180" y="1225689"/>
            <a:ext cx="11418512" cy="5463034"/>
          </a:xfrm>
          <a:prstGeom prst="rect">
            <a:avLst/>
          </a:prstGeom>
          <a:noFill/>
        </p:spPr>
        <p:txBody>
          <a:bodyPr wrap="square">
            <a:spAutoFit/>
          </a:bodyPr>
          <a:lstStyle/>
          <a:p>
            <a:pPr marL="457200" indent="-457200">
              <a:spcBef>
                <a:spcPts val="1200"/>
              </a:spcBef>
              <a:buClr>
                <a:schemeClr val="accent5"/>
              </a:buClr>
              <a:buFont typeface="Arial" panose="020B0604020202020204" pitchFamily="34" charset="0"/>
              <a:buChar char="•"/>
              <a:defRPr b="0" i="0"/>
            </a:pPr>
            <a:r>
              <a:rPr lang="1036" sz="2000" i="1" dirty="0">
                <a:solidFill>
                  <a:schemeClr val="bg2"/>
                </a:solidFill>
                <a:latin typeface="Calibri" panose="020F0502020204030204" pitchFamily="34" charset="0"/>
                <a:cs typeface="Calibri" panose="020F0502020204030204" pitchFamily="34" charset="0"/>
              </a:rPr>
              <a:t>Nous collectons des échantillons d’urine, car nous détectons l’infection de la schistosomiase par la présence de sang et d’œufs de schistosomes dans l’urine. </a:t>
            </a:r>
          </a:p>
          <a:p>
            <a:pPr marL="457200" indent="-457200">
              <a:spcBef>
                <a:spcPts val="1200"/>
              </a:spcBef>
              <a:buClr>
                <a:schemeClr val="accent5"/>
              </a:buClr>
              <a:buFont typeface="Arial" panose="020B0604020202020204" pitchFamily="34" charset="0"/>
              <a:buChar char="•"/>
            </a:pPr>
            <a:endParaRPr lang="en-GB" sz="900" dirty="0">
              <a:latin typeface="Calibri" panose="020F0502020204030204" pitchFamily="34" charset="0"/>
              <a:cs typeface="Calibri" panose="020F0502020204030204" pitchFamily="34" charset="0"/>
            </a:endParaRPr>
          </a:p>
          <a:p>
            <a:pPr marL="457200" indent="-457200">
              <a:spcBef>
                <a:spcPts val="1200"/>
              </a:spcBef>
              <a:buClr>
                <a:schemeClr val="accent5"/>
              </a:buClr>
              <a:buFont typeface="Arial" panose="020B0604020202020204" pitchFamily="34" charset="0"/>
              <a:buChar char="•"/>
              <a:defRPr b="0" i="0"/>
            </a:pPr>
            <a:r>
              <a:rPr lang="1036" sz="2000" dirty="0">
                <a:latin typeface="Calibri" panose="020F0502020204030204" pitchFamily="34" charset="0"/>
                <a:cs typeface="Calibri" panose="020F0502020204030204" pitchFamily="34" charset="0"/>
              </a:rPr>
              <a:t>Le nombre d’œufs dans l’urine varie au cours de la journée.</a:t>
            </a:r>
          </a:p>
          <a:p>
            <a:pPr marL="914400" lvl="1" indent="-457200">
              <a:buClr>
                <a:schemeClr val="accent5"/>
              </a:buClr>
              <a:buFont typeface="Courier New" panose="02070309020205020404" pitchFamily="49" charset="0"/>
              <a:buChar char="o"/>
              <a:defRPr b="0" i="0"/>
            </a:pPr>
            <a:r>
              <a:rPr lang="1036" sz="2000" dirty="0">
                <a:latin typeface="Calibri" panose="020F0502020204030204" pitchFamily="34" charset="0"/>
                <a:cs typeface="Calibri" panose="020F0502020204030204" pitchFamily="34" charset="0"/>
              </a:rPr>
              <a:t>Le nombre maximal est atteint entre 10 h et 14 h</a:t>
            </a:r>
          </a:p>
          <a:p>
            <a:pPr lvl="1">
              <a:spcAft>
                <a:spcPts val="1200"/>
              </a:spcAft>
              <a:buClr>
                <a:schemeClr val="accent5"/>
              </a:buClr>
              <a:defRPr b="0" i="0"/>
            </a:pPr>
            <a:r>
              <a:rPr lang="1036" sz="2000" i="1" dirty="0">
                <a:solidFill>
                  <a:schemeClr val="bg2"/>
                </a:solidFill>
                <a:latin typeface="Calibri" panose="020F0502020204030204" pitchFamily="34" charset="0"/>
                <a:cs typeface="Calibri" panose="020F0502020204030204" pitchFamily="34" charset="0"/>
              </a:rPr>
              <a:t>Nous devons donc viser à prélever des échantillons d’urine au cours de cet intervalle</a:t>
            </a:r>
            <a:r>
              <a:rPr lang="1036" sz="2000" i="0" dirty="0">
                <a:solidFill>
                  <a:schemeClr val="bg2"/>
                </a:solidFill>
                <a:latin typeface="Calibri" panose="020F0502020204030204" pitchFamily="34" charset="0"/>
                <a:cs typeface="Calibri" panose="020F0502020204030204" pitchFamily="34" charset="0"/>
              </a:rPr>
              <a:t>.</a:t>
            </a:r>
          </a:p>
          <a:p>
            <a:pPr marL="457200" indent="-457200">
              <a:spcBef>
                <a:spcPts val="1200"/>
              </a:spcBef>
              <a:buClr>
                <a:schemeClr val="accent5"/>
              </a:buClr>
              <a:buFont typeface="Arial" panose="020B0604020202020204" pitchFamily="34" charset="0"/>
              <a:buChar char="•"/>
              <a:defRPr b="0" i="0"/>
            </a:pPr>
            <a:r>
              <a:rPr lang="1036" sz="2000" dirty="0">
                <a:latin typeface="Calibri" panose="020F0502020204030204" pitchFamily="34" charset="0"/>
                <a:cs typeface="Calibri" panose="020F0502020204030204" pitchFamily="34" charset="0"/>
              </a:rPr>
              <a:t>Les œufs sont plus souvent trouvés à la fin d’un flux d’urine. Au moins 10 ml doivent être prélevés à la fin de la miction (urine terminale). </a:t>
            </a:r>
          </a:p>
          <a:p>
            <a:pPr lvl="1">
              <a:spcAft>
                <a:spcPts val="1200"/>
              </a:spcAft>
              <a:buClr>
                <a:schemeClr val="accent5"/>
              </a:buClr>
              <a:defRPr b="0" i="0"/>
            </a:pPr>
            <a:r>
              <a:rPr lang="1036" sz="2000" i="1" dirty="0">
                <a:solidFill>
                  <a:schemeClr val="bg2"/>
                </a:solidFill>
                <a:latin typeface="Calibri" panose="020F0502020204030204" pitchFamily="34" charset="0"/>
                <a:cs typeface="Calibri" panose="020F0502020204030204" pitchFamily="34" charset="0"/>
              </a:rPr>
              <a:t>Nous devons donc demander aux enfants de collecter leur échantillon vers la fin de leur flux ; plus facile pour les enfants plus âgés que pour les plus jeunes !</a:t>
            </a:r>
          </a:p>
          <a:p>
            <a:pPr marL="457200" indent="-457200">
              <a:spcBef>
                <a:spcPts val="1200"/>
              </a:spcBef>
              <a:buClr>
                <a:schemeClr val="accent5"/>
              </a:buClr>
              <a:buFont typeface="Arial" panose="020B0604020202020204" pitchFamily="34" charset="0"/>
              <a:buChar char="•"/>
              <a:defRPr b="0" i="0"/>
            </a:pPr>
            <a:r>
              <a:rPr lang="1036" sz="2000" dirty="0">
                <a:latin typeface="Calibri" panose="020F0502020204030204" pitchFamily="34" charset="0"/>
                <a:cs typeface="Calibri" panose="020F0502020204030204" pitchFamily="34" charset="0"/>
              </a:rPr>
              <a:t>Les échantillons doivent être examinés dans les plus brefs délais après le prélèvement, car les œufs sont susceptibles d’éclore et deviennent ensuite invisibles, ou des cristaux peuvent se former, ce qui rend le diagnostic plus difficile.</a:t>
            </a:r>
          </a:p>
          <a:p>
            <a:pPr lvl="1">
              <a:spcAft>
                <a:spcPts val="1200"/>
              </a:spcAft>
              <a:buClr>
                <a:schemeClr val="accent5"/>
              </a:buClr>
              <a:defRPr b="0" i="0"/>
            </a:pPr>
            <a:r>
              <a:rPr lang="1036" sz="2000" i="1" dirty="0">
                <a:solidFill>
                  <a:schemeClr val="bg2"/>
                </a:solidFill>
                <a:latin typeface="Calibri" panose="020F0502020204030204" pitchFamily="34" charset="0"/>
                <a:cs typeface="Calibri" panose="020F0502020204030204" pitchFamily="34" charset="0"/>
              </a:rPr>
              <a:t>Nous devons donc nous efforcer de renvoyer les échantillons aux équipes de laboratoire le plus rapidement possible !</a:t>
            </a:r>
          </a:p>
        </p:txBody>
      </p:sp>
      <p:sp>
        <p:nvSpPr>
          <p:cNvPr id="3" name="Rectangle 2">
            <a:extLst>
              <a:ext uri="{FF2B5EF4-FFF2-40B4-BE49-F238E27FC236}">
                <a16:creationId xmlns:a16="http://schemas.microsoft.com/office/drawing/2014/main" id="{C94C8520-E44A-4AA6-88A2-BAA37E498DBA}"/>
              </a:ext>
            </a:extLst>
          </p:cNvPr>
          <p:cNvSpPr/>
          <p:nvPr/>
        </p:nvSpPr>
        <p:spPr>
          <a:xfrm>
            <a:off x="297180" y="2217420"/>
            <a:ext cx="11612880" cy="39204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6782976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afterGroup">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afterGroup">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6" name="Google Shape;276;p41"/>
          <p:cNvSpPr txBox="1">
            <a:spLocks noGrp="1"/>
          </p:cNvSpPr>
          <p:nvPr>
            <p:ph type="title"/>
          </p:nvPr>
        </p:nvSpPr>
        <p:spPr>
          <a:prstGeom prst="rect">
            <a:avLst/>
          </a:prstGeom>
        </p:spPr>
        <p:txBody>
          <a:bodyPr spcFirstLastPara="1" wrap="square" lIns="121900" tIns="121900" rIns="121900" bIns="121900" anchor="ctr" anchorCtr="0">
            <a:noAutofit/>
          </a:bodyPr>
          <a:lstStyle/>
          <a:p>
            <a:pPr>
              <a:defRPr b="0" i="0"/>
            </a:pPr>
            <a:r>
              <a:rPr lang="1036"/>
              <a:t>Règles concernant les prélèvements d’urine</a:t>
            </a:r>
            <a:endParaRPr/>
          </a:p>
        </p:txBody>
      </p:sp>
    </p:spTree>
    <p:extLst>
      <p:ext uri="{BB962C8B-B14F-4D97-AF65-F5344CB8AC3E}">
        <p14:creationId xmlns:p14="http://schemas.microsoft.com/office/powerpoint/2010/main" val="3784340664"/>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49225"/>
            <a:ext cx="9826625" cy="1122363"/>
          </a:xfrm>
        </p:spPr>
        <p:txBody>
          <a:bodyPr/>
          <a:lstStyle/>
          <a:p>
            <a:pPr>
              <a:defRPr b="0" i="0"/>
            </a:pPr>
            <a:r>
              <a:rPr lang="1036" sz="3600"/>
              <a:t>Règles concernant les prélèvements d’urine</a:t>
            </a:r>
          </a:p>
        </p:txBody>
      </p:sp>
      <p:sp>
        <p:nvSpPr>
          <p:cNvPr id="8" name="TextBox 7">
            <a:extLst>
              <a:ext uri="{FF2B5EF4-FFF2-40B4-BE49-F238E27FC236}">
                <a16:creationId xmlns:a16="http://schemas.microsoft.com/office/drawing/2014/main" id="{6BBA779E-FFCB-4631-BAF8-AE9FAED54A8F}"/>
              </a:ext>
            </a:extLst>
          </p:cNvPr>
          <p:cNvSpPr txBox="1"/>
          <p:nvPr/>
        </p:nvSpPr>
        <p:spPr>
          <a:xfrm>
            <a:off x="1049271" y="1271717"/>
            <a:ext cx="10188895" cy="3760004"/>
          </a:xfrm>
          <a:prstGeom prst="rect">
            <a:avLst/>
          </a:prstGeom>
          <a:noFill/>
        </p:spPr>
        <p:txBody>
          <a:bodyPr wrap="square" rtlCol="0">
            <a:spAutoFit/>
          </a:bodyPr>
          <a:lstStyle/>
          <a:p>
            <a:pPr lvl="1" indent="-457200" algn="ctr">
              <a:spcAft>
                <a:spcPts val="1000"/>
              </a:spcAft>
              <a:defRPr b="0" i="0"/>
            </a:pPr>
            <a:r>
              <a:rPr lang="1036" sz="3000" dirty="0">
                <a:latin typeface="Space Mono"/>
              </a:rPr>
              <a:t>1. L’échantillon d’urine doit provenir de l’individu nommé qui a été prélevé et non d’un autre individu.</a:t>
            </a:r>
          </a:p>
          <a:p>
            <a:pPr marL="342900" indent="-342900">
              <a:buFont typeface="Arial" panose="020B0604020202020204" pitchFamily="34" charset="0"/>
              <a:buChar char="•"/>
            </a:pPr>
            <a:endParaRPr lang="en-GB" sz="2000" dirty="0">
              <a:solidFill>
                <a:schemeClr val="bg2"/>
              </a:solidFill>
              <a:latin typeface="Space Mono"/>
            </a:endParaRPr>
          </a:p>
          <a:p>
            <a:pPr marL="342900" indent="-342900">
              <a:buFont typeface="Arial" panose="020B0604020202020204" pitchFamily="34" charset="0"/>
              <a:buChar char="•"/>
              <a:defRPr b="0" i="0"/>
            </a:pPr>
            <a:r>
              <a:rPr lang="1036" sz="2500" dirty="0">
                <a:latin typeface="Space Mono"/>
              </a:rPr>
              <a:t>Nous établirons un lien entre les informations recueillies dans le questionnaire et les résultats de l’échantillon d’urine.</a:t>
            </a:r>
          </a:p>
          <a:p>
            <a:pPr marL="342900" indent="-342900">
              <a:buFont typeface="Arial" panose="020B0604020202020204" pitchFamily="34" charset="0"/>
              <a:buChar char="•"/>
            </a:pPr>
            <a:endParaRPr lang="en-GB" sz="2500" dirty="0">
              <a:latin typeface="Space Mono"/>
            </a:endParaRPr>
          </a:p>
          <a:p>
            <a:pPr marL="342900" indent="-342900">
              <a:buFont typeface="Arial" panose="020B0604020202020204" pitchFamily="34" charset="0"/>
              <a:buChar char="•"/>
              <a:defRPr b="0" i="0"/>
            </a:pPr>
            <a:r>
              <a:rPr lang="fr-FR" sz="2500" dirty="0">
                <a:latin typeface="Space Mono"/>
              </a:rPr>
              <a:t>Si un enfant autre que celui sélectionné fournit un échantillon d’urine, notre enquête risque de ne pas être fiable (par exemple, prélèvements obtenus d’autres enfants ou d’amis à la </a:t>
            </a:r>
            <a:r>
              <a:rPr lang="fr-FR" sz="2500">
                <a:latin typeface="Space Mono"/>
              </a:rPr>
              <a:t>place).</a:t>
            </a:r>
            <a:endParaRPr lang="1036" sz="2500" dirty="0">
              <a:latin typeface="Space Mono"/>
            </a:endParaRPr>
          </a:p>
        </p:txBody>
      </p:sp>
      <p:sp>
        <p:nvSpPr>
          <p:cNvPr id="3" name="Rectangle 2">
            <a:extLst>
              <a:ext uri="{FF2B5EF4-FFF2-40B4-BE49-F238E27FC236}">
                <a16:creationId xmlns:a16="http://schemas.microsoft.com/office/drawing/2014/main" id="{E1F50F09-9CD8-441D-BC3D-8303893F45CE}"/>
              </a:ext>
            </a:extLst>
          </p:cNvPr>
          <p:cNvSpPr/>
          <p:nvPr/>
        </p:nvSpPr>
        <p:spPr>
          <a:xfrm>
            <a:off x="1054359" y="1271717"/>
            <a:ext cx="10178716" cy="1034715"/>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3985317551"/>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49225"/>
            <a:ext cx="9826625" cy="1122363"/>
          </a:xfrm>
        </p:spPr>
        <p:txBody>
          <a:bodyPr/>
          <a:lstStyle/>
          <a:p>
            <a:pPr>
              <a:defRPr b="0" i="0"/>
            </a:pPr>
            <a:r>
              <a:rPr lang="1036" sz="3600"/>
              <a:t>Règles concernant les prélèvements d’urine</a:t>
            </a:r>
          </a:p>
        </p:txBody>
      </p:sp>
      <p:sp>
        <p:nvSpPr>
          <p:cNvPr id="8" name="TextBox 7">
            <a:extLst>
              <a:ext uri="{FF2B5EF4-FFF2-40B4-BE49-F238E27FC236}">
                <a16:creationId xmlns:a16="http://schemas.microsoft.com/office/drawing/2014/main" id="{6BBA779E-FFCB-4631-BAF8-AE9FAED54A8F}"/>
              </a:ext>
            </a:extLst>
          </p:cNvPr>
          <p:cNvSpPr txBox="1"/>
          <p:nvPr/>
        </p:nvSpPr>
        <p:spPr>
          <a:xfrm>
            <a:off x="1044177" y="1271717"/>
            <a:ext cx="10199083" cy="3803640"/>
          </a:xfrm>
          <a:prstGeom prst="rect">
            <a:avLst/>
          </a:prstGeom>
          <a:noFill/>
        </p:spPr>
        <p:txBody>
          <a:bodyPr wrap="square" rtlCol="0">
            <a:spAutoFit/>
          </a:bodyPr>
          <a:lstStyle/>
          <a:p>
            <a:pPr lvl="1" indent="-457200" algn="ctr">
              <a:spcAft>
                <a:spcPts val="1000"/>
              </a:spcAft>
              <a:defRPr b="0" i="0"/>
            </a:pPr>
            <a:r>
              <a:rPr lang="1036" sz="3000">
                <a:latin typeface="Space Mono"/>
              </a:rPr>
              <a:t>2. Le pot d’urine </a:t>
            </a:r>
            <a:r>
              <a:rPr lang="1036" sz="3000" b="1">
                <a:latin typeface="Space Mono"/>
              </a:rPr>
              <a:t> doit être muni d’un code-barres </a:t>
            </a:r>
            <a:r>
              <a:rPr lang="1036" sz="3000">
                <a:latin typeface="Space Mono"/>
              </a:rPr>
              <a:t> et être scanné, et ce code-barres</a:t>
            </a:r>
            <a:r>
              <a:rPr lang="1036" sz="3000" b="1">
                <a:latin typeface="Space Mono"/>
              </a:rPr>
              <a:t> doit rester sur le pot </a:t>
            </a:r>
            <a:r>
              <a:rPr lang="1036" sz="3000">
                <a:latin typeface="Space Mono"/>
              </a:rPr>
              <a:t> une fois qu’il a quitté l’équipe chargée de l’enquête.</a:t>
            </a:r>
          </a:p>
          <a:p>
            <a:pPr marL="342900" indent="-342900">
              <a:buFont typeface="Arial" panose="020B0604020202020204" pitchFamily="34" charset="0"/>
              <a:buChar char="•"/>
            </a:pPr>
            <a:endParaRPr lang="en-GB" sz="2000">
              <a:latin typeface="Space Mono"/>
            </a:endParaRPr>
          </a:p>
          <a:p>
            <a:pPr marL="342900" indent="-342900">
              <a:buFont typeface="Arial" panose="020B0604020202020204" pitchFamily="34" charset="0"/>
              <a:buChar char="•"/>
              <a:defRPr b="0" i="0"/>
            </a:pPr>
            <a:r>
              <a:rPr lang="1036" sz="2500">
                <a:latin typeface="Space Mono"/>
              </a:rPr>
              <a:t>Si aucun code-barres ne figure sur le pot, nous ne savons pas à qui il appartient !</a:t>
            </a:r>
          </a:p>
          <a:p>
            <a:pPr marL="342900" indent="-342900">
              <a:buFont typeface="Arial" panose="020B0604020202020204" pitchFamily="34" charset="0"/>
              <a:buChar char="•"/>
            </a:pPr>
            <a:endParaRPr lang="en-GB" sz="2500">
              <a:latin typeface="Space Mono"/>
            </a:endParaRPr>
          </a:p>
          <a:p>
            <a:pPr marL="342900" indent="-342900">
              <a:buFont typeface="Arial" panose="020B0604020202020204" pitchFamily="34" charset="0"/>
              <a:buChar char="•"/>
              <a:defRPr b="0" i="0"/>
            </a:pPr>
            <a:r>
              <a:rPr lang="1036" sz="2500">
                <a:latin typeface="Space Mono"/>
              </a:rPr>
              <a:t>Si un échantillon est manquant, vous devrez retourner au siège et en demander un autre.</a:t>
            </a:r>
          </a:p>
        </p:txBody>
      </p:sp>
      <p:sp>
        <p:nvSpPr>
          <p:cNvPr id="3" name="Rectangle 2">
            <a:extLst>
              <a:ext uri="{FF2B5EF4-FFF2-40B4-BE49-F238E27FC236}">
                <a16:creationId xmlns:a16="http://schemas.microsoft.com/office/drawing/2014/main" id="{E1F50F09-9CD8-441D-BC3D-8303893F45CE}"/>
              </a:ext>
            </a:extLst>
          </p:cNvPr>
          <p:cNvSpPr/>
          <p:nvPr/>
        </p:nvSpPr>
        <p:spPr>
          <a:xfrm>
            <a:off x="1054359" y="1271717"/>
            <a:ext cx="10178716" cy="1610631"/>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628869285"/>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15009" y="149225"/>
            <a:ext cx="9011616" cy="1122363"/>
          </a:xfrm>
        </p:spPr>
        <p:txBody>
          <a:bodyPr/>
          <a:lstStyle/>
          <a:p>
            <a:pPr>
              <a:defRPr b="0" i="0"/>
            </a:pPr>
            <a:r>
              <a:rPr lang="1036" sz="3600"/>
              <a:t>Règles concernant les prélèvements d’urine</a:t>
            </a:r>
          </a:p>
        </p:txBody>
      </p:sp>
      <p:sp>
        <p:nvSpPr>
          <p:cNvPr id="8" name="TextBox 7">
            <a:extLst>
              <a:ext uri="{FF2B5EF4-FFF2-40B4-BE49-F238E27FC236}">
                <a16:creationId xmlns:a16="http://schemas.microsoft.com/office/drawing/2014/main" id="{6BBA779E-FFCB-4631-BAF8-AE9FAED54A8F}"/>
              </a:ext>
            </a:extLst>
          </p:cNvPr>
          <p:cNvSpPr txBox="1"/>
          <p:nvPr/>
        </p:nvSpPr>
        <p:spPr>
          <a:xfrm>
            <a:off x="1049271" y="1271717"/>
            <a:ext cx="10188895" cy="3727364"/>
          </a:xfrm>
          <a:prstGeom prst="rect">
            <a:avLst/>
          </a:prstGeom>
          <a:noFill/>
        </p:spPr>
        <p:txBody>
          <a:bodyPr wrap="square" rtlCol="0">
            <a:spAutoFit/>
          </a:bodyPr>
          <a:lstStyle/>
          <a:p>
            <a:pPr lvl="1" indent="-457200" algn="ctr">
              <a:spcAft>
                <a:spcPts val="1000"/>
              </a:spcAft>
              <a:defRPr b="0" i="0"/>
            </a:pPr>
            <a:r>
              <a:rPr lang="1036" sz="3000">
                <a:latin typeface="Space Mono"/>
              </a:rPr>
              <a:t>3. La collecte d’urine peut être une activité un peu sensible et doit être traitée avec tact. </a:t>
            </a:r>
          </a:p>
          <a:p>
            <a:pPr marL="342900" indent="-342900">
              <a:buFont typeface="Arial" panose="020B0604020202020204" pitchFamily="34" charset="0"/>
              <a:buChar char="•"/>
            </a:pPr>
            <a:endParaRPr lang="en-GB" sz="2000">
              <a:solidFill>
                <a:schemeClr val="bg2"/>
              </a:solidFill>
              <a:latin typeface="Space Mono"/>
            </a:endParaRPr>
          </a:p>
          <a:p>
            <a:pPr marL="342900" indent="-342900">
              <a:buFont typeface="Arial" panose="020B0604020202020204" pitchFamily="34" charset="0"/>
              <a:buChar char="•"/>
              <a:defRPr b="0" i="0"/>
            </a:pPr>
            <a:r>
              <a:rPr lang="1036" sz="2500">
                <a:latin typeface="Space Mono"/>
              </a:rPr>
              <a:t>Le plus important de cette activité est de s’assurer que le participant se sent à l’aise ; il ne doit y avoir ni honte ni embarras.</a:t>
            </a:r>
          </a:p>
          <a:p>
            <a:pPr marL="342900" indent="-342900">
              <a:buFont typeface="Arial" panose="020B0604020202020204" pitchFamily="34" charset="0"/>
              <a:buChar char="•"/>
            </a:pPr>
            <a:endParaRPr lang="en-GB" sz="2500">
              <a:latin typeface="Space Mono"/>
            </a:endParaRPr>
          </a:p>
          <a:p>
            <a:pPr marL="342900" indent="-342900">
              <a:buFont typeface="Arial" panose="020B0604020202020204" pitchFamily="34" charset="0"/>
              <a:buChar char="•"/>
              <a:defRPr b="0" i="0"/>
            </a:pPr>
            <a:r>
              <a:rPr lang="1036" sz="2500">
                <a:latin typeface="Space Mono"/>
              </a:rPr>
              <a:t>L’urine est le produit dérivé de l’épuration du sang ; nous produisons tous de l’urine régulièrement. N’oubliez jamais de respecter la vie privée et la dignité du participant.</a:t>
            </a:r>
          </a:p>
        </p:txBody>
      </p:sp>
      <p:sp>
        <p:nvSpPr>
          <p:cNvPr id="3" name="Rectangle 2">
            <a:extLst>
              <a:ext uri="{FF2B5EF4-FFF2-40B4-BE49-F238E27FC236}">
                <a16:creationId xmlns:a16="http://schemas.microsoft.com/office/drawing/2014/main" id="{E1F50F09-9CD8-441D-BC3D-8303893F45CE}"/>
              </a:ext>
            </a:extLst>
          </p:cNvPr>
          <p:cNvSpPr/>
          <p:nvPr/>
        </p:nvSpPr>
        <p:spPr>
          <a:xfrm>
            <a:off x="1054359" y="1271717"/>
            <a:ext cx="10178716" cy="1034715"/>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77967926"/>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18.04.09"/>
  <p:tag name="AS_TITLE" val="Aspose.Slides for .NET 4.0 Client Profile"/>
  <p:tag name="AS_VERSION" val="18.4"/>
</p:tagLst>
</file>

<file path=ppt/theme/theme1.xml><?xml version="1.0" encoding="utf-8"?>
<a:theme xmlns:a="http://schemas.openxmlformats.org/drawingml/2006/main" name="VINTAGE DISEASE">
  <a:themeElements>
    <a:clrScheme name="Simple Light">
      <a:dk1>
        <a:srgbClr val="242424"/>
      </a:dk1>
      <a:lt1>
        <a:srgbClr val="FFFFFF"/>
      </a:lt1>
      <a:dk2>
        <a:srgbClr val="FFEDD9"/>
      </a:dk2>
      <a:lt2>
        <a:srgbClr val="EEEEEE"/>
      </a:lt2>
      <a:accent1>
        <a:srgbClr val="4FBBD2"/>
      </a:accent1>
      <a:accent2>
        <a:srgbClr val="0085A0"/>
      </a:accent2>
      <a:accent3>
        <a:srgbClr val="21A8A4"/>
      </a:accent3>
      <a:accent4>
        <a:srgbClr val="F27050"/>
      </a:accent4>
      <a:accent5>
        <a:srgbClr val="FFA733"/>
      </a:accent5>
      <a:accent6>
        <a:srgbClr val="173F6D"/>
      </a:accent6>
      <a:hlink>
        <a:srgbClr val="000000"/>
      </a:hlink>
      <a:folHlink>
        <a:srgbClr val="0097A7"/>
      </a:folHlink>
    </a:clrScheme>
    <a:fontScheme name="Office">
      <a:majorFont>
        <a:latin typeface="Arial"/>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TotalTime>
  <Words>565</Words>
  <Application>Microsoft Office PowerPoint</Application>
  <PresentationFormat>Widescreen</PresentationFormat>
  <Paragraphs>42</Paragraphs>
  <Slides>7</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Space Mono</vt:lpstr>
      <vt:lpstr>Anton</vt:lpstr>
      <vt:lpstr>Arial</vt:lpstr>
      <vt:lpstr>Calibri</vt:lpstr>
      <vt:lpstr>Courier New</vt:lpstr>
      <vt:lpstr>VINTAGE DISEASE</vt:lpstr>
      <vt:lpstr>Évaluations pratiques et de précision de la SCH</vt:lpstr>
      <vt:lpstr>Prélèvement de l’urine</vt:lpstr>
      <vt:lpstr>Quelques points à retenir concernant les prélèvements d’échantillons d’urine</vt:lpstr>
      <vt:lpstr>Règles concernant les prélèvements d’urine</vt:lpstr>
      <vt:lpstr>Règles concernant les prélèvements d’urine</vt:lpstr>
      <vt:lpstr>Règles concernant les prélèvements d’urine</vt:lpstr>
      <vt:lpstr>Règles concernant les prélèvements d’urine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Practical &amp; Precision Assessments</dc:title>
  <dc:creator>Katherine Gass</dc:creator>
  <cp:lastModifiedBy>Jason Ballot</cp:lastModifiedBy>
  <cp:revision>7</cp:revision>
  <dcterms:created xsi:type="dcterms:W3CDTF">2023-09-15T15:00:28Z</dcterms:created>
  <dcterms:modified xsi:type="dcterms:W3CDTF">2024-04-18T23:06:05Z</dcterms:modified>
</cp:coreProperties>
</file>