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7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ona Fleming" userId="b5097439-94d7-4019-90d8-0c83209e33b0" providerId="ADAL" clId="{AB91F0C9-F353-423C-B08F-BEF9867CF939}"/>
    <pc:docChg chg="undo redo custSel addSld modSld sldOrd">
      <pc:chgData name="Fiona Fleming" userId="b5097439-94d7-4019-90d8-0c83209e33b0" providerId="ADAL" clId="{AB91F0C9-F353-423C-B08F-BEF9867CF939}" dt="2024-09-11T13:36:53.087" v="329" actId="20577"/>
      <pc:docMkLst>
        <pc:docMk/>
      </pc:docMkLst>
      <pc:sldChg chg="addSp modSp mod modAnim">
        <pc:chgData name="Fiona Fleming" userId="b5097439-94d7-4019-90d8-0c83209e33b0" providerId="ADAL" clId="{AB91F0C9-F353-423C-B08F-BEF9867CF939}" dt="2024-09-11T13:36:53.087" v="329" actId="20577"/>
        <pc:sldMkLst>
          <pc:docMk/>
          <pc:sldMk cId="3526798496" sldId="256"/>
        </pc:sldMkLst>
        <pc:spChg chg="add mod">
          <ac:chgData name="Fiona Fleming" userId="b5097439-94d7-4019-90d8-0c83209e33b0" providerId="ADAL" clId="{AB91F0C9-F353-423C-B08F-BEF9867CF939}" dt="2024-06-14T13:59:57.610" v="324" actId="1035"/>
          <ac:spMkLst>
            <pc:docMk/>
            <pc:sldMk cId="3526798496" sldId="256"/>
            <ac:spMk id="2" creationId="{B257637B-E9BE-6D1C-97BA-6458E805A3B5}"/>
          </ac:spMkLst>
        </pc:spChg>
        <pc:spChg chg="mod">
          <ac:chgData name="Fiona Fleming" userId="b5097439-94d7-4019-90d8-0c83209e33b0" providerId="ADAL" clId="{AB91F0C9-F353-423C-B08F-BEF9867CF939}" dt="2024-06-14T13:52:42.280" v="162" actId="14100"/>
          <ac:spMkLst>
            <pc:docMk/>
            <pc:sldMk cId="3526798496" sldId="256"/>
            <ac:spMk id="4" creationId="{24167BEF-DE16-14FB-83AC-3487EA0834CE}"/>
          </ac:spMkLst>
        </pc:spChg>
        <pc:spChg chg="mod">
          <ac:chgData name="Fiona Fleming" userId="b5097439-94d7-4019-90d8-0c83209e33b0" providerId="ADAL" clId="{AB91F0C9-F353-423C-B08F-BEF9867CF939}" dt="2024-06-14T13:49:22.219" v="127" actId="1035"/>
          <ac:spMkLst>
            <pc:docMk/>
            <pc:sldMk cId="3526798496" sldId="256"/>
            <ac:spMk id="5" creationId="{E4175468-92A0-4ABF-37A8-DE31DD8E5CC0}"/>
          </ac:spMkLst>
        </pc:spChg>
        <pc:spChg chg="mod">
          <ac:chgData name="Fiona Fleming" userId="b5097439-94d7-4019-90d8-0c83209e33b0" providerId="ADAL" clId="{AB91F0C9-F353-423C-B08F-BEF9867CF939}" dt="2024-09-11T13:36:53.087" v="329" actId="20577"/>
          <ac:spMkLst>
            <pc:docMk/>
            <pc:sldMk cId="3526798496" sldId="256"/>
            <ac:spMk id="6" creationId="{43B1311B-523F-75D7-598C-DB09237839CF}"/>
          </ac:spMkLst>
        </pc:spChg>
        <pc:spChg chg="mod">
          <ac:chgData name="Fiona Fleming" userId="b5097439-94d7-4019-90d8-0c83209e33b0" providerId="ADAL" clId="{AB91F0C9-F353-423C-B08F-BEF9867CF939}" dt="2024-06-14T13:53:04.351" v="166" actId="207"/>
          <ac:spMkLst>
            <pc:docMk/>
            <pc:sldMk cId="3526798496" sldId="256"/>
            <ac:spMk id="7" creationId="{0F1AAC91-ED92-F1FE-BB1E-C92EC2B7F72C}"/>
          </ac:spMkLst>
        </pc:spChg>
        <pc:spChg chg="mod">
          <ac:chgData name="Fiona Fleming" userId="b5097439-94d7-4019-90d8-0c83209e33b0" providerId="ADAL" clId="{AB91F0C9-F353-423C-B08F-BEF9867CF939}" dt="2024-06-14T13:56:25.704" v="276" actId="1038"/>
          <ac:spMkLst>
            <pc:docMk/>
            <pc:sldMk cId="3526798496" sldId="256"/>
            <ac:spMk id="8" creationId="{AC4B4E26-8B57-128D-9925-A380F7C6EE7E}"/>
          </ac:spMkLst>
        </pc:spChg>
        <pc:spChg chg="mod">
          <ac:chgData name="Fiona Fleming" userId="b5097439-94d7-4019-90d8-0c83209e33b0" providerId="ADAL" clId="{AB91F0C9-F353-423C-B08F-BEF9867CF939}" dt="2024-06-14T13:55:33.099" v="254" actId="1037"/>
          <ac:spMkLst>
            <pc:docMk/>
            <pc:sldMk cId="3526798496" sldId="256"/>
            <ac:spMk id="9" creationId="{B2E4B76C-8A15-18F9-4F7E-994479DA0909}"/>
          </ac:spMkLst>
        </pc:spChg>
        <pc:spChg chg="mod">
          <ac:chgData name="Fiona Fleming" userId="b5097439-94d7-4019-90d8-0c83209e33b0" providerId="ADAL" clId="{AB91F0C9-F353-423C-B08F-BEF9867CF939}" dt="2024-06-14T13:55:28.421" v="249" actId="14100"/>
          <ac:spMkLst>
            <pc:docMk/>
            <pc:sldMk cId="3526798496" sldId="256"/>
            <ac:spMk id="10" creationId="{D354B02A-5827-3C02-2024-6AC5916858DD}"/>
          </ac:spMkLst>
        </pc:spChg>
        <pc:spChg chg="mod">
          <ac:chgData name="Fiona Fleming" userId="b5097439-94d7-4019-90d8-0c83209e33b0" providerId="ADAL" clId="{AB91F0C9-F353-423C-B08F-BEF9867CF939}" dt="2024-06-14T13:50:31.880" v="142" actId="14100"/>
          <ac:spMkLst>
            <pc:docMk/>
            <pc:sldMk cId="3526798496" sldId="256"/>
            <ac:spMk id="11" creationId="{E6B74AA9-21FE-C940-F026-2BD4BA578133}"/>
          </ac:spMkLst>
        </pc:spChg>
        <pc:spChg chg="mod">
          <ac:chgData name="Fiona Fleming" userId="b5097439-94d7-4019-90d8-0c83209e33b0" providerId="ADAL" clId="{AB91F0C9-F353-423C-B08F-BEF9867CF939}" dt="2024-06-14T13:58:35.779" v="311" actId="403"/>
          <ac:spMkLst>
            <pc:docMk/>
            <pc:sldMk cId="3526798496" sldId="256"/>
            <ac:spMk id="12" creationId="{033497B1-86EE-6086-1BAC-365130B9D981}"/>
          </ac:spMkLst>
        </pc:spChg>
        <pc:spChg chg="mod">
          <ac:chgData name="Fiona Fleming" userId="b5097439-94d7-4019-90d8-0c83209e33b0" providerId="ADAL" clId="{AB91F0C9-F353-423C-B08F-BEF9867CF939}" dt="2024-06-14T13:53:52.332" v="177" actId="20577"/>
          <ac:spMkLst>
            <pc:docMk/>
            <pc:sldMk cId="3526798496" sldId="256"/>
            <ac:spMk id="18" creationId="{33663611-EC3C-FA1B-6733-07E052F05906}"/>
          </ac:spMkLst>
        </pc:spChg>
        <pc:spChg chg="mod">
          <ac:chgData name="Fiona Fleming" userId="b5097439-94d7-4019-90d8-0c83209e33b0" providerId="ADAL" clId="{AB91F0C9-F353-423C-B08F-BEF9867CF939}" dt="2024-06-14T13:47:43.517" v="115" actId="207"/>
          <ac:spMkLst>
            <pc:docMk/>
            <pc:sldMk cId="3526798496" sldId="256"/>
            <ac:spMk id="26" creationId="{0F1AAC91-ED92-F1FE-BB1E-C92EC2B7F72C}"/>
          </ac:spMkLst>
        </pc:spChg>
        <pc:spChg chg="mod">
          <ac:chgData name="Fiona Fleming" userId="b5097439-94d7-4019-90d8-0c83209e33b0" providerId="ADAL" clId="{AB91F0C9-F353-423C-B08F-BEF9867CF939}" dt="2024-06-14T13:47:46.520" v="116" actId="207"/>
          <ac:spMkLst>
            <pc:docMk/>
            <pc:sldMk cId="3526798496" sldId="256"/>
            <ac:spMk id="28" creationId="{0F1AAC91-ED92-F1FE-BB1E-C92EC2B7F72C}"/>
          </ac:spMkLst>
        </pc:spChg>
        <pc:spChg chg="mod">
          <ac:chgData name="Fiona Fleming" userId="b5097439-94d7-4019-90d8-0c83209e33b0" providerId="ADAL" clId="{AB91F0C9-F353-423C-B08F-BEF9867CF939}" dt="2024-06-14T14:00:17.416" v="325" actId="114"/>
          <ac:spMkLst>
            <pc:docMk/>
            <pc:sldMk cId="3526798496" sldId="256"/>
            <ac:spMk id="30" creationId="{00000000-0000-0000-0000-000000000000}"/>
          </ac:spMkLst>
        </pc:spChg>
        <pc:cxnChg chg="add mod">
          <ac:chgData name="Fiona Fleming" userId="b5097439-94d7-4019-90d8-0c83209e33b0" providerId="ADAL" clId="{AB91F0C9-F353-423C-B08F-BEF9867CF939}" dt="2024-06-14T13:48:46.862" v="120" actId="14100"/>
          <ac:cxnSpMkLst>
            <pc:docMk/>
            <pc:sldMk cId="3526798496" sldId="256"/>
            <ac:cxnSpMk id="3" creationId="{03E2AE67-2824-3B6C-9B7F-7C555C2153DF}"/>
          </ac:cxnSpMkLst>
        </pc:cxnChg>
        <pc:cxnChg chg="mod">
          <ac:chgData name="Fiona Fleming" userId="b5097439-94d7-4019-90d8-0c83209e33b0" providerId="ADAL" clId="{AB91F0C9-F353-423C-B08F-BEF9867CF939}" dt="2024-06-14T13:54:24.732" v="210" actId="1038"/>
          <ac:cxnSpMkLst>
            <pc:docMk/>
            <pc:sldMk cId="3526798496" sldId="256"/>
            <ac:cxnSpMk id="13" creationId="{04D0733A-7F5D-DE33-89B5-275A53C4324B}"/>
          </ac:cxnSpMkLst>
        </pc:cxnChg>
        <pc:cxnChg chg="mod">
          <ac:chgData name="Fiona Fleming" userId="b5097439-94d7-4019-90d8-0c83209e33b0" providerId="ADAL" clId="{AB91F0C9-F353-423C-B08F-BEF9867CF939}" dt="2024-06-14T13:56:34.277" v="280" actId="14100"/>
          <ac:cxnSpMkLst>
            <pc:docMk/>
            <pc:sldMk cId="3526798496" sldId="256"/>
            <ac:cxnSpMk id="14" creationId="{498AEE6F-2905-6026-3351-C44CAB6CE8FC}"/>
          </ac:cxnSpMkLst>
        </pc:cxnChg>
        <pc:cxnChg chg="mod">
          <ac:chgData name="Fiona Fleming" userId="b5097439-94d7-4019-90d8-0c83209e33b0" providerId="ADAL" clId="{AB91F0C9-F353-423C-B08F-BEF9867CF939}" dt="2024-06-14T13:52:42.280" v="162" actId="14100"/>
          <ac:cxnSpMkLst>
            <pc:docMk/>
            <pc:sldMk cId="3526798496" sldId="256"/>
            <ac:cxnSpMk id="15" creationId="{A7F8B505-B106-748F-1EE0-C850DF96F21F}"/>
          </ac:cxnSpMkLst>
        </pc:cxnChg>
        <pc:cxnChg chg="mod">
          <ac:chgData name="Fiona Fleming" userId="b5097439-94d7-4019-90d8-0c83209e33b0" providerId="ADAL" clId="{AB91F0C9-F353-423C-B08F-BEF9867CF939}" dt="2024-06-14T13:54:12.923" v="188" actId="14100"/>
          <ac:cxnSpMkLst>
            <pc:docMk/>
            <pc:sldMk cId="3526798496" sldId="256"/>
            <ac:cxnSpMk id="16" creationId="{D62BC603-570B-3B86-A220-49EF27EFC0A4}"/>
          </ac:cxnSpMkLst>
        </pc:cxnChg>
        <pc:cxnChg chg="mod">
          <ac:chgData name="Fiona Fleming" userId="b5097439-94d7-4019-90d8-0c83209e33b0" providerId="ADAL" clId="{AB91F0C9-F353-423C-B08F-BEF9867CF939}" dt="2024-06-14T13:57:52.675" v="306" actId="1036"/>
          <ac:cxnSpMkLst>
            <pc:docMk/>
            <pc:sldMk cId="3526798496" sldId="256"/>
            <ac:cxnSpMk id="17" creationId="{987815A0-8F67-2C52-F0FF-5B7DB586AA73}"/>
          </ac:cxnSpMkLst>
        </pc:cxnChg>
        <pc:cxnChg chg="mod">
          <ac:chgData name="Fiona Fleming" userId="b5097439-94d7-4019-90d8-0c83209e33b0" providerId="ADAL" clId="{AB91F0C9-F353-423C-B08F-BEF9867CF939}" dt="2024-06-14T13:58:07.971" v="310" actId="1076"/>
          <ac:cxnSpMkLst>
            <pc:docMk/>
            <pc:sldMk cId="3526798496" sldId="256"/>
            <ac:cxnSpMk id="19" creationId="{83BF6B0D-3F67-8844-5893-C9B2AD56E1D6}"/>
          </ac:cxnSpMkLst>
        </pc:cxnChg>
        <pc:cxnChg chg="mod">
          <ac:chgData name="Fiona Fleming" userId="b5097439-94d7-4019-90d8-0c83209e33b0" providerId="ADAL" clId="{AB91F0C9-F353-423C-B08F-BEF9867CF939}" dt="2024-06-14T13:52:57.817" v="165" actId="14100"/>
          <ac:cxnSpMkLst>
            <pc:docMk/>
            <pc:sldMk cId="3526798496" sldId="256"/>
            <ac:cxnSpMk id="20" creationId="{23D0975D-3509-CD3A-2426-B7C5A551F0C5}"/>
          </ac:cxnSpMkLst>
        </pc:cxnChg>
        <pc:cxnChg chg="mod">
          <ac:chgData name="Fiona Fleming" userId="b5097439-94d7-4019-90d8-0c83209e33b0" providerId="ADAL" clId="{AB91F0C9-F353-423C-B08F-BEF9867CF939}" dt="2024-06-14T13:49:00.439" v="123" actId="14100"/>
          <ac:cxnSpMkLst>
            <pc:docMk/>
            <pc:sldMk cId="3526798496" sldId="256"/>
            <ac:cxnSpMk id="21" creationId="{987815A0-8F67-2C52-F0FF-5B7DB586AA73}"/>
          </ac:cxnSpMkLst>
        </pc:cxnChg>
        <pc:cxnChg chg="mod">
          <ac:chgData name="Fiona Fleming" userId="b5097439-94d7-4019-90d8-0c83209e33b0" providerId="ADAL" clId="{AB91F0C9-F353-423C-B08F-BEF9867CF939}" dt="2024-06-14T13:48:52.283" v="122" actId="688"/>
          <ac:cxnSpMkLst>
            <pc:docMk/>
            <pc:sldMk cId="3526798496" sldId="256"/>
            <ac:cxnSpMk id="23" creationId="{987815A0-8F67-2C52-F0FF-5B7DB586AA73}"/>
          </ac:cxnSpMkLst>
        </pc:cxnChg>
        <pc:cxnChg chg="mod">
          <ac:chgData name="Fiona Fleming" userId="b5097439-94d7-4019-90d8-0c83209e33b0" providerId="ADAL" clId="{AB91F0C9-F353-423C-B08F-BEF9867CF939}" dt="2024-06-14T13:48:52.283" v="122" actId="688"/>
          <ac:cxnSpMkLst>
            <pc:docMk/>
            <pc:sldMk cId="3526798496" sldId="256"/>
            <ac:cxnSpMk id="25" creationId="{987815A0-8F67-2C52-F0FF-5B7DB586AA73}"/>
          </ac:cxnSpMkLst>
        </pc:cxnChg>
        <pc:cxnChg chg="mod">
          <ac:chgData name="Fiona Fleming" userId="b5097439-94d7-4019-90d8-0c83209e33b0" providerId="ADAL" clId="{AB91F0C9-F353-423C-B08F-BEF9867CF939}" dt="2024-06-14T13:47:29.999" v="114" actId="1076"/>
          <ac:cxnSpMkLst>
            <pc:docMk/>
            <pc:sldMk cId="3526798496" sldId="256"/>
            <ac:cxnSpMk id="27" creationId="{23D0975D-3509-CD3A-2426-B7C5A551F0C5}"/>
          </ac:cxnSpMkLst>
        </pc:cxnChg>
        <pc:cxnChg chg="mod">
          <ac:chgData name="Fiona Fleming" userId="b5097439-94d7-4019-90d8-0c83209e33b0" providerId="ADAL" clId="{AB91F0C9-F353-423C-B08F-BEF9867CF939}" dt="2024-06-14T13:42:12.838" v="105" actId="14100"/>
          <ac:cxnSpMkLst>
            <pc:docMk/>
            <pc:sldMk cId="3526798496" sldId="256"/>
            <ac:cxnSpMk id="29" creationId="{23D0975D-3509-CD3A-2426-B7C5A551F0C5}"/>
          </ac:cxnSpMkLst>
        </pc:cxnChg>
      </pc:sldChg>
      <pc:sldChg chg="addSp modSp add mod ord">
        <pc:chgData name="Fiona Fleming" userId="b5097439-94d7-4019-90d8-0c83209e33b0" providerId="ADAL" clId="{AB91F0C9-F353-423C-B08F-BEF9867CF939}" dt="2024-06-14T13:39:22.044" v="78" actId="1036"/>
        <pc:sldMkLst>
          <pc:docMk/>
          <pc:sldMk cId="2953468043" sldId="257"/>
        </pc:sldMkLst>
        <pc:spChg chg="add mod">
          <ac:chgData name="Fiona Fleming" userId="b5097439-94d7-4019-90d8-0c83209e33b0" providerId="ADAL" clId="{AB91F0C9-F353-423C-B08F-BEF9867CF939}" dt="2024-06-14T13:39:14.736" v="70" actId="207"/>
          <ac:spMkLst>
            <pc:docMk/>
            <pc:sldMk cId="2953468043" sldId="257"/>
            <ac:spMk id="3" creationId="{71AA28DB-C733-DE9E-704B-AC93C0C61855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4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5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6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7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8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9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28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29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30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36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37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38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39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73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77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81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91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93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102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104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105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106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107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109" creationId="{00000000-0000-0000-0000-000000000000}"/>
          </ac:spMkLst>
        </pc:spChg>
        <pc:spChg chg="mod">
          <ac:chgData name="Fiona Fleming" userId="b5097439-94d7-4019-90d8-0c83209e33b0" providerId="ADAL" clId="{AB91F0C9-F353-423C-B08F-BEF9867CF939}" dt="2024-06-14T13:39:22.044" v="78" actId="1036"/>
          <ac:spMkLst>
            <pc:docMk/>
            <pc:sldMk cId="2953468043" sldId="257"/>
            <ac:spMk id="110" creationId="{00000000-0000-0000-0000-000000000000}"/>
          </ac:spMkLst>
        </pc:sp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11" creationId="{00000000-0000-0000-0000-000000000000}"/>
          </ac:cxnSpMkLst>
        </pc:cxn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12" creationId="{00000000-0000-0000-0000-000000000000}"/>
          </ac:cxnSpMkLst>
        </pc:cxn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15" creationId="{00000000-0000-0000-0000-000000000000}"/>
          </ac:cxnSpMkLst>
        </pc:cxn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22" creationId="{00000000-0000-0000-0000-000000000000}"/>
          </ac:cxnSpMkLst>
        </pc:cxn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25" creationId="{00000000-0000-0000-0000-000000000000}"/>
          </ac:cxnSpMkLst>
        </pc:cxn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45" creationId="{00000000-0000-0000-0000-000000000000}"/>
          </ac:cxnSpMkLst>
        </pc:cxn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49" creationId="{00000000-0000-0000-0000-000000000000}"/>
          </ac:cxnSpMkLst>
        </pc:cxn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51" creationId="{00000000-0000-0000-0000-000000000000}"/>
          </ac:cxnSpMkLst>
        </pc:cxn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53" creationId="{00000000-0000-0000-0000-000000000000}"/>
          </ac:cxnSpMkLst>
        </pc:cxn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55" creationId="{00000000-0000-0000-0000-000000000000}"/>
          </ac:cxnSpMkLst>
        </pc:cxn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56" creationId="{00000000-0000-0000-0000-000000000000}"/>
          </ac:cxnSpMkLst>
        </pc:cxnChg>
        <pc:cxnChg chg="mod">
          <ac:chgData name="Fiona Fleming" userId="b5097439-94d7-4019-90d8-0c83209e33b0" providerId="ADAL" clId="{AB91F0C9-F353-423C-B08F-BEF9867CF939}" dt="2024-06-14T13:39:22.044" v="78" actId="1036"/>
          <ac:cxnSpMkLst>
            <pc:docMk/>
            <pc:sldMk cId="2953468043" sldId="257"/>
            <ac:cxnSpMk id="84" creationId="{00000000-0000-0000-0000-000000000000}"/>
          </ac:cxnSpMkLst>
        </pc:cxnChg>
      </pc:sldChg>
    </pc:docChg>
  </pc:docChgLst>
  <pc:docChgLst>
    <pc:chgData clId="Web-{FFD6CB0F-C45F-0DCB-A1EB-20657EE9E6FE}"/>
    <pc:docChg chg="modSld">
      <pc:chgData name="" userId="" providerId="" clId="Web-{FFD6CB0F-C45F-0DCB-A1EB-20657EE9E6FE}" dt="2024-08-01T14:27:10.123" v="1" actId="20577"/>
      <pc:docMkLst>
        <pc:docMk/>
      </pc:docMkLst>
      <pc:sldChg chg="modSp">
        <pc:chgData name="" userId="" providerId="" clId="Web-{FFD6CB0F-C45F-0DCB-A1EB-20657EE9E6FE}" dt="2024-08-01T14:27:10.123" v="1" actId="20577"/>
        <pc:sldMkLst>
          <pc:docMk/>
          <pc:sldMk cId="3526798496" sldId="256"/>
        </pc:sldMkLst>
        <pc:spChg chg="mod">
          <ac:chgData name="" userId="" providerId="" clId="Web-{FFD6CB0F-C45F-0DCB-A1EB-20657EE9E6FE}" dt="2024-08-01T14:27:10.123" v="1" actId="20577"/>
          <ac:spMkLst>
            <pc:docMk/>
            <pc:sldMk cId="3526798496" sldId="256"/>
            <ac:spMk id="6" creationId="{43B1311B-523F-75D7-598C-DB09237839CF}"/>
          </ac:spMkLst>
        </pc:spChg>
      </pc:sldChg>
    </pc:docChg>
  </pc:docChgLst>
  <pc:docChgLst>
    <pc:chgData name="maniley-intern@taskforce.org" userId="S::urn:spo:guest#maniley-intern@taskforce.org::" providerId="AD" clId="Web-{98E3FBF4-8795-9C5F-1963-2056B5BDD4A0}"/>
    <pc:docChg chg="modSld">
      <pc:chgData name="maniley-intern@taskforce.org" userId="S::urn:spo:guest#maniley-intern@taskforce.org::" providerId="AD" clId="Web-{98E3FBF4-8795-9C5F-1963-2056B5BDD4A0}" dt="2024-08-01T14:37:01.598" v="3" actId="20577"/>
      <pc:docMkLst>
        <pc:docMk/>
      </pc:docMkLst>
      <pc:sldChg chg="modSp">
        <pc:chgData name="maniley-intern@taskforce.org" userId="S::urn:spo:guest#maniley-intern@taskforce.org::" providerId="AD" clId="Web-{98E3FBF4-8795-9C5F-1963-2056B5BDD4A0}" dt="2024-08-01T14:37:01.598" v="3" actId="20577"/>
        <pc:sldMkLst>
          <pc:docMk/>
          <pc:sldMk cId="3526798496" sldId="256"/>
        </pc:sldMkLst>
        <pc:spChg chg="mod">
          <ac:chgData name="maniley-intern@taskforce.org" userId="S::urn:spo:guest#maniley-intern@taskforce.org::" providerId="AD" clId="Web-{98E3FBF4-8795-9C5F-1963-2056B5BDD4A0}" dt="2024-08-01T14:37:01.598" v="3" actId="20577"/>
          <ac:spMkLst>
            <pc:docMk/>
            <pc:sldMk cId="3526798496" sldId="256"/>
            <ac:spMk id="6" creationId="{43B1311B-523F-75D7-598C-DB09237839C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0145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7076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768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9890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6687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9182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1688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078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260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0469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030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3C048-3A74-449D-B4D9-0EED432B75BE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FC6EA-AE6A-4673-8480-E2E161AEA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8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01598" y="1124921"/>
            <a:ext cx="4769117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 dirty="0"/>
              <a:t>Peu de sous-districts : </a:t>
            </a:r>
            <a:r>
              <a:rPr lang="1036" sz="1400" b="0" dirty="0"/>
              <a:t>Le district compte-t-il </a:t>
            </a:r>
            <a:r>
              <a:rPr lang="1036" sz="1400" b="0" u="sng" dirty="0"/>
              <a:t>&lt;</a:t>
            </a:r>
            <a:r>
              <a:rPr lang="1036" sz="1400" b="0" dirty="0"/>
              <a:t>4 sous-districts ? 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219854" y="1826951"/>
            <a:ext cx="4650860" cy="73225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Données historiques obsolètes : </a:t>
            </a:r>
            <a:r>
              <a:rPr lang="1036" sz="1400" b="0"/>
              <a:t>Les données les plus récentes sur la prévalence de la SCH dans le district datent-elles de plus de 8 ans ? </a:t>
            </a:r>
            <a:endParaRPr lang="en-US" sz="1400"/>
          </a:p>
        </p:txBody>
      </p:sp>
      <p:sp>
        <p:nvSpPr>
          <p:cNvPr id="6" name="TextBox 5"/>
          <p:cNvSpPr txBox="1"/>
          <p:nvPr/>
        </p:nvSpPr>
        <p:spPr>
          <a:xfrm>
            <a:off x="2219848" y="3693284"/>
            <a:ext cx="4650860" cy="73225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Élevé de façon homogène : </a:t>
            </a:r>
            <a:r>
              <a:rPr lang="1036" sz="1400" b="0"/>
              <a:t>La prévalence est-elle &gt;50 % dans plus de la moitié des sites ayant fait l’objet de l’enquête la plus récente ?) </a:t>
            </a:r>
            <a:endParaRPr lang="en-US" sz="1400"/>
          </a:p>
        </p:txBody>
      </p:sp>
      <p:sp>
        <p:nvSpPr>
          <p:cNvPr id="7" name="TextBox 6"/>
          <p:cNvSpPr txBox="1"/>
          <p:nvPr/>
        </p:nvSpPr>
        <p:spPr>
          <a:xfrm>
            <a:off x="2219849" y="2745485"/>
            <a:ext cx="4650860" cy="51867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 dirty="0"/>
              <a:t>Données peu nombreuses : </a:t>
            </a:r>
            <a:r>
              <a:rPr lang="1036" sz="1400" b="0" dirty="0"/>
              <a:t>Le district compte-t-il moins de 5 sites disposant de données sur la prévalence ? 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219848" y="4608259"/>
            <a:ext cx="4650860" cy="51867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Faible de façon homogène : </a:t>
            </a:r>
            <a:r>
              <a:rPr lang="1036" sz="1400" b="0"/>
              <a:t> La prévalence est-elle &lt;10 % dans plus de la moitié des sites participant à l’enquête ?</a:t>
            </a:r>
            <a:endParaRPr lang="en-US" sz="1400"/>
          </a:p>
        </p:txBody>
      </p:sp>
      <p:sp>
        <p:nvSpPr>
          <p:cNvPr id="9" name="TextBox 8"/>
          <p:cNvSpPr txBox="1"/>
          <p:nvPr/>
        </p:nvSpPr>
        <p:spPr>
          <a:xfrm>
            <a:off x="2219845" y="5523234"/>
            <a:ext cx="4650860" cy="51867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De nombreux sous-districts : </a:t>
            </a:r>
            <a:r>
              <a:rPr lang="1036" sz="1400" b="0"/>
              <a:t>Le district compte-t-il plus de 20 sous-districts ?</a:t>
            </a:r>
            <a:endParaRPr lang="en-US" sz="1400"/>
          </a:p>
        </p:txBody>
      </p:sp>
      <p:cxnSp>
        <p:nvCxnSpPr>
          <p:cNvPr id="11" name="Elbow Connector 10"/>
          <p:cNvCxnSpPr>
            <a:cxnSpLocks/>
            <a:stCxn id="4" idx="2"/>
            <a:endCxn id="5" idx="1"/>
          </p:cNvCxnSpPr>
          <p:nvPr/>
        </p:nvCxnSpPr>
        <p:spPr>
          <a:xfrm rot="5400000">
            <a:off x="2972817" y="679736"/>
            <a:ext cx="760379" cy="2266303"/>
          </a:xfrm>
          <a:prstGeom prst="bentConnector4">
            <a:avLst>
              <a:gd name="adj1" fmla="val 25925"/>
              <a:gd name="adj2" fmla="val 110087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5" idx="2"/>
            <a:endCxn id="7" idx="1"/>
          </p:cNvCxnSpPr>
          <p:nvPr/>
        </p:nvCxnSpPr>
        <p:spPr>
          <a:xfrm rot="5400000">
            <a:off x="3159756" y="1619295"/>
            <a:ext cx="445622" cy="2325435"/>
          </a:xfrm>
          <a:prstGeom prst="bentConnector4">
            <a:avLst>
              <a:gd name="adj1" fmla="val 20901"/>
              <a:gd name="adj2" fmla="val 10983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7" idx="2"/>
            <a:endCxn id="6" idx="1"/>
          </p:cNvCxnSpPr>
          <p:nvPr/>
        </p:nvCxnSpPr>
        <p:spPr>
          <a:xfrm rot="5400000">
            <a:off x="2984940" y="2499071"/>
            <a:ext cx="795247" cy="2325431"/>
          </a:xfrm>
          <a:prstGeom prst="bentConnector4">
            <a:avLst>
              <a:gd name="adj1" fmla="val 26980"/>
              <a:gd name="adj2" fmla="val 10983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6" idx="2"/>
            <a:endCxn id="8" idx="1"/>
          </p:cNvCxnSpPr>
          <p:nvPr/>
        </p:nvCxnSpPr>
        <p:spPr>
          <a:xfrm rot="5400000">
            <a:off x="3161532" y="3483852"/>
            <a:ext cx="442063" cy="2325430"/>
          </a:xfrm>
          <a:prstGeom prst="bentConnector4">
            <a:avLst>
              <a:gd name="adj1" fmla="val 20666"/>
              <a:gd name="adj2" fmla="val 10983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8" idx="2"/>
            <a:endCxn id="9" idx="1"/>
          </p:cNvCxnSpPr>
          <p:nvPr/>
        </p:nvCxnSpPr>
        <p:spPr>
          <a:xfrm rot="5400000">
            <a:off x="3054744" y="4292038"/>
            <a:ext cx="655636" cy="2325433"/>
          </a:xfrm>
          <a:prstGeom prst="bentConnector4">
            <a:avLst>
              <a:gd name="adj1" fmla="val 30222"/>
              <a:gd name="adj2" fmla="val 10983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593688" y="1672559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non</a:t>
            </a:r>
            <a:endParaRPr lang="en-US" sz="1400" b="1"/>
          </a:p>
        </p:txBody>
      </p:sp>
      <p:sp>
        <p:nvSpPr>
          <p:cNvPr id="29" name="TextBox 28"/>
          <p:cNvSpPr txBox="1"/>
          <p:nvPr/>
        </p:nvSpPr>
        <p:spPr>
          <a:xfrm>
            <a:off x="1593688" y="2582277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non</a:t>
            </a:r>
            <a:endParaRPr lang="en-US" sz="1400" b="1"/>
          </a:p>
        </p:txBody>
      </p:sp>
      <p:sp>
        <p:nvSpPr>
          <p:cNvPr id="30" name="TextBox 29"/>
          <p:cNvSpPr txBox="1"/>
          <p:nvPr/>
        </p:nvSpPr>
        <p:spPr>
          <a:xfrm>
            <a:off x="1593688" y="3564032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non</a:t>
            </a:r>
            <a:endParaRPr lang="en-US" sz="1400" b="1"/>
          </a:p>
        </p:txBody>
      </p:sp>
      <p:sp>
        <p:nvSpPr>
          <p:cNvPr id="36" name="TextBox 35"/>
          <p:cNvSpPr txBox="1"/>
          <p:nvPr/>
        </p:nvSpPr>
        <p:spPr>
          <a:xfrm>
            <a:off x="1593688" y="4461949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non</a:t>
            </a:r>
            <a:endParaRPr lang="en-US" sz="1400" b="1"/>
          </a:p>
        </p:txBody>
      </p:sp>
      <p:sp>
        <p:nvSpPr>
          <p:cNvPr id="37" name="TextBox 36"/>
          <p:cNvSpPr txBox="1"/>
          <p:nvPr/>
        </p:nvSpPr>
        <p:spPr>
          <a:xfrm>
            <a:off x="1593688" y="5304218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non</a:t>
            </a:r>
            <a:endParaRPr lang="en-US" sz="1400" b="1"/>
          </a:p>
        </p:txBody>
      </p:sp>
      <p:sp>
        <p:nvSpPr>
          <p:cNvPr id="38" name="Rounded Rectangle 37"/>
          <p:cNvSpPr/>
          <p:nvPr/>
        </p:nvSpPr>
        <p:spPr>
          <a:xfrm>
            <a:off x="7644126" y="2796466"/>
            <a:ext cx="2176669" cy="4342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1036" sz="1400" b="1"/>
              <a:t>Évaluation pratique</a:t>
            </a:r>
            <a:endParaRPr lang="en-US" sz="1400" b="1"/>
          </a:p>
        </p:txBody>
      </p:sp>
      <p:sp>
        <p:nvSpPr>
          <p:cNvPr id="39" name="Rounded Rectangle 38"/>
          <p:cNvSpPr/>
          <p:nvPr/>
        </p:nvSpPr>
        <p:spPr>
          <a:xfrm>
            <a:off x="7644126" y="5458609"/>
            <a:ext cx="2119527" cy="42813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1036" sz="1400" b="1"/>
              <a:t>Évaluation pratique</a:t>
            </a:r>
            <a:endParaRPr lang="en-US" sz="1400" b="1"/>
          </a:p>
        </p:txBody>
      </p:sp>
      <p:cxnSp>
        <p:nvCxnSpPr>
          <p:cNvPr id="45" name="Straight Arrow Connector 44"/>
          <p:cNvCxnSpPr>
            <a:stCxn id="9" idx="2"/>
            <a:endCxn id="81" idx="0"/>
          </p:cNvCxnSpPr>
          <p:nvPr/>
        </p:nvCxnSpPr>
        <p:spPr>
          <a:xfrm flipH="1">
            <a:off x="4540633" y="6041912"/>
            <a:ext cx="4643" cy="2558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4" idx="3"/>
            <a:endCxn id="73" idx="1"/>
          </p:cNvCxnSpPr>
          <p:nvPr/>
        </p:nvCxnSpPr>
        <p:spPr>
          <a:xfrm flipV="1">
            <a:off x="6870715" y="1278809"/>
            <a:ext cx="773411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" idx="3"/>
            <a:endCxn id="77" idx="1"/>
          </p:cNvCxnSpPr>
          <p:nvPr/>
        </p:nvCxnSpPr>
        <p:spPr>
          <a:xfrm flipV="1">
            <a:off x="6870715" y="2091201"/>
            <a:ext cx="773411" cy="10187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7" idx="3"/>
            <a:endCxn id="38" idx="1"/>
          </p:cNvCxnSpPr>
          <p:nvPr/>
        </p:nvCxnSpPr>
        <p:spPr>
          <a:xfrm>
            <a:off x="6870710" y="3004824"/>
            <a:ext cx="773416" cy="87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6" idx="3"/>
            <a:endCxn id="91" idx="1"/>
          </p:cNvCxnSpPr>
          <p:nvPr/>
        </p:nvCxnSpPr>
        <p:spPr>
          <a:xfrm flipV="1">
            <a:off x="6870709" y="3954894"/>
            <a:ext cx="773417" cy="104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8" idx="3"/>
            <a:endCxn id="93" idx="1"/>
          </p:cNvCxnSpPr>
          <p:nvPr/>
        </p:nvCxnSpPr>
        <p:spPr>
          <a:xfrm>
            <a:off x="6870709" y="4867598"/>
            <a:ext cx="773417" cy="22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72"/>
          <p:cNvSpPr/>
          <p:nvPr/>
        </p:nvSpPr>
        <p:spPr>
          <a:xfrm>
            <a:off x="7644126" y="1061664"/>
            <a:ext cx="2176669" cy="43428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1036" sz="1400" b="1"/>
              <a:t>Évaluation de précision</a:t>
            </a:r>
            <a:endParaRPr lang="en-US" sz="1400" b="1"/>
          </a:p>
        </p:txBody>
      </p:sp>
      <p:sp>
        <p:nvSpPr>
          <p:cNvPr id="77" name="Rounded Rectangle 76"/>
          <p:cNvSpPr/>
          <p:nvPr/>
        </p:nvSpPr>
        <p:spPr>
          <a:xfrm>
            <a:off x="7644126" y="1874056"/>
            <a:ext cx="2176669" cy="4342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1036" sz="1400" b="1"/>
              <a:t>Évaluation pratique</a:t>
            </a:r>
            <a:endParaRPr lang="en-US" sz="1400" b="1"/>
          </a:p>
        </p:txBody>
      </p:sp>
      <p:sp>
        <p:nvSpPr>
          <p:cNvPr id="81" name="Rounded Rectangle 80"/>
          <p:cNvSpPr/>
          <p:nvPr/>
        </p:nvSpPr>
        <p:spPr>
          <a:xfrm>
            <a:off x="3452298" y="6297768"/>
            <a:ext cx="2176669" cy="43428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1036" sz="1400" b="1"/>
              <a:t>Évaluation de précision</a:t>
            </a:r>
            <a:endParaRPr lang="en-US" sz="1400" b="1"/>
          </a:p>
        </p:txBody>
      </p:sp>
      <p:cxnSp>
        <p:nvCxnSpPr>
          <p:cNvPr id="84" name="Straight Arrow Connector 83"/>
          <p:cNvCxnSpPr>
            <a:stCxn id="9" idx="3"/>
            <a:endCxn id="39" idx="1"/>
          </p:cNvCxnSpPr>
          <p:nvPr/>
        </p:nvCxnSpPr>
        <p:spPr>
          <a:xfrm flipV="1">
            <a:off x="6870706" y="5672677"/>
            <a:ext cx="773420" cy="10989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90"/>
          <p:cNvSpPr/>
          <p:nvPr/>
        </p:nvSpPr>
        <p:spPr>
          <a:xfrm>
            <a:off x="7644126" y="3737749"/>
            <a:ext cx="2176669" cy="4342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1036" sz="1400" b="1"/>
              <a:t>Évaluation pratique</a:t>
            </a:r>
            <a:endParaRPr lang="en-US" sz="1400" b="1"/>
          </a:p>
        </p:txBody>
      </p:sp>
      <p:sp>
        <p:nvSpPr>
          <p:cNvPr id="93" name="Rounded Rectangle 92"/>
          <p:cNvSpPr/>
          <p:nvPr/>
        </p:nvSpPr>
        <p:spPr>
          <a:xfrm>
            <a:off x="7644126" y="4652724"/>
            <a:ext cx="2176669" cy="43428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 b="0" i="0"/>
            </a:pPr>
            <a:r>
              <a:rPr lang="1036" sz="1400" b="1"/>
              <a:t>Évaluation pratique</a:t>
            </a:r>
            <a:endParaRPr lang="en-US" sz="1400" b="1"/>
          </a:p>
        </p:txBody>
      </p:sp>
      <p:sp>
        <p:nvSpPr>
          <p:cNvPr id="102" name="TextBox 101"/>
          <p:cNvSpPr txBox="1"/>
          <p:nvPr/>
        </p:nvSpPr>
        <p:spPr>
          <a:xfrm>
            <a:off x="6999325" y="957908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oui</a:t>
            </a:r>
            <a:endParaRPr lang="en-US" sz="1400" b="1"/>
          </a:p>
        </p:txBody>
      </p:sp>
      <p:sp>
        <p:nvSpPr>
          <p:cNvPr id="104" name="TextBox 103"/>
          <p:cNvSpPr txBox="1"/>
          <p:nvPr/>
        </p:nvSpPr>
        <p:spPr>
          <a:xfrm>
            <a:off x="6999325" y="1755629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oui</a:t>
            </a:r>
            <a:endParaRPr lang="en-US" sz="1400" b="1"/>
          </a:p>
        </p:txBody>
      </p:sp>
      <p:sp>
        <p:nvSpPr>
          <p:cNvPr id="105" name="TextBox 104"/>
          <p:cNvSpPr txBox="1"/>
          <p:nvPr/>
        </p:nvSpPr>
        <p:spPr>
          <a:xfrm>
            <a:off x="7013608" y="2678633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oui</a:t>
            </a:r>
            <a:endParaRPr lang="en-US" sz="1400" b="1"/>
          </a:p>
        </p:txBody>
      </p:sp>
      <p:sp>
        <p:nvSpPr>
          <p:cNvPr id="106" name="TextBox 105"/>
          <p:cNvSpPr txBox="1"/>
          <p:nvPr/>
        </p:nvSpPr>
        <p:spPr>
          <a:xfrm>
            <a:off x="7013608" y="3663443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oui</a:t>
            </a:r>
            <a:endParaRPr lang="en-US" sz="1400" b="1"/>
          </a:p>
        </p:txBody>
      </p:sp>
      <p:sp>
        <p:nvSpPr>
          <p:cNvPr id="107" name="TextBox 106"/>
          <p:cNvSpPr txBox="1"/>
          <p:nvPr/>
        </p:nvSpPr>
        <p:spPr>
          <a:xfrm>
            <a:off x="7013608" y="4600426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oui</a:t>
            </a:r>
            <a:endParaRPr lang="en-US" sz="1400" b="1"/>
          </a:p>
        </p:txBody>
      </p:sp>
      <p:sp>
        <p:nvSpPr>
          <p:cNvPr id="109" name="TextBox 108"/>
          <p:cNvSpPr txBox="1"/>
          <p:nvPr/>
        </p:nvSpPr>
        <p:spPr>
          <a:xfrm>
            <a:off x="7013608" y="5359143"/>
            <a:ext cx="507910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oui</a:t>
            </a:r>
            <a:endParaRPr lang="en-US" sz="1400" b="1"/>
          </a:p>
        </p:txBody>
      </p:sp>
      <p:sp>
        <p:nvSpPr>
          <p:cNvPr id="110" name="TextBox 109"/>
          <p:cNvSpPr txBox="1"/>
          <p:nvPr/>
        </p:nvSpPr>
        <p:spPr>
          <a:xfrm>
            <a:off x="4577904" y="5978769"/>
            <a:ext cx="507911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b="1"/>
              <a:t>non</a:t>
            </a:r>
            <a:endParaRPr lang="en-US" sz="1400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AA28DB-C733-DE9E-704B-AC93C0C61855}"/>
              </a:ext>
            </a:extLst>
          </p:cNvPr>
          <p:cNvSpPr txBox="1"/>
          <p:nvPr/>
        </p:nvSpPr>
        <p:spPr>
          <a:xfrm>
            <a:off x="534785" y="89101"/>
            <a:ext cx="1112242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200" dirty="0">
                <a:solidFill>
                  <a:schemeClr val="tx2"/>
                </a:solidFill>
              </a:rPr>
              <a:t>Questions sur les données pour aider les programmes à déterminer s'il faut commencer par une évaluation pratique ou passer directement à une évaluation de précision pour un district donné.</a:t>
            </a:r>
            <a:endParaRPr lang="en-GB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4680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429157" y="1892665"/>
            <a:ext cx="2897448" cy="835200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Nombre de sites avec 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une prévalence ≥à 10 %: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8 à 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175468-92A0-4ABF-37A8-DE31DD8E5CC0}"/>
              </a:ext>
            </a:extLst>
          </p:cNvPr>
          <p:cNvSpPr txBox="1"/>
          <p:nvPr/>
        </p:nvSpPr>
        <p:spPr>
          <a:xfrm>
            <a:off x="4635500" y="294868"/>
            <a:ext cx="3043919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Étape 1 : Évaluation pratique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B1311B-523F-75D7-598C-DB09237839CF}"/>
              </a:ext>
            </a:extLst>
          </p:cNvPr>
          <p:cNvSpPr txBox="1"/>
          <p:nvPr/>
        </p:nvSpPr>
        <p:spPr>
          <a:xfrm>
            <a:off x="4376445" y="632430"/>
            <a:ext cx="3462277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15 sites x </a:t>
            </a:r>
            <a:r>
              <a:rPr lang="en-US" kern="0" dirty="0">
                <a:solidFill>
                  <a:prstClr val="black"/>
                </a:solidFill>
              </a:rPr>
              <a:t>20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SAC @ district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par échantillonnage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systématique</a:t>
            </a:r>
            <a:endParaRPr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479883" y="3041054"/>
            <a:ext cx="2846722" cy="1189909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Décision du programme</a:t>
            </a:r>
            <a:r>
              <a:rPr kumimoji="0" lang="1036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Traitement annuel pour chaque sous-district du district</a:t>
            </a:r>
          </a:p>
        </p:txBody>
      </p:sp>
      <p:sp>
        <p:nvSpPr>
          <p:cNvPr id="8" name="Rectangle: Rounded Corners 16">
            <a:extLst>
              <a:ext uri="{FF2B5EF4-FFF2-40B4-BE49-F238E27FC236}">
                <a16:creationId xmlns:a16="http://schemas.microsoft.com/office/drawing/2014/main" id="{AC4B4E26-8B57-128D-9925-A380F7C6EE7E}"/>
              </a:ext>
            </a:extLst>
          </p:cNvPr>
          <p:cNvSpPr/>
          <p:nvPr/>
        </p:nvSpPr>
        <p:spPr>
          <a:xfrm>
            <a:off x="4576615" y="1926681"/>
            <a:ext cx="3060000" cy="836397"/>
          </a:xfrm>
          <a:prstGeom prst="roundRect">
            <a:avLst/>
          </a:prstGeom>
          <a:solidFill>
            <a:srgbClr val="FFC000">
              <a:lumMod val="20000"/>
              <a:lumOff val="80000"/>
            </a:srgbClr>
          </a:solidFill>
          <a:ln w="381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Nombre de sites avec une prévalence ≥à 10 %: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à 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E4B76C-8A15-18F9-4F7E-994479DA0909}"/>
              </a:ext>
            </a:extLst>
          </p:cNvPr>
          <p:cNvSpPr txBox="1"/>
          <p:nvPr/>
        </p:nvSpPr>
        <p:spPr>
          <a:xfrm>
            <a:off x="8675800" y="3041054"/>
            <a:ext cx="3184531" cy="1189909"/>
          </a:xfrm>
          <a:prstGeom prst="rect">
            <a:avLst/>
          </a:prstGeom>
          <a:solidFill>
            <a:schemeClr val="bg2"/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Décision du programme</a:t>
            </a:r>
            <a:r>
              <a:rPr kumimoji="0" lang="1036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Maintien/Réduction du traitement pour chaque sous-district du district</a:t>
            </a:r>
          </a:p>
        </p:txBody>
      </p:sp>
      <p:sp>
        <p:nvSpPr>
          <p:cNvPr id="10" name="Rectangle: Rounded Corners 18">
            <a:extLst>
              <a:ext uri="{FF2B5EF4-FFF2-40B4-BE49-F238E27FC236}">
                <a16:creationId xmlns:a16="http://schemas.microsoft.com/office/drawing/2014/main" id="{D354B02A-5827-3C02-2024-6AC5916858DD}"/>
              </a:ext>
            </a:extLst>
          </p:cNvPr>
          <p:cNvSpPr/>
          <p:nvPr/>
        </p:nvSpPr>
        <p:spPr>
          <a:xfrm>
            <a:off x="8712395" y="1926681"/>
            <a:ext cx="3060000" cy="836397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Nombre de sites avec une prévalence ≥à 10 %: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 à 1</a:t>
            </a:r>
          </a:p>
        </p:txBody>
      </p:sp>
      <p:sp>
        <p:nvSpPr>
          <p:cNvPr id="11" name="Rectangle: Rounded Corners 19">
            <a:extLst>
              <a:ext uri="{FF2B5EF4-FFF2-40B4-BE49-F238E27FC236}">
                <a16:creationId xmlns:a16="http://schemas.microsoft.com/office/drawing/2014/main" id="{E6B74AA9-21FE-C940-F026-2BD4BA578133}"/>
              </a:ext>
            </a:extLst>
          </p:cNvPr>
          <p:cNvSpPr/>
          <p:nvPr/>
        </p:nvSpPr>
        <p:spPr>
          <a:xfrm>
            <a:off x="4239491" y="278243"/>
            <a:ext cx="3724102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033497B1-86EE-6086-1BAC-365130B9D981}"/>
              </a:ext>
            </a:extLst>
          </p:cNvPr>
          <p:cNvSpPr/>
          <p:nvPr/>
        </p:nvSpPr>
        <p:spPr>
          <a:xfrm>
            <a:off x="3956857" y="4450338"/>
            <a:ext cx="4222867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Étape 2 : Évaluation de précision: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5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lvl="0" algn="ctr">
              <a:spcBef>
                <a:spcPct val="0"/>
              </a:spcBef>
              <a:spcAft>
                <a:spcPct val="0"/>
              </a:spcAft>
              <a:defRPr b="0" i="0"/>
            </a:pPr>
            <a:r>
              <a:rPr lang="fr-FR" dirty="0"/>
              <a:t>4 sites x 20 enfants d’âge scolaire @ sous-district par échantillonnage raisonné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0733A-7F5D-DE33-89B5-275A53C4324B}"/>
              </a:ext>
            </a:extLst>
          </p:cNvPr>
          <p:cNvCxnSpPr>
            <a:cxnSpLocks/>
          </p:cNvCxnSpPr>
          <p:nvPr/>
        </p:nvCxnSpPr>
        <p:spPr>
          <a:xfrm flipV="1">
            <a:off x="10364780" y="1625601"/>
            <a:ext cx="0" cy="301080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8AEE6F-2905-6026-3351-C44CAB6CE8FC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6096000" y="1324520"/>
            <a:ext cx="5542" cy="612000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8B505-B106-748F-1EE0-C850DF96F21F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1877881" y="1625600"/>
            <a:ext cx="1719" cy="267065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62BC603-570B-3B86-A220-49EF27EFC0A4}"/>
              </a:ext>
            </a:extLst>
          </p:cNvPr>
          <p:cNvCxnSpPr/>
          <p:nvPr/>
        </p:nvCxnSpPr>
        <p:spPr>
          <a:xfrm>
            <a:off x="1879600" y="1625600"/>
            <a:ext cx="8496000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</p:cNvCxnSpPr>
          <p:nvPr/>
        </p:nvCxnSpPr>
        <p:spPr>
          <a:xfrm flipV="1">
            <a:off x="6068290" y="2771465"/>
            <a:ext cx="0" cy="252000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3663611-EC3C-FA1B-6733-07E052F05906}"/>
              </a:ext>
            </a:extLst>
          </p:cNvPr>
          <p:cNvSpPr txBox="1"/>
          <p:nvPr/>
        </p:nvSpPr>
        <p:spPr>
          <a:xfrm>
            <a:off x="3956858" y="3041055"/>
            <a:ext cx="4222866" cy="1200329"/>
          </a:xfrm>
          <a:prstGeom prst="rect">
            <a:avLst/>
          </a:prstGeom>
          <a:noFill/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Décision du programme</a:t>
            </a:r>
            <a:r>
              <a:rPr kumimoji="0" lang="1036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lang="1036" kern="0" dirty="0">
                <a:solidFill>
                  <a:prstClr val="black"/>
                </a:solidFill>
              </a:rPr>
              <a:t>Décisions de traitement au niveau du sous-district, ou bien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Évaluation de la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</a:t>
            </a:r>
            <a:r>
              <a:rPr kumimoji="0" lang="1036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récision de la conduite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3BF6B0D-3F67-8844-5893-C9B2AD56E1D6}"/>
              </a:ext>
            </a:extLst>
          </p:cNvPr>
          <p:cNvCxnSpPr>
            <a:cxnSpLocks/>
          </p:cNvCxnSpPr>
          <p:nvPr/>
        </p:nvCxnSpPr>
        <p:spPr>
          <a:xfrm flipV="1">
            <a:off x="10363386" y="2802410"/>
            <a:ext cx="0" cy="221055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cxnSpLocks/>
          </p:cNvCxnSpPr>
          <p:nvPr/>
        </p:nvCxnSpPr>
        <p:spPr>
          <a:xfrm flipH="1">
            <a:off x="1877881" y="2763077"/>
            <a:ext cx="1719" cy="277977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6068291" y="4056718"/>
            <a:ext cx="0" cy="393620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2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3485187" y="5968195"/>
            <a:ext cx="2300626" cy="728303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Prévalence moyenne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lang="1036" sz="1600" b="1" kern="0" dirty="0">
                <a:solidFill>
                  <a:prstClr val="black"/>
                </a:solidFill>
                <a:latin typeface="Calibri"/>
              </a:rPr>
              <a:t>≥10 % sur l’ensemble des sites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22" idx="0"/>
            <a:endCxn id="12" idx="2"/>
          </p:cNvCxnSpPr>
          <p:nvPr/>
        </p:nvCxnSpPr>
        <p:spPr>
          <a:xfrm flipV="1">
            <a:off x="4635500" y="5496615"/>
            <a:ext cx="1432791" cy="471580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6331091" y="5954316"/>
            <a:ext cx="2300626" cy="728303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Prévalence moyenne &lt;10 % sur l’ensemble des sites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24" idx="0"/>
            <a:endCxn id="12" idx="2"/>
          </p:cNvCxnSpPr>
          <p:nvPr/>
        </p:nvCxnSpPr>
        <p:spPr>
          <a:xfrm flipH="1" flipV="1">
            <a:off x="6068291" y="5496615"/>
            <a:ext cx="1413113" cy="457701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263754" y="5974732"/>
            <a:ext cx="2561471" cy="830997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Décision du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</a:t>
            </a: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rogramme</a:t>
            </a:r>
            <a:r>
              <a:rPr kumimoji="0" lang="1036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lvl="0" algn="ctr">
              <a:spcBef>
                <a:spcPct val="0"/>
              </a:spcBef>
              <a:spcAft>
                <a:spcPct val="0"/>
              </a:spcAft>
              <a:defRPr b="0" i="0"/>
            </a:pPr>
            <a:r>
              <a:rPr lang="fr-FR" sz="1600" kern="0" dirty="0">
                <a:solidFill>
                  <a:prstClr val="black"/>
                </a:solidFill>
              </a:rPr>
              <a:t>Traitement annuel dans le sous-district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stCxn id="22" idx="1"/>
            <a:endCxn id="26" idx="3"/>
          </p:cNvCxnSpPr>
          <p:nvPr/>
        </p:nvCxnSpPr>
        <p:spPr>
          <a:xfrm flipH="1">
            <a:off x="2825225" y="6332347"/>
            <a:ext cx="659962" cy="57884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9175729" y="5945582"/>
            <a:ext cx="2811224" cy="830997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Décision du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</a:t>
            </a: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rogramme: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Maintien/Réduction du traitement dans le sous-district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cxnSpLocks/>
            <a:stCxn id="28" idx="1"/>
            <a:endCxn id="24" idx="3"/>
          </p:cNvCxnSpPr>
          <p:nvPr/>
        </p:nvCxnSpPr>
        <p:spPr>
          <a:xfrm flipH="1" flipV="1">
            <a:off x="8631717" y="6318468"/>
            <a:ext cx="544012" cy="42613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263754" y="167967"/>
            <a:ext cx="34622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fr-FR" sz="2200" b="0" i="0" u="none" strike="noStrike" kern="0" cap="none" spc="0" normalizeH="0" baseline="0" noProof="0" dirty="0">
                <a:ln w="0"/>
                <a:solidFill>
                  <a:schemeClr val="tx2"/>
                </a:solidFill>
                <a:uLnTx/>
                <a:uFillTx/>
              </a:rPr>
              <a:t>Schistosomiase Évaluations Pratiques et de Précision </a:t>
            </a:r>
            <a:r>
              <a:rPr kumimoji="0" lang="fr-FR" sz="2200" b="0" i="1" u="none" strike="noStrike" kern="0" cap="none" spc="0" normalizeH="0" baseline="0" noProof="0" dirty="0">
                <a:ln w="0"/>
                <a:solidFill>
                  <a:schemeClr val="tx2"/>
                </a:solidFill>
                <a:uLnTx/>
                <a:uFillTx/>
              </a:rPr>
              <a:t>Arbre de Décision</a:t>
            </a:r>
            <a:endParaRPr kumimoji="0" lang="1036" sz="2200" b="0" i="1" u="none" strike="noStrike" kern="0" cap="none" spc="0" normalizeH="0" baseline="0" noProof="0" dirty="0">
              <a:ln w="0"/>
              <a:solidFill>
                <a:schemeClr val="tx2"/>
              </a:solidFill>
              <a:uLnTx/>
              <a:uFillTx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57637B-E9BE-6D1C-97BA-6458E805A3B5}"/>
              </a:ext>
            </a:extLst>
          </p:cNvPr>
          <p:cNvSpPr txBox="1"/>
          <p:nvPr/>
        </p:nvSpPr>
        <p:spPr>
          <a:xfrm>
            <a:off x="133004" y="4427283"/>
            <a:ext cx="3244331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fr-FR" sz="1600" i="1" dirty="0">
                <a:solidFill>
                  <a:prstClr val="black"/>
                </a:solidFill>
              </a:rPr>
              <a:t>sur la base des Questions sur les Données, certains programmes peuvent déterminer qu'il est approprié de commencer à ce stade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3E2AE67-2824-3B6C-9B7F-7C555C2153DF}"/>
              </a:ext>
            </a:extLst>
          </p:cNvPr>
          <p:cNvCxnSpPr>
            <a:cxnSpLocks/>
          </p:cNvCxnSpPr>
          <p:nvPr/>
        </p:nvCxnSpPr>
        <p:spPr>
          <a:xfrm>
            <a:off x="3377335" y="4942532"/>
            <a:ext cx="579522" cy="0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7984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2" grpId="0" animBg="1"/>
      <p:bldP spid="18" grpId="0" animBg="1"/>
      <p:bldP spid="22" grpId="0" animBg="1"/>
      <p:bldP spid="24" grpId="0" animBg="1"/>
      <p:bldP spid="26" grpId="0" animBg="1"/>
      <p:bldP spid="28" grpId="0" animBg="1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365</Words>
  <Application>Microsoft Office PowerPoint</Application>
  <PresentationFormat>Widescreen</PresentationFormat>
  <Paragraphs>55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Gass</dc:creator>
  <cp:lastModifiedBy>Fiona Fleming</cp:lastModifiedBy>
  <cp:revision>12</cp:revision>
  <dcterms:created xsi:type="dcterms:W3CDTF">2023-05-24T01:14:28Z</dcterms:created>
  <dcterms:modified xsi:type="dcterms:W3CDTF">2024-09-11T13:36:54Z</dcterms:modified>
</cp:coreProperties>
</file>