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63" r:id="rId2"/>
    <p:sldId id="330" r:id="rId3"/>
    <p:sldId id="394" r:id="rId4"/>
    <p:sldId id="335" r:id="rId5"/>
    <p:sldId id="395" r:id="rId6"/>
    <p:sldId id="396" r:id="rId7"/>
    <p:sldId id="384" r:id="rId8"/>
    <p:sldId id="398" r:id="rId9"/>
    <p:sldId id="399" r:id="rId10"/>
    <p:sldId id="400" r:id="rId11"/>
    <p:sldId id="405" r:id="rId12"/>
    <p:sldId id="402" r:id="rId13"/>
    <p:sldId id="403" r:id="rId14"/>
    <p:sldId id="406" r:id="rId15"/>
    <p:sldId id="407" r:id="rId16"/>
    <p:sldId id="409" r:id="rId17"/>
    <p:sldId id="397" r:id="rId18"/>
  </p:sldIdLst>
  <p:sldSz cx="12192000" cy="6858000"/>
  <p:notesSz cx="6858000" cy="9144000"/>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2B8DFC-2452-F639-4C35-408563541473}" v="18" dt="2024-08-01T19:26:47.322"/>
    <p1510:client id="{CFF8BB5C-875A-4767-E72A-1BC0867D9690}" v="180" dt="2024-08-01T14:08:09.5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3883" autoAdjust="0"/>
  </p:normalViewPr>
  <p:slideViewPr>
    <p:cSldViewPr snapToGrid="0">
      <p:cViewPr varScale="1">
        <p:scale>
          <a:sx n="86" d="100"/>
          <a:sy n="86" d="100"/>
        </p:scale>
        <p:origin x="562" y="58"/>
      </p:cViewPr>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niley-intern@taskforce.org" userId="S::urn:spo:guest#maniley-intern@taskforce.org::" providerId="AD" clId="Web-{CFF8BB5C-875A-4767-E72A-1BC0867D9690}"/>
    <pc:docChg chg="modSld">
      <pc:chgData name="maniley-intern@taskforce.org" userId="S::urn:spo:guest#maniley-intern@taskforce.org::" providerId="AD" clId="Web-{CFF8BB5C-875A-4767-E72A-1BC0867D9690}" dt="2024-08-01T14:08:09.546" v="110" actId="20577"/>
      <pc:docMkLst>
        <pc:docMk/>
      </pc:docMkLst>
      <pc:sldChg chg="modSp">
        <pc:chgData name="maniley-intern@taskforce.org" userId="S::urn:spo:guest#maniley-intern@taskforce.org::" providerId="AD" clId="Web-{CFF8BB5C-875A-4767-E72A-1BC0867D9690}" dt="2024-08-01T14:01:18.551" v="7" actId="20577"/>
        <pc:sldMkLst>
          <pc:docMk/>
          <pc:sldMk cId="985245736" sldId="384"/>
        </pc:sldMkLst>
        <pc:spChg chg="mod">
          <ac:chgData name="maniley-intern@taskforce.org" userId="S::urn:spo:guest#maniley-intern@taskforce.org::" providerId="AD" clId="Web-{CFF8BB5C-875A-4767-E72A-1BC0867D9690}" dt="2024-08-01T14:01:18.551" v="7" actId="20577"/>
          <ac:spMkLst>
            <pc:docMk/>
            <pc:sldMk cId="985245736" sldId="384"/>
            <ac:spMk id="3" creationId="{00000000-0000-0000-0000-000000000000}"/>
          </ac:spMkLst>
        </pc:spChg>
      </pc:sldChg>
      <pc:sldChg chg="modSp">
        <pc:chgData name="maniley-intern@taskforce.org" userId="S::urn:spo:guest#maniley-intern@taskforce.org::" providerId="AD" clId="Web-{CFF8BB5C-875A-4767-E72A-1BC0867D9690}" dt="2024-08-01T14:00:40.425" v="2" actId="20577"/>
        <pc:sldMkLst>
          <pc:docMk/>
          <pc:sldMk cId="1140532093" sldId="394"/>
        </pc:sldMkLst>
        <pc:spChg chg="mod">
          <ac:chgData name="maniley-intern@taskforce.org" userId="S::urn:spo:guest#maniley-intern@taskforce.org::" providerId="AD" clId="Web-{CFF8BB5C-875A-4767-E72A-1BC0867D9690}" dt="2024-08-01T14:00:40.425" v="2" actId="20577"/>
          <ac:spMkLst>
            <pc:docMk/>
            <pc:sldMk cId="1140532093" sldId="394"/>
            <ac:spMk id="17" creationId="{00000000-0000-0000-0000-000000000000}"/>
          </ac:spMkLst>
        </pc:spChg>
      </pc:sldChg>
      <pc:sldChg chg="modSp">
        <pc:chgData name="maniley-intern@taskforce.org" userId="S::urn:spo:guest#maniley-intern@taskforce.org::" providerId="AD" clId="Web-{CFF8BB5C-875A-4767-E72A-1BC0867D9690}" dt="2024-08-01T14:04:11.133" v="46" actId="20577"/>
        <pc:sldMkLst>
          <pc:docMk/>
          <pc:sldMk cId="2768758190" sldId="398"/>
        </pc:sldMkLst>
        <pc:spChg chg="mod">
          <ac:chgData name="maniley-intern@taskforce.org" userId="S::urn:spo:guest#maniley-intern@taskforce.org::" providerId="AD" clId="Web-{CFF8BB5C-875A-4767-E72A-1BC0867D9690}" dt="2024-08-01T14:01:54.333" v="17" actId="20577"/>
          <ac:spMkLst>
            <pc:docMk/>
            <pc:sldMk cId="2768758190" sldId="398"/>
            <ac:spMk id="3" creationId="{00000000-0000-0000-0000-000000000000}"/>
          </ac:spMkLst>
        </pc:spChg>
        <pc:spChg chg="mod">
          <ac:chgData name="maniley-intern@taskforce.org" userId="S::urn:spo:guest#maniley-intern@taskforce.org::" providerId="AD" clId="Web-{CFF8BB5C-875A-4767-E72A-1BC0867D9690}" dt="2024-08-01T14:01:40.161" v="14" actId="20577"/>
          <ac:spMkLst>
            <pc:docMk/>
            <pc:sldMk cId="2768758190" sldId="398"/>
            <ac:spMk id="4" creationId="{00000000-0000-0000-0000-000000000000}"/>
          </ac:spMkLst>
        </pc:spChg>
        <pc:spChg chg="mod">
          <ac:chgData name="maniley-intern@taskforce.org" userId="S::urn:spo:guest#maniley-intern@taskforce.org::" providerId="AD" clId="Web-{CFF8BB5C-875A-4767-E72A-1BC0867D9690}" dt="2024-08-01T14:04:11.133" v="46" actId="20577"/>
          <ac:spMkLst>
            <pc:docMk/>
            <pc:sldMk cId="2768758190" sldId="398"/>
            <ac:spMk id="5" creationId="{00000000-0000-0000-0000-000000000000}"/>
          </ac:spMkLst>
        </pc:spChg>
      </pc:sldChg>
      <pc:sldChg chg="modSp">
        <pc:chgData name="maniley-intern@taskforce.org" userId="S::urn:spo:guest#maniley-intern@taskforce.org::" providerId="AD" clId="Web-{CFF8BB5C-875A-4767-E72A-1BC0867D9690}" dt="2024-08-01T14:04:50.869" v="49" actId="20577"/>
        <pc:sldMkLst>
          <pc:docMk/>
          <pc:sldMk cId="1689669564" sldId="399"/>
        </pc:sldMkLst>
        <pc:spChg chg="mod">
          <ac:chgData name="maniley-intern@taskforce.org" userId="S::urn:spo:guest#maniley-intern@taskforce.org::" providerId="AD" clId="Web-{CFF8BB5C-875A-4767-E72A-1BC0867D9690}" dt="2024-08-01T14:04:50.869" v="49" actId="20577"/>
          <ac:spMkLst>
            <pc:docMk/>
            <pc:sldMk cId="1689669564" sldId="399"/>
            <ac:spMk id="3" creationId="{00000000-0000-0000-0000-000000000000}"/>
          </ac:spMkLst>
        </pc:spChg>
      </pc:sldChg>
      <pc:sldChg chg="modSp">
        <pc:chgData name="maniley-intern@taskforce.org" userId="S::urn:spo:guest#maniley-intern@taskforce.org::" providerId="AD" clId="Web-{CFF8BB5C-875A-4767-E72A-1BC0867D9690}" dt="2024-08-01T14:04:59.885" v="53" actId="20577"/>
        <pc:sldMkLst>
          <pc:docMk/>
          <pc:sldMk cId="1082868182" sldId="400"/>
        </pc:sldMkLst>
        <pc:spChg chg="mod">
          <ac:chgData name="maniley-intern@taskforce.org" userId="S::urn:spo:guest#maniley-intern@taskforce.org::" providerId="AD" clId="Web-{CFF8BB5C-875A-4767-E72A-1BC0867D9690}" dt="2024-08-01T14:04:59.885" v="53" actId="20577"/>
          <ac:spMkLst>
            <pc:docMk/>
            <pc:sldMk cId="1082868182" sldId="400"/>
            <ac:spMk id="3" creationId="{00000000-0000-0000-0000-000000000000}"/>
          </ac:spMkLst>
        </pc:spChg>
      </pc:sldChg>
      <pc:sldChg chg="modSp">
        <pc:chgData name="maniley-intern@taskforce.org" userId="S::urn:spo:guest#maniley-intern@taskforce.org::" providerId="AD" clId="Web-{CFF8BB5C-875A-4767-E72A-1BC0867D9690}" dt="2024-08-01T14:05:56.464" v="77" actId="20577"/>
        <pc:sldMkLst>
          <pc:docMk/>
          <pc:sldMk cId="1110702145" sldId="402"/>
        </pc:sldMkLst>
        <pc:spChg chg="mod">
          <ac:chgData name="maniley-intern@taskforce.org" userId="S::urn:spo:guest#maniley-intern@taskforce.org::" providerId="AD" clId="Web-{CFF8BB5C-875A-4767-E72A-1BC0867D9690}" dt="2024-08-01T14:05:35.339" v="67" actId="20577"/>
          <ac:spMkLst>
            <pc:docMk/>
            <pc:sldMk cId="1110702145" sldId="402"/>
            <ac:spMk id="3" creationId="{00000000-0000-0000-0000-000000000000}"/>
          </ac:spMkLst>
        </pc:spChg>
        <pc:spChg chg="mod">
          <ac:chgData name="maniley-intern@taskforce.org" userId="S::urn:spo:guest#maniley-intern@taskforce.org::" providerId="AD" clId="Web-{CFF8BB5C-875A-4767-E72A-1BC0867D9690}" dt="2024-08-01T14:05:56.464" v="77" actId="20577"/>
          <ac:spMkLst>
            <pc:docMk/>
            <pc:sldMk cId="1110702145" sldId="402"/>
            <ac:spMk id="22" creationId="{00000000-0000-0000-0000-000000000000}"/>
          </ac:spMkLst>
        </pc:spChg>
      </pc:sldChg>
      <pc:sldChg chg="modSp">
        <pc:chgData name="maniley-intern@taskforce.org" userId="S::urn:spo:guest#maniley-intern@taskforce.org::" providerId="AD" clId="Web-{CFF8BB5C-875A-4767-E72A-1BC0867D9690}" dt="2024-08-01T14:06:25.137" v="90" actId="20577"/>
        <pc:sldMkLst>
          <pc:docMk/>
          <pc:sldMk cId="1111686142" sldId="403"/>
        </pc:sldMkLst>
        <pc:spChg chg="mod">
          <ac:chgData name="maniley-intern@taskforce.org" userId="S::urn:spo:guest#maniley-intern@taskforce.org::" providerId="AD" clId="Web-{CFF8BB5C-875A-4767-E72A-1BC0867D9690}" dt="2024-08-01T14:06:12.152" v="81" actId="20577"/>
          <ac:spMkLst>
            <pc:docMk/>
            <pc:sldMk cId="1111686142" sldId="403"/>
            <ac:spMk id="3" creationId="{00000000-0000-0000-0000-000000000000}"/>
          </ac:spMkLst>
        </pc:spChg>
        <pc:spChg chg="mod">
          <ac:chgData name="maniley-intern@taskforce.org" userId="S::urn:spo:guest#maniley-intern@taskforce.org::" providerId="AD" clId="Web-{CFF8BB5C-875A-4767-E72A-1BC0867D9690}" dt="2024-08-01T14:06:20.278" v="86" actId="20577"/>
          <ac:spMkLst>
            <pc:docMk/>
            <pc:sldMk cId="1111686142" sldId="403"/>
            <ac:spMk id="17" creationId="{00000000-0000-0000-0000-000000000000}"/>
          </ac:spMkLst>
        </pc:spChg>
        <pc:spChg chg="mod">
          <ac:chgData name="maniley-intern@taskforce.org" userId="S::urn:spo:guest#maniley-intern@taskforce.org::" providerId="AD" clId="Web-{CFF8BB5C-875A-4767-E72A-1BC0867D9690}" dt="2024-08-01T14:06:25.137" v="90" actId="20577"/>
          <ac:spMkLst>
            <pc:docMk/>
            <pc:sldMk cId="1111686142" sldId="403"/>
            <ac:spMk id="21" creationId="{00000000-0000-0000-0000-000000000000}"/>
          </ac:spMkLst>
        </pc:spChg>
      </pc:sldChg>
      <pc:sldChg chg="modSp">
        <pc:chgData name="maniley-intern@taskforce.org" userId="S::urn:spo:guest#maniley-intern@taskforce.org::" providerId="AD" clId="Web-{CFF8BB5C-875A-4767-E72A-1BC0867D9690}" dt="2024-08-01T14:05:23.182" v="65" actId="20577"/>
        <pc:sldMkLst>
          <pc:docMk/>
          <pc:sldMk cId="2646993537" sldId="405"/>
        </pc:sldMkLst>
        <pc:spChg chg="mod">
          <ac:chgData name="maniley-intern@taskforce.org" userId="S::urn:spo:guest#maniley-intern@taskforce.org::" providerId="AD" clId="Web-{CFF8BB5C-875A-4767-E72A-1BC0867D9690}" dt="2024-08-01T14:05:10.510" v="56" actId="20577"/>
          <ac:spMkLst>
            <pc:docMk/>
            <pc:sldMk cId="2646993537" sldId="405"/>
            <ac:spMk id="3" creationId="{00000000-0000-0000-0000-000000000000}"/>
          </ac:spMkLst>
        </pc:spChg>
        <pc:spChg chg="mod">
          <ac:chgData name="maniley-intern@taskforce.org" userId="S::urn:spo:guest#maniley-intern@taskforce.org::" providerId="AD" clId="Web-{CFF8BB5C-875A-4767-E72A-1BC0867D9690}" dt="2024-08-01T14:05:23.182" v="65" actId="20577"/>
          <ac:spMkLst>
            <pc:docMk/>
            <pc:sldMk cId="2646993537" sldId="405"/>
            <ac:spMk id="19" creationId="{00000000-0000-0000-0000-000000000000}"/>
          </ac:spMkLst>
        </pc:spChg>
      </pc:sldChg>
      <pc:sldChg chg="modSp">
        <pc:chgData name="maniley-intern@taskforce.org" userId="S::urn:spo:guest#maniley-intern@taskforce.org::" providerId="AD" clId="Web-{CFF8BB5C-875A-4767-E72A-1BC0867D9690}" dt="2024-08-01T14:07:11.951" v="98" actId="20577"/>
        <pc:sldMkLst>
          <pc:docMk/>
          <pc:sldMk cId="3428158548" sldId="406"/>
        </pc:sldMkLst>
        <pc:spChg chg="mod">
          <ac:chgData name="maniley-intern@taskforce.org" userId="S::urn:spo:guest#maniley-intern@taskforce.org::" providerId="AD" clId="Web-{CFF8BB5C-875A-4767-E72A-1BC0867D9690}" dt="2024-08-01T14:06:54.122" v="92" actId="20577"/>
          <ac:spMkLst>
            <pc:docMk/>
            <pc:sldMk cId="3428158548" sldId="406"/>
            <ac:spMk id="3" creationId="{00000000-0000-0000-0000-000000000000}"/>
          </ac:spMkLst>
        </pc:spChg>
        <pc:spChg chg="mod">
          <ac:chgData name="maniley-intern@taskforce.org" userId="S::urn:spo:guest#maniley-intern@taskforce.org::" providerId="AD" clId="Web-{CFF8BB5C-875A-4767-E72A-1BC0867D9690}" dt="2024-08-01T14:07:11.951" v="98" actId="20577"/>
          <ac:spMkLst>
            <pc:docMk/>
            <pc:sldMk cId="3428158548" sldId="406"/>
            <ac:spMk id="39" creationId="{00000000-0000-0000-0000-000000000000}"/>
          </ac:spMkLst>
        </pc:spChg>
        <pc:spChg chg="mod">
          <ac:chgData name="maniley-intern@taskforce.org" userId="S::urn:spo:guest#maniley-intern@taskforce.org::" providerId="AD" clId="Web-{CFF8BB5C-875A-4767-E72A-1BC0867D9690}" dt="2024-08-01T14:07:08.154" v="95" actId="20577"/>
          <ac:spMkLst>
            <pc:docMk/>
            <pc:sldMk cId="3428158548" sldId="406"/>
            <ac:spMk id="43" creationId="{00000000-0000-0000-0000-000000000000}"/>
          </ac:spMkLst>
        </pc:spChg>
      </pc:sldChg>
      <pc:sldChg chg="modSp">
        <pc:chgData name="maniley-intern@taskforce.org" userId="S::urn:spo:guest#maniley-intern@taskforce.org::" providerId="AD" clId="Web-{CFF8BB5C-875A-4767-E72A-1BC0867D9690}" dt="2024-08-01T14:07:45.420" v="107" actId="20577"/>
        <pc:sldMkLst>
          <pc:docMk/>
          <pc:sldMk cId="3081371452" sldId="407"/>
        </pc:sldMkLst>
        <pc:spChg chg="mod">
          <ac:chgData name="maniley-intern@taskforce.org" userId="S::urn:spo:guest#maniley-intern@taskforce.org::" providerId="AD" clId="Web-{CFF8BB5C-875A-4767-E72A-1BC0867D9690}" dt="2024-08-01T14:07:27.904" v="101" actId="20577"/>
          <ac:spMkLst>
            <pc:docMk/>
            <pc:sldMk cId="3081371452" sldId="407"/>
            <ac:spMk id="3" creationId="{00000000-0000-0000-0000-000000000000}"/>
          </ac:spMkLst>
        </pc:spChg>
        <pc:spChg chg="mod">
          <ac:chgData name="maniley-intern@taskforce.org" userId="S::urn:spo:guest#maniley-intern@taskforce.org::" providerId="AD" clId="Web-{CFF8BB5C-875A-4767-E72A-1BC0867D9690}" dt="2024-08-01T14:07:45.420" v="107" actId="20577"/>
          <ac:spMkLst>
            <pc:docMk/>
            <pc:sldMk cId="3081371452" sldId="407"/>
            <ac:spMk id="37" creationId="{00000000-0000-0000-0000-000000000000}"/>
          </ac:spMkLst>
        </pc:spChg>
        <pc:spChg chg="mod">
          <ac:chgData name="maniley-intern@taskforce.org" userId="S::urn:spo:guest#maniley-intern@taskforce.org::" providerId="AD" clId="Web-{CFF8BB5C-875A-4767-E72A-1BC0867D9690}" dt="2024-08-01T14:07:39.342" v="104" actId="20577"/>
          <ac:spMkLst>
            <pc:docMk/>
            <pc:sldMk cId="3081371452" sldId="407"/>
            <ac:spMk id="41" creationId="{00000000-0000-0000-0000-000000000000}"/>
          </ac:spMkLst>
        </pc:spChg>
      </pc:sldChg>
      <pc:sldChg chg="modSp">
        <pc:chgData name="maniley-intern@taskforce.org" userId="S::urn:spo:guest#maniley-intern@taskforce.org::" providerId="AD" clId="Web-{CFF8BB5C-875A-4767-E72A-1BC0867D9690}" dt="2024-08-01T14:08:09.546" v="110" actId="20577"/>
        <pc:sldMkLst>
          <pc:docMk/>
          <pc:sldMk cId="1411559996" sldId="409"/>
        </pc:sldMkLst>
        <pc:spChg chg="mod">
          <ac:chgData name="maniley-intern@taskforce.org" userId="S::urn:spo:guest#maniley-intern@taskforce.org::" providerId="AD" clId="Web-{CFF8BB5C-875A-4767-E72A-1BC0867D9690}" dt="2024-08-01T14:08:09.546" v="110" actId="20577"/>
          <ac:spMkLst>
            <pc:docMk/>
            <pc:sldMk cId="1411559996" sldId="409"/>
            <ac:spMk id="4" creationId="{00000000-0000-0000-0000-000000000000}"/>
          </ac:spMkLst>
        </pc:spChg>
      </pc:sldChg>
    </pc:docChg>
  </pc:docChgLst>
  <pc:docChgLst>
    <pc:chgData name="Rachel Pullan" userId="S::rachel.pullan_lshtm.ac.uk#ext#@schisto.org.uk::b991fc51-8760-403e-a5e0-ffc7f2c4949c" providerId="AD" clId="Web-{9C238BBA-2BB4-23A0-22B1-FBCBB00513C2}"/>
    <pc:docChg chg="delSld modSld">
      <pc:chgData name="Rachel Pullan" userId="S::rachel.pullan_lshtm.ac.uk#ext#@schisto.org.uk::b991fc51-8760-403e-a5e0-ffc7f2c4949c" providerId="AD" clId="Web-{9C238BBA-2BB4-23A0-22B1-FBCBB00513C2}" dt="2021-11-10T11:01:29.600" v="262"/>
      <pc:docMkLst>
        <pc:docMk/>
      </pc:docMkLst>
      <pc:sldChg chg="del">
        <pc:chgData name="Rachel Pullan" userId="S::rachel.pullan_lshtm.ac.uk#ext#@schisto.org.uk::b991fc51-8760-403e-a5e0-ffc7f2c4949c" providerId="AD" clId="Web-{9C238BBA-2BB4-23A0-22B1-FBCBB00513C2}" dt="2021-11-10T10:53:32.670" v="0"/>
        <pc:sldMkLst>
          <pc:docMk/>
          <pc:sldMk cId="0" sldId="264"/>
        </pc:sldMkLst>
      </pc:sldChg>
      <pc:sldChg chg="addSp modSp addAnim">
        <pc:chgData name="Rachel Pullan" userId="S::rachel.pullan_lshtm.ac.uk#ext#@schisto.org.uk::b991fc51-8760-403e-a5e0-ffc7f2c4949c" providerId="AD" clId="Web-{9C238BBA-2BB4-23A0-22B1-FBCBB00513C2}" dt="2021-11-10T10:58:58.552" v="253" actId="20577"/>
        <pc:sldMkLst>
          <pc:docMk/>
          <pc:sldMk cId="3660513326" sldId="343"/>
        </pc:sldMkLst>
        <pc:spChg chg="add">
          <ac:chgData name="Rachel Pullan" userId="S::rachel.pullan_lshtm.ac.uk#ext#@schisto.org.uk::b991fc51-8760-403e-a5e0-ffc7f2c4949c" providerId="AD" clId="Web-{9C238BBA-2BB4-23A0-22B1-FBCBB00513C2}" dt="2021-11-10T10:55:11.859" v="6"/>
          <ac:spMkLst>
            <pc:docMk/>
            <pc:sldMk cId="3660513326" sldId="343"/>
            <ac:spMk id="2" creationId="{239F8141-7940-4278-AEC3-67024C3AF30B}"/>
          </ac:spMkLst>
        </pc:spChg>
        <pc:spChg chg="add mod">
          <ac:chgData name="Rachel Pullan" userId="S::rachel.pullan_lshtm.ac.uk#ext#@schisto.org.uk::b991fc51-8760-403e-a5e0-ffc7f2c4949c" providerId="AD" clId="Web-{9C238BBA-2BB4-23A0-22B1-FBCBB00513C2}" dt="2021-11-10T10:58:58.552" v="253" actId="20577"/>
          <ac:spMkLst>
            <pc:docMk/>
            <pc:sldMk cId="3660513326" sldId="343"/>
            <ac:spMk id="3" creationId="{FEE42233-033A-4127-AD75-850D2E7F99A1}"/>
          </ac:spMkLst>
        </pc:spChg>
      </pc:sldChg>
      <pc:sldChg chg="modSp">
        <pc:chgData name="Rachel Pullan" userId="S::rachel.pullan_lshtm.ac.uk#ext#@schisto.org.uk::b991fc51-8760-403e-a5e0-ffc7f2c4949c" providerId="AD" clId="Web-{9C238BBA-2BB4-23A0-22B1-FBCBB00513C2}" dt="2021-11-10T10:57:52.268" v="249" actId="1076"/>
        <pc:sldMkLst>
          <pc:docMk/>
          <pc:sldMk cId="1846907365" sldId="344"/>
        </pc:sldMkLst>
        <pc:spChg chg="mod">
          <ac:chgData name="Rachel Pullan" userId="S::rachel.pullan_lshtm.ac.uk#ext#@schisto.org.uk::b991fc51-8760-403e-a5e0-ffc7f2c4949c" providerId="AD" clId="Web-{9C238BBA-2BB4-23A0-22B1-FBCBB00513C2}" dt="2021-11-10T10:57:49.534" v="248" actId="14100"/>
          <ac:spMkLst>
            <pc:docMk/>
            <pc:sldMk cId="1846907365" sldId="344"/>
            <ac:spMk id="25" creationId="{713A7283-A692-4862-A203-5ECEC5492A89}"/>
          </ac:spMkLst>
        </pc:spChg>
        <pc:spChg chg="mod">
          <ac:chgData name="Rachel Pullan" userId="S::rachel.pullan_lshtm.ac.uk#ext#@schisto.org.uk::b991fc51-8760-403e-a5e0-ffc7f2c4949c" providerId="AD" clId="Web-{9C238BBA-2BB4-23A0-22B1-FBCBB00513C2}" dt="2021-11-10T10:57:52.268" v="249" actId="1076"/>
          <ac:spMkLst>
            <pc:docMk/>
            <pc:sldMk cId="1846907365" sldId="344"/>
            <ac:spMk id="29" creationId="{5FD38E63-70F6-4845-AB98-C2F69E057160}"/>
          </ac:spMkLst>
        </pc:spChg>
      </pc:sldChg>
      <pc:sldChg chg="modSp">
        <pc:chgData name="Rachel Pullan" userId="S::rachel.pullan_lshtm.ac.uk#ext#@schisto.org.uk::b991fc51-8760-403e-a5e0-ffc7f2c4949c" providerId="AD" clId="Web-{9C238BBA-2BB4-23A0-22B1-FBCBB00513C2}" dt="2021-11-10T10:59:32.301" v="256" actId="20577"/>
        <pc:sldMkLst>
          <pc:docMk/>
          <pc:sldMk cId="3882041065" sldId="346"/>
        </pc:sldMkLst>
        <pc:spChg chg="mod">
          <ac:chgData name="Rachel Pullan" userId="S::rachel.pullan_lshtm.ac.uk#ext#@schisto.org.uk::b991fc51-8760-403e-a5e0-ffc7f2c4949c" providerId="AD" clId="Web-{9C238BBA-2BB4-23A0-22B1-FBCBB00513C2}" dt="2021-11-10T10:59:32.301" v="256" actId="20577"/>
          <ac:spMkLst>
            <pc:docMk/>
            <pc:sldMk cId="3882041065" sldId="346"/>
            <ac:spMk id="278" creationId="{00000000-0000-0000-0000-000000000000}"/>
          </ac:spMkLst>
        </pc:spChg>
      </pc:sldChg>
      <pc:sldChg chg="modSp">
        <pc:chgData name="Rachel Pullan" userId="S::rachel.pullan_lshtm.ac.uk#ext#@schisto.org.uk::b991fc51-8760-403e-a5e0-ffc7f2c4949c" providerId="AD" clId="Web-{9C238BBA-2BB4-23A0-22B1-FBCBB00513C2}" dt="2021-11-10T11:00:10.380" v="258" actId="20577"/>
        <pc:sldMkLst>
          <pc:docMk/>
          <pc:sldMk cId="3303986181" sldId="350"/>
        </pc:sldMkLst>
        <pc:spChg chg="mod">
          <ac:chgData name="Rachel Pullan" userId="S::rachel.pullan_lshtm.ac.uk#ext#@schisto.org.uk::b991fc51-8760-403e-a5e0-ffc7f2c4949c" providerId="AD" clId="Web-{9C238BBA-2BB4-23A0-22B1-FBCBB00513C2}" dt="2021-11-10T11:00:10.380" v="258" actId="20577"/>
          <ac:spMkLst>
            <pc:docMk/>
            <pc:sldMk cId="3303986181" sldId="350"/>
            <ac:spMk id="278" creationId="{00000000-0000-0000-0000-000000000000}"/>
          </ac:spMkLst>
        </pc:spChg>
      </pc:sldChg>
      <pc:sldChg chg="addSp delSp addAnim delAnim modAnim">
        <pc:chgData name="Rachel Pullan" userId="S::rachel.pullan_lshtm.ac.uk#ext#@schisto.org.uk::b991fc51-8760-403e-a5e0-ffc7f2c4949c" providerId="AD" clId="Web-{9C238BBA-2BB4-23A0-22B1-FBCBB00513C2}" dt="2021-11-10T11:01:29.600" v="262"/>
        <pc:sldMkLst>
          <pc:docMk/>
          <pc:sldMk cId="1530649535" sldId="354"/>
        </pc:sldMkLst>
        <pc:spChg chg="add del">
          <ac:chgData name="Rachel Pullan" userId="S::rachel.pullan_lshtm.ac.uk#ext#@schisto.org.uk::b991fc51-8760-403e-a5e0-ffc7f2c4949c" providerId="AD" clId="Web-{9C238BBA-2BB4-23A0-22B1-FBCBB00513C2}" dt="2021-11-10T11:01:29.600" v="262"/>
          <ac:spMkLst>
            <pc:docMk/>
            <pc:sldMk cId="1530649535" sldId="354"/>
            <ac:spMk id="10" creationId="{85C97164-F6FD-4A89-B408-A346B5B48A84}"/>
          </ac:spMkLst>
        </pc:spChg>
      </pc:sldChg>
      <pc:sldChg chg="modSp">
        <pc:chgData name="Rachel Pullan" userId="S::rachel.pullan_lshtm.ac.uk#ext#@schisto.org.uk::b991fc51-8760-403e-a5e0-ffc7f2c4949c" providerId="AD" clId="Web-{9C238BBA-2BB4-23A0-22B1-FBCBB00513C2}" dt="2021-11-10T10:53:37.779" v="5" actId="20577"/>
        <pc:sldMkLst>
          <pc:docMk/>
          <pc:sldMk cId="2307321267" sldId="361"/>
        </pc:sldMkLst>
        <pc:spChg chg="mod">
          <ac:chgData name="Rachel Pullan" userId="S::rachel.pullan_lshtm.ac.uk#ext#@schisto.org.uk::b991fc51-8760-403e-a5e0-ffc7f2c4949c" providerId="AD" clId="Web-{9C238BBA-2BB4-23A0-22B1-FBCBB00513C2}" dt="2021-11-10T10:53:37.779" v="5" actId="20577"/>
          <ac:spMkLst>
            <pc:docMk/>
            <pc:sldMk cId="2307321267" sldId="361"/>
            <ac:spMk id="278" creationId="{00000000-0000-0000-0000-000000000000}"/>
          </ac:spMkLst>
        </pc:spChg>
      </pc:sldChg>
      <pc:sldChg chg="del">
        <pc:chgData name="Rachel Pullan" userId="S::rachel.pullan_lshtm.ac.uk#ext#@schisto.org.uk::b991fc51-8760-403e-a5e0-ffc7f2c4949c" providerId="AD" clId="Web-{9C238BBA-2BB4-23A0-22B1-FBCBB00513C2}" dt="2021-11-10T10:53:33.326" v="1"/>
        <pc:sldMkLst>
          <pc:docMk/>
          <pc:sldMk cId="2508248539" sldId="365"/>
        </pc:sldMkLst>
      </pc:sldChg>
      <pc:sldChg chg="del">
        <pc:chgData name="Rachel Pullan" userId="S::rachel.pullan_lshtm.ac.uk#ext#@schisto.org.uk::b991fc51-8760-403e-a5e0-ffc7f2c4949c" providerId="AD" clId="Web-{9C238BBA-2BB4-23A0-22B1-FBCBB00513C2}" dt="2021-11-10T10:53:33.826" v="2"/>
        <pc:sldMkLst>
          <pc:docMk/>
          <pc:sldMk cId="2806960832" sldId="366"/>
        </pc:sldMkLst>
      </pc:sldChg>
      <pc:sldChg chg="del">
        <pc:chgData name="Rachel Pullan" userId="S::rachel.pullan_lshtm.ac.uk#ext#@schisto.org.uk::b991fc51-8760-403e-a5e0-ffc7f2c4949c" providerId="AD" clId="Web-{9C238BBA-2BB4-23A0-22B1-FBCBB00513C2}" dt="2021-11-10T10:53:34.342" v="3"/>
        <pc:sldMkLst>
          <pc:docMk/>
          <pc:sldMk cId="3254253093" sldId="367"/>
        </pc:sldMkLst>
      </pc:sldChg>
    </pc:docChg>
  </pc:docChgLst>
  <pc:docChgLst>
    <pc:chgData name="Rachel Pullan" userId="609be982-e9d1-4037-8200-6621e0226866" providerId="ADAL" clId="{7B464A4D-53EF-4942-9EBD-A1C023DF7BA1}"/>
    <pc:docChg chg="undo custSel addSld delSld modSld">
      <pc:chgData name="Rachel Pullan" userId="609be982-e9d1-4037-8200-6621e0226866" providerId="ADAL" clId="{7B464A4D-53EF-4942-9EBD-A1C023DF7BA1}" dt="2021-11-12T12:17:57.142" v="2005" actId="1076"/>
      <pc:docMkLst>
        <pc:docMk/>
      </pc:docMkLst>
      <pc:sldChg chg="modSp mod">
        <pc:chgData name="Rachel Pullan" userId="609be982-e9d1-4037-8200-6621e0226866" providerId="ADAL" clId="{7B464A4D-53EF-4942-9EBD-A1C023DF7BA1}" dt="2021-11-12T11:22:50.398" v="170" actId="1076"/>
        <pc:sldMkLst>
          <pc:docMk/>
          <pc:sldMk cId="3660513326" sldId="343"/>
        </pc:sldMkLst>
        <pc:spChg chg="mod">
          <ac:chgData name="Rachel Pullan" userId="609be982-e9d1-4037-8200-6621e0226866" providerId="ADAL" clId="{7B464A4D-53EF-4942-9EBD-A1C023DF7BA1}" dt="2021-11-12T11:22:50.398" v="170" actId="1076"/>
          <ac:spMkLst>
            <pc:docMk/>
            <pc:sldMk cId="3660513326" sldId="343"/>
            <ac:spMk id="3" creationId="{FEE42233-033A-4127-AD75-850D2E7F99A1}"/>
          </ac:spMkLst>
        </pc:spChg>
      </pc:sldChg>
      <pc:sldChg chg="modSp">
        <pc:chgData name="Rachel Pullan" userId="609be982-e9d1-4037-8200-6621e0226866" providerId="ADAL" clId="{7B464A4D-53EF-4942-9EBD-A1C023DF7BA1}" dt="2021-11-12T11:23:05.036" v="171" actId="115"/>
        <pc:sldMkLst>
          <pc:docMk/>
          <pc:sldMk cId="1846907365" sldId="344"/>
        </pc:sldMkLst>
        <pc:spChg chg="mod">
          <ac:chgData name="Rachel Pullan" userId="609be982-e9d1-4037-8200-6621e0226866" providerId="ADAL" clId="{7B464A4D-53EF-4942-9EBD-A1C023DF7BA1}" dt="2021-11-12T11:23:05.036" v="171" actId="115"/>
          <ac:spMkLst>
            <pc:docMk/>
            <pc:sldMk cId="1846907365" sldId="344"/>
            <ac:spMk id="29" creationId="{5FD38E63-70F6-4845-AB98-C2F69E057160}"/>
          </ac:spMkLst>
        </pc:spChg>
      </pc:sldChg>
      <pc:sldChg chg="modSp mod">
        <pc:chgData name="Rachel Pullan" userId="609be982-e9d1-4037-8200-6621e0226866" providerId="ADAL" clId="{7B464A4D-53EF-4942-9EBD-A1C023DF7BA1}" dt="2021-11-12T11:22:39.827" v="169" actId="115"/>
        <pc:sldMkLst>
          <pc:docMk/>
          <pc:sldMk cId="3597301205" sldId="345"/>
        </pc:sldMkLst>
        <pc:spChg chg="mod">
          <ac:chgData name="Rachel Pullan" userId="609be982-e9d1-4037-8200-6621e0226866" providerId="ADAL" clId="{7B464A4D-53EF-4942-9EBD-A1C023DF7BA1}" dt="2021-11-12T11:22:39.827" v="169" actId="115"/>
          <ac:spMkLst>
            <pc:docMk/>
            <pc:sldMk cId="3597301205" sldId="345"/>
            <ac:spMk id="283" creationId="{00000000-0000-0000-0000-000000000000}"/>
          </ac:spMkLst>
        </pc:spChg>
      </pc:sldChg>
      <pc:sldChg chg="modSp mod">
        <pc:chgData name="Rachel Pullan" userId="609be982-e9d1-4037-8200-6621e0226866" providerId="ADAL" clId="{7B464A4D-53EF-4942-9EBD-A1C023DF7BA1}" dt="2021-11-12T11:23:44.990" v="181" actId="20577"/>
        <pc:sldMkLst>
          <pc:docMk/>
          <pc:sldMk cId="207537114" sldId="348"/>
        </pc:sldMkLst>
        <pc:spChg chg="mod">
          <ac:chgData name="Rachel Pullan" userId="609be982-e9d1-4037-8200-6621e0226866" providerId="ADAL" clId="{7B464A4D-53EF-4942-9EBD-A1C023DF7BA1}" dt="2021-11-12T11:23:44.990" v="181" actId="20577"/>
          <ac:spMkLst>
            <pc:docMk/>
            <pc:sldMk cId="207537114" sldId="348"/>
            <ac:spMk id="6" creationId="{7E87EA35-0B52-448D-82A0-350777C54B0F}"/>
          </ac:spMkLst>
        </pc:spChg>
      </pc:sldChg>
      <pc:sldChg chg="modSp">
        <pc:chgData name="Rachel Pullan" userId="609be982-e9d1-4037-8200-6621e0226866" providerId="ADAL" clId="{7B464A4D-53EF-4942-9EBD-A1C023DF7BA1}" dt="2021-11-12T11:58:04.380" v="401" actId="20577"/>
        <pc:sldMkLst>
          <pc:docMk/>
          <pc:sldMk cId="1530649535" sldId="354"/>
        </pc:sldMkLst>
        <pc:spChg chg="mod">
          <ac:chgData name="Rachel Pullan" userId="609be982-e9d1-4037-8200-6621e0226866" providerId="ADAL" clId="{7B464A4D-53EF-4942-9EBD-A1C023DF7BA1}" dt="2021-11-12T11:58:04.380" v="401" actId="20577"/>
          <ac:spMkLst>
            <pc:docMk/>
            <pc:sldMk cId="1530649535" sldId="354"/>
            <ac:spMk id="10" creationId="{85C97164-F6FD-4A89-B408-A346B5B48A84}"/>
          </ac:spMkLst>
        </pc:spChg>
      </pc:sldChg>
      <pc:sldChg chg="del">
        <pc:chgData name="Rachel Pullan" userId="609be982-e9d1-4037-8200-6621e0226866" providerId="ADAL" clId="{7B464A4D-53EF-4942-9EBD-A1C023DF7BA1}" dt="2021-11-12T11:20:47.410" v="0" actId="2696"/>
        <pc:sldMkLst>
          <pc:docMk/>
          <pc:sldMk cId="79479315" sldId="363"/>
        </pc:sldMkLst>
      </pc:sldChg>
      <pc:sldChg chg="del">
        <pc:chgData name="Rachel Pullan" userId="609be982-e9d1-4037-8200-6621e0226866" providerId="ADAL" clId="{7B464A4D-53EF-4942-9EBD-A1C023DF7BA1}" dt="2021-11-12T11:20:49.473" v="1" actId="2696"/>
        <pc:sldMkLst>
          <pc:docMk/>
          <pc:sldMk cId="3624418011" sldId="364"/>
        </pc:sldMkLst>
      </pc:sldChg>
      <pc:sldChg chg="modSp mod">
        <pc:chgData name="Rachel Pullan" userId="609be982-e9d1-4037-8200-6621e0226866" providerId="ADAL" clId="{7B464A4D-53EF-4942-9EBD-A1C023DF7BA1}" dt="2021-11-12T11:37:43.938" v="361" actId="20577"/>
        <pc:sldMkLst>
          <pc:docMk/>
          <pc:sldMk cId="1419574540" sldId="372"/>
        </pc:sldMkLst>
        <pc:spChg chg="mod">
          <ac:chgData name="Rachel Pullan" userId="609be982-e9d1-4037-8200-6621e0226866" providerId="ADAL" clId="{7B464A4D-53EF-4942-9EBD-A1C023DF7BA1}" dt="2021-11-12T11:37:43.938" v="361" actId="20577"/>
          <ac:spMkLst>
            <pc:docMk/>
            <pc:sldMk cId="1419574540" sldId="372"/>
            <ac:spMk id="10" creationId="{85C97164-F6FD-4A89-B408-A346B5B48A84}"/>
          </ac:spMkLst>
        </pc:spChg>
      </pc:sldChg>
      <pc:sldChg chg="addSp delSp modSp mod modAnim">
        <pc:chgData name="Rachel Pullan" userId="609be982-e9d1-4037-8200-6621e0226866" providerId="ADAL" clId="{7B464A4D-53EF-4942-9EBD-A1C023DF7BA1}" dt="2021-11-12T12:06:43.905" v="1350"/>
        <pc:sldMkLst>
          <pc:docMk/>
          <pc:sldMk cId="1957061721" sldId="373"/>
        </pc:sldMkLst>
        <pc:spChg chg="mod">
          <ac:chgData name="Rachel Pullan" userId="609be982-e9d1-4037-8200-6621e0226866" providerId="ADAL" clId="{7B464A4D-53EF-4942-9EBD-A1C023DF7BA1}" dt="2021-11-12T11:58:52.198" v="448" actId="20577"/>
          <ac:spMkLst>
            <pc:docMk/>
            <pc:sldMk cId="1957061721" sldId="373"/>
            <ac:spMk id="2" creationId="{00000000-0000-0000-0000-000000000000}"/>
          </ac:spMkLst>
        </pc:spChg>
        <pc:spChg chg="mod">
          <ac:chgData name="Rachel Pullan" userId="609be982-e9d1-4037-8200-6621e0226866" providerId="ADAL" clId="{7B464A4D-53EF-4942-9EBD-A1C023DF7BA1}" dt="2021-11-12T12:06:30.903" v="1345" actId="20577"/>
          <ac:spMkLst>
            <pc:docMk/>
            <pc:sldMk cId="1957061721" sldId="373"/>
            <ac:spMk id="10" creationId="{85C97164-F6FD-4A89-B408-A346B5B48A84}"/>
          </ac:spMkLst>
        </pc:spChg>
        <pc:picChg chg="add del mod">
          <ac:chgData name="Rachel Pullan" userId="609be982-e9d1-4037-8200-6621e0226866" providerId="ADAL" clId="{7B464A4D-53EF-4942-9EBD-A1C023DF7BA1}" dt="2021-11-12T12:05:07.707" v="1206" actId="478"/>
          <ac:picMkLst>
            <pc:docMk/>
            <pc:sldMk cId="1957061721" sldId="373"/>
            <ac:picMk id="4" creationId="{8CB04724-7475-4846-BE4D-0F40465D2060}"/>
          </ac:picMkLst>
        </pc:picChg>
        <pc:picChg chg="add del mod">
          <ac:chgData name="Rachel Pullan" userId="609be982-e9d1-4037-8200-6621e0226866" providerId="ADAL" clId="{7B464A4D-53EF-4942-9EBD-A1C023DF7BA1}" dt="2021-11-12T12:05:23.576" v="1214" actId="22"/>
          <ac:picMkLst>
            <pc:docMk/>
            <pc:sldMk cId="1957061721" sldId="373"/>
            <ac:picMk id="6" creationId="{B60A0AB9-6148-4990-8585-A149642D102D}"/>
          </ac:picMkLst>
        </pc:picChg>
        <pc:picChg chg="add mod">
          <ac:chgData name="Rachel Pullan" userId="609be982-e9d1-4037-8200-6621e0226866" providerId="ADAL" clId="{7B464A4D-53EF-4942-9EBD-A1C023DF7BA1}" dt="2021-11-12T12:06:41.502" v="1349" actId="1076"/>
          <ac:picMkLst>
            <pc:docMk/>
            <pc:sldMk cId="1957061721" sldId="373"/>
            <ac:picMk id="8" creationId="{C7A7DC7A-2CAC-4C8D-890D-D0127F500FB5}"/>
          </ac:picMkLst>
        </pc:picChg>
      </pc:sldChg>
      <pc:sldChg chg="modSp add mod">
        <pc:chgData name="Rachel Pullan" userId="609be982-e9d1-4037-8200-6621e0226866" providerId="ADAL" clId="{7B464A4D-53EF-4942-9EBD-A1C023DF7BA1}" dt="2021-11-12T11:58:13.818" v="402" actId="6549"/>
        <pc:sldMkLst>
          <pc:docMk/>
          <pc:sldMk cId="2612849560" sldId="379"/>
        </pc:sldMkLst>
        <pc:spChg chg="mod">
          <ac:chgData name="Rachel Pullan" userId="609be982-e9d1-4037-8200-6621e0226866" providerId="ADAL" clId="{7B464A4D-53EF-4942-9EBD-A1C023DF7BA1}" dt="2021-11-12T11:38:54.088" v="400" actId="20577"/>
          <ac:spMkLst>
            <pc:docMk/>
            <pc:sldMk cId="2612849560" sldId="379"/>
            <ac:spMk id="2" creationId="{00000000-0000-0000-0000-000000000000}"/>
          </ac:spMkLst>
        </pc:spChg>
        <pc:spChg chg="mod">
          <ac:chgData name="Rachel Pullan" userId="609be982-e9d1-4037-8200-6621e0226866" providerId="ADAL" clId="{7B464A4D-53EF-4942-9EBD-A1C023DF7BA1}" dt="2021-11-12T11:58:13.818" v="402" actId="6549"/>
          <ac:spMkLst>
            <pc:docMk/>
            <pc:sldMk cId="2612849560" sldId="379"/>
            <ac:spMk id="10" creationId="{85C97164-F6FD-4A89-B408-A346B5B48A84}"/>
          </ac:spMkLst>
        </pc:spChg>
      </pc:sldChg>
      <pc:sldChg chg="add">
        <pc:chgData name="Rachel Pullan" userId="609be982-e9d1-4037-8200-6621e0226866" providerId="ADAL" clId="{7B464A4D-53EF-4942-9EBD-A1C023DF7BA1}" dt="2021-11-12T11:58:17.265" v="403" actId="2890"/>
        <pc:sldMkLst>
          <pc:docMk/>
          <pc:sldMk cId="1357934747" sldId="380"/>
        </pc:sldMkLst>
      </pc:sldChg>
      <pc:sldChg chg="add">
        <pc:chgData name="Rachel Pullan" userId="609be982-e9d1-4037-8200-6621e0226866" providerId="ADAL" clId="{7B464A4D-53EF-4942-9EBD-A1C023DF7BA1}" dt="2021-11-12T11:58:42.807" v="404" actId="2890"/>
        <pc:sldMkLst>
          <pc:docMk/>
          <pc:sldMk cId="2483450504" sldId="381"/>
        </pc:sldMkLst>
      </pc:sldChg>
      <pc:sldChg chg="modSp add mod modAnim">
        <pc:chgData name="Rachel Pullan" userId="609be982-e9d1-4037-8200-6621e0226866" providerId="ADAL" clId="{7B464A4D-53EF-4942-9EBD-A1C023DF7BA1}" dt="2021-11-12T12:17:57.142" v="2005" actId="1076"/>
        <pc:sldMkLst>
          <pc:docMk/>
          <pc:sldMk cId="931619786" sldId="382"/>
        </pc:sldMkLst>
        <pc:spChg chg="mod">
          <ac:chgData name="Rachel Pullan" userId="609be982-e9d1-4037-8200-6621e0226866" providerId="ADAL" clId="{7B464A4D-53EF-4942-9EBD-A1C023DF7BA1}" dt="2021-11-12T12:12:40.846" v="1361" actId="20577"/>
          <ac:spMkLst>
            <pc:docMk/>
            <pc:sldMk cId="931619786" sldId="382"/>
            <ac:spMk id="2" creationId="{00000000-0000-0000-0000-000000000000}"/>
          </ac:spMkLst>
        </pc:spChg>
        <pc:spChg chg="mod">
          <ac:chgData name="Rachel Pullan" userId="609be982-e9d1-4037-8200-6621e0226866" providerId="ADAL" clId="{7B464A4D-53EF-4942-9EBD-A1C023DF7BA1}" dt="2021-11-12T12:17:57.142" v="2005" actId="1076"/>
          <ac:spMkLst>
            <pc:docMk/>
            <pc:sldMk cId="931619786" sldId="382"/>
            <ac:spMk id="5" creationId="{2118AA11-45EF-4AD1-A9CF-B3CD42ECA63C}"/>
          </ac:spMkLst>
        </pc:spChg>
      </pc:sldChg>
    </pc:docChg>
  </pc:docChgLst>
  <pc:docChgLst>
    <pc:chgData name="maniley-intern@taskforce.org" userId="S::urn:spo:guest#maniley-intern@taskforce.org::" providerId="AD" clId="Web-{022B8DFC-2452-F639-4C35-408563541473}"/>
    <pc:docChg chg="modSld">
      <pc:chgData name="maniley-intern@taskforce.org" userId="S::urn:spo:guest#maniley-intern@taskforce.org::" providerId="AD" clId="Web-{022B8DFC-2452-F639-4C35-408563541473}" dt="2024-08-01T19:26:47.322" v="15" actId="1076"/>
      <pc:docMkLst>
        <pc:docMk/>
      </pc:docMkLst>
      <pc:sldChg chg="delSp modSp">
        <pc:chgData name="maniley-intern@taskforce.org" userId="S::urn:spo:guest#maniley-intern@taskforce.org::" providerId="AD" clId="Web-{022B8DFC-2452-F639-4C35-408563541473}" dt="2024-08-01T19:26:12.945" v="9" actId="14100"/>
        <pc:sldMkLst>
          <pc:docMk/>
          <pc:sldMk cId="3428158548" sldId="406"/>
        </pc:sldMkLst>
        <pc:spChg chg="mod">
          <ac:chgData name="maniley-intern@taskforce.org" userId="S::urn:spo:guest#maniley-intern@taskforce.org::" providerId="AD" clId="Web-{022B8DFC-2452-F639-4C35-408563541473}" dt="2024-08-01T19:26:12.945" v="9" actId="14100"/>
          <ac:spMkLst>
            <pc:docMk/>
            <pc:sldMk cId="3428158548" sldId="406"/>
            <ac:spMk id="39" creationId="{00000000-0000-0000-0000-000000000000}"/>
          </ac:spMkLst>
        </pc:spChg>
        <pc:spChg chg="mod">
          <ac:chgData name="maniley-intern@taskforce.org" userId="S::urn:spo:guest#maniley-intern@taskforce.org::" providerId="AD" clId="Web-{022B8DFC-2452-F639-4C35-408563541473}" dt="2024-08-01T19:25:42.411" v="6" actId="20577"/>
          <ac:spMkLst>
            <pc:docMk/>
            <pc:sldMk cId="3428158548" sldId="406"/>
            <ac:spMk id="43" creationId="{00000000-0000-0000-0000-000000000000}"/>
          </ac:spMkLst>
        </pc:spChg>
        <pc:picChg chg="mod">
          <ac:chgData name="maniley-intern@taskforce.org" userId="S::urn:spo:guest#maniley-intern@taskforce.org::" providerId="AD" clId="Web-{022B8DFC-2452-F639-4C35-408563541473}" dt="2024-08-01T19:25:12.237" v="3" actId="1076"/>
          <ac:picMkLst>
            <pc:docMk/>
            <pc:sldMk cId="3428158548" sldId="406"/>
            <ac:picMk id="51" creationId="{00000000-0000-0000-0000-000000000000}"/>
          </ac:picMkLst>
        </pc:picChg>
        <pc:picChg chg="mod">
          <ac:chgData name="maniley-intern@taskforce.org" userId="S::urn:spo:guest#maniley-intern@taskforce.org::" providerId="AD" clId="Web-{022B8DFC-2452-F639-4C35-408563541473}" dt="2024-08-01T19:25:28.442" v="5" actId="1076"/>
          <ac:picMkLst>
            <pc:docMk/>
            <pc:sldMk cId="3428158548" sldId="406"/>
            <ac:picMk id="55" creationId="{00000000-0000-0000-0000-000000000000}"/>
          </ac:picMkLst>
        </pc:picChg>
        <pc:picChg chg="del">
          <ac:chgData name="maniley-intern@taskforce.org" userId="S::urn:spo:guest#maniley-intern@taskforce.org::" providerId="AD" clId="Web-{022B8DFC-2452-F639-4C35-408563541473}" dt="2024-08-01T19:25:05.971" v="1"/>
          <ac:picMkLst>
            <pc:docMk/>
            <pc:sldMk cId="3428158548" sldId="406"/>
            <ac:picMk id="56" creationId="{00000000-0000-0000-0000-000000000000}"/>
          </ac:picMkLst>
        </pc:picChg>
        <pc:picChg chg="mod">
          <ac:chgData name="maniley-intern@taskforce.org" userId="S::urn:spo:guest#maniley-intern@taskforce.org::" providerId="AD" clId="Web-{022B8DFC-2452-F639-4C35-408563541473}" dt="2024-08-01T19:25:04.206" v="0" actId="1076"/>
          <ac:picMkLst>
            <pc:docMk/>
            <pc:sldMk cId="3428158548" sldId="406"/>
            <ac:picMk id="57" creationId="{00000000-0000-0000-0000-000000000000}"/>
          </ac:picMkLst>
        </pc:picChg>
      </pc:sldChg>
      <pc:sldChg chg="delSp modSp">
        <pc:chgData name="maniley-intern@taskforce.org" userId="S::urn:spo:guest#maniley-intern@taskforce.org::" providerId="AD" clId="Web-{022B8DFC-2452-F639-4C35-408563541473}" dt="2024-08-01T19:26:47.322" v="15" actId="1076"/>
        <pc:sldMkLst>
          <pc:docMk/>
          <pc:sldMk cId="3081371452" sldId="407"/>
        </pc:sldMkLst>
        <pc:picChg chg="mod">
          <ac:chgData name="maniley-intern@taskforce.org" userId="S::urn:spo:guest#maniley-intern@taskforce.org::" providerId="AD" clId="Web-{022B8DFC-2452-F639-4C35-408563541473}" dt="2024-08-01T19:26:33.415" v="11" actId="1076"/>
          <ac:picMkLst>
            <pc:docMk/>
            <pc:sldMk cId="3081371452" sldId="407"/>
            <ac:picMk id="49" creationId="{00000000-0000-0000-0000-000000000000}"/>
          </ac:picMkLst>
        </pc:picChg>
        <pc:picChg chg="del mod">
          <ac:chgData name="maniley-intern@taskforce.org" userId="S::urn:spo:guest#maniley-intern@taskforce.org::" providerId="AD" clId="Web-{022B8DFC-2452-F639-4C35-408563541473}" dt="2024-08-01T19:26:37.337" v="13"/>
          <ac:picMkLst>
            <pc:docMk/>
            <pc:sldMk cId="3081371452" sldId="407"/>
            <ac:picMk id="53" creationId="{00000000-0000-0000-0000-000000000000}"/>
          </ac:picMkLst>
        </pc:picChg>
        <pc:picChg chg="mod">
          <ac:chgData name="maniley-intern@taskforce.org" userId="S::urn:spo:guest#maniley-intern@taskforce.org::" providerId="AD" clId="Web-{022B8DFC-2452-F639-4C35-408563541473}" dt="2024-08-01T19:26:47.322" v="15" actId="1076"/>
          <ac:picMkLst>
            <pc:docMk/>
            <pc:sldMk cId="3081371452" sldId="407"/>
            <ac:picMk id="55" creationId="{00000000-0000-0000-0000-000000000000}"/>
          </ac:picMkLst>
        </pc:picChg>
        <pc:cxnChg chg="del">
          <ac:chgData name="maniley-intern@taskforce.org" userId="S::urn:spo:guest#maniley-intern@taskforce.org::" providerId="AD" clId="Web-{022B8DFC-2452-F639-4C35-408563541473}" dt="2024-08-01T19:26:28.852" v="10"/>
          <ac:cxnSpMkLst>
            <pc:docMk/>
            <pc:sldMk cId="3081371452" sldId="407"/>
            <ac:cxnSpMk id="34" creationId="{00000000-0000-0000-0000-000000000000}"/>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79AF6B-1DCF-4DF2-A9AE-7FC5817C5764}" type="datetimeFigureOut">
              <a:rPr lang="en-US" smtClean="0"/>
              <a:t>8/1/2024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B49F9-0F78-401A-80A3-A08A8354A116}" type="slidenum">
              <a:rPr lang="en-US" smtClean="0"/>
              <a:t>‹#›</a:t>
            </a:fld>
            <a:endParaRPr lang="en-US"/>
          </a:p>
        </p:txBody>
      </p:sp>
    </p:spTree>
    <p:extLst>
      <p:ext uri="{BB962C8B-B14F-4D97-AF65-F5344CB8AC3E}">
        <p14:creationId xmlns:p14="http://schemas.microsoft.com/office/powerpoint/2010/main" val="636549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notes"/>
          <p:cNvSpPr>
            <a:spLocks noGrp="1" noRot="1" noChangeAspect="1"/>
          </p:cNvSpPr>
          <p:nvPr>
            <p:ph type="sldImg" idx="2"/>
          </p:nvPr>
        </p:nvSpPr>
        <p:spPr>
          <a:xfrm>
            <a:off x="381000" y="685800"/>
            <a:ext cx="6096000" cy="3429000"/>
          </a:xfrm>
          <a:custGeom>
            <a:avLst/>
            <a:gdLst/>
            <a:ahLst/>
            <a:cxnLst/>
            <a:rect l="l" t="t" r="r" b="b"/>
            <a:pathLst>
              <a:path w="119999" h="119999" extrusionOk="0">
                <a:moveTo>
                  <a:pt x="0" y="0"/>
                </a:moveTo>
                <a:lnTo>
                  <a:pt x="120000" y="0"/>
                </a:lnTo>
                <a:lnTo>
                  <a:pt x="120000" y="120000"/>
                </a:lnTo>
                <a:lnTo>
                  <a:pt x="0" y="120000"/>
                </a:lnTo>
                <a:close/>
              </a:path>
            </a:pathLst>
          </a:custGeom>
        </p:spPr>
      </p:sp>
      <p:sp>
        <p:nvSpPr>
          <p:cNvPr id="260" name="Google Shape;2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ct val="0"/>
              </a:spcBef>
              <a:spcAft>
                <a:spcPct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11</a:t>
            </a:fld>
            <a:endParaRPr lang="en-US"/>
          </a:p>
        </p:txBody>
      </p:sp>
    </p:spTree>
    <p:extLst>
      <p:ext uri="{BB962C8B-B14F-4D97-AF65-F5344CB8AC3E}">
        <p14:creationId xmlns:p14="http://schemas.microsoft.com/office/powerpoint/2010/main" val="29058999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12</a:t>
            </a:fld>
            <a:endParaRPr lang="en-US"/>
          </a:p>
        </p:txBody>
      </p:sp>
    </p:spTree>
    <p:extLst>
      <p:ext uri="{BB962C8B-B14F-4D97-AF65-F5344CB8AC3E}">
        <p14:creationId xmlns:p14="http://schemas.microsoft.com/office/powerpoint/2010/main" val="4350971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13</a:t>
            </a:fld>
            <a:endParaRPr lang="en-US"/>
          </a:p>
        </p:txBody>
      </p:sp>
    </p:spTree>
    <p:extLst>
      <p:ext uri="{BB962C8B-B14F-4D97-AF65-F5344CB8AC3E}">
        <p14:creationId xmlns:p14="http://schemas.microsoft.com/office/powerpoint/2010/main" val="23256151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14</a:t>
            </a:fld>
            <a:endParaRPr lang="en-US"/>
          </a:p>
        </p:txBody>
      </p:sp>
    </p:spTree>
    <p:extLst>
      <p:ext uri="{BB962C8B-B14F-4D97-AF65-F5344CB8AC3E}">
        <p14:creationId xmlns:p14="http://schemas.microsoft.com/office/powerpoint/2010/main" val="416627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15</a:t>
            </a:fld>
            <a:endParaRPr lang="en-US"/>
          </a:p>
        </p:txBody>
      </p:sp>
    </p:spTree>
    <p:extLst>
      <p:ext uri="{BB962C8B-B14F-4D97-AF65-F5344CB8AC3E}">
        <p14:creationId xmlns:p14="http://schemas.microsoft.com/office/powerpoint/2010/main" val="42208676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16</a:t>
            </a:fld>
            <a:endParaRPr lang="en-US"/>
          </a:p>
        </p:txBody>
      </p:sp>
    </p:spTree>
    <p:extLst>
      <p:ext uri="{BB962C8B-B14F-4D97-AF65-F5344CB8AC3E}">
        <p14:creationId xmlns:p14="http://schemas.microsoft.com/office/powerpoint/2010/main" val="3524605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2</a:t>
            </a:fld>
            <a:endParaRPr lang="en-US"/>
          </a:p>
        </p:txBody>
      </p:sp>
    </p:spTree>
    <p:extLst>
      <p:ext uri="{BB962C8B-B14F-4D97-AF65-F5344CB8AC3E}">
        <p14:creationId xmlns:p14="http://schemas.microsoft.com/office/powerpoint/2010/main" val="4061333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4</a:t>
            </a:fld>
            <a:endParaRPr lang="en-US"/>
          </a:p>
        </p:txBody>
      </p:sp>
    </p:spTree>
    <p:extLst>
      <p:ext uri="{BB962C8B-B14F-4D97-AF65-F5344CB8AC3E}">
        <p14:creationId xmlns:p14="http://schemas.microsoft.com/office/powerpoint/2010/main" val="25744529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5</a:t>
            </a:fld>
            <a:endParaRPr lang="en-US"/>
          </a:p>
        </p:txBody>
      </p:sp>
    </p:spTree>
    <p:extLst>
      <p:ext uri="{BB962C8B-B14F-4D97-AF65-F5344CB8AC3E}">
        <p14:creationId xmlns:p14="http://schemas.microsoft.com/office/powerpoint/2010/main" val="1223515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6</a:t>
            </a:fld>
            <a:endParaRPr lang="en-US"/>
          </a:p>
        </p:txBody>
      </p:sp>
    </p:spTree>
    <p:extLst>
      <p:ext uri="{BB962C8B-B14F-4D97-AF65-F5344CB8AC3E}">
        <p14:creationId xmlns:p14="http://schemas.microsoft.com/office/powerpoint/2010/main" val="39707899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7</a:t>
            </a:fld>
            <a:endParaRPr lang="en-US"/>
          </a:p>
        </p:txBody>
      </p:sp>
    </p:spTree>
    <p:extLst>
      <p:ext uri="{BB962C8B-B14F-4D97-AF65-F5344CB8AC3E}">
        <p14:creationId xmlns:p14="http://schemas.microsoft.com/office/powerpoint/2010/main" val="5746931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8</a:t>
            </a:fld>
            <a:endParaRPr lang="en-US"/>
          </a:p>
        </p:txBody>
      </p:sp>
    </p:spTree>
    <p:extLst>
      <p:ext uri="{BB962C8B-B14F-4D97-AF65-F5344CB8AC3E}">
        <p14:creationId xmlns:p14="http://schemas.microsoft.com/office/powerpoint/2010/main" val="36885064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9</a:t>
            </a:fld>
            <a:endParaRPr lang="en-US"/>
          </a:p>
        </p:txBody>
      </p:sp>
    </p:spTree>
    <p:extLst>
      <p:ext uri="{BB962C8B-B14F-4D97-AF65-F5344CB8AC3E}">
        <p14:creationId xmlns:p14="http://schemas.microsoft.com/office/powerpoint/2010/main" val="14519248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29DB49F9-0F78-401A-80A3-A08A8354A116}" type="slidenum">
              <a:rPr lang="en-US" smtClean="0"/>
              <a:t>10</a:t>
            </a:fld>
            <a:endParaRPr lang="en-US"/>
          </a:p>
        </p:txBody>
      </p:sp>
    </p:spTree>
    <p:extLst>
      <p:ext uri="{BB962C8B-B14F-4D97-AF65-F5344CB8AC3E}">
        <p14:creationId xmlns:p14="http://schemas.microsoft.com/office/powerpoint/2010/main" val="13609843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hyperlink" Target="http://bit.ly/2Tynxth" TargetMode="External"/><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bit.ly/2TtBDfr" TargetMode="External"/><Relationship Id="rId4" Type="http://schemas.openxmlformats.org/officeDocument/2006/relationships/hyperlink" Target="http://bit.ly/2TyoMsr" TargetMode="Externa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OPENING TITLE" type="title">
  <p:cSld name="OPENING TITLE">
    <p:bg>
      <p:bgPr>
        <a:solidFill>
          <a:schemeClr val="accent4"/>
        </a:solidFill>
        <a:effectLst/>
      </p:bgPr>
    </p:bg>
    <p:spTree>
      <p:nvGrpSpPr>
        <p:cNvPr id="1" name="Shape 9"/>
        <p:cNvGrpSpPr/>
        <p:nvPr/>
      </p:nvGrpSpPr>
      <p:grpSpPr>
        <a:xfrm>
          <a:off x="0" y="0"/>
          <a:ext cx="0" cy="0"/>
          <a:chOff x="0" y="0"/>
          <a:chExt cx="0" cy="0"/>
        </a:xfrm>
      </p:grpSpPr>
      <p:pic>
        <p:nvPicPr>
          <p:cNvPr id="10" name="Google Shape;10;p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1" name="Google Shape;11;p2"/>
          <p:cNvSpPr txBox="1">
            <a:spLocks noGrp="1"/>
          </p:cNvSpPr>
          <p:nvPr>
            <p:ph type="ctrTitle"/>
          </p:nvPr>
        </p:nvSpPr>
        <p:spPr>
          <a:xfrm>
            <a:off x="1501200" y="2711633"/>
            <a:ext cx="9189600" cy="2736800"/>
          </a:xfrm>
          <a:prstGeom prst="rect">
            <a:avLst/>
          </a:prstGeom>
        </p:spPr>
        <p:txBody>
          <a:bodyPr spcFirstLastPara="1" wrap="square" lIns="91425" tIns="91425" rIns="91425" bIns="91425" anchor="b" anchorCtr="0">
            <a:noAutofit/>
          </a:bodyPr>
          <a:lstStyle>
            <a:lvl1pPr lvl="0" algn="ctr">
              <a:spcBef>
                <a:spcPct val="0"/>
              </a:spcBef>
              <a:spcAft>
                <a:spcPct val="0"/>
              </a:spcAft>
              <a:buClr>
                <a:schemeClr val="dk2"/>
              </a:buClr>
              <a:buSzPts val="7200"/>
              <a:buFont typeface="Anton"/>
              <a:buNone/>
              <a:defRPr sz="9600">
                <a:solidFill>
                  <a:schemeClr val="dk2"/>
                </a:solidFill>
                <a:latin typeface="Anton"/>
                <a:ea typeface="Anton"/>
                <a:cs typeface="Anton"/>
                <a:sym typeface="Anton"/>
              </a:defRPr>
            </a:lvl1pPr>
            <a:lvl2pPr lvl="1"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2pPr>
            <a:lvl3pPr lvl="2"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3pPr>
            <a:lvl4pPr lvl="3"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4pPr>
            <a:lvl5pPr lvl="4"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5pPr>
            <a:lvl6pPr lvl="5"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6pPr>
            <a:lvl7pPr lvl="6"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7pPr>
            <a:lvl8pPr lvl="7"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8pPr>
            <a:lvl9pPr lvl="8" algn="ctr">
              <a:spcBef>
                <a:spcPct val="0"/>
              </a:spcBef>
              <a:spcAft>
                <a:spcPct val="0"/>
              </a:spcAft>
              <a:buClr>
                <a:schemeClr val="dk2"/>
              </a:buClr>
              <a:buSzPts val="5200"/>
              <a:buFont typeface="Anton"/>
              <a:buNone/>
              <a:defRPr sz="6933">
                <a:solidFill>
                  <a:schemeClr val="dk2"/>
                </a:solidFill>
                <a:latin typeface="Anton"/>
                <a:ea typeface="Anton"/>
                <a:cs typeface="Anton"/>
                <a:sym typeface="Anton"/>
              </a:defRPr>
            </a:lvl9pPr>
          </a:lstStyle>
          <a:p>
            <a:endParaRPr/>
          </a:p>
        </p:txBody>
      </p:sp>
      <p:sp>
        <p:nvSpPr>
          <p:cNvPr id="12" name="Google Shape;12;p2"/>
          <p:cNvSpPr txBox="1">
            <a:spLocks noGrp="1"/>
          </p:cNvSpPr>
          <p:nvPr>
            <p:ph type="subTitle" idx="1"/>
          </p:nvPr>
        </p:nvSpPr>
        <p:spPr>
          <a:xfrm>
            <a:off x="3176400" y="5245233"/>
            <a:ext cx="5839200" cy="1056800"/>
          </a:xfrm>
          <a:prstGeom prst="rect">
            <a:avLst/>
          </a:prstGeom>
        </p:spPr>
        <p:txBody>
          <a:bodyPr spcFirstLastPara="1" wrap="square" lIns="91425" tIns="91425" rIns="91425" bIns="91425" anchor="t" anchorCtr="0">
            <a:noAutofit/>
          </a:bodyPr>
          <a:lstStyle>
            <a:lvl1pPr lvl="0" algn="ctr">
              <a:lnSpc>
                <a:spcPct val="100000"/>
              </a:lnSpc>
              <a:spcBef>
                <a:spcPct val="0"/>
              </a:spcBef>
              <a:spcAft>
                <a:spcPct val="0"/>
              </a:spcAft>
              <a:buClr>
                <a:schemeClr val="dk1"/>
              </a:buClr>
              <a:buSzPts val="1200"/>
              <a:buNone/>
              <a:defRPr sz="1600">
                <a:solidFill>
                  <a:schemeClr val="dk1"/>
                </a:solidFill>
              </a:defRPr>
            </a:lvl1pPr>
            <a:lvl2pPr lvl="1" algn="ctr">
              <a:lnSpc>
                <a:spcPct val="100000"/>
              </a:lnSpc>
              <a:spcBef>
                <a:spcPct val="0"/>
              </a:spcBef>
              <a:spcAft>
                <a:spcPct val="0"/>
              </a:spcAft>
              <a:buClr>
                <a:schemeClr val="dk1"/>
              </a:buClr>
              <a:buSzPts val="1000"/>
              <a:buNone/>
              <a:defRPr sz="1333">
                <a:solidFill>
                  <a:schemeClr val="dk1"/>
                </a:solidFill>
              </a:defRPr>
            </a:lvl2pPr>
            <a:lvl3pPr lvl="2" algn="ctr">
              <a:lnSpc>
                <a:spcPct val="100000"/>
              </a:lnSpc>
              <a:spcBef>
                <a:spcPct val="0"/>
              </a:spcBef>
              <a:spcAft>
                <a:spcPct val="0"/>
              </a:spcAft>
              <a:buClr>
                <a:schemeClr val="dk1"/>
              </a:buClr>
              <a:buSzPts val="1000"/>
              <a:buNone/>
              <a:defRPr sz="1333">
                <a:solidFill>
                  <a:schemeClr val="dk1"/>
                </a:solidFill>
              </a:defRPr>
            </a:lvl3pPr>
            <a:lvl4pPr lvl="3" algn="ctr">
              <a:lnSpc>
                <a:spcPct val="100000"/>
              </a:lnSpc>
              <a:spcBef>
                <a:spcPct val="0"/>
              </a:spcBef>
              <a:spcAft>
                <a:spcPct val="0"/>
              </a:spcAft>
              <a:buClr>
                <a:schemeClr val="dk1"/>
              </a:buClr>
              <a:buSzPts val="1000"/>
              <a:buNone/>
              <a:defRPr sz="1333">
                <a:solidFill>
                  <a:schemeClr val="dk1"/>
                </a:solidFill>
              </a:defRPr>
            </a:lvl4pPr>
            <a:lvl5pPr lvl="4" algn="ctr">
              <a:lnSpc>
                <a:spcPct val="100000"/>
              </a:lnSpc>
              <a:spcBef>
                <a:spcPct val="0"/>
              </a:spcBef>
              <a:spcAft>
                <a:spcPct val="0"/>
              </a:spcAft>
              <a:buClr>
                <a:schemeClr val="dk1"/>
              </a:buClr>
              <a:buSzPts val="1000"/>
              <a:buNone/>
              <a:defRPr sz="1333">
                <a:solidFill>
                  <a:schemeClr val="dk1"/>
                </a:solidFill>
              </a:defRPr>
            </a:lvl5pPr>
            <a:lvl6pPr lvl="5" algn="ctr">
              <a:lnSpc>
                <a:spcPct val="100000"/>
              </a:lnSpc>
              <a:spcBef>
                <a:spcPct val="0"/>
              </a:spcBef>
              <a:spcAft>
                <a:spcPct val="0"/>
              </a:spcAft>
              <a:buClr>
                <a:schemeClr val="dk1"/>
              </a:buClr>
              <a:buSzPts val="1000"/>
              <a:buNone/>
              <a:defRPr sz="1333">
                <a:solidFill>
                  <a:schemeClr val="dk1"/>
                </a:solidFill>
              </a:defRPr>
            </a:lvl6pPr>
            <a:lvl7pPr lvl="6" algn="ctr">
              <a:lnSpc>
                <a:spcPct val="100000"/>
              </a:lnSpc>
              <a:spcBef>
                <a:spcPct val="0"/>
              </a:spcBef>
              <a:spcAft>
                <a:spcPct val="0"/>
              </a:spcAft>
              <a:buClr>
                <a:schemeClr val="dk1"/>
              </a:buClr>
              <a:buSzPts val="1000"/>
              <a:buNone/>
              <a:defRPr sz="1333">
                <a:solidFill>
                  <a:schemeClr val="dk1"/>
                </a:solidFill>
              </a:defRPr>
            </a:lvl7pPr>
            <a:lvl8pPr lvl="7" algn="ctr">
              <a:lnSpc>
                <a:spcPct val="100000"/>
              </a:lnSpc>
              <a:spcBef>
                <a:spcPct val="0"/>
              </a:spcBef>
              <a:spcAft>
                <a:spcPct val="0"/>
              </a:spcAft>
              <a:buClr>
                <a:schemeClr val="dk1"/>
              </a:buClr>
              <a:buSzPts val="1000"/>
              <a:buNone/>
              <a:defRPr sz="1333">
                <a:solidFill>
                  <a:schemeClr val="dk1"/>
                </a:solidFill>
              </a:defRPr>
            </a:lvl8pPr>
            <a:lvl9pPr lvl="8" algn="ctr">
              <a:lnSpc>
                <a:spcPct val="100000"/>
              </a:lnSpc>
              <a:spcBef>
                <a:spcPct val="0"/>
              </a:spcBef>
              <a:spcAft>
                <a:spcPct val="0"/>
              </a:spcAft>
              <a:buClr>
                <a:schemeClr val="dk1"/>
              </a:buClr>
              <a:buSzPts val="1000"/>
              <a:buNone/>
              <a:defRPr sz="1333">
                <a:solidFill>
                  <a:schemeClr val="dk1"/>
                </a:solidFill>
              </a:defRPr>
            </a:lvl9pPr>
          </a:lstStyle>
          <a:p>
            <a:endParaRPr/>
          </a:p>
        </p:txBody>
      </p:sp>
    </p:spTree>
    <p:extLst>
      <p:ext uri="{BB962C8B-B14F-4D97-AF65-F5344CB8AC3E}">
        <p14:creationId xmlns:p14="http://schemas.microsoft.com/office/powerpoint/2010/main" val="3281680591"/>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DESIGN 3">
  <p:cSld name="TITLE + DESIGN 3">
    <p:bg>
      <p:bgPr>
        <a:solidFill>
          <a:schemeClr val="accent6"/>
        </a:solidFill>
        <a:effectLst/>
      </p:bgPr>
    </p:bg>
    <p:spTree>
      <p:nvGrpSpPr>
        <p:cNvPr id="1" name="Shape 88"/>
        <p:cNvGrpSpPr/>
        <p:nvPr/>
      </p:nvGrpSpPr>
      <p:grpSpPr>
        <a:xfrm>
          <a:off x="0" y="0"/>
          <a:ext cx="0" cy="0"/>
          <a:chOff x="0" y="0"/>
          <a:chExt cx="0" cy="0"/>
        </a:xfrm>
      </p:grpSpPr>
      <p:pic>
        <p:nvPicPr>
          <p:cNvPr id="89" name="Google Shape;89;p1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0" name="Google Shape;90;p12"/>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91" name="Google Shape;91;p12"/>
          <p:cNvCxnSpPr/>
          <p:nvPr/>
        </p:nvCxnSpPr>
        <p:spPr>
          <a:xfrm>
            <a:off x="-250600" y="300307"/>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428635312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 DESIGN 4">
  <p:cSld name="TITLE + DESIGN 4">
    <p:bg>
      <p:bgPr>
        <a:solidFill>
          <a:schemeClr val="accent3"/>
        </a:solidFill>
        <a:effectLst/>
      </p:bgPr>
    </p:bg>
    <p:spTree>
      <p:nvGrpSpPr>
        <p:cNvPr id="1" name="Shape 92"/>
        <p:cNvGrpSpPr/>
        <p:nvPr/>
      </p:nvGrpSpPr>
      <p:grpSpPr>
        <a:xfrm>
          <a:off x="0" y="0"/>
          <a:ext cx="0" cy="0"/>
          <a:chOff x="0" y="0"/>
          <a:chExt cx="0" cy="0"/>
        </a:xfrm>
      </p:grpSpPr>
      <p:pic>
        <p:nvPicPr>
          <p:cNvPr id="93" name="Google Shape;93;p1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4" name="Google Shape;94;p1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350996960"/>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BIG NUMBERS">
  <p:cSld name="TITLE + BIG NUMBERS">
    <p:bg>
      <p:bgPr>
        <a:solidFill>
          <a:schemeClr val="accent2"/>
        </a:solidFill>
        <a:effectLst/>
      </p:bgPr>
    </p:bg>
    <p:spTree>
      <p:nvGrpSpPr>
        <p:cNvPr id="1" name="Shape 95"/>
        <p:cNvGrpSpPr/>
        <p:nvPr/>
      </p:nvGrpSpPr>
      <p:grpSpPr>
        <a:xfrm>
          <a:off x="0" y="0"/>
          <a:ext cx="0" cy="0"/>
          <a:chOff x="0" y="0"/>
          <a:chExt cx="0" cy="0"/>
        </a:xfrm>
      </p:grpSpPr>
      <p:pic>
        <p:nvPicPr>
          <p:cNvPr id="96" name="Google Shape;96;p1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97" name="Google Shape;97;p14"/>
          <p:cNvSpPr txBox="1">
            <a:spLocks noGrp="1"/>
          </p:cNvSpPr>
          <p:nvPr>
            <p:ph type="title"/>
          </p:nvPr>
        </p:nvSpPr>
        <p:spPr>
          <a:xfrm>
            <a:off x="1195067" y="767200"/>
            <a:ext cx="27704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98" name="Google Shape;98;p14"/>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99" name="Google Shape;99;p14"/>
          <p:cNvCxnSpPr/>
          <p:nvPr/>
        </p:nvCxnSpPr>
        <p:spPr>
          <a:xfrm rot="10800000" flipH="1">
            <a:off x="11309500" y="-27600"/>
            <a:ext cx="0" cy="6913200"/>
          </a:xfrm>
          <a:prstGeom prst="straightConnector1">
            <a:avLst/>
          </a:prstGeom>
          <a:noFill/>
          <a:ln w="9525" cap="flat" cmpd="sng">
            <a:solidFill>
              <a:schemeClr val="dk2"/>
            </a:solidFill>
            <a:prstDash val="dash"/>
            <a:round/>
            <a:headEnd type="none" w="med" len="med"/>
            <a:tailEnd type="none" w="med" len="med"/>
          </a:ln>
        </p:spPr>
      </p:cxnSp>
      <p:sp>
        <p:nvSpPr>
          <p:cNvPr id="100" name="Google Shape;100;p14"/>
          <p:cNvSpPr txBox="1">
            <a:spLocks noGrp="1"/>
          </p:cNvSpPr>
          <p:nvPr>
            <p:ph type="title" idx="2" hasCustomPrompt="1"/>
          </p:nvPr>
        </p:nvSpPr>
        <p:spPr>
          <a:xfrm>
            <a:off x="6589615" y="1025445"/>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1" name="Google Shape;101;p14"/>
          <p:cNvSpPr txBox="1">
            <a:spLocks noGrp="1"/>
          </p:cNvSpPr>
          <p:nvPr>
            <p:ph type="subTitle" idx="1"/>
          </p:nvPr>
        </p:nvSpPr>
        <p:spPr>
          <a:xfrm>
            <a:off x="6103008" y="1556899"/>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
        <p:nvSpPr>
          <p:cNvPr id="102" name="Google Shape;102;p14"/>
          <p:cNvSpPr txBox="1">
            <a:spLocks noGrp="1"/>
          </p:cNvSpPr>
          <p:nvPr>
            <p:ph type="title" idx="3" hasCustomPrompt="1"/>
          </p:nvPr>
        </p:nvSpPr>
        <p:spPr>
          <a:xfrm>
            <a:off x="6589615" y="2940179"/>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3" name="Google Shape;103;p14"/>
          <p:cNvSpPr txBox="1">
            <a:spLocks noGrp="1"/>
          </p:cNvSpPr>
          <p:nvPr>
            <p:ph type="subTitle" idx="4"/>
          </p:nvPr>
        </p:nvSpPr>
        <p:spPr>
          <a:xfrm>
            <a:off x="6103008" y="3471632"/>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
        <p:nvSpPr>
          <p:cNvPr id="104" name="Google Shape;104;p14"/>
          <p:cNvSpPr txBox="1">
            <a:spLocks noGrp="1"/>
          </p:cNvSpPr>
          <p:nvPr>
            <p:ph type="title" idx="5" hasCustomPrompt="1"/>
          </p:nvPr>
        </p:nvSpPr>
        <p:spPr>
          <a:xfrm>
            <a:off x="6589615" y="4854912"/>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4000"/>
              <a:buNone/>
              <a:defRPr sz="5333">
                <a:solidFill>
                  <a:schemeClr val="dk2"/>
                </a:solidFill>
              </a:defRPr>
            </a:lvl1pPr>
            <a:lvl2pPr lvl="1" algn="ctr" rtl="0">
              <a:spcBef>
                <a:spcPct val="0"/>
              </a:spcBef>
              <a:spcAft>
                <a:spcPct val="0"/>
              </a:spcAft>
              <a:buClr>
                <a:schemeClr val="dk2"/>
              </a:buClr>
              <a:buSzPts val="4000"/>
              <a:buNone/>
              <a:defRPr sz="5333">
                <a:solidFill>
                  <a:schemeClr val="dk2"/>
                </a:solidFill>
              </a:defRPr>
            </a:lvl2pPr>
            <a:lvl3pPr lvl="2" algn="ctr" rtl="0">
              <a:spcBef>
                <a:spcPct val="0"/>
              </a:spcBef>
              <a:spcAft>
                <a:spcPct val="0"/>
              </a:spcAft>
              <a:buClr>
                <a:schemeClr val="dk2"/>
              </a:buClr>
              <a:buSzPts val="4000"/>
              <a:buNone/>
              <a:defRPr sz="5333">
                <a:solidFill>
                  <a:schemeClr val="dk2"/>
                </a:solidFill>
              </a:defRPr>
            </a:lvl3pPr>
            <a:lvl4pPr lvl="3" algn="ctr" rtl="0">
              <a:spcBef>
                <a:spcPct val="0"/>
              </a:spcBef>
              <a:spcAft>
                <a:spcPct val="0"/>
              </a:spcAft>
              <a:buClr>
                <a:schemeClr val="dk2"/>
              </a:buClr>
              <a:buSzPts val="4000"/>
              <a:buNone/>
              <a:defRPr sz="5333">
                <a:solidFill>
                  <a:schemeClr val="dk2"/>
                </a:solidFill>
              </a:defRPr>
            </a:lvl4pPr>
            <a:lvl5pPr lvl="4" algn="ctr" rtl="0">
              <a:spcBef>
                <a:spcPct val="0"/>
              </a:spcBef>
              <a:spcAft>
                <a:spcPct val="0"/>
              </a:spcAft>
              <a:buClr>
                <a:schemeClr val="dk2"/>
              </a:buClr>
              <a:buSzPts val="4000"/>
              <a:buNone/>
              <a:defRPr sz="5333">
                <a:solidFill>
                  <a:schemeClr val="dk2"/>
                </a:solidFill>
              </a:defRPr>
            </a:lvl5pPr>
            <a:lvl6pPr lvl="5" algn="ctr" rtl="0">
              <a:spcBef>
                <a:spcPct val="0"/>
              </a:spcBef>
              <a:spcAft>
                <a:spcPct val="0"/>
              </a:spcAft>
              <a:buClr>
                <a:schemeClr val="dk2"/>
              </a:buClr>
              <a:buSzPts val="4000"/>
              <a:buNone/>
              <a:defRPr sz="5333">
                <a:solidFill>
                  <a:schemeClr val="dk2"/>
                </a:solidFill>
              </a:defRPr>
            </a:lvl6pPr>
            <a:lvl7pPr lvl="6" algn="ctr" rtl="0">
              <a:spcBef>
                <a:spcPct val="0"/>
              </a:spcBef>
              <a:spcAft>
                <a:spcPct val="0"/>
              </a:spcAft>
              <a:buClr>
                <a:schemeClr val="dk2"/>
              </a:buClr>
              <a:buSzPts val="4000"/>
              <a:buNone/>
              <a:defRPr sz="5333">
                <a:solidFill>
                  <a:schemeClr val="dk2"/>
                </a:solidFill>
              </a:defRPr>
            </a:lvl7pPr>
            <a:lvl8pPr lvl="7" algn="ctr" rtl="0">
              <a:spcBef>
                <a:spcPct val="0"/>
              </a:spcBef>
              <a:spcAft>
                <a:spcPct val="0"/>
              </a:spcAft>
              <a:buClr>
                <a:schemeClr val="dk2"/>
              </a:buClr>
              <a:buSzPts val="4000"/>
              <a:buNone/>
              <a:defRPr sz="5333">
                <a:solidFill>
                  <a:schemeClr val="dk2"/>
                </a:solidFill>
              </a:defRPr>
            </a:lvl8pPr>
            <a:lvl9pPr lvl="8" algn="ctr" rtl="0">
              <a:spcBef>
                <a:spcPct val="0"/>
              </a:spcBef>
              <a:spcAft>
                <a:spcPct val="0"/>
              </a:spcAft>
              <a:buClr>
                <a:schemeClr val="dk2"/>
              </a:buClr>
              <a:buSzPts val="4000"/>
              <a:buNone/>
              <a:defRPr sz="5333">
                <a:solidFill>
                  <a:schemeClr val="dk2"/>
                </a:solidFill>
              </a:defRPr>
            </a:lvl9pPr>
          </a:lstStyle>
          <a:p>
            <a:r>
              <a:t>xx%</a:t>
            </a:r>
          </a:p>
        </p:txBody>
      </p:sp>
      <p:sp>
        <p:nvSpPr>
          <p:cNvPr id="105" name="Google Shape;105;p14"/>
          <p:cNvSpPr txBox="1">
            <a:spLocks noGrp="1"/>
          </p:cNvSpPr>
          <p:nvPr>
            <p:ph type="subTitle" idx="6"/>
          </p:nvPr>
        </p:nvSpPr>
        <p:spPr>
          <a:xfrm>
            <a:off x="6103008" y="5386365"/>
            <a:ext cx="3844000" cy="59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100"/>
              <a:buNone/>
              <a:defRPr sz="1467">
                <a:solidFill>
                  <a:schemeClr val="dk2"/>
                </a:solidFill>
              </a:defRPr>
            </a:lvl1pPr>
            <a:lvl2pPr lvl="1" rtl="0">
              <a:lnSpc>
                <a:spcPct val="100000"/>
              </a:lnSpc>
              <a:spcBef>
                <a:spcPct val="0"/>
              </a:spcBef>
              <a:spcAft>
                <a:spcPct val="0"/>
              </a:spcAft>
              <a:buClr>
                <a:schemeClr val="dk2"/>
              </a:buClr>
              <a:buSzPts val="1100"/>
              <a:buNone/>
              <a:defRPr sz="1467">
                <a:solidFill>
                  <a:schemeClr val="dk2"/>
                </a:solidFill>
              </a:defRPr>
            </a:lvl2pPr>
            <a:lvl3pPr lvl="2" rtl="0">
              <a:lnSpc>
                <a:spcPct val="100000"/>
              </a:lnSpc>
              <a:spcBef>
                <a:spcPct val="0"/>
              </a:spcBef>
              <a:spcAft>
                <a:spcPct val="0"/>
              </a:spcAft>
              <a:buClr>
                <a:schemeClr val="dk2"/>
              </a:buClr>
              <a:buSzPts val="1100"/>
              <a:buNone/>
              <a:defRPr sz="1467">
                <a:solidFill>
                  <a:schemeClr val="dk2"/>
                </a:solidFill>
              </a:defRPr>
            </a:lvl3pPr>
            <a:lvl4pPr lvl="3" rtl="0">
              <a:lnSpc>
                <a:spcPct val="100000"/>
              </a:lnSpc>
              <a:spcBef>
                <a:spcPct val="0"/>
              </a:spcBef>
              <a:spcAft>
                <a:spcPct val="0"/>
              </a:spcAft>
              <a:buClr>
                <a:schemeClr val="dk2"/>
              </a:buClr>
              <a:buSzPts val="1100"/>
              <a:buNone/>
              <a:defRPr sz="1467">
                <a:solidFill>
                  <a:schemeClr val="dk2"/>
                </a:solidFill>
              </a:defRPr>
            </a:lvl4pPr>
            <a:lvl5pPr lvl="4" rtl="0">
              <a:lnSpc>
                <a:spcPct val="100000"/>
              </a:lnSpc>
              <a:spcBef>
                <a:spcPct val="0"/>
              </a:spcBef>
              <a:spcAft>
                <a:spcPct val="0"/>
              </a:spcAft>
              <a:buClr>
                <a:schemeClr val="dk2"/>
              </a:buClr>
              <a:buSzPts val="1100"/>
              <a:buNone/>
              <a:defRPr sz="1467">
                <a:solidFill>
                  <a:schemeClr val="dk2"/>
                </a:solidFill>
              </a:defRPr>
            </a:lvl5pPr>
            <a:lvl6pPr lvl="5" rtl="0">
              <a:lnSpc>
                <a:spcPct val="100000"/>
              </a:lnSpc>
              <a:spcBef>
                <a:spcPct val="0"/>
              </a:spcBef>
              <a:spcAft>
                <a:spcPct val="0"/>
              </a:spcAft>
              <a:buClr>
                <a:schemeClr val="dk2"/>
              </a:buClr>
              <a:buSzPts val="1100"/>
              <a:buNone/>
              <a:defRPr sz="1467">
                <a:solidFill>
                  <a:schemeClr val="dk2"/>
                </a:solidFill>
              </a:defRPr>
            </a:lvl6pPr>
            <a:lvl7pPr lvl="6" rtl="0">
              <a:lnSpc>
                <a:spcPct val="100000"/>
              </a:lnSpc>
              <a:spcBef>
                <a:spcPct val="0"/>
              </a:spcBef>
              <a:spcAft>
                <a:spcPct val="0"/>
              </a:spcAft>
              <a:buClr>
                <a:schemeClr val="dk2"/>
              </a:buClr>
              <a:buSzPts val="1100"/>
              <a:buNone/>
              <a:defRPr sz="1467">
                <a:solidFill>
                  <a:schemeClr val="dk2"/>
                </a:solidFill>
              </a:defRPr>
            </a:lvl7pPr>
            <a:lvl8pPr lvl="7" rtl="0">
              <a:lnSpc>
                <a:spcPct val="100000"/>
              </a:lnSpc>
              <a:spcBef>
                <a:spcPct val="0"/>
              </a:spcBef>
              <a:spcAft>
                <a:spcPct val="0"/>
              </a:spcAft>
              <a:buClr>
                <a:schemeClr val="dk2"/>
              </a:buClr>
              <a:buSzPts val="1100"/>
              <a:buNone/>
              <a:defRPr sz="1467">
                <a:solidFill>
                  <a:schemeClr val="dk2"/>
                </a:solidFill>
              </a:defRPr>
            </a:lvl8pPr>
            <a:lvl9pPr lvl="8" rtl="0">
              <a:lnSpc>
                <a:spcPct val="100000"/>
              </a:lnSpc>
              <a:spcBef>
                <a:spcPct val="0"/>
              </a:spcBef>
              <a:spcAft>
                <a:spcPct val="0"/>
              </a:spcAft>
              <a:buClr>
                <a:schemeClr val="dk2"/>
              </a:buClr>
              <a:buSzPts val="1100"/>
              <a:buNone/>
              <a:defRPr sz="1467">
                <a:solidFill>
                  <a:schemeClr val="dk2"/>
                </a:solidFill>
              </a:defRPr>
            </a:lvl9pPr>
          </a:lstStyle>
          <a:p>
            <a:endParaRPr/>
          </a:p>
        </p:txBody>
      </p:sp>
    </p:spTree>
    <p:extLst>
      <p:ext uri="{BB962C8B-B14F-4D97-AF65-F5344CB8AC3E}">
        <p14:creationId xmlns:p14="http://schemas.microsoft.com/office/powerpoint/2010/main" val="412321632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p:cSld name="QUOTE">
    <p:bg>
      <p:bgPr>
        <a:solidFill>
          <a:schemeClr val="accent4"/>
        </a:solidFill>
        <a:effectLst/>
      </p:bgPr>
    </p:bg>
    <p:spTree>
      <p:nvGrpSpPr>
        <p:cNvPr id="1" name="Shape 106"/>
        <p:cNvGrpSpPr/>
        <p:nvPr/>
      </p:nvGrpSpPr>
      <p:grpSpPr>
        <a:xfrm>
          <a:off x="0" y="0"/>
          <a:ext cx="0" cy="0"/>
          <a:chOff x="0" y="0"/>
          <a:chExt cx="0" cy="0"/>
        </a:xfrm>
      </p:grpSpPr>
      <p:pic>
        <p:nvPicPr>
          <p:cNvPr id="107" name="Google Shape;107;p15"/>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08" name="Google Shape;108;p15"/>
          <p:cNvCxnSpPr/>
          <p:nvPr/>
        </p:nvCxnSpPr>
        <p:spPr>
          <a:xfrm>
            <a:off x="-140967" y="1691253"/>
            <a:ext cx="12693200" cy="0"/>
          </a:xfrm>
          <a:prstGeom prst="straightConnector1">
            <a:avLst/>
          </a:prstGeom>
          <a:noFill/>
          <a:ln w="9525" cap="flat" cmpd="sng">
            <a:solidFill>
              <a:schemeClr val="dk2"/>
            </a:solidFill>
            <a:prstDash val="dash"/>
            <a:round/>
            <a:headEnd type="none" w="med" len="med"/>
            <a:tailEnd type="none" w="med" len="med"/>
          </a:ln>
        </p:spPr>
      </p:cxnSp>
      <p:sp>
        <p:nvSpPr>
          <p:cNvPr id="109" name="Google Shape;109;p15"/>
          <p:cNvSpPr txBox="1">
            <a:spLocks noGrp="1"/>
          </p:cNvSpPr>
          <p:nvPr>
            <p:ph type="subTitle" idx="1"/>
          </p:nvPr>
        </p:nvSpPr>
        <p:spPr>
          <a:xfrm>
            <a:off x="3210399" y="2616603"/>
            <a:ext cx="57712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2"/>
              </a:buClr>
              <a:buSzPts val="1800"/>
              <a:buFont typeface="Anton"/>
              <a:buNone/>
              <a:defRPr>
                <a:solidFill>
                  <a:schemeClr val="dk2"/>
                </a:solidFill>
                <a:latin typeface="Anton"/>
                <a:ea typeface="Anton"/>
                <a:cs typeface="Anton"/>
                <a:sym typeface="Anton"/>
              </a:defRPr>
            </a:lvl1pPr>
            <a:lvl2pPr lvl="1" rtl="0">
              <a:lnSpc>
                <a:spcPct val="100000"/>
              </a:lnSpc>
              <a:spcBef>
                <a:spcPct val="0"/>
              </a:spcBef>
              <a:spcAft>
                <a:spcPct val="0"/>
              </a:spcAft>
              <a:buClr>
                <a:schemeClr val="dk1"/>
              </a:buClr>
              <a:buSzPts val="1800"/>
              <a:buNone/>
              <a:defRPr sz="2400">
                <a:solidFill>
                  <a:schemeClr val="dk1"/>
                </a:solidFill>
              </a:defRPr>
            </a:lvl2pPr>
            <a:lvl3pPr lvl="2" rtl="0">
              <a:lnSpc>
                <a:spcPct val="100000"/>
              </a:lnSpc>
              <a:spcBef>
                <a:spcPct val="0"/>
              </a:spcBef>
              <a:spcAft>
                <a:spcPct val="0"/>
              </a:spcAft>
              <a:buClr>
                <a:schemeClr val="dk1"/>
              </a:buClr>
              <a:buSzPts val="1800"/>
              <a:buNone/>
              <a:defRPr sz="2400">
                <a:solidFill>
                  <a:schemeClr val="dk1"/>
                </a:solidFill>
              </a:defRPr>
            </a:lvl3pPr>
            <a:lvl4pPr lvl="3" rtl="0">
              <a:lnSpc>
                <a:spcPct val="100000"/>
              </a:lnSpc>
              <a:spcBef>
                <a:spcPct val="0"/>
              </a:spcBef>
              <a:spcAft>
                <a:spcPct val="0"/>
              </a:spcAft>
              <a:buClr>
                <a:schemeClr val="dk1"/>
              </a:buClr>
              <a:buSzPts val="1800"/>
              <a:buNone/>
              <a:defRPr sz="2400">
                <a:solidFill>
                  <a:schemeClr val="dk1"/>
                </a:solidFill>
              </a:defRPr>
            </a:lvl4pPr>
            <a:lvl5pPr lvl="4" rtl="0">
              <a:lnSpc>
                <a:spcPct val="100000"/>
              </a:lnSpc>
              <a:spcBef>
                <a:spcPct val="0"/>
              </a:spcBef>
              <a:spcAft>
                <a:spcPct val="0"/>
              </a:spcAft>
              <a:buClr>
                <a:schemeClr val="dk1"/>
              </a:buClr>
              <a:buSzPts val="1800"/>
              <a:buNone/>
              <a:defRPr sz="2400">
                <a:solidFill>
                  <a:schemeClr val="dk1"/>
                </a:solidFill>
              </a:defRPr>
            </a:lvl5pPr>
            <a:lvl6pPr lvl="5" rtl="0">
              <a:lnSpc>
                <a:spcPct val="100000"/>
              </a:lnSpc>
              <a:spcBef>
                <a:spcPct val="0"/>
              </a:spcBef>
              <a:spcAft>
                <a:spcPct val="0"/>
              </a:spcAft>
              <a:buClr>
                <a:schemeClr val="dk1"/>
              </a:buClr>
              <a:buSzPts val="1800"/>
              <a:buNone/>
              <a:defRPr sz="2400">
                <a:solidFill>
                  <a:schemeClr val="dk1"/>
                </a:solidFill>
              </a:defRPr>
            </a:lvl6pPr>
            <a:lvl7pPr lvl="6" rtl="0">
              <a:lnSpc>
                <a:spcPct val="100000"/>
              </a:lnSpc>
              <a:spcBef>
                <a:spcPct val="0"/>
              </a:spcBef>
              <a:spcAft>
                <a:spcPct val="0"/>
              </a:spcAft>
              <a:buClr>
                <a:schemeClr val="dk1"/>
              </a:buClr>
              <a:buSzPts val="1800"/>
              <a:buNone/>
              <a:defRPr sz="2400">
                <a:solidFill>
                  <a:schemeClr val="dk1"/>
                </a:solidFill>
              </a:defRPr>
            </a:lvl7pPr>
            <a:lvl8pPr lvl="7" rtl="0">
              <a:lnSpc>
                <a:spcPct val="100000"/>
              </a:lnSpc>
              <a:spcBef>
                <a:spcPct val="0"/>
              </a:spcBef>
              <a:spcAft>
                <a:spcPct val="0"/>
              </a:spcAft>
              <a:buClr>
                <a:schemeClr val="dk1"/>
              </a:buClr>
              <a:buSzPts val="1800"/>
              <a:buNone/>
              <a:defRPr sz="2400">
                <a:solidFill>
                  <a:schemeClr val="dk1"/>
                </a:solidFill>
              </a:defRPr>
            </a:lvl8pPr>
            <a:lvl9pPr lvl="8" rtl="0">
              <a:lnSpc>
                <a:spcPct val="100000"/>
              </a:lnSpc>
              <a:spcBef>
                <a:spcPct val="0"/>
              </a:spcBef>
              <a:spcAft>
                <a:spcPct val="0"/>
              </a:spcAft>
              <a:buClr>
                <a:schemeClr val="dk1"/>
              </a:buClr>
              <a:buSzPts val="1800"/>
              <a:buNone/>
              <a:defRPr sz="2400">
                <a:solidFill>
                  <a:schemeClr val="dk1"/>
                </a:solidFill>
              </a:defRPr>
            </a:lvl9pPr>
          </a:lstStyle>
          <a:p>
            <a:endParaRPr/>
          </a:p>
        </p:txBody>
      </p:sp>
      <p:sp>
        <p:nvSpPr>
          <p:cNvPr id="110" name="Google Shape;110;p15"/>
          <p:cNvSpPr txBox="1">
            <a:spLocks noGrp="1"/>
          </p:cNvSpPr>
          <p:nvPr>
            <p:ph type="title"/>
          </p:nvPr>
        </p:nvSpPr>
        <p:spPr>
          <a:xfrm>
            <a:off x="4905187" y="396376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100"/>
              <a:buFont typeface="Space Mono"/>
              <a:buNone/>
              <a:defRPr sz="1467">
                <a:solidFill>
                  <a:schemeClr val="dk2"/>
                </a:solidFill>
                <a:latin typeface="Space Mono"/>
                <a:ea typeface="Space Mono"/>
                <a:cs typeface="Space Mono"/>
                <a:sym typeface="Space Mono"/>
              </a:defRPr>
            </a:lvl1pPr>
            <a:lvl2pPr lvl="1" algn="ctr" rtl="0">
              <a:spcBef>
                <a:spcPct val="0"/>
              </a:spcBef>
              <a:spcAft>
                <a:spcPct val="0"/>
              </a:spcAft>
              <a:buClr>
                <a:schemeClr val="dk2"/>
              </a:buClr>
              <a:buSzPts val="1000"/>
              <a:buNone/>
              <a:defRPr sz="1333">
                <a:solidFill>
                  <a:schemeClr val="dk2"/>
                </a:solidFill>
              </a:defRPr>
            </a:lvl2pPr>
            <a:lvl3pPr lvl="2" algn="ctr" rtl="0">
              <a:spcBef>
                <a:spcPct val="0"/>
              </a:spcBef>
              <a:spcAft>
                <a:spcPct val="0"/>
              </a:spcAft>
              <a:buClr>
                <a:schemeClr val="dk2"/>
              </a:buClr>
              <a:buSzPts val="1000"/>
              <a:buNone/>
              <a:defRPr sz="1333">
                <a:solidFill>
                  <a:schemeClr val="dk2"/>
                </a:solidFill>
              </a:defRPr>
            </a:lvl3pPr>
            <a:lvl4pPr lvl="3" algn="ctr" rtl="0">
              <a:spcBef>
                <a:spcPct val="0"/>
              </a:spcBef>
              <a:spcAft>
                <a:spcPct val="0"/>
              </a:spcAft>
              <a:buClr>
                <a:schemeClr val="dk2"/>
              </a:buClr>
              <a:buSzPts val="1000"/>
              <a:buNone/>
              <a:defRPr sz="1333">
                <a:solidFill>
                  <a:schemeClr val="dk2"/>
                </a:solidFill>
              </a:defRPr>
            </a:lvl4pPr>
            <a:lvl5pPr lvl="4" algn="ctr" rtl="0">
              <a:spcBef>
                <a:spcPct val="0"/>
              </a:spcBef>
              <a:spcAft>
                <a:spcPct val="0"/>
              </a:spcAft>
              <a:buClr>
                <a:schemeClr val="dk2"/>
              </a:buClr>
              <a:buSzPts val="1000"/>
              <a:buNone/>
              <a:defRPr sz="1333">
                <a:solidFill>
                  <a:schemeClr val="dk2"/>
                </a:solidFill>
              </a:defRPr>
            </a:lvl5pPr>
            <a:lvl6pPr lvl="5" algn="ctr" rtl="0">
              <a:spcBef>
                <a:spcPct val="0"/>
              </a:spcBef>
              <a:spcAft>
                <a:spcPct val="0"/>
              </a:spcAft>
              <a:buClr>
                <a:schemeClr val="dk2"/>
              </a:buClr>
              <a:buSzPts val="1000"/>
              <a:buNone/>
              <a:defRPr sz="1333">
                <a:solidFill>
                  <a:schemeClr val="dk2"/>
                </a:solidFill>
              </a:defRPr>
            </a:lvl6pPr>
            <a:lvl7pPr lvl="6" algn="ctr" rtl="0">
              <a:spcBef>
                <a:spcPct val="0"/>
              </a:spcBef>
              <a:spcAft>
                <a:spcPct val="0"/>
              </a:spcAft>
              <a:buClr>
                <a:schemeClr val="dk2"/>
              </a:buClr>
              <a:buSzPts val="1000"/>
              <a:buNone/>
              <a:defRPr sz="1333">
                <a:solidFill>
                  <a:schemeClr val="dk2"/>
                </a:solidFill>
              </a:defRPr>
            </a:lvl7pPr>
            <a:lvl8pPr lvl="7" algn="ctr" rtl="0">
              <a:spcBef>
                <a:spcPct val="0"/>
              </a:spcBef>
              <a:spcAft>
                <a:spcPct val="0"/>
              </a:spcAft>
              <a:buClr>
                <a:schemeClr val="dk2"/>
              </a:buClr>
              <a:buSzPts val="1000"/>
              <a:buNone/>
              <a:defRPr sz="1333">
                <a:solidFill>
                  <a:schemeClr val="dk2"/>
                </a:solidFill>
              </a:defRPr>
            </a:lvl8pPr>
            <a:lvl9pPr lvl="8" algn="ctr" rtl="0">
              <a:spcBef>
                <a:spcPct val="0"/>
              </a:spcBef>
              <a:spcAft>
                <a:spcPct val="0"/>
              </a:spcAft>
              <a:buClr>
                <a:schemeClr val="dk2"/>
              </a:buClr>
              <a:buSzPts val="1000"/>
              <a:buNone/>
              <a:defRPr sz="1333">
                <a:solidFill>
                  <a:schemeClr val="dk2"/>
                </a:solidFill>
              </a:defRPr>
            </a:lvl9pPr>
          </a:lstStyle>
          <a:p>
            <a:endParaRPr/>
          </a:p>
        </p:txBody>
      </p:sp>
      <p:cxnSp>
        <p:nvCxnSpPr>
          <p:cNvPr id="111" name="Google Shape;111;p15"/>
          <p:cNvCxnSpPr/>
          <p:nvPr/>
        </p:nvCxnSpPr>
        <p:spPr>
          <a:xfrm>
            <a:off x="-53967" y="516672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66889102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 SIX COLUMNS">
  <p:cSld name="TITLE + SIX COLUMNS">
    <p:bg>
      <p:bgPr>
        <a:solidFill>
          <a:schemeClr val="accent1"/>
        </a:solidFill>
        <a:effectLst/>
      </p:bgPr>
    </p:bg>
    <p:spTree>
      <p:nvGrpSpPr>
        <p:cNvPr id="1" name="Shape 112"/>
        <p:cNvGrpSpPr/>
        <p:nvPr/>
      </p:nvGrpSpPr>
      <p:grpSpPr>
        <a:xfrm>
          <a:off x="0" y="0"/>
          <a:ext cx="0" cy="0"/>
          <a:chOff x="0" y="0"/>
          <a:chExt cx="0" cy="0"/>
        </a:xfrm>
      </p:grpSpPr>
      <p:pic>
        <p:nvPicPr>
          <p:cNvPr id="113" name="Google Shape;113;p1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14" name="Google Shape;114;p16"/>
          <p:cNvCxnSpPr/>
          <p:nvPr/>
        </p:nvCxnSpPr>
        <p:spPr>
          <a:xfrm>
            <a:off x="-250600" y="421023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15" name="Google Shape;115;p16"/>
          <p:cNvCxnSpPr/>
          <p:nvPr/>
        </p:nvCxnSpPr>
        <p:spPr>
          <a:xfrm>
            <a:off x="-169333" y="2452853"/>
            <a:ext cx="12693200" cy="0"/>
          </a:xfrm>
          <a:prstGeom prst="straightConnector1">
            <a:avLst/>
          </a:prstGeom>
          <a:noFill/>
          <a:ln w="9525" cap="flat" cmpd="sng">
            <a:solidFill>
              <a:schemeClr val="dk2"/>
            </a:solidFill>
            <a:prstDash val="dash"/>
            <a:round/>
            <a:headEnd type="none" w="med" len="med"/>
            <a:tailEnd type="none" w="med" len="med"/>
          </a:ln>
        </p:spPr>
      </p:cxnSp>
      <p:sp>
        <p:nvSpPr>
          <p:cNvPr id="116" name="Google Shape;116;p16"/>
          <p:cNvSpPr txBox="1">
            <a:spLocks noGrp="1"/>
          </p:cNvSpPr>
          <p:nvPr>
            <p:ph type="subTitle" idx="1"/>
          </p:nvPr>
        </p:nvSpPr>
        <p:spPr>
          <a:xfrm>
            <a:off x="490519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17" name="Google Shape;117;p16"/>
          <p:cNvSpPr txBox="1">
            <a:spLocks noGrp="1"/>
          </p:cNvSpPr>
          <p:nvPr>
            <p:ph type="title"/>
          </p:nvPr>
        </p:nvSpPr>
        <p:spPr>
          <a:xfrm>
            <a:off x="4905197"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18" name="Google Shape;118;p16"/>
          <p:cNvSpPr txBox="1">
            <a:spLocks noGrp="1"/>
          </p:cNvSpPr>
          <p:nvPr>
            <p:ph type="subTitle" idx="2"/>
          </p:nvPr>
        </p:nvSpPr>
        <p:spPr>
          <a:xfrm>
            <a:off x="8021933"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19" name="Google Shape;119;p16"/>
          <p:cNvSpPr txBox="1">
            <a:spLocks noGrp="1"/>
          </p:cNvSpPr>
          <p:nvPr>
            <p:ph type="title" idx="3"/>
          </p:nvPr>
        </p:nvSpPr>
        <p:spPr>
          <a:xfrm>
            <a:off x="8021943"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0" name="Google Shape;120;p16"/>
          <p:cNvSpPr txBox="1">
            <a:spLocks noGrp="1"/>
          </p:cNvSpPr>
          <p:nvPr>
            <p:ph type="subTitle" idx="4"/>
          </p:nvPr>
        </p:nvSpPr>
        <p:spPr>
          <a:xfrm>
            <a:off x="1788467" y="3093100"/>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1" name="Google Shape;121;p16"/>
          <p:cNvSpPr txBox="1">
            <a:spLocks noGrp="1"/>
          </p:cNvSpPr>
          <p:nvPr>
            <p:ph type="title" idx="5"/>
          </p:nvPr>
        </p:nvSpPr>
        <p:spPr>
          <a:xfrm>
            <a:off x="1788453" y="2673627"/>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2" name="Google Shape;122;p16"/>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23" name="Google Shape;123;p16"/>
          <p:cNvSpPr txBox="1">
            <a:spLocks noGrp="1"/>
          </p:cNvSpPr>
          <p:nvPr>
            <p:ph type="subTitle" idx="7"/>
          </p:nvPr>
        </p:nvSpPr>
        <p:spPr>
          <a:xfrm>
            <a:off x="490519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4" name="Google Shape;124;p16"/>
          <p:cNvSpPr txBox="1">
            <a:spLocks noGrp="1"/>
          </p:cNvSpPr>
          <p:nvPr>
            <p:ph type="title" idx="8"/>
          </p:nvPr>
        </p:nvSpPr>
        <p:spPr>
          <a:xfrm>
            <a:off x="4905197"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5" name="Google Shape;125;p16"/>
          <p:cNvSpPr txBox="1">
            <a:spLocks noGrp="1"/>
          </p:cNvSpPr>
          <p:nvPr>
            <p:ph type="subTitle" idx="9"/>
          </p:nvPr>
        </p:nvSpPr>
        <p:spPr>
          <a:xfrm>
            <a:off x="8021933"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6" name="Google Shape;126;p16"/>
          <p:cNvSpPr txBox="1">
            <a:spLocks noGrp="1"/>
          </p:cNvSpPr>
          <p:nvPr>
            <p:ph type="title" idx="13"/>
          </p:nvPr>
        </p:nvSpPr>
        <p:spPr>
          <a:xfrm>
            <a:off x="8021943"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27" name="Google Shape;127;p16"/>
          <p:cNvSpPr txBox="1">
            <a:spLocks noGrp="1"/>
          </p:cNvSpPr>
          <p:nvPr>
            <p:ph type="subTitle" idx="14"/>
          </p:nvPr>
        </p:nvSpPr>
        <p:spPr>
          <a:xfrm>
            <a:off x="1788467" y="5249623"/>
            <a:ext cx="23816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28" name="Google Shape;128;p16"/>
          <p:cNvSpPr txBox="1">
            <a:spLocks noGrp="1"/>
          </p:cNvSpPr>
          <p:nvPr>
            <p:ph type="title" idx="15"/>
          </p:nvPr>
        </p:nvSpPr>
        <p:spPr>
          <a:xfrm>
            <a:off x="1788453" y="4828641"/>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129" name="Google Shape;129;p16"/>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30" name="Google Shape;130;p16"/>
          <p:cNvCxnSpPr/>
          <p:nvPr/>
        </p:nvCxnSpPr>
        <p:spPr>
          <a:xfrm>
            <a:off x="-209967" y="4611412"/>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580211762"/>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 DESIGN 5">
  <p:cSld name="TITLE + DESIGN 5">
    <p:bg>
      <p:bgPr>
        <a:solidFill>
          <a:schemeClr val="accent5"/>
        </a:solidFill>
        <a:effectLst/>
      </p:bgPr>
    </p:bg>
    <p:spTree>
      <p:nvGrpSpPr>
        <p:cNvPr id="1" name="Shape 131"/>
        <p:cNvGrpSpPr/>
        <p:nvPr/>
      </p:nvGrpSpPr>
      <p:grpSpPr>
        <a:xfrm>
          <a:off x="0" y="0"/>
          <a:ext cx="0" cy="0"/>
          <a:chOff x="0" y="0"/>
          <a:chExt cx="0" cy="0"/>
        </a:xfrm>
      </p:grpSpPr>
      <p:pic>
        <p:nvPicPr>
          <p:cNvPr id="132" name="Google Shape;132;p17"/>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33" name="Google Shape;133;p17"/>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1439467767"/>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 BULLET POINTS 1">
  <p:cSld name="TITLE + BULLET POINTS 1">
    <p:bg>
      <p:bgPr>
        <a:solidFill>
          <a:schemeClr val="accent2"/>
        </a:solidFill>
        <a:effectLst/>
      </p:bgPr>
    </p:bg>
    <p:spTree>
      <p:nvGrpSpPr>
        <p:cNvPr id="1" name="Shape 134"/>
        <p:cNvGrpSpPr/>
        <p:nvPr/>
      </p:nvGrpSpPr>
      <p:grpSpPr>
        <a:xfrm>
          <a:off x="0" y="0"/>
          <a:ext cx="0" cy="0"/>
          <a:chOff x="0" y="0"/>
          <a:chExt cx="0" cy="0"/>
        </a:xfrm>
      </p:grpSpPr>
      <p:pic>
        <p:nvPicPr>
          <p:cNvPr id="135" name="Google Shape;135;p1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36" name="Google Shape;136;p1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37" name="Google Shape;137;p18"/>
          <p:cNvSpPr txBox="1">
            <a:spLocks noGrp="1"/>
          </p:cNvSpPr>
          <p:nvPr>
            <p:ph type="body" idx="1"/>
          </p:nvPr>
        </p:nvSpPr>
        <p:spPr>
          <a:xfrm>
            <a:off x="1767517"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ts val="1333"/>
              </a:spcBef>
              <a:spcAft>
                <a:spcPct val="0"/>
              </a:spcAft>
              <a:buClr>
                <a:schemeClr val="dk2"/>
              </a:buClr>
              <a:buSzPts val="1100"/>
              <a:buChar char="●"/>
              <a:defRPr sz="1467">
                <a:solidFill>
                  <a:schemeClr val="dk2"/>
                </a:solidFill>
              </a:defRPr>
            </a:lvl1pPr>
            <a:lvl2pPr marL="1219170" lvl="1" indent="-397923" rtl="0">
              <a:lnSpc>
                <a:spcPct val="115000"/>
              </a:lnSpc>
              <a:spcBef>
                <a:spcPts val="1333"/>
              </a:spcBef>
              <a:spcAft>
                <a:spcPct val="0"/>
              </a:spcAft>
              <a:buClr>
                <a:schemeClr val="dk2"/>
              </a:buClr>
              <a:buSzPts val="1100"/>
              <a:buChar char="○"/>
              <a:defRPr sz="1467">
                <a:solidFill>
                  <a:schemeClr val="dk2"/>
                </a:solidFill>
              </a:defRPr>
            </a:lvl2pPr>
            <a:lvl3pPr marL="1828754" lvl="2" indent="-397923" rtl="0">
              <a:lnSpc>
                <a:spcPct val="115000"/>
              </a:lnSpc>
              <a:spcBef>
                <a:spcPts val="1333"/>
              </a:spcBef>
              <a:spcAft>
                <a:spcPct val="0"/>
              </a:spcAft>
              <a:buClr>
                <a:schemeClr val="dk2"/>
              </a:buClr>
              <a:buSzPts val="1100"/>
              <a:buChar char="■"/>
              <a:defRPr sz="1467">
                <a:solidFill>
                  <a:schemeClr val="dk2"/>
                </a:solidFill>
              </a:defRPr>
            </a:lvl3pPr>
            <a:lvl4pPr marL="2438339" lvl="3" indent="-397923" rtl="0">
              <a:lnSpc>
                <a:spcPct val="115000"/>
              </a:lnSpc>
              <a:spcBef>
                <a:spcPts val="1333"/>
              </a:spcBef>
              <a:spcAft>
                <a:spcPct val="0"/>
              </a:spcAft>
              <a:buClr>
                <a:schemeClr val="dk2"/>
              </a:buClr>
              <a:buSzPts val="1100"/>
              <a:buChar char="●"/>
              <a:defRPr sz="1467">
                <a:solidFill>
                  <a:schemeClr val="dk2"/>
                </a:solidFill>
              </a:defRPr>
            </a:lvl4pPr>
            <a:lvl5pPr marL="3047924" lvl="4" indent="-397923" rtl="0">
              <a:lnSpc>
                <a:spcPct val="115000"/>
              </a:lnSpc>
              <a:spcBef>
                <a:spcPts val="1333"/>
              </a:spcBef>
              <a:spcAft>
                <a:spcPct val="0"/>
              </a:spcAft>
              <a:buClr>
                <a:schemeClr val="dk2"/>
              </a:buClr>
              <a:buSzPts val="1100"/>
              <a:buChar char="○"/>
              <a:defRPr sz="1467">
                <a:solidFill>
                  <a:schemeClr val="dk2"/>
                </a:solidFill>
              </a:defRPr>
            </a:lvl5pPr>
            <a:lvl6pPr marL="3657509" lvl="5" indent="-397923" rtl="0">
              <a:lnSpc>
                <a:spcPct val="115000"/>
              </a:lnSpc>
              <a:spcBef>
                <a:spcPts val="1333"/>
              </a:spcBef>
              <a:spcAft>
                <a:spcPct val="0"/>
              </a:spcAft>
              <a:buClr>
                <a:schemeClr val="dk2"/>
              </a:buClr>
              <a:buSzPts val="1100"/>
              <a:buChar char="■"/>
              <a:defRPr sz="1467">
                <a:solidFill>
                  <a:schemeClr val="dk2"/>
                </a:solidFill>
              </a:defRPr>
            </a:lvl6pPr>
            <a:lvl7pPr marL="4267093" lvl="6" indent="-397923" rtl="0">
              <a:lnSpc>
                <a:spcPct val="115000"/>
              </a:lnSpc>
              <a:spcBef>
                <a:spcPts val="1333"/>
              </a:spcBef>
              <a:spcAft>
                <a:spcPct val="0"/>
              </a:spcAft>
              <a:buClr>
                <a:schemeClr val="dk2"/>
              </a:buClr>
              <a:buSzPts val="1100"/>
              <a:buChar char="●"/>
              <a:defRPr sz="1467">
                <a:solidFill>
                  <a:schemeClr val="dk2"/>
                </a:solidFill>
              </a:defRPr>
            </a:lvl7pPr>
            <a:lvl8pPr marL="4876678" lvl="7" indent="-397923" rtl="0">
              <a:lnSpc>
                <a:spcPct val="115000"/>
              </a:lnSpc>
              <a:spcBef>
                <a:spcPts val="1333"/>
              </a:spcBef>
              <a:spcAft>
                <a:spcPct val="0"/>
              </a:spcAft>
              <a:buClr>
                <a:schemeClr val="dk2"/>
              </a:buClr>
              <a:buSzPts val="1100"/>
              <a:buChar char="○"/>
              <a:defRPr sz="1467">
                <a:solidFill>
                  <a:schemeClr val="dk2"/>
                </a:solidFill>
              </a:defRPr>
            </a:lvl8pPr>
            <a:lvl9pPr marL="5486263" lvl="8" indent="-397923" rtl="0">
              <a:lnSpc>
                <a:spcPct val="115000"/>
              </a:lnSpc>
              <a:spcBef>
                <a:spcPts val="1333"/>
              </a:spcBef>
              <a:spcAft>
                <a:spcPts val="1333"/>
              </a:spcAft>
              <a:buClr>
                <a:schemeClr val="dk2"/>
              </a:buClr>
              <a:buSzPts val="1100"/>
              <a:buChar char="■"/>
              <a:defRPr sz="1467">
                <a:solidFill>
                  <a:schemeClr val="dk2"/>
                </a:solidFill>
              </a:defRPr>
            </a:lvl9pPr>
          </a:lstStyle>
          <a:p>
            <a:endParaRPr/>
          </a:p>
        </p:txBody>
      </p:sp>
      <p:sp>
        <p:nvSpPr>
          <p:cNvPr id="138" name="Google Shape;138;p18"/>
          <p:cNvSpPr txBox="1">
            <a:spLocks noGrp="1"/>
          </p:cNvSpPr>
          <p:nvPr>
            <p:ph type="body" idx="2"/>
          </p:nvPr>
        </p:nvSpPr>
        <p:spPr>
          <a:xfrm>
            <a:off x="6298084" y="3101800"/>
            <a:ext cx="4126400" cy="3422000"/>
          </a:xfrm>
          <a:prstGeom prst="rect">
            <a:avLst/>
          </a:prstGeom>
        </p:spPr>
        <p:txBody>
          <a:bodyPr spcFirstLastPara="1" wrap="square" lIns="91425" tIns="91425" rIns="91425" bIns="91425" anchor="t" anchorCtr="0">
            <a:noAutofit/>
          </a:bodyPr>
          <a:lstStyle>
            <a:lvl1pPr marL="609585" lvl="0" indent="-397923" rtl="0">
              <a:lnSpc>
                <a:spcPct val="115000"/>
              </a:lnSpc>
              <a:spcBef>
                <a:spcPct val="0"/>
              </a:spcBef>
              <a:spcAft>
                <a:spcPct val="0"/>
              </a:spcAft>
              <a:buClr>
                <a:schemeClr val="dk2"/>
              </a:buClr>
              <a:buSzPts val="1100"/>
              <a:buChar char="●"/>
              <a:defRPr sz="1467">
                <a:solidFill>
                  <a:schemeClr val="dk2"/>
                </a:solidFill>
              </a:defRPr>
            </a:lvl1pPr>
            <a:lvl2pPr marL="1219170" lvl="1" indent="-397923" rtl="0">
              <a:lnSpc>
                <a:spcPct val="115000"/>
              </a:lnSpc>
              <a:spcBef>
                <a:spcPts val="2133"/>
              </a:spcBef>
              <a:spcAft>
                <a:spcPct val="0"/>
              </a:spcAft>
              <a:buClr>
                <a:schemeClr val="dk2"/>
              </a:buClr>
              <a:buSzPts val="1100"/>
              <a:buChar char="○"/>
              <a:defRPr sz="1467">
                <a:solidFill>
                  <a:schemeClr val="dk2"/>
                </a:solidFill>
              </a:defRPr>
            </a:lvl2pPr>
            <a:lvl3pPr marL="1828754" lvl="2" indent="-397923" rtl="0">
              <a:lnSpc>
                <a:spcPct val="115000"/>
              </a:lnSpc>
              <a:spcBef>
                <a:spcPts val="2133"/>
              </a:spcBef>
              <a:spcAft>
                <a:spcPct val="0"/>
              </a:spcAft>
              <a:buClr>
                <a:schemeClr val="dk2"/>
              </a:buClr>
              <a:buSzPts val="1100"/>
              <a:buChar char="■"/>
              <a:defRPr sz="1467">
                <a:solidFill>
                  <a:schemeClr val="dk2"/>
                </a:solidFill>
              </a:defRPr>
            </a:lvl3pPr>
            <a:lvl4pPr marL="2438339" lvl="3" indent="-397923" rtl="0">
              <a:lnSpc>
                <a:spcPct val="115000"/>
              </a:lnSpc>
              <a:spcBef>
                <a:spcPts val="2133"/>
              </a:spcBef>
              <a:spcAft>
                <a:spcPct val="0"/>
              </a:spcAft>
              <a:buClr>
                <a:schemeClr val="dk2"/>
              </a:buClr>
              <a:buSzPts val="1100"/>
              <a:buChar char="●"/>
              <a:defRPr sz="1467">
                <a:solidFill>
                  <a:schemeClr val="dk2"/>
                </a:solidFill>
              </a:defRPr>
            </a:lvl4pPr>
            <a:lvl5pPr marL="3047924" lvl="4" indent="-397923" rtl="0">
              <a:lnSpc>
                <a:spcPct val="115000"/>
              </a:lnSpc>
              <a:spcBef>
                <a:spcPts val="2133"/>
              </a:spcBef>
              <a:spcAft>
                <a:spcPct val="0"/>
              </a:spcAft>
              <a:buClr>
                <a:schemeClr val="dk2"/>
              </a:buClr>
              <a:buSzPts val="1100"/>
              <a:buChar char="○"/>
              <a:defRPr sz="1467">
                <a:solidFill>
                  <a:schemeClr val="dk2"/>
                </a:solidFill>
              </a:defRPr>
            </a:lvl5pPr>
            <a:lvl6pPr marL="3657509" lvl="5" indent="-397923" rtl="0">
              <a:lnSpc>
                <a:spcPct val="115000"/>
              </a:lnSpc>
              <a:spcBef>
                <a:spcPts val="2133"/>
              </a:spcBef>
              <a:spcAft>
                <a:spcPct val="0"/>
              </a:spcAft>
              <a:buClr>
                <a:schemeClr val="dk2"/>
              </a:buClr>
              <a:buSzPts val="1100"/>
              <a:buChar char="■"/>
              <a:defRPr sz="1467">
                <a:solidFill>
                  <a:schemeClr val="dk2"/>
                </a:solidFill>
              </a:defRPr>
            </a:lvl6pPr>
            <a:lvl7pPr marL="4267093" lvl="6" indent="-397923" rtl="0">
              <a:lnSpc>
                <a:spcPct val="115000"/>
              </a:lnSpc>
              <a:spcBef>
                <a:spcPts val="2133"/>
              </a:spcBef>
              <a:spcAft>
                <a:spcPct val="0"/>
              </a:spcAft>
              <a:buClr>
                <a:schemeClr val="dk2"/>
              </a:buClr>
              <a:buSzPts val="1100"/>
              <a:buChar char="●"/>
              <a:defRPr sz="1467">
                <a:solidFill>
                  <a:schemeClr val="dk2"/>
                </a:solidFill>
              </a:defRPr>
            </a:lvl7pPr>
            <a:lvl8pPr marL="4876678" lvl="7" indent="-397923" rtl="0">
              <a:lnSpc>
                <a:spcPct val="115000"/>
              </a:lnSpc>
              <a:spcBef>
                <a:spcPts val="2133"/>
              </a:spcBef>
              <a:spcAft>
                <a:spcPct val="0"/>
              </a:spcAft>
              <a:buClr>
                <a:schemeClr val="dk2"/>
              </a:buClr>
              <a:buSzPts val="1100"/>
              <a:buChar char="○"/>
              <a:defRPr sz="1467">
                <a:solidFill>
                  <a:schemeClr val="dk2"/>
                </a:solidFill>
              </a:defRPr>
            </a:lvl8pPr>
            <a:lvl9pPr marL="5486263" lvl="8" indent="-397923" rtl="0">
              <a:lnSpc>
                <a:spcPct val="115000"/>
              </a:lnSpc>
              <a:spcBef>
                <a:spcPts val="2133"/>
              </a:spcBef>
              <a:spcAft>
                <a:spcPts val="2133"/>
              </a:spcAft>
              <a:buClr>
                <a:schemeClr val="dk2"/>
              </a:buClr>
              <a:buSzPts val="1100"/>
              <a:buChar char="■"/>
              <a:defRPr sz="1467">
                <a:solidFill>
                  <a:schemeClr val="dk2"/>
                </a:solidFill>
              </a:defRPr>
            </a:lvl9pPr>
          </a:lstStyle>
          <a:p>
            <a:endParaRPr/>
          </a:p>
        </p:txBody>
      </p:sp>
      <p:cxnSp>
        <p:nvCxnSpPr>
          <p:cNvPr id="139" name="Google Shape;139;p18"/>
          <p:cNvCxnSpPr/>
          <p:nvPr/>
        </p:nvCxnSpPr>
        <p:spPr>
          <a:xfrm>
            <a:off x="-169333" y="257658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849372708"/>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 DESIGN 6">
  <p:cSld name="TITLE + DESIGN 6">
    <p:bg>
      <p:bgPr>
        <a:solidFill>
          <a:schemeClr val="accent3"/>
        </a:solidFill>
        <a:effectLst/>
      </p:bgPr>
    </p:bg>
    <p:spTree>
      <p:nvGrpSpPr>
        <p:cNvPr id="1" name="Shape 140"/>
        <p:cNvGrpSpPr/>
        <p:nvPr/>
      </p:nvGrpSpPr>
      <p:grpSpPr>
        <a:xfrm>
          <a:off x="0" y="0"/>
          <a:ext cx="0" cy="0"/>
          <a:chOff x="0" y="0"/>
          <a:chExt cx="0" cy="0"/>
        </a:xfrm>
      </p:grpSpPr>
      <p:pic>
        <p:nvPicPr>
          <p:cNvPr id="141" name="Google Shape;141;p1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42" name="Google Shape;142;p19"/>
          <p:cNvSpPr txBox="1">
            <a:spLocks noGrp="1"/>
          </p:cNvSpPr>
          <p:nvPr>
            <p:ph type="title"/>
          </p:nvPr>
        </p:nvSpPr>
        <p:spPr>
          <a:xfrm>
            <a:off x="1195067" y="767200"/>
            <a:ext cx="32376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143" name="Google Shape;143;p19"/>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144" name="Google Shape;144;p19"/>
          <p:cNvCxnSpPr/>
          <p:nvPr/>
        </p:nvCxnSpPr>
        <p:spPr>
          <a:xfrm>
            <a:off x="-169333" y="193734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798413002"/>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 TEXT 1">
  <p:cSld name="TITLE + TEXT 1">
    <p:bg>
      <p:bgPr>
        <a:solidFill>
          <a:schemeClr val="accent4"/>
        </a:solidFill>
        <a:effectLst/>
      </p:bgPr>
    </p:bg>
    <p:spTree>
      <p:nvGrpSpPr>
        <p:cNvPr id="1" name="Shape 145"/>
        <p:cNvGrpSpPr/>
        <p:nvPr/>
      </p:nvGrpSpPr>
      <p:grpSpPr>
        <a:xfrm>
          <a:off x="0" y="0"/>
          <a:ext cx="0" cy="0"/>
          <a:chOff x="0" y="0"/>
          <a:chExt cx="0" cy="0"/>
        </a:xfrm>
      </p:grpSpPr>
      <p:pic>
        <p:nvPicPr>
          <p:cNvPr id="146" name="Google Shape;146;p2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47" name="Google Shape;147;p20"/>
          <p:cNvSpPr txBox="1">
            <a:spLocks noGrp="1"/>
          </p:cNvSpPr>
          <p:nvPr>
            <p:ph type="title"/>
          </p:nvPr>
        </p:nvSpPr>
        <p:spPr>
          <a:xfrm>
            <a:off x="1195067" y="2202271"/>
            <a:ext cx="4795200" cy="1122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48" name="Google Shape;148;p20"/>
          <p:cNvSpPr txBox="1">
            <a:spLocks noGrp="1"/>
          </p:cNvSpPr>
          <p:nvPr>
            <p:ph type="subTitle" idx="1"/>
          </p:nvPr>
        </p:nvSpPr>
        <p:spPr>
          <a:xfrm>
            <a:off x="1195067" y="4057361"/>
            <a:ext cx="3481600" cy="1581200"/>
          </a:xfrm>
          <a:prstGeom prst="rect">
            <a:avLst/>
          </a:prstGeom>
        </p:spPr>
        <p:txBody>
          <a:bodyPr spcFirstLastPara="1" wrap="square" lIns="91425" tIns="91425" rIns="91425" bIns="91425" anchor="t" anchorCtr="0">
            <a:noAutofit/>
          </a:bodyPr>
          <a:lstStyle>
            <a:lvl1pPr lvl="0" rtl="0">
              <a:lnSpc>
                <a:spcPct val="100000"/>
              </a:lnSpc>
              <a:spcBef>
                <a:spcPct val="0"/>
              </a:spcBef>
              <a:spcAft>
                <a:spcPct val="0"/>
              </a:spcAft>
              <a:buClr>
                <a:schemeClr val="dk1"/>
              </a:buClr>
              <a:buSzPts val="1400"/>
              <a:buNone/>
              <a:defRPr sz="1867">
                <a:solidFill>
                  <a:schemeClr val="dk1"/>
                </a:solidFill>
              </a:defRPr>
            </a:lvl1pPr>
            <a:lvl2pPr lvl="1" rtl="0">
              <a:lnSpc>
                <a:spcPct val="100000"/>
              </a:lnSpc>
              <a:spcBef>
                <a:spcPct val="0"/>
              </a:spcBef>
              <a:spcAft>
                <a:spcPct val="0"/>
              </a:spcAft>
              <a:buClr>
                <a:schemeClr val="dk1"/>
              </a:buClr>
              <a:buSzPts val="900"/>
              <a:buNone/>
              <a:defRPr sz="1200">
                <a:solidFill>
                  <a:schemeClr val="dk1"/>
                </a:solidFill>
              </a:defRPr>
            </a:lvl2pPr>
            <a:lvl3pPr lvl="2" rtl="0">
              <a:lnSpc>
                <a:spcPct val="100000"/>
              </a:lnSpc>
              <a:spcBef>
                <a:spcPct val="0"/>
              </a:spcBef>
              <a:spcAft>
                <a:spcPct val="0"/>
              </a:spcAft>
              <a:buClr>
                <a:schemeClr val="dk1"/>
              </a:buClr>
              <a:buSzPts val="900"/>
              <a:buNone/>
              <a:defRPr sz="1200">
                <a:solidFill>
                  <a:schemeClr val="dk1"/>
                </a:solidFill>
              </a:defRPr>
            </a:lvl3pPr>
            <a:lvl4pPr lvl="3" rtl="0">
              <a:lnSpc>
                <a:spcPct val="100000"/>
              </a:lnSpc>
              <a:spcBef>
                <a:spcPct val="0"/>
              </a:spcBef>
              <a:spcAft>
                <a:spcPct val="0"/>
              </a:spcAft>
              <a:buClr>
                <a:schemeClr val="dk1"/>
              </a:buClr>
              <a:buSzPts val="900"/>
              <a:buNone/>
              <a:defRPr sz="1200">
                <a:solidFill>
                  <a:schemeClr val="dk1"/>
                </a:solidFill>
              </a:defRPr>
            </a:lvl4pPr>
            <a:lvl5pPr lvl="4" rtl="0">
              <a:lnSpc>
                <a:spcPct val="100000"/>
              </a:lnSpc>
              <a:spcBef>
                <a:spcPct val="0"/>
              </a:spcBef>
              <a:spcAft>
                <a:spcPct val="0"/>
              </a:spcAft>
              <a:buClr>
                <a:schemeClr val="dk1"/>
              </a:buClr>
              <a:buSzPts val="900"/>
              <a:buNone/>
              <a:defRPr sz="1200">
                <a:solidFill>
                  <a:schemeClr val="dk1"/>
                </a:solidFill>
              </a:defRPr>
            </a:lvl5pPr>
            <a:lvl6pPr lvl="5" rtl="0">
              <a:lnSpc>
                <a:spcPct val="100000"/>
              </a:lnSpc>
              <a:spcBef>
                <a:spcPct val="0"/>
              </a:spcBef>
              <a:spcAft>
                <a:spcPct val="0"/>
              </a:spcAft>
              <a:buClr>
                <a:schemeClr val="dk1"/>
              </a:buClr>
              <a:buSzPts val="900"/>
              <a:buNone/>
              <a:defRPr sz="1200">
                <a:solidFill>
                  <a:schemeClr val="dk1"/>
                </a:solidFill>
              </a:defRPr>
            </a:lvl6pPr>
            <a:lvl7pPr lvl="6" rtl="0">
              <a:lnSpc>
                <a:spcPct val="100000"/>
              </a:lnSpc>
              <a:spcBef>
                <a:spcPct val="0"/>
              </a:spcBef>
              <a:spcAft>
                <a:spcPct val="0"/>
              </a:spcAft>
              <a:buClr>
                <a:schemeClr val="dk1"/>
              </a:buClr>
              <a:buSzPts val="900"/>
              <a:buNone/>
              <a:defRPr sz="1200">
                <a:solidFill>
                  <a:schemeClr val="dk1"/>
                </a:solidFill>
              </a:defRPr>
            </a:lvl7pPr>
            <a:lvl8pPr lvl="7" rtl="0">
              <a:lnSpc>
                <a:spcPct val="100000"/>
              </a:lnSpc>
              <a:spcBef>
                <a:spcPct val="0"/>
              </a:spcBef>
              <a:spcAft>
                <a:spcPct val="0"/>
              </a:spcAft>
              <a:buClr>
                <a:schemeClr val="dk1"/>
              </a:buClr>
              <a:buSzPts val="900"/>
              <a:buNone/>
              <a:defRPr sz="1200">
                <a:solidFill>
                  <a:schemeClr val="dk1"/>
                </a:solidFill>
              </a:defRPr>
            </a:lvl8pPr>
            <a:lvl9pPr lvl="8" rtl="0">
              <a:lnSpc>
                <a:spcPct val="100000"/>
              </a:lnSpc>
              <a:spcBef>
                <a:spcPct val="0"/>
              </a:spcBef>
              <a:spcAft>
                <a:spcPct val="0"/>
              </a:spcAft>
              <a:buClr>
                <a:schemeClr val="dk1"/>
              </a:buClr>
              <a:buSzPts val="900"/>
              <a:buNone/>
              <a:defRPr sz="1200">
                <a:solidFill>
                  <a:schemeClr val="dk1"/>
                </a:solidFill>
              </a:defRPr>
            </a:lvl9pPr>
          </a:lstStyle>
          <a:p>
            <a:endParaRPr/>
          </a:p>
        </p:txBody>
      </p:sp>
      <p:cxnSp>
        <p:nvCxnSpPr>
          <p:cNvPr id="149" name="Google Shape;149;p2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50" name="Google Shape;150;p20"/>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209551314"/>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 DESIGN 7">
  <p:cSld name="TITLE + DESIGN 7">
    <p:bg>
      <p:bgPr>
        <a:solidFill>
          <a:srgbClr val="FFFFFF"/>
        </a:solidFill>
        <a:effectLst/>
      </p:bgPr>
    </p:bg>
    <p:spTree>
      <p:nvGrpSpPr>
        <p:cNvPr id="1" name="Shape 151"/>
        <p:cNvGrpSpPr/>
        <p:nvPr/>
      </p:nvGrpSpPr>
      <p:grpSpPr>
        <a:xfrm>
          <a:off x="0" y="0"/>
          <a:ext cx="0" cy="0"/>
          <a:chOff x="0" y="0"/>
          <a:chExt cx="0" cy="0"/>
        </a:xfrm>
      </p:grpSpPr>
      <p:pic>
        <p:nvPicPr>
          <p:cNvPr id="152" name="Google Shape;152;p2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53" name="Google Shape;153;p21"/>
          <p:cNvSpPr txBox="1">
            <a:spLocks noGrp="1"/>
          </p:cNvSpPr>
          <p:nvPr>
            <p:ph type="title"/>
          </p:nvPr>
        </p:nvSpPr>
        <p:spPr>
          <a:xfrm>
            <a:off x="1195067" y="767200"/>
            <a:ext cx="29032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accent4"/>
              </a:buClr>
              <a:buSzPts val="3600"/>
              <a:buNone/>
              <a:defRPr sz="4800">
                <a:solidFill>
                  <a:schemeClr val="accent4"/>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154" name="Google Shape;154;p21"/>
          <p:cNvCxnSpPr/>
          <p:nvPr/>
        </p:nvCxnSpPr>
        <p:spPr>
          <a:xfrm rot="10800000" flipH="1">
            <a:off x="841000" y="-46533"/>
            <a:ext cx="0" cy="6913200"/>
          </a:xfrm>
          <a:prstGeom prst="straightConnector1">
            <a:avLst/>
          </a:prstGeom>
          <a:noFill/>
          <a:ln w="9525" cap="flat" cmpd="sng">
            <a:solidFill>
              <a:schemeClr val="accent4"/>
            </a:solidFill>
            <a:prstDash val="dash"/>
            <a:round/>
            <a:headEnd type="none" w="med" len="med"/>
            <a:tailEnd type="none" w="med" len="med"/>
          </a:ln>
        </p:spPr>
      </p:cxnSp>
    </p:spTree>
    <p:extLst>
      <p:ext uri="{BB962C8B-B14F-4D97-AF65-F5344CB8AC3E}">
        <p14:creationId xmlns:p14="http://schemas.microsoft.com/office/powerpoint/2010/main" val="52371168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
  <p:cSld name="TITLE + BULLET POINTS ">
    <p:bg>
      <p:bgPr>
        <a:solidFill>
          <a:schemeClr val="accent4"/>
        </a:solidFill>
        <a:effectLst/>
      </p:bgPr>
    </p:bg>
    <p:spTree>
      <p:nvGrpSpPr>
        <p:cNvPr id="1" name="Shape 13"/>
        <p:cNvGrpSpPr/>
        <p:nvPr/>
      </p:nvGrpSpPr>
      <p:grpSpPr>
        <a:xfrm>
          <a:off x="0" y="0"/>
          <a:ext cx="0" cy="0"/>
          <a:chOff x="0" y="0"/>
          <a:chExt cx="0" cy="0"/>
        </a:xfrm>
      </p:grpSpPr>
      <p:pic>
        <p:nvPicPr>
          <p:cNvPr id="14" name="Google Shape;14;p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5" name="Google Shape;15;p3"/>
          <p:cNvSpPr txBox="1">
            <a:spLocks noGrp="1"/>
          </p:cNvSpPr>
          <p:nvPr>
            <p:ph type="title"/>
          </p:nvPr>
        </p:nvSpPr>
        <p:spPr>
          <a:xfrm>
            <a:off x="2427600" y="756733"/>
            <a:ext cx="73368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6" name="Google Shape;16;p3"/>
          <p:cNvSpPr txBox="1">
            <a:spLocks noGrp="1"/>
          </p:cNvSpPr>
          <p:nvPr>
            <p:ph type="body" idx="1"/>
          </p:nvPr>
        </p:nvSpPr>
        <p:spPr>
          <a:xfrm>
            <a:off x="1829200" y="2055700"/>
            <a:ext cx="9170800" cy="4033600"/>
          </a:xfrm>
          <a:prstGeom prst="rect">
            <a:avLst/>
          </a:prstGeom>
        </p:spPr>
        <p:txBody>
          <a:bodyPr spcFirstLastPara="1" wrap="square" lIns="91425" tIns="91425" rIns="91425" bIns="91425" anchor="t" anchorCtr="0">
            <a:noAutofit/>
          </a:bodyPr>
          <a:lstStyle>
            <a:lvl1pPr marL="609585" lvl="0" indent="-380990" rtl="0">
              <a:lnSpc>
                <a:spcPct val="115000"/>
              </a:lnSpc>
              <a:spcBef>
                <a:spcPts val="1333"/>
              </a:spcBef>
              <a:spcAft>
                <a:spcPct val="0"/>
              </a:spcAft>
              <a:buClr>
                <a:schemeClr val="dk2"/>
              </a:buClr>
              <a:buSzPts val="900"/>
              <a:buChar char="●"/>
              <a:defRPr sz="1200">
                <a:solidFill>
                  <a:schemeClr val="dk2"/>
                </a:solidFill>
              </a:defRPr>
            </a:lvl1pPr>
            <a:lvl2pPr marL="1219170" lvl="1" indent="-380990" rtl="0">
              <a:lnSpc>
                <a:spcPct val="115000"/>
              </a:lnSpc>
              <a:spcBef>
                <a:spcPts val="1333"/>
              </a:spcBef>
              <a:spcAft>
                <a:spcPct val="0"/>
              </a:spcAft>
              <a:buClr>
                <a:schemeClr val="dk2"/>
              </a:buClr>
              <a:buSzPts val="900"/>
              <a:buChar char="○"/>
              <a:defRPr sz="1200">
                <a:solidFill>
                  <a:schemeClr val="dk2"/>
                </a:solidFill>
              </a:defRPr>
            </a:lvl2pPr>
            <a:lvl3pPr marL="1828754" lvl="2" indent="-380990" rtl="0">
              <a:lnSpc>
                <a:spcPct val="115000"/>
              </a:lnSpc>
              <a:spcBef>
                <a:spcPts val="1333"/>
              </a:spcBef>
              <a:spcAft>
                <a:spcPct val="0"/>
              </a:spcAft>
              <a:buClr>
                <a:schemeClr val="dk2"/>
              </a:buClr>
              <a:buSzPts val="900"/>
              <a:buChar char="■"/>
              <a:defRPr sz="1200">
                <a:solidFill>
                  <a:schemeClr val="dk2"/>
                </a:solidFill>
              </a:defRPr>
            </a:lvl3pPr>
            <a:lvl4pPr marL="2438339" lvl="3" indent="-380990" rtl="0">
              <a:lnSpc>
                <a:spcPct val="115000"/>
              </a:lnSpc>
              <a:spcBef>
                <a:spcPts val="1333"/>
              </a:spcBef>
              <a:spcAft>
                <a:spcPct val="0"/>
              </a:spcAft>
              <a:buClr>
                <a:schemeClr val="dk2"/>
              </a:buClr>
              <a:buSzPts val="900"/>
              <a:buChar char="●"/>
              <a:defRPr sz="1200">
                <a:solidFill>
                  <a:schemeClr val="dk2"/>
                </a:solidFill>
              </a:defRPr>
            </a:lvl4pPr>
            <a:lvl5pPr marL="3047924" lvl="4" indent="-380990" rtl="0">
              <a:lnSpc>
                <a:spcPct val="115000"/>
              </a:lnSpc>
              <a:spcBef>
                <a:spcPts val="1333"/>
              </a:spcBef>
              <a:spcAft>
                <a:spcPct val="0"/>
              </a:spcAft>
              <a:buClr>
                <a:schemeClr val="dk2"/>
              </a:buClr>
              <a:buSzPts val="900"/>
              <a:buChar char="○"/>
              <a:defRPr sz="1200">
                <a:solidFill>
                  <a:schemeClr val="dk2"/>
                </a:solidFill>
              </a:defRPr>
            </a:lvl5pPr>
            <a:lvl6pPr marL="3657509" lvl="5" indent="-380990" rtl="0">
              <a:lnSpc>
                <a:spcPct val="115000"/>
              </a:lnSpc>
              <a:spcBef>
                <a:spcPts val="1333"/>
              </a:spcBef>
              <a:spcAft>
                <a:spcPct val="0"/>
              </a:spcAft>
              <a:buClr>
                <a:schemeClr val="dk2"/>
              </a:buClr>
              <a:buSzPts val="900"/>
              <a:buChar char="■"/>
              <a:defRPr sz="1200">
                <a:solidFill>
                  <a:schemeClr val="dk2"/>
                </a:solidFill>
              </a:defRPr>
            </a:lvl6pPr>
            <a:lvl7pPr marL="4267093" lvl="6" indent="-380990" rtl="0">
              <a:lnSpc>
                <a:spcPct val="115000"/>
              </a:lnSpc>
              <a:spcBef>
                <a:spcPts val="1333"/>
              </a:spcBef>
              <a:spcAft>
                <a:spcPct val="0"/>
              </a:spcAft>
              <a:buClr>
                <a:schemeClr val="dk2"/>
              </a:buClr>
              <a:buSzPts val="900"/>
              <a:buChar char="●"/>
              <a:defRPr sz="1200">
                <a:solidFill>
                  <a:schemeClr val="dk2"/>
                </a:solidFill>
              </a:defRPr>
            </a:lvl7pPr>
            <a:lvl8pPr marL="4876678" lvl="7" indent="-380990" rtl="0">
              <a:lnSpc>
                <a:spcPct val="115000"/>
              </a:lnSpc>
              <a:spcBef>
                <a:spcPts val="1333"/>
              </a:spcBef>
              <a:spcAft>
                <a:spcPct val="0"/>
              </a:spcAft>
              <a:buClr>
                <a:schemeClr val="dk2"/>
              </a:buClr>
              <a:buSzPts val="900"/>
              <a:buChar char="○"/>
              <a:defRPr sz="1200">
                <a:solidFill>
                  <a:schemeClr val="dk2"/>
                </a:solidFill>
              </a:defRPr>
            </a:lvl8pPr>
            <a:lvl9pPr marL="5486263" lvl="8" indent="-380990" rtl="0">
              <a:lnSpc>
                <a:spcPct val="115000"/>
              </a:lnSpc>
              <a:spcBef>
                <a:spcPts val="1333"/>
              </a:spcBef>
              <a:spcAft>
                <a:spcPct val="0"/>
              </a:spcAft>
              <a:buClr>
                <a:schemeClr val="dk2"/>
              </a:buClr>
              <a:buSzPts val="900"/>
              <a:buChar char="■"/>
              <a:defRPr sz="1200">
                <a:solidFill>
                  <a:schemeClr val="dk2"/>
                </a:solidFill>
              </a:defRPr>
            </a:lvl9pPr>
          </a:lstStyle>
          <a:p>
            <a:endParaRPr/>
          </a:p>
        </p:txBody>
      </p:sp>
    </p:spTree>
    <p:extLst>
      <p:ext uri="{BB962C8B-B14F-4D97-AF65-F5344CB8AC3E}">
        <p14:creationId xmlns:p14="http://schemas.microsoft.com/office/powerpoint/2010/main" val="4231257148"/>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 TEXT 2">
  <p:cSld name="TITLE + TEXT 2">
    <p:bg>
      <p:bgPr>
        <a:solidFill>
          <a:schemeClr val="accent2"/>
        </a:solidFill>
        <a:effectLst/>
      </p:bgPr>
    </p:bg>
    <p:spTree>
      <p:nvGrpSpPr>
        <p:cNvPr id="1" name="Shape 155"/>
        <p:cNvGrpSpPr/>
        <p:nvPr/>
      </p:nvGrpSpPr>
      <p:grpSpPr>
        <a:xfrm>
          <a:off x="0" y="0"/>
          <a:ext cx="0" cy="0"/>
          <a:chOff x="0" y="0"/>
          <a:chExt cx="0" cy="0"/>
        </a:xfrm>
      </p:grpSpPr>
      <p:pic>
        <p:nvPicPr>
          <p:cNvPr id="156" name="Google Shape;156;p22"/>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cxnSp>
        <p:nvCxnSpPr>
          <p:cNvPr id="157" name="Google Shape;157;p22"/>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sp>
        <p:nvSpPr>
          <p:cNvPr id="158" name="Google Shape;158;p22"/>
          <p:cNvSpPr txBox="1">
            <a:spLocks noGrp="1"/>
          </p:cNvSpPr>
          <p:nvPr>
            <p:ph type="title"/>
          </p:nvPr>
        </p:nvSpPr>
        <p:spPr>
          <a:xfrm>
            <a:off x="6071867" y="2275451"/>
            <a:ext cx="4795200" cy="1122400"/>
          </a:xfrm>
          <a:prstGeom prst="rect">
            <a:avLst/>
          </a:prstGeom>
        </p:spPr>
        <p:txBody>
          <a:bodyPr spcFirstLastPara="1" wrap="square" lIns="91425" tIns="91425" rIns="91425" bIns="91425" anchor="ctr"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59" name="Google Shape;159;p22"/>
          <p:cNvSpPr txBox="1">
            <a:spLocks noGrp="1"/>
          </p:cNvSpPr>
          <p:nvPr>
            <p:ph type="subTitle" idx="1"/>
          </p:nvPr>
        </p:nvSpPr>
        <p:spPr>
          <a:xfrm>
            <a:off x="6071867" y="3381825"/>
            <a:ext cx="4518400" cy="1581200"/>
          </a:xfrm>
          <a:prstGeom prst="rect">
            <a:avLst/>
          </a:prstGeom>
        </p:spPr>
        <p:txBody>
          <a:bodyPr spcFirstLastPara="1" wrap="square" lIns="91425" tIns="91425" rIns="91425" bIns="91425" anchor="t" anchorCtr="0">
            <a:noAutofit/>
          </a:bodyPr>
          <a:lstStyle>
            <a:lvl1pPr lvl="0" rtl="0">
              <a:lnSpc>
                <a:spcPct val="100000"/>
              </a:lnSpc>
              <a:spcBef>
                <a:spcPct val="0"/>
              </a:spcBef>
              <a:spcAft>
                <a:spcPct val="0"/>
              </a:spcAft>
              <a:buClr>
                <a:schemeClr val="dk2"/>
              </a:buClr>
              <a:buSzPts val="1400"/>
              <a:buNone/>
              <a:defRPr sz="1867">
                <a:solidFill>
                  <a:schemeClr val="dk2"/>
                </a:solidFill>
              </a:defRPr>
            </a:lvl1pPr>
            <a:lvl2pPr lvl="1" rtl="0">
              <a:lnSpc>
                <a:spcPct val="100000"/>
              </a:lnSpc>
              <a:spcBef>
                <a:spcPct val="0"/>
              </a:spcBef>
              <a:spcAft>
                <a:spcPct val="0"/>
              </a:spcAft>
              <a:buClr>
                <a:schemeClr val="dk2"/>
              </a:buClr>
              <a:buSzPts val="1400"/>
              <a:buNone/>
              <a:defRPr>
                <a:solidFill>
                  <a:schemeClr val="dk2"/>
                </a:solidFill>
              </a:defRPr>
            </a:lvl2pPr>
            <a:lvl3pPr lvl="2" rtl="0">
              <a:lnSpc>
                <a:spcPct val="100000"/>
              </a:lnSpc>
              <a:spcBef>
                <a:spcPct val="0"/>
              </a:spcBef>
              <a:spcAft>
                <a:spcPct val="0"/>
              </a:spcAft>
              <a:buClr>
                <a:schemeClr val="dk2"/>
              </a:buClr>
              <a:buSzPts val="1400"/>
              <a:buNone/>
              <a:defRPr>
                <a:solidFill>
                  <a:schemeClr val="dk2"/>
                </a:solidFill>
              </a:defRPr>
            </a:lvl3pPr>
            <a:lvl4pPr lvl="3" rtl="0">
              <a:lnSpc>
                <a:spcPct val="100000"/>
              </a:lnSpc>
              <a:spcBef>
                <a:spcPct val="0"/>
              </a:spcBef>
              <a:spcAft>
                <a:spcPct val="0"/>
              </a:spcAft>
              <a:buClr>
                <a:schemeClr val="dk2"/>
              </a:buClr>
              <a:buSzPts val="1400"/>
              <a:buNone/>
              <a:defRPr>
                <a:solidFill>
                  <a:schemeClr val="dk2"/>
                </a:solidFill>
              </a:defRPr>
            </a:lvl4pPr>
            <a:lvl5pPr lvl="4" rtl="0">
              <a:lnSpc>
                <a:spcPct val="100000"/>
              </a:lnSpc>
              <a:spcBef>
                <a:spcPct val="0"/>
              </a:spcBef>
              <a:spcAft>
                <a:spcPct val="0"/>
              </a:spcAft>
              <a:buClr>
                <a:schemeClr val="dk2"/>
              </a:buClr>
              <a:buSzPts val="1400"/>
              <a:buNone/>
              <a:defRPr>
                <a:solidFill>
                  <a:schemeClr val="dk2"/>
                </a:solidFill>
              </a:defRPr>
            </a:lvl5pPr>
            <a:lvl6pPr lvl="5" rtl="0">
              <a:lnSpc>
                <a:spcPct val="100000"/>
              </a:lnSpc>
              <a:spcBef>
                <a:spcPct val="0"/>
              </a:spcBef>
              <a:spcAft>
                <a:spcPct val="0"/>
              </a:spcAft>
              <a:buClr>
                <a:schemeClr val="dk2"/>
              </a:buClr>
              <a:buSzPts val="1400"/>
              <a:buNone/>
              <a:defRPr>
                <a:solidFill>
                  <a:schemeClr val="dk2"/>
                </a:solidFill>
              </a:defRPr>
            </a:lvl6pPr>
            <a:lvl7pPr lvl="6" rtl="0">
              <a:lnSpc>
                <a:spcPct val="100000"/>
              </a:lnSpc>
              <a:spcBef>
                <a:spcPct val="0"/>
              </a:spcBef>
              <a:spcAft>
                <a:spcPct val="0"/>
              </a:spcAft>
              <a:buClr>
                <a:schemeClr val="dk2"/>
              </a:buClr>
              <a:buSzPts val="1400"/>
              <a:buNone/>
              <a:defRPr>
                <a:solidFill>
                  <a:schemeClr val="dk2"/>
                </a:solidFill>
              </a:defRPr>
            </a:lvl7pPr>
            <a:lvl8pPr lvl="7" rtl="0">
              <a:lnSpc>
                <a:spcPct val="100000"/>
              </a:lnSpc>
              <a:spcBef>
                <a:spcPct val="0"/>
              </a:spcBef>
              <a:spcAft>
                <a:spcPct val="0"/>
              </a:spcAft>
              <a:buClr>
                <a:schemeClr val="dk2"/>
              </a:buClr>
              <a:buSzPts val="1400"/>
              <a:buNone/>
              <a:defRPr>
                <a:solidFill>
                  <a:schemeClr val="dk2"/>
                </a:solidFill>
              </a:defRPr>
            </a:lvl8pPr>
            <a:lvl9pPr lvl="8" rtl="0">
              <a:lnSpc>
                <a:spcPct val="100000"/>
              </a:lnSpc>
              <a:spcBef>
                <a:spcPct val="0"/>
              </a:spcBef>
              <a:spcAft>
                <a:spcPct val="0"/>
              </a:spcAft>
              <a:buClr>
                <a:schemeClr val="dk2"/>
              </a:buClr>
              <a:buSzPts val="1400"/>
              <a:buNone/>
              <a:defRPr>
                <a:solidFill>
                  <a:schemeClr val="dk2"/>
                </a:solidFill>
              </a:defRPr>
            </a:lvl9pPr>
          </a:lstStyle>
          <a:p>
            <a:endParaRPr/>
          </a:p>
        </p:txBody>
      </p:sp>
    </p:spTree>
    <p:extLst>
      <p:ext uri="{BB962C8B-B14F-4D97-AF65-F5344CB8AC3E}">
        <p14:creationId xmlns:p14="http://schemas.microsoft.com/office/powerpoint/2010/main" val="2398966346"/>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 TWO COLUMNS">
  <p:cSld name="TITLE + TWO COLUMNS">
    <p:bg>
      <p:bgPr>
        <a:solidFill>
          <a:schemeClr val="accent1"/>
        </a:solidFill>
        <a:effectLst/>
      </p:bgPr>
    </p:bg>
    <p:spTree>
      <p:nvGrpSpPr>
        <p:cNvPr id="1" name="Shape 160"/>
        <p:cNvGrpSpPr/>
        <p:nvPr/>
      </p:nvGrpSpPr>
      <p:grpSpPr>
        <a:xfrm>
          <a:off x="0" y="0"/>
          <a:ext cx="0" cy="0"/>
          <a:chOff x="0" y="0"/>
          <a:chExt cx="0" cy="0"/>
        </a:xfrm>
      </p:grpSpPr>
      <p:pic>
        <p:nvPicPr>
          <p:cNvPr id="161" name="Google Shape;161;p23"/>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62" name="Google Shape;162;p23"/>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63" name="Google Shape;163;p23"/>
          <p:cNvSpPr txBox="1">
            <a:spLocks noGrp="1"/>
          </p:cNvSpPr>
          <p:nvPr>
            <p:ph type="subTitle" idx="1"/>
          </p:nvPr>
        </p:nvSpPr>
        <p:spPr>
          <a:xfrm>
            <a:off x="6593469"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64" name="Google Shape;164;p23"/>
          <p:cNvSpPr txBox="1">
            <a:spLocks noGrp="1"/>
          </p:cNvSpPr>
          <p:nvPr>
            <p:ph type="title" idx="2"/>
          </p:nvPr>
        </p:nvSpPr>
        <p:spPr>
          <a:xfrm>
            <a:off x="6839852" y="4880300"/>
            <a:ext cx="31740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165" name="Google Shape;165;p23"/>
          <p:cNvSpPr txBox="1">
            <a:spLocks noGrp="1"/>
          </p:cNvSpPr>
          <p:nvPr>
            <p:ph type="subTitle" idx="3"/>
          </p:nvPr>
        </p:nvSpPr>
        <p:spPr>
          <a:xfrm>
            <a:off x="1931765" y="5276600"/>
            <a:ext cx="3666800" cy="11396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166" name="Google Shape;166;p23"/>
          <p:cNvSpPr txBox="1">
            <a:spLocks noGrp="1"/>
          </p:cNvSpPr>
          <p:nvPr>
            <p:ph type="title" idx="4"/>
          </p:nvPr>
        </p:nvSpPr>
        <p:spPr>
          <a:xfrm>
            <a:off x="2178155" y="4880300"/>
            <a:ext cx="31740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167" name="Google Shape;167;p23"/>
          <p:cNvCxnSpPr/>
          <p:nvPr/>
        </p:nvCxnSpPr>
        <p:spPr>
          <a:xfrm>
            <a:off x="-291233" y="6369808"/>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137833515"/>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 BULLET POINTS 2">
  <p:cSld name="TITLE + BULLET POINTS 2">
    <p:bg>
      <p:bgPr>
        <a:solidFill>
          <a:schemeClr val="accent5"/>
        </a:solidFill>
        <a:effectLst/>
      </p:bgPr>
    </p:bg>
    <p:spTree>
      <p:nvGrpSpPr>
        <p:cNvPr id="1" name="Shape 168"/>
        <p:cNvGrpSpPr/>
        <p:nvPr/>
      </p:nvGrpSpPr>
      <p:grpSpPr>
        <a:xfrm>
          <a:off x="0" y="0"/>
          <a:ext cx="0" cy="0"/>
          <a:chOff x="0" y="0"/>
          <a:chExt cx="0" cy="0"/>
        </a:xfrm>
      </p:grpSpPr>
      <p:pic>
        <p:nvPicPr>
          <p:cNvPr id="169" name="Google Shape;169;p2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70" name="Google Shape;170;p24"/>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171" name="Google Shape;171;p24"/>
          <p:cNvSpPr txBox="1">
            <a:spLocks noGrp="1"/>
          </p:cNvSpPr>
          <p:nvPr>
            <p:ph type="body" idx="1"/>
          </p:nvPr>
        </p:nvSpPr>
        <p:spPr>
          <a:xfrm>
            <a:off x="5810467" y="2322500"/>
            <a:ext cx="4683600" cy="3875200"/>
          </a:xfrm>
          <a:prstGeom prst="rect">
            <a:avLst/>
          </a:prstGeom>
        </p:spPr>
        <p:txBody>
          <a:bodyPr spcFirstLastPara="1" wrap="square" lIns="91425" tIns="91425" rIns="91425" bIns="91425" anchor="ctr" anchorCtr="0">
            <a:noAutofit/>
          </a:bodyPr>
          <a:lstStyle>
            <a:lvl1pPr marL="609585" lvl="0" indent="-397923" rtl="0">
              <a:lnSpc>
                <a:spcPct val="115000"/>
              </a:lnSpc>
              <a:spcBef>
                <a:spcPts val="1333"/>
              </a:spcBef>
              <a:spcAft>
                <a:spcPct val="0"/>
              </a:spcAft>
              <a:buSzPts val="1100"/>
              <a:buChar char="●"/>
              <a:defRPr sz="1467"/>
            </a:lvl1pPr>
            <a:lvl2pPr marL="1219170" lvl="1" indent="-397923" rtl="0">
              <a:lnSpc>
                <a:spcPct val="115000"/>
              </a:lnSpc>
              <a:spcBef>
                <a:spcPts val="1333"/>
              </a:spcBef>
              <a:spcAft>
                <a:spcPct val="0"/>
              </a:spcAft>
              <a:buSzPts val="1100"/>
              <a:buChar char="○"/>
              <a:defRPr sz="1467"/>
            </a:lvl2pPr>
            <a:lvl3pPr marL="1828754" lvl="2" indent="-397923" rtl="0">
              <a:lnSpc>
                <a:spcPct val="115000"/>
              </a:lnSpc>
              <a:spcBef>
                <a:spcPts val="1333"/>
              </a:spcBef>
              <a:spcAft>
                <a:spcPct val="0"/>
              </a:spcAft>
              <a:buSzPts val="1100"/>
              <a:buChar char="■"/>
              <a:defRPr sz="1467"/>
            </a:lvl3pPr>
            <a:lvl4pPr marL="2438339" lvl="3" indent="-397923" rtl="0">
              <a:lnSpc>
                <a:spcPct val="115000"/>
              </a:lnSpc>
              <a:spcBef>
                <a:spcPts val="1333"/>
              </a:spcBef>
              <a:spcAft>
                <a:spcPct val="0"/>
              </a:spcAft>
              <a:buSzPts val="1100"/>
              <a:buChar char="●"/>
              <a:defRPr sz="1467"/>
            </a:lvl4pPr>
            <a:lvl5pPr marL="3047924" lvl="4" indent="-397923" rtl="0">
              <a:lnSpc>
                <a:spcPct val="115000"/>
              </a:lnSpc>
              <a:spcBef>
                <a:spcPts val="1333"/>
              </a:spcBef>
              <a:spcAft>
                <a:spcPct val="0"/>
              </a:spcAft>
              <a:buSzPts val="1100"/>
              <a:buChar char="○"/>
              <a:defRPr sz="1467"/>
            </a:lvl5pPr>
            <a:lvl6pPr marL="3657509" lvl="5" indent="-397923" rtl="0">
              <a:lnSpc>
                <a:spcPct val="115000"/>
              </a:lnSpc>
              <a:spcBef>
                <a:spcPts val="1333"/>
              </a:spcBef>
              <a:spcAft>
                <a:spcPct val="0"/>
              </a:spcAft>
              <a:buSzPts val="1100"/>
              <a:buChar char="■"/>
              <a:defRPr sz="1467"/>
            </a:lvl6pPr>
            <a:lvl7pPr marL="4267093" lvl="6" indent="-397923" rtl="0">
              <a:lnSpc>
                <a:spcPct val="115000"/>
              </a:lnSpc>
              <a:spcBef>
                <a:spcPts val="1333"/>
              </a:spcBef>
              <a:spcAft>
                <a:spcPct val="0"/>
              </a:spcAft>
              <a:buSzPts val="1100"/>
              <a:buChar char="●"/>
              <a:defRPr sz="1467"/>
            </a:lvl7pPr>
            <a:lvl8pPr marL="4876678" lvl="7" indent="-397923" rtl="0">
              <a:lnSpc>
                <a:spcPct val="115000"/>
              </a:lnSpc>
              <a:spcBef>
                <a:spcPts val="1333"/>
              </a:spcBef>
              <a:spcAft>
                <a:spcPct val="0"/>
              </a:spcAft>
              <a:buSzPts val="1100"/>
              <a:buChar char="○"/>
              <a:defRPr sz="1467"/>
            </a:lvl8pPr>
            <a:lvl9pPr marL="5486263" lvl="8" indent="-397923" rtl="0">
              <a:lnSpc>
                <a:spcPct val="115000"/>
              </a:lnSpc>
              <a:spcBef>
                <a:spcPts val="1333"/>
              </a:spcBef>
              <a:spcAft>
                <a:spcPct val="0"/>
              </a:spcAft>
              <a:buSzPts val="1100"/>
              <a:buChar char="■"/>
              <a:defRPr sz="1467"/>
            </a:lvl9pPr>
          </a:lstStyle>
          <a:p>
            <a:endParaRPr/>
          </a:p>
        </p:txBody>
      </p:sp>
    </p:spTree>
    <p:extLst>
      <p:ext uri="{BB962C8B-B14F-4D97-AF65-F5344CB8AC3E}">
        <p14:creationId xmlns:p14="http://schemas.microsoft.com/office/powerpoint/2010/main" val="730894477"/>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HANKS + CREDITS">
  <p:cSld name="THANKS + CREDITS">
    <p:bg>
      <p:bgPr>
        <a:solidFill>
          <a:schemeClr val="accent4"/>
        </a:solidFill>
        <a:effectLst/>
      </p:bgPr>
    </p:bg>
    <p:spTree>
      <p:nvGrpSpPr>
        <p:cNvPr id="1" name="Shape 172"/>
        <p:cNvGrpSpPr/>
        <p:nvPr/>
      </p:nvGrpSpPr>
      <p:grpSpPr>
        <a:xfrm>
          <a:off x="0" y="0"/>
          <a:ext cx="0" cy="0"/>
          <a:chOff x="0" y="0"/>
          <a:chExt cx="0" cy="0"/>
        </a:xfrm>
      </p:grpSpPr>
      <p:pic>
        <p:nvPicPr>
          <p:cNvPr id="173" name="Google Shape;173;p25"/>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74" name="Google Shape;174;p25"/>
          <p:cNvSpPr txBox="1">
            <a:spLocks noGrp="1"/>
          </p:cNvSpPr>
          <p:nvPr>
            <p:ph type="title"/>
          </p:nvPr>
        </p:nvSpPr>
        <p:spPr>
          <a:xfrm>
            <a:off x="3698400" y="1750504"/>
            <a:ext cx="4795200" cy="11224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3600"/>
              <a:buNone/>
              <a:defRPr sz="4800">
                <a:solidFill>
                  <a:schemeClr val="dk2"/>
                </a:solidFill>
                <a:highlight>
                  <a:schemeClr val="accent4"/>
                </a:highlight>
              </a:defRPr>
            </a:lvl1pPr>
            <a:lvl2pPr lvl="1" rtl="0">
              <a:spcBef>
                <a:spcPct val="0"/>
              </a:spcBef>
              <a:spcAft>
                <a:spcPct val="0"/>
              </a:spcAft>
              <a:buClr>
                <a:schemeClr val="dk2"/>
              </a:buClr>
              <a:buSzPts val="2400"/>
              <a:buNone/>
              <a:defRPr sz="3200">
                <a:solidFill>
                  <a:schemeClr val="dk2"/>
                </a:solidFill>
              </a:defRPr>
            </a:lvl2pPr>
            <a:lvl3pPr lvl="2" rtl="0">
              <a:spcBef>
                <a:spcPct val="0"/>
              </a:spcBef>
              <a:spcAft>
                <a:spcPct val="0"/>
              </a:spcAft>
              <a:buClr>
                <a:schemeClr val="dk2"/>
              </a:buClr>
              <a:buSzPts val="2400"/>
              <a:buNone/>
              <a:defRPr sz="3200">
                <a:solidFill>
                  <a:schemeClr val="dk2"/>
                </a:solidFill>
              </a:defRPr>
            </a:lvl3pPr>
            <a:lvl4pPr lvl="3" rtl="0">
              <a:spcBef>
                <a:spcPct val="0"/>
              </a:spcBef>
              <a:spcAft>
                <a:spcPct val="0"/>
              </a:spcAft>
              <a:buClr>
                <a:schemeClr val="dk2"/>
              </a:buClr>
              <a:buSzPts val="2400"/>
              <a:buNone/>
              <a:defRPr sz="3200">
                <a:solidFill>
                  <a:schemeClr val="dk2"/>
                </a:solidFill>
              </a:defRPr>
            </a:lvl4pPr>
            <a:lvl5pPr lvl="4" rtl="0">
              <a:spcBef>
                <a:spcPct val="0"/>
              </a:spcBef>
              <a:spcAft>
                <a:spcPct val="0"/>
              </a:spcAft>
              <a:buClr>
                <a:schemeClr val="dk2"/>
              </a:buClr>
              <a:buSzPts val="2400"/>
              <a:buNone/>
              <a:defRPr sz="3200">
                <a:solidFill>
                  <a:schemeClr val="dk2"/>
                </a:solidFill>
              </a:defRPr>
            </a:lvl5pPr>
            <a:lvl6pPr lvl="5" rtl="0">
              <a:spcBef>
                <a:spcPct val="0"/>
              </a:spcBef>
              <a:spcAft>
                <a:spcPct val="0"/>
              </a:spcAft>
              <a:buClr>
                <a:schemeClr val="dk2"/>
              </a:buClr>
              <a:buSzPts val="2400"/>
              <a:buNone/>
              <a:defRPr sz="3200">
                <a:solidFill>
                  <a:schemeClr val="dk2"/>
                </a:solidFill>
              </a:defRPr>
            </a:lvl6pPr>
            <a:lvl7pPr lvl="6" rtl="0">
              <a:spcBef>
                <a:spcPct val="0"/>
              </a:spcBef>
              <a:spcAft>
                <a:spcPct val="0"/>
              </a:spcAft>
              <a:buClr>
                <a:schemeClr val="dk2"/>
              </a:buClr>
              <a:buSzPts val="2400"/>
              <a:buNone/>
              <a:defRPr sz="3200">
                <a:solidFill>
                  <a:schemeClr val="dk2"/>
                </a:solidFill>
              </a:defRPr>
            </a:lvl7pPr>
            <a:lvl8pPr lvl="7" rtl="0">
              <a:spcBef>
                <a:spcPct val="0"/>
              </a:spcBef>
              <a:spcAft>
                <a:spcPct val="0"/>
              </a:spcAft>
              <a:buClr>
                <a:schemeClr val="dk2"/>
              </a:buClr>
              <a:buSzPts val="2400"/>
              <a:buNone/>
              <a:defRPr sz="3200">
                <a:solidFill>
                  <a:schemeClr val="dk2"/>
                </a:solidFill>
              </a:defRPr>
            </a:lvl8pPr>
            <a:lvl9pPr lvl="8" rtl="0">
              <a:spcBef>
                <a:spcPct val="0"/>
              </a:spcBef>
              <a:spcAft>
                <a:spcPct val="0"/>
              </a:spcAft>
              <a:buClr>
                <a:schemeClr val="dk2"/>
              </a:buClr>
              <a:buSzPts val="2400"/>
              <a:buNone/>
              <a:defRPr sz="3200">
                <a:solidFill>
                  <a:schemeClr val="dk2"/>
                </a:solidFill>
              </a:defRPr>
            </a:lvl9pPr>
          </a:lstStyle>
          <a:p>
            <a:endParaRPr/>
          </a:p>
        </p:txBody>
      </p:sp>
      <p:sp>
        <p:nvSpPr>
          <p:cNvPr id="175" name="Google Shape;175;p25"/>
          <p:cNvSpPr txBox="1">
            <a:spLocks noGrp="1"/>
          </p:cNvSpPr>
          <p:nvPr>
            <p:ph type="subTitle" idx="1"/>
          </p:nvPr>
        </p:nvSpPr>
        <p:spPr>
          <a:xfrm>
            <a:off x="3735200" y="2849635"/>
            <a:ext cx="4721600" cy="9972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000"/>
              <a:buNone/>
              <a:defRPr sz="1333">
                <a:solidFill>
                  <a:schemeClr val="dk1"/>
                </a:solidFill>
              </a:defRPr>
            </a:lvl2pPr>
            <a:lvl3pPr lvl="2" rtl="0">
              <a:lnSpc>
                <a:spcPct val="100000"/>
              </a:lnSpc>
              <a:spcBef>
                <a:spcPct val="0"/>
              </a:spcBef>
              <a:spcAft>
                <a:spcPct val="0"/>
              </a:spcAft>
              <a:buClr>
                <a:schemeClr val="dk1"/>
              </a:buClr>
              <a:buSzPts val="1000"/>
              <a:buNone/>
              <a:defRPr sz="1333">
                <a:solidFill>
                  <a:schemeClr val="dk1"/>
                </a:solidFill>
              </a:defRPr>
            </a:lvl3pPr>
            <a:lvl4pPr lvl="3" rtl="0">
              <a:lnSpc>
                <a:spcPct val="100000"/>
              </a:lnSpc>
              <a:spcBef>
                <a:spcPct val="0"/>
              </a:spcBef>
              <a:spcAft>
                <a:spcPct val="0"/>
              </a:spcAft>
              <a:buClr>
                <a:schemeClr val="dk1"/>
              </a:buClr>
              <a:buSzPts val="1000"/>
              <a:buNone/>
              <a:defRPr sz="1333">
                <a:solidFill>
                  <a:schemeClr val="dk1"/>
                </a:solidFill>
              </a:defRPr>
            </a:lvl4pPr>
            <a:lvl5pPr lvl="4" rtl="0">
              <a:lnSpc>
                <a:spcPct val="100000"/>
              </a:lnSpc>
              <a:spcBef>
                <a:spcPct val="0"/>
              </a:spcBef>
              <a:spcAft>
                <a:spcPct val="0"/>
              </a:spcAft>
              <a:buClr>
                <a:schemeClr val="dk1"/>
              </a:buClr>
              <a:buSzPts val="1000"/>
              <a:buNone/>
              <a:defRPr sz="1333">
                <a:solidFill>
                  <a:schemeClr val="dk1"/>
                </a:solidFill>
              </a:defRPr>
            </a:lvl5pPr>
            <a:lvl6pPr lvl="5" rtl="0">
              <a:lnSpc>
                <a:spcPct val="100000"/>
              </a:lnSpc>
              <a:spcBef>
                <a:spcPct val="0"/>
              </a:spcBef>
              <a:spcAft>
                <a:spcPct val="0"/>
              </a:spcAft>
              <a:buClr>
                <a:schemeClr val="dk1"/>
              </a:buClr>
              <a:buSzPts val="1000"/>
              <a:buNone/>
              <a:defRPr sz="1333">
                <a:solidFill>
                  <a:schemeClr val="dk1"/>
                </a:solidFill>
              </a:defRPr>
            </a:lvl6pPr>
            <a:lvl7pPr lvl="6" rtl="0">
              <a:lnSpc>
                <a:spcPct val="100000"/>
              </a:lnSpc>
              <a:spcBef>
                <a:spcPct val="0"/>
              </a:spcBef>
              <a:spcAft>
                <a:spcPct val="0"/>
              </a:spcAft>
              <a:buClr>
                <a:schemeClr val="dk1"/>
              </a:buClr>
              <a:buSzPts val="1000"/>
              <a:buNone/>
              <a:defRPr sz="1333">
                <a:solidFill>
                  <a:schemeClr val="dk1"/>
                </a:solidFill>
              </a:defRPr>
            </a:lvl7pPr>
            <a:lvl8pPr lvl="7" rtl="0">
              <a:lnSpc>
                <a:spcPct val="100000"/>
              </a:lnSpc>
              <a:spcBef>
                <a:spcPct val="0"/>
              </a:spcBef>
              <a:spcAft>
                <a:spcPct val="0"/>
              </a:spcAft>
              <a:buClr>
                <a:schemeClr val="dk1"/>
              </a:buClr>
              <a:buSzPts val="1000"/>
              <a:buNone/>
              <a:defRPr sz="1333">
                <a:solidFill>
                  <a:schemeClr val="dk1"/>
                </a:solidFill>
              </a:defRPr>
            </a:lvl8pPr>
            <a:lvl9pPr lvl="8" rtl="0">
              <a:lnSpc>
                <a:spcPct val="100000"/>
              </a:lnSpc>
              <a:spcBef>
                <a:spcPct val="0"/>
              </a:spcBef>
              <a:spcAft>
                <a:spcPct val="0"/>
              </a:spcAft>
              <a:buClr>
                <a:schemeClr val="dk1"/>
              </a:buClr>
              <a:buSzPts val="1000"/>
              <a:buNone/>
              <a:defRPr sz="1333">
                <a:solidFill>
                  <a:schemeClr val="dk1"/>
                </a:solidFill>
              </a:defRPr>
            </a:lvl9pPr>
          </a:lstStyle>
          <a:p>
            <a:endParaRPr/>
          </a:p>
        </p:txBody>
      </p:sp>
      <p:cxnSp>
        <p:nvCxnSpPr>
          <p:cNvPr id="176" name="Google Shape;176;p25"/>
          <p:cNvCxnSpPr/>
          <p:nvPr/>
        </p:nvCxnSpPr>
        <p:spPr>
          <a:xfrm>
            <a:off x="-250600" y="2269004"/>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177" name="Google Shape;177;p25"/>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
        <p:nvSpPr>
          <p:cNvPr id="178" name="Google Shape;178;p25"/>
          <p:cNvSpPr txBox="1"/>
          <p:nvPr/>
        </p:nvSpPr>
        <p:spPr>
          <a:xfrm>
            <a:off x="3822400" y="4487033"/>
            <a:ext cx="4547200" cy="1358800"/>
          </a:xfrm>
          <a:prstGeom prst="rect">
            <a:avLst/>
          </a:prstGeom>
          <a:noFill/>
          <a:ln>
            <a:noFill/>
          </a:ln>
        </p:spPr>
        <p:txBody>
          <a:bodyPr spcFirstLastPara="1" wrap="square" lIns="121900" tIns="121900" rIns="121900" bIns="121900" anchor="t" anchorCtr="0">
            <a:noAutofit/>
          </a:bodyPr>
          <a:lstStyle/>
          <a:p>
            <a:pPr marL="0" lvl="0" indent="0" algn="ctr" rtl="0">
              <a:spcBef>
                <a:spcPts val="400"/>
              </a:spcBef>
              <a:spcAft>
                <a:spcPct val="0"/>
              </a:spcAft>
              <a:buNone/>
            </a:pPr>
            <a:r>
              <a:rPr lang="en" sz="1200">
                <a:solidFill>
                  <a:schemeClr val="dk2"/>
                </a:solidFill>
                <a:latin typeface="Space Mono"/>
                <a:ea typeface="Space Mono"/>
                <a:cs typeface="Space Mono"/>
                <a:sym typeface="Space Mono"/>
              </a:rPr>
              <a:t>CREDITS: This presentation template was created by </a:t>
            </a:r>
            <a:r>
              <a:rPr lang="en" sz="1200" b="1">
                <a:solidFill>
                  <a:schemeClr val="dk2"/>
                </a:solidFill>
                <a:uFill>
                  <a:noFill/>
                </a:uFill>
                <a:latin typeface="Space Mono"/>
                <a:ea typeface="Space Mono"/>
                <a:cs typeface="Space Mono"/>
                <a:sym typeface="Space Mono"/>
                <a:hlinkClick r:id="rId3">
                  <a:extLst>
                    <a:ext uri="{A12FA001-AC4F-418D-AE19-62706E023703}">
                      <ahyp:hlinkClr xmlns:ahyp="http://schemas.microsoft.com/office/drawing/2018/hyperlinkcolor" val="tx"/>
                    </a:ext>
                  </a:extLst>
                </a:hlinkClick>
              </a:rPr>
              <a:t>Slidesgo</a:t>
            </a:r>
            <a:r>
              <a:rPr lang="en" sz="1200">
                <a:solidFill>
                  <a:schemeClr val="dk2"/>
                </a:solidFill>
                <a:latin typeface="Space Mono"/>
                <a:ea typeface="Space Mono"/>
                <a:cs typeface="Space Mono"/>
                <a:sym typeface="Space Mono"/>
              </a:rPr>
              <a:t>, including icons by </a:t>
            </a:r>
            <a:r>
              <a:rPr lang="en" sz="1200" b="1">
                <a:solidFill>
                  <a:schemeClr val="dk2"/>
                </a:solidFill>
                <a:uFill>
                  <a:noFill/>
                </a:uFill>
                <a:latin typeface="Space Mono"/>
                <a:ea typeface="Space Mono"/>
                <a:cs typeface="Space Mono"/>
                <a:sym typeface="Space Mono"/>
                <a:hlinkClick r:id="rId4">
                  <a:extLst>
                    <a:ext uri="{A12FA001-AC4F-418D-AE19-62706E023703}">
                      <ahyp:hlinkClr xmlns:ahyp="http://schemas.microsoft.com/office/drawing/2018/hyperlinkcolor" val="tx"/>
                    </a:ext>
                  </a:extLst>
                </a:hlinkClick>
              </a:rPr>
              <a:t>Flaticon</a:t>
            </a:r>
            <a:r>
              <a:rPr lang="en" sz="1200">
                <a:solidFill>
                  <a:schemeClr val="dk2"/>
                </a:solidFill>
                <a:latin typeface="Space Mono"/>
                <a:ea typeface="Space Mono"/>
                <a:cs typeface="Space Mono"/>
                <a:sym typeface="Space Mono"/>
              </a:rPr>
              <a:t>, and infographics &amp; images by </a:t>
            </a:r>
            <a:r>
              <a:rPr lang="en" sz="1200" b="1">
                <a:solidFill>
                  <a:schemeClr val="dk2"/>
                </a:solidFill>
                <a:uFill>
                  <a:noFill/>
                </a:uFill>
                <a:latin typeface="Space Mono"/>
                <a:ea typeface="Space Mono"/>
                <a:cs typeface="Space Mono"/>
                <a:sym typeface="Space Mono"/>
                <a:hlinkClick r:id="rId5">
                  <a:extLst>
                    <a:ext uri="{A12FA001-AC4F-418D-AE19-62706E023703}">
                      <ahyp:hlinkClr xmlns:ahyp="http://schemas.microsoft.com/office/drawing/2018/hyperlinkcolor" val="tx"/>
                    </a:ext>
                  </a:extLst>
                </a:hlinkClick>
              </a:rPr>
              <a:t>Freepik</a:t>
            </a:r>
            <a:r>
              <a:rPr lang="en" sz="1200">
                <a:solidFill>
                  <a:schemeClr val="dk2"/>
                </a:solidFill>
                <a:latin typeface="Space Mono"/>
                <a:ea typeface="Space Mono"/>
                <a:cs typeface="Space Mono"/>
                <a:sym typeface="Space Mono"/>
              </a:rPr>
              <a:t>. </a:t>
            </a:r>
            <a:endParaRPr sz="1200">
              <a:solidFill>
                <a:schemeClr val="dk2"/>
              </a:solidFill>
              <a:latin typeface="Space Mono"/>
              <a:ea typeface="Space Mono"/>
              <a:cs typeface="Space Mono"/>
              <a:sym typeface="Space Mono"/>
            </a:endParaRPr>
          </a:p>
          <a:p>
            <a:pPr marL="0" lvl="0" indent="0" algn="ctr" rtl="0">
              <a:spcBef>
                <a:spcPts val="400"/>
              </a:spcBef>
              <a:spcAft>
                <a:spcPct val="0"/>
              </a:spcAft>
              <a:buNone/>
            </a:pPr>
            <a:endParaRPr sz="1200" b="1">
              <a:solidFill>
                <a:schemeClr val="dk2"/>
              </a:solidFill>
              <a:latin typeface="Space Mono"/>
              <a:ea typeface="Space Mono"/>
              <a:cs typeface="Space Mono"/>
              <a:sym typeface="Space Mono"/>
            </a:endParaRPr>
          </a:p>
        </p:txBody>
      </p:sp>
    </p:spTree>
    <p:extLst>
      <p:ext uri="{BB962C8B-B14F-4D97-AF65-F5344CB8AC3E}">
        <p14:creationId xmlns:p14="http://schemas.microsoft.com/office/powerpoint/2010/main" val="513462770"/>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ACKGROUND 1">
  <p:cSld name="BACKGROUND 1">
    <p:bg>
      <p:bgPr>
        <a:solidFill>
          <a:schemeClr val="accent1"/>
        </a:solidFill>
        <a:effectLst/>
      </p:bgPr>
    </p:bg>
    <p:spTree>
      <p:nvGrpSpPr>
        <p:cNvPr id="1" name="Shape 179"/>
        <p:cNvGrpSpPr/>
        <p:nvPr/>
      </p:nvGrpSpPr>
      <p:grpSpPr>
        <a:xfrm>
          <a:off x="0" y="0"/>
          <a:ext cx="0" cy="0"/>
          <a:chOff x="0" y="0"/>
          <a:chExt cx="0" cy="0"/>
        </a:xfrm>
      </p:grpSpPr>
      <p:pic>
        <p:nvPicPr>
          <p:cNvPr id="180" name="Google Shape;180;p2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167876278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ACKGROUND 3">
  <p:cSld name="BACKGROUND 3">
    <p:bg>
      <p:bgPr>
        <a:solidFill>
          <a:schemeClr val="accent3"/>
        </a:solidFill>
        <a:effectLst/>
      </p:bgPr>
    </p:bg>
    <p:spTree>
      <p:nvGrpSpPr>
        <p:cNvPr id="1" name="Shape 183"/>
        <p:cNvGrpSpPr/>
        <p:nvPr/>
      </p:nvGrpSpPr>
      <p:grpSpPr>
        <a:xfrm>
          <a:off x="0" y="0"/>
          <a:ext cx="0" cy="0"/>
          <a:chOff x="0" y="0"/>
          <a:chExt cx="0" cy="0"/>
        </a:xfrm>
      </p:grpSpPr>
      <p:pic>
        <p:nvPicPr>
          <p:cNvPr id="184" name="Google Shape;184;p2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645364594"/>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BACKGROUND 4">
  <p:cSld name="BACKGROUND 4">
    <p:bg>
      <p:bgPr>
        <a:solidFill>
          <a:schemeClr val="accent4"/>
        </a:solidFill>
        <a:effectLst/>
      </p:bgPr>
    </p:bg>
    <p:spTree>
      <p:nvGrpSpPr>
        <p:cNvPr id="1" name="Shape 185"/>
        <p:cNvGrpSpPr/>
        <p:nvPr/>
      </p:nvGrpSpPr>
      <p:grpSpPr>
        <a:xfrm>
          <a:off x="0" y="0"/>
          <a:ext cx="0" cy="0"/>
          <a:chOff x="0" y="0"/>
          <a:chExt cx="0" cy="0"/>
        </a:xfrm>
      </p:grpSpPr>
      <p:pic>
        <p:nvPicPr>
          <p:cNvPr id="186" name="Google Shape;186;p2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545807918"/>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BACKGROUND 5">
  <p:cSld name="BACKGROUND 5">
    <p:bg>
      <p:bgPr>
        <a:solidFill>
          <a:schemeClr val="accent5"/>
        </a:solidFill>
        <a:effectLst/>
      </p:bgPr>
    </p:bg>
    <p:spTree>
      <p:nvGrpSpPr>
        <p:cNvPr id="1" name="Shape 187"/>
        <p:cNvGrpSpPr/>
        <p:nvPr/>
      </p:nvGrpSpPr>
      <p:grpSpPr>
        <a:xfrm>
          <a:off x="0" y="0"/>
          <a:ext cx="0" cy="0"/>
          <a:chOff x="0" y="0"/>
          <a:chExt cx="0" cy="0"/>
        </a:xfrm>
      </p:grpSpPr>
      <p:pic>
        <p:nvPicPr>
          <p:cNvPr id="188" name="Google Shape;188;p3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970703643"/>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ACKGROUND 6">
  <p:cSld name="BACKGROUND 6">
    <p:bg>
      <p:bgPr>
        <a:solidFill>
          <a:schemeClr val="accent6"/>
        </a:solidFill>
        <a:effectLst/>
      </p:bgPr>
    </p:bg>
    <p:spTree>
      <p:nvGrpSpPr>
        <p:cNvPr id="1" name="Shape 189"/>
        <p:cNvGrpSpPr/>
        <p:nvPr/>
      </p:nvGrpSpPr>
      <p:grpSpPr>
        <a:xfrm>
          <a:off x="0" y="0"/>
          <a:ext cx="0" cy="0"/>
          <a:chOff x="0" y="0"/>
          <a:chExt cx="0" cy="0"/>
        </a:xfrm>
      </p:grpSpPr>
      <p:pic>
        <p:nvPicPr>
          <p:cNvPr id="190" name="Google Shape;190;p3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Tree>
    <p:extLst>
      <p:ext uri="{BB962C8B-B14F-4D97-AF65-F5344CB8AC3E}">
        <p14:creationId xmlns:p14="http://schemas.microsoft.com/office/powerpoint/2010/main" val="265894851"/>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LANK SLIDE" type="blank">
  <p:cSld name="BLANK SLIDE">
    <p:spTree>
      <p:nvGrpSpPr>
        <p:cNvPr id="1" name="Shape 191"/>
        <p:cNvGrpSpPr/>
        <p:nvPr/>
      </p:nvGrpSpPr>
      <p:grpSpPr>
        <a:xfrm>
          <a:off x="0" y="0"/>
          <a:ext cx="0" cy="0"/>
          <a:chOff x="0" y="0"/>
          <a:chExt cx="0" cy="0"/>
        </a:xfrm>
      </p:grpSpPr>
    </p:spTree>
    <p:extLst>
      <p:ext uri="{BB962C8B-B14F-4D97-AF65-F5344CB8AC3E}">
        <p14:creationId xmlns:p14="http://schemas.microsoft.com/office/powerpoint/2010/main" val="155601759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ABLE OF CONTENTS">
  <p:cSld name="TABLE OF CONTENTS">
    <p:bg>
      <p:bgPr>
        <a:solidFill>
          <a:schemeClr val="accent1"/>
        </a:solidFill>
        <a:effectLst/>
      </p:bgPr>
    </p:bg>
    <p:spTree>
      <p:nvGrpSpPr>
        <p:cNvPr id="1" name="Shape 17"/>
        <p:cNvGrpSpPr/>
        <p:nvPr/>
      </p:nvGrpSpPr>
      <p:grpSpPr>
        <a:xfrm>
          <a:off x="0" y="0"/>
          <a:ext cx="0" cy="0"/>
          <a:chOff x="0" y="0"/>
          <a:chExt cx="0" cy="0"/>
        </a:xfrm>
      </p:grpSpPr>
      <p:pic>
        <p:nvPicPr>
          <p:cNvPr id="18" name="Google Shape;18;p4"/>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19" name="Google Shape;19;p4"/>
          <p:cNvSpPr txBox="1">
            <a:spLocks noGrp="1"/>
          </p:cNvSpPr>
          <p:nvPr>
            <p:ph type="title" hasCustomPrompt="1"/>
          </p:nvPr>
        </p:nvSpPr>
        <p:spPr>
          <a:xfrm>
            <a:off x="2238167" y="12792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0" name="Google Shape;20;p4"/>
          <p:cNvSpPr txBox="1">
            <a:spLocks noGrp="1"/>
          </p:cNvSpPr>
          <p:nvPr>
            <p:ph type="title" idx="2"/>
          </p:nvPr>
        </p:nvSpPr>
        <p:spPr>
          <a:xfrm>
            <a:off x="3331983" y="12792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1" name="Google Shape;21;p4"/>
          <p:cNvSpPr txBox="1">
            <a:spLocks noGrp="1"/>
          </p:cNvSpPr>
          <p:nvPr>
            <p:ph type="title" idx="3" hasCustomPrompt="1"/>
          </p:nvPr>
        </p:nvSpPr>
        <p:spPr>
          <a:xfrm>
            <a:off x="2238167" y="20520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2" name="Google Shape;22;p4"/>
          <p:cNvSpPr txBox="1">
            <a:spLocks noGrp="1"/>
          </p:cNvSpPr>
          <p:nvPr>
            <p:ph type="title" idx="4"/>
          </p:nvPr>
        </p:nvSpPr>
        <p:spPr>
          <a:xfrm>
            <a:off x="3331983" y="20520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3" name="Google Shape;23;p4"/>
          <p:cNvSpPr txBox="1">
            <a:spLocks noGrp="1"/>
          </p:cNvSpPr>
          <p:nvPr>
            <p:ph type="title" idx="5" hasCustomPrompt="1"/>
          </p:nvPr>
        </p:nvSpPr>
        <p:spPr>
          <a:xfrm>
            <a:off x="2238167" y="28248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4" name="Google Shape;24;p4"/>
          <p:cNvSpPr txBox="1">
            <a:spLocks noGrp="1"/>
          </p:cNvSpPr>
          <p:nvPr>
            <p:ph type="title" idx="6"/>
          </p:nvPr>
        </p:nvSpPr>
        <p:spPr>
          <a:xfrm>
            <a:off x="3331983" y="28248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5" name="Google Shape;25;p4"/>
          <p:cNvSpPr txBox="1">
            <a:spLocks noGrp="1"/>
          </p:cNvSpPr>
          <p:nvPr>
            <p:ph type="title" idx="7" hasCustomPrompt="1"/>
          </p:nvPr>
        </p:nvSpPr>
        <p:spPr>
          <a:xfrm>
            <a:off x="2238167" y="35976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6" name="Google Shape;26;p4"/>
          <p:cNvSpPr txBox="1">
            <a:spLocks noGrp="1"/>
          </p:cNvSpPr>
          <p:nvPr>
            <p:ph type="title" idx="8"/>
          </p:nvPr>
        </p:nvSpPr>
        <p:spPr>
          <a:xfrm>
            <a:off x="3331983" y="35976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7" name="Google Shape;27;p4"/>
          <p:cNvSpPr txBox="1">
            <a:spLocks noGrp="1"/>
          </p:cNvSpPr>
          <p:nvPr>
            <p:ph type="title" idx="9" hasCustomPrompt="1"/>
          </p:nvPr>
        </p:nvSpPr>
        <p:spPr>
          <a:xfrm>
            <a:off x="2238167" y="43704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28" name="Google Shape;28;p4"/>
          <p:cNvSpPr txBox="1">
            <a:spLocks noGrp="1"/>
          </p:cNvSpPr>
          <p:nvPr>
            <p:ph type="title" idx="13"/>
          </p:nvPr>
        </p:nvSpPr>
        <p:spPr>
          <a:xfrm>
            <a:off x="3331983" y="43704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29" name="Google Shape;29;p4"/>
          <p:cNvSpPr txBox="1">
            <a:spLocks noGrp="1"/>
          </p:cNvSpPr>
          <p:nvPr>
            <p:ph type="title" idx="14" hasCustomPrompt="1"/>
          </p:nvPr>
        </p:nvSpPr>
        <p:spPr>
          <a:xfrm>
            <a:off x="2238167" y="5143251"/>
            <a:ext cx="906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r>
              <a:t>xx%</a:t>
            </a:r>
          </a:p>
        </p:txBody>
      </p:sp>
      <p:sp>
        <p:nvSpPr>
          <p:cNvPr id="30" name="Google Shape;30;p4"/>
          <p:cNvSpPr txBox="1">
            <a:spLocks noGrp="1"/>
          </p:cNvSpPr>
          <p:nvPr>
            <p:ph type="title" idx="15"/>
          </p:nvPr>
        </p:nvSpPr>
        <p:spPr>
          <a:xfrm>
            <a:off x="3331983" y="5143251"/>
            <a:ext cx="264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1600"/>
              <a:buNone/>
              <a:defRPr sz="2133">
                <a:solidFill>
                  <a:schemeClr val="dk2"/>
                </a:solidFill>
              </a:defRPr>
            </a:lvl1pPr>
            <a:lvl2pPr lvl="1" algn="ctr" rtl="0">
              <a:spcBef>
                <a:spcPct val="0"/>
              </a:spcBef>
              <a:spcAft>
                <a:spcPct val="0"/>
              </a:spcAft>
              <a:buClr>
                <a:schemeClr val="dk2"/>
              </a:buClr>
              <a:buSzPts val="1600"/>
              <a:buNone/>
              <a:defRPr sz="2133">
                <a:solidFill>
                  <a:schemeClr val="dk2"/>
                </a:solidFill>
              </a:defRPr>
            </a:lvl2pPr>
            <a:lvl3pPr lvl="2" algn="ctr" rtl="0">
              <a:spcBef>
                <a:spcPct val="0"/>
              </a:spcBef>
              <a:spcAft>
                <a:spcPct val="0"/>
              </a:spcAft>
              <a:buClr>
                <a:schemeClr val="dk2"/>
              </a:buClr>
              <a:buSzPts val="1600"/>
              <a:buNone/>
              <a:defRPr sz="2133">
                <a:solidFill>
                  <a:schemeClr val="dk2"/>
                </a:solidFill>
              </a:defRPr>
            </a:lvl3pPr>
            <a:lvl4pPr lvl="3" algn="ctr" rtl="0">
              <a:spcBef>
                <a:spcPct val="0"/>
              </a:spcBef>
              <a:spcAft>
                <a:spcPct val="0"/>
              </a:spcAft>
              <a:buClr>
                <a:schemeClr val="dk2"/>
              </a:buClr>
              <a:buSzPts val="1600"/>
              <a:buNone/>
              <a:defRPr sz="2133">
                <a:solidFill>
                  <a:schemeClr val="dk2"/>
                </a:solidFill>
              </a:defRPr>
            </a:lvl4pPr>
            <a:lvl5pPr lvl="4" algn="ctr" rtl="0">
              <a:spcBef>
                <a:spcPct val="0"/>
              </a:spcBef>
              <a:spcAft>
                <a:spcPct val="0"/>
              </a:spcAft>
              <a:buClr>
                <a:schemeClr val="dk2"/>
              </a:buClr>
              <a:buSzPts val="1600"/>
              <a:buNone/>
              <a:defRPr sz="2133">
                <a:solidFill>
                  <a:schemeClr val="dk2"/>
                </a:solidFill>
              </a:defRPr>
            </a:lvl5pPr>
            <a:lvl6pPr lvl="5" algn="ctr" rtl="0">
              <a:spcBef>
                <a:spcPct val="0"/>
              </a:spcBef>
              <a:spcAft>
                <a:spcPct val="0"/>
              </a:spcAft>
              <a:buClr>
                <a:schemeClr val="dk2"/>
              </a:buClr>
              <a:buSzPts val="1600"/>
              <a:buNone/>
              <a:defRPr sz="2133">
                <a:solidFill>
                  <a:schemeClr val="dk2"/>
                </a:solidFill>
              </a:defRPr>
            </a:lvl6pPr>
            <a:lvl7pPr lvl="6" algn="ctr" rtl="0">
              <a:spcBef>
                <a:spcPct val="0"/>
              </a:spcBef>
              <a:spcAft>
                <a:spcPct val="0"/>
              </a:spcAft>
              <a:buClr>
                <a:schemeClr val="dk2"/>
              </a:buClr>
              <a:buSzPts val="1600"/>
              <a:buNone/>
              <a:defRPr sz="2133">
                <a:solidFill>
                  <a:schemeClr val="dk2"/>
                </a:solidFill>
              </a:defRPr>
            </a:lvl7pPr>
            <a:lvl8pPr lvl="7" algn="ctr" rtl="0">
              <a:spcBef>
                <a:spcPct val="0"/>
              </a:spcBef>
              <a:spcAft>
                <a:spcPct val="0"/>
              </a:spcAft>
              <a:buClr>
                <a:schemeClr val="dk2"/>
              </a:buClr>
              <a:buSzPts val="1600"/>
              <a:buNone/>
              <a:defRPr sz="2133">
                <a:solidFill>
                  <a:schemeClr val="dk2"/>
                </a:solidFill>
              </a:defRPr>
            </a:lvl8pPr>
            <a:lvl9pPr lvl="8" algn="ctr" rtl="0">
              <a:spcBef>
                <a:spcPct val="0"/>
              </a:spcBef>
              <a:spcAft>
                <a:spcPct val="0"/>
              </a:spcAft>
              <a:buClr>
                <a:schemeClr val="dk2"/>
              </a:buClr>
              <a:buSzPts val="1600"/>
              <a:buNone/>
              <a:defRPr sz="2133">
                <a:solidFill>
                  <a:schemeClr val="dk2"/>
                </a:solidFill>
              </a:defRPr>
            </a:lvl9pPr>
          </a:lstStyle>
          <a:p>
            <a:endParaRPr/>
          </a:p>
        </p:txBody>
      </p:sp>
      <p:sp>
        <p:nvSpPr>
          <p:cNvPr id="31" name="Google Shape;31;p4"/>
          <p:cNvSpPr txBox="1">
            <a:spLocks noGrp="1"/>
          </p:cNvSpPr>
          <p:nvPr>
            <p:ph type="subTitle" idx="1"/>
          </p:nvPr>
        </p:nvSpPr>
        <p:spPr>
          <a:xfrm>
            <a:off x="6176233" y="1246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2" name="Google Shape;32;p4"/>
          <p:cNvSpPr txBox="1">
            <a:spLocks noGrp="1"/>
          </p:cNvSpPr>
          <p:nvPr>
            <p:ph type="subTitle" idx="16"/>
          </p:nvPr>
        </p:nvSpPr>
        <p:spPr>
          <a:xfrm>
            <a:off x="6176233" y="20195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3" name="Google Shape;33;p4"/>
          <p:cNvSpPr txBox="1">
            <a:spLocks noGrp="1"/>
          </p:cNvSpPr>
          <p:nvPr>
            <p:ph type="subTitle" idx="17"/>
          </p:nvPr>
        </p:nvSpPr>
        <p:spPr>
          <a:xfrm>
            <a:off x="6176233" y="27923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4" name="Google Shape;34;p4"/>
          <p:cNvSpPr txBox="1">
            <a:spLocks noGrp="1"/>
          </p:cNvSpPr>
          <p:nvPr>
            <p:ph type="subTitle" idx="18"/>
          </p:nvPr>
        </p:nvSpPr>
        <p:spPr>
          <a:xfrm>
            <a:off x="6176233" y="35651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5" name="Google Shape;35;p4"/>
          <p:cNvSpPr txBox="1">
            <a:spLocks noGrp="1"/>
          </p:cNvSpPr>
          <p:nvPr>
            <p:ph type="subTitle" idx="19"/>
          </p:nvPr>
        </p:nvSpPr>
        <p:spPr>
          <a:xfrm>
            <a:off x="6176233" y="43379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
        <p:nvSpPr>
          <p:cNvPr id="36" name="Google Shape;36;p4"/>
          <p:cNvSpPr txBox="1">
            <a:spLocks noGrp="1"/>
          </p:cNvSpPr>
          <p:nvPr>
            <p:ph type="subTitle" idx="20"/>
          </p:nvPr>
        </p:nvSpPr>
        <p:spPr>
          <a:xfrm>
            <a:off x="6176233" y="5110733"/>
            <a:ext cx="3777600" cy="468000"/>
          </a:xfrm>
          <a:prstGeom prst="rect">
            <a:avLst/>
          </a:prstGeom>
        </p:spPr>
        <p:txBody>
          <a:bodyPr spcFirstLastPara="1" wrap="square" lIns="91425" tIns="91425" rIns="91425" bIns="91425" anchor="ctr" anchorCtr="0">
            <a:noAutofit/>
          </a:bodyPr>
          <a:lstStyle>
            <a:lvl1pPr lvl="0" algn="ctr" rtl="0">
              <a:lnSpc>
                <a:spcPct val="100000"/>
              </a:lnSpc>
              <a:spcBef>
                <a:spcPct val="0"/>
              </a:spcBef>
              <a:spcAft>
                <a:spcPct val="0"/>
              </a:spcAft>
              <a:buClr>
                <a:schemeClr val="dk1"/>
              </a:buClr>
              <a:buSzPts val="1200"/>
              <a:buNone/>
              <a:defRPr sz="1600">
                <a:solidFill>
                  <a:schemeClr val="dk1"/>
                </a:solidFill>
              </a:defRPr>
            </a:lvl1pPr>
            <a:lvl2pPr lvl="1" algn="ctr" rtl="0">
              <a:lnSpc>
                <a:spcPct val="100000"/>
              </a:lnSpc>
              <a:spcBef>
                <a:spcPct val="0"/>
              </a:spcBef>
              <a:spcAft>
                <a:spcPct val="0"/>
              </a:spcAft>
              <a:buClr>
                <a:schemeClr val="dk1"/>
              </a:buClr>
              <a:buSzPts val="1200"/>
              <a:buNone/>
              <a:defRPr sz="1600">
                <a:solidFill>
                  <a:schemeClr val="dk1"/>
                </a:solidFill>
              </a:defRPr>
            </a:lvl2pPr>
            <a:lvl3pPr lvl="2" algn="ctr" rtl="0">
              <a:lnSpc>
                <a:spcPct val="100000"/>
              </a:lnSpc>
              <a:spcBef>
                <a:spcPct val="0"/>
              </a:spcBef>
              <a:spcAft>
                <a:spcPct val="0"/>
              </a:spcAft>
              <a:buClr>
                <a:schemeClr val="dk1"/>
              </a:buClr>
              <a:buSzPts val="1200"/>
              <a:buNone/>
              <a:defRPr sz="1600">
                <a:solidFill>
                  <a:schemeClr val="dk1"/>
                </a:solidFill>
              </a:defRPr>
            </a:lvl3pPr>
            <a:lvl4pPr lvl="3" algn="ctr" rtl="0">
              <a:lnSpc>
                <a:spcPct val="100000"/>
              </a:lnSpc>
              <a:spcBef>
                <a:spcPct val="0"/>
              </a:spcBef>
              <a:spcAft>
                <a:spcPct val="0"/>
              </a:spcAft>
              <a:buClr>
                <a:schemeClr val="dk1"/>
              </a:buClr>
              <a:buSzPts val="1200"/>
              <a:buNone/>
              <a:defRPr sz="1600">
                <a:solidFill>
                  <a:schemeClr val="dk1"/>
                </a:solidFill>
              </a:defRPr>
            </a:lvl4pPr>
            <a:lvl5pPr lvl="4" algn="ctr" rtl="0">
              <a:lnSpc>
                <a:spcPct val="100000"/>
              </a:lnSpc>
              <a:spcBef>
                <a:spcPct val="0"/>
              </a:spcBef>
              <a:spcAft>
                <a:spcPct val="0"/>
              </a:spcAft>
              <a:buClr>
                <a:schemeClr val="dk1"/>
              </a:buClr>
              <a:buSzPts val="1200"/>
              <a:buNone/>
              <a:defRPr sz="1600">
                <a:solidFill>
                  <a:schemeClr val="dk1"/>
                </a:solidFill>
              </a:defRPr>
            </a:lvl5pPr>
            <a:lvl6pPr lvl="5" algn="ctr" rtl="0">
              <a:lnSpc>
                <a:spcPct val="100000"/>
              </a:lnSpc>
              <a:spcBef>
                <a:spcPct val="0"/>
              </a:spcBef>
              <a:spcAft>
                <a:spcPct val="0"/>
              </a:spcAft>
              <a:buClr>
                <a:schemeClr val="dk1"/>
              </a:buClr>
              <a:buSzPts val="1200"/>
              <a:buNone/>
              <a:defRPr sz="1600">
                <a:solidFill>
                  <a:schemeClr val="dk1"/>
                </a:solidFill>
              </a:defRPr>
            </a:lvl6pPr>
            <a:lvl7pPr lvl="6" algn="ctr" rtl="0">
              <a:lnSpc>
                <a:spcPct val="100000"/>
              </a:lnSpc>
              <a:spcBef>
                <a:spcPct val="0"/>
              </a:spcBef>
              <a:spcAft>
                <a:spcPct val="0"/>
              </a:spcAft>
              <a:buClr>
                <a:schemeClr val="dk1"/>
              </a:buClr>
              <a:buSzPts val="1200"/>
              <a:buNone/>
              <a:defRPr sz="1600">
                <a:solidFill>
                  <a:schemeClr val="dk1"/>
                </a:solidFill>
              </a:defRPr>
            </a:lvl7pPr>
            <a:lvl8pPr lvl="7" algn="ctr" rtl="0">
              <a:lnSpc>
                <a:spcPct val="100000"/>
              </a:lnSpc>
              <a:spcBef>
                <a:spcPct val="0"/>
              </a:spcBef>
              <a:spcAft>
                <a:spcPct val="0"/>
              </a:spcAft>
              <a:buClr>
                <a:schemeClr val="dk1"/>
              </a:buClr>
              <a:buSzPts val="1200"/>
              <a:buNone/>
              <a:defRPr sz="1600">
                <a:solidFill>
                  <a:schemeClr val="dk1"/>
                </a:solidFill>
              </a:defRPr>
            </a:lvl8pPr>
            <a:lvl9pPr lvl="8" algn="ctr" rtl="0">
              <a:lnSpc>
                <a:spcPct val="100000"/>
              </a:lnSpc>
              <a:spcBef>
                <a:spcPct val="0"/>
              </a:spcBef>
              <a:spcAft>
                <a:spcPct val="0"/>
              </a:spcAft>
              <a:buClr>
                <a:schemeClr val="dk1"/>
              </a:buClr>
              <a:buSzPts val="1200"/>
              <a:buNone/>
              <a:defRPr sz="1600">
                <a:solidFill>
                  <a:schemeClr val="dk1"/>
                </a:solidFill>
              </a:defRPr>
            </a:lvl9pPr>
          </a:lstStyle>
          <a:p>
            <a:endParaRPr/>
          </a:p>
        </p:txBody>
      </p:sp>
    </p:spTree>
    <p:extLst>
      <p:ext uri="{BB962C8B-B14F-4D97-AF65-F5344CB8AC3E}">
        <p14:creationId xmlns:p14="http://schemas.microsoft.com/office/powerpoint/2010/main" val="135036213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1">
  <p:cSld name="SECTION 1">
    <p:bg>
      <p:bgPr>
        <a:solidFill>
          <a:schemeClr val="accent6"/>
        </a:solidFill>
        <a:effectLst/>
      </p:bgPr>
    </p:bg>
    <p:spTree>
      <p:nvGrpSpPr>
        <p:cNvPr id="1" name="Shape 43"/>
        <p:cNvGrpSpPr/>
        <p:nvPr/>
      </p:nvGrpSpPr>
      <p:grpSpPr>
        <a:xfrm>
          <a:off x="0" y="0"/>
          <a:ext cx="0" cy="0"/>
          <a:chOff x="0" y="0"/>
          <a:chExt cx="0" cy="0"/>
        </a:xfrm>
      </p:grpSpPr>
      <p:pic>
        <p:nvPicPr>
          <p:cNvPr id="44" name="Google Shape;44;p6"/>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45" name="Google Shape;45;p6"/>
          <p:cNvSpPr txBox="1">
            <a:spLocks noGrp="1"/>
          </p:cNvSpPr>
          <p:nvPr>
            <p:ph type="title"/>
          </p:nvPr>
        </p:nvSpPr>
        <p:spPr>
          <a:xfrm>
            <a:off x="6927433" y="3757633"/>
            <a:ext cx="3889200" cy="1122400"/>
          </a:xfrm>
          <a:prstGeom prst="rect">
            <a:avLst/>
          </a:prstGeom>
        </p:spPr>
        <p:txBody>
          <a:bodyPr spcFirstLastPara="1" wrap="square" lIns="91425" tIns="91425" rIns="91425" bIns="91425" anchor="ctr" anchorCtr="0">
            <a:noAutofit/>
          </a:bodyPr>
          <a:lstStyle>
            <a:lvl1pPr lvl="0" algn="r" rtl="0">
              <a:spcBef>
                <a:spcPct val="0"/>
              </a:spcBef>
              <a:spcAft>
                <a:spcPct val="0"/>
              </a:spcAft>
              <a:buClr>
                <a:schemeClr val="dk2"/>
              </a:buClr>
              <a:buSzPts val="3600"/>
              <a:buNone/>
              <a:defRPr sz="4800">
                <a:solidFill>
                  <a:schemeClr val="dk2"/>
                </a:solidFill>
              </a:defRPr>
            </a:lvl1pPr>
            <a:lvl2pPr lvl="1" algn="r" rtl="0">
              <a:spcBef>
                <a:spcPct val="0"/>
              </a:spcBef>
              <a:spcAft>
                <a:spcPct val="0"/>
              </a:spcAft>
              <a:buClr>
                <a:schemeClr val="dk2"/>
              </a:buClr>
              <a:buSzPts val="2400"/>
              <a:buNone/>
              <a:defRPr sz="3200">
                <a:solidFill>
                  <a:schemeClr val="dk2"/>
                </a:solidFill>
              </a:defRPr>
            </a:lvl2pPr>
            <a:lvl3pPr lvl="2" algn="r" rtl="0">
              <a:spcBef>
                <a:spcPct val="0"/>
              </a:spcBef>
              <a:spcAft>
                <a:spcPct val="0"/>
              </a:spcAft>
              <a:buClr>
                <a:schemeClr val="dk2"/>
              </a:buClr>
              <a:buSzPts val="2400"/>
              <a:buNone/>
              <a:defRPr sz="3200">
                <a:solidFill>
                  <a:schemeClr val="dk2"/>
                </a:solidFill>
              </a:defRPr>
            </a:lvl3pPr>
            <a:lvl4pPr lvl="3" algn="r" rtl="0">
              <a:spcBef>
                <a:spcPct val="0"/>
              </a:spcBef>
              <a:spcAft>
                <a:spcPct val="0"/>
              </a:spcAft>
              <a:buClr>
                <a:schemeClr val="dk2"/>
              </a:buClr>
              <a:buSzPts val="2400"/>
              <a:buNone/>
              <a:defRPr sz="3200">
                <a:solidFill>
                  <a:schemeClr val="dk2"/>
                </a:solidFill>
              </a:defRPr>
            </a:lvl4pPr>
            <a:lvl5pPr lvl="4" algn="r" rtl="0">
              <a:spcBef>
                <a:spcPct val="0"/>
              </a:spcBef>
              <a:spcAft>
                <a:spcPct val="0"/>
              </a:spcAft>
              <a:buClr>
                <a:schemeClr val="dk2"/>
              </a:buClr>
              <a:buSzPts val="2400"/>
              <a:buNone/>
              <a:defRPr sz="3200">
                <a:solidFill>
                  <a:schemeClr val="dk2"/>
                </a:solidFill>
              </a:defRPr>
            </a:lvl5pPr>
            <a:lvl6pPr lvl="5" algn="r" rtl="0">
              <a:spcBef>
                <a:spcPct val="0"/>
              </a:spcBef>
              <a:spcAft>
                <a:spcPct val="0"/>
              </a:spcAft>
              <a:buClr>
                <a:schemeClr val="dk2"/>
              </a:buClr>
              <a:buSzPts val="2400"/>
              <a:buNone/>
              <a:defRPr sz="3200">
                <a:solidFill>
                  <a:schemeClr val="dk2"/>
                </a:solidFill>
              </a:defRPr>
            </a:lvl6pPr>
            <a:lvl7pPr lvl="6" algn="r" rtl="0">
              <a:spcBef>
                <a:spcPct val="0"/>
              </a:spcBef>
              <a:spcAft>
                <a:spcPct val="0"/>
              </a:spcAft>
              <a:buClr>
                <a:schemeClr val="dk2"/>
              </a:buClr>
              <a:buSzPts val="2400"/>
              <a:buNone/>
              <a:defRPr sz="3200">
                <a:solidFill>
                  <a:schemeClr val="dk2"/>
                </a:solidFill>
              </a:defRPr>
            </a:lvl7pPr>
            <a:lvl8pPr lvl="7" algn="r" rtl="0">
              <a:spcBef>
                <a:spcPct val="0"/>
              </a:spcBef>
              <a:spcAft>
                <a:spcPct val="0"/>
              </a:spcAft>
              <a:buClr>
                <a:schemeClr val="dk2"/>
              </a:buClr>
              <a:buSzPts val="2400"/>
              <a:buNone/>
              <a:defRPr sz="3200">
                <a:solidFill>
                  <a:schemeClr val="dk2"/>
                </a:solidFill>
              </a:defRPr>
            </a:lvl8pPr>
            <a:lvl9pPr lvl="8" algn="r" rtl="0">
              <a:spcBef>
                <a:spcPct val="0"/>
              </a:spcBef>
              <a:spcAft>
                <a:spcPct val="0"/>
              </a:spcAft>
              <a:buClr>
                <a:schemeClr val="dk2"/>
              </a:buClr>
              <a:buSzPts val="2400"/>
              <a:buNone/>
              <a:defRPr sz="3200">
                <a:solidFill>
                  <a:schemeClr val="dk2"/>
                </a:solidFill>
              </a:defRPr>
            </a:lvl9pPr>
          </a:lstStyle>
          <a:p>
            <a:endParaRPr/>
          </a:p>
        </p:txBody>
      </p:sp>
      <p:sp>
        <p:nvSpPr>
          <p:cNvPr id="46" name="Google Shape;46;p6"/>
          <p:cNvSpPr txBox="1">
            <a:spLocks noGrp="1"/>
          </p:cNvSpPr>
          <p:nvPr>
            <p:ph type="subTitle" idx="1"/>
          </p:nvPr>
        </p:nvSpPr>
        <p:spPr>
          <a:xfrm>
            <a:off x="7713900" y="5269395"/>
            <a:ext cx="3102800" cy="1581200"/>
          </a:xfrm>
          <a:prstGeom prst="rect">
            <a:avLst/>
          </a:prstGeom>
        </p:spPr>
        <p:txBody>
          <a:bodyPr spcFirstLastPara="1" wrap="square" lIns="91425" tIns="91425" rIns="91425" bIns="91425" anchor="t" anchorCtr="0">
            <a:noAutofit/>
          </a:bodyPr>
          <a:lstStyle>
            <a:lvl1pPr lvl="0" algn="r" rtl="0">
              <a:lnSpc>
                <a:spcPct val="100000"/>
              </a:lnSpc>
              <a:spcBef>
                <a:spcPct val="0"/>
              </a:spcBef>
              <a:spcAft>
                <a:spcPct val="0"/>
              </a:spcAft>
              <a:buClr>
                <a:schemeClr val="dk2"/>
              </a:buClr>
              <a:buSzPts val="1100"/>
              <a:buNone/>
              <a:defRPr sz="1467">
                <a:solidFill>
                  <a:schemeClr val="dk2"/>
                </a:solidFill>
              </a:defRPr>
            </a:lvl1pPr>
            <a:lvl2pPr lvl="1" algn="r" rtl="0">
              <a:lnSpc>
                <a:spcPct val="100000"/>
              </a:lnSpc>
              <a:spcBef>
                <a:spcPct val="0"/>
              </a:spcBef>
              <a:spcAft>
                <a:spcPct val="0"/>
              </a:spcAft>
              <a:buClr>
                <a:schemeClr val="dk2"/>
              </a:buClr>
              <a:buSzPts val="1100"/>
              <a:buNone/>
              <a:defRPr sz="1467">
                <a:solidFill>
                  <a:schemeClr val="dk2"/>
                </a:solidFill>
              </a:defRPr>
            </a:lvl2pPr>
            <a:lvl3pPr lvl="2" algn="r" rtl="0">
              <a:lnSpc>
                <a:spcPct val="100000"/>
              </a:lnSpc>
              <a:spcBef>
                <a:spcPct val="0"/>
              </a:spcBef>
              <a:spcAft>
                <a:spcPct val="0"/>
              </a:spcAft>
              <a:buClr>
                <a:schemeClr val="dk2"/>
              </a:buClr>
              <a:buSzPts val="1100"/>
              <a:buNone/>
              <a:defRPr sz="1467">
                <a:solidFill>
                  <a:schemeClr val="dk2"/>
                </a:solidFill>
              </a:defRPr>
            </a:lvl3pPr>
            <a:lvl4pPr lvl="3" algn="r" rtl="0">
              <a:lnSpc>
                <a:spcPct val="100000"/>
              </a:lnSpc>
              <a:spcBef>
                <a:spcPct val="0"/>
              </a:spcBef>
              <a:spcAft>
                <a:spcPct val="0"/>
              </a:spcAft>
              <a:buClr>
                <a:schemeClr val="dk2"/>
              </a:buClr>
              <a:buSzPts val="1100"/>
              <a:buNone/>
              <a:defRPr sz="1467">
                <a:solidFill>
                  <a:schemeClr val="dk2"/>
                </a:solidFill>
              </a:defRPr>
            </a:lvl4pPr>
            <a:lvl5pPr lvl="4" algn="r" rtl="0">
              <a:lnSpc>
                <a:spcPct val="100000"/>
              </a:lnSpc>
              <a:spcBef>
                <a:spcPct val="0"/>
              </a:spcBef>
              <a:spcAft>
                <a:spcPct val="0"/>
              </a:spcAft>
              <a:buClr>
                <a:schemeClr val="dk2"/>
              </a:buClr>
              <a:buSzPts val="1100"/>
              <a:buNone/>
              <a:defRPr sz="1467">
                <a:solidFill>
                  <a:schemeClr val="dk2"/>
                </a:solidFill>
              </a:defRPr>
            </a:lvl5pPr>
            <a:lvl6pPr lvl="5" algn="r" rtl="0">
              <a:lnSpc>
                <a:spcPct val="100000"/>
              </a:lnSpc>
              <a:spcBef>
                <a:spcPct val="0"/>
              </a:spcBef>
              <a:spcAft>
                <a:spcPct val="0"/>
              </a:spcAft>
              <a:buClr>
                <a:schemeClr val="dk2"/>
              </a:buClr>
              <a:buSzPts val="1100"/>
              <a:buNone/>
              <a:defRPr sz="1467">
                <a:solidFill>
                  <a:schemeClr val="dk2"/>
                </a:solidFill>
              </a:defRPr>
            </a:lvl6pPr>
            <a:lvl7pPr lvl="6" algn="r" rtl="0">
              <a:lnSpc>
                <a:spcPct val="100000"/>
              </a:lnSpc>
              <a:spcBef>
                <a:spcPct val="0"/>
              </a:spcBef>
              <a:spcAft>
                <a:spcPct val="0"/>
              </a:spcAft>
              <a:buClr>
                <a:schemeClr val="dk2"/>
              </a:buClr>
              <a:buSzPts val="1100"/>
              <a:buNone/>
              <a:defRPr sz="1467">
                <a:solidFill>
                  <a:schemeClr val="dk2"/>
                </a:solidFill>
              </a:defRPr>
            </a:lvl7pPr>
            <a:lvl8pPr lvl="7" algn="r" rtl="0">
              <a:lnSpc>
                <a:spcPct val="100000"/>
              </a:lnSpc>
              <a:spcBef>
                <a:spcPct val="0"/>
              </a:spcBef>
              <a:spcAft>
                <a:spcPct val="0"/>
              </a:spcAft>
              <a:buClr>
                <a:schemeClr val="dk2"/>
              </a:buClr>
              <a:buSzPts val="1100"/>
              <a:buNone/>
              <a:defRPr sz="1467">
                <a:solidFill>
                  <a:schemeClr val="dk2"/>
                </a:solidFill>
              </a:defRPr>
            </a:lvl8pPr>
            <a:lvl9pPr lvl="8" algn="r" rtl="0">
              <a:lnSpc>
                <a:spcPct val="100000"/>
              </a:lnSpc>
              <a:spcBef>
                <a:spcPct val="0"/>
              </a:spcBef>
              <a:spcAft>
                <a:spcPct val="0"/>
              </a:spcAft>
              <a:buClr>
                <a:schemeClr val="dk2"/>
              </a:buClr>
              <a:buSzPts val="1100"/>
              <a:buNone/>
              <a:defRPr sz="1467">
                <a:solidFill>
                  <a:schemeClr val="dk2"/>
                </a:solidFill>
              </a:defRPr>
            </a:lvl9pPr>
          </a:lstStyle>
          <a:p>
            <a:endParaRPr/>
          </a:p>
        </p:txBody>
      </p:sp>
      <p:sp>
        <p:nvSpPr>
          <p:cNvPr id="47" name="Google Shape;47;p6"/>
          <p:cNvSpPr txBox="1">
            <a:spLocks noGrp="1"/>
          </p:cNvSpPr>
          <p:nvPr>
            <p:ph type="title" idx="2" hasCustomPrompt="1"/>
          </p:nvPr>
        </p:nvSpPr>
        <p:spPr>
          <a:xfrm>
            <a:off x="8148907" y="2032984"/>
            <a:ext cx="2870800" cy="468000"/>
          </a:xfrm>
          <a:prstGeom prst="rect">
            <a:avLst/>
          </a:prstGeom>
        </p:spPr>
        <p:txBody>
          <a:bodyPr spcFirstLastPara="1" wrap="square" lIns="91425" tIns="91425" rIns="91425" bIns="91425" anchor="ctr" anchorCtr="0">
            <a:noAutofit/>
          </a:bodyPr>
          <a:lstStyle>
            <a:lvl1pPr lvl="0" algn="ctr" rtl="0">
              <a:spcBef>
                <a:spcPct val="0"/>
              </a:spcBef>
              <a:spcAft>
                <a:spcPct val="0"/>
              </a:spcAft>
              <a:buClr>
                <a:schemeClr val="dk2"/>
              </a:buClr>
              <a:buSzPts val="6000"/>
              <a:buNone/>
              <a:defRPr sz="8000">
                <a:solidFill>
                  <a:schemeClr val="dk2"/>
                </a:solidFill>
              </a:defRPr>
            </a:lvl1pPr>
            <a:lvl2pPr lvl="1" algn="ctr" rtl="0">
              <a:spcBef>
                <a:spcPct val="0"/>
              </a:spcBef>
              <a:spcAft>
                <a:spcPct val="0"/>
              </a:spcAft>
              <a:buClr>
                <a:schemeClr val="dk2"/>
              </a:buClr>
              <a:buSzPts val="6000"/>
              <a:buNone/>
              <a:defRPr sz="8000">
                <a:solidFill>
                  <a:schemeClr val="dk2"/>
                </a:solidFill>
              </a:defRPr>
            </a:lvl2pPr>
            <a:lvl3pPr lvl="2" algn="ctr" rtl="0">
              <a:spcBef>
                <a:spcPct val="0"/>
              </a:spcBef>
              <a:spcAft>
                <a:spcPct val="0"/>
              </a:spcAft>
              <a:buClr>
                <a:schemeClr val="dk2"/>
              </a:buClr>
              <a:buSzPts val="6000"/>
              <a:buNone/>
              <a:defRPr sz="8000">
                <a:solidFill>
                  <a:schemeClr val="dk2"/>
                </a:solidFill>
              </a:defRPr>
            </a:lvl3pPr>
            <a:lvl4pPr lvl="3" algn="ctr" rtl="0">
              <a:spcBef>
                <a:spcPct val="0"/>
              </a:spcBef>
              <a:spcAft>
                <a:spcPct val="0"/>
              </a:spcAft>
              <a:buClr>
                <a:schemeClr val="dk2"/>
              </a:buClr>
              <a:buSzPts val="6000"/>
              <a:buNone/>
              <a:defRPr sz="8000">
                <a:solidFill>
                  <a:schemeClr val="dk2"/>
                </a:solidFill>
              </a:defRPr>
            </a:lvl4pPr>
            <a:lvl5pPr lvl="4" algn="ctr" rtl="0">
              <a:spcBef>
                <a:spcPct val="0"/>
              </a:spcBef>
              <a:spcAft>
                <a:spcPct val="0"/>
              </a:spcAft>
              <a:buClr>
                <a:schemeClr val="dk2"/>
              </a:buClr>
              <a:buSzPts val="6000"/>
              <a:buNone/>
              <a:defRPr sz="8000">
                <a:solidFill>
                  <a:schemeClr val="dk2"/>
                </a:solidFill>
              </a:defRPr>
            </a:lvl5pPr>
            <a:lvl6pPr lvl="5" algn="ctr" rtl="0">
              <a:spcBef>
                <a:spcPct val="0"/>
              </a:spcBef>
              <a:spcAft>
                <a:spcPct val="0"/>
              </a:spcAft>
              <a:buClr>
                <a:schemeClr val="dk2"/>
              </a:buClr>
              <a:buSzPts val="6000"/>
              <a:buNone/>
              <a:defRPr sz="8000">
                <a:solidFill>
                  <a:schemeClr val="dk2"/>
                </a:solidFill>
              </a:defRPr>
            </a:lvl6pPr>
            <a:lvl7pPr lvl="6" algn="ctr" rtl="0">
              <a:spcBef>
                <a:spcPct val="0"/>
              </a:spcBef>
              <a:spcAft>
                <a:spcPct val="0"/>
              </a:spcAft>
              <a:buClr>
                <a:schemeClr val="dk2"/>
              </a:buClr>
              <a:buSzPts val="6000"/>
              <a:buNone/>
              <a:defRPr sz="8000">
                <a:solidFill>
                  <a:schemeClr val="dk2"/>
                </a:solidFill>
              </a:defRPr>
            </a:lvl7pPr>
            <a:lvl8pPr lvl="7" algn="ctr" rtl="0">
              <a:spcBef>
                <a:spcPct val="0"/>
              </a:spcBef>
              <a:spcAft>
                <a:spcPct val="0"/>
              </a:spcAft>
              <a:buClr>
                <a:schemeClr val="dk2"/>
              </a:buClr>
              <a:buSzPts val="6000"/>
              <a:buNone/>
              <a:defRPr sz="8000">
                <a:solidFill>
                  <a:schemeClr val="dk2"/>
                </a:solidFill>
              </a:defRPr>
            </a:lvl8pPr>
            <a:lvl9pPr lvl="8" algn="ctr" rtl="0">
              <a:spcBef>
                <a:spcPct val="0"/>
              </a:spcBef>
              <a:spcAft>
                <a:spcPct val="0"/>
              </a:spcAft>
              <a:buClr>
                <a:schemeClr val="dk2"/>
              </a:buClr>
              <a:buSzPts val="6000"/>
              <a:buNone/>
              <a:defRPr sz="8000">
                <a:solidFill>
                  <a:schemeClr val="dk2"/>
                </a:solidFill>
              </a:defRPr>
            </a:lvl9pPr>
          </a:lstStyle>
          <a:p>
            <a:r>
              <a:t>xx%</a:t>
            </a:r>
          </a:p>
        </p:txBody>
      </p:sp>
      <p:cxnSp>
        <p:nvCxnSpPr>
          <p:cNvPr id="48" name="Google Shape;48;p6"/>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49" name="Google Shape;49;p6"/>
          <p:cNvCxnSpPr/>
          <p:nvPr/>
        </p:nvCxnSpPr>
        <p:spPr>
          <a:xfrm rot="10800000" flipH="1">
            <a:off x="12041633"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83342883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FOUR COLUMNS">
  <p:cSld name="TITLE + FOUR COLUMNS">
    <p:bg>
      <p:bgPr>
        <a:solidFill>
          <a:schemeClr val="accent3"/>
        </a:solidFill>
        <a:effectLst/>
      </p:bgPr>
    </p:bg>
    <p:spTree>
      <p:nvGrpSpPr>
        <p:cNvPr id="1" name="Shape 50"/>
        <p:cNvGrpSpPr/>
        <p:nvPr/>
      </p:nvGrpSpPr>
      <p:grpSpPr>
        <a:xfrm>
          <a:off x="0" y="0"/>
          <a:ext cx="0" cy="0"/>
          <a:chOff x="0" y="0"/>
          <a:chExt cx="0" cy="0"/>
        </a:xfrm>
      </p:grpSpPr>
      <p:pic>
        <p:nvPicPr>
          <p:cNvPr id="51" name="Google Shape;51;p7"/>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52" name="Google Shape;52;p7"/>
          <p:cNvSpPr txBox="1">
            <a:spLocks noGrp="1"/>
          </p:cNvSpPr>
          <p:nvPr>
            <p:ph type="title"/>
          </p:nvPr>
        </p:nvSpPr>
        <p:spPr>
          <a:xfrm>
            <a:off x="1195067" y="767200"/>
            <a:ext cx="35504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
        <p:nvSpPr>
          <p:cNvPr id="53" name="Google Shape;53;p7"/>
          <p:cNvSpPr txBox="1">
            <a:spLocks noGrp="1"/>
          </p:cNvSpPr>
          <p:nvPr>
            <p:ph type="subTitle" idx="1"/>
          </p:nvPr>
        </p:nvSpPr>
        <p:spPr>
          <a:xfrm>
            <a:off x="3760231"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4" name="Google Shape;54;p7"/>
          <p:cNvSpPr txBox="1">
            <a:spLocks noGrp="1"/>
          </p:cNvSpPr>
          <p:nvPr>
            <p:ph type="title" idx="2"/>
          </p:nvPr>
        </p:nvSpPr>
        <p:spPr>
          <a:xfrm>
            <a:off x="3600823"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55" name="Google Shape;55;p7"/>
          <p:cNvSpPr txBox="1">
            <a:spLocks noGrp="1"/>
          </p:cNvSpPr>
          <p:nvPr>
            <p:ph type="subTitle" idx="3"/>
          </p:nvPr>
        </p:nvSpPr>
        <p:spPr>
          <a:xfrm>
            <a:off x="636899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6" name="Google Shape;56;p7"/>
          <p:cNvSpPr txBox="1">
            <a:spLocks noGrp="1"/>
          </p:cNvSpPr>
          <p:nvPr>
            <p:ph type="title" idx="4"/>
          </p:nvPr>
        </p:nvSpPr>
        <p:spPr>
          <a:xfrm>
            <a:off x="6209577"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57" name="Google Shape;57;p7"/>
          <p:cNvSpPr txBox="1">
            <a:spLocks noGrp="1"/>
          </p:cNvSpPr>
          <p:nvPr>
            <p:ph type="subTitle" idx="5"/>
          </p:nvPr>
        </p:nvSpPr>
        <p:spPr>
          <a:xfrm>
            <a:off x="8977729"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58" name="Google Shape;58;p7"/>
          <p:cNvSpPr txBox="1">
            <a:spLocks noGrp="1"/>
          </p:cNvSpPr>
          <p:nvPr>
            <p:ph type="title" idx="6"/>
          </p:nvPr>
        </p:nvSpPr>
        <p:spPr>
          <a:xfrm>
            <a:off x="8818333"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59" name="Google Shape;59;p7"/>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60" name="Google Shape;60;p7"/>
          <p:cNvCxnSpPr/>
          <p:nvPr/>
        </p:nvCxnSpPr>
        <p:spPr>
          <a:xfrm>
            <a:off x="-41567" y="2570573"/>
            <a:ext cx="12693200" cy="0"/>
          </a:xfrm>
          <a:prstGeom prst="straightConnector1">
            <a:avLst/>
          </a:prstGeom>
          <a:noFill/>
          <a:ln w="9525" cap="flat" cmpd="sng">
            <a:solidFill>
              <a:schemeClr val="dk2"/>
            </a:solidFill>
            <a:prstDash val="dash"/>
            <a:round/>
            <a:headEnd type="none" w="med" len="med"/>
            <a:tailEnd type="none" w="med" len="med"/>
          </a:ln>
        </p:spPr>
      </p:cxnSp>
      <p:sp>
        <p:nvSpPr>
          <p:cNvPr id="61" name="Google Shape;61;p7"/>
          <p:cNvSpPr txBox="1">
            <a:spLocks noGrp="1"/>
          </p:cNvSpPr>
          <p:nvPr>
            <p:ph type="subTitle" idx="7"/>
          </p:nvPr>
        </p:nvSpPr>
        <p:spPr>
          <a:xfrm>
            <a:off x="1151467" y="4691967"/>
            <a:ext cx="20628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62" name="Google Shape;62;p7"/>
          <p:cNvSpPr txBox="1">
            <a:spLocks noGrp="1"/>
          </p:cNvSpPr>
          <p:nvPr>
            <p:ph type="title" idx="8"/>
          </p:nvPr>
        </p:nvSpPr>
        <p:spPr>
          <a:xfrm>
            <a:off x="992067" y="4176233"/>
            <a:ext cx="23816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Tree>
    <p:extLst>
      <p:ext uri="{BB962C8B-B14F-4D97-AF65-F5344CB8AC3E}">
        <p14:creationId xmlns:p14="http://schemas.microsoft.com/office/powerpoint/2010/main" val="79516378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DESIGN">
  <p:cSld name="TITLE + DESIGN">
    <p:bg>
      <p:bgPr>
        <a:solidFill>
          <a:schemeClr val="accent2"/>
        </a:solidFill>
        <a:effectLst/>
      </p:bgPr>
    </p:bg>
    <p:spTree>
      <p:nvGrpSpPr>
        <p:cNvPr id="1" name="Shape 63"/>
        <p:cNvGrpSpPr/>
        <p:nvPr/>
      </p:nvGrpSpPr>
      <p:grpSpPr>
        <a:xfrm>
          <a:off x="0" y="0"/>
          <a:ext cx="0" cy="0"/>
          <a:chOff x="0" y="0"/>
          <a:chExt cx="0" cy="0"/>
        </a:xfrm>
      </p:grpSpPr>
      <p:pic>
        <p:nvPicPr>
          <p:cNvPr id="64" name="Google Shape;64;p8"/>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65" name="Google Shape;65;p8"/>
          <p:cNvSpPr txBox="1">
            <a:spLocks noGrp="1"/>
          </p:cNvSpPr>
          <p:nvPr>
            <p:ph type="title"/>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66" name="Google Shape;66;p8"/>
          <p:cNvCxnSpPr/>
          <p:nvPr/>
        </p:nvCxnSpPr>
        <p:spPr>
          <a:xfrm>
            <a:off x="-250600" y="6248773"/>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104708096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HREE COLUMNS">
  <p:cSld name="TITLE + THREE COLUMNS">
    <p:bg>
      <p:bgPr>
        <a:solidFill>
          <a:schemeClr val="accent4"/>
        </a:solidFill>
        <a:effectLst/>
      </p:bgPr>
    </p:bg>
    <p:spTree>
      <p:nvGrpSpPr>
        <p:cNvPr id="1" name="Shape 67"/>
        <p:cNvGrpSpPr/>
        <p:nvPr/>
      </p:nvGrpSpPr>
      <p:grpSpPr>
        <a:xfrm>
          <a:off x="0" y="0"/>
          <a:ext cx="0" cy="0"/>
          <a:chOff x="0" y="0"/>
          <a:chExt cx="0" cy="0"/>
        </a:xfrm>
      </p:grpSpPr>
      <p:pic>
        <p:nvPicPr>
          <p:cNvPr id="68" name="Google Shape;68;p9"/>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69" name="Google Shape;69;p9"/>
          <p:cNvSpPr txBox="1">
            <a:spLocks noGrp="1"/>
          </p:cNvSpPr>
          <p:nvPr>
            <p:ph type="subTitle" idx="1"/>
          </p:nvPr>
        </p:nvSpPr>
        <p:spPr>
          <a:xfrm>
            <a:off x="5027817"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0" name="Google Shape;70;p9"/>
          <p:cNvSpPr txBox="1">
            <a:spLocks noGrp="1"/>
          </p:cNvSpPr>
          <p:nvPr>
            <p:ph type="title"/>
          </p:nvPr>
        </p:nvSpPr>
        <p:spPr>
          <a:xfrm>
            <a:off x="5027815"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sp>
        <p:nvSpPr>
          <p:cNvPr id="71" name="Google Shape;71;p9"/>
          <p:cNvSpPr txBox="1">
            <a:spLocks noGrp="1"/>
          </p:cNvSpPr>
          <p:nvPr>
            <p:ph type="subTitle" idx="2"/>
          </p:nvPr>
        </p:nvSpPr>
        <p:spPr>
          <a:xfrm>
            <a:off x="7977324"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2" name="Google Shape;72;p9"/>
          <p:cNvSpPr txBox="1">
            <a:spLocks noGrp="1"/>
          </p:cNvSpPr>
          <p:nvPr>
            <p:ph type="title" idx="3"/>
          </p:nvPr>
        </p:nvSpPr>
        <p:spPr>
          <a:xfrm>
            <a:off x="7977328"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73" name="Google Shape;73;p9"/>
          <p:cNvCxnSpPr/>
          <p:nvPr/>
        </p:nvCxnSpPr>
        <p:spPr>
          <a:xfrm>
            <a:off x="-140967" y="3433520"/>
            <a:ext cx="12693200" cy="0"/>
          </a:xfrm>
          <a:prstGeom prst="straightConnector1">
            <a:avLst/>
          </a:prstGeom>
          <a:noFill/>
          <a:ln w="9525" cap="flat" cmpd="sng">
            <a:solidFill>
              <a:schemeClr val="dk2"/>
            </a:solidFill>
            <a:prstDash val="dash"/>
            <a:round/>
            <a:headEnd type="none" w="med" len="med"/>
            <a:tailEnd type="none" w="med" len="med"/>
          </a:ln>
        </p:spPr>
      </p:cxnSp>
      <p:sp>
        <p:nvSpPr>
          <p:cNvPr id="74" name="Google Shape;74;p9"/>
          <p:cNvSpPr txBox="1">
            <a:spLocks noGrp="1"/>
          </p:cNvSpPr>
          <p:nvPr>
            <p:ph type="subTitle" idx="4"/>
          </p:nvPr>
        </p:nvSpPr>
        <p:spPr>
          <a:xfrm>
            <a:off x="2078315" y="4398100"/>
            <a:ext cx="2136400" cy="1232800"/>
          </a:xfrm>
          <a:prstGeom prst="rect">
            <a:avLst/>
          </a:prstGeom>
        </p:spPr>
        <p:txBody>
          <a:bodyPr spcFirstLastPara="1" wrap="square" lIns="91425" tIns="91425" rIns="91425" bIns="91425" anchor="t" anchorCtr="0">
            <a:noAutofit/>
          </a:bodyPr>
          <a:lstStyle>
            <a:lvl1pPr lvl="0" algn="ctr" rtl="0">
              <a:lnSpc>
                <a:spcPct val="100000"/>
              </a:lnSpc>
              <a:spcBef>
                <a:spcPct val="0"/>
              </a:spcBef>
              <a:spcAft>
                <a:spcPct val="0"/>
              </a:spcAft>
              <a:buClr>
                <a:schemeClr val="dk1"/>
              </a:buClr>
              <a:buSzPts val="1100"/>
              <a:buNone/>
              <a:defRPr sz="1467">
                <a:solidFill>
                  <a:schemeClr val="dk1"/>
                </a:solidFill>
              </a:defRPr>
            </a:lvl1pPr>
            <a:lvl2pPr lvl="1" rtl="0">
              <a:lnSpc>
                <a:spcPct val="100000"/>
              </a:lnSpc>
              <a:spcBef>
                <a:spcPct val="0"/>
              </a:spcBef>
              <a:spcAft>
                <a:spcPct val="0"/>
              </a:spcAft>
              <a:buClr>
                <a:schemeClr val="dk1"/>
              </a:buClr>
              <a:buSzPts val="1100"/>
              <a:buNone/>
              <a:defRPr sz="1467">
                <a:solidFill>
                  <a:schemeClr val="dk1"/>
                </a:solidFill>
              </a:defRPr>
            </a:lvl2pPr>
            <a:lvl3pPr lvl="2" rtl="0">
              <a:lnSpc>
                <a:spcPct val="100000"/>
              </a:lnSpc>
              <a:spcBef>
                <a:spcPct val="0"/>
              </a:spcBef>
              <a:spcAft>
                <a:spcPct val="0"/>
              </a:spcAft>
              <a:buClr>
                <a:schemeClr val="dk1"/>
              </a:buClr>
              <a:buSzPts val="1100"/>
              <a:buNone/>
              <a:defRPr sz="1467">
                <a:solidFill>
                  <a:schemeClr val="dk1"/>
                </a:solidFill>
              </a:defRPr>
            </a:lvl3pPr>
            <a:lvl4pPr lvl="3" rtl="0">
              <a:lnSpc>
                <a:spcPct val="100000"/>
              </a:lnSpc>
              <a:spcBef>
                <a:spcPct val="0"/>
              </a:spcBef>
              <a:spcAft>
                <a:spcPct val="0"/>
              </a:spcAft>
              <a:buClr>
                <a:schemeClr val="dk1"/>
              </a:buClr>
              <a:buSzPts val="1100"/>
              <a:buNone/>
              <a:defRPr sz="1467">
                <a:solidFill>
                  <a:schemeClr val="dk1"/>
                </a:solidFill>
              </a:defRPr>
            </a:lvl4pPr>
            <a:lvl5pPr lvl="4" rtl="0">
              <a:lnSpc>
                <a:spcPct val="100000"/>
              </a:lnSpc>
              <a:spcBef>
                <a:spcPct val="0"/>
              </a:spcBef>
              <a:spcAft>
                <a:spcPct val="0"/>
              </a:spcAft>
              <a:buClr>
                <a:schemeClr val="dk1"/>
              </a:buClr>
              <a:buSzPts val="1100"/>
              <a:buNone/>
              <a:defRPr sz="1467">
                <a:solidFill>
                  <a:schemeClr val="dk1"/>
                </a:solidFill>
              </a:defRPr>
            </a:lvl5pPr>
            <a:lvl6pPr lvl="5" rtl="0">
              <a:lnSpc>
                <a:spcPct val="100000"/>
              </a:lnSpc>
              <a:spcBef>
                <a:spcPct val="0"/>
              </a:spcBef>
              <a:spcAft>
                <a:spcPct val="0"/>
              </a:spcAft>
              <a:buClr>
                <a:schemeClr val="dk1"/>
              </a:buClr>
              <a:buSzPts val="1100"/>
              <a:buNone/>
              <a:defRPr sz="1467">
                <a:solidFill>
                  <a:schemeClr val="dk1"/>
                </a:solidFill>
              </a:defRPr>
            </a:lvl6pPr>
            <a:lvl7pPr lvl="6" rtl="0">
              <a:lnSpc>
                <a:spcPct val="100000"/>
              </a:lnSpc>
              <a:spcBef>
                <a:spcPct val="0"/>
              </a:spcBef>
              <a:spcAft>
                <a:spcPct val="0"/>
              </a:spcAft>
              <a:buClr>
                <a:schemeClr val="dk1"/>
              </a:buClr>
              <a:buSzPts val="1100"/>
              <a:buNone/>
              <a:defRPr sz="1467">
                <a:solidFill>
                  <a:schemeClr val="dk1"/>
                </a:solidFill>
              </a:defRPr>
            </a:lvl7pPr>
            <a:lvl8pPr lvl="7" rtl="0">
              <a:lnSpc>
                <a:spcPct val="100000"/>
              </a:lnSpc>
              <a:spcBef>
                <a:spcPct val="0"/>
              </a:spcBef>
              <a:spcAft>
                <a:spcPct val="0"/>
              </a:spcAft>
              <a:buClr>
                <a:schemeClr val="dk1"/>
              </a:buClr>
              <a:buSzPts val="1100"/>
              <a:buNone/>
              <a:defRPr sz="1467">
                <a:solidFill>
                  <a:schemeClr val="dk1"/>
                </a:solidFill>
              </a:defRPr>
            </a:lvl8pPr>
            <a:lvl9pPr lvl="8" rtl="0">
              <a:lnSpc>
                <a:spcPct val="100000"/>
              </a:lnSpc>
              <a:spcBef>
                <a:spcPct val="0"/>
              </a:spcBef>
              <a:spcAft>
                <a:spcPct val="0"/>
              </a:spcAft>
              <a:buClr>
                <a:schemeClr val="dk1"/>
              </a:buClr>
              <a:buSzPts val="1100"/>
              <a:buNone/>
              <a:defRPr sz="1467">
                <a:solidFill>
                  <a:schemeClr val="dk1"/>
                </a:solidFill>
              </a:defRPr>
            </a:lvl9pPr>
          </a:lstStyle>
          <a:p>
            <a:endParaRPr/>
          </a:p>
        </p:txBody>
      </p:sp>
      <p:sp>
        <p:nvSpPr>
          <p:cNvPr id="75" name="Google Shape;75;p9"/>
          <p:cNvSpPr txBox="1">
            <a:spLocks noGrp="1"/>
          </p:cNvSpPr>
          <p:nvPr>
            <p:ph type="title" idx="5"/>
          </p:nvPr>
        </p:nvSpPr>
        <p:spPr>
          <a:xfrm>
            <a:off x="2078300" y="3978633"/>
            <a:ext cx="2136400" cy="7032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1400"/>
              <a:buNone/>
              <a:defRPr sz="1867">
                <a:solidFill>
                  <a:schemeClr val="dk2"/>
                </a:solidFill>
              </a:defRPr>
            </a:lvl1pPr>
            <a:lvl2pPr lvl="1" algn="ctr" rtl="0">
              <a:spcBef>
                <a:spcPct val="0"/>
              </a:spcBef>
              <a:spcAft>
                <a:spcPct val="0"/>
              </a:spcAft>
              <a:buClr>
                <a:schemeClr val="dk2"/>
              </a:buClr>
              <a:buSzPts val="1400"/>
              <a:buNone/>
              <a:defRPr sz="1867">
                <a:solidFill>
                  <a:schemeClr val="dk2"/>
                </a:solidFill>
              </a:defRPr>
            </a:lvl2pPr>
            <a:lvl3pPr lvl="2" algn="ctr" rtl="0">
              <a:spcBef>
                <a:spcPct val="0"/>
              </a:spcBef>
              <a:spcAft>
                <a:spcPct val="0"/>
              </a:spcAft>
              <a:buClr>
                <a:schemeClr val="dk2"/>
              </a:buClr>
              <a:buSzPts val="1400"/>
              <a:buNone/>
              <a:defRPr sz="1867">
                <a:solidFill>
                  <a:schemeClr val="dk2"/>
                </a:solidFill>
              </a:defRPr>
            </a:lvl3pPr>
            <a:lvl4pPr lvl="3" algn="ctr" rtl="0">
              <a:spcBef>
                <a:spcPct val="0"/>
              </a:spcBef>
              <a:spcAft>
                <a:spcPct val="0"/>
              </a:spcAft>
              <a:buClr>
                <a:schemeClr val="dk2"/>
              </a:buClr>
              <a:buSzPts val="1400"/>
              <a:buNone/>
              <a:defRPr sz="1867">
                <a:solidFill>
                  <a:schemeClr val="dk2"/>
                </a:solidFill>
              </a:defRPr>
            </a:lvl4pPr>
            <a:lvl5pPr lvl="4" algn="ctr" rtl="0">
              <a:spcBef>
                <a:spcPct val="0"/>
              </a:spcBef>
              <a:spcAft>
                <a:spcPct val="0"/>
              </a:spcAft>
              <a:buClr>
                <a:schemeClr val="dk2"/>
              </a:buClr>
              <a:buSzPts val="1400"/>
              <a:buNone/>
              <a:defRPr sz="1867">
                <a:solidFill>
                  <a:schemeClr val="dk2"/>
                </a:solidFill>
              </a:defRPr>
            </a:lvl5pPr>
            <a:lvl6pPr lvl="5" algn="ctr" rtl="0">
              <a:spcBef>
                <a:spcPct val="0"/>
              </a:spcBef>
              <a:spcAft>
                <a:spcPct val="0"/>
              </a:spcAft>
              <a:buClr>
                <a:schemeClr val="dk2"/>
              </a:buClr>
              <a:buSzPts val="1400"/>
              <a:buNone/>
              <a:defRPr sz="1867">
                <a:solidFill>
                  <a:schemeClr val="dk2"/>
                </a:solidFill>
              </a:defRPr>
            </a:lvl6pPr>
            <a:lvl7pPr lvl="6" algn="ctr" rtl="0">
              <a:spcBef>
                <a:spcPct val="0"/>
              </a:spcBef>
              <a:spcAft>
                <a:spcPct val="0"/>
              </a:spcAft>
              <a:buClr>
                <a:schemeClr val="dk2"/>
              </a:buClr>
              <a:buSzPts val="1400"/>
              <a:buNone/>
              <a:defRPr sz="1867">
                <a:solidFill>
                  <a:schemeClr val="dk2"/>
                </a:solidFill>
              </a:defRPr>
            </a:lvl7pPr>
            <a:lvl8pPr lvl="7" algn="ctr" rtl="0">
              <a:spcBef>
                <a:spcPct val="0"/>
              </a:spcBef>
              <a:spcAft>
                <a:spcPct val="0"/>
              </a:spcAft>
              <a:buClr>
                <a:schemeClr val="dk2"/>
              </a:buClr>
              <a:buSzPts val="1400"/>
              <a:buNone/>
              <a:defRPr sz="1867">
                <a:solidFill>
                  <a:schemeClr val="dk2"/>
                </a:solidFill>
              </a:defRPr>
            </a:lvl8pPr>
            <a:lvl9pPr lvl="8" algn="ctr" rtl="0">
              <a:spcBef>
                <a:spcPct val="0"/>
              </a:spcBef>
              <a:spcAft>
                <a:spcPct val="0"/>
              </a:spcAft>
              <a:buClr>
                <a:schemeClr val="dk2"/>
              </a:buClr>
              <a:buSzPts val="1400"/>
              <a:buNone/>
              <a:defRPr sz="1867">
                <a:solidFill>
                  <a:schemeClr val="dk2"/>
                </a:solidFill>
              </a:defRPr>
            </a:lvl9pPr>
          </a:lstStyle>
          <a:p>
            <a:endParaRPr/>
          </a:p>
        </p:txBody>
      </p:sp>
      <p:cxnSp>
        <p:nvCxnSpPr>
          <p:cNvPr id="76" name="Google Shape;76;p9"/>
          <p:cNvCxnSpPr/>
          <p:nvPr/>
        </p:nvCxnSpPr>
        <p:spPr>
          <a:xfrm>
            <a:off x="-53967" y="6502587"/>
            <a:ext cx="12693200" cy="0"/>
          </a:xfrm>
          <a:prstGeom prst="straightConnector1">
            <a:avLst/>
          </a:prstGeom>
          <a:noFill/>
          <a:ln w="9525" cap="flat" cmpd="sng">
            <a:solidFill>
              <a:schemeClr val="dk2"/>
            </a:solidFill>
            <a:prstDash val="dash"/>
            <a:round/>
            <a:headEnd type="none" w="med" len="med"/>
            <a:tailEnd type="none" w="med" len="med"/>
          </a:ln>
        </p:spPr>
      </p:cxnSp>
      <p:sp>
        <p:nvSpPr>
          <p:cNvPr id="77" name="Google Shape;77;p9"/>
          <p:cNvSpPr txBox="1">
            <a:spLocks noGrp="1"/>
          </p:cNvSpPr>
          <p:nvPr>
            <p:ph type="title" idx="6"/>
          </p:nvPr>
        </p:nvSpPr>
        <p:spPr>
          <a:xfrm>
            <a:off x="3028800" y="767200"/>
            <a:ext cx="61344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spTree>
    <p:extLst>
      <p:ext uri="{BB962C8B-B14F-4D97-AF65-F5344CB8AC3E}">
        <p14:creationId xmlns:p14="http://schemas.microsoft.com/office/powerpoint/2010/main" val="338530082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DESIGN 1">
  <p:cSld name="TITLE + DESIGN 1">
    <p:bg>
      <p:bgPr>
        <a:solidFill>
          <a:schemeClr val="accent1"/>
        </a:solidFill>
        <a:effectLst/>
      </p:bgPr>
    </p:bg>
    <p:spTree>
      <p:nvGrpSpPr>
        <p:cNvPr id="1" name="Shape 78"/>
        <p:cNvGrpSpPr/>
        <p:nvPr/>
      </p:nvGrpSpPr>
      <p:grpSpPr>
        <a:xfrm>
          <a:off x="0" y="0"/>
          <a:ext cx="0" cy="0"/>
          <a:chOff x="0" y="0"/>
          <a:chExt cx="0" cy="0"/>
        </a:xfrm>
      </p:grpSpPr>
      <p:pic>
        <p:nvPicPr>
          <p:cNvPr id="79" name="Google Shape;79;p10"/>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80" name="Google Shape;80;p10"/>
          <p:cNvSpPr txBox="1">
            <a:spLocks noGrp="1"/>
          </p:cNvSpPr>
          <p:nvPr>
            <p:ph type="title"/>
          </p:nvPr>
        </p:nvSpPr>
        <p:spPr>
          <a:xfrm>
            <a:off x="1195067" y="767200"/>
            <a:ext cx="9665600" cy="1122400"/>
          </a:xfrm>
          <a:prstGeom prst="rect">
            <a:avLst/>
          </a:prstGeom>
        </p:spPr>
        <p:txBody>
          <a:bodyPr spcFirstLastPara="1" wrap="square" lIns="91425" tIns="91425" rIns="91425" bIns="91425" anchor="t" anchorCtr="0">
            <a:noAutofit/>
          </a:bodyPr>
          <a:lstStyle>
            <a:lvl1pPr lvl="0" algn="ctr" rtl="0">
              <a:spcBef>
                <a:spcPct val="0"/>
              </a:spcBef>
              <a:spcAft>
                <a:spcPct val="0"/>
              </a:spcAft>
              <a:buClr>
                <a:schemeClr val="dk2"/>
              </a:buClr>
              <a:buSzPts val="3600"/>
              <a:buNone/>
              <a:defRPr sz="4800">
                <a:solidFill>
                  <a:schemeClr val="dk2"/>
                </a:solidFill>
              </a:defRPr>
            </a:lvl1pPr>
            <a:lvl2pPr lvl="1" algn="ctr" rtl="0">
              <a:spcBef>
                <a:spcPct val="0"/>
              </a:spcBef>
              <a:spcAft>
                <a:spcPct val="0"/>
              </a:spcAft>
              <a:buClr>
                <a:schemeClr val="dk2"/>
              </a:buClr>
              <a:buSzPts val="3600"/>
              <a:buNone/>
              <a:defRPr sz="4800">
                <a:solidFill>
                  <a:schemeClr val="dk2"/>
                </a:solidFill>
              </a:defRPr>
            </a:lvl2pPr>
            <a:lvl3pPr lvl="2" algn="ctr" rtl="0">
              <a:spcBef>
                <a:spcPct val="0"/>
              </a:spcBef>
              <a:spcAft>
                <a:spcPct val="0"/>
              </a:spcAft>
              <a:buClr>
                <a:schemeClr val="dk2"/>
              </a:buClr>
              <a:buSzPts val="3600"/>
              <a:buNone/>
              <a:defRPr sz="4800">
                <a:solidFill>
                  <a:schemeClr val="dk2"/>
                </a:solidFill>
              </a:defRPr>
            </a:lvl3pPr>
            <a:lvl4pPr lvl="3" algn="ctr" rtl="0">
              <a:spcBef>
                <a:spcPct val="0"/>
              </a:spcBef>
              <a:spcAft>
                <a:spcPct val="0"/>
              </a:spcAft>
              <a:buClr>
                <a:schemeClr val="dk2"/>
              </a:buClr>
              <a:buSzPts val="3600"/>
              <a:buNone/>
              <a:defRPr sz="4800">
                <a:solidFill>
                  <a:schemeClr val="dk2"/>
                </a:solidFill>
              </a:defRPr>
            </a:lvl4pPr>
            <a:lvl5pPr lvl="4" algn="ctr" rtl="0">
              <a:spcBef>
                <a:spcPct val="0"/>
              </a:spcBef>
              <a:spcAft>
                <a:spcPct val="0"/>
              </a:spcAft>
              <a:buClr>
                <a:schemeClr val="dk2"/>
              </a:buClr>
              <a:buSzPts val="3600"/>
              <a:buNone/>
              <a:defRPr sz="4800">
                <a:solidFill>
                  <a:schemeClr val="dk2"/>
                </a:solidFill>
              </a:defRPr>
            </a:lvl5pPr>
            <a:lvl6pPr lvl="5" algn="ctr" rtl="0">
              <a:spcBef>
                <a:spcPct val="0"/>
              </a:spcBef>
              <a:spcAft>
                <a:spcPct val="0"/>
              </a:spcAft>
              <a:buClr>
                <a:schemeClr val="dk2"/>
              </a:buClr>
              <a:buSzPts val="3600"/>
              <a:buNone/>
              <a:defRPr sz="4800">
                <a:solidFill>
                  <a:schemeClr val="dk2"/>
                </a:solidFill>
              </a:defRPr>
            </a:lvl6pPr>
            <a:lvl7pPr lvl="6" algn="ctr" rtl="0">
              <a:spcBef>
                <a:spcPct val="0"/>
              </a:spcBef>
              <a:spcAft>
                <a:spcPct val="0"/>
              </a:spcAft>
              <a:buClr>
                <a:schemeClr val="dk2"/>
              </a:buClr>
              <a:buSzPts val="3600"/>
              <a:buNone/>
              <a:defRPr sz="4800">
                <a:solidFill>
                  <a:schemeClr val="dk2"/>
                </a:solidFill>
              </a:defRPr>
            </a:lvl7pPr>
            <a:lvl8pPr lvl="7" algn="ctr" rtl="0">
              <a:spcBef>
                <a:spcPct val="0"/>
              </a:spcBef>
              <a:spcAft>
                <a:spcPct val="0"/>
              </a:spcAft>
              <a:buClr>
                <a:schemeClr val="dk2"/>
              </a:buClr>
              <a:buSzPts val="3600"/>
              <a:buNone/>
              <a:defRPr sz="4800">
                <a:solidFill>
                  <a:schemeClr val="dk2"/>
                </a:solidFill>
              </a:defRPr>
            </a:lvl8pPr>
            <a:lvl9pPr lvl="8" algn="ctr" rtl="0">
              <a:spcBef>
                <a:spcPct val="0"/>
              </a:spcBef>
              <a:spcAft>
                <a:spcPct val="0"/>
              </a:spcAft>
              <a:buClr>
                <a:schemeClr val="dk2"/>
              </a:buClr>
              <a:buSzPts val="3600"/>
              <a:buNone/>
              <a:defRPr sz="4800">
                <a:solidFill>
                  <a:schemeClr val="dk2"/>
                </a:solidFill>
              </a:defRPr>
            </a:lvl9pPr>
          </a:lstStyle>
          <a:p>
            <a:endParaRPr/>
          </a:p>
        </p:txBody>
      </p:sp>
      <p:cxnSp>
        <p:nvCxnSpPr>
          <p:cNvPr id="81" name="Google Shape;81;p10"/>
          <p:cNvCxnSpPr/>
          <p:nvPr/>
        </p:nvCxnSpPr>
        <p:spPr>
          <a:xfrm>
            <a:off x="-250600" y="594687"/>
            <a:ext cx="12693200" cy="0"/>
          </a:xfrm>
          <a:prstGeom prst="straightConnector1">
            <a:avLst/>
          </a:prstGeom>
          <a:noFill/>
          <a:ln w="9525" cap="flat" cmpd="sng">
            <a:solidFill>
              <a:schemeClr val="dk2"/>
            </a:solidFill>
            <a:prstDash val="dash"/>
            <a:round/>
            <a:headEnd type="none" w="med" len="med"/>
            <a:tailEnd type="none" w="med" len="med"/>
          </a:ln>
        </p:spPr>
      </p:cxnSp>
      <p:cxnSp>
        <p:nvCxnSpPr>
          <p:cNvPr id="82" name="Google Shape;82;p10"/>
          <p:cNvCxnSpPr/>
          <p:nvPr/>
        </p:nvCxnSpPr>
        <p:spPr>
          <a:xfrm>
            <a:off x="-169333" y="1832800"/>
            <a:ext cx="12693200" cy="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296621645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DESIGN 2">
  <p:cSld name="TITLE + DESIGN 2">
    <p:bg>
      <p:bgPr>
        <a:solidFill>
          <a:schemeClr val="accent5"/>
        </a:solidFill>
        <a:effectLst/>
      </p:bgPr>
    </p:bg>
    <p:spTree>
      <p:nvGrpSpPr>
        <p:cNvPr id="1" name="Shape 83"/>
        <p:cNvGrpSpPr/>
        <p:nvPr/>
      </p:nvGrpSpPr>
      <p:grpSpPr>
        <a:xfrm>
          <a:off x="0" y="0"/>
          <a:ext cx="0" cy="0"/>
          <a:chOff x="0" y="0"/>
          <a:chExt cx="0" cy="0"/>
        </a:xfrm>
      </p:grpSpPr>
      <p:pic>
        <p:nvPicPr>
          <p:cNvPr id="84" name="Google Shape;84;p11"/>
          <p:cNvPicPr preferRelativeResize="0"/>
          <p:nvPr/>
        </p:nvPicPr>
        <p:blipFill>
          <a:blip r:embed="rId2">
            <a:alphaModFix amt="21000"/>
            <a:extLst>
              <a:ext uri="{28A0092B-C50C-407E-A947-70E740481C1C}">
                <a14:useLocalDpi xmlns:a14="http://schemas.microsoft.com/office/drawing/2010/main"/>
              </a:ext>
            </a:extLst>
          </a:blip>
          <a:srcRect t="18615" b="31504"/>
          <a:stretch>
            <a:fillRect/>
          </a:stretch>
        </p:blipFill>
        <p:spPr>
          <a:xfrm>
            <a:off x="-140967" y="-1"/>
            <a:ext cx="12473936" cy="6858001"/>
          </a:xfrm>
          <a:prstGeom prst="rect">
            <a:avLst/>
          </a:prstGeom>
          <a:noFill/>
          <a:ln>
            <a:noFill/>
          </a:ln>
        </p:spPr>
      </p:pic>
      <p:sp>
        <p:nvSpPr>
          <p:cNvPr id="85" name="Google Shape;85;p11"/>
          <p:cNvSpPr txBox="1">
            <a:spLocks noGrp="1"/>
          </p:cNvSpPr>
          <p:nvPr>
            <p:ph type="title"/>
          </p:nvPr>
        </p:nvSpPr>
        <p:spPr>
          <a:xfrm>
            <a:off x="1195067" y="767200"/>
            <a:ext cx="2950000" cy="1122400"/>
          </a:xfrm>
          <a:prstGeom prst="rect">
            <a:avLst/>
          </a:prstGeom>
        </p:spPr>
        <p:txBody>
          <a:bodyPr spcFirstLastPara="1" wrap="square" lIns="91425" tIns="91425" rIns="91425" bIns="91425" anchor="t" anchorCtr="0">
            <a:noAutofit/>
          </a:bodyPr>
          <a:lstStyle>
            <a:lvl1pPr lvl="0" rtl="0">
              <a:spcBef>
                <a:spcPct val="0"/>
              </a:spcBef>
              <a:spcAft>
                <a:spcPct val="0"/>
              </a:spcAft>
              <a:buClr>
                <a:schemeClr val="dk2"/>
              </a:buClr>
              <a:buSzPts val="3600"/>
              <a:buNone/>
              <a:defRPr sz="4800">
                <a:solidFill>
                  <a:schemeClr val="dk2"/>
                </a:solidFill>
              </a:defRPr>
            </a:lvl1pPr>
            <a:lvl2pPr lvl="1" rtl="0">
              <a:spcBef>
                <a:spcPct val="0"/>
              </a:spcBef>
              <a:spcAft>
                <a:spcPct val="0"/>
              </a:spcAft>
              <a:buClr>
                <a:schemeClr val="dk2"/>
              </a:buClr>
              <a:buSzPts val="3600"/>
              <a:buNone/>
              <a:defRPr sz="4800">
                <a:solidFill>
                  <a:schemeClr val="dk2"/>
                </a:solidFill>
              </a:defRPr>
            </a:lvl2pPr>
            <a:lvl3pPr lvl="2" rtl="0">
              <a:spcBef>
                <a:spcPct val="0"/>
              </a:spcBef>
              <a:spcAft>
                <a:spcPct val="0"/>
              </a:spcAft>
              <a:buClr>
                <a:schemeClr val="dk2"/>
              </a:buClr>
              <a:buSzPts val="3600"/>
              <a:buNone/>
              <a:defRPr sz="4800">
                <a:solidFill>
                  <a:schemeClr val="dk2"/>
                </a:solidFill>
              </a:defRPr>
            </a:lvl3pPr>
            <a:lvl4pPr lvl="3" rtl="0">
              <a:spcBef>
                <a:spcPct val="0"/>
              </a:spcBef>
              <a:spcAft>
                <a:spcPct val="0"/>
              </a:spcAft>
              <a:buClr>
                <a:schemeClr val="dk2"/>
              </a:buClr>
              <a:buSzPts val="3600"/>
              <a:buNone/>
              <a:defRPr sz="4800">
                <a:solidFill>
                  <a:schemeClr val="dk2"/>
                </a:solidFill>
              </a:defRPr>
            </a:lvl4pPr>
            <a:lvl5pPr lvl="4" rtl="0">
              <a:spcBef>
                <a:spcPct val="0"/>
              </a:spcBef>
              <a:spcAft>
                <a:spcPct val="0"/>
              </a:spcAft>
              <a:buClr>
                <a:schemeClr val="dk2"/>
              </a:buClr>
              <a:buSzPts val="3600"/>
              <a:buNone/>
              <a:defRPr sz="4800">
                <a:solidFill>
                  <a:schemeClr val="dk2"/>
                </a:solidFill>
              </a:defRPr>
            </a:lvl5pPr>
            <a:lvl6pPr lvl="5" rtl="0">
              <a:spcBef>
                <a:spcPct val="0"/>
              </a:spcBef>
              <a:spcAft>
                <a:spcPct val="0"/>
              </a:spcAft>
              <a:buClr>
                <a:schemeClr val="dk2"/>
              </a:buClr>
              <a:buSzPts val="3600"/>
              <a:buNone/>
              <a:defRPr sz="4800">
                <a:solidFill>
                  <a:schemeClr val="dk2"/>
                </a:solidFill>
              </a:defRPr>
            </a:lvl6pPr>
            <a:lvl7pPr lvl="6" rtl="0">
              <a:spcBef>
                <a:spcPct val="0"/>
              </a:spcBef>
              <a:spcAft>
                <a:spcPct val="0"/>
              </a:spcAft>
              <a:buClr>
                <a:schemeClr val="dk2"/>
              </a:buClr>
              <a:buSzPts val="3600"/>
              <a:buNone/>
              <a:defRPr sz="4800">
                <a:solidFill>
                  <a:schemeClr val="dk2"/>
                </a:solidFill>
              </a:defRPr>
            </a:lvl7pPr>
            <a:lvl8pPr lvl="7" rtl="0">
              <a:spcBef>
                <a:spcPct val="0"/>
              </a:spcBef>
              <a:spcAft>
                <a:spcPct val="0"/>
              </a:spcAft>
              <a:buClr>
                <a:schemeClr val="dk2"/>
              </a:buClr>
              <a:buSzPts val="3600"/>
              <a:buNone/>
              <a:defRPr sz="4800">
                <a:solidFill>
                  <a:schemeClr val="dk2"/>
                </a:solidFill>
              </a:defRPr>
            </a:lvl8pPr>
            <a:lvl9pPr lvl="8" rtl="0">
              <a:spcBef>
                <a:spcPct val="0"/>
              </a:spcBef>
              <a:spcAft>
                <a:spcPct val="0"/>
              </a:spcAft>
              <a:buClr>
                <a:schemeClr val="dk2"/>
              </a:buClr>
              <a:buSzPts val="3600"/>
              <a:buNone/>
              <a:defRPr sz="4800">
                <a:solidFill>
                  <a:schemeClr val="dk2"/>
                </a:solidFill>
              </a:defRPr>
            </a:lvl9pPr>
          </a:lstStyle>
          <a:p>
            <a:endParaRPr/>
          </a:p>
        </p:txBody>
      </p:sp>
      <p:cxnSp>
        <p:nvCxnSpPr>
          <p:cNvPr id="86" name="Google Shape;86;p11"/>
          <p:cNvCxnSpPr/>
          <p:nvPr/>
        </p:nvCxnSpPr>
        <p:spPr>
          <a:xfrm rot="10800000" flipH="1">
            <a:off x="841000" y="-46533"/>
            <a:ext cx="0" cy="6913200"/>
          </a:xfrm>
          <a:prstGeom prst="straightConnector1">
            <a:avLst/>
          </a:prstGeom>
          <a:noFill/>
          <a:ln w="9525" cap="flat" cmpd="sng">
            <a:solidFill>
              <a:schemeClr val="dk2"/>
            </a:solidFill>
            <a:prstDash val="dash"/>
            <a:round/>
            <a:headEnd type="none" w="med" len="med"/>
            <a:tailEnd type="none" w="med" len="med"/>
          </a:ln>
        </p:spPr>
      </p:cxnSp>
      <p:cxnSp>
        <p:nvCxnSpPr>
          <p:cNvPr id="87" name="Google Shape;87;p11"/>
          <p:cNvCxnSpPr/>
          <p:nvPr/>
        </p:nvCxnSpPr>
        <p:spPr>
          <a:xfrm rot="10800000" flipH="1">
            <a:off x="4361000" y="-46533"/>
            <a:ext cx="0" cy="6913200"/>
          </a:xfrm>
          <a:prstGeom prst="straightConnector1">
            <a:avLst/>
          </a:prstGeom>
          <a:noFill/>
          <a:ln w="9525"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70770341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Autofit/>
          </a:bodyPr>
          <a:lstStyle>
            <a:lvl1pPr lvl="0">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1pPr>
            <a:lvl2pPr lvl="1">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2pPr>
            <a:lvl3pPr lvl="2">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3pPr>
            <a:lvl4pPr lvl="3">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4pPr>
            <a:lvl5pPr lvl="4">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5pPr>
            <a:lvl6pPr lvl="5">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6pPr>
            <a:lvl7pPr lvl="6">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7pPr>
            <a:lvl8pPr lvl="7">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8pPr>
            <a:lvl9pPr lvl="8">
              <a:spcBef>
                <a:spcPct val="0"/>
              </a:spcBef>
              <a:spcAft>
                <a:spcPct val="0"/>
              </a:spcAft>
              <a:buClr>
                <a:schemeClr val="dk1"/>
              </a:buClr>
              <a:buSzPts val="2800"/>
              <a:buFont typeface="Anton"/>
              <a:buNone/>
              <a:defRPr sz="2800">
                <a:solidFill>
                  <a:schemeClr val="dk1"/>
                </a:solidFill>
                <a:latin typeface="Anton"/>
                <a:ea typeface="Anton"/>
                <a:cs typeface="Anton"/>
                <a:sym typeface="Anton"/>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ct val="0"/>
              </a:spcBef>
              <a:spcAft>
                <a:spcPct val="0"/>
              </a:spcAft>
              <a:buClr>
                <a:schemeClr val="dk1"/>
              </a:buClr>
              <a:buSzPts val="1800"/>
              <a:buFont typeface="Space Mono"/>
              <a:buChar char="●"/>
              <a:defRPr sz="1800">
                <a:solidFill>
                  <a:schemeClr val="dk1"/>
                </a:solidFill>
                <a:latin typeface="Space Mono"/>
                <a:ea typeface="Space Mono"/>
                <a:cs typeface="Space Mono"/>
                <a:sym typeface="Space Mono"/>
              </a:defRPr>
            </a:lvl1pPr>
            <a:lvl2pPr marL="914400" lvl="1"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2pPr>
            <a:lvl3pPr marL="1371600" lvl="2"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3pPr>
            <a:lvl4pPr marL="1828800" lvl="3"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4pPr>
            <a:lvl5pPr marL="2286000" lvl="4"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5pPr>
            <a:lvl6pPr marL="2743200" lvl="5"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6pPr>
            <a:lvl7pPr marL="3200400" lvl="6"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7pPr>
            <a:lvl8pPr marL="3657600" lvl="7" indent="-317500">
              <a:lnSpc>
                <a:spcPct val="115000"/>
              </a:lnSpc>
              <a:spcBef>
                <a:spcPts val="1600"/>
              </a:spcBef>
              <a:spcAft>
                <a:spcPct val="0"/>
              </a:spcAft>
              <a:buClr>
                <a:schemeClr val="dk1"/>
              </a:buClr>
              <a:buSzPts val="1400"/>
              <a:buFont typeface="Space Mono"/>
              <a:buChar char="○"/>
              <a:defRPr>
                <a:solidFill>
                  <a:schemeClr val="dk1"/>
                </a:solidFill>
                <a:latin typeface="Space Mono"/>
                <a:ea typeface="Space Mono"/>
                <a:cs typeface="Space Mono"/>
                <a:sym typeface="Space Mono"/>
              </a:defRPr>
            </a:lvl8pPr>
            <a:lvl9pPr marL="4114800" lvl="8" indent="-317500">
              <a:lnSpc>
                <a:spcPct val="115000"/>
              </a:lnSpc>
              <a:spcBef>
                <a:spcPts val="1600"/>
              </a:spcBef>
              <a:spcAft>
                <a:spcPts val="1600"/>
              </a:spcAft>
              <a:buClr>
                <a:schemeClr val="dk1"/>
              </a:buClr>
              <a:buSzPts val="1400"/>
              <a:buFont typeface="Space Mono"/>
              <a:buChar char="■"/>
              <a:defRPr>
                <a:solidFill>
                  <a:schemeClr val="dk1"/>
                </a:solidFill>
                <a:latin typeface="Space Mono"/>
                <a:ea typeface="Space Mono"/>
                <a:cs typeface="Space Mono"/>
                <a:sym typeface="Space Mono"/>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 smtClean="0"/>
              <a:t>‹#›</a:t>
            </a:fld>
            <a:endParaRPr lang="en"/>
          </a:p>
        </p:txBody>
      </p:sp>
    </p:spTree>
    <p:extLst>
      <p:ext uri="{BB962C8B-B14F-4D97-AF65-F5344CB8AC3E}">
        <p14:creationId xmlns:p14="http://schemas.microsoft.com/office/powerpoint/2010/main" val="2206008262"/>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Lst>
  <p:transition/>
  <p:txStyles>
    <p:title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ct val="0"/>
        </a:spcBef>
        <a:spcAft>
          <a:spcPct val="0"/>
        </a:spcAft>
      </a:defPPr>
      <a:lvl1pPr marR="0" lvl="0"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ct val="0"/>
        </a:spcBef>
        <a:spcAft>
          <a:spcPct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8.png"/><Relationship Id="rId3" Type="http://schemas.openxmlformats.org/officeDocument/2006/relationships/image" Target="../media/image6.png"/><Relationship Id="rId7" Type="http://schemas.microsoft.com/office/2007/relationships/hdphoto" Target="../media/hdphoto4.wdp"/><Relationship Id="rId12" Type="http://schemas.microsoft.com/office/2007/relationships/hdphoto" Target="../media/hdphoto6.wdp"/><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5.png"/><Relationship Id="rId11" Type="http://schemas.openxmlformats.org/officeDocument/2006/relationships/image" Target="../media/image17.png"/><Relationship Id="rId5" Type="http://schemas.microsoft.com/office/2007/relationships/hdphoto" Target="../media/hdphoto3.wdp"/><Relationship Id="rId10" Type="http://schemas.openxmlformats.org/officeDocument/2006/relationships/image" Target="../media/image13.png"/><Relationship Id="rId4" Type="http://schemas.openxmlformats.org/officeDocument/2006/relationships/image" Target="../media/image14.png"/><Relationship Id="rId9" Type="http://schemas.microsoft.com/office/2007/relationships/hdphoto" Target="../media/hdphoto5.wdp"/><Relationship Id="rId14" Type="http://schemas.microsoft.com/office/2007/relationships/hdphoto" Target="../media/hdphoto7.wdp"/></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18.png"/><Relationship Id="rId3" Type="http://schemas.openxmlformats.org/officeDocument/2006/relationships/image" Target="../media/image6.png"/><Relationship Id="rId7" Type="http://schemas.microsoft.com/office/2007/relationships/hdphoto" Target="../media/hdphoto4.wdp"/><Relationship Id="rId12" Type="http://schemas.microsoft.com/office/2007/relationships/hdphoto" Target="../media/hdphoto6.wdp"/><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5.png"/><Relationship Id="rId11" Type="http://schemas.openxmlformats.org/officeDocument/2006/relationships/image" Target="../media/image17.png"/><Relationship Id="rId5" Type="http://schemas.microsoft.com/office/2007/relationships/hdphoto" Target="../media/hdphoto3.wdp"/><Relationship Id="rId10" Type="http://schemas.openxmlformats.org/officeDocument/2006/relationships/image" Target="../media/image13.png"/><Relationship Id="rId4" Type="http://schemas.openxmlformats.org/officeDocument/2006/relationships/image" Target="../media/image14.png"/><Relationship Id="rId9" Type="http://schemas.microsoft.com/office/2007/relationships/hdphoto" Target="../media/hdphoto5.wdp"/><Relationship Id="rId14" Type="http://schemas.microsoft.com/office/2007/relationships/hdphoto" Target="../media/hdphoto7.wdp"/></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17.png"/><Relationship Id="rId3" Type="http://schemas.openxmlformats.org/officeDocument/2006/relationships/image" Target="../media/image6.png"/><Relationship Id="rId7" Type="http://schemas.microsoft.com/office/2007/relationships/hdphoto" Target="../media/hdphoto3.wdp"/><Relationship Id="rId12" Type="http://schemas.openxmlformats.org/officeDocument/2006/relationships/image" Target="../media/image13.png"/><Relationship Id="rId2" Type="http://schemas.openxmlformats.org/officeDocument/2006/relationships/notesSlide" Target="../notesSlides/notesSlide14.xml"/><Relationship Id="rId16" Type="http://schemas.microsoft.com/office/2007/relationships/hdphoto" Target="../media/hdphoto7.wdp"/><Relationship Id="rId1" Type="http://schemas.openxmlformats.org/officeDocument/2006/relationships/slideLayout" Target="../slideLayouts/slideLayout4.xml"/><Relationship Id="rId6" Type="http://schemas.openxmlformats.org/officeDocument/2006/relationships/image" Target="../media/image14.png"/><Relationship Id="rId11" Type="http://schemas.microsoft.com/office/2007/relationships/hdphoto" Target="../media/hdphoto5.wdp"/><Relationship Id="rId5" Type="http://schemas.microsoft.com/office/2007/relationships/hdphoto" Target="../media/hdphoto8.wdp"/><Relationship Id="rId15" Type="http://schemas.openxmlformats.org/officeDocument/2006/relationships/image" Target="../media/image18.png"/><Relationship Id="rId10" Type="http://schemas.openxmlformats.org/officeDocument/2006/relationships/image" Target="../media/image16.png"/><Relationship Id="rId4" Type="http://schemas.openxmlformats.org/officeDocument/2006/relationships/image" Target="../media/image19.png"/><Relationship Id="rId9" Type="http://schemas.microsoft.com/office/2007/relationships/hdphoto" Target="../media/hdphoto4.wdp"/><Relationship Id="rId14" Type="http://schemas.microsoft.com/office/2007/relationships/hdphoto" Target="../media/hdphoto6.wdp"/></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7.png"/><Relationship Id="rId9"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261"/>
        <p:cNvGrpSpPr/>
        <p:nvPr/>
      </p:nvGrpSpPr>
      <p:grpSpPr>
        <a:xfrm>
          <a:off x="0" y="0"/>
          <a:ext cx="0" cy="0"/>
          <a:chOff x="0" y="0"/>
          <a:chExt cx="0" cy="0"/>
        </a:xfrm>
      </p:grpSpPr>
      <p:sp>
        <p:nvSpPr>
          <p:cNvPr id="262" name="Google Shape;262;p40"/>
          <p:cNvSpPr/>
          <p:nvPr/>
        </p:nvSpPr>
        <p:spPr>
          <a:xfrm>
            <a:off x="4994977" y="299491"/>
            <a:ext cx="2358800" cy="2358800"/>
          </a:xfrm>
          <a:prstGeom prst="ellipse">
            <a:avLst/>
          </a:prstGeom>
          <a:solidFill>
            <a:schemeClr val="dk2"/>
          </a:solidFill>
          <a:ln>
            <a:noFill/>
          </a:ln>
        </p:spPr>
        <p:txBody>
          <a:bodyPr spcFirstLastPara="1" wrap="square" lIns="121900" tIns="121900" rIns="121900" bIns="121900" anchor="ctr" anchorCtr="0">
            <a:noAutofit/>
          </a:bodyPr>
          <a:lstStyle/>
          <a:p>
            <a:endParaRPr sz="2400"/>
          </a:p>
        </p:txBody>
      </p:sp>
      <p:sp>
        <p:nvSpPr>
          <p:cNvPr id="263" name="Google Shape;263;p40"/>
          <p:cNvSpPr/>
          <p:nvPr/>
        </p:nvSpPr>
        <p:spPr>
          <a:xfrm>
            <a:off x="5119777" y="424291"/>
            <a:ext cx="2109200" cy="2109200"/>
          </a:xfrm>
          <a:prstGeom prst="ellipse">
            <a:avLst/>
          </a:prstGeom>
          <a:noFill/>
          <a:ln w="9525" cap="flat" cmpd="sng">
            <a:solidFill>
              <a:schemeClr val="accent4"/>
            </a:solidFill>
            <a:prstDash val="dash"/>
            <a:round/>
            <a:headEnd type="none" w="sm" len="sm"/>
            <a:tailEnd type="none" w="sm" len="sm"/>
          </a:ln>
        </p:spPr>
        <p:txBody>
          <a:bodyPr spcFirstLastPara="1" wrap="square" lIns="121900" tIns="121900" rIns="121900" bIns="121900" anchor="ctr" anchorCtr="0">
            <a:noAutofit/>
          </a:bodyPr>
          <a:lstStyle/>
          <a:p>
            <a:endParaRPr sz="2400"/>
          </a:p>
        </p:txBody>
      </p:sp>
      <p:sp>
        <p:nvSpPr>
          <p:cNvPr id="264" name="Google Shape;264;p40"/>
          <p:cNvSpPr txBox="1">
            <a:spLocks noGrp="1"/>
          </p:cNvSpPr>
          <p:nvPr>
            <p:ph type="ctrTitle"/>
          </p:nvPr>
        </p:nvSpPr>
        <p:spPr>
          <a:xfrm>
            <a:off x="358657" y="3214855"/>
            <a:ext cx="11430001" cy="1757200"/>
          </a:xfrm>
          <a:prstGeom prst="rect">
            <a:avLst/>
          </a:prstGeom>
        </p:spPr>
        <p:txBody>
          <a:bodyPr spcFirstLastPara="1" wrap="square" lIns="121900" tIns="121900" rIns="121900" bIns="121900" anchor="b" anchorCtr="0">
            <a:noAutofit/>
          </a:bodyPr>
          <a:lstStyle/>
          <a:p>
            <a:pPr>
              <a:defRPr b="0" i="0"/>
            </a:pPr>
            <a:r>
              <a:rPr lang="1036" sz="5400"/>
              <a:t>Méthode d’échantillonnage pour les évaluations pratiques</a:t>
            </a:r>
            <a:endParaRPr sz="5400"/>
          </a:p>
        </p:txBody>
      </p:sp>
      <p:grpSp>
        <p:nvGrpSpPr>
          <p:cNvPr id="265" name="Google Shape;265;p40"/>
          <p:cNvGrpSpPr/>
          <p:nvPr/>
        </p:nvGrpSpPr>
        <p:grpSpPr>
          <a:xfrm>
            <a:off x="5615502" y="903002"/>
            <a:ext cx="1117732" cy="1151759"/>
            <a:chOff x="-17896149" y="3709300"/>
            <a:chExt cx="305625" cy="305625"/>
          </a:xfrm>
        </p:grpSpPr>
        <p:sp>
          <p:nvSpPr>
            <p:cNvPr id="266" name="Google Shape;266;p40"/>
            <p:cNvSpPr/>
            <p:nvPr/>
          </p:nvSpPr>
          <p:spPr>
            <a:xfrm>
              <a:off x="-17896149" y="3709300"/>
              <a:ext cx="54375" cy="77200"/>
            </a:xfrm>
            <a:custGeom>
              <a:avLst/>
              <a:gdLst/>
              <a:ahLst/>
              <a:cxnLst/>
              <a:rect l="l" t="t" r="r" b="b"/>
              <a:pathLst>
                <a:path w="2175" h="3088" extrusionOk="0">
                  <a:moveTo>
                    <a:pt x="1072" y="0"/>
                  </a:moveTo>
                  <a:cubicBezTo>
                    <a:pt x="473" y="0"/>
                    <a:pt x="1" y="473"/>
                    <a:pt x="1" y="1072"/>
                  </a:cubicBezTo>
                  <a:cubicBezTo>
                    <a:pt x="1" y="1670"/>
                    <a:pt x="473" y="2143"/>
                    <a:pt x="1072" y="2143"/>
                  </a:cubicBezTo>
                  <a:lnTo>
                    <a:pt x="1103" y="2143"/>
                  </a:lnTo>
                  <a:lnTo>
                    <a:pt x="1513" y="3088"/>
                  </a:lnTo>
                  <a:cubicBezTo>
                    <a:pt x="1702" y="3025"/>
                    <a:pt x="1891" y="2930"/>
                    <a:pt x="2080" y="2899"/>
                  </a:cubicBezTo>
                  <a:lnTo>
                    <a:pt x="2175" y="2899"/>
                  </a:lnTo>
                  <a:lnTo>
                    <a:pt x="1765" y="1859"/>
                  </a:lnTo>
                  <a:cubicBezTo>
                    <a:pt x="2017" y="1670"/>
                    <a:pt x="2143" y="1387"/>
                    <a:pt x="2143" y="1072"/>
                  </a:cubicBezTo>
                  <a:cubicBezTo>
                    <a:pt x="2143" y="473"/>
                    <a:pt x="1671" y="0"/>
                    <a:pt x="1072" y="0"/>
                  </a:cubicBezTo>
                  <a:close/>
                </a:path>
              </a:pathLst>
            </a:custGeom>
            <a:solidFill>
              <a:srgbClr val="5F7D95"/>
            </a:solidFill>
            <a:ln>
              <a:noFill/>
            </a:ln>
          </p:spPr>
          <p:txBody>
            <a:bodyPr spcFirstLastPara="1" wrap="square" lIns="121900" tIns="121900" rIns="121900" bIns="121900" anchor="ctr" anchorCtr="0">
              <a:noAutofit/>
            </a:bodyPr>
            <a:lstStyle/>
            <a:p>
              <a:endParaRPr sz="2400"/>
            </a:p>
          </p:txBody>
        </p:sp>
        <p:sp>
          <p:nvSpPr>
            <p:cNvPr id="267" name="Google Shape;267;p40"/>
            <p:cNvSpPr/>
            <p:nvPr/>
          </p:nvSpPr>
          <p:spPr>
            <a:xfrm>
              <a:off x="-17877250" y="3801075"/>
              <a:ext cx="286725" cy="213850"/>
            </a:xfrm>
            <a:custGeom>
              <a:avLst/>
              <a:gdLst/>
              <a:ahLst/>
              <a:cxnLst/>
              <a:rect l="l" t="t" r="r" b="b"/>
              <a:pathLst>
                <a:path w="11469" h="8554" extrusionOk="0">
                  <a:moveTo>
                    <a:pt x="1765" y="1339"/>
                  </a:moveTo>
                  <a:cubicBezTo>
                    <a:pt x="1954" y="1339"/>
                    <a:pt x="2112" y="1496"/>
                    <a:pt x="2112" y="1717"/>
                  </a:cubicBezTo>
                  <a:cubicBezTo>
                    <a:pt x="2112" y="1906"/>
                    <a:pt x="1954" y="2063"/>
                    <a:pt x="1765" y="2063"/>
                  </a:cubicBezTo>
                  <a:cubicBezTo>
                    <a:pt x="1576" y="2063"/>
                    <a:pt x="1419" y="1906"/>
                    <a:pt x="1419" y="1717"/>
                  </a:cubicBezTo>
                  <a:cubicBezTo>
                    <a:pt x="1419" y="1496"/>
                    <a:pt x="1576" y="1339"/>
                    <a:pt x="1765" y="1339"/>
                  </a:cubicBezTo>
                  <a:close/>
                  <a:moveTo>
                    <a:pt x="1829" y="0"/>
                  </a:moveTo>
                  <a:cubicBezTo>
                    <a:pt x="913" y="0"/>
                    <a:pt x="1" y="710"/>
                    <a:pt x="1" y="1811"/>
                  </a:cubicBezTo>
                  <a:lnTo>
                    <a:pt x="1" y="5308"/>
                  </a:lnTo>
                  <a:cubicBezTo>
                    <a:pt x="1" y="7104"/>
                    <a:pt x="1450" y="8553"/>
                    <a:pt x="3214" y="8553"/>
                  </a:cubicBezTo>
                  <a:lnTo>
                    <a:pt x="11091" y="8553"/>
                  </a:lnTo>
                  <a:cubicBezTo>
                    <a:pt x="11311" y="8553"/>
                    <a:pt x="11469" y="8396"/>
                    <a:pt x="11469" y="8207"/>
                  </a:cubicBezTo>
                  <a:cubicBezTo>
                    <a:pt x="11411" y="8061"/>
                    <a:pt x="11325" y="7566"/>
                    <a:pt x="11338" y="7566"/>
                  </a:cubicBezTo>
                  <a:lnTo>
                    <a:pt x="11338" y="7566"/>
                  </a:lnTo>
                  <a:cubicBezTo>
                    <a:pt x="11338" y="7566"/>
                    <a:pt x="11338" y="7566"/>
                    <a:pt x="11338" y="7566"/>
                  </a:cubicBezTo>
                  <a:lnTo>
                    <a:pt x="11338" y="7566"/>
                  </a:lnTo>
                  <a:cubicBezTo>
                    <a:pt x="11340" y="7574"/>
                    <a:pt x="11341" y="7580"/>
                    <a:pt x="11342" y="7580"/>
                  </a:cubicBezTo>
                  <a:cubicBezTo>
                    <a:pt x="11343" y="7580"/>
                    <a:pt x="11343" y="7579"/>
                    <a:pt x="11343" y="7577"/>
                  </a:cubicBezTo>
                  <a:cubicBezTo>
                    <a:pt x="11333" y="7529"/>
                    <a:pt x="11329" y="7513"/>
                    <a:pt x="11329" y="7513"/>
                  </a:cubicBezTo>
                  <a:lnTo>
                    <a:pt x="11329" y="7513"/>
                  </a:lnTo>
                  <a:cubicBezTo>
                    <a:pt x="11328" y="7513"/>
                    <a:pt x="11330" y="7523"/>
                    <a:pt x="11332" y="7534"/>
                  </a:cubicBezTo>
                  <a:lnTo>
                    <a:pt x="11332" y="7534"/>
                  </a:lnTo>
                  <a:cubicBezTo>
                    <a:pt x="11201" y="7046"/>
                    <a:pt x="10923" y="6591"/>
                    <a:pt x="10555" y="6285"/>
                  </a:cubicBezTo>
                  <a:cubicBezTo>
                    <a:pt x="9893" y="6789"/>
                    <a:pt x="9043" y="7073"/>
                    <a:pt x="8192" y="7073"/>
                  </a:cubicBezTo>
                  <a:cubicBezTo>
                    <a:pt x="7090" y="7073"/>
                    <a:pt x="6050" y="6506"/>
                    <a:pt x="5514" y="5655"/>
                  </a:cubicBezTo>
                  <a:lnTo>
                    <a:pt x="5514" y="5592"/>
                  </a:lnTo>
                  <a:cubicBezTo>
                    <a:pt x="5483" y="5592"/>
                    <a:pt x="5420" y="5655"/>
                    <a:pt x="5388" y="5655"/>
                  </a:cubicBezTo>
                  <a:lnTo>
                    <a:pt x="4632" y="5655"/>
                  </a:lnTo>
                  <a:cubicBezTo>
                    <a:pt x="4065" y="5655"/>
                    <a:pt x="3592" y="5182"/>
                    <a:pt x="3592" y="4584"/>
                  </a:cubicBezTo>
                  <a:lnTo>
                    <a:pt x="3592" y="1748"/>
                  </a:lnTo>
                  <a:cubicBezTo>
                    <a:pt x="3592" y="1433"/>
                    <a:pt x="3498" y="1150"/>
                    <a:pt x="3340" y="929"/>
                  </a:cubicBezTo>
                  <a:cubicBezTo>
                    <a:pt x="2987" y="283"/>
                    <a:pt x="2407" y="0"/>
                    <a:pt x="1829" y="0"/>
                  </a:cubicBezTo>
                  <a:close/>
                </a:path>
              </a:pathLst>
            </a:custGeom>
            <a:solidFill>
              <a:srgbClr val="5F7D95"/>
            </a:solidFill>
            <a:ln>
              <a:noFill/>
            </a:ln>
          </p:spPr>
          <p:txBody>
            <a:bodyPr spcFirstLastPara="1" wrap="square" lIns="121900" tIns="121900" rIns="121900" bIns="121900" anchor="ctr" anchorCtr="0">
              <a:noAutofit/>
            </a:bodyPr>
            <a:lstStyle/>
            <a:p>
              <a:endParaRPr sz="2400"/>
            </a:p>
          </p:txBody>
        </p:sp>
        <p:sp>
          <p:nvSpPr>
            <p:cNvPr id="268" name="Google Shape;268;p40"/>
            <p:cNvSpPr/>
            <p:nvPr/>
          </p:nvSpPr>
          <p:spPr>
            <a:xfrm>
              <a:off x="-17783501" y="3763075"/>
              <a:ext cx="191400" cy="194350"/>
            </a:xfrm>
            <a:custGeom>
              <a:avLst/>
              <a:gdLst/>
              <a:ahLst/>
              <a:cxnLst/>
              <a:rect l="l" t="t" r="r" b="b"/>
              <a:pathLst>
                <a:path w="7656" h="7774" extrusionOk="0">
                  <a:moveTo>
                    <a:pt x="3368" y="1"/>
                  </a:moveTo>
                  <a:cubicBezTo>
                    <a:pt x="3223" y="1"/>
                    <a:pt x="3077" y="8"/>
                    <a:pt x="2930" y="23"/>
                  </a:cubicBezTo>
                  <a:cubicBezTo>
                    <a:pt x="1764" y="149"/>
                    <a:pt x="693" y="779"/>
                    <a:pt x="0" y="1725"/>
                  </a:cubicBezTo>
                  <a:cubicBezTo>
                    <a:pt x="315" y="2166"/>
                    <a:pt x="504" y="2670"/>
                    <a:pt x="504" y="3237"/>
                  </a:cubicBezTo>
                  <a:lnTo>
                    <a:pt x="504" y="6041"/>
                  </a:lnTo>
                  <a:cubicBezTo>
                    <a:pt x="504" y="6261"/>
                    <a:pt x="662" y="6419"/>
                    <a:pt x="851" y="6419"/>
                  </a:cubicBezTo>
                  <a:lnTo>
                    <a:pt x="1418" y="6419"/>
                  </a:lnTo>
                  <a:cubicBezTo>
                    <a:pt x="1418" y="6419"/>
                    <a:pt x="1418" y="6356"/>
                    <a:pt x="1386" y="6356"/>
                  </a:cubicBezTo>
                  <a:cubicBezTo>
                    <a:pt x="1260" y="6041"/>
                    <a:pt x="1197" y="5694"/>
                    <a:pt x="1197" y="5348"/>
                  </a:cubicBezTo>
                  <a:lnTo>
                    <a:pt x="1197" y="4749"/>
                  </a:lnTo>
                  <a:cubicBezTo>
                    <a:pt x="1197" y="3363"/>
                    <a:pt x="2268" y="2197"/>
                    <a:pt x="3560" y="2166"/>
                  </a:cubicBezTo>
                  <a:cubicBezTo>
                    <a:pt x="3634" y="2159"/>
                    <a:pt x="3707" y="2156"/>
                    <a:pt x="3779" y="2156"/>
                  </a:cubicBezTo>
                  <a:cubicBezTo>
                    <a:pt x="4417" y="2156"/>
                    <a:pt x="4997" y="2403"/>
                    <a:pt x="5450" y="2827"/>
                  </a:cubicBezTo>
                  <a:cubicBezTo>
                    <a:pt x="5986" y="3300"/>
                    <a:pt x="6238" y="3930"/>
                    <a:pt x="6238" y="4623"/>
                  </a:cubicBezTo>
                  <a:lnTo>
                    <a:pt x="6238" y="5001"/>
                  </a:lnTo>
                  <a:cubicBezTo>
                    <a:pt x="6238" y="5789"/>
                    <a:pt x="5639" y="6419"/>
                    <a:pt x="4852" y="6419"/>
                  </a:cubicBezTo>
                  <a:cubicBezTo>
                    <a:pt x="4064" y="6419"/>
                    <a:pt x="3371" y="5789"/>
                    <a:pt x="3371" y="5001"/>
                  </a:cubicBezTo>
                  <a:lnTo>
                    <a:pt x="3371" y="4623"/>
                  </a:lnTo>
                  <a:cubicBezTo>
                    <a:pt x="3371" y="4434"/>
                    <a:pt x="3529" y="4276"/>
                    <a:pt x="3749" y="4276"/>
                  </a:cubicBezTo>
                  <a:cubicBezTo>
                    <a:pt x="3938" y="4276"/>
                    <a:pt x="4096" y="4434"/>
                    <a:pt x="4096" y="4623"/>
                  </a:cubicBezTo>
                  <a:lnTo>
                    <a:pt x="4096" y="5001"/>
                  </a:lnTo>
                  <a:cubicBezTo>
                    <a:pt x="4096" y="5379"/>
                    <a:pt x="4442" y="5694"/>
                    <a:pt x="4852" y="5694"/>
                  </a:cubicBezTo>
                  <a:cubicBezTo>
                    <a:pt x="5230" y="5694"/>
                    <a:pt x="5545" y="5379"/>
                    <a:pt x="5545" y="5001"/>
                  </a:cubicBezTo>
                  <a:lnTo>
                    <a:pt x="5545" y="4623"/>
                  </a:lnTo>
                  <a:cubicBezTo>
                    <a:pt x="5545" y="4119"/>
                    <a:pt x="5356" y="3678"/>
                    <a:pt x="5009" y="3331"/>
                  </a:cubicBezTo>
                  <a:cubicBezTo>
                    <a:pt x="4631" y="2985"/>
                    <a:pt x="4127" y="2827"/>
                    <a:pt x="3655" y="2827"/>
                  </a:cubicBezTo>
                  <a:cubicBezTo>
                    <a:pt x="2709" y="2859"/>
                    <a:pt x="1953" y="3741"/>
                    <a:pt x="1953" y="4717"/>
                  </a:cubicBezTo>
                  <a:lnTo>
                    <a:pt x="1953" y="5316"/>
                  </a:lnTo>
                  <a:cubicBezTo>
                    <a:pt x="1953" y="5946"/>
                    <a:pt x="2205" y="6576"/>
                    <a:pt x="2583" y="6954"/>
                  </a:cubicBezTo>
                  <a:cubicBezTo>
                    <a:pt x="3056" y="7458"/>
                    <a:pt x="3749" y="7773"/>
                    <a:pt x="4474" y="7773"/>
                  </a:cubicBezTo>
                  <a:cubicBezTo>
                    <a:pt x="5104" y="7773"/>
                    <a:pt x="5702" y="7584"/>
                    <a:pt x="6175" y="7269"/>
                  </a:cubicBezTo>
                  <a:cubicBezTo>
                    <a:pt x="7089" y="6734"/>
                    <a:pt x="7656" y="5726"/>
                    <a:pt x="7656" y="4560"/>
                  </a:cubicBezTo>
                  <a:lnTo>
                    <a:pt x="7656" y="4213"/>
                  </a:lnTo>
                  <a:cubicBezTo>
                    <a:pt x="7656" y="3111"/>
                    <a:pt x="7152" y="1914"/>
                    <a:pt x="6238" y="1126"/>
                  </a:cubicBezTo>
                  <a:cubicBezTo>
                    <a:pt x="5461" y="405"/>
                    <a:pt x="4440" y="1"/>
                    <a:pt x="3368" y="1"/>
                  </a:cubicBezTo>
                  <a:close/>
                </a:path>
              </a:pathLst>
            </a:custGeom>
            <a:solidFill>
              <a:srgbClr val="5F7D95"/>
            </a:solidFill>
            <a:ln>
              <a:noFill/>
            </a:ln>
          </p:spPr>
          <p:txBody>
            <a:bodyPr spcFirstLastPara="1" wrap="square" lIns="121900" tIns="121900" rIns="121900" bIns="121900" anchor="ctr" anchorCtr="0">
              <a:noAutofit/>
            </a:bodyPr>
            <a:lstStyle/>
            <a:p>
              <a:endParaRPr sz="2400"/>
            </a:p>
          </p:txBody>
        </p:sp>
        <p:sp>
          <p:nvSpPr>
            <p:cNvPr id="269" name="Google Shape;269;p40"/>
            <p:cNvSpPr/>
            <p:nvPr/>
          </p:nvSpPr>
          <p:spPr>
            <a:xfrm>
              <a:off x="-17825250" y="3710075"/>
              <a:ext cx="54375" cy="76425"/>
            </a:xfrm>
            <a:custGeom>
              <a:avLst/>
              <a:gdLst/>
              <a:ahLst/>
              <a:cxnLst/>
              <a:rect l="l" t="t" r="r" b="b"/>
              <a:pathLst>
                <a:path w="2175" h="3057" extrusionOk="0">
                  <a:moveTo>
                    <a:pt x="1103" y="1"/>
                  </a:moveTo>
                  <a:cubicBezTo>
                    <a:pt x="504" y="1"/>
                    <a:pt x="32" y="474"/>
                    <a:pt x="32" y="1041"/>
                  </a:cubicBezTo>
                  <a:cubicBezTo>
                    <a:pt x="32" y="1356"/>
                    <a:pt x="189" y="1639"/>
                    <a:pt x="410" y="1828"/>
                  </a:cubicBezTo>
                  <a:lnTo>
                    <a:pt x="0" y="2868"/>
                  </a:lnTo>
                  <a:cubicBezTo>
                    <a:pt x="252" y="2899"/>
                    <a:pt x="473" y="2931"/>
                    <a:pt x="662" y="3057"/>
                  </a:cubicBezTo>
                  <a:lnTo>
                    <a:pt x="1071" y="2112"/>
                  </a:lnTo>
                  <a:lnTo>
                    <a:pt x="1103" y="2112"/>
                  </a:lnTo>
                  <a:cubicBezTo>
                    <a:pt x="1702" y="2112"/>
                    <a:pt x="2174" y="1639"/>
                    <a:pt x="2174" y="1041"/>
                  </a:cubicBezTo>
                  <a:cubicBezTo>
                    <a:pt x="2174" y="474"/>
                    <a:pt x="1702" y="1"/>
                    <a:pt x="1103" y="1"/>
                  </a:cubicBezTo>
                  <a:close/>
                </a:path>
              </a:pathLst>
            </a:custGeom>
            <a:solidFill>
              <a:srgbClr val="5F7D95"/>
            </a:solidFill>
            <a:ln>
              <a:noFill/>
            </a:ln>
          </p:spPr>
          <p:txBody>
            <a:bodyPr spcFirstLastPara="1" wrap="square" lIns="121900" tIns="121900" rIns="121900" bIns="121900" anchor="ctr" anchorCtr="0">
              <a:noAutofit/>
            </a:bodyPr>
            <a:lstStyle/>
            <a:p>
              <a:endParaRPr sz="2400"/>
            </a:p>
          </p:txBody>
        </p:sp>
      </p:grpSp>
      <p:sp>
        <p:nvSpPr>
          <p:cNvPr id="12" name="Freeform 11"/>
          <p:cNvSpPr/>
          <p:nvPr/>
        </p:nvSpPr>
        <p:spPr>
          <a:xfrm>
            <a:off x="5391300" y="5177834"/>
            <a:ext cx="1837677" cy="1404525"/>
          </a:xfrm>
          <a:custGeom>
            <a:avLst/>
            <a:gdLst>
              <a:gd name="connsiteX0" fmla="*/ 0 w 1837677"/>
              <a:gd name="connsiteY0" fmla="*/ 221942 h 1404525"/>
              <a:gd name="connsiteX1" fmla="*/ 0 w 1837677"/>
              <a:gd name="connsiteY1" fmla="*/ 221942 h 1404525"/>
              <a:gd name="connsiteX2" fmla="*/ 8877 w 1837677"/>
              <a:gd name="connsiteY2" fmla="*/ 301841 h 1404525"/>
              <a:gd name="connsiteX3" fmla="*/ 35510 w 1837677"/>
              <a:gd name="connsiteY3" fmla="*/ 381740 h 1404525"/>
              <a:gd name="connsiteX4" fmla="*/ 53266 w 1837677"/>
              <a:gd name="connsiteY4" fmla="*/ 443884 h 1404525"/>
              <a:gd name="connsiteX5" fmla="*/ 62143 w 1837677"/>
              <a:gd name="connsiteY5" fmla="*/ 479394 h 1404525"/>
              <a:gd name="connsiteX6" fmla="*/ 79899 w 1837677"/>
              <a:gd name="connsiteY6" fmla="*/ 807868 h 1404525"/>
              <a:gd name="connsiteX7" fmla="*/ 88776 w 1837677"/>
              <a:gd name="connsiteY7" fmla="*/ 861134 h 1404525"/>
              <a:gd name="connsiteX8" fmla="*/ 88776 w 1837677"/>
              <a:gd name="connsiteY8" fmla="*/ 1162975 h 1404525"/>
              <a:gd name="connsiteX9" fmla="*/ 71021 w 1837677"/>
              <a:gd name="connsiteY9" fmla="*/ 1269507 h 1404525"/>
              <a:gd name="connsiteX10" fmla="*/ 79899 w 1837677"/>
              <a:gd name="connsiteY10" fmla="*/ 1402672 h 1404525"/>
              <a:gd name="connsiteX11" fmla="*/ 88776 w 1837677"/>
              <a:gd name="connsiteY11" fmla="*/ 1376039 h 1404525"/>
              <a:gd name="connsiteX12" fmla="*/ 106532 w 1837677"/>
              <a:gd name="connsiteY12" fmla="*/ 1358284 h 1404525"/>
              <a:gd name="connsiteX13" fmla="*/ 159798 w 1837677"/>
              <a:gd name="connsiteY13" fmla="*/ 1331651 h 1404525"/>
              <a:gd name="connsiteX14" fmla="*/ 186431 w 1837677"/>
              <a:gd name="connsiteY14" fmla="*/ 1313895 h 1404525"/>
              <a:gd name="connsiteX15" fmla="*/ 213064 w 1837677"/>
              <a:gd name="connsiteY15" fmla="*/ 1305018 h 1404525"/>
              <a:gd name="connsiteX16" fmla="*/ 257452 w 1837677"/>
              <a:gd name="connsiteY16" fmla="*/ 1278385 h 1404525"/>
              <a:gd name="connsiteX17" fmla="*/ 328473 w 1837677"/>
              <a:gd name="connsiteY17" fmla="*/ 1251752 h 1404525"/>
              <a:gd name="connsiteX18" fmla="*/ 381739 w 1837677"/>
              <a:gd name="connsiteY18" fmla="*/ 1233996 h 1404525"/>
              <a:gd name="connsiteX19" fmla="*/ 435005 w 1837677"/>
              <a:gd name="connsiteY19" fmla="*/ 1216241 h 1404525"/>
              <a:gd name="connsiteX20" fmla="*/ 461638 w 1837677"/>
              <a:gd name="connsiteY20" fmla="*/ 1207363 h 1404525"/>
              <a:gd name="connsiteX21" fmla="*/ 523782 w 1837677"/>
              <a:gd name="connsiteY21" fmla="*/ 1189608 h 1404525"/>
              <a:gd name="connsiteX22" fmla="*/ 559293 w 1837677"/>
              <a:gd name="connsiteY22" fmla="*/ 1180730 h 1404525"/>
              <a:gd name="connsiteX23" fmla="*/ 585926 w 1837677"/>
              <a:gd name="connsiteY23" fmla="*/ 1171853 h 1404525"/>
              <a:gd name="connsiteX24" fmla="*/ 683580 w 1837677"/>
              <a:gd name="connsiteY24" fmla="*/ 1145220 h 1404525"/>
              <a:gd name="connsiteX25" fmla="*/ 710213 w 1837677"/>
              <a:gd name="connsiteY25" fmla="*/ 1127464 h 1404525"/>
              <a:gd name="connsiteX26" fmla="*/ 754601 w 1837677"/>
              <a:gd name="connsiteY26" fmla="*/ 1118587 h 1404525"/>
              <a:gd name="connsiteX27" fmla="*/ 807867 w 1837677"/>
              <a:gd name="connsiteY27" fmla="*/ 1100831 h 1404525"/>
              <a:gd name="connsiteX28" fmla="*/ 834501 w 1837677"/>
              <a:gd name="connsiteY28" fmla="*/ 1091954 h 1404525"/>
              <a:gd name="connsiteX29" fmla="*/ 861134 w 1837677"/>
              <a:gd name="connsiteY29" fmla="*/ 1083076 h 1404525"/>
              <a:gd name="connsiteX30" fmla="*/ 932155 w 1837677"/>
              <a:gd name="connsiteY30" fmla="*/ 1065321 h 1404525"/>
              <a:gd name="connsiteX31" fmla="*/ 958788 w 1837677"/>
              <a:gd name="connsiteY31" fmla="*/ 1056443 h 1404525"/>
              <a:gd name="connsiteX32" fmla="*/ 1012054 w 1837677"/>
              <a:gd name="connsiteY32" fmla="*/ 1047565 h 1404525"/>
              <a:gd name="connsiteX33" fmla="*/ 1109708 w 1837677"/>
              <a:gd name="connsiteY33" fmla="*/ 1020932 h 1404525"/>
              <a:gd name="connsiteX34" fmla="*/ 1136341 w 1837677"/>
              <a:gd name="connsiteY34" fmla="*/ 1012054 h 1404525"/>
              <a:gd name="connsiteX35" fmla="*/ 1171852 w 1837677"/>
              <a:gd name="connsiteY35" fmla="*/ 941033 h 1404525"/>
              <a:gd name="connsiteX36" fmla="*/ 1189607 w 1837677"/>
              <a:gd name="connsiteY36" fmla="*/ 887767 h 1404525"/>
              <a:gd name="connsiteX37" fmla="*/ 1207363 w 1837677"/>
              <a:gd name="connsiteY37" fmla="*/ 816746 h 1404525"/>
              <a:gd name="connsiteX38" fmla="*/ 1225118 w 1837677"/>
              <a:gd name="connsiteY38" fmla="*/ 701336 h 1404525"/>
              <a:gd name="connsiteX39" fmla="*/ 1233996 w 1837677"/>
              <a:gd name="connsiteY39" fmla="*/ 665825 h 1404525"/>
              <a:gd name="connsiteX40" fmla="*/ 1260629 w 1837677"/>
              <a:gd name="connsiteY40" fmla="*/ 639192 h 1404525"/>
              <a:gd name="connsiteX41" fmla="*/ 1305017 w 1837677"/>
              <a:gd name="connsiteY41" fmla="*/ 594804 h 1404525"/>
              <a:gd name="connsiteX42" fmla="*/ 1349405 w 1837677"/>
              <a:gd name="connsiteY42" fmla="*/ 559293 h 1404525"/>
              <a:gd name="connsiteX43" fmla="*/ 1367161 w 1837677"/>
              <a:gd name="connsiteY43" fmla="*/ 541538 h 1404525"/>
              <a:gd name="connsiteX44" fmla="*/ 1402671 w 1837677"/>
              <a:gd name="connsiteY44" fmla="*/ 532660 h 1404525"/>
              <a:gd name="connsiteX45" fmla="*/ 1455937 w 1837677"/>
              <a:gd name="connsiteY45" fmla="*/ 514905 h 1404525"/>
              <a:gd name="connsiteX46" fmla="*/ 1482570 w 1837677"/>
              <a:gd name="connsiteY46" fmla="*/ 506027 h 1404525"/>
              <a:gd name="connsiteX47" fmla="*/ 1535836 w 1837677"/>
              <a:gd name="connsiteY47" fmla="*/ 497150 h 1404525"/>
              <a:gd name="connsiteX48" fmla="*/ 1562469 w 1837677"/>
              <a:gd name="connsiteY48" fmla="*/ 488272 h 1404525"/>
              <a:gd name="connsiteX49" fmla="*/ 1642368 w 1837677"/>
              <a:gd name="connsiteY49" fmla="*/ 470517 h 1404525"/>
              <a:gd name="connsiteX50" fmla="*/ 1695634 w 1837677"/>
              <a:gd name="connsiteY50" fmla="*/ 452761 h 1404525"/>
              <a:gd name="connsiteX51" fmla="*/ 1748901 w 1837677"/>
              <a:gd name="connsiteY51" fmla="*/ 426128 h 1404525"/>
              <a:gd name="connsiteX52" fmla="*/ 1766656 w 1837677"/>
              <a:gd name="connsiteY52" fmla="*/ 399495 h 1404525"/>
              <a:gd name="connsiteX53" fmla="*/ 1793289 w 1837677"/>
              <a:gd name="connsiteY53" fmla="*/ 381740 h 1404525"/>
              <a:gd name="connsiteX54" fmla="*/ 1802167 w 1837677"/>
              <a:gd name="connsiteY54" fmla="*/ 355107 h 1404525"/>
              <a:gd name="connsiteX55" fmla="*/ 1819922 w 1837677"/>
              <a:gd name="connsiteY55" fmla="*/ 328474 h 1404525"/>
              <a:gd name="connsiteX56" fmla="*/ 1828800 w 1837677"/>
              <a:gd name="connsiteY56" fmla="*/ 292963 h 1404525"/>
              <a:gd name="connsiteX57" fmla="*/ 1837677 w 1837677"/>
              <a:gd name="connsiteY57" fmla="*/ 266330 h 1404525"/>
              <a:gd name="connsiteX58" fmla="*/ 1828800 w 1837677"/>
              <a:gd name="connsiteY58" fmla="*/ 35511 h 1404525"/>
              <a:gd name="connsiteX59" fmla="*/ 1819922 w 1837677"/>
              <a:gd name="connsiteY59" fmla="*/ 8878 h 1404525"/>
              <a:gd name="connsiteX60" fmla="*/ 1784411 w 1837677"/>
              <a:gd name="connsiteY60" fmla="*/ 0 h 1404525"/>
              <a:gd name="connsiteX61" fmla="*/ 1118586 w 1837677"/>
              <a:gd name="connsiteY61" fmla="*/ 8878 h 1404525"/>
              <a:gd name="connsiteX62" fmla="*/ 1038687 w 1837677"/>
              <a:gd name="connsiteY62" fmla="*/ 26633 h 1404525"/>
              <a:gd name="connsiteX63" fmla="*/ 932155 w 1837677"/>
              <a:gd name="connsiteY63" fmla="*/ 35511 h 1404525"/>
              <a:gd name="connsiteX64" fmla="*/ 905522 w 1837677"/>
              <a:gd name="connsiteY64" fmla="*/ 44388 h 1404525"/>
              <a:gd name="connsiteX65" fmla="*/ 781234 w 1837677"/>
              <a:gd name="connsiteY65" fmla="*/ 62144 h 1404525"/>
              <a:gd name="connsiteX66" fmla="*/ 754601 w 1837677"/>
              <a:gd name="connsiteY66" fmla="*/ 79899 h 1404525"/>
              <a:gd name="connsiteX67" fmla="*/ 701335 w 1837677"/>
              <a:gd name="connsiteY67" fmla="*/ 88777 h 1404525"/>
              <a:gd name="connsiteX68" fmla="*/ 674702 w 1837677"/>
              <a:gd name="connsiteY68" fmla="*/ 97654 h 1404525"/>
              <a:gd name="connsiteX69" fmla="*/ 639192 w 1837677"/>
              <a:gd name="connsiteY69" fmla="*/ 106532 h 1404525"/>
              <a:gd name="connsiteX70" fmla="*/ 585926 w 1837677"/>
              <a:gd name="connsiteY70" fmla="*/ 124288 h 1404525"/>
              <a:gd name="connsiteX71" fmla="*/ 399495 w 1837677"/>
              <a:gd name="connsiteY71" fmla="*/ 150921 h 1404525"/>
              <a:gd name="connsiteX72" fmla="*/ 328473 w 1837677"/>
              <a:gd name="connsiteY72" fmla="*/ 159798 h 1404525"/>
              <a:gd name="connsiteX73" fmla="*/ 159798 w 1837677"/>
              <a:gd name="connsiteY73" fmla="*/ 177554 h 1404525"/>
              <a:gd name="connsiteX74" fmla="*/ 79899 w 1837677"/>
              <a:gd name="connsiteY74" fmla="*/ 204187 h 1404525"/>
              <a:gd name="connsiteX75" fmla="*/ 53266 w 1837677"/>
              <a:gd name="connsiteY75" fmla="*/ 213064 h 1404525"/>
              <a:gd name="connsiteX76" fmla="*/ 26633 w 1837677"/>
              <a:gd name="connsiteY76" fmla="*/ 221942 h 1404525"/>
              <a:gd name="connsiteX77" fmla="*/ 0 w 1837677"/>
              <a:gd name="connsiteY77" fmla="*/ 221942 h 140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1837677" h="1404525">
                <a:moveTo>
                  <a:pt x="0" y="221942"/>
                </a:moveTo>
                <a:lnTo>
                  <a:pt x="0" y="221942"/>
                </a:lnTo>
                <a:cubicBezTo>
                  <a:pt x="2959" y="248575"/>
                  <a:pt x="3622" y="275565"/>
                  <a:pt x="8877" y="301841"/>
                </a:cubicBezTo>
                <a:cubicBezTo>
                  <a:pt x="17741" y="346162"/>
                  <a:pt x="26640" y="346263"/>
                  <a:pt x="35510" y="381740"/>
                </a:cubicBezTo>
                <a:cubicBezTo>
                  <a:pt x="63274" y="492791"/>
                  <a:pt x="27786" y="354702"/>
                  <a:pt x="53266" y="443884"/>
                </a:cubicBezTo>
                <a:cubicBezTo>
                  <a:pt x="56618" y="455615"/>
                  <a:pt x="59184" y="467557"/>
                  <a:pt x="62143" y="479394"/>
                </a:cubicBezTo>
                <a:cubicBezTo>
                  <a:pt x="65467" y="552530"/>
                  <a:pt x="71856" y="723412"/>
                  <a:pt x="79899" y="807868"/>
                </a:cubicBezTo>
                <a:cubicBezTo>
                  <a:pt x="81606" y="825787"/>
                  <a:pt x="85817" y="843379"/>
                  <a:pt x="88776" y="861134"/>
                </a:cubicBezTo>
                <a:cubicBezTo>
                  <a:pt x="101002" y="1020070"/>
                  <a:pt x="101785" y="967842"/>
                  <a:pt x="88776" y="1162975"/>
                </a:cubicBezTo>
                <a:cubicBezTo>
                  <a:pt x="83820" y="1237311"/>
                  <a:pt x="86643" y="1222643"/>
                  <a:pt x="71021" y="1269507"/>
                </a:cubicBezTo>
                <a:cubicBezTo>
                  <a:pt x="73980" y="1313895"/>
                  <a:pt x="72586" y="1358790"/>
                  <a:pt x="79899" y="1402672"/>
                </a:cubicBezTo>
                <a:cubicBezTo>
                  <a:pt x="81437" y="1411902"/>
                  <a:pt x="83961" y="1384063"/>
                  <a:pt x="88776" y="1376039"/>
                </a:cubicBezTo>
                <a:cubicBezTo>
                  <a:pt x="93082" y="1368862"/>
                  <a:pt x="99996" y="1363513"/>
                  <a:pt x="106532" y="1358284"/>
                </a:cubicBezTo>
                <a:cubicBezTo>
                  <a:pt x="131120" y="1338614"/>
                  <a:pt x="131665" y="1341028"/>
                  <a:pt x="159798" y="1331651"/>
                </a:cubicBezTo>
                <a:cubicBezTo>
                  <a:pt x="168676" y="1325732"/>
                  <a:pt x="176888" y="1318667"/>
                  <a:pt x="186431" y="1313895"/>
                </a:cubicBezTo>
                <a:cubicBezTo>
                  <a:pt x="194801" y="1309710"/>
                  <a:pt x="205040" y="1309833"/>
                  <a:pt x="213064" y="1305018"/>
                </a:cubicBezTo>
                <a:cubicBezTo>
                  <a:pt x="273994" y="1268460"/>
                  <a:pt x="182006" y="1303532"/>
                  <a:pt x="257452" y="1278385"/>
                </a:cubicBezTo>
                <a:cubicBezTo>
                  <a:pt x="291114" y="1244722"/>
                  <a:pt x="260115" y="1268842"/>
                  <a:pt x="328473" y="1251752"/>
                </a:cubicBezTo>
                <a:cubicBezTo>
                  <a:pt x="346630" y="1247213"/>
                  <a:pt x="363984" y="1239914"/>
                  <a:pt x="381739" y="1233996"/>
                </a:cubicBezTo>
                <a:lnTo>
                  <a:pt x="435005" y="1216241"/>
                </a:lnTo>
                <a:cubicBezTo>
                  <a:pt x="443883" y="1213282"/>
                  <a:pt x="452559" y="1209632"/>
                  <a:pt x="461638" y="1207363"/>
                </a:cubicBezTo>
                <a:cubicBezTo>
                  <a:pt x="572599" y="1179625"/>
                  <a:pt x="434669" y="1215070"/>
                  <a:pt x="523782" y="1189608"/>
                </a:cubicBezTo>
                <a:cubicBezTo>
                  <a:pt x="535514" y="1186256"/>
                  <a:pt x="547561" y="1184082"/>
                  <a:pt x="559293" y="1180730"/>
                </a:cubicBezTo>
                <a:cubicBezTo>
                  <a:pt x="568291" y="1178159"/>
                  <a:pt x="576898" y="1174315"/>
                  <a:pt x="585926" y="1171853"/>
                </a:cubicBezTo>
                <a:cubicBezTo>
                  <a:pt x="696063" y="1141816"/>
                  <a:pt x="622278" y="1165652"/>
                  <a:pt x="683580" y="1145220"/>
                </a:cubicBezTo>
                <a:cubicBezTo>
                  <a:pt x="692458" y="1139301"/>
                  <a:pt x="700223" y="1131210"/>
                  <a:pt x="710213" y="1127464"/>
                </a:cubicBezTo>
                <a:cubicBezTo>
                  <a:pt x="724341" y="1122166"/>
                  <a:pt x="740044" y="1122557"/>
                  <a:pt x="754601" y="1118587"/>
                </a:cubicBezTo>
                <a:cubicBezTo>
                  <a:pt x="772657" y="1113663"/>
                  <a:pt x="790112" y="1106749"/>
                  <a:pt x="807867" y="1100831"/>
                </a:cubicBezTo>
                <a:lnTo>
                  <a:pt x="834501" y="1091954"/>
                </a:lnTo>
                <a:cubicBezTo>
                  <a:pt x="843379" y="1088995"/>
                  <a:pt x="852055" y="1085346"/>
                  <a:pt x="861134" y="1083076"/>
                </a:cubicBezTo>
                <a:cubicBezTo>
                  <a:pt x="884808" y="1077158"/>
                  <a:pt x="909005" y="1073038"/>
                  <a:pt x="932155" y="1065321"/>
                </a:cubicBezTo>
                <a:cubicBezTo>
                  <a:pt x="941033" y="1062362"/>
                  <a:pt x="949653" y="1058473"/>
                  <a:pt x="958788" y="1056443"/>
                </a:cubicBezTo>
                <a:cubicBezTo>
                  <a:pt x="976360" y="1052538"/>
                  <a:pt x="994344" y="1050785"/>
                  <a:pt x="1012054" y="1047565"/>
                </a:cubicBezTo>
                <a:cubicBezTo>
                  <a:pt x="1067271" y="1037526"/>
                  <a:pt x="1051459" y="1040349"/>
                  <a:pt x="1109708" y="1020932"/>
                </a:cubicBezTo>
                <a:lnTo>
                  <a:pt x="1136341" y="1012054"/>
                </a:lnTo>
                <a:cubicBezTo>
                  <a:pt x="1167332" y="981065"/>
                  <a:pt x="1151450" y="1002240"/>
                  <a:pt x="1171852" y="941033"/>
                </a:cubicBezTo>
                <a:lnTo>
                  <a:pt x="1189607" y="887767"/>
                </a:lnTo>
                <a:cubicBezTo>
                  <a:pt x="1200320" y="834203"/>
                  <a:pt x="1193713" y="857694"/>
                  <a:pt x="1207363" y="816746"/>
                </a:cubicBezTo>
                <a:cubicBezTo>
                  <a:pt x="1211629" y="786884"/>
                  <a:pt x="1218956" y="732143"/>
                  <a:pt x="1225118" y="701336"/>
                </a:cubicBezTo>
                <a:cubicBezTo>
                  <a:pt x="1227511" y="689372"/>
                  <a:pt x="1227942" y="676419"/>
                  <a:pt x="1233996" y="665825"/>
                </a:cubicBezTo>
                <a:cubicBezTo>
                  <a:pt x="1240225" y="654924"/>
                  <a:pt x="1252592" y="648837"/>
                  <a:pt x="1260629" y="639192"/>
                </a:cubicBezTo>
                <a:cubicBezTo>
                  <a:pt x="1297619" y="594804"/>
                  <a:pt x="1256190" y="627355"/>
                  <a:pt x="1305017" y="594804"/>
                </a:cubicBezTo>
                <a:cubicBezTo>
                  <a:pt x="1340378" y="541761"/>
                  <a:pt x="1301761" y="587879"/>
                  <a:pt x="1349405" y="559293"/>
                </a:cubicBezTo>
                <a:cubicBezTo>
                  <a:pt x="1356582" y="554987"/>
                  <a:pt x="1359675" y="545281"/>
                  <a:pt x="1367161" y="541538"/>
                </a:cubicBezTo>
                <a:cubicBezTo>
                  <a:pt x="1378074" y="536082"/>
                  <a:pt x="1390985" y="536166"/>
                  <a:pt x="1402671" y="532660"/>
                </a:cubicBezTo>
                <a:cubicBezTo>
                  <a:pt x="1420597" y="527282"/>
                  <a:pt x="1438182" y="520823"/>
                  <a:pt x="1455937" y="514905"/>
                </a:cubicBezTo>
                <a:cubicBezTo>
                  <a:pt x="1464815" y="511946"/>
                  <a:pt x="1473339" y="507565"/>
                  <a:pt x="1482570" y="506027"/>
                </a:cubicBezTo>
                <a:lnTo>
                  <a:pt x="1535836" y="497150"/>
                </a:lnTo>
                <a:cubicBezTo>
                  <a:pt x="1544714" y="494191"/>
                  <a:pt x="1553391" y="490542"/>
                  <a:pt x="1562469" y="488272"/>
                </a:cubicBezTo>
                <a:cubicBezTo>
                  <a:pt x="1613136" y="475605"/>
                  <a:pt x="1596817" y="484182"/>
                  <a:pt x="1642368" y="470517"/>
                </a:cubicBezTo>
                <a:cubicBezTo>
                  <a:pt x="1660295" y="465139"/>
                  <a:pt x="1680061" y="463143"/>
                  <a:pt x="1695634" y="452761"/>
                </a:cubicBezTo>
                <a:cubicBezTo>
                  <a:pt x="1730054" y="429815"/>
                  <a:pt x="1712145" y="438380"/>
                  <a:pt x="1748901" y="426128"/>
                </a:cubicBezTo>
                <a:cubicBezTo>
                  <a:pt x="1754819" y="417250"/>
                  <a:pt x="1759111" y="407040"/>
                  <a:pt x="1766656" y="399495"/>
                </a:cubicBezTo>
                <a:cubicBezTo>
                  <a:pt x="1774201" y="391950"/>
                  <a:pt x="1786624" y="390071"/>
                  <a:pt x="1793289" y="381740"/>
                </a:cubicBezTo>
                <a:cubicBezTo>
                  <a:pt x="1799135" y="374433"/>
                  <a:pt x="1797982" y="363477"/>
                  <a:pt x="1802167" y="355107"/>
                </a:cubicBezTo>
                <a:cubicBezTo>
                  <a:pt x="1806939" y="345564"/>
                  <a:pt x="1814004" y="337352"/>
                  <a:pt x="1819922" y="328474"/>
                </a:cubicBezTo>
                <a:cubicBezTo>
                  <a:pt x="1822881" y="316637"/>
                  <a:pt x="1825448" y="304695"/>
                  <a:pt x="1828800" y="292963"/>
                </a:cubicBezTo>
                <a:cubicBezTo>
                  <a:pt x="1831371" y="283965"/>
                  <a:pt x="1837677" y="275688"/>
                  <a:pt x="1837677" y="266330"/>
                </a:cubicBezTo>
                <a:cubicBezTo>
                  <a:pt x="1837677" y="189333"/>
                  <a:pt x="1834097" y="112325"/>
                  <a:pt x="1828800" y="35511"/>
                </a:cubicBezTo>
                <a:cubicBezTo>
                  <a:pt x="1828156" y="26175"/>
                  <a:pt x="1827229" y="14724"/>
                  <a:pt x="1819922" y="8878"/>
                </a:cubicBezTo>
                <a:cubicBezTo>
                  <a:pt x="1810394" y="1256"/>
                  <a:pt x="1796248" y="2959"/>
                  <a:pt x="1784411" y="0"/>
                </a:cubicBezTo>
                <a:lnTo>
                  <a:pt x="1118586" y="8878"/>
                </a:lnTo>
                <a:cubicBezTo>
                  <a:pt x="982975" y="12226"/>
                  <a:pt x="1120407" y="15737"/>
                  <a:pt x="1038687" y="26633"/>
                </a:cubicBezTo>
                <a:cubicBezTo>
                  <a:pt x="1003366" y="31343"/>
                  <a:pt x="967666" y="32552"/>
                  <a:pt x="932155" y="35511"/>
                </a:cubicBezTo>
                <a:cubicBezTo>
                  <a:pt x="923277" y="38470"/>
                  <a:pt x="914737" y="42762"/>
                  <a:pt x="905522" y="44388"/>
                </a:cubicBezTo>
                <a:cubicBezTo>
                  <a:pt x="864309" y="51661"/>
                  <a:pt x="781234" y="62144"/>
                  <a:pt x="781234" y="62144"/>
                </a:cubicBezTo>
                <a:cubicBezTo>
                  <a:pt x="772356" y="68062"/>
                  <a:pt x="764723" y="76525"/>
                  <a:pt x="754601" y="79899"/>
                </a:cubicBezTo>
                <a:cubicBezTo>
                  <a:pt x="737524" y="85591"/>
                  <a:pt x="718907" y="84872"/>
                  <a:pt x="701335" y="88777"/>
                </a:cubicBezTo>
                <a:cubicBezTo>
                  <a:pt x="692200" y="90807"/>
                  <a:pt x="683700" y="95083"/>
                  <a:pt x="674702" y="97654"/>
                </a:cubicBezTo>
                <a:cubicBezTo>
                  <a:pt x="662970" y="101006"/>
                  <a:pt x="650878" y="103026"/>
                  <a:pt x="639192" y="106532"/>
                </a:cubicBezTo>
                <a:cubicBezTo>
                  <a:pt x="621266" y="111910"/>
                  <a:pt x="604278" y="120618"/>
                  <a:pt x="585926" y="124288"/>
                </a:cubicBezTo>
                <a:cubicBezTo>
                  <a:pt x="494751" y="142521"/>
                  <a:pt x="556499" y="131296"/>
                  <a:pt x="399495" y="150921"/>
                </a:cubicBezTo>
                <a:cubicBezTo>
                  <a:pt x="375821" y="153880"/>
                  <a:pt x="352249" y="157817"/>
                  <a:pt x="328473" y="159798"/>
                </a:cubicBezTo>
                <a:cubicBezTo>
                  <a:pt x="201089" y="170414"/>
                  <a:pt x="257217" y="163636"/>
                  <a:pt x="159798" y="177554"/>
                </a:cubicBezTo>
                <a:lnTo>
                  <a:pt x="79899" y="204187"/>
                </a:lnTo>
                <a:lnTo>
                  <a:pt x="53266" y="213064"/>
                </a:lnTo>
                <a:cubicBezTo>
                  <a:pt x="44388" y="216023"/>
                  <a:pt x="35991" y="221942"/>
                  <a:pt x="26633" y="221942"/>
                </a:cubicBezTo>
                <a:lnTo>
                  <a:pt x="0" y="221942"/>
                </a:lnTo>
                <a:close/>
              </a:path>
            </a:pathLst>
          </a:cu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5607952" y="5308436"/>
            <a:ext cx="1400118" cy="923330"/>
          </a:xfrm>
          <a:prstGeom prst="rect">
            <a:avLst/>
          </a:prstGeom>
          <a:noFill/>
        </p:spPr>
        <p:txBody>
          <a:bodyPr wrap="square" rtlCol="0">
            <a:spAutoFit/>
          </a:bodyPr>
          <a:lstStyle/>
          <a:p>
            <a:pPr>
              <a:defRPr b="0" i="0"/>
            </a:pPr>
            <a:r>
              <a:rPr lang="1036" dirty="0"/>
              <a:t>Unité de mise en œuvre</a:t>
            </a:r>
            <a:endParaRPr lang="en-US"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4905" y="307851"/>
            <a:ext cx="11229975" cy="1449512"/>
          </a:xfrm>
        </p:spPr>
        <p:txBody>
          <a:bodyPr/>
          <a:lstStyle/>
          <a:p>
            <a:pPr algn="ctr">
              <a:defRPr b="0" i="0"/>
            </a:pPr>
            <a:r>
              <a:rPr lang="1036" sz="3800" dirty="0"/>
              <a:t>Comment les enfants sont-ils sélectionnés ? </a:t>
            </a:r>
            <a:endParaRPr lang="en-US" sz="3800" dirty="0"/>
          </a:p>
        </p:txBody>
      </p:sp>
      <p:sp>
        <p:nvSpPr>
          <p:cNvPr id="3" name="TextBox 2"/>
          <p:cNvSpPr txBox="1"/>
          <p:nvPr/>
        </p:nvSpPr>
        <p:spPr>
          <a:xfrm>
            <a:off x="1092290" y="1757363"/>
            <a:ext cx="10411701" cy="823783"/>
          </a:xfrm>
          <a:prstGeom prst="rect">
            <a:avLst/>
          </a:prstGeom>
          <a:noFill/>
        </p:spPr>
        <p:txBody>
          <a:bodyPr wrap="square" lIns="91440" tIns="45720" rIns="91440" bIns="45720" rtlCol="0" anchor="t">
            <a:spAutoFit/>
          </a:bodyPr>
          <a:lstStyle/>
          <a:p>
            <a:pPr>
              <a:defRPr b="0" i="0"/>
            </a:pPr>
            <a:r>
              <a:rPr lang="1036" sz="2400" dirty="0">
                <a:solidFill>
                  <a:schemeClr val="bg2"/>
                </a:solidFill>
              </a:rPr>
              <a:t>Les étapes ci-dessous </a:t>
            </a:r>
            <a:r>
              <a:rPr lang="1036" sz="2400" dirty="0" err="1">
                <a:solidFill>
                  <a:schemeClr val="bg2"/>
                </a:solidFill>
              </a:rPr>
              <a:t>doivent</a:t>
            </a:r>
            <a:r>
              <a:rPr lang="1036" sz="2400" dirty="0">
                <a:solidFill>
                  <a:schemeClr val="bg2"/>
                </a:solidFill>
              </a:rPr>
              <a:t> </a:t>
            </a:r>
            <a:r>
              <a:rPr lang="1036" sz="2400" dirty="0" err="1">
                <a:solidFill>
                  <a:schemeClr val="bg2"/>
                </a:solidFill>
              </a:rPr>
              <a:t>être</a:t>
            </a:r>
            <a:r>
              <a:rPr lang="1036" sz="2400" dirty="0">
                <a:solidFill>
                  <a:schemeClr val="bg2"/>
                </a:solidFill>
              </a:rPr>
              <a:t> </a:t>
            </a:r>
            <a:r>
              <a:rPr lang="1036" sz="2400" dirty="0" err="1">
                <a:solidFill>
                  <a:schemeClr val="bg2"/>
                </a:solidFill>
              </a:rPr>
              <a:t>suivies</a:t>
            </a:r>
            <a:r>
              <a:rPr lang="1036" sz="2400" dirty="0">
                <a:solidFill>
                  <a:schemeClr val="bg2"/>
                </a:solidFill>
              </a:rPr>
              <a:t> pour </a:t>
            </a:r>
            <a:r>
              <a:rPr lang="1036" sz="2400" dirty="0" err="1">
                <a:solidFill>
                  <a:schemeClr val="bg2"/>
                </a:solidFill>
              </a:rPr>
              <a:t>sélectionner</a:t>
            </a:r>
            <a:r>
              <a:rPr lang="1036" sz="2400" dirty="0">
                <a:solidFill>
                  <a:schemeClr val="bg2"/>
                </a:solidFill>
              </a:rPr>
              <a:t> de manière </a:t>
            </a:r>
            <a:r>
              <a:rPr lang="1036" sz="2400" dirty="0" err="1">
                <a:solidFill>
                  <a:schemeClr val="bg2"/>
                </a:solidFill>
              </a:rPr>
              <a:t>aléatoire</a:t>
            </a:r>
            <a:r>
              <a:rPr lang="1036" sz="2400">
                <a:solidFill>
                  <a:schemeClr val="bg2"/>
                </a:solidFill>
              </a:rPr>
              <a:t> 11 garçons et 11 filles par UEP :</a:t>
            </a:r>
            <a:endParaRPr lang="en-US" sz="2400">
              <a:solidFill>
                <a:schemeClr val="bg2"/>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92290" y="3102616"/>
            <a:ext cx="7196758" cy="1739098"/>
          </a:xfrm>
          <a:prstGeom prst="rect">
            <a:avLst/>
          </a:prstGeom>
        </p:spPr>
        <p:txBody>
          <a:bodyPr wrap="square">
            <a:spAutoFit/>
          </a:bodyPr>
          <a:lstStyle/>
          <a:p>
            <a:pPr lvl="0">
              <a:defRPr b="0" i="0"/>
            </a:pPr>
            <a:r>
              <a:rPr lang="1036">
                <a:solidFill>
                  <a:schemeClr val="accent5"/>
                </a:solidFill>
              </a:rPr>
              <a:t>2. Rassembler tous les élèves de ces classes</a:t>
            </a:r>
            <a:r>
              <a:rPr lang="1036">
                <a:solidFill>
                  <a:schemeClr val="bg2"/>
                </a:solidFill>
              </a:rPr>
              <a:t>. Tous les élèves de ces classes doivent être séparés en groupes et rassemblés en files distinctes, une file de garçons et une file de filles pour chaque âge.</a:t>
            </a:r>
          </a:p>
          <a:p>
            <a:pPr lvl="0"/>
            <a:endParaRPr lang="en-US">
              <a:solidFill>
                <a:schemeClr val="bg2"/>
              </a:solidFill>
            </a:endParaRPr>
          </a:p>
          <a:p>
            <a:pPr lvl="0">
              <a:defRPr b="0" i="0"/>
            </a:pPr>
            <a:r>
              <a:rPr lang="1036">
                <a:solidFill>
                  <a:schemeClr val="accent5"/>
                </a:solidFill>
              </a:rPr>
              <a:t>3. Compter le nombre total d’élèves dans ces files de groupes de classe et de genre.</a:t>
            </a:r>
            <a:endParaRPr lang="en-US">
              <a:solidFill>
                <a:schemeClr val="accent5"/>
              </a:solidFill>
            </a:endParaRPr>
          </a:p>
        </p:txBody>
      </p:sp>
      <p:pic>
        <p:nvPicPr>
          <p:cNvPr id="7" name="Picture 6"/>
          <p:cNvPicPr>
            <a:picLocks noChangeAspect="1"/>
          </p:cNvPicPr>
          <p:nvPr/>
        </p:nvPicPr>
        <p:blipFill>
          <a:blip r:embed="rId4"/>
          <a:stretch>
            <a:fillRect/>
          </a:stretch>
        </p:blipFill>
        <p:spPr>
          <a:xfrm>
            <a:off x="10754075" y="2588360"/>
            <a:ext cx="1031705" cy="1818048"/>
          </a:xfrm>
          <a:prstGeom prst="rect">
            <a:avLst/>
          </a:prstGeom>
        </p:spPr>
      </p:pic>
      <p:pic>
        <p:nvPicPr>
          <p:cNvPr id="20" name="Picture 19"/>
          <p:cNvPicPr>
            <a:picLocks noChangeAspect="1"/>
          </p:cNvPicPr>
          <p:nvPr/>
        </p:nvPicPr>
        <p:blipFill>
          <a:blip r:embed="rId5"/>
          <a:stretch>
            <a:fillRect/>
          </a:stretch>
        </p:blipFill>
        <p:spPr>
          <a:xfrm>
            <a:off x="8984460" y="2446568"/>
            <a:ext cx="1059831" cy="2041534"/>
          </a:xfrm>
          <a:prstGeom prst="rect">
            <a:avLst/>
          </a:prstGeom>
        </p:spPr>
      </p:pic>
      <p:pic>
        <p:nvPicPr>
          <p:cNvPr id="34" name="Picture 33"/>
          <p:cNvPicPr>
            <a:picLocks noChangeAspect="1"/>
          </p:cNvPicPr>
          <p:nvPr/>
        </p:nvPicPr>
        <p:blipFill>
          <a:blip r:embed="rId6"/>
          <a:stretch>
            <a:fillRect/>
          </a:stretch>
        </p:blipFill>
        <p:spPr>
          <a:xfrm>
            <a:off x="10839669" y="4721439"/>
            <a:ext cx="1019690" cy="2017212"/>
          </a:xfrm>
          <a:prstGeom prst="rect">
            <a:avLst/>
          </a:prstGeom>
        </p:spPr>
      </p:pic>
      <p:pic>
        <p:nvPicPr>
          <p:cNvPr id="37" name="Picture 36"/>
          <p:cNvPicPr>
            <a:picLocks noChangeAspect="1"/>
          </p:cNvPicPr>
          <p:nvPr/>
        </p:nvPicPr>
        <p:blipFill>
          <a:blip r:embed="rId4"/>
          <a:stretch>
            <a:fillRect/>
          </a:stretch>
        </p:blipFill>
        <p:spPr>
          <a:xfrm>
            <a:off x="8872702" y="4857532"/>
            <a:ext cx="1031705" cy="1818048"/>
          </a:xfrm>
          <a:prstGeom prst="rect">
            <a:avLst/>
          </a:prstGeom>
        </p:spPr>
      </p:pic>
      <p:sp>
        <p:nvSpPr>
          <p:cNvPr id="35" name="TextBox 34"/>
          <p:cNvSpPr txBox="1"/>
          <p:nvPr/>
        </p:nvSpPr>
        <p:spPr>
          <a:xfrm>
            <a:off x="8984460" y="2249806"/>
            <a:ext cx="974301" cy="335615"/>
          </a:xfrm>
          <a:prstGeom prst="rect">
            <a:avLst/>
          </a:prstGeom>
          <a:noFill/>
        </p:spPr>
        <p:txBody>
          <a:bodyPr wrap="square" rtlCol="0">
            <a:spAutoFit/>
          </a:bodyPr>
          <a:lstStyle/>
          <a:p>
            <a:pPr>
              <a:defRPr b="0" i="0"/>
            </a:pPr>
            <a:r>
              <a:rPr lang="1036" sz="1600" u="sng">
                <a:solidFill>
                  <a:schemeClr val="bg2"/>
                </a:solidFill>
              </a:rPr>
              <a:t>Classe 3</a:t>
            </a:r>
            <a:endParaRPr lang="en-US" sz="1600" u="sng">
              <a:solidFill>
                <a:schemeClr val="bg2"/>
              </a:solidFill>
            </a:endParaRPr>
          </a:p>
        </p:txBody>
      </p:sp>
      <p:sp>
        <p:nvSpPr>
          <p:cNvPr id="39" name="TextBox 38"/>
          <p:cNvSpPr txBox="1"/>
          <p:nvPr/>
        </p:nvSpPr>
        <p:spPr>
          <a:xfrm>
            <a:off x="10887004" y="2273329"/>
            <a:ext cx="974301" cy="335615"/>
          </a:xfrm>
          <a:prstGeom prst="rect">
            <a:avLst/>
          </a:prstGeom>
          <a:noFill/>
        </p:spPr>
        <p:txBody>
          <a:bodyPr wrap="square" rtlCol="0">
            <a:spAutoFit/>
          </a:bodyPr>
          <a:lstStyle/>
          <a:p>
            <a:pPr>
              <a:defRPr b="0" i="0"/>
            </a:pPr>
            <a:r>
              <a:rPr lang="1036" sz="1600" u="sng">
                <a:solidFill>
                  <a:schemeClr val="bg2"/>
                </a:solidFill>
              </a:rPr>
              <a:t>Classe 4</a:t>
            </a:r>
            <a:endParaRPr lang="en-US" sz="1600" u="sng">
              <a:solidFill>
                <a:schemeClr val="bg2"/>
              </a:solidFill>
            </a:endParaRPr>
          </a:p>
        </p:txBody>
      </p:sp>
      <p:sp>
        <p:nvSpPr>
          <p:cNvPr id="40" name="TextBox 39"/>
          <p:cNvSpPr txBox="1"/>
          <p:nvPr/>
        </p:nvSpPr>
        <p:spPr>
          <a:xfrm>
            <a:off x="8975493" y="4596034"/>
            <a:ext cx="974301" cy="335615"/>
          </a:xfrm>
          <a:prstGeom prst="rect">
            <a:avLst/>
          </a:prstGeom>
          <a:noFill/>
        </p:spPr>
        <p:txBody>
          <a:bodyPr wrap="square" rtlCol="0">
            <a:spAutoFit/>
          </a:bodyPr>
          <a:lstStyle/>
          <a:p>
            <a:pPr>
              <a:defRPr b="0" i="0"/>
            </a:pPr>
            <a:r>
              <a:rPr lang="1036" sz="1600" u="sng">
                <a:solidFill>
                  <a:schemeClr val="bg2"/>
                </a:solidFill>
              </a:rPr>
              <a:t>Classe 5</a:t>
            </a:r>
            <a:endParaRPr lang="en-US" sz="1600" u="sng">
              <a:solidFill>
                <a:schemeClr val="bg2"/>
              </a:solidFill>
            </a:endParaRPr>
          </a:p>
        </p:txBody>
      </p:sp>
      <p:sp>
        <p:nvSpPr>
          <p:cNvPr id="41" name="TextBox 40"/>
          <p:cNvSpPr txBox="1"/>
          <p:nvPr/>
        </p:nvSpPr>
        <p:spPr>
          <a:xfrm>
            <a:off x="10839669" y="4645257"/>
            <a:ext cx="974301" cy="335615"/>
          </a:xfrm>
          <a:prstGeom prst="rect">
            <a:avLst/>
          </a:prstGeom>
          <a:noFill/>
        </p:spPr>
        <p:txBody>
          <a:bodyPr wrap="square" rtlCol="0">
            <a:spAutoFit/>
          </a:bodyPr>
          <a:lstStyle/>
          <a:p>
            <a:pPr>
              <a:defRPr b="0" i="0"/>
            </a:pPr>
            <a:r>
              <a:rPr lang="1036" sz="1600" u="sng">
                <a:solidFill>
                  <a:schemeClr val="bg2"/>
                </a:solidFill>
              </a:rPr>
              <a:t>Classe 6</a:t>
            </a:r>
            <a:endParaRPr lang="en-US" sz="1600" u="sng">
              <a:solidFill>
                <a:schemeClr val="bg2"/>
              </a:solidFill>
            </a:endParaRPr>
          </a:p>
        </p:txBody>
      </p:sp>
      <p:sp>
        <p:nvSpPr>
          <p:cNvPr id="36" name="TextBox 35"/>
          <p:cNvSpPr txBox="1"/>
          <p:nvPr/>
        </p:nvSpPr>
        <p:spPr>
          <a:xfrm>
            <a:off x="8916027" y="4357297"/>
            <a:ext cx="1283572" cy="259339"/>
          </a:xfrm>
          <a:prstGeom prst="rect">
            <a:avLst/>
          </a:prstGeom>
          <a:noFill/>
        </p:spPr>
        <p:txBody>
          <a:bodyPr wrap="square" rtlCol="0">
            <a:spAutoFit/>
          </a:bodyPr>
          <a:lstStyle/>
          <a:p>
            <a:pPr>
              <a:defRPr b="0" i="0"/>
            </a:pPr>
            <a:r>
              <a:rPr lang="1036" sz="1100">
                <a:solidFill>
                  <a:schemeClr val="bg2"/>
                </a:solidFill>
              </a:rPr>
              <a:t>11 G          13 F</a:t>
            </a:r>
            <a:endParaRPr lang="en-US" sz="1100">
              <a:solidFill>
                <a:schemeClr val="bg2"/>
              </a:solidFill>
            </a:endParaRPr>
          </a:p>
        </p:txBody>
      </p:sp>
      <p:sp>
        <p:nvSpPr>
          <p:cNvPr id="43" name="TextBox 42"/>
          <p:cNvSpPr txBox="1"/>
          <p:nvPr/>
        </p:nvSpPr>
        <p:spPr>
          <a:xfrm>
            <a:off x="10754075" y="4327266"/>
            <a:ext cx="1283572" cy="259339"/>
          </a:xfrm>
          <a:prstGeom prst="rect">
            <a:avLst/>
          </a:prstGeom>
          <a:noFill/>
        </p:spPr>
        <p:txBody>
          <a:bodyPr wrap="square" rtlCol="0">
            <a:spAutoFit/>
          </a:bodyPr>
          <a:lstStyle/>
          <a:p>
            <a:pPr>
              <a:defRPr b="0" i="0"/>
            </a:pPr>
            <a:r>
              <a:rPr lang="1036" sz="1100">
                <a:solidFill>
                  <a:schemeClr val="bg2"/>
                </a:solidFill>
              </a:rPr>
              <a:t>13 G          13 F</a:t>
            </a:r>
            <a:endParaRPr lang="en-US" sz="1100">
              <a:solidFill>
                <a:schemeClr val="bg2"/>
              </a:solidFill>
            </a:endParaRPr>
          </a:p>
        </p:txBody>
      </p:sp>
      <p:sp>
        <p:nvSpPr>
          <p:cNvPr id="44" name="TextBox 43"/>
          <p:cNvSpPr txBox="1"/>
          <p:nvPr/>
        </p:nvSpPr>
        <p:spPr>
          <a:xfrm>
            <a:off x="8872702" y="6596390"/>
            <a:ext cx="1283572" cy="259339"/>
          </a:xfrm>
          <a:prstGeom prst="rect">
            <a:avLst/>
          </a:prstGeom>
          <a:noFill/>
        </p:spPr>
        <p:txBody>
          <a:bodyPr wrap="square" rtlCol="0">
            <a:spAutoFit/>
          </a:bodyPr>
          <a:lstStyle/>
          <a:p>
            <a:pPr>
              <a:defRPr b="0" i="0"/>
            </a:pPr>
            <a:r>
              <a:rPr lang="1036" sz="1100">
                <a:solidFill>
                  <a:schemeClr val="bg2"/>
                </a:solidFill>
              </a:rPr>
              <a:t>13 G          12 F</a:t>
            </a:r>
            <a:endParaRPr lang="en-US" sz="1100">
              <a:solidFill>
                <a:schemeClr val="bg2"/>
              </a:solidFill>
            </a:endParaRPr>
          </a:p>
        </p:txBody>
      </p:sp>
      <p:sp>
        <p:nvSpPr>
          <p:cNvPr id="45" name="TextBox 44"/>
          <p:cNvSpPr txBox="1"/>
          <p:nvPr/>
        </p:nvSpPr>
        <p:spPr>
          <a:xfrm>
            <a:off x="10811525" y="6609604"/>
            <a:ext cx="1283572" cy="259339"/>
          </a:xfrm>
          <a:prstGeom prst="rect">
            <a:avLst/>
          </a:prstGeom>
          <a:noFill/>
        </p:spPr>
        <p:txBody>
          <a:bodyPr wrap="square" rtlCol="0">
            <a:spAutoFit/>
          </a:bodyPr>
          <a:lstStyle/>
          <a:p>
            <a:pPr>
              <a:defRPr b="0" i="0"/>
            </a:pPr>
            <a:r>
              <a:rPr lang="1036" sz="1100">
                <a:solidFill>
                  <a:schemeClr val="bg2"/>
                </a:solidFill>
              </a:rPr>
              <a:t>7 G          12 F</a:t>
            </a:r>
            <a:endParaRPr lang="en-US" sz="1100">
              <a:solidFill>
                <a:schemeClr val="bg2"/>
              </a:solidFill>
            </a:endParaRPr>
          </a:p>
        </p:txBody>
      </p:sp>
    </p:spTree>
    <p:extLst>
      <p:ext uri="{BB962C8B-B14F-4D97-AF65-F5344CB8AC3E}">
        <p14:creationId xmlns:p14="http://schemas.microsoft.com/office/powerpoint/2010/main" val="108286818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4909" y="307851"/>
            <a:ext cx="11229975" cy="1449512"/>
          </a:xfrm>
        </p:spPr>
        <p:txBody>
          <a:bodyPr/>
          <a:lstStyle/>
          <a:p>
            <a:pPr algn="ctr">
              <a:defRPr b="0" i="0"/>
            </a:pPr>
            <a:r>
              <a:rPr lang="1036" sz="3800" dirty="0"/>
              <a:t>Comment les enfants sont-ils sélectionnés ? </a:t>
            </a:r>
            <a:endParaRPr lang="en-US" sz="3800" dirty="0"/>
          </a:p>
        </p:txBody>
      </p:sp>
      <p:sp>
        <p:nvSpPr>
          <p:cNvPr id="3" name="TextBox 2"/>
          <p:cNvSpPr txBox="1"/>
          <p:nvPr/>
        </p:nvSpPr>
        <p:spPr>
          <a:xfrm>
            <a:off x="1092290" y="1757363"/>
            <a:ext cx="10411701" cy="823783"/>
          </a:xfrm>
          <a:prstGeom prst="rect">
            <a:avLst/>
          </a:prstGeom>
          <a:noFill/>
        </p:spPr>
        <p:txBody>
          <a:bodyPr wrap="square" lIns="91440" tIns="45720" rIns="91440" bIns="45720" rtlCol="0" anchor="t">
            <a:spAutoFit/>
          </a:bodyPr>
          <a:lstStyle/>
          <a:p>
            <a:pPr>
              <a:defRPr b="0" i="0"/>
            </a:pPr>
            <a:r>
              <a:rPr lang="1036" sz="2400" dirty="0">
                <a:solidFill>
                  <a:schemeClr val="bg2"/>
                </a:solidFill>
              </a:rPr>
              <a:t>Les étapes ci-dessous </a:t>
            </a:r>
            <a:r>
              <a:rPr lang="1036" sz="2400" dirty="0" err="1">
                <a:solidFill>
                  <a:schemeClr val="bg2"/>
                </a:solidFill>
              </a:rPr>
              <a:t>doivent</a:t>
            </a:r>
            <a:r>
              <a:rPr lang="1036" sz="2400" dirty="0">
                <a:solidFill>
                  <a:schemeClr val="bg2"/>
                </a:solidFill>
              </a:rPr>
              <a:t> </a:t>
            </a:r>
            <a:r>
              <a:rPr lang="1036" sz="2400" dirty="0" err="1">
                <a:solidFill>
                  <a:schemeClr val="bg2"/>
                </a:solidFill>
              </a:rPr>
              <a:t>être</a:t>
            </a:r>
            <a:r>
              <a:rPr lang="1036" sz="2400" dirty="0">
                <a:solidFill>
                  <a:schemeClr val="bg2"/>
                </a:solidFill>
              </a:rPr>
              <a:t> </a:t>
            </a:r>
            <a:r>
              <a:rPr lang="1036" sz="2400" dirty="0" err="1">
                <a:solidFill>
                  <a:schemeClr val="bg2"/>
                </a:solidFill>
              </a:rPr>
              <a:t>suivies</a:t>
            </a:r>
            <a:r>
              <a:rPr lang="1036" sz="2400" dirty="0">
                <a:solidFill>
                  <a:schemeClr val="bg2"/>
                </a:solidFill>
              </a:rPr>
              <a:t> pour </a:t>
            </a:r>
            <a:r>
              <a:rPr lang="1036" sz="2400" dirty="0" err="1">
                <a:solidFill>
                  <a:schemeClr val="bg2"/>
                </a:solidFill>
              </a:rPr>
              <a:t>sélectionner</a:t>
            </a:r>
            <a:r>
              <a:rPr lang="1036" sz="2400" dirty="0">
                <a:solidFill>
                  <a:schemeClr val="bg2"/>
                </a:solidFill>
              </a:rPr>
              <a:t> de manière </a:t>
            </a:r>
            <a:r>
              <a:rPr lang="1036" sz="2400" dirty="0" err="1">
                <a:solidFill>
                  <a:schemeClr val="bg2"/>
                </a:solidFill>
              </a:rPr>
              <a:t>aléatoire</a:t>
            </a:r>
            <a:r>
              <a:rPr lang="1036" sz="2400">
                <a:solidFill>
                  <a:schemeClr val="bg2"/>
                </a:solidFill>
              </a:rPr>
              <a:t> 11 garçons et 11 filles par UEP : </a:t>
            </a:r>
            <a:endParaRPr lang="en-US" sz="2400">
              <a:solidFill>
                <a:schemeClr val="bg2"/>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10754075" y="2588360"/>
            <a:ext cx="1031705" cy="1818048"/>
          </a:xfrm>
          <a:prstGeom prst="rect">
            <a:avLst/>
          </a:prstGeom>
        </p:spPr>
      </p:pic>
      <p:pic>
        <p:nvPicPr>
          <p:cNvPr id="20" name="Picture 19"/>
          <p:cNvPicPr>
            <a:picLocks noChangeAspect="1"/>
          </p:cNvPicPr>
          <p:nvPr/>
        </p:nvPicPr>
        <p:blipFill>
          <a:blip r:embed="rId5"/>
          <a:stretch>
            <a:fillRect/>
          </a:stretch>
        </p:blipFill>
        <p:spPr>
          <a:xfrm>
            <a:off x="8984460" y="2446568"/>
            <a:ext cx="1059831" cy="2041534"/>
          </a:xfrm>
          <a:prstGeom prst="rect">
            <a:avLst/>
          </a:prstGeom>
        </p:spPr>
      </p:pic>
      <p:pic>
        <p:nvPicPr>
          <p:cNvPr id="34" name="Picture 33"/>
          <p:cNvPicPr>
            <a:picLocks noChangeAspect="1"/>
          </p:cNvPicPr>
          <p:nvPr/>
        </p:nvPicPr>
        <p:blipFill>
          <a:blip r:embed="rId6"/>
          <a:stretch>
            <a:fillRect/>
          </a:stretch>
        </p:blipFill>
        <p:spPr>
          <a:xfrm>
            <a:off x="10839669" y="4721439"/>
            <a:ext cx="1019690" cy="2017212"/>
          </a:xfrm>
          <a:prstGeom prst="rect">
            <a:avLst/>
          </a:prstGeom>
        </p:spPr>
      </p:pic>
      <p:pic>
        <p:nvPicPr>
          <p:cNvPr id="37" name="Picture 36"/>
          <p:cNvPicPr>
            <a:picLocks noChangeAspect="1"/>
          </p:cNvPicPr>
          <p:nvPr/>
        </p:nvPicPr>
        <p:blipFill>
          <a:blip r:embed="rId4"/>
          <a:stretch>
            <a:fillRect/>
          </a:stretch>
        </p:blipFill>
        <p:spPr>
          <a:xfrm>
            <a:off x="8872702" y="4857532"/>
            <a:ext cx="1031705" cy="1818048"/>
          </a:xfrm>
          <a:prstGeom prst="rect">
            <a:avLst/>
          </a:prstGeom>
        </p:spPr>
      </p:pic>
      <p:sp>
        <p:nvSpPr>
          <p:cNvPr id="35" name="TextBox 34"/>
          <p:cNvSpPr txBox="1"/>
          <p:nvPr/>
        </p:nvSpPr>
        <p:spPr>
          <a:xfrm>
            <a:off x="8984460" y="2249806"/>
            <a:ext cx="974301" cy="335615"/>
          </a:xfrm>
          <a:prstGeom prst="rect">
            <a:avLst/>
          </a:prstGeom>
          <a:noFill/>
        </p:spPr>
        <p:txBody>
          <a:bodyPr wrap="square" rtlCol="0">
            <a:spAutoFit/>
          </a:bodyPr>
          <a:lstStyle/>
          <a:p>
            <a:pPr>
              <a:defRPr b="0" i="0"/>
            </a:pPr>
            <a:r>
              <a:rPr lang="1036" sz="1600" u="sng">
                <a:solidFill>
                  <a:schemeClr val="bg2"/>
                </a:solidFill>
              </a:rPr>
              <a:t>Classe 3</a:t>
            </a:r>
            <a:endParaRPr lang="en-US" sz="1600" u="sng">
              <a:solidFill>
                <a:schemeClr val="bg2"/>
              </a:solidFill>
            </a:endParaRPr>
          </a:p>
        </p:txBody>
      </p:sp>
      <p:sp>
        <p:nvSpPr>
          <p:cNvPr id="39" name="TextBox 38"/>
          <p:cNvSpPr txBox="1"/>
          <p:nvPr/>
        </p:nvSpPr>
        <p:spPr>
          <a:xfrm>
            <a:off x="10887004" y="2273329"/>
            <a:ext cx="974301" cy="335615"/>
          </a:xfrm>
          <a:prstGeom prst="rect">
            <a:avLst/>
          </a:prstGeom>
          <a:noFill/>
        </p:spPr>
        <p:txBody>
          <a:bodyPr wrap="square" rtlCol="0">
            <a:spAutoFit/>
          </a:bodyPr>
          <a:lstStyle/>
          <a:p>
            <a:pPr>
              <a:defRPr b="0" i="0"/>
            </a:pPr>
            <a:r>
              <a:rPr lang="1036" sz="1600" u="sng">
                <a:solidFill>
                  <a:schemeClr val="bg2"/>
                </a:solidFill>
              </a:rPr>
              <a:t>Classe 4</a:t>
            </a:r>
            <a:endParaRPr lang="en-US" sz="1600" u="sng">
              <a:solidFill>
                <a:schemeClr val="bg2"/>
              </a:solidFill>
            </a:endParaRPr>
          </a:p>
        </p:txBody>
      </p:sp>
      <p:sp>
        <p:nvSpPr>
          <p:cNvPr id="40" name="TextBox 39"/>
          <p:cNvSpPr txBox="1"/>
          <p:nvPr/>
        </p:nvSpPr>
        <p:spPr>
          <a:xfrm>
            <a:off x="8975493" y="4596034"/>
            <a:ext cx="974301" cy="335615"/>
          </a:xfrm>
          <a:prstGeom prst="rect">
            <a:avLst/>
          </a:prstGeom>
          <a:noFill/>
        </p:spPr>
        <p:txBody>
          <a:bodyPr wrap="square" rtlCol="0">
            <a:spAutoFit/>
          </a:bodyPr>
          <a:lstStyle/>
          <a:p>
            <a:pPr>
              <a:defRPr b="0" i="0"/>
            </a:pPr>
            <a:r>
              <a:rPr lang="1036" sz="1600" u="sng">
                <a:solidFill>
                  <a:schemeClr val="bg2"/>
                </a:solidFill>
              </a:rPr>
              <a:t>Classe 5</a:t>
            </a:r>
            <a:endParaRPr lang="en-US" sz="1600" u="sng">
              <a:solidFill>
                <a:schemeClr val="bg2"/>
              </a:solidFill>
            </a:endParaRPr>
          </a:p>
        </p:txBody>
      </p:sp>
      <p:sp>
        <p:nvSpPr>
          <p:cNvPr id="41" name="TextBox 40"/>
          <p:cNvSpPr txBox="1"/>
          <p:nvPr/>
        </p:nvSpPr>
        <p:spPr>
          <a:xfrm>
            <a:off x="10839669" y="4645257"/>
            <a:ext cx="974301" cy="335615"/>
          </a:xfrm>
          <a:prstGeom prst="rect">
            <a:avLst/>
          </a:prstGeom>
          <a:noFill/>
        </p:spPr>
        <p:txBody>
          <a:bodyPr wrap="square" rtlCol="0">
            <a:spAutoFit/>
          </a:bodyPr>
          <a:lstStyle/>
          <a:p>
            <a:pPr>
              <a:defRPr b="0" i="0"/>
            </a:pPr>
            <a:r>
              <a:rPr lang="1036" sz="1600" u="sng">
                <a:solidFill>
                  <a:schemeClr val="bg2"/>
                </a:solidFill>
              </a:rPr>
              <a:t>Classe 6</a:t>
            </a:r>
            <a:endParaRPr lang="en-US" sz="1600" u="sng">
              <a:solidFill>
                <a:schemeClr val="bg2"/>
              </a:solidFill>
            </a:endParaRPr>
          </a:p>
        </p:txBody>
      </p:sp>
      <p:sp>
        <p:nvSpPr>
          <p:cNvPr id="36" name="TextBox 35"/>
          <p:cNvSpPr txBox="1"/>
          <p:nvPr/>
        </p:nvSpPr>
        <p:spPr>
          <a:xfrm>
            <a:off x="8916027" y="4357297"/>
            <a:ext cx="1283572" cy="259339"/>
          </a:xfrm>
          <a:prstGeom prst="rect">
            <a:avLst/>
          </a:prstGeom>
          <a:noFill/>
        </p:spPr>
        <p:txBody>
          <a:bodyPr wrap="square" rtlCol="0">
            <a:spAutoFit/>
          </a:bodyPr>
          <a:lstStyle/>
          <a:p>
            <a:pPr>
              <a:defRPr b="0" i="0"/>
            </a:pPr>
            <a:r>
              <a:rPr lang="1036" sz="1100">
                <a:solidFill>
                  <a:schemeClr val="bg2"/>
                </a:solidFill>
              </a:rPr>
              <a:t>11 G          13 F</a:t>
            </a:r>
            <a:endParaRPr lang="en-US" sz="1100">
              <a:solidFill>
                <a:schemeClr val="bg2"/>
              </a:solidFill>
            </a:endParaRPr>
          </a:p>
        </p:txBody>
      </p:sp>
      <p:sp>
        <p:nvSpPr>
          <p:cNvPr id="43" name="TextBox 42"/>
          <p:cNvSpPr txBox="1"/>
          <p:nvPr/>
        </p:nvSpPr>
        <p:spPr>
          <a:xfrm>
            <a:off x="10754075" y="4327266"/>
            <a:ext cx="1283572" cy="259339"/>
          </a:xfrm>
          <a:prstGeom prst="rect">
            <a:avLst/>
          </a:prstGeom>
          <a:noFill/>
        </p:spPr>
        <p:txBody>
          <a:bodyPr wrap="square" rtlCol="0">
            <a:spAutoFit/>
          </a:bodyPr>
          <a:lstStyle/>
          <a:p>
            <a:pPr>
              <a:defRPr b="0" i="0"/>
            </a:pPr>
            <a:r>
              <a:rPr lang="1036" sz="1100">
                <a:solidFill>
                  <a:schemeClr val="bg2"/>
                </a:solidFill>
              </a:rPr>
              <a:t>13 G          13 F</a:t>
            </a:r>
            <a:endParaRPr lang="en-US" sz="1100">
              <a:solidFill>
                <a:schemeClr val="bg2"/>
              </a:solidFill>
            </a:endParaRPr>
          </a:p>
        </p:txBody>
      </p:sp>
      <p:sp>
        <p:nvSpPr>
          <p:cNvPr id="44" name="TextBox 43"/>
          <p:cNvSpPr txBox="1"/>
          <p:nvPr/>
        </p:nvSpPr>
        <p:spPr>
          <a:xfrm>
            <a:off x="8872702" y="6596390"/>
            <a:ext cx="1283572" cy="259339"/>
          </a:xfrm>
          <a:prstGeom prst="rect">
            <a:avLst/>
          </a:prstGeom>
          <a:noFill/>
        </p:spPr>
        <p:txBody>
          <a:bodyPr wrap="square" rtlCol="0">
            <a:spAutoFit/>
          </a:bodyPr>
          <a:lstStyle/>
          <a:p>
            <a:pPr>
              <a:defRPr b="0" i="0"/>
            </a:pPr>
            <a:r>
              <a:rPr lang="1036" sz="1100">
                <a:solidFill>
                  <a:schemeClr val="bg2"/>
                </a:solidFill>
              </a:rPr>
              <a:t>13 G          12 F</a:t>
            </a:r>
            <a:endParaRPr lang="en-US" sz="1100">
              <a:solidFill>
                <a:schemeClr val="bg2"/>
              </a:solidFill>
            </a:endParaRPr>
          </a:p>
        </p:txBody>
      </p:sp>
      <p:sp>
        <p:nvSpPr>
          <p:cNvPr id="45" name="TextBox 44"/>
          <p:cNvSpPr txBox="1"/>
          <p:nvPr/>
        </p:nvSpPr>
        <p:spPr>
          <a:xfrm>
            <a:off x="10811525" y="6609604"/>
            <a:ext cx="1283572" cy="259339"/>
          </a:xfrm>
          <a:prstGeom prst="rect">
            <a:avLst/>
          </a:prstGeom>
          <a:noFill/>
        </p:spPr>
        <p:txBody>
          <a:bodyPr wrap="square" rtlCol="0">
            <a:spAutoFit/>
          </a:bodyPr>
          <a:lstStyle/>
          <a:p>
            <a:pPr>
              <a:defRPr b="0" i="0"/>
            </a:pPr>
            <a:r>
              <a:rPr lang="1036" sz="1100">
                <a:solidFill>
                  <a:schemeClr val="bg2"/>
                </a:solidFill>
              </a:rPr>
              <a:t>7 G          12 F</a:t>
            </a:r>
            <a:endParaRPr lang="en-US" sz="1100">
              <a:solidFill>
                <a:schemeClr val="bg2"/>
              </a:solidFill>
            </a:endParaRPr>
          </a:p>
        </p:txBody>
      </p:sp>
      <p:sp>
        <p:nvSpPr>
          <p:cNvPr id="18" name="Rectangle 17"/>
          <p:cNvSpPr/>
          <p:nvPr/>
        </p:nvSpPr>
        <p:spPr>
          <a:xfrm>
            <a:off x="1092290" y="3017738"/>
            <a:ext cx="6661214" cy="1200329"/>
          </a:xfrm>
          <a:prstGeom prst="rect">
            <a:avLst/>
          </a:prstGeom>
        </p:spPr>
        <p:txBody>
          <a:bodyPr wrap="square">
            <a:spAutoFit/>
          </a:bodyPr>
          <a:lstStyle/>
          <a:p>
            <a:pPr lvl="0">
              <a:defRPr b="0" i="0"/>
            </a:pPr>
            <a:r>
              <a:rPr lang="1036" dirty="0">
                <a:solidFill>
                  <a:schemeClr val="accent5"/>
                </a:solidFill>
              </a:rPr>
              <a:t>4. Calculer l’intervalle d’échantillonnage (</a:t>
            </a:r>
            <a:r>
              <a:rPr lang="1036" i="1" dirty="0">
                <a:solidFill>
                  <a:schemeClr val="accent5"/>
                </a:solidFill>
              </a:rPr>
              <a:t>h</a:t>
            </a:r>
            <a:r>
              <a:rPr lang="1036" dirty="0">
                <a:solidFill>
                  <a:schemeClr val="accent5"/>
                </a:solidFill>
              </a:rPr>
              <a:t>) pour chaque classe en divisant le nombre total de filles/garçons par la taille de l’échantillon cible par classe (de l’étape 1). </a:t>
            </a:r>
            <a:r>
              <a:rPr lang="1036" dirty="0">
                <a:solidFill>
                  <a:schemeClr val="bg2"/>
                </a:solidFill>
              </a:rPr>
              <a:t>Arrondir au nombre entier le plus proche.</a:t>
            </a:r>
            <a:endParaRPr lang="en-US" dirty="0">
              <a:solidFill>
                <a:schemeClr val="bg2"/>
              </a:solidFill>
            </a:endParaRPr>
          </a:p>
        </p:txBody>
      </p:sp>
      <p:sp>
        <p:nvSpPr>
          <p:cNvPr id="19" name="Rounded Rectangular Callout 18"/>
          <p:cNvSpPr/>
          <p:nvPr/>
        </p:nvSpPr>
        <p:spPr>
          <a:xfrm>
            <a:off x="5007008" y="4296597"/>
            <a:ext cx="2787589" cy="673503"/>
          </a:xfrm>
          <a:prstGeom prst="wedgeRoundRectCallout">
            <a:avLst>
              <a:gd name="adj1" fmla="val -57628"/>
              <a:gd name="adj2" fmla="val -103612"/>
              <a:gd name="adj3" fmla="val 16667"/>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algn="ctr">
              <a:defRPr b="0" i="0"/>
            </a:pPr>
            <a:r>
              <a:rPr lang="1036" dirty="0" err="1"/>
              <a:t>Exemple</a:t>
            </a:r>
            <a:r>
              <a:rPr lang="1036" dirty="0"/>
              <a:t> : 22/4 classes </a:t>
            </a:r>
            <a:r>
              <a:rPr lang="1036"/>
              <a:t>= 6 (3 garçons et 3 filles)</a:t>
            </a:r>
            <a:endParaRPr lang="en-US"/>
          </a:p>
        </p:txBody>
      </p:sp>
    </p:spTree>
    <p:extLst>
      <p:ext uri="{BB962C8B-B14F-4D97-AF65-F5344CB8AC3E}">
        <p14:creationId xmlns:p14="http://schemas.microsoft.com/office/powerpoint/2010/main" val="264699353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4904" y="307851"/>
            <a:ext cx="11229975" cy="1449512"/>
          </a:xfrm>
        </p:spPr>
        <p:txBody>
          <a:bodyPr/>
          <a:lstStyle/>
          <a:p>
            <a:pPr algn="ctr">
              <a:defRPr b="0" i="0"/>
            </a:pPr>
            <a:r>
              <a:rPr lang="1036" sz="3800" dirty="0"/>
              <a:t>Comment les enfants sont-ils sélectionnés ? </a:t>
            </a:r>
            <a:endParaRPr lang="en-US" sz="3800" dirty="0"/>
          </a:p>
        </p:txBody>
      </p:sp>
      <p:sp>
        <p:nvSpPr>
          <p:cNvPr id="3" name="TextBox 2"/>
          <p:cNvSpPr txBox="1"/>
          <p:nvPr/>
        </p:nvSpPr>
        <p:spPr>
          <a:xfrm>
            <a:off x="1092290" y="1757363"/>
            <a:ext cx="10411701" cy="823783"/>
          </a:xfrm>
          <a:prstGeom prst="rect">
            <a:avLst/>
          </a:prstGeom>
          <a:noFill/>
        </p:spPr>
        <p:txBody>
          <a:bodyPr wrap="square" lIns="91440" tIns="45720" rIns="91440" bIns="45720" rtlCol="0" anchor="t">
            <a:spAutoFit/>
          </a:bodyPr>
          <a:lstStyle/>
          <a:p>
            <a:pPr>
              <a:defRPr b="0" i="0"/>
            </a:pPr>
            <a:r>
              <a:rPr lang="1036" sz="2400" dirty="0">
                <a:solidFill>
                  <a:schemeClr val="bg2"/>
                </a:solidFill>
              </a:rPr>
              <a:t>Les étapes ci-dessous doivent être suivies pour sélectionner de manière </a:t>
            </a:r>
            <a:r>
              <a:rPr lang="1036" sz="2400" dirty="0" err="1">
                <a:solidFill>
                  <a:schemeClr val="bg2"/>
                </a:solidFill>
              </a:rPr>
              <a:t>aléatoire</a:t>
            </a:r>
            <a:r>
              <a:rPr lang="1036" sz="2400">
                <a:solidFill>
                  <a:schemeClr val="bg2"/>
                </a:solidFill>
              </a:rPr>
              <a:t> 11 garçons et 11 filles par UEP : </a:t>
            </a:r>
            <a:endParaRPr lang="en-US" sz="2400">
              <a:solidFill>
                <a:schemeClr val="bg2"/>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92290" y="3017738"/>
            <a:ext cx="6661214" cy="1189909"/>
          </a:xfrm>
          <a:prstGeom prst="rect">
            <a:avLst/>
          </a:prstGeom>
        </p:spPr>
        <p:txBody>
          <a:bodyPr wrap="square">
            <a:spAutoFit/>
          </a:bodyPr>
          <a:lstStyle/>
          <a:p>
            <a:pPr lvl="0">
              <a:defRPr b="0" i="0"/>
            </a:pPr>
            <a:r>
              <a:rPr lang="1036">
                <a:solidFill>
                  <a:schemeClr val="accent5"/>
                </a:solidFill>
              </a:rPr>
              <a:t>4. Calculer l’intervalle d’échantillonnage (</a:t>
            </a:r>
            <a:r>
              <a:rPr lang="1036" i="1">
                <a:solidFill>
                  <a:schemeClr val="accent5"/>
                </a:solidFill>
              </a:rPr>
              <a:t>h</a:t>
            </a:r>
            <a:r>
              <a:rPr lang="1036">
                <a:solidFill>
                  <a:schemeClr val="accent5"/>
                </a:solidFill>
              </a:rPr>
              <a:t>) pour chaque classe en divisant le nombre total de filles/garçons par la taille de l’échantillon cible par classe (de l’étape 1). </a:t>
            </a:r>
            <a:r>
              <a:rPr lang="1036">
                <a:solidFill>
                  <a:schemeClr val="bg2"/>
                </a:solidFill>
              </a:rPr>
              <a:t>Arrondir au nombre entier le plus proche.</a:t>
            </a:r>
            <a:endParaRPr lang="en-US">
              <a:solidFill>
                <a:schemeClr val="bg2"/>
              </a:solidFill>
            </a:endParaRPr>
          </a:p>
        </p:txBody>
      </p:sp>
      <p:sp>
        <p:nvSpPr>
          <p:cNvPr id="35" name="TextBox 34"/>
          <p:cNvSpPr txBox="1"/>
          <p:nvPr/>
        </p:nvSpPr>
        <p:spPr>
          <a:xfrm>
            <a:off x="8855671" y="2449590"/>
            <a:ext cx="974301" cy="335615"/>
          </a:xfrm>
          <a:prstGeom prst="rect">
            <a:avLst/>
          </a:prstGeom>
          <a:noFill/>
        </p:spPr>
        <p:txBody>
          <a:bodyPr wrap="square" rtlCol="0">
            <a:spAutoFit/>
          </a:bodyPr>
          <a:lstStyle/>
          <a:p>
            <a:pPr>
              <a:defRPr b="0" i="0"/>
            </a:pPr>
            <a:r>
              <a:rPr lang="1036" sz="1600" u="sng">
                <a:solidFill>
                  <a:schemeClr val="bg2"/>
                </a:solidFill>
              </a:rPr>
              <a:t>Classe 6</a:t>
            </a:r>
            <a:endParaRPr lang="en-US" sz="1600" u="sng">
              <a:solidFill>
                <a:schemeClr val="bg2"/>
              </a:solidFill>
            </a:endParaRPr>
          </a:p>
        </p:txBody>
      </p:sp>
      <p:sp>
        <p:nvSpPr>
          <p:cNvPr id="36" name="TextBox 35"/>
          <p:cNvSpPr txBox="1"/>
          <p:nvPr/>
        </p:nvSpPr>
        <p:spPr>
          <a:xfrm>
            <a:off x="8855671" y="4795706"/>
            <a:ext cx="1283572" cy="259339"/>
          </a:xfrm>
          <a:prstGeom prst="rect">
            <a:avLst/>
          </a:prstGeom>
          <a:noFill/>
        </p:spPr>
        <p:txBody>
          <a:bodyPr wrap="square" rtlCol="0">
            <a:spAutoFit/>
          </a:bodyPr>
          <a:lstStyle/>
          <a:p>
            <a:pPr>
              <a:defRPr b="0" i="0"/>
            </a:pPr>
            <a:r>
              <a:rPr lang="1036" sz="1100">
                <a:solidFill>
                  <a:schemeClr val="bg2"/>
                </a:solidFill>
              </a:rPr>
              <a:t>7 G          12 F</a:t>
            </a:r>
            <a:endParaRPr lang="en-US" sz="1100">
              <a:solidFill>
                <a:schemeClr val="bg2"/>
              </a:solidFill>
            </a:endParaRPr>
          </a:p>
        </p:txBody>
      </p:sp>
      <p:sp>
        <p:nvSpPr>
          <p:cNvPr id="22" name="Rounded Rectangle 21"/>
          <p:cNvSpPr/>
          <p:nvPr/>
        </p:nvSpPr>
        <p:spPr>
          <a:xfrm>
            <a:off x="1092291" y="4245785"/>
            <a:ext cx="5681371" cy="1223494"/>
          </a:xfrm>
          <a:prstGeom prst="roundRect">
            <a:avLst/>
          </a:prstGeom>
        </p:spPr>
        <p:style>
          <a:lnRef idx="1">
            <a:schemeClr val="accent1"/>
          </a:lnRef>
          <a:fillRef idx="2">
            <a:schemeClr val="accent1"/>
          </a:fillRef>
          <a:effectRef idx="1">
            <a:schemeClr val="accent1"/>
          </a:effectRef>
          <a:fontRef idx="minor">
            <a:schemeClr val="dk1"/>
          </a:fontRef>
        </p:style>
        <p:txBody>
          <a:bodyPr lIns="0" tIns="45720" rIns="0" bIns="45720" rtlCol="0" anchor="ctr"/>
          <a:lstStyle/>
          <a:p>
            <a:pPr marR="820420" lvl="0" defTabSz="1000125">
              <a:lnSpc>
                <a:spcPct val="107000"/>
              </a:lnSpc>
              <a:spcAft>
                <a:spcPct val="0"/>
              </a:spcAft>
              <a:buSzPts val="1100"/>
              <a:tabLst>
                <a:tab pos="573088" algn="l"/>
              </a:tabLst>
              <a:defRPr b="0" i="0"/>
            </a:pPr>
            <a:r>
              <a:rPr lang="1036" sz="1600" i="1" u="sng" dirty="0">
                <a:solidFill>
                  <a:schemeClr val="tx1"/>
                </a:solidFill>
                <a:latin typeface="Calibri" panose="020F0502020204030204" pitchFamily="34" charset="0"/>
                <a:ea typeface="Calibri" panose="020F0502020204030204" pitchFamily="34" charset="0"/>
              </a:rPr>
              <a:t>Exemple :  Intervalles d’échantillonnage de la classe 6 (h)</a:t>
            </a:r>
          </a:p>
          <a:p>
            <a:pPr marR="820420" lvl="0" defTabSz="1000125">
              <a:lnSpc>
                <a:spcPct val="107000"/>
              </a:lnSpc>
              <a:spcAft>
                <a:spcPct val="0"/>
              </a:spcAft>
              <a:buSzPts val="1100"/>
              <a:tabLst>
                <a:tab pos="573088" algn="l"/>
              </a:tabLst>
              <a:defRPr b="0" i="0"/>
            </a:pPr>
            <a:r>
              <a:rPr lang="1036" sz="1600" i="1" dirty="0">
                <a:solidFill>
                  <a:schemeClr val="tx1"/>
                </a:solidFill>
                <a:latin typeface="Calibri"/>
                <a:ea typeface="Calibri" panose="020F0502020204030204" pitchFamily="34" charset="0"/>
              </a:rPr>
              <a:t>Féminin : 7 filles/3 filles par </a:t>
            </a:r>
            <a:r>
              <a:rPr lang="1036" sz="1600" i="1" dirty="0" err="1">
                <a:solidFill>
                  <a:schemeClr val="tx1"/>
                </a:solidFill>
                <a:latin typeface="Calibri"/>
                <a:ea typeface="Calibri" panose="020F0502020204030204" pitchFamily="34" charset="0"/>
              </a:rPr>
              <a:t>classe</a:t>
            </a:r>
            <a:r>
              <a:rPr lang="1036" sz="1600" i="1" dirty="0">
                <a:solidFill>
                  <a:schemeClr val="tx1"/>
                </a:solidFill>
                <a:latin typeface="Calibri"/>
                <a:ea typeface="Calibri" panose="020F0502020204030204" pitchFamily="34" charset="0"/>
              </a:rPr>
              <a:t> = 2.3~2</a:t>
            </a:r>
          </a:p>
          <a:p>
            <a:pPr marR="820420">
              <a:lnSpc>
                <a:spcPct val="107000"/>
              </a:lnSpc>
              <a:spcAft>
                <a:spcPct val="0"/>
              </a:spcAft>
              <a:buSzPts val="1100"/>
              <a:tabLst>
                <a:tab pos="532130" algn="l"/>
                <a:tab pos="533400" algn="l"/>
              </a:tabLst>
              <a:defRPr b="0" i="0"/>
            </a:pPr>
            <a:r>
              <a:rPr lang="1036" sz="1600" i="1" err="1">
                <a:solidFill>
                  <a:schemeClr val="tx1"/>
                </a:solidFill>
                <a:latin typeface="Calibri"/>
                <a:ea typeface="Calibri" panose="020F0502020204030204" pitchFamily="34" charset="0"/>
              </a:rPr>
              <a:t>Masculin</a:t>
            </a:r>
            <a:r>
              <a:rPr lang="1036" sz="1600" i="1" dirty="0">
                <a:solidFill>
                  <a:schemeClr val="tx1"/>
                </a:solidFill>
                <a:latin typeface="Calibri"/>
                <a:ea typeface="Calibri" panose="020F0502020204030204" pitchFamily="34" charset="0"/>
              </a:rPr>
              <a:t> : 12 garçons / 3 garçons par </a:t>
            </a:r>
            <a:r>
              <a:rPr lang="1036" sz="1600" i="1" err="1">
                <a:solidFill>
                  <a:schemeClr val="tx1"/>
                </a:solidFill>
                <a:latin typeface="Calibri"/>
                <a:ea typeface="Calibri" panose="020F0502020204030204" pitchFamily="34" charset="0"/>
              </a:rPr>
              <a:t>classe</a:t>
            </a:r>
            <a:r>
              <a:rPr lang="1036" sz="1600" i="1">
                <a:solidFill>
                  <a:schemeClr val="tx1"/>
                </a:solidFill>
                <a:latin typeface="Calibri"/>
                <a:ea typeface="Calibri" panose="020F0502020204030204" pitchFamily="34" charset="0"/>
              </a:rPr>
              <a:t> = 4</a:t>
            </a:r>
          </a:p>
        </p:txBody>
      </p:sp>
      <p:pic>
        <p:nvPicPr>
          <p:cNvPr id="23" name="Picture 22"/>
          <p:cNvPicPr>
            <a:picLocks noChangeAspect="1"/>
          </p:cNvPicPr>
          <p:nvPr/>
        </p:nvPicPr>
        <p:blipFill>
          <a:blip r:embed="rId4"/>
          <a:stretch>
            <a:fillRect/>
          </a:stretch>
        </p:blipFill>
        <p:spPr>
          <a:xfrm>
            <a:off x="8918538" y="2717478"/>
            <a:ext cx="1019690" cy="2017212"/>
          </a:xfrm>
          <a:prstGeom prst="rect">
            <a:avLst/>
          </a:prstGeom>
        </p:spPr>
      </p:pic>
    </p:spTree>
    <p:extLst>
      <p:ext uri="{BB962C8B-B14F-4D97-AF65-F5344CB8AC3E}">
        <p14:creationId xmlns:p14="http://schemas.microsoft.com/office/powerpoint/2010/main" val="1110702145"/>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4904" y="307851"/>
            <a:ext cx="11229975" cy="1449512"/>
          </a:xfrm>
        </p:spPr>
        <p:txBody>
          <a:bodyPr/>
          <a:lstStyle/>
          <a:p>
            <a:pPr algn="ctr">
              <a:defRPr b="0" i="0"/>
            </a:pPr>
            <a:r>
              <a:rPr lang="1036" sz="3800" dirty="0"/>
              <a:t>Comment les enfants sont-ils sélectionnés ? </a:t>
            </a:r>
            <a:endParaRPr lang="en-US" sz="3800" dirty="0"/>
          </a:p>
        </p:txBody>
      </p:sp>
      <p:sp>
        <p:nvSpPr>
          <p:cNvPr id="3" name="TextBox 2"/>
          <p:cNvSpPr txBox="1"/>
          <p:nvPr/>
        </p:nvSpPr>
        <p:spPr>
          <a:xfrm>
            <a:off x="1092290" y="1757363"/>
            <a:ext cx="10411701" cy="823783"/>
          </a:xfrm>
          <a:prstGeom prst="rect">
            <a:avLst/>
          </a:prstGeom>
          <a:noFill/>
        </p:spPr>
        <p:txBody>
          <a:bodyPr wrap="square" lIns="91440" tIns="45720" rIns="91440" bIns="45720" rtlCol="0" anchor="t">
            <a:spAutoFit/>
          </a:bodyPr>
          <a:lstStyle/>
          <a:p>
            <a:pPr>
              <a:defRPr b="0" i="0"/>
            </a:pPr>
            <a:r>
              <a:rPr lang="1036" sz="2400" dirty="0">
                <a:solidFill>
                  <a:schemeClr val="bg2"/>
                </a:solidFill>
              </a:rPr>
              <a:t>Les étapes ci-dessous </a:t>
            </a:r>
            <a:r>
              <a:rPr lang="1036" sz="2400" dirty="0" err="1">
                <a:solidFill>
                  <a:schemeClr val="bg2"/>
                </a:solidFill>
              </a:rPr>
              <a:t>doivent</a:t>
            </a:r>
            <a:r>
              <a:rPr lang="1036" sz="2400" dirty="0">
                <a:solidFill>
                  <a:schemeClr val="bg2"/>
                </a:solidFill>
              </a:rPr>
              <a:t> </a:t>
            </a:r>
            <a:r>
              <a:rPr lang="1036" sz="2400" dirty="0" err="1">
                <a:solidFill>
                  <a:schemeClr val="bg2"/>
                </a:solidFill>
              </a:rPr>
              <a:t>être</a:t>
            </a:r>
            <a:r>
              <a:rPr lang="1036" sz="2400" dirty="0">
                <a:solidFill>
                  <a:schemeClr val="bg2"/>
                </a:solidFill>
              </a:rPr>
              <a:t> </a:t>
            </a:r>
            <a:r>
              <a:rPr lang="1036" sz="2400" dirty="0" err="1">
                <a:solidFill>
                  <a:schemeClr val="bg2"/>
                </a:solidFill>
              </a:rPr>
              <a:t>suivies</a:t>
            </a:r>
            <a:r>
              <a:rPr lang="1036" sz="2400" dirty="0">
                <a:solidFill>
                  <a:schemeClr val="bg2"/>
                </a:solidFill>
              </a:rPr>
              <a:t> pour </a:t>
            </a:r>
            <a:r>
              <a:rPr lang="1036" sz="2400" dirty="0" err="1">
                <a:solidFill>
                  <a:schemeClr val="bg2"/>
                </a:solidFill>
              </a:rPr>
              <a:t>sélectionner</a:t>
            </a:r>
            <a:r>
              <a:rPr lang="1036" sz="2400" dirty="0">
                <a:solidFill>
                  <a:schemeClr val="bg2"/>
                </a:solidFill>
              </a:rPr>
              <a:t> de manière </a:t>
            </a:r>
            <a:r>
              <a:rPr lang="1036" sz="2400" dirty="0" err="1">
                <a:solidFill>
                  <a:schemeClr val="bg2"/>
                </a:solidFill>
              </a:rPr>
              <a:t>aléatoire</a:t>
            </a:r>
            <a:r>
              <a:rPr lang="1036" sz="2400" dirty="0">
                <a:solidFill>
                  <a:schemeClr val="bg2"/>
                </a:solidFill>
              </a:rPr>
              <a:t> 11 garçons et 11 filles par UEP :</a:t>
            </a:r>
            <a:endParaRPr lang="en-US" sz="2400" dirty="0">
              <a:solidFill>
                <a:schemeClr val="bg2"/>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8916027" y="4357297"/>
            <a:ext cx="1283572" cy="259339"/>
          </a:xfrm>
          <a:prstGeom prst="rect">
            <a:avLst/>
          </a:prstGeom>
          <a:noFill/>
        </p:spPr>
        <p:txBody>
          <a:bodyPr wrap="square" rtlCol="0">
            <a:spAutoFit/>
          </a:bodyPr>
          <a:lstStyle/>
          <a:p>
            <a:pPr>
              <a:defRPr b="0" i="0"/>
            </a:pPr>
            <a:r>
              <a:rPr lang="1036" sz="1100">
                <a:solidFill>
                  <a:schemeClr val="bg2"/>
                </a:solidFill>
              </a:rPr>
              <a:t>7 G          12 F</a:t>
            </a:r>
            <a:endParaRPr lang="en-US" sz="1100">
              <a:solidFill>
                <a:schemeClr val="bg2"/>
              </a:solidFill>
            </a:endParaRPr>
          </a:p>
        </p:txBody>
      </p:sp>
      <p:sp>
        <p:nvSpPr>
          <p:cNvPr id="21" name="TextBox 20"/>
          <p:cNvSpPr txBox="1"/>
          <p:nvPr/>
        </p:nvSpPr>
        <p:spPr>
          <a:xfrm>
            <a:off x="9671768" y="4728004"/>
            <a:ext cx="2091766" cy="461665"/>
          </a:xfrm>
          <a:prstGeom prst="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rtlCol="0" anchor="t">
            <a:spAutoFit/>
          </a:bodyPr>
          <a:lstStyle>
            <a:defPPr>
              <a:defRPr lang="en-US"/>
            </a:defPPr>
            <a:lvl1pPr algn="ctr">
              <a:defRPr sz="12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defRPr b="0" i="0"/>
            </a:pPr>
            <a:r>
              <a:rPr lang="1036" dirty="0" err="1"/>
              <a:t>Intervalle</a:t>
            </a:r>
            <a:r>
              <a:rPr lang="1036" dirty="0"/>
              <a:t> </a:t>
            </a:r>
            <a:r>
              <a:rPr lang="1036" dirty="0" err="1"/>
              <a:t>d’échantillonnage</a:t>
            </a:r>
            <a:r>
              <a:rPr lang="1036" dirty="0"/>
              <a:t> </a:t>
            </a:r>
            <a:r>
              <a:rPr lang="1036"/>
              <a:t>des garçons = 12/3 =4</a:t>
            </a:r>
            <a:endParaRPr lang="en-US"/>
          </a:p>
        </p:txBody>
      </p:sp>
      <p:pic>
        <p:nvPicPr>
          <p:cNvPr id="12" name="Picture 2" descr="Female Icon Png at Vectorified.com | Collection of Female Icon Png free ..."/>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57126" y="4165754"/>
            <a:ext cx="177025" cy="22333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Male icon svg png free download - 8"/>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7794" y="3911130"/>
            <a:ext cx="220387" cy="220387"/>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1092290" y="3017738"/>
            <a:ext cx="6661214" cy="915314"/>
          </a:xfrm>
          <a:prstGeom prst="rect">
            <a:avLst/>
          </a:prstGeom>
        </p:spPr>
        <p:txBody>
          <a:bodyPr wrap="square">
            <a:spAutoFit/>
          </a:bodyPr>
          <a:lstStyle/>
          <a:p>
            <a:pPr lvl="0">
              <a:defRPr b="0" i="0"/>
            </a:pPr>
            <a:r>
              <a:rPr lang="1036">
                <a:solidFill>
                  <a:schemeClr val="accent5"/>
                </a:solidFill>
              </a:rPr>
              <a:t>5. Sélectionner le premier enfant de manière aléatoire en choisissant un nombre entre 1 et </a:t>
            </a:r>
            <a:r>
              <a:rPr lang="1036" i="1">
                <a:solidFill>
                  <a:schemeClr val="accent5"/>
                </a:solidFill>
              </a:rPr>
              <a:t>h. </a:t>
            </a:r>
            <a:r>
              <a:rPr lang="1036">
                <a:solidFill>
                  <a:schemeClr val="bg2"/>
                </a:solidFill>
              </a:rPr>
              <a:t>Il suffit d’écrire les nombres sur des feuilles de papier et d’en tirer une au hasard. </a:t>
            </a:r>
            <a:endParaRPr lang="en-US">
              <a:solidFill>
                <a:schemeClr val="bg2"/>
              </a:solidFill>
            </a:endParaRPr>
          </a:p>
        </p:txBody>
      </p:sp>
      <p:pic>
        <p:nvPicPr>
          <p:cNvPr id="6" name="Picture 5"/>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8046583" y="5233677"/>
            <a:ext cx="937877" cy="704524"/>
          </a:xfrm>
          <a:prstGeom prst="rect">
            <a:avLst/>
          </a:prstGeom>
        </p:spPr>
      </p:pic>
      <p:sp>
        <p:nvSpPr>
          <p:cNvPr id="17" name="TextBox 16"/>
          <p:cNvSpPr txBox="1"/>
          <p:nvPr/>
        </p:nvSpPr>
        <p:spPr>
          <a:xfrm>
            <a:off x="7013359" y="4708808"/>
            <a:ext cx="2459185" cy="461665"/>
          </a:xfrm>
          <a:prstGeom prst="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rtlCol="0" anchor="t">
            <a:spAutoFit/>
          </a:bodyPr>
          <a:lstStyle/>
          <a:p>
            <a:pPr algn="ctr">
              <a:defRPr b="0" i="0"/>
            </a:pPr>
            <a:r>
              <a:rPr lang="1036" sz="1200" dirty="0">
                <a:solidFill>
                  <a:schemeClr val="tx1"/>
                </a:solidFill>
              </a:rPr>
              <a:t>Femme </a:t>
            </a:r>
            <a:r>
              <a:rPr lang="1036" sz="1200" i="1" dirty="0" err="1">
                <a:solidFill>
                  <a:schemeClr val="tx1"/>
                </a:solidFill>
              </a:rPr>
              <a:t>intervalle</a:t>
            </a:r>
            <a:r>
              <a:rPr lang="1036" sz="1200" i="1" dirty="0">
                <a:solidFill>
                  <a:schemeClr val="tx1"/>
                </a:solidFill>
              </a:rPr>
              <a:t> </a:t>
            </a:r>
            <a:r>
              <a:rPr lang="1036" sz="1200" i="1" dirty="0" err="1">
                <a:solidFill>
                  <a:schemeClr val="tx1"/>
                </a:solidFill>
              </a:rPr>
              <a:t>d’échantillonnage</a:t>
            </a:r>
            <a:r>
              <a:rPr lang="1036" sz="1200" i="1">
                <a:solidFill>
                  <a:schemeClr val="tx1"/>
                </a:solidFill>
              </a:rPr>
              <a:t> = 7/3 =2.3~ 2</a:t>
            </a:r>
            <a:endParaRPr lang="en-US" sz="1200">
              <a:solidFill>
                <a:schemeClr val="tx1"/>
              </a:solidFill>
            </a:endParaRPr>
          </a:p>
        </p:txBody>
      </p:sp>
      <p:sp>
        <p:nvSpPr>
          <p:cNvPr id="7" name="TextBox 6"/>
          <p:cNvSpPr txBox="1"/>
          <p:nvPr/>
        </p:nvSpPr>
        <p:spPr>
          <a:xfrm>
            <a:off x="8333259" y="5401273"/>
            <a:ext cx="219160" cy="366126"/>
          </a:xfrm>
          <a:prstGeom prst="rect">
            <a:avLst/>
          </a:prstGeom>
          <a:noFill/>
        </p:spPr>
        <p:txBody>
          <a:bodyPr wrap="square" rtlCol="0">
            <a:spAutoFit/>
          </a:bodyPr>
          <a:lstStyle/>
          <a:p>
            <a:pPr>
              <a:defRPr b="0" i="0"/>
            </a:pPr>
            <a:r>
              <a:rPr lang="1036"/>
              <a:t>1</a:t>
            </a:r>
            <a:endParaRPr lang="en-US"/>
          </a:p>
        </p:txBody>
      </p:sp>
      <p:pic>
        <p:nvPicPr>
          <p:cNvPr id="19" name="Picture 18"/>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10044291" y="5224619"/>
            <a:ext cx="937877" cy="704524"/>
          </a:xfrm>
          <a:prstGeom prst="rect">
            <a:avLst/>
          </a:prstGeom>
        </p:spPr>
      </p:pic>
      <p:sp>
        <p:nvSpPr>
          <p:cNvPr id="22" name="TextBox 21"/>
          <p:cNvSpPr txBox="1"/>
          <p:nvPr/>
        </p:nvSpPr>
        <p:spPr>
          <a:xfrm>
            <a:off x="10330967" y="5392215"/>
            <a:ext cx="219160" cy="366126"/>
          </a:xfrm>
          <a:prstGeom prst="rect">
            <a:avLst/>
          </a:prstGeom>
          <a:noFill/>
        </p:spPr>
        <p:txBody>
          <a:bodyPr wrap="square" rtlCol="0">
            <a:spAutoFit/>
          </a:bodyPr>
          <a:lstStyle/>
          <a:p>
            <a:pPr>
              <a:defRPr b="0" i="0"/>
            </a:pPr>
            <a:r>
              <a:rPr lang="1036"/>
              <a:t>3</a:t>
            </a:r>
            <a:endParaRPr lang="en-US"/>
          </a:p>
        </p:txBody>
      </p:sp>
      <p:sp>
        <p:nvSpPr>
          <p:cNvPr id="8" name="TextBox 7"/>
          <p:cNvSpPr txBox="1"/>
          <p:nvPr/>
        </p:nvSpPr>
        <p:spPr>
          <a:xfrm>
            <a:off x="5267509" y="5401273"/>
            <a:ext cx="2874670" cy="366126"/>
          </a:xfrm>
          <a:prstGeom prst="rect">
            <a:avLst/>
          </a:prstGeom>
          <a:noFill/>
        </p:spPr>
        <p:txBody>
          <a:bodyPr wrap="square" rtlCol="0">
            <a:spAutoFit/>
          </a:bodyPr>
          <a:lstStyle/>
          <a:p>
            <a:pPr>
              <a:defRPr b="0" i="0"/>
            </a:pPr>
            <a:r>
              <a:rPr lang="1036">
                <a:solidFill>
                  <a:schemeClr val="bg2"/>
                </a:solidFill>
              </a:rPr>
              <a:t>Nombres tirés au sort :</a:t>
            </a:r>
            <a:endParaRPr lang="en-US">
              <a:solidFill>
                <a:schemeClr val="bg2"/>
              </a:solidFill>
            </a:endParaRPr>
          </a:p>
        </p:txBody>
      </p:sp>
      <p:pic>
        <p:nvPicPr>
          <p:cNvPr id="23" name="Picture 22"/>
          <p:cNvPicPr>
            <a:picLocks noChangeAspect="1"/>
          </p:cNvPicPr>
          <p:nvPr/>
        </p:nvPicPr>
        <p:blipFill>
          <a:blip r:embed="rId10"/>
          <a:stretch>
            <a:fillRect/>
          </a:stretch>
        </p:blipFill>
        <p:spPr>
          <a:xfrm>
            <a:off x="8960792" y="2393587"/>
            <a:ext cx="1019690" cy="2017212"/>
          </a:xfrm>
          <a:prstGeom prst="rect">
            <a:avLst/>
          </a:prstGeom>
        </p:spPr>
      </p:pic>
      <p:sp>
        <p:nvSpPr>
          <p:cNvPr id="35" name="TextBox 34"/>
          <p:cNvSpPr txBox="1"/>
          <p:nvPr/>
        </p:nvSpPr>
        <p:spPr>
          <a:xfrm>
            <a:off x="8877925" y="2240928"/>
            <a:ext cx="974301" cy="335615"/>
          </a:xfrm>
          <a:prstGeom prst="rect">
            <a:avLst/>
          </a:prstGeom>
          <a:noFill/>
        </p:spPr>
        <p:txBody>
          <a:bodyPr wrap="square" rtlCol="0">
            <a:spAutoFit/>
          </a:bodyPr>
          <a:lstStyle/>
          <a:p>
            <a:pPr>
              <a:defRPr b="0" i="0"/>
            </a:pPr>
            <a:r>
              <a:rPr lang="1036" sz="1600" u="sng" dirty="0">
                <a:solidFill>
                  <a:schemeClr val="bg2"/>
                </a:solidFill>
              </a:rPr>
              <a:t>Classe 6</a:t>
            </a:r>
            <a:endParaRPr lang="en-US" sz="1600" u="sng" dirty="0">
              <a:solidFill>
                <a:schemeClr val="bg2"/>
              </a:solidFill>
            </a:endParaRPr>
          </a:p>
        </p:txBody>
      </p:sp>
      <p:pic>
        <p:nvPicPr>
          <p:cNvPr id="24" name="Picture 2" descr="Female Icon Png at Vectorified.com | Collection of Female Icon Png free ..."/>
          <p:cNvPicPr>
            <a:picLocks noChangeAspect="1" noChangeArrowheads="1"/>
          </p:cNvPicPr>
          <p:nvPr/>
        </p:nvPicPr>
        <p:blipFill>
          <a:blip r:embed="rId11">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12053" y="407887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7794" y="3811046"/>
            <a:ext cx="251537" cy="251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1686142"/>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4906" y="307851"/>
            <a:ext cx="11229975" cy="1449512"/>
          </a:xfrm>
        </p:spPr>
        <p:txBody>
          <a:bodyPr/>
          <a:lstStyle/>
          <a:p>
            <a:pPr algn="ctr">
              <a:defRPr b="0" i="0"/>
            </a:pPr>
            <a:r>
              <a:rPr lang="1036" sz="3800" dirty="0"/>
              <a:t>Comment les enfants sont-ils sélectionnés ? </a:t>
            </a:r>
            <a:endParaRPr lang="en-US" sz="3800" dirty="0"/>
          </a:p>
        </p:txBody>
      </p:sp>
      <p:sp>
        <p:nvSpPr>
          <p:cNvPr id="3" name="TextBox 2"/>
          <p:cNvSpPr txBox="1"/>
          <p:nvPr/>
        </p:nvSpPr>
        <p:spPr>
          <a:xfrm>
            <a:off x="1092290" y="1757363"/>
            <a:ext cx="10411701" cy="823783"/>
          </a:xfrm>
          <a:prstGeom prst="rect">
            <a:avLst/>
          </a:prstGeom>
          <a:noFill/>
        </p:spPr>
        <p:txBody>
          <a:bodyPr wrap="square" lIns="91440" tIns="45720" rIns="91440" bIns="45720" rtlCol="0" anchor="t">
            <a:spAutoFit/>
          </a:bodyPr>
          <a:lstStyle/>
          <a:p>
            <a:pPr>
              <a:defRPr b="0" i="0"/>
            </a:pPr>
            <a:r>
              <a:rPr lang="1036" sz="2400" dirty="0">
                <a:solidFill>
                  <a:schemeClr val="bg2"/>
                </a:solidFill>
              </a:rPr>
              <a:t>Les étapes ci-dessous doivent être suivies pour sélectionner de manière </a:t>
            </a:r>
            <a:r>
              <a:rPr lang="1036" sz="2400" dirty="0" err="1">
                <a:solidFill>
                  <a:schemeClr val="bg2"/>
                </a:solidFill>
              </a:rPr>
              <a:t>aléatoire</a:t>
            </a:r>
            <a:r>
              <a:rPr lang="1036" sz="2400">
                <a:solidFill>
                  <a:schemeClr val="bg2"/>
                </a:solidFill>
              </a:rPr>
              <a:t> 11 garçons et 11 filles par UEP : </a:t>
            </a:r>
            <a:endParaRPr lang="en-US" sz="2400">
              <a:solidFill>
                <a:schemeClr val="bg2"/>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1092290" y="3017738"/>
            <a:ext cx="6661214" cy="2562880"/>
          </a:xfrm>
          <a:prstGeom prst="rect">
            <a:avLst/>
          </a:prstGeom>
        </p:spPr>
        <p:txBody>
          <a:bodyPr wrap="square">
            <a:spAutoFit/>
          </a:bodyPr>
          <a:lstStyle/>
          <a:p>
            <a:pPr lvl="0">
              <a:defRPr b="0" i="0"/>
            </a:pPr>
            <a:r>
              <a:rPr lang="1036">
                <a:solidFill>
                  <a:schemeClr val="accent5"/>
                </a:solidFill>
              </a:rPr>
              <a:t>5. Sélectionner le premier enfant de manière aléatoire en choisissant un nombre entre 1 et </a:t>
            </a:r>
            <a:r>
              <a:rPr lang="1036" i="1">
                <a:solidFill>
                  <a:schemeClr val="accent5"/>
                </a:solidFill>
              </a:rPr>
              <a:t>h. </a:t>
            </a:r>
            <a:r>
              <a:rPr lang="1036">
                <a:solidFill>
                  <a:schemeClr val="bg2"/>
                </a:solidFill>
              </a:rPr>
              <a:t>Il suffit d’écrire les nombres sur des feuilles de papier et d’en tirer une au hasard. </a:t>
            </a:r>
          </a:p>
          <a:p>
            <a:pPr lvl="0"/>
            <a:endParaRPr lang="en-US">
              <a:solidFill>
                <a:schemeClr val="bg2"/>
              </a:solidFill>
            </a:endParaRPr>
          </a:p>
          <a:p>
            <a:pPr lvl="0">
              <a:defRPr b="0" i="0"/>
            </a:pPr>
            <a:r>
              <a:rPr lang="1036">
                <a:solidFill>
                  <a:schemeClr val="accent5"/>
                </a:solidFill>
              </a:rPr>
              <a:t>6. Déterminer les prochains enfants sélectionnés en ajoutant l’intervalle d’échantillonnage pour cette classe et ce genre. </a:t>
            </a:r>
            <a:r>
              <a:rPr lang="1036">
                <a:solidFill>
                  <a:schemeClr val="bg2"/>
                </a:solidFill>
              </a:rPr>
              <a:t>Continuer jusqu’à ce la fin de la file.</a:t>
            </a:r>
          </a:p>
          <a:p>
            <a:pPr lvl="0"/>
            <a:endParaRPr lang="en-US">
              <a:solidFill>
                <a:schemeClr val="bg2"/>
              </a:solidFill>
            </a:endParaRPr>
          </a:p>
          <a:p>
            <a:pPr lvl="0"/>
            <a:endParaRPr lang="en-US">
              <a:solidFill>
                <a:schemeClr val="bg2"/>
              </a:solidFill>
            </a:endParaRPr>
          </a:p>
        </p:txBody>
      </p:sp>
      <p:sp>
        <p:nvSpPr>
          <p:cNvPr id="38" name="TextBox 37"/>
          <p:cNvSpPr txBox="1"/>
          <p:nvPr/>
        </p:nvSpPr>
        <p:spPr>
          <a:xfrm>
            <a:off x="8916027" y="4357297"/>
            <a:ext cx="1283572" cy="259339"/>
          </a:xfrm>
          <a:prstGeom prst="rect">
            <a:avLst/>
          </a:prstGeom>
          <a:noFill/>
        </p:spPr>
        <p:txBody>
          <a:bodyPr wrap="square" rtlCol="0">
            <a:spAutoFit/>
          </a:bodyPr>
          <a:lstStyle/>
          <a:p>
            <a:pPr>
              <a:defRPr b="0" i="0"/>
            </a:pPr>
            <a:r>
              <a:rPr lang="1036" sz="1100">
                <a:solidFill>
                  <a:schemeClr val="bg2"/>
                </a:solidFill>
              </a:rPr>
              <a:t>7 G          12 F</a:t>
            </a:r>
            <a:endParaRPr lang="en-US" sz="1100">
              <a:solidFill>
                <a:schemeClr val="bg2"/>
              </a:solidFill>
            </a:endParaRPr>
          </a:p>
        </p:txBody>
      </p:sp>
      <p:sp>
        <p:nvSpPr>
          <p:cNvPr id="39" name="TextBox 38"/>
          <p:cNvSpPr txBox="1"/>
          <p:nvPr/>
        </p:nvSpPr>
        <p:spPr>
          <a:xfrm>
            <a:off x="9671768" y="4728004"/>
            <a:ext cx="2029001" cy="461665"/>
          </a:xfrm>
          <a:prstGeom prst="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rtlCol="0" anchor="t">
            <a:spAutoFit/>
          </a:bodyPr>
          <a:lstStyle>
            <a:defPPr>
              <a:defRPr lang="en-US"/>
            </a:defPPr>
            <a:lvl1pPr algn="ctr">
              <a:defRPr sz="12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defRPr b="0" i="0"/>
            </a:pPr>
            <a:r>
              <a:rPr lang="1036" dirty="0" err="1"/>
              <a:t>Intervalle</a:t>
            </a:r>
            <a:r>
              <a:rPr lang="1036" dirty="0"/>
              <a:t> </a:t>
            </a:r>
            <a:r>
              <a:rPr lang="1036" dirty="0" err="1"/>
              <a:t>d’échantillonnage</a:t>
            </a:r>
            <a:r>
              <a:rPr lang="1036" dirty="0"/>
              <a:t> </a:t>
            </a:r>
            <a:r>
              <a:rPr lang="1036"/>
              <a:t>des garçons = 12/3 =4</a:t>
            </a:r>
            <a:endParaRPr lang="en-US"/>
          </a:p>
        </p:txBody>
      </p:sp>
      <p:pic>
        <p:nvPicPr>
          <p:cNvPr id="40" name="Picture 2" descr="Female Icon Png at Vectorified.com | Collection of Female Icon Png free ..."/>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57126" y="4165754"/>
            <a:ext cx="177025" cy="223335"/>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 descr="Male icon svg png free download - 8"/>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7794" y="3911130"/>
            <a:ext cx="220387" cy="220387"/>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8046583" y="5233677"/>
            <a:ext cx="937877" cy="704524"/>
          </a:xfrm>
          <a:prstGeom prst="rect">
            <a:avLst/>
          </a:prstGeom>
        </p:spPr>
      </p:pic>
      <p:sp>
        <p:nvSpPr>
          <p:cNvPr id="43" name="TextBox 42"/>
          <p:cNvSpPr txBox="1"/>
          <p:nvPr/>
        </p:nvSpPr>
        <p:spPr>
          <a:xfrm>
            <a:off x="7039992" y="4708808"/>
            <a:ext cx="2432552" cy="461665"/>
          </a:xfrm>
          <a:prstGeom prst="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rtlCol="0" anchor="t">
            <a:spAutoFit/>
          </a:bodyPr>
          <a:lstStyle/>
          <a:p>
            <a:pPr algn="ctr">
              <a:defRPr b="0" i="0"/>
            </a:pPr>
            <a:r>
              <a:rPr lang="1036" sz="1200" dirty="0">
                <a:solidFill>
                  <a:schemeClr val="tx1"/>
                </a:solidFill>
              </a:rPr>
              <a:t>Femme </a:t>
            </a:r>
            <a:r>
              <a:rPr lang="1036" sz="1200" i="1" dirty="0" err="1">
                <a:solidFill>
                  <a:schemeClr val="tx1"/>
                </a:solidFill>
              </a:rPr>
              <a:t>intervalle</a:t>
            </a:r>
            <a:r>
              <a:rPr lang="1036" sz="1200" i="1" dirty="0">
                <a:solidFill>
                  <a:schemeClr val="tx1"/>
                </a:solidFill>
              </a:rPr>
              <a:t> </a:t>
            </a:r>
            <a:r>
              <a:rPr lang="1036" sz="1200" i="1" dirty="0" err="1">
                <a:solidFill>
                  <a:schemeClr val="tx1"/>
                </a:solidFill>
              </a:rPr>
              <a:t>d’échantillonnage</a:t>
            </a:r>
            <a:r>
              <a:rPr lang="1036" sz="1200" i="1">
                <a:solidFill>
                  <a:schemeClr val="tx1"/>
                </a:solidFill>
              </a:rPr>
              <a:t> = 7/3 =2.3~ 2</a:t>
            </a:r>
            <a:endParaRPr lang="en-US" sz="1200">
              <a:solidFill>
                <a:schemeClr val="tx1"/>
              </a:solidFill>
            </a:endParaRPr>
          </a:p>
        </p:txBody>
      </p:sp>
      <p:sp>
        <p:nvSpPr>
          <p:cNvPr id="44" name="TextBox 43"/>
          <p:cNvSpPr txBox="1"/>
          <p:nvPr/>
        </p:nvSpPr>
        <p:spPr>
          <a:xfrm>
            <a:off x="8333259" y="5401273"/>
            <a:ext cx="219160" cy="366126"/>
          </a:xfrm>
          <a:prstGeom prst="rect">
            <a:avLst/>
          </a:prstGeom>
          <a:noFill/>
        </p:spPr>
        <p:txBody>
          <a:bodyPr wrap="square" rtlCol="0">
            <a:spAutoFit/>
          </a:bodyPr>
          <a:lstStyle/>
          <a:p>
            <a:pPr>
              <a:defRPr b="0" i="0"/>
            </a:pPr>
            <a:r>
              <a:rPr lang="1036"/>
              <a:t>1</a:t>
            </a:r>
            <a:endParaRPr lang="en-US"/>
          </a:p>
        </p:txBody>
      </p:sp>
      <p:pic>
        <p:nvPicPr>
          <p:cNvPr id="45" name="Picture 44"/>
          <p:cNvPicPr>
            <a:picLocks noChangeAspect="1"/>
          </p:cNvPicPr>
          <p:nvPr/>
        </p:nvPicPr>
        <p:blipFill>
          <a:blip r:embed="rId8">
            <a:extLst>
              <a:ext uri="{BEBA8EAE-BF5A-486C-A8C5-ECC9F3942E4B}">
                <a14:imgProps xmlns:a14="http://schemas.microsoft.com/office/drawing/2010/main">
                  <a14:imgLayer r:embed="rId9">
                    <a14:imgEffect>
                      <a14:backgroundRemoval t="4596" b="95563" l="2143" r="95238"/>
                    </a14:imgEffect>
                  </a14:imgLayer>
                </a14:imgProps>
              </a:ext>
            </a:extLst>
          </a:blip>
          <a:stretch>
            <a:fillRect/>
          </a:stretch>
        </p:blipFill>
        <p:spPr>
          <a:xfrm>
            <a:off x="10044291" y="5224619"/>
            <a:ext cx="937877" cy="704524"/>
          </a:xfrm>
          <a:prstGeom prst="rect">
            <a:avLst/>
          </a:prstGeom>
        </p:spPr>
      </p:pic>
      <p:sp>
        <p:nvSpPr>
          <p:cNvPr id="46" name="TextBox 45"/>
          <p:cNvSpPr txBox="1"/>
          <p:nvPr/>
        </p:nvSpPr>
        <p:spPr>
          <a:xfrm>
            <a:off x="10330967" y="5392215"/>
            <a:ext cx="219160" cy="366126"/>
          </a:xfrm>
          <a:prstGeom prst="rect">
            <a:avLst/>
          </a:prstGeom>
          <a:noFill/>
        </p:spPr>
        <p:txBody>
          <a:bodyPr wrap="square" rtlCol="0">
            <a:spAutoFit/>
          </a:bodyPr>
          <a:lstStyle/>
          <a:p>
            <a:pPr>
              <a:defRPr b="0" i="0"/>
            </a:pPr>
            <a:r>
              <a:rPr lang="1036"/>
              <a:t>3</a:t>
            </a:r>
            <a:endParaRPr lang="en-US"/>
          </a:p>
        </p:txBody>
      </p:sp>
      <p:sp>
        <p:nvSpPr>
          <p:cNvPr id="47" name="TextBox 46"/>
          <p:cNvSpPr txBox="1"/>
          <p:nvPr/>
        </p:nvSpPr>
        <p:spPr>
          <a:xfrm>
            <a:off x="5267509" y="5401273"/>
            <a:ext cx="2874670" cy="366126"/>
          </a:xfrm>
          <a:prstGeom prst="rect">
            <a:avLst/>
          </a:prstGeom>
          <a:noFill/>
        </p:spPr>
        <p:txBody>
          <a:bodyPr wrap="square" rtlCol="0">
            <a:spAutoFit/>
          </a:bodyPr>
          <a:lstStyle/>
          <a:p>
            <a:pPr>
              <a:defRPr b="0" i="0"/>
            </a:pPr>
            <a:r>
              <a:rPr lang="1036">
                <a:solidFill>
                  <a:schemeClr val="bg2"/>
                </a:solidFill>
              </a:rPr>
              <a:t>Nombres tirés au sort :</a:t>
            </a:r>
            <a:endParaRPr lang="en-US">
              <a:solidFill>
                <a:schemeClr val="bg2"/>
              </a:solidFill>
            </a:endParaRPr>
          </a:p>
        </p:txBody>
      </p:sp>
      <p:pic>
        <p:nvPicPr>
          <p:cNvPr id="48" name="Picture 47"/>
          <p:cNvPicPr>
            <a:picLocks noChangeAspect="1"/>
          </p:cNvPicPr>
          <p:nvPr/>
        </p:nvPicPr>
        <p:blipFill>
          <a:blip r:embed="rId10"/>
          <a:stretch>
            <a:fillRect/>
          </a:stretch>
        </p:blipFill>
        <p:spPr>
          <a:xfrm>
            <a:off x="8960792" y="2393587"/>
            <a:ext cx="1019690" cy="2017212"/>
          </a:xfrm>
          <a:prstGeom prst="rect">
            <a:avLst/>
          </a:prstGeom>
        </p:spPr>
      </p:pic>
      <p:sp>
        <p:nvSpPr>
          <p:cNvPr id="49" name="TextBox 48"/>
          <p:cNvSpPr txBox="1"/>
          <p:nvPr/>
        </p:nvSpPr>
        <p:spPr>
          <a:xfrm>
            <a:off x="8833534" y="2249806"/>
            <a:ext cx="974301" cy="335615"/>
          </a:xfrm>
          <a:prstGeom prst="rect">
            <a:avLst/>
          </a:prstGeom>
          <a:noFill/>
        </p:spPr>
        <p:txBody>
          <a:bodyPr wrap="square" rtlCol="0">
            <a:spAutoFit/>
          </a:bodyPr>
          <a:lstStyle/>
          <a:p>
            <a:pPr>
              <a:defRPr b="0" i="0"/>
            </a:pPr>
            <a:r>
              <a:rPr lang="1036" sz="1600" u="sng" dirty="0">
                <a:solidFill>
                  <a:schemeClr val="bg2"/>
                </a:solidFill>
              </a:rPr>
              <a:t>Classe 6</a:t>
            </a:r>
            <a:endParaRPr lang="en-US" sz="1600" u="sng" dirty="0">
              <a:solidFill>
                <a:schemeClr val="bg2"/>
              </a:solidFill>
            </a:endParaRPr>
          </a:p>
        </p:txBody>
      </p:sp>
      <p:pic>
        <p:nvPicPr>
          <p:cNvPr id="50" name="Picture 2" descr="Female Icon Png at Vectorified.com | Collection of Female Icon Png free ..."/>
          <p:cNvPicPr>
            <a:picLocks noChangeAspect="1" noChangeArrowheads="1"/>
          </p:cNvPicPr>
          <p:nvPr/>
        </p:nvPicPr>
        <p:blipFill>
          <a:blip r:embed="rId11">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12053" y="407887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61508" y="3593332"/>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Female Icon Png at Vectorified.com | Collection of Female Icon Png free ..."/>
          <p:cNvPicPr>
            <a:picLocks noChangeAspect="1" noChangeArrowheads="1"/>
          </p:cNvPicPr>
          <p:nvPr/>
        </p:nvPicPr>
        <p:blipFill>
          <a:blip r:embed="rId11">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05614" y="3715812"/>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2" descr="Female Icon Png at Vectorified.com | Collection of Female Icon Png free ..."/>
          <p:cNvPicPr>
            <a:picLocks noChangeAspect="1" noChangeArrowheads="1"/>
          </p:cNvPicPr>
          <p:nvPr/>
        </p:nvPicPr>
        <p:blipFill>
          <a:blip r:embed="rId11">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90593" y="3333735"/>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 descr="Female Icon Png at Vectorified.com | Collection of Female Icon Png free ..."/>
          <p:cNvPicPr>
            <a:picLocks noChangeAspect="1" noChangeArrowheads="1"/>
          </p:cNvPicPr>
          <p:nvPr/>
        </p:nvPicPr>
        <p:blipFill>
          <a:blip r:embed="rId11">
            <a:extLst>
              <a:ext uri="{BEBA8EAE-BF5A-486C-A8C5-ECC9F3942E4B}">
                <a14:imgProps xmlns:a14="http://schemas.microsoft.com/office/drawing/2010/main">
                  <a14:imgLayer r:embed="rId12">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88449" y="298386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67040" y="2984203"/>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4" descr="Male icon svg png free download - 8"/>
          <p:cNvPicPr>
            <a:picLocks noChangeAspect="1" noChangeArrowheads="1"/>
          </p:cNvPicPr>
          <p:nvPr/>
        </p:nvPicPr>
        <p:blipFill>
          <a:blip r:embed="rId13" cstate="print">
            <a:extLst>
              <a:ext uri="{BEBA8EAE-BF5A-486C-A8C5-ECC9F3942E4B}">
                <a14:imgProps xmlns:a14="http://schemas.microsoft.com/office/drawing/2010/main">
                  <a14:imgLayer r:embed="rId14">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790322" y="2297134"/>
            <a:ext cx="251537" cy="251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815854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4905" y="307851"/>
            <a:ext cx="11229975" cy="1449512"/>
          </a:xfrm>
        </p:spPr>
        <p:txBody>
          <a:bodyPr/>
          <a:lstStyle/>
          <a:p>
            <a:pPr algn="ctr">
              <a:defRPr b="0" i="0"/>
            </a:pPr>
            <a:r>
              <a:rPr lang="1036" sz="3800" dirty="0"/>
              <a:t>Comment les enfants sont-ils sélectionnés ? </a:t>
            </a:r>
            <a:endParaRPr lang="en-US" sz="3800" dirty="0"/>
          </a:p>
        </p:txBody>
      </p:sp>
      <p:sp>
        <p:nvSpPr>
          <p:cNvPr id="3" name="TextBox 2"/>
          <p:cNvSpPr txBox="1"/>
          <p:nvPr/>
        </p:nvSpPr>
        <p:spPr>
          <a:xfrm>
            <a:off x="1092290" y="1757363"/>
            <a:ext cx="10411701" cy="823783"/>
          </a:xfrm>
          <a:prstGeom prst="rect">
            <a:avLst/>
          </a:prstGeom>
          <a:noFill/>
        </p:spPr>
        <p:txBody>
          <a:bodyPr wrap="square" lIns="91440" tIns="45720" rIns="91440" bIns="45720" rtlCol="0" anchor="t">
            <a:spAutoFit/>
          </a:bodyPr>
          <a:lstStyle/>
          <a:p>
            <a:pPr>
              <a:defRPr b="0" i="0"/>
            </a:pPr>
            <a:r>
              <a:rPr lang="1036" sz="2400" dirty="0">
                <a:solidFill>
                  <a:schemeClr val="bg2"/>
                </a:solidFill>
              </a:rPr>
              <a:t>Les étapes ci-dessous doivent être suivies pour sélectionner de manière </a:t>
            </a:r>
            <a:r>
              <a:rPr lang="1036" sz="2400" dirty="0" err="1">
                <a:solidFill>
                  <a:schemeClr val="bg2"/>
                </a:solidFill>
              </a:rPr>
              <a:t>aléatoire</a:t>
            </a:r>
            <a:r>
              <a:rPr lang="1036" sz="2400">
                <a:solidFill>
                  <a:schemeClr val="bg2"/>
                </a:solidFill>
              </a:rPr>
              <a:t> 11 garçons et 11 filles par UEP : </a:t>
            </a:r>
            <a:endParaRPr lang="en-US" sz="2400">
              <a:solidFill>
                <a:schemeClr val="bg2"/>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1092290" y="3017738"/>
            <a:ext cx="6661214" cy="3112069"/>
          </a:xfrm>
          <a:prstGeom prst="rect">
            <a:avLst/>
          </a:prstGeom>
        </p:spPr>
        <p:txBody>
          <a:bodyPr wrap="square">
            <a:spAutoFit/>
          </a:bodyPr>
          <a:lstStyle/>
          <a:p>
            <a:pPr lvl="0">
              <a:defRPr b="0" i="0"/>
            </a:pPr>
            <a:r>
              <a:rPr lang="1036">
                <a:solidFill>
                  <a:schemeClr val="accent5"/>
                </a:solidFill>
              </a:rPr>
              <a:t>5. Sélectionner le premier enfant de manière aléatoire en choisissant un nombre entre 1 et </a:t>
            </a:r>
            <a:r>
              <a:rPr lang="1036" i="1">
                <a:solidFill>
                  <a:schemeClr val="accent5"/>
                </a:solidFill>
              </a:rPr>
              <a:t>h. </a:t>
            </a:r>
            <a:r>
              <a:rPr lang="1036">
                <a:solidFill>
                  <a:schemeClr val="bg2"/>
                </a:solidFill>
              </a:rPr>
              <a:t>Il suffit d’écrire les nombres sur des feuilles de papier et d’en tirer une au hasard. </a:t>
            </a:r>
          </a:p>
          <a:p>
            <a:pPr lvl="0"/>
            <a:endParaRPr lang="en-US">
              <a:solidFill>
                <a:schemeClr val="bg2"/>
              </a:solidFill>
            </a:endParaRPr>
          </a:p>
          <a:p>
            <a:pPr lvl="0">
              <a:defRPr b="0" i="0"/>
            </a:pPr>
            <a:r>
              <a:rPr lang="1036">
                <a:solidFill>
                  <a:schemeClr val="accent5"/>
                </a:solidFill>
              </a:rPr>
              <a:t>6. Déterminer les prochains enfants sélectionnés en ajoutant l’intervalle d’échantillonnage pour cette classe et ce genre. </a:t>
            </a:r>
            <a:r>
              <a:rPr lang="1036">
                <a:solidFill>
                  <a:schemeClr val="bg2"/>
                </a:solidFill>
              </a:rPr>
              <a:t>Continuer jusqu’à ce la fin de la file.</a:t>
            </a:r>
          </a:p>
          <a:p>
            <a:pPr lvl="0"/>
            <a:endParaRPr lang="en-US">
              <a:solidFill>
                <a:schemeClr val="bg2"/>
              </a:solidFill>
            </a:endParaRPr>
          </a:p>
          <a:p>
            <a:pPr lvl="0">
              <a:defRPr b="0" i="0"/>
            </a:pPr>
            <a:r>
              <a:rPr lang="1036">
                <a:solidFill>
                  <a:schemeClr val="accent5"/>
                </a:solidFill>
              </a:rPr>
              <a:t>7. Demander aux enfants sélectionnés de fournir un échantillon d’urine/de selles.</a:t>
            </a:r>
            <a:endParaRPr lang="en-US">
              <a:solidFill>
                <a:schemeClr val="accent5"/>
              </a:solidFill>
            </a:endParaRPr>
          </a:p>
          <a:p>
            <a:pPr lvl="0"/>
            <a:endParaRPr lang="en-US">
              <a:solidFill>
                <a:schemeClr val="bg2"/>
              </a:solidFill>
            </a:endParaRPr>
          </a:p>
        </p:txBody>
      </p:sp>
      <p:cxnSp>
        <p:nvCxnSpPr>
          <p:cNvPr id="5" name="Straight Connector 4"/>
          <p:cNvCxnSpPr/>
          <p:nvPr/>
        </p:nvCxnSpPr>
        <p:spPr>
          <a:xfrm>
            <a:off x="9956815" y="2736761"/>
            <a:ext cx="700453" cy="47651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918180" y="3213279"/>
            <a:ext cx="7390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9941723" y="3213279"/>
            <a:ext cx="715545" cy="379084"/>
          </a:xfrm>
          <a:prstGeom prst="line">
            <a:avLst/>
          </a:prstGeom>
        </p:spPr>
        <p:style>
          <a:lnRef idx="1">
            <a:schemeClr val="accent1"/>
          </a:lnRef>
          <a:fillRef idx="0">
            <a:schemeClr val="accent1"/>
          </a:fillRef>
          <a:effectRef idx="0">
            <a:schemeClr val="accent1"/>
          </a:effectRef>
          <a:fontRef idx="minor">
            <a:schemeClr val="tx1"/>
          </a:fontRef>
        </p:style>
      </p:cxnSp>
      <p:pic>
        <p:nvPicPr>
          <p:cNvPr id="33" name="Picture 32"/>
          <p:cNvPicPr>
            <a:picLocks noChangeAspect="1"/>
          </p:cNvPicPr>
          <p:nvPr/>
        </p:nvPicPr>
        <p:blipFill>
          <a:blip r:embed="rId4">
            <a:extLst>
              <a:ext uri="{BEBA8EAE-BF5A-486C-A8C5-ECC9F3942E4B}">
                <a14:imgProps xmlns:a14="http://schemas.microsoft.com/office/drawing/2010/main">
                  <a14:imgLayer r:embed="rId5">
                    <a14:imgEffect>
                      <a14:backgroundRemoval t="3150" b="99213" l="9970" r="96677"/>
                    </a14:imgEffect>
                  </a14:imgLayer>
                </a14:imgProps>
              </a:ext>
            </a:extLst>
          </a:blip>
          <a:stretch>
            <a:fillRect/>
          </a:stretch>
        </p:blipFill>
        <p:spPr>
          <a:xfrm>
            <a:off x="10686022" y="2918696"/>
            <a:ext cx="511847" cy="589165"/>
          </a:xfrm>
          <a:prstGeom prst="rect">
            <a:avLst/>
          </a:prstGeom>
        </p:spPr>
      </p:pic>
      <p:sp>
        <p:nvSpPr>
          <p:cNvPr id="32" name="TextBox 31"/>
          <p:cNvSpPr txBox="1"/>
          <p:nvPr/>
        </p:nvSpPr>
        <p:spPr>
          <a:xfrm>
            <a:off x="8916027" y="4357297"/>
            <a:ext cx="1283572" cy="259339"/>
          </a:xfrm>
          <a:prstGeom prst="rect">
            <a:avLst/>
          </a:prstGeom>
          <a:noFill/>
        </p:spPr>
        <p:txBody>
          <a:bodyPr wrap="square" rtlCol="0">
            <a:spAutoFit/>
          </a:bodyPr>
          <a:lstStyle/>
          <a:p>
            <a:pPr>
              <a:defRPr b="0" i="0"/>
            </a:pPr>
            <a:r>
              <a:rPr lang="1036" sz="1100">
                <a:solidFill>
                  <a:schemeClr val="bg2"/>
                </a:solidFill>
              </a:rPr>
              <a:t>7 G          12 F</a:t>
            </a:r>
            <a:endParaRPr lang="en-US" sz="1100">
              <a:solidFill>
                <a:schemeClr val="bg2"/>
              </a:solidFill>
            </a:endParaRPr>
          </a:p>
        </p:txBody>
      </p:sp>
      <p:sp>
        <p:nvSpPr>
          <p:cNvPr id="37" name="TextBox 36"/>
          <p:cNvSpPr txBox="1"/>
          <p:nvPr/>
        </p:nvSpPr>
        <p:spPr>
          <a:xfrm>
            <a:off x="9671768" y="4728004"/>
            <a:ext cx="2055634" cy="461665"/>
          </a:xfrm>
          <a:prstGeom prst="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rtlCol="0" anchor="t">
            <a:spAutoFit/>
          </a:bodyPr>
          <a:lstStyle>
            <a:defPPr>
              <a:defRPr lang="en-US"/>
            </a:defPPr>
            <a:lvl1pPr algn="ctr">
              <a:defRPr sz="1200"/>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a:defRPr b="0" i="0"/>
            </a:pPr>
            <a:r>
              <a:rPr lang="1036" dirty="0" err="1"/>
              <a:t>Intervalle</a:t>
            </a:r>
            <a:r>
              <a:rPr lang="1036" dirty="0"/>
              <a:t> </a:t>
            </a:r>
            <a:r>
              <a:rPr lang="1036" dirty="0" err="1"/>
              <a:t>d’échantillonnage</a:t>
            </a:r>
            <a:r>
              <a:rPr lang="1036" dirty="0"/>
              <a:t> </a:t>
            </a:r>
            <a:r>
              <a:rPr lang="1036"/>
              <a:t>des garçons = 12/3 =4</a:t>
            </a:r>
            <a:endParaRPr lang="en-US"/>
          </a:p>
        </p:txBody>
      </p:sp>
      <p:pic>
        <p:nvPicPr>
          <p:cNvPr id="38" name="Picture 2" descr="Female Icon Png at Vectorified.com | Collection of Female Icon Png free ..."/>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57126" y="4165754"/>
            <a:ext cx="177025" cy="223335"/>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Male icon svg png free download - 8"/>
          <p:cNvPicPr>
            <a:picLocks noChangeAspect="1" noChangeArrowheads="1"/>
          </p:cNvPicPr>
          <p:nvPr/>
        </p:nvPicPr>
        <p:blipFill>
          <a:blip r:embed="rId8">
            <a:extLst>
              <a:ext uri="{BEBA8EAE-BF5A-486C-A8C5-ECC9F3942E4B}">
                <a14:imgProps xmlns:a14="http://schemas.microsoft.com/office/drawing/2010/main">
                  <a14:imgLayer r:embed="rId9">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97794" y="3911130"/>
            <a:ext cx="220387" cy="220387"/>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p:nvPicPr>
        <p:blipFill>
          <a:blip r:embed="rId10">
            <a:extLst>
              <a:ext uri="{BEBA8EAE-BF5A-486C-A8C5-ECC9F3942E4B}">
                <a14:imgProps xmlns:a14="http://schemas.microsoft.com/office/drawing/2010/main">
                  <a14:imgLayer r:embed="rId11">
                    <a14:imgEffect>
                      <a14:backgroundRemoval t="4596" b="95563" l="2143" r="95238"/>
                    </a14:imgEffect>
                  </a14:imgLayer>
                </a14:imgProps>
              </a:ext>
            </a:extLst>
          </a:blip>
          <a:stretch>
            <a:fillRect/>
          </a:stretch>
        </p:blipFill>
        <p:spPr>
          <a:xfrm>
            <a:off x="8046583" y="5233677"/>
            <a:ext cx="937877" cy="704524"/>
          </a:xfrm>
          <a:prstGeom prst="rect">
            <a:avLst/>
          </a:prstGeom>
        </p:spPr>
      </p:pic>
      <p:sp>
        <p:nvSpPr>
          <p:cNvPr id="41" name="TextBox 40"/>
          <p:cNvSpPr txBox="1"/>
          <p:nvPr/>
        </p:nvSpPr>
        <p:spPr>
          <a:xfrm>
            <a:off x="7031115" y="4708808"/>
            <a:ext cx="2441429" cy="461665"/>
          </a:xfrm>
          <a:prstGeom prst="rect">
            <a:avLst/>
          </a:prstGeom>
        </p:spPr>
        <p:style>
          <a:lnRef idx="1">
            <a:schemeClr val="accent1"/>
          </a:lnRef>
          <a:fillRef idx="2">
            <a:schemeClr val="accent1"/>
          </a:fillRef>
          <a:effectRef idx="1">
            <a:schemeClr val="accent1"/>
          </a:effectRef>
          <a:fontRef idx="minor">
            <a:schemeClr val="dk1"/>
          </a:fontRef>
        </p:style>
        <p:txBody>
          <a:bodyPr wrap="square" lIns="91440" tIns="45720" rIns="91440" bIns="45720" rtlCol="0" anchor="t">
            <a:spAutoFit/>
          </a:bodyPr>
          <a:lstStyle/>
          <a:p>
            <a:pPr algn="ctr">
              <a:defRPr b="0" i="0"/>
            </a:pPr>
            <a:r>
              <a:rPr lang="1036" sz="1200" dirty="0">
                <a:solidFill>
                  <a:schemeClr val="tx1"/>
                </a:solidFill>
              </a:rPr>
              <a:t>Femme </a:t>
            </a:r>
            <a:r>
              <a:rPr lang="1036" sz="1200" i="1" dirty="0" err="1">
                <a:solidFill>
                  <a:schemeClr val="tx1"/>
                </a:solidFill>
              </a:rPr>
              <a:t>intervalle</a:t>
            </a:r>
            <a:r>
              <a:rPr lang="1036" sz="1200" i="1" dirty="0">
                <a:solidFill>
                  <a:schemeClr val="tx1"/>
                </a:solidFill>
              </a:rPr>
              <a:t> </a:t>
            </a:r>
            <a:r>
              <a:rPr lang="1036" sz="1200" i="1" dirty="0" err="1">
                <a:solidFill>
                  <a:schemeClr val="tx1"/>
                </a:solidFill>
              </a:rPr>
              <a:t>d’échantillonnage</a:t>
            </a:r>
            <a:r>
              <a:rPr lang="1036" sz="1200" i="1">
                <a:solidFill>
                  <a:schemeClr val="tx1"/>
                </a:solidFill>
              </a:rPr>
              <a:t> = 7/3 = 2.3~ 2</a:t>
            </a:r>
            <a:endParaRPr lang="en-US" sz="1200">
              <a:solidFill>
                <a:schemeClr val="tx1"/>
              </a:solidFill>
            </a:endParaRPr>
          </a:p>
        </p:txBody>
      </p:sp>
      <p:sp>
        <p:nvSpPr>
          <p:cNvPr id="42" name="TextBox 41"/>
          <p:cNvSpPr txBox="1"/>
          <p:nvPr/>
        </p:nvSpPr>
        <p:spPr>
          <a:xfrm>
            <a:off x="8333259" y="5401273"/>
            <a:ext cx="219160" cy="366126"/>
          </a:xfrm>
          <a:prstGeom prst="rect">
            <a:avLst/>
          </a:prstGeom>
          <a:noFill/>
        </p:spPr>
        <p:txBody>
          <a:bodyPr wrap="square" rtlCol="0">
            <a:spAutoFit/>
          </a:bodyPr>
          <a:lstStyle/>
          <a:p>
            <a:pPr>
              <a:defRPr b="0" i="0"/>
            </a:pPr>
            <a:r>
              <a:rPr lang="1036"/>
              <a:t>1</a:t>
            </a:r>
            <a:endParaRPr lang="en-US"/>
          </a:p>
        </p:txBody>
      </p:sp>
      <p:pic>
        <p:nvPicPr>
          <p:cNvPr id="43" name="Picture 42"/>
          <p:cNvPicPr>
            <a:picLocks noChangeAspect="1"/>
          </p:cNvPicPr>
          <p:nvPr/>
        </p:nvPicPr>
        <p:blipFill>
          <a:blip r:embed="rId10">
            <a:extLst>
              <a:ext uri="{BEBA8EAE-BF5A-486C-A8C5-ECC9F3942E4B}">
                <a14:imgProps xmlns:a14="http://schemas.microsoft.com/office/drawing/2010/main">
                  <a14:imgLayer r:embed="rId11">
                    <a14:imgEffect>
                      <a14:backgroundRemoval t="4596" b="95563" l="2143" r="95238"/>
                    </a14:imgEffect>
                  </a14:imgLayer>
                </a14:imgProps>
              </a:ext>
            </a:extLst>
          </a:blip>
          <a:stretch>
            <a:fillRect/>
          </a:stretch>
        </p:blipFill>
        <p:spPr>
          <a:xfrm>
            <a:off x="10044291" y="5224619"/>
            <a:ext cx="937877" cy="704524"/>
          </a:xfrm>
          <a:prstGeom prst="rect">
            <a:avLst/>
          </a:prstGeom>
        </p:spPr>
      </p:pic>
      <p:sp>
        <p:nvSpPr>
          <p:cNvPr id="44" name="TextBox 43"/>
          <p:cNvSpPr txBox="1"/>
          <p:nvPr/>
        </p:nvSpPr>
        <p:spPr>
          <a:xfrm>
            <a:off x="10330967" y="5392215"/>
            <a:ext cx="219160" cy="366126"/>
          </a:xfrm>
          <a:prstGeom prst="rect">
            <a:avLst/>
          </a:prstGeom>
          <a:noFill/>
        </p:spPr>
        <p:txBody>
          <a:bodyPr wrap="square" rtlCol="0">
            <a:spAutoFit/>
          </a:bodyPr>
          <a:lstStyle/>
          <a:p>
            <a:pPr>
              <a:defRPr b="0" i="0"/>
            </a:pPr>
            <a:r>
              <a:rPr lang="1036"/>
              <a:t>3</a:t>
            </a:r>
            <a:endParaRPr lang="en-US"/>
          </a:p>
        </p:txBody>
      </p:sp>
      <p:pic>
        <p:nvPicPr>
          <p:cNvPr id="46" name="Picture 45"/>
          <p:cNvPicPr>
            <a:picLocks noChangeAspect="1"/>
          </p:cNvPicPr>
          <p:nvPr/>
        </p:nvPicPr>
        <p:blipFill>
          <a:blip r:embed="rId12"/>
          <a:stretch>
            <a:fillRect/>
          </a:stretch>
        </p:blipFill>
        <p:spPr>
          <a:xfrm>
            <a:off x="8960792" y="2393587"/>
            <a:ext cx="1019690" cy="2017212"/>
          </a:xfrm>
          <a:prstGeom prst="rect">
            <a:avLst/>
          </a:prstGeom>
        </p:spPr>
      </p:pic>
      <p:sp>
        <p:nvSpPr>
          <p:cNvPr id="47" name="TextBox 46"/>
          <p:cNvSpPr txBox="1"/>
          <p:nvPr/>
        </p:nvSpPr>
        <p:spPr>
          <a:xfrm>
            <a:off x="8833541" y="2249806"/>
            <a:ext cx="974301" cy="335615"/>
          </a:xfrm>
          <a:prstGeom prst="rect">
            <a:avLst/>
          </a:prstGeom>
          <a:noFill/>
        </p:spPr>
        <p:txBody>
          <a:bodyPr wrap="square" rtlCol="0">
            <a:spAutoFit/>
          </a:bodyPr>
          <a:lstStyle/>
          <a:p>
            <a:pPr>
              <a:defRPr b="0" i="0"/>
            </a:pPr>
            <a:r>
              <a:rPr lang="1036" sz="1600" u="sng" dirty="0">
                <a:solidFill>
                  <a:schemeClr val="bg2"/>
                </a:solidFill>
              </a:rPr>
              <a:t>Classe 6</a:t>
            </a:r>
            <a:endParaRPr lang="en-US" sz="1600" u="sng" dirty="0">
              <a:solidFill>
                <a:schemeClr val="bg2"/>
              </a:solidFill>
            </a:endParaRPr>
          </a:p>
        </p:txBody>
      </p:sp>
      <p:pic>
        <p:nvPicPr>
          <p:cNvPr id="48" name="Picture 2" descr="Female Icon Png at Vectorified.com | Collection of Female Icon Png free ..."/>
          <p:cNvPicPr>
            <a:picLocks noChangeAspect="1" noChangeArrowheads="1"/>
          </p:cNvPicPr>
          <p:nvPr/>
        </p:nvPicPr>
        <p:blipFill>
          <a:blip r:embed="rId13">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12053" y="407887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 descr="Male icon svg png free download - 8"/>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61508" y="3569141"/>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2" descr="Female Icon Png at Vectorified.com | Collection of Female Icon Png free ..."/>
          <p:cNvPicPr>
            <a:picLocks noChangeAspect="1" noChangeArrowheads="1"/>
          </p:cNvPicPr>
          <p:nvPr/>
        </p:nvPicPr>
        <p:blipFill>
          <a:blip r:embed="rId13">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05614" y="3715812"/>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 descr="Female Icon Png at Vectorified.com | Collection of Female Icon Png free ..."/>
          <p:cNvPicPr>
            <a:picLocks noChangeAspect="1" noChangeArrowheads="1"/>
          </p:cNvPicPr>
          <p:nvPr/>
        </p:nvPicPr>
        <p:blipFill>
          <a:blip r:embed="rId13">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90593" y="3333735"/>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Female Icon Png at Vectorified.com | Collection of Female Icon Png free ..."/>
          <p:cNvPicPr>
            <a:picLocks noChangeAspect="1" noChangeArrowheads="1"/>
          </p:cNvPicPr>
          <p:nvPr/>
        </p:nvPicPr>
        <p:blipFill>
          <a:blip r:embed="rId13">
            <a:extLst>
              <a:ext uri="{BEBA8EAE-BF5A-486C-A8C5-ECC9F3942E4B}">
                <a14:imgProps xmlns:a14="http://schemas.microsoft.com/office/drawing/2010/main">
                  <a14:imgLayer r:embed="rId14">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88449" y="2983866"/>
            <a:ext cx="209220" cy="263952"/>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4" descr="Male icon svg png free download - 8"/>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673479" y="2900548"/>
            <a:ext cx="251537" cy="251537"/>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4" descr="Male icon svg png free download - 8"/>
          <p:cNvPicPr>
            <a:picLocks noChangeAspect="1" noChangeArrowheads="1"/>
          </p:cNvPicPr>
          <p:nvPr/>
        </p:nvPicPr>
        <p:blipFill>
          <a:blip r:embed="rId15" cstate="print">
            <a:extLst>
              <a:ext uri="{BEBA8EAE-BF5A-486C-A8C5-ECC9F3942E4B}">
                <a14:imgProps xmlns:a14="http://schemas.microsoft.com/office/drawing/2010/main">
                  <a14:imgLayer r:embed="rId16">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9754036" y="2321324"/>
            <a:ext cx="251537" cy="251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1371452"/>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defRPr b="0" i="0"/>
            </a:pPr>
            <a:r>
              <a:rPr lang="1036" dirty="0"/>
              <a:t>Questions fréquemment posées </a:t>
            </a:r>
            <a:endParaRPr lang="en-US" dirty="0"/>
          </a:p>
        </p:txBody>
      </p:sp>
      <p:sp>
        <p:nvSpPr>
          <p:cNvPr id="4" name="Rectangle 3"/>
          <p:cNvSpPr/>
          <p:nvPr/>
        </p:nvSpPr>
        <p:spPr>
          <a:xfrm>
            <a:off x="1060066" y="1757363"/>
            <a:ext cx="10731471" cy="4493538"/>
          </a:xfrm>
          <a:prstGeom prst="rect">
            <a:avLst/>
          </a:prstGeom>
        </p:spPr>
        <p:txBody>
          <a:bodyPr wrap="square" lIns="91440" tIns="45720" rIns="91440" bIns="45720" anchor="t">
            <a:spAutoFit/>
          </a:bodyPr>
          <a:lstStyle/>
          <a:p>
            <a:pPr>
              <a:defRPr b="0" i="0"/>
            </a:pPr>
            <a:r>
              <a:rPr lang="1036" sz="2200" b="1" dirty="0">
                <a:solidFill>
                  <a:schemeClr val="accent5"/>
                </a:solidFill>
              </a:rPr>
              <a:t>Pourquoi les UEP sont-elles sélectionnées par échantillonnage systématique plutôt que par échantillonnage raisonné basé sur le risque le plus élevé ?</a:t>
            </a:r>
          </a:p>
          <a:p>
            <a:pPr>
              <a:defRPr b="0" i="0"/>
            </a:pPr>
            <a:r>
              <a:rPr lang="1036" sz="2200" dirty="0">
                <a:solidFill>
                  <a:schemeClr val="bg2"/>
                </a:solidFill>
              </a:rPr>
              <a:t>L’un des objectifs de l’évaluation pratique est de déterminer s’il est approprié d’attribuer la même décision de traitement pour la SCH à l’ensemble de l’UMO. Il est donc important que l’UEP sélectionnée pour l’évaluation pratique soit un échantillon </a:t>
            </a:r>
            <a:r>
              <a:rPr lang="1036" sz="2200" i="1" dirty="0">
                <a:solidFill>
                  <a:schemeClr val="bg2"/>
                </a:solidFill>
              </a:rPr>
              <a:t>représentatif </a:t>
            </a:r>
            <a:r>
              <a:rPr lang="1036" sz="2200" dirty="0">
                <a:solidFill>
                  <a:schemeClr val="bg2"/>
                </a:solidFill>
              </a:rPr>
              <a:t> de toutes les UEP de l’UMO. Pour ce faire, il faut recourir à une forme d’échantillonnage systématique ou stratifié.</a:t>
            </a:r>
            <a:endParaRPr lang="en-US" sz="2200" dirty="0">
              <a:solidFill>
                <a:schemeClr val="bg2"/>
              </a:solidFill>
            </a:endParaRPr>
          </a:p>
          <a:p>
            <a:endParaRPr lang="en-US" sz="2200" b="1" dirty="0">
              <a:solidFill>
                <a:schemeClr val="accent5"/>
              </a:solidFill>
            </a:endParaRPr>
          </a:p>
          <a:p>
            <a:pPr>
              <a:defRPr b="0" i="0"/>
            </a:pPr>
            <a:r>
              <a:rPr lang="1036" sz="2200" b="1" dirty="0">
                <a:solidFill>
                  <a:schemeClr val="accent5"/>
                </a:solidFill>
              </a:rPr>
              <a:t>Que faire </a:t>
            </a:r>
            <a:r>
              <a:rPr lang="1036" sz="2200" b="1" dirty="0" err="1">
                <a:solidFill>
                  <a:schemeClr val="accent5"/>
                </a:solidFill>
              </a:rPr>
              <a:t>si</a:t>
            </a:r>
            <a:r>
              <a:rPr lang="1036" sz="2200" b="1" dirty="0">
                <a:solidFill>
                  <a:schemeClr val="accent5"/>
                </a:solidFill>
              </a:rPr>
              <a:t> &lt;20  enfants </a:t>
            </a:r>
            <a:r>
              <a:rPr lang="1036" sz="2200" b="1" dirty="0" err="1">
                <a:solidFill>
                  <a:schemeClr val="accent5"/>
                </a:solidFill>
              </a:rPr>
              <a:t>retournent</a:t>
            </a:r>
            <a:r>
              <a:rPr lang="1036" sz="2200" b="1" dirty="0">
                <a:solidFill>
                  <a:schemeClr val="accent5"/>
                </a:solidFill>
              </a:rPr>
              <a:t> un échantillon valide dans une école donnée ?</a:t>
            </a:r>
          </a:p>
          <a:p>
            <a:pPr>
              <a:defRPr b="0" i="0"/>
            </a:pPr>
            <a:r>
              <a:rPr lang="1036" sz="2200" dirty="0">
                <a:solidFill>
                  <a:schemeClr val="bg2"/>
                </a:solidFill>
              </a:rPr>
              <a:t>Si la taille de </a:t>
            </a:r>
            <a:r>
              <a:rPr lang="1036" sz="2200" dirty="0" err="1">
                <a:solidFill>
                  <a:schemeClr val="bg2"/>
                </a:solidFill>
              </a:rPr>
              <a:t>l’échantillon</a:t>
            </a:r>
            <a:r>
              <a:rPr lang="1036" sz="2200" dirty="0">
                <a:solidFill>
                  <a:schemeClr val="bg2"/>
                </a:solidFill>
              </a:rPr>
              <a:t> </a:t>
            </a:r>
            <a:r>
              <a:rPr lang="1036" sz="2200" dirty="0" err="1">
                <a:solidFill>
                  <a:schemeClr val="bg2"/>
                </a:solidFill>
              </a:rPr>
              <a:t>cible</a:t>
            </a:r>
            <a:r>
              <a:rPr lang="1036" sz="2200" dirty="0">
                <a:solidFill>
                  <a:schemeClr val="bg2"/>
                </a:solidFill>
              </a:rPr>
              <a:t> (20) </a:t>
            </a:r>
            <a:r>
              <a:rPr lang="1036" sz="2200" dirty="0" err="1">
                <a:solidFill>
                  <a:schemeClr val="bg2"/>
                </a:solidFill>
              </a:rPr>
              <a:t>n’est</a:t>
            </a:r>
            <a:r>
              <a:rPr lang="1036" sz="2200" dirty="0">
                <a:solidFill>
                  <a:schemeClr val="bg2"/>
                </a:solidFill>
              </a:rPr>
              <a:t> pas atteinte pour une UEP donnée, des enfants supplémentaires doivent être sélectionnés de manière aléatoire jusqu’à ce que l’équipe ait reçu 20 échantillons d’urine/de selles. </a:t>
            </a:r>
            <a:endParaRPr lang="en-US" sz="2200" b="1" dirty="0">
              <a:solidFill>
                <a:schemeClr val="bg2"/>
              </a:solidFill>
            </a:endParaRPr>
          </a:p>
        </p:txBody>
      </p:sp>
    </p:spTree>
    <p:extLst>
      <p:ext uri="{BB962C8B-B14F-4D97-AF65-F5344CB8AC3E}">
        <p14:creationId xmlns:p14="http://schemas.microsoft.com/office/powerpoint/2010/main" val="141155999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4289" y="2212168"/>
            <a:ext cx="9731390" cy="1122400"/>
          </a:xfrm>
        </p:spPr>
        <p:txBody>
          <a:bodyPr/>
          <a:lstStyle/>
          <a:p>
            <a:pPr algn="ctr">
              <a:defRPr b="0" i="0"/>
            </a:pPr>
            <a:r>
              <a:rPr lang="1036" sz="2800"/>
              <a:t>Répéter ces étapes pour chaque UEP jusqu’à ce que les 15 UEP aient été échantillonnées. </a:t>
            </a:r>
            <a:endParaRPr lang="en-US" sz="2800"/>
          </a:p>
        </p:txBody>
      </p:sp>
    </p:spTree>
    <p:extLst>
      <p:ext uri="{BB962C8B-B14F-4D97-AF65-F5344CB8AC3E}">
        <p14:creationId xmlns:p14="http://schemas.microsoft.com/office/powerpoint/2010/main" val="111919478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7382" y="148349"/>
            <a:ext cx="10302586" cy="1122400"/>
          </a:xfrm>
        </p:spPr>
        <p:txBody>
          <a:bodyPr/>
          <a:lstStyle/>
          <a:p>
            <a:pPr algn="ctr">
              <a:defRPr b="0" i="0"/>
            </a:pPr>
            <a:r>
              <a:rPr lang="1036"/>
              <a:t>Présentation générale</a:t>
            </a:r>
            <a:endParaRPr lang="en-US"/>
          </a:p>
        </p:txBody>
      </p:sp>
      <p:sp>
        <p:nvSpPr>
          <p:cNvPr id="5" name="TextBox 4">
            <a:extLst>
              <a:ext uri="{FF2B5EF4-FFF2-40B4-BE49-F238E27FC236}">
                <a16:creationId xmlns:a16="http://schemas.microsoft.com/office/drawing/2014/main" id="{2118AA11-45EF-4AD1-A9CF-B3CD42ECA63C}"/>
              </a:ext>
            </a:extLst>
          </p:cNvPr>
          <p:cNvSpPr txBox="1"/>
          <p:nvPr/>
        </p:nvSpPr>
        <p:spPr>
          <a:xfrm>
            <a:off x="1123400" y="1547702"/>
            <a:ext cx="10756549" cy="5949543"/>
          </a:xfrm>
          <a:prstGeom prst="rect">
            <a:avLst/>
          </a:prstGeom>
          <a:noFill/>
        </p:spPr>
        <p:txBody>
          <a:bodyPr wrap="square" rtlCol="0">
            <a:spAutoFit/>
          </a:bodyPr>
          <a:lstStyle/>
          <a:p>
            <a:pPr>
              <a:lnSpc>
                <a:spcPct val="200000"/>
              </a:lnSpc>
              <a:defRPr b="0" i="0"/>
            </a:pPr>
            <a:r>
              <a:rPr lang="1036" sz="2400">
                <a:solidFill>
                  <a:schemeClr val="bg2"/>
                </a:solidFill>
                <a:latin typeface="Space Mono"/>
              </a:rPr>
              <a:t>À la fin de cette présentation, vous devriez comprendre :</a:t>
            </a:r>
          </a:p>
          <a:p>
            <a:pPr marL="342900" indent="-342900">
              <a:lnSpc>
                <a:spcPct val="200000"/>
              </a:lnSpc>
              <a:buFont typeface="Arial" panose="020B0604020202020204" pitchFamily="34" charset="0"/>
              <a:buChar char="•"/>
              <a:defRPr b="0" i="0"/>
            </a:pPr>
            <a:r>
              <a:rPr lang="1036" sz="2400">
                <a:solidFill>
                  <a:schemeClr val="bg2"/>
                </a:solidFill>
                <a:latin typeface="Space Mono"/>
              </a:rPr>
              <a:t>Qu’est-ce qu’une unité d’échantillonnage primaire (UEP) ?</a:t>
            </a:r>
          </a:p>
          <a:p>
            <a:pPr marL="342900" indent="-342900">
              <a:lnSpc>
                <a:spcPct val="200000"/>
              </a:lnSpc>
              <a:buFont typeface="Arial" panose="020B0604020202020204" pitchFamily="34" charset="0"/>
              <a:buChar char="•"/>
              <a:defRPr b="0" i="0"/>
            </a:pPr>
            <a:r>
              <a:rPr lang="1036" sz="2400">
                <a:solidFill>
                  <a:schemeClr val="bg2"/>
                </a:solidFill>
                <a:latin typeface="Space Mono"/>
              </a:rPr>
              <a:t>Comment sélectionner les 15 UEP par unité de mise en œuvre (UMO) pour l’évaluation pratique ?</a:t>
            </a:r>
          </a:p>
          <a:p>
            <a:pPr marL="342900" indent="-342900">
              <a:lnSpc>
                <a:spcPct val="200000"/>
              </a:lnSpc>
              <a:buFont typeface="Arial" panose="020B0604020202020204" pitchFamily="34" charset="0"/>
              <a:buChar char="•"/>
              <a:defRPr b="0" i="0"/>
            </a:pPr>
            <a:r>
              <a:rPr lang="1036" sz="2400">
                <a:solidFill>
                  <a:schemeClr val="bg2"/>
                </a:solidFill>
                <a:latin typeface="Space Mono"/>
              </a:rPr>
              <a:t>Comment sélectionner les enfants d’âge scolaire dans chacune des UEP ?</a:t>
            </a:r>
          </a:p>
          <a:p>
            <a:pPr marL="342900" indent="-342900">
              <a:lnSpc>
                <a:spcPct val="200000"/>
              </a:lnSpc>
              <a:buFont typeface="Arial" panose="020B0604020202020204" pitchFamily="34" charset="0"/>
              <a:buChar char="•"/>
            </a:pPr>
            <a:endParaRPr lang="en-US" sz="2400">
              <a:solidFill>
                <a:schemeClr val="bg2"/>
              </a:solidFill>
              <a:latin typeface="Space Mono"/>
            </a:endParaRPr>
          </a:p>
          <a:p>
            <a:pPr>
              <a:lnSpc>
                <a:spcPct val="200000"/>
              </a:lnSpc>
            </a:pPr>
            <a:endParaRPr lang="en-US" sz="2400">
              <a:solidFill>
                <a:schemeClr val="bg2"/>
              </a:solidFill>
              <a:latin typeface="Space Mono"/>
            </a:endParaRPr>
          </a:p>
          <a:p>
            <a:pPr lvl="1">
              <a:lnSpc>
                <a:spcPct val="200000"/>
              </a:lnSpc>
            </a:pPr>
            <a:endParaRPr lang="en-US" sz="2400">
              <a:solidFill>
                <a:schemeClr val="bg2"/>
              </a:solidFill>
            </a:endParaRPr>
          </a:p>
        </p:txBody>
      </p:sp>
    </p:spTree>
    <p:extLst>
      <p:ext uri="{BB962C8B-B14F-4D97-AF65-F5344CB8AC3E}">
        <p14:creationId xmlns:p14="http://schemas.microsoft.com/office/powerpoint/2010/main" val="3090719429"/>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67140" y="419330"/>
            <a:ext cx="11330608" cy="1122400"/>
          </a:xfrm>
        </p:spPr>
        <p:txBody>
          <a:bodyPr/>
          <a:lstStyle/>
          <a:p>
            <a:pPr>
              <a:defRPr b="0" i="0"/>
            </a:pPr>
            <a:r>
              <a:rPr lang="1036"/>
              <a:t>Résumé rapide du plan d’échantillonnage</a:t>
            </a:r>
            <a:br>
              <a:rPr lang="1036"/>
            </a:br>
            <a:r>
              <a:rPr lang="1036"/>
              <a:t>pour les évaluations pratiques</a:t>
            </a:r>
            <a:endParaRPr lang="en-US"/>
          </a:p>
        </p:txBody>
      </p:sp>
      <p:sp>
        <p:nvSpPr>
          <p:cNvPr id="6" name="Rectangle 5"/>
          <p:cNvSpPr/>
          <p:nvPr/>
        </p:nvSpPr>
        <p:spPr>
          <a:xfrm>
            <a:off x="655983" y="2198204"/>
            <a:ext cx="2693504" cy="661491"/>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defRPr b="0" i="0"/>
            </a:pPr>
            <a:r>
              <a:rPr lang="1036" sz="2200"/>
              <a:t>Zone d’enquête</a:t>
            </a:r>
            <a:endParaRPr lang="en-US" sz="2200"/>
          </a:p>
        </p:txBody>
      </p:sp>
      <p:sp>
        <p:nvSpPr>
          <p:cNvPr id="7" name="Rectangle 6"/>
          <p:cNvSpPr/>
          <p:nvPr/>
        </p:nvSpPr>
        <p:spPr>
          <a:xfrm>
            <a:off x="655983" y="3096039"/>
            <a:ext cx="2693504" cy="61068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defRPr b="0" i="0"/>
            </a:pPr>
            <a:r>
              <a:rPr lang="1036" dirty="0"/>
              <a:t>Unité d’échantillonnage primaire (UEP)</a:t>
            </a:r>
            <a:endParaRPr lang="en-US" dirty="0"/>
          </a:p>
        </p:txBody>
      </p:sp>
      <p:sp>
        <p:nvSpPr>
          <p:cNvPr id="8" name="Rectangle 7"/>
          <p:cNvSpPr/>
          <p:nvPr/>
        </p:nvSpPr>
        <p:spPr>
          <a:xfrm>
            <a:off x="655983" y="4553477"/>
            <a:ext cx="2693504" cy="661491"/>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defRPr b="0" i="0"/>
            </a:pPr>
            <a:r>
              <a:rPr lang="1036" sz="2200"/>
              <a:t>Méthode de sélection de l’UEP</a:t>
            </a:r>
            <a:endParaRPr lang="en-US" sz="2200"/>
          </a:p>
        </p:txBody>
      </p:sp>
      <p:sp>
        <p:nvSpPr>
          <p:cNvPr id="9" name="Rectangle 8"/>
          <p:cNvSpPr/>
          <p:nvPr/>
        </p:nvSpPr>
        <p:spPr>
          <a:xfrm>
            <a:off x="655983" y="5390065"/>
            <a:ext cx="2693504" cy="58536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defRPr b="0" i="0"/>
            </a:pPr>
            <a:r>
              <a:rPr lang="1036" sz="2200"/>
              <a:t>Nombre d’enfants par UEP</a:t>
            </a:r>
            <a:endParaRPr lang="en-US" sz="2200"/>
          </a:p>
        </p:txBody>
      </p:sp>
      <p:sp>
        <p:nvSpPr>
          <p:cNvPr id="10" name="Rectangle 9"/>
          <p:cNvSpPr/>
          <p:nvPr/>
        </p:nvSpPr>
        <p:spPr>
          <a:xfrm>
            <a:off x="655983" y="6076698"/>
            <a:ext cx="2693504" cy="62188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defRPr b="0" i="0"/>
            </a:pPr>
            <a:r>
              <a:rPr lang="1036" sz="2000" dirty="0"/>
              <a:t>Méthode de sélection des enfants</a:t>
            </a:r>
            <a:endParaRPr lang="en-US" sz="2000" dirty="0"/>
          </a:p>
        </p:txBody>
      </p:sp>
      <p:sp>
        <p:nvSpPr>
          <p:cNvPr id="11" name="TextBox 10"/>
          <p:cNvSpPr txBox="1"/>
          <p:nvPr/>
        </p:nvSpPr>
        <p:spPr>
          <a:xfrm>
            <a:off x="3349487" y="2209041"/>
            <a:ext cx="6118677" cy="823783"/>
          </a:xfrm>
          <a:prstGeom prst="rect">
            <a:avLst/>
          </a:prstGeom>
          <a:noFill/>
          <a:ln>
            <a:solidFill>
              <a:schemeClr val="bg2"/>
            </a:solidFill>
          </a:ln>
        </p:spPr>
        <p:txBody>
          <a:bodyPr wrap="square" rtlCol="0">
            <a:spAutoFit/>
          </a:bodyPr>
          <a:lstStyle/>
          <a:p>
            <a:pPr>
              <a:defRPr b="0" i="0"/>
            </a:pPr>
            <a:r>
              <a:rPr lang="1036" sz="2400" dirty="0">
                <a:solidFill>
                  <a:schemeClr val="bg2"/>
                </a:solidFill>
              </a:rPr>
              <a:t>Unité de mise en œuvre (par exemple, district) Niveau</a:t>
            </a:r>
            <a:endParaRPr lang="en-US" sz="2400" dirty="0">
              <a:solidFill>
                <a:schemeClr val="bg2"/>
              </a:solidFill>
            </a:endParaRPr>
          </a:p>
        </p:txBody>
      </p:sp>
      <p:sp>
        <p:nvSpPr>
          <p:cNvPr id="12" name="TextBox 11"/>
          <p:cNvSpPr txBox="1"/>
          <p:nvPr/>
        </p:nvSpPr>
        <p:spPr>
          <a:xfrm>
            <a:off x="3349483" y="3137000"/>
            <a:ext cx="6118677" cy="457657"/>
          </a:xfrm>
          <a:prstGeom prst="rect">
            <a:avLst/>
          </a:prstGeom>
          <a:noFill/>
          <a:ln>
            <a:solidFill>
              <a:schemeClr val="bg2"/>
            </a:solidFill>
          </a:ln>
        </p:spPr>
        <p:txBody>
          <a:bodyPr wrap="square" rtlCol="0">
            <a:spAutoFit/>
          </a:bodyPr>
          <a:lstStyle/>
          <a:p>
            <a:pPr>
              <a:defRPr b="0" i="0"/>
            </a:pPr>
            <a:r>
              <a:rPr lang="1036" sz="2400">
                <a:solidFill>
                  <a:schemeClr val="bg2"/>
                </a:solidFill>
              </a:rPr>
              <a:t>École ou village</a:t>
            </a:r>
            <a:endParaRPr lang="en-US" sz="2400">
              <a:solidFill>
                <a:schemeClr val="bg2"/>
              </a:solidFill>
            </a:endParaRPr>
          </a:p>
        </p:txBody>
      </p:sp>
      <p:sp>
        <p:nvSpPr>
          <p:cNvPr id="13" name="TextBox 12"/>
          <p:cNvSpPr txBox="1"/>
          <p:nvPr/>
        </p:nvSpPr>
        <p:spPr>
          <a:xfrm>
            <a:off x="3349483" y="3900373"/>
            <a:ext cx="6118677" cy="457657"/>
          </a:xfrm>
          <a:prstGeom prst="rect">
            <a:avLst/>
          </a:prstGeom>
          <a:noFill/>
          <a:ln>
            <a:solidFill>
              <a:schemeClr val="bg2"/>
            </a:solidFill>
          </a:ln>
        </p:spPr>
        <p:txBody>
          <a:bodyPr wrap="square" rtlCol="0">
            <a:spAutoFit/>
          </a:bodyPr>
          <a:lstStyle/>
          <a:p>
            <a:pPr>
              <a:defRPr b="0" i="0"/>
            </a:pPr>
            <a:r>
              <a:rPr lang="1036" sz="2400">
                <a:solidFill>
                  <a:schemeClr val="bg2"/>
                </a:solidFill>
              </a:rPr>
              <a:t>15</a:t>
            </a:r>
            <a:endParaRPr lang="en-US" sz="2400">
              <a:solidFill>
                <a:schemeClr val="bg2"/>
              </a:solidFill>
            </a:endParaRPr>
          </a:p>
        </p:txBody>
      </p:sp>
      <p:sp>
        <p:nvSpPr>
          <p:cNvPr id="14" name="TextBox 13"/>
          <p:cNvSpPr txBox="1"/>
          <p:nvPr/>
        </p:nvSpPr>
        <p:spPr>
          <a:xfrm>
            <a:off x="3349483" y="4620714"/>
            <a:ext cx="6118677" cy="457657"/>
          </a:xfrm>
          <a:prstGeom prst="rect">
            <a:avLst/>
          </a:prstGeom>
          <a:noFill/>
          <a:ln>
            <a:solidFill>
              <a:schemeClr val="bg2"/>
            </a:solidFill>
          </a:ln>
        </p:spPr>
        <p:txBody>
          <a:bodyPr wrap="square" rtlCol="0">
            <a:spAutoFit/>
          </a:bodyPr>
          <a:lstStyle/>
          <a:p>
            <a:pPr>
              <a:defRPr b="0" i="0"/>
            </a:pPr>
            <a:r>
              <a:rPr lang="1036" sz="2400">
                <a:solidFill>
                  <a:schemeClr val="bg2"/>
                </a:solidFill>
              </a:rPr>
              <a:t>Échantillonnage systématique</a:t>
            </a:r>
            <a:endParaRPr lang="en-US" sz="2400">
              <a:solidFill>
                <a:schemeClr val="bg2"/>
              </a:solidFill>
            </a:endParaRPr>
          </a:p>
        </p:txBody>
      </p:sp>
      <p:sp>
        <p:nvSpPr>
          <p:cNvPr id="16" name="Rectangle 15"/>
          <p:cNvSpPr/>
          <p:nvPr/>
        </p:nvSpPr>
        <p:spPr>
          <a:xfrm>
            <a:off x="655979" y="3845201"/>
            <a:ext cx="2693504" cy="61068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defRPr b="0" i="0"/>
            </a:pPr>
            <a:r>
              <a:rPr lang="1036" sz="2200" dirty="0"/>
              <a:t>Nombre d’UEP par UMO</a:t>
            </a:r>
            <a:endParaRPr lang="en-US" sz="2200" dirty="0"/>
          </a:p>
        </p:txBody>
      </p:sp>
      <p:sp>
        <p:nvSpPr>
          <p:cNvPr id="17" name="TextBox 16"/>
          <p:cNvSpPr txBox="1"/>
          <p:nvPr/>
        </p:nvSpPr>
        <p:spPr>
          <a:xfrm>
            <a:off x="3349482" y="5473644"/>
            <a:ext cx="6118677" cy="457657"/>
          </a:xfrm>
          <a:prstGeom prst="rect">
            <a:avLst/>
          </a:prstGeom>
          <a:noFill/>
          <a:ln>
            <a:solidFill>
              <a:schemeClr val="bg2"/>
            </a:solidFill>
          </a:ln>
        </p:spPr>
        <p:txBody>
          <a:bodyPr wrap="square" lIns="91440" tIns="45720" rIns="91440" bIns="45720" rtlCol="0" anchor="t">
            <a:spAutoFit/>
          </a:bodyPr>
          <a:lstStyle/>
          <a:p>
            <a:pPr>
              <a:defRPr b="0" i="0"/>
            </a:pPr>
            <a:r>
              <a:rPr lang="1036" sz="2400" dirty="0">
                <a:solidFill>
                  <a:schemeClr val="bg2"/>
                </a:solidFill>
              </a:rPr>
              <a:t>20</a:t>
            </a:r>
            <a:endParaRPr lang="en-US" sz="2400" dirty="0">
              <a:solidFill>
                <a:schemeClr val="bg2"/>
              </a:solidFill>
            </a:endParaRPr>
          </a:p>
        </p:txBody>
      </p:sp>
      <p:sp>
        <p:nvSpPr>
          <p:cNvPr id="18" name="TextBox 17"/>
          <p:cNvSpPr txBox="1"/>
          <p:nvPr/>
        </p:nvSpPr>
        <p:spPr>
          <a:xfrm>
            <a:off x="3349482" y="6135862"/>
            <a:ext cx="6118677" cy="457657"/>
          </a:xfrm>
          <a:prstGeom prst="rect">
            <a:avLst/>
          </a:prstGeom>
          <a:noFill/>
          <a:ln>
            <a:solidFill>
              <a:schemeClr val="bg2"/>
            </a:solidFill>
          </a:ln>
        </p:spPr>
        <p:txBody>
          <a:bodyPr wrap="square" rtlCol="0">
            <a:spAutoFit/>
          </a:bodyPr>
          <a:lstStyle/>
          <a:p>
            <a:pPr>
              <a:defRPr b="0" i="0"/>
            </a:pPr>
            <a:r>
              <a:rPr lang="1036" sz="2400">
                <a:solidFill>
                  <a:schemeClr val="bg2"/>
                </a:solidFill>
              </a:rPr>
              <a:t>Échantillonnage aléatoire</a:t>
            </a:r>
            <a:endParaRPr lang="en-US" sz="2400">
              <a:solidFill>
                <a:schemeClr val="bg2"/>
              </a:solidFill>
            </a:endParaRPr>
          </a:p>
        </p:txBody>
      </p:sp>
    </p:spTree>
    <p:extLst>
      <p:ext uri="{BB962C8B-B14F-4D97-AF65-F5344CB8AC3E}">
        <p14:creationId xmlns:p14="http://schemas.microsoft.com/office/powerpoint/2010/main" val="114053209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307851"/>
            <a:ext cx="11201400" cy="1122400"/>
          </a:xfrm>
        </p:spPr>
        <p:txBody>
          <a:bodyPr/>
          <a:lstStyle/>
          <a:p>
            <a:pPr algn="ctr">
              <a:defRPr b="0" i="0"/>
            </a:pPr>
            <a:r>
              <a:rPr lang="1036"/>
              <a:t>Qu’est-ce que l’unité d’échantillonnage primaire ?</a:t>
            </a:r>
            <a:endParaRPr lang="en-US"/>
          </a:p>
        </p:txBody>
      </p:sp>
      <p:sp>
        <p:nvSpPr>
          <p:cNvPr id="21" name="Content Placeholder 2">
            <a:extLst>
              <a:ext uri="{FF2B5EF4-FFF2-40B4-BE49-F238E27FC236}">
                <a16:creationId xmlns:a16="http://schemas.microsoft.com/office/drawing/2014/main" id="{4E96E2AD-A52F-7D47-A54F-A22CBED2B2F2}"/>
              </a:ext>
            </a:extLst>
          </p:cNvPr>
          <p:cNvSpPr txBox="1"/>
          <p:nvPr/>
        </p:nvSpPr>
        <p:spPr>
          <a:xfrm>
            <a:off x="1285170" y="3250096"/>
            <a:ext cx="7043822" cy="3379304"/>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ct val="0"/>
              </a:spcBef>
              <a:spcAft>
                <a:spcPct val="0"/>
              </a:spcAft>
            </a:defPPr>
            <a:lvl1pPr marL="457200" marR="0" lvl="0" indent="-3429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1pPr>
            <a:lvl2pPr marL="914400" marR="0" lvl="1"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2pPr>
            <a:lvl3pPr marL="1371600" marR="0" lvl="2"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3pPr>
            <a:lvl4pPr marL="1828800" marR="0" lvl="3"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4pPr>
            <a:lvl5pPr marL="2286000" marR="0" lvl="4"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5pPr>
            <a:lvl6pPr marL="2743200" marR="0" lvl="5"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6pPr>
            <a:lvl7pPr marL="3200400" marR="0" lvl="6"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7pPr>
            <a:lvl8pPr marL="3657600" marR="0" lvl="7"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8pPr>
            <a:lvl9pPr marL="4114800" marR="0" lvl="8"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9pPr>
          </a:lstStyle>
          <a:p>
            <a:pPr algn="l"/>
            <a:endParaRPr lang="en-US" sz="2400" kern="0"/>
          </a:p>
          <a:p>
            <a:pPr algn="l">
              <a:defRPr b="0" i="0"/>
            </a:pPr>
            <a:r>
              <a:rPr lang="1036" sz="2400" kern="0">
                <a:solidFill>
                  <a:schemeClr val="accent5"/>
                </a:solidFill>
              </a:rPr>
              <a:t>Les écoles sont l’UEP privilégiée pour le SPPA</a:t>
            </a:r>
            <a:r>
              <a:rPr lang="1036" sz="2400" kern="0"/>
              <a:t>.  Cependant, l’organisateur de l’enquête peut déterminer que les communautés sont plus appropriées si la fréquentation scolaire est faible, si l’école n’est pas ouverte au moment de l’enquête ou si les équipes d’enquête prévoient également de collecter des informations auprès des adultes.</a:t>
            </a:r>
          </a:p>
          <a:p>
            <a:pPr algn="l"/>
            <a:endParaRPr lang="en-US" sz="2400" kern="0"/>
          </a:p>
        </p:txBody>
      </p:sp>
      <p:pic>
        <p:nvPicPr>
          <p:cNvPr id="4" name="Picture 3"/>
          <p:cNvPicPr>
            <a:picLocks noChangeAspect="1"/>
          </p:cNvPicPr>
          <p:nvPr/>
        </p:nvPicPr>
        <p:blipFill>
          <a:blip r:embed="rId3"/>
          <a:stretch>
            <a:fillRect/>
          </a:stretch>
        </p:blipFill>
        <p:spPr>
          <a:xfrm>
            <a:off x="8328992" y="3636108"/>
            <a:ext cx="3583480" cy="2829273"/>
          </a:xfrm>
          <a:prstGeom prst="rect">
            <a:avLst/>
          </a:prstGeom>
        </p:spPr>
      </p:pic>
      <p:sp>
        <p:nvSpPr>
          <p:cNvPr id="3" name="TextBox 2"/>
          <p:cNvSpPr txBox="1"/>
          <p:nvPr/>
        </p:nvSpPr>
        <p:spPr>
          <a:xfrm>
            <a:off x="1550504" y="2142100"/>
            <a:ext cx="9968968" cy="1098377"/>
          </a:xfrm>
          <a:prstGeom prst="rect">
            <a:avLst/>
          </a:prstGeom>
          <a:noFill/>
        </p:spPr>
        <p:txBody>
          <a:bodyPr wrap="square" rtlCol="0">
            <a:spAutoFit/>
          </a:bodyPr>
          <a:lstStyle/>
          <a:p>
            <a:pPr>
              <a:defRPr b="0" i="0"/>
            </a:pPr>
            <a:r>
              <a:rPr lang="1036" sz="2400" kern="0">
                <a:solidFill>
                  <a:schemeClr val="dk2"/>
                </a:solidFill>
                <a:latin typeface="Space Mono"/>
                <a:ea typeface="Space Mono"/>
                <a:cs typeface="Space Mono"/>
              </a:rPr>
              <a:t>L’unité d’échantillonnage </a:t>
            </a:r>
            <a:r>
              <a:rPr lang="1036" sz="2400" kern="0">
                <a:solidFill>
                  <a:schemeClr val="dk2"/>
                </a:solidFill>
                <a:latin typeface="Space Mono"/>
                <a:ea typeface="Space Mono"/>
                <a:cs typeface="Space Mono"/>
                <a:sym typeface="Space Mono"/>
              </a:rPr>
              <a:t>primaire</a:t>
            </a:r>
            <a:r>
              <a:rPr lang="1036" sz="2400" kern="0">
                <a:solidFill>
                  <a:schemeClr val="dk2"/>
                </a:solidFill>
                <a:latin typeface="Space Mono"/>
                <a:ea typeface="Space Mono"/>
                <a:cs typeface="Space Mono"/>
              </a:rPr>
              <a:t> (UEP) désigne la première unité sélectionnée pour l’étude (par exemple, le « site »). </a:t>
            </a:r>
          </a:p>
          <a:p>
            <a:endParaRPr lang="en-US"/>
          </a:p>
        </p:txBody>
      </p:sp>
    </p:spTree>
    <p:extLst>
      <p:ext uri="{BB962C8B-B14F-4D97-AF65-F5344CB8AC3E}">
        <p14:creationId xmlns:p14="http://schemas.microsoft.com/office/powerpoint/2010/main" val="207864515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307851"/>
            <a:ext cx="11201400" cy="1122400"/>
          </a:xfrm>
        </p:spPr>
        <p:txBody>
          <a:bodyPr/>
          <a:lstStyle/>
          <a:p>
            <a:pPr algn="ctr">
              <a:defRPr b="0" i="0"/>
            </a:pPr>
            <a:r>
              <a:rPr lang="1036"/>
              <a:t>Comment choisir l’UEP ?</a:t>
            </a:r>
            <a:endParaRPr lang="en-US"/>
          </a:p>
        </p:txBody>
      </p:sp>
      <p:sp>
        <p:nvSpPr>
          <p:cNvPr id="21" name="Content Placeholder 2">
            <a:extLst>
              <a:ext uri="{FF2B5EF4-FFF2-40B4-BE49-F238E27FC236}">
                <a16:creationId xmlns:a16="http://schemas.microsoft.com/office/drawing/2014/main" id="{4E96E2AD-A52F-7D47-A54F-A22CBED2B2F2}"/>
              </a:ext>
            </a:extLst>
          </p:cNvPr>
          <p:cNvSpPr txBox="1"/>
          <p:nvPr/>
        </p:nvSpPr>
        <p:spPr>
          <a:xfrm>
            <a:off x="1043609" y="1620079"/>
            <a:ext cx="10986466" cy="140141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ct val="0"/>
              </a:spcBef>
              <a:spcAft>
                <a:spcPct val="0"/>
              </a:spcAft>
            </a:defPPr>
            <a:lvl1pPr marL="457200" marR="0" lvl="0" indent="-3429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1pPr>
            <a:lvl2pPr marL="914400" marR="0" lvl="1"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2pPr>
            <a:lvl3pPr marL="1371600" marR="0" lvl="2"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3pPr>
            <a:lvl4pPr marL="1828800" marR="0" lvl="3"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4pPr>
            <a:lvl5pPr marL="2286000" marR="0" lvl="4"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5pPr>
            <a:lvl6pPr marL="2743200" marR="0" lvl="5"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6pPr>
            <a:lvl7pPr marL="3200400" marR="0" lvl="6"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7pPr>
            <a:lvl8pPr marL="3657600" marR="0" lvl="7"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8pPr>
            <a:lvl9pPr marL="4114800" marR="0" lvl="8"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9pPr>
          </a:lstStyle>
          <a:p>
            <a:pPr algn="l">
              <a:defRPr b="0" i="0"/>
            </a:pPr>
            <a:r>
              <a:rPr lang="1036" sz="2200" kern="0" dirty="0"/>
              <a:t>L’UEP doit être sélectionnée selon un processus d’échantillonnage en deux étapes afin de s’assurer que les UEP sélectionnées sont uniformément réparties dans la zone d’enquête.  </a:t>
            </a:r>
          </a:p>
          <a:p>
            <a:pPr algn="l"/>
            <a:endParaRPr lang="en-US" sz="2400" kern="0" dirty="0"/>
          </a:p>
        </p:txBody>
      </p:sp>
      <p:pic>
        <p:nvPicPr>
          <p:cNvPr id="4" name="Picture 3"/>
          <p:cNvPicPr>
            <a:picLocks noChangeAspect="1"/>
          </p:cNvPicPr>
          <p:nvPr/>
        </p:nvPicPr>
        <p:blipFill>
          <a:blip r:embed="rId3"/>
          <a:stretch>
            <a:fillRect/>
          </a:stretch>
        </p:blipFill>
        <p:spPr>
          <a:xfrm>
            <a:off x="5574960" y="2666785"/>
            <a:ext cx="6617040" cy="4191215"/>
          </a:xfrm>
          <a:prstGeom prst="rect">
            <a:avLst/>
          </a:prstGeom>
        </p:spPr>
      </p:pic>
      <p:sp>
        <p:nvSpPr>
          <p:cNvPr id="5" name="TextBox 4"/>
          <p:cNvSpPr txBox="1"/>
          <p:nvPr/>
        </p:nvSpPr>
        <p:spPr>
          <a:xfrm>
            <a:off x="883690" y="2927237"/>
            <a:ext cx="4700658" cy="3752790"/>
          </a:xfrm>
          <a:prstGeom prst="rect">
            <a:avLst/>
          </a:prstGeom>
          <a:noFill/>
        </p:spPr>
        <p:txBody>
          <a:bodyPr wrap="square" rtlCol="0">
            <a:spAutoFit/>
          </a:bodyPr>
          <a:lstStyle/>
          <a:p>
            <a:pPr>
              <a:defRPr b="0" i="0"/>
            </a:pPr>
            <a:r>
              <a:rPr lang="1036" sz="2400" kern="0" dirty="0">
                <a:solidFill>
                  <a:schemeClr val="bg2"/>
                </a:solidFill>
              </a:rPr>
              <a:t>Pour aider les programmes dans ce processus, un « </a:t>
            </a:r>
            <a:r>
              <a:rPr lang="1036" sz="2400" i="1" kern="0" dirty="0">
                <a:solidFill>
                  <a:schemeClr val="bg2"/>
                </a:solidFill>
              </a:rPr>
              <a:t>Outil d’échantillonnage systématique pour l’évaluation pratique</a:t>
            </a:r>
            <a:r>
              <a:rPr lang="1036" sz="2400" kern="0" dirty="0">
                <a:solidFill>
                  <a:schemeClr val="bg2"/>
                </a:solidFill>
              </a:rPr>
              <a:t> » a été créé sous Excel. Vous pouvez télécharger cet outil à l’adresse suivante : </a:t>
            </a:r>
            <a:r>
              <a:rPr lang="1036" sz="2400" kern="0" dirty="0">
                <a:solidFill>
                  <a:schemeClr val="accent3">
                    <a:lumMod val="20000"/>
                    <a:lumOff val="80000"/>
                  </a:schemeClr>
                </a:solidFill>
              </a:rPr>
              <a:t>https://espen.afro.who.int/schistosomiasis-practical-precision-assessment-tool-sppa</a:t>
            </a:r>
            <a:endParaRPr lang="en-US" sz="2400" dirty="0">
              <a:solidFill>
                <a:schemeClr val="bg2"/>
              </a:solidFill>
            </a:endParaRPr>
          </a:p>
        </p:txBody>
      </p:sp>
    </p:spTree>
    <p:extLst>
      <p:ext uri="{BB962C8B-B14F-4D97-AF65-F5344CB8AC3E}">
        <p14:creationId xmlns:p14="http://schemas.microsoft.com/office/powerpoint/2010/main" val="3916976804"/>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307851"/>
            <a:ext cx="11201400" cy="1122400"/>
          </a:xfrm>
        </p:spPr>
        <p:txBody>
          <a:bodyPr/>
          <a:lstStyle/>
          <a:p>
            <a:pPr algn="ctr">
              <a:defRPr b="0" i="0"/>
            </a:pPr>
            <a:r>
              <a:rPr lang="1036" dirty="0"/>
              <a:t>Comment choisir l’UEP ?</a:t>
            </a:r>
            <a:endParaRPr lang="en-US" dirty="0"/>
          </a:p>
        </p:txBody>
      </p:sp>
      <p:sp>
        <p:nvSpPr>
          <p:cNvPr id="21" name="Content Placeholder 2">
            <a:extLst>
              <a:ext uri="{FF2B5EF4-FFF2-40B4-BE49-F238E27FC236}">
                <a16:creationId xmlns:a16="http://schemas.microsoft.com/office/drawing/2014/main" id="{4E96E2AD-A52F-7D47-A54F-A22CBED2B2F2}"/>
              </a:ext>
            </a:extLst>
          </p:cNvPr>
          <p:cNvSpPr txBox="1"/>
          <p:nvPr/>
        </p:nvSpPr>
        <p:spPr>
          <a:xfrm>
            <a:off x="1043609" y="1620079"/>
            <a:ext cx="10986466" cy="140141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ct val="0"/>
              </a:spcBef>
              <a:spcAft>
                <a:spcPct val="0"/>
              </a:spcAft>
            </a:defPPr>
            <a:lvl1pPr marL="457200" marR="0" lvl="0" indent="-3429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1pPr>
            <a:lvl2pPr marL="914400" marR="0" lvl="1"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2pPr>
            <a:lvl3pPr marL="1371600" marR="0" lvl="2"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3pPr>
            <a:lvl4pPr marL="1828800" marR="0" lvl="3"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4pPr>
            <a:lvl5pPr marL="2286000" marR="0" lvl="4"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5pPr>
            <a:lvl6pPr marL="2743200" marR="0" lvl="5"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6pPr>
            <a:lvl7pPr marL="3200400" marR="0" lvl="6"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7pPr>
            <a:lvl8pPr marL="3657600" marR="0" lvl="7"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8pPr>
            <a:lvl9pPr marL="4114800" marR="0" lvl="8" indent="-317500" algn="r" rtl="0">
              <a:lnSpc>
                <a:spcPct val="100000"/>
              </a:lnSpc>
              <a:spcBef>
                <a:spcPct val="0"/>
              </a:spcBef>
              <a:spcAft>
                <a:spcPct val="0"/>
              </a:spcAft>
              <a:buClr>
                <a:schemeClr val="dk2"/>
              </a:buClr>
              <a:buSzPts val="1100"/>
              <a:buFont typeface="Space Mono"/>
              <a:buNone/>
              <a:defRPr sz="1467" b="0" i="0" u="none" strike="noStrike" cap="none">
                <a:solidFill>
                  <a:schemeClr val="dk2"/>
                </a:solidFill>
                <a:latin typeface="Space Mono"/>
                <a:ea typeface="Space Mono"/>
                <a:cs typeface="Space Mono"/>
                <a:sym typeface="Space Mono"/>
              </a:defRPr>
            </a:lvl9pPr>
          </a:lstStyle>
          <a:p>
            <a:pPr algn="l">
              <a:defRPr b="0" i="0"/>
            </a:pPr>
            <a:r>
              <a:rPr lang="1036" sz="2200" kern="0" dirty="0"/>
              <a:t>L’UEP doit être sélectionnée selon un processus d’échantillonnage en deux étapes afin de s’assurer que les UEP sélectionnées sont uniformément réparties dans la zone d’enquête.  </a:t>
            </a:r>
          </a:p>
          <a:p>
            <a:pPr algn="l"/>
            <a:endParaRPr lang="en-US" sz="2400" kern="0" dirty="0"/>
          </a:p>
        </p:txBody>
      </p:sp>
      <p:sp>
        <p:nvSpPr>
          <p:cNvPr id="5" name="TextBox 4"/>
          <p:cNvSpPr txBox="1"/>
          <p:nvPr/>
        </p:nvSpPr>
        <p:spPr>
          <a:xfrm>
            <a:off x="883690" y="2678540"/>
            <a:ext cx="4695962" cy="4118916"/>
          </a:xfrm>
          <a:prstGeom prst="rect">
            <a:avLst/>
          </a:prstGeom>
          <a:noFill/>
        </p:spPr>
        <p:txBody>
          <a:bodyPr wrap="square" rtlCol="0">
            <a:spAutoFit/>
          </a:bodyPr>
          <a:lstStyle/>
          <a:p>
            <a:pPr>
              <a:defRPr b="0" i="0"/>
            </a:pPr>
            <a:r>
              <a:rPr lang="1036" sz="2400" kern="0" dirty="0">
                <a:solidFill>
                  <a:schemeClr val="bg2"/>
                </a:solidFill>
              </a:rPr>
              <a:t>Après avoir utilisé cet outil, vous devriez avoir une liste de 15 UEP avec un « X » à côté de leur nom. Ce sont les 15 sites qui ont été choisis pour votre évaluation pratique.  Si un ou plusieurs des sites sont inaccessibles ou ne sont plus habités, un site de remplacement du même sous-district peut être choisi de manière aléatoire. </a:t>
            </a:r>
            <a:endParaRPr lang="en-US" sz="2400" kern="0" dirty="0">
              <a:solidFill>
                <a:schemeClr val="accent3">
                  <a:lumMod val="20000"/>
                  <a:lumOff val="80000"/>
                </a:schemeClr>
              </a:solidFill>
            </a:endParaRPr>
          </a:p>
        </p:txBody>
      </p:sp>
      <p:pic>
        <p:nvPicPr>
          <p:cNvPr id="3" name="Picture 2"/>
          <p:cNvPicPr>
            <a:picLocks noChangeAspect="1"/>
          </p:cNvPicPr>
          <p:nvPr/>
        </p:nvPicPr>
        <p:blipFill>
          <a:blip r:embed="rId3"/>
          <a:stretch>
            <a:fillRect/>
          </a:stretch>
        </p:blipFill>
        <p:spPr>
          <a:xfrm>
            <a:off x="5574960" y="2836694"/>
            <a:ext cx="6712295" cy="4019757"/>
          </a:xfrm>
          <a:prstGeom prst="rect">
            <a:avLst/>
          </a:prstGeom>
        </p:spPr>
      </p:pic>
    </p:spTree>
    <p:extLst>
      <p:ext uri="{BB962C8B-B14F-4D97-AF65-F5344CB8AC3E}">
        <p14:creationId xmlns:p14="http://schemas.microsoft.com/office/powerpoint/2010/main" val="365303687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307851"/>
            <a:ext cx="11229975" cy="1449512"/>
          </a:xfrm>
        </p:spPr>
        <p:txBody>
          <a:bodyPr/>
          <a:lstStyle/>
          <a:p>
            <a:pPr algn="ctr">
              <a:defRPr b="0" i="0"/>
            </a:pPr>
            <a:r>
              <a:rPr lang="1036"/>
              <a:t>Comment les enfants sont-ils sélectionnés ? </a:t>
            </a:r>
            <a:endParaRPr lang="en-US"/>
          </a:p>
        </p:txBody>
      </p:sp>
      <p:sp>
        <p:nvSpPr>
          <p:cNvPr id="3" name="TextBox 2"/>
          <p:cNvSpPr txBox="1"/>
          <p:nvPr/>
        </p:nvSpPr>
        <p:spPr>
          <a:xfrm>
            <a:off x="1085850" y="1875684"/>
            <a:ext cx="10411701" cy="2288286"/>
          </a:xfrm>
          <a:prstGeom prst="rect">
            <a:avLst/>
          </a:prstGeom>
          <a:noFill/>
        </p:spPr>
        <p:txBody>
          <a:bodyPr wrap="square" lIns="91440" tIns="45720" rIns="91440" bIns="45720" rtlCol="0" anchor="t">
            <a:spAutoFit/>
          </a:bodyPr>
          <a:lstStyle/>
          <a:p>
            <a:pPr>
              <a:defRPr b="0" i="0"/>
            </a:pPr>
            <a:r>
              <a:rPr lang="1036" sz="2400" dirty="0" err="1">
                <a:solidFill>
                  <a:schemeClr val="bg2"/>
                </a:solidFill>
              </a:rPr>
              <a:t>L’évaluation</a:t>
            </a:r>
            <a:r>
              <a:rPr lang="1036" sz="2400" dirty="0">
                <a:solidFill>
                  <a:schemeClr val="bg2"/>
                </a:solidFill>
              </a:rPr>
              <a:t> pratique </a:t>
            </a:r>
            <a:r>
              <a:rPr lang="1036" sz="2400" dirty="0" err="1">
                <a:solidFill>
                  <a:schemeClr val="bg2"/>
                </a:solidFill>
              </a:rPr>
              <a:t>prévoit</a:t>
            </a:r>
            <a:r>
              <a:rPr lang="1036" sz="2400" dirty="0">
                <a:solidFill>
                  <a:schemeClr val="bg2"/>
                </a:solidFill>
              </a:rPr>
              <a:t> </a:t>
            </a:r>
            <a:r>
              <a:rPr lang="1036" sz="2400" dirty="0" err="1">
                <a:solidFill>
                  <a:schemeClr val="bg2"/>
                </a:solidFill>
              </a:rPr>
              <a:t>l’échantillonnage</a:t>
            </a:r>
            <a:r>
              <a:rPr lang="1036" sz="2400" dirty="0">
                <a:solidFill>
                  <a:schemeClr val="bg2"/>
                </a:solidFill>
              </a:rPr>
              <a:t> de 20 enfants </a:t>
            </a:r>
            <a:r>
              <a:rPr lang="1036" sz="2400" dirty="0" err="1">
                <a:solidFill>
                  <a:schemeClr val="bg2"/>
                </a:solidFill>
              </a:rPr>
              <a:t>âgés</a:t>
            </a:r>
            <a:r>
              <a:rPr lang="1036" sz="2400" dirty="0">
                <a:solidFill>
                  <a:schemeClr val="bg2"/>
                </a:solidFill>
              </a:rPr>
              <a:t> de 10 à 14 </a:t>
            </a:r>
            <a:r>
              <a:rPr lang="1036" sz="2400" dirty="0" err="1">
                <a:solidFill>
                  <a:schemeClr val="bg2"/>
                </a:solidFill>
              </a:rPr>
              <a:t>ans</a:t>
            </a:r>
            <a:r>
              <a:rPr lang="1036" sz="2400" dirty="0">
                <a:solidFill>
                  <a:schemeClr val="bg2"/>
                </a:solidFill>
              </a:rPr>
              <a:t> dans chacune des 15 UEP.  Étant donné que certains enfants choisiront de ne pas (ou ne pourront pas) fournir d’échantillon, nous recommandons d’inviter deux enfants supplémentaires à participer à chaque UEP.  </a:t>
            </a:r>
            <a:r>
              <a:rPr lang="1036" sz="2400" dirty="0">
                <a:solidFill>
                  <a:schemeClr val="accent5"/>
                </a:solidFill>
              </a:rPr>
              <a:t>Par conséquent, dans </a:t>
            </a:r>
            <a:r>
              <a:rPr lang="1036" sz="2400" dirty="0" err="1">
                <a:solidFill>
                  <a:schemeClr val="accent5"/>
                </a:solidFill>
              </a:rPr>
              <a:t>chaque</a:t>
            </a:r>
            <a:r>
              <a:rPr lang="1036" sz="2400" dirty="0">
                <a:solidFill>
                  <a:schemeClr val="accent5"/>
                </a:solidFill>
              </a:rPr>
              <a:t> UEP, 22 enfants (11 garçons </a:t>
            </a:r>
            <a:r>
              <a:rPr lang="1036" sz="2400">
                <a:solidFill>
                  <a:schemeClr val="accent5"/>
                </a:solidFill>
              </a:rPr>
              <a:t>et 11 filles) devraient être sélectionnés de manière aléatoire pour le test.  </a:t>
            </a:r>
            <a:endParaRPr lang="en-US" sz="2400">
              <a:solidFill>
                <a:schemeClr val="accent5"/>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3631843" y="4258602"/>
            <a:ext cx="3947374" cy="2505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524573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4903" y="307851"/>
            <a:ext cx="11229975" cy="1449512"/>
          </a:xfrm>
        </p:spPr>
        <p:txBody>
          <a:bodyPr/>
          <a:lstStyle/>
          <a:p>
            <a:pPr algn="ctr">
              <a:defRPr b="0" i="0"/>
            </a:pPr>
            <a:r>
              <a:rPr lang="1036" sz="3800" dirty="0"/>
              <a:t>Comment les enfants sont-ils sélectionnés ? </a:t>
            </a:r>
            <a:endParaRPr lang="en-US" sz="3800" dirty="0"/>
          </a:p>
        </p:txBody>
      </p:sp>
      <p:sp>
        <p:nvSpPr>
          <p:cNvPr id="3" name="TextBox 2"/>
          <p:cNvSpPr txBox="1"/>
          <p:nvPr/>
        </p:nvSpPr>
        <p:spPr>
          <a:xfrm>
            <a:off x="1092290" y="1757363"/>
            <a:ext cx="10411701" cy="823783"/>
          </a:xfrm>
          <a:prstGeom prst="rect">
            <a:avLst/>
          </a:prstGeom>
          <a:noFill/>
        </p:spPr>
        <p:txBody>
          <a:bodyPr wrap="square" lIns="91440" tIns="45720" rIns="91440" bIns="45720" rtlCol="0" anchor="t">
            <a:spAutoFit/>
          </a:bodyPr>
          <a:lstStyle/>
          <a:p>
            <a:pPr>
              <a:defRPr b="0" i="0"/>
            </a:pPr>
            <a:r>
              <a:rPr lang="1036" sz="2400" dirty="0">
                <a:solidFill>
                  <a:schemeClr val="bg2"/>
                </a:solidFill>
              </a:rPr>
              <a:t>Les étapes ci-dessous </a:t>
            </a:r>
            <a:r>
              <a:rPr lang="1036" sz="2400" dirty="0" err="1">
                <a:solidFill>
                  <a:schemeClr val="bg2"/>
                </a:solidFill>
              </a:rPr>
              <a:t>doivent</a:t>
            </a:r>
            <a:r>
              <a:rPr lang="1036" sz="2400" dirty="0">
                <a:solidFill>
                  <a:schemeClr val="bg2"/>
                </a:solidFill>
              </a:rPr>
              <a:t> </a:t>
            </a:r>
            <a:r>
              <a:rPr lang="1036" sz="2400" dirty="0" err="1">
                <a:solidFill>
                  <a:schemeClr val="bg2"/>
                </a:solidFill>
              </a:rPr>
              <a:t>être</a:t>
            </a:r>
            <a:r>
              <a:rPr lang="1036" sz="2400" dirty="0">
                <a:solidFill>
                  <a:schemeClr val="bg2"/>
                </a:solidFill>
              </a:rPr>
              <a:t> </a:t>
            </a:r>
            <a:r>
              <a:rPr lang="1036" sz="2400" dirty="0" err="1">
                <a:solidFill>
                  <a:schemeClr val="bg2"/>
                </a:solidFill>
              </a:rPr>
              <a:t>suivies</a:t>
            </a:r>
            <a:r>
              <a:rPr lang="1036" sz="2400" dirty="0">
                <a:solidFill>
                  <a:schemeClr val="bg2"/>
                </a:solidFill>
              </a:rPr>
              <a:t> pour </a:t>
            </a:r>
            <a:r>
              <a:rPr lang="1036" sz="2400" dirty="0" err="1">
                <a:solidFill>
                  <a:schemeClr val="bg2"/>
                </a:solidFill>
              </a:rPr>
              <a:t>sélectionner</a:t>
            </a:r>
            <a:r>
              <a:rPr lang="1036" sz="2400" dirty="0">
                <a:solidFill>
                  <a:schemeClr val="bg2"/>
                </a:solidFill>
              </a:rPr>
              <a:t> de manière </a:t>
            </a:r>
            <a:r>
              <a:rPr lang="1036" sz="2400" dirty="0" err="1">
                <a:solidFill>
                  <a:schemeClr val="bg2"/>
                </a:solidFill>
              </a:rPr>
              <a:t>aléatoire</a:t>
            </a:r>
            <a:r>
              <a:rPr lang="1036" sz="2400" dirty="0">
                <a:solidFill>
                  <a:schemeClr val="bg2"/>
                </a:solidFill>
              </a:rPr>
              <a:t> 11 garçons et 11 filles par UEP :</a:t>
            </a:r>
            <a:endParaRPr lang="en-US" sz="2400" dirty="0">
              <a:solidFill>
                <a:schemeClr val="bg2"/>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092290" y="3102616"/>
            <a:ext cx="10607617" cy="2050690"/>
          </a:xfrm>
          <a:prstGeom prst="rect">
            <a:avLst/>
          </a:prstGeom>
        </p:spPr>
        <p:txBody>
          <a:bodyPr wrap="square" lIns="91440" tIns="45720" rIns="91440" bIns="45720" anchor="t">
            <a:spAutoFit/>
          </a:bodyPr>
          <a:lstStyle/>
          <a:p>
            <a:pPr marL="342900" marR="820420" lvl="0" indent="-342900">
              <a:lnSpc>
                <a:spcPct val="107000"/>
              </a:lnSpc>
              <a:spcBef>
                <a:spcPts val="790"/>
              </a:spcBef>
              <a:spcAft>
                <a:spcPct val="0"/>
              </a:spcAft>
              <a:buSzPts val="1100"/>
              <a:buFont typeface="Calibri" panose="020F0502020204030204" pitchFamily="34" charset="0"/>
              <a:buAutoNum type="arabicPeriod"/>
              <a:tabLst>
                <a:tab pos="532130" algn="l"/>
                <a:tab pos="533400" algn="l"/>
              </a:tabLst>
              <a:defRPr b="0" i="0"/>
            </a:pPr>
            <a:r>
              <a:rPr lang="1036" sz="2400" dirty="0">
                <a:solidFill>
                  <a:schemeClr val="accent5"/>
                </a:solidFill>
                <a:latin typeface="Calibri"/>
                <a:ea typeface="Calibri" panose="020F0502020204030204" pitchFamily="34" charset="0"/>
              </a:rPr>
              <a:t>Déterminer le nombre de filles et de garçons à échantillonner par classe (se limiter aux classes d’enfants âgés de 10 à 14 </a:t>
            </a:r>
            <a:r>
              <a:rPr lang="1036" sz="2400" dirty="0" err="1">
                <a:solidFill>
                  <a:schemeClr val="accent5"/>
                </a:solidFill>
                <a:latin typeface="Calibri"/>
                <a:ea typeface="Calibri" panose="020F0502020204030204" pitchFamily="34" charset="0"/>
              </a:rPr>
              <a:t>ans</a:t>
            </a:r>
            <a:r>
              <a:rPr lang="1036" sz="2400" dirty="0">
                <a:solidFill>
                  <a:schemeClr val="accent5"/>
                </a:solidFill>
                <a:latin typeface="Calibri"/>
                <a:ea typeface="Calibri" panose="020F0502020204030204" pitchFamily="34" charset="0"/>
              </a:rPr>
              <a:t>). </a:t>
            </a:r>
            <a:r>
              <a:rPr lang="1036" sz="2400" dirty="0" err="1">
                <a:solidFill>
                  <a:schemeClr val="bg2"/>
                </a:solidFill>
                <a:latin typeface="Calibri"/>
                <a:ea typeface="Calibri" panose="020F0502020204030204" pitchFamily="34" charset="0"/>
              </a:rPr>
              <a:t>Diviser</a:t>
            </a:r>
            <a:r>
              <a:rPr lang="1036" sz="2400">
                <a:solidFill>
                  <a:schemeClr val="bg2"/>
                </a:solidFill>
                <a:latin typeface="Calibri"/>
                <a:ea typeface="Calibri" panose="020F0502020204030204" pitchFamily="34" charset="0"/>
              </a:rPr>
              <a:t> 22 par le </a:t>
            </a:r>
            <a:r>
              <a:rPr lang="1036" sz="2400" dirty="0" err="1">
                <a:solidFill>
                  <a:schemeClr val="bg2"/>
                </a:solidFill>
                <a:latin typeface="Calibri"/>
                <a:ea typeface="Calibri" panose="020F0502020204030204" pitchFamily="34" charset="0"/>
              </a:rPr>
              <a:t>nombre</a:t>
            </a:r>
            <a:r>
              <a:rPr lang="1036" sz="2400" dirty="0">
                <a:solidFill>
                  <a:schemeClr val="bg2"/>
                </a:solidFill>
                <a:latin typeface="Calibri"/>
                <a:ea typeface="Calibri" panose="020F0502020204030204" pitchFamily="34" charset="0"/>
              </a:rPr>
              <a:t> de classes de l’école primaire susceptibles d’avoir des enfants de </a:t>
            </a:r>
            <a:r>
              <a:rPr lang="1036" sz="2400" spc="-5" dirty="0">
                <a:solidFill>
                  <a:schemeClr val="bg2"/>
                </a:solidFill>
                <a:latin typeface="Calibri"/>
                <a:ea typeface="Calibri" panose="020F0502020204030204" pitchFamily="34" charset="0"/>
              </a:rPr>
              <a:t> </a:t>
            </a:r>
            <a:r>
              <a:rPr lang="1036" sz="2400" dirty="0">
                <a:solidFill>
                  <a:schemeClr val="bg2"/>
                </a:solidFill>
                <a:latin typeface="Calibri"/>
                <a:ea typeface="Calibri" panose="020F0502020204030204" pitchFamily="34" charset="0"/>
              </a:rPr>
              <a:t>l’âge cible (10 à 14 ans).</a:t>
            </a:r>
            <a:r>
              <a:rPr lang="1036" sz="2400" spc="-5" dirty="0">
                <a:solidFill>
                  <a:schemeClr val="bg2"/>
                </a:solidFill>
                <a:latin typeface="Calibri"/>
                <a:ea typeface="Calibri" panose="020F0502020204030204" pitchFamily="34" charset="0"/>
              </a:rPr>
              <a:t> Arrondir au nombre entier </a:t>
            </a:r>
            <a:r>
              <a:rPr lang="1036" sz="2400" b="1" i="1" spc="-5" dirty="0">
                <a:solidFill>
                  <a:schemeClr val="bg2"/>
                </a:solidFill>
                <a:latin typeface="Calibri"/>
                <a:ea typeface="Calibri" panose="020F0502020204030204" pitchFamily="34" charset="0"/>
              </a:rPr>
              <a:t>pair</a:t>
            </a:r>
            <a:r>
              <a:rPr lang="1036" sz="2400" spc="-5" dirty="0">
                <a:solidFill>
                  <a:schemeClr val="bg2"/>
                </a:solidFill>
                <a:latin typeface="Calibri"/>
                <a:ea typeface="Calibri" panose="020F0502020204030204" pitchFamily="34" charset="0"/>
              </a:rPr>
              <a:t> supérieur le plus proche.</a:t>
            </a:r>
          </a:p>
        </p:txBody>
      </p:sp>
      <p:sp>
        <p:nvSpPr>
          <p:cNvPr id="5" name="Rounded Rectangle 4"/>
          <p:cNvSpPr/>
          <p:nvPr/>
        </p:nvSpPr>
        <p:spPr>
          <a:xfrm>
            <a:off x="1641612" y="5213131"/>
            <a:ext cx="9388698" cy="1035714"/>
          </a:xfrm>
          <a:prstGeom prst="roundRect">
            <a:avLst/>
          </a:prstGeom>
        </p:spPr>
        <p:style>
          <a:lnRef idx="1">
            <a:schemeClr val="accent1"/>
          </a:lnRef>
          <a:fillRef idx="2">
            <a:schemeClr val="accent1"/>
          </a:fillRef>
          <a:effectRef idx="1">
            <a:schemeClr val="accent1"/>
          </a:effectRef>
          <a:fontRef idx="minor">
            <a:schemeClr val="dk1"/>
          </a:fontRef>
        </p:style>
        <p:txBody>
          <a:bodyPr lIns="91440" tIns="45720" rIns="91440" bIns="45720" rtlCol="0" anchor="ctr"/>
          <a:lstStyle/>
          <a:p>
            <a:pPr marR="820420">
              <a:lnSpc>
                <a:spcPct val="107000"/>
              </a:lnSpc>
              <a:spcBef>
                <a:spcPts val="790"/>
              </a:spcBef>
              <a:spcAft>
                <a:spcPct val="0"/>
              </a:spcAft>
              <a:buSzPts val="1100"/>
              <a:tabLst>
                <a:tab pos="532130" algn="l"/>
                <a:tab pos="533400" algn="l"/>
              </a:tabLst>
              <a:defRPr b="0" i="0"/>
            </a:pPr>
            <a:r>
              <a:rPr lang="1036" i="1" dirty="0">
                <a:solidFill>
                  <a:schemeClr val="tx1"/>
                </a:solidFill>
                <a:latin typeface="Calibri"/>
                <a:ea typeface="Calibri" panose="020F0502020204030204" pitchFamily="34" charset="0"/>
              </a:rPr>
              <a:t>Par </a:t>
            </a:r>
            <a:r>
              <a:rPr lang="1036" i="1" err="1">
                <a:solidFill>
                  <a:schemeClr val="tx1"/>
                </a:solidFill>
                <a:latin typeface="Calibri"/>
                <a:ea typeface="Calibri" panose="020F0502020204030204" pitchFamily="34" charset="0"/>
              </a:rPr>
              <a:t>exemple</a:t>
            </a:r>
            <a:r>
              <a:rPr lang="1036" i="1" dirty="0">
                <a:solidFill>
                  <a:schemeClr val="tx1"/>
                </a:solidFill>
                <a:latin typeface="Calibri"/>
                <a:ea typeface="Calibri" panose="020F0502020204030204" pitchFamily="34" charset="0"/>
              </a:rPr>
              <a:t>, </a:t>
            </a:r>
            <a:r>
              <a:rPr lang="1036" i="1" err="1">
                <a:solidFill>
                  <a:schemeClr val="tx1"/>
                </a:solidFill>
                <a:latin typeface="Calibri"/>
                <a:ea typeface="Calibri" panose="020F0502020204030204" pitchFamily="34" charset="0"/>
              </a:rPr>
              <a:t>si</a:t>
            </a:r>
            <a:r>
              <a:rPr lang="1036" i="1" dirty="0">
                <a:solidFill>
                  <a:schemeClr val="tx1"/>
                </a:solidFill>
                <a:latin typeface="Calibri"/>
                <a:ea typeface="Calibri" panose="020F0502020204030204" pitchFamily="34" charset="0"/>
              </a:rPr>
              <a:t> 4 classes dans </a:t>
            </a:r>
            <a:r>
              <a:rPr lang="1036" i="1" spc="-5" dirty="0">
                <a:solidFill>
                  <a:schemeClr val="tx1"/>
                </a:solidFill>
                <a:latin typeface="Calibri"/>
                <a:ea typeface="Calibri" panose="020F0502020204030204" pitchFamily="34" charset="0"/>
              </a:rPr>
              <a:t> </a:t>
            </a:r>
            <a:r>
              <a:rPr lang="1036" i="1" dirty="0">
                <a:solidFill>
                  <a:schemeClr val="tx1"/>
                </a:solidFill>
                <a:latin typeface="Calibri"/>
                <a:ea typeface="Calibri" panose="020F0502020204030204" pitchFamily="34" charset="0"/>
              </a:rPr>
              <a:t> </a:t>
            </a:r>
            <a:r>
              <a:rPr lang="1036" i="1" err="1">
                <a:solidFill>
                  <a:schemeClr val="tx1"/>
                </a:solidFill>
                <a:latin typeface="Calibri"/>
                <a:ea typeface="Calibri" panose="020F0502020204030204" pitchFamily="34" charset="0"/>
              </a:rPr>
              <a:t>l’école</a:t>
            </a:r>
            <a:r>
              <a:rPr lang="1036" i="1" dirty="0">
                <a:solidFill>
                  <a:schemeClr val="tx1"/>
                </a:solidFill>
                <a:latin typeface="Calibri"/>
                <a:ea typeface="Calibri" panose="020F0502020204030204" pitchFamily="34" charset="0"/>
              </a:rPr>
              <a:t> </a:t>
            </a:r>
            <a:r>
              <a:rPr lang="1036" i="1" err="1">
                <a:solidFill>
                  <a:schemeClr val="tx1"/>
                </a:solidFill>
                <a:latin typeface="Calibri"/>
                <a:ea typeface="Calibri" panose="020F0502020204030204" pitchFamily="34" charset="0"/>
              </a:rPr>
              <a:t>sont</a:t>
            </a:r>
            <a:r>
              <a:rPr lang="1036" i="1" dirty="0">
                <a:solidFill>
                  <a:schemeClr val="tx1"/>
                </a:solidFill>
                <a:latin typeface="Calibri"/>
                <a:ea typeface="Calibri" panose="020F0502020204030204" pitchFamily="34" charset="0"/>
              </a:rPr>
              <a:t> </a:t>
            </a:r>
            <a:r>
              <a:rPr lang="1036" i="1" err="1">
                <a:solidFill>
                  <a:schemeClr val="tx1"/>
                </a:solidFill>
                <a:latin typeface="Calibri"/>
                <a:ea typeface="Calibri" panose="020F0502020204030204" pitchFamily="34" charset="0"/>
              </a:rPr>
              <a:t>susceptibles</a:t>
            </a:r>
            <a:r>
              <a:rPr lang="1036" i="1" dirty="0">
                <a:solidFill>
                  <a:schemeClr val="tx1"/>
                </a:solidFill>
                <a:latin typeface="Calibri"/>
                <a:ea typeface="Calibri" panose="020F0502020204030204" pitchFamily="34" charset="0"/>
              </a:rPr>
              <a:t> </a:t>
            </a:r>
            <a:r>
              <a:rPr lang="1036" i="1" err="1">
                <a:solidFill>
                  <a:schemeClr val="tx1"/>
                </a:solidFill>
                <a:latin typeface="Calibri"/>
                <a:ea typeface="Calibri" panose="020F0502020204030204" pitchFamily="34" charset="0"/>
              </a:rPr>
              <a:t>d’avoir</a:t>
            </a:r>
            <a:r>
              <a:rPr lang="1036" i="1" dirty="0">
                <a:solidFill>
                  <a:schemeClr val="tx1"/>
                </a:solidFill>
                <a:latin typeface="Calibri"/>
                <a:ea typeface="Calibri" panose="020F0502020204030204" pitchFamily="34" charset="0"/>
              </a:rPr>
              <a:t> des enfants de </a:t>
            </a:r>
            <a:r>
              <a:rPr lang="1036" i="1" err="1">
                <a:solidFill>
                  <a:schemeClr val="tx1"/>
                </a:solidFill>
                <a:latin typeface="Calibri"/>
                <a:ea typeface="Calibri" panose="020F0502020204030204" pitchFamily="34" charset="0"/>
              </a:rPr>
              <a:t>l’âge</a:t>
            </a:r>
            <a:r>
              <a:rPr lang="1036" i="1" dirty="0">
                <a:solidFill>
                  <a:schemeClr val="tx1"/>
                </a:solidFill>
                <a:latin typeface="Calibri"/>
                <a:ea typeface="Calibri" panose="020F0502020204030204" pitchFamily="34" charset="0"/>
              </a:rPr>
              <a:t> </a:t>
            </a:r>
            <a:r>
              <a:rPr lang="1036" i="1" err="1">
                <a:solidFill>
                  <a:schemeClr val="tx1"/>
                </a:solidFill>
                <a:latin typeface="Calibri"/>
                <a:ea typeface="Calibri" panose="020F0502020204030204" pitchFamily="34" charset="0"/>
              </a:rPr>
              <a:t>cible</a:t>
            </a:r>
            <a:r>
              <a:rPr lang="1036" i="1" dirty="0">
                <a:solidFill>
                  <a:schemeClr val="tx1"/>
                </a:solidFill>
                <a:latin typeface="Calibri"/>
                <a:ea typeface="Calibri" panose="020F0502020204030204" pitchFamily="34" charset="0"/>
              </a:rPr>
              <a:t>, le </a:t>
            </a:r>
            <a:r>
              <a:rPr lang="1036" i="1" err="1">
                <a:solidFill>
                  <a:schemeClr val="tx1"/>
                </a:solidFill>
                <a:latin typeface="Calibri"/>
                <a:ea typeface="Calibri" panose="020F0502020204030204" pitchFamily="34" charset="0"/>
              </a:rPr>
              <a:t>nombre</a:t>
            </a:r>
            <a:r>
              <a:rPr lang="1036" i="1" dirty="0">
                <a:solidFill>
                  <a:schemeClr val="tx1"/>
                </a:solidFill>
                <a:latin typeface="Calibri"/>
                <a:ea typeface="Calibri" panose="020F0502020204030204" pitchFamily="34" charset="0"/>
              </a:rPr>
              <a:t> </a:t>
            </a:r>
            <a:r>
              <a:rPr lang="1036" i="1" err="1">
                <a:solidFill>
                  <a:schemeClr val="tx1"/>
                </a:solidFill>
                <a:latin typeface="Calibri"/>
                <a:ea typeface="Calibri" panose="020F0502020204030204" pitchFamily="34" charset="0"/>
              </a:rPr>
              <a:t>d’enfants</a:t>
            </a:r>
            <a:r>
              <a:rPr lang="1036" i="1" dirty="0">
                <a:solidFill>
                  <a:schemeClr val="tx1"/>
                </a:solidFill>
                <a:latin typeface="Calibri"/>
                <a:ea typeface="Calibri" panose="020F0502020204030204" pitchFamily="34" charset="0"/>
              </a:rPr>
              <a:t> à </a:t>
            </a:r>
            <a:r>
              <a:rPr lang="1036" i="1" err="1">
                <a:solidFill>
                  <a:schemeClr val="tx1"/>
                </a:solidFill>
                <a:latin typeface="Calibri"/>
                <a:ea typeface="Calibri" panose="020F0502020204030204" pitchFamily="34" charset="0"/>
              </a:rPr>
              <a:t>échantillonner</a:t>
            </a:r>
            <a:r>
              <a:rPr lang="1036" i="1" dirty="0">
                <a:solidFill>
                  <a:schemeClr val="tx1"/>
                </a:solidFill>
                <a:latin typeface="Calibri"/>
                <a:ea typeface="Calibri" panose="020F0502020204030204" pitchFamily="34" charset="0"/>
              </a:rPr>
              <a:t> dans </a:t>
            </a:r>
            <a:r>
              <a:rPr lang="1036" i="1" err="1">
                <a:solidFill>
                  <a:schemeClr val="tx1"/>
                </a:solidFill>
                <a:latin typeface="Calibri"/>
                <a:ea typeface="Calibri" panose="020F0502020204030204" pitchFamily="34" charset="0"/>
              </a:rPr>
              <a:t>chaque</a:t>
            </a:r>
            <a:r>
              <a:rPr lang="1036" i="1" dirty="0">
                <a:solidFill>
                  <a:schemeClr val="tx1"/>
                </a:solidFill>
                <a:latin typeface="Calibri"/>
                <a:ea typeface="Calibri" panose="020F0502020204030204" pitchFamily="34" charset="0"/>
              </a:rPr>
              <a:t> </a:t>
            </a:r>
            <a:r>
              <a:rPr lang="1036" i="1" err="1">
                <a:solidFill>
                  <a:schemeClr val="tx1"/>
                </a:solidFill>
                <a:latin typeface="Calibri"/>
                <a:ea typeface="Calibri" panose="020F0502020204030204" pitchFamily="34" charset="0"/>
              </a:rPr>
              <a:t>classe</a:t>
            </a:r>
            <a:r>
              <a:rPr lang="1036" i="1" dirty="0">
                <a:solidFill>
                  <a:schemeClr val="tx1"/>
                </a:solidFill>
                <a:latin typeface="Calibri"/>
                <a:ea typeface="Calibri" panose="020F0502020204030204" pitchFamily="34" charset="0"/>
              </a:rPr>
              <a:t> </a:t>
            </a:r>
            <a:r>
              <a:rPr lang="1036" i="1" err="1">
                <a:solidFill>
                  <a:schemeClr val="tx1"/>
                </a:solidFill>
                <a:latin typeface="Calibri"/>
                <a:ea typeface="Calibri" panose="020F0502020204030204" pitchFamily="34" charset="0"/>
              </a:rPr>
              <a:t>est</a:t>
            </a:r>
            <a:r>
              <a:rPr lang="1036" i="1" dirty="0">
                <a:solidFill>
                  <a:schemeClr val="tx1"/>
                </a:solidFill>
                <a:latin typeface="Calibri"/>
                <a:ea typeface="Calibri" panose="020F0502020204030204" pitchFamily="34" charset="0"/>
              </a:rPr>
              <a:t> le </a:t>
            </a:r>
            <a:r>
              <a:rPr lang="1036" i="1" err="1">
                <a:solidFill>
                  <a:schemeClr val="tx1"/>
                </a:solidFill>
                <a:latin typeface="Calibri"/>
                <a:ea typeface="Calibri" panose="020F0502020204030204" pitchFamily="34" charset="0"/>
              </a:rPr>
              <a:t>suivant</a:t>
            </a:r>
            <a:r>
              <a:rPr lang="1036" i="1" dirty="0">
                <a:solidFill>
                  <a:schemeClr val="tx1"/>
                </a:solidFill>
                <a:latin typeface="Calibri"/>
                <a:ea typeface="Calibri" panose="020F0502020204030204" pitchFamily="34" charset="0"/>
              </a:rPr>
              <a:t> : 22 / 4 = 5.5 ~ </a:t>
            </a:r>
            <a:r>
              <a:rPr lang="en-US" i="1" dirty="0" err="1">
                <a:solidFill>
                  <a:schemeClr val="tx1"/>
                </a:solidFill>
                <a:ea typeface="+mn-lt"/>
                <a:cs typeface="+mn-lt"/>
              </a:rPr>
              <a:t>arrondir</a:t>
            </a:r>
            <a:r>
              <a:rPr lang="en-US" i="1" dirty="0">
                <a:solidFill>
                  <a:schemeClr val="tx1"/>
                </a:solidFill>
                <a:ea typeface="+mn-lt"/>
                <a:cs typeface="+mn-lt"/>
              </a:rPr>
              <a:t> au </a:t>
            </a:r>
            <a:r>
              <a:rPr lang="en-US" i="1" dirty="0" err="1">
                <a:solidFill>
                  <a:schemeClr val="tx1"/>
                </a:solidFill>
                <a:ea typeface="+mn-lt"/>
                <a:cs typeface="+mn-lt"/>
              </a:rPr>
              <a:t>nombre</a:t>
            </a:r>
            <a:r>
              <a:rPr lang="en-US" i="1" dirty="0">
                <a:solidFill>
                  <a:schemeClr val="tx1"/>
                </a:solidFill>
                <a:ea typeface="+mn-lt"/>
                <a:cs typeface="+mn-lt"/>
              </a:rPr>
              <a:t> </a:t>
            </a:r>
            <a:r>
              <a:rPr lang="en-US" i="1" dirty="0" err="1">
                <a:solidFill>
                  <a:schemeClr val="tx1"/>
                </a:solidFill>
                <a:ea typeface="+mn-lt"/>
                <a:cs typeface="+mn-lt"/>
              </a:rPr>
              <a:t>entier</a:t>
            </a:r>
            <a:r>
              <a:rPr lang="en-US" i="1" dirty="0">
                <a:solidFill>
                  <a:schemeClr val="tx1"/>
                </a:solidFill>
                <a:ea typeface="+mn-lt"/>
                <a:cs typeface="+mn-lt"/>
              </a:rPr>
              <a:t> le plus </a:t>
            </a:r>
            <a:r>
              <a:rPr lang="en-US" i="1" dirty="0" err="1">
                <a:solidFill>
                  <a:schemeClr val="tx1"/>
                </a:solidFill>
                <a:ea typeface="+mn-lt"/>
                <a:cs typeface="+mn-lt"/>
              </a:rPr>
              <a:t>proche</a:t>
            </a:r>
            <a:r>
              <a:rPr lang="en-US" i="1">
                <a:solidFill>
                  <a:schemeClr val="tx1"/>
                </a:solidFill>
                <a:latin typeface="Arial"/>
                <a:ea typeface="+mn-lt"/>
              </a:rPr>
              <a:t> ~ 6</a:t>
            </a:r>
            <a:r>
              <a:rPr lang="1036" i="1">
                <a:solidFill>
                  <a:schemeClr val="tx1"/>
                </a:solidFill>
                <a:latin typeface="Calibri"/>
                <a:ea typeface="Calibri" panose="020F0502020204030204" pitchFamily="34" charset="0"/>
              </a:rPr>
              <a:t>. Il faut </a:t>
            </a:r>
            <a:r>
              <a:rPr lang="1036" i="1" dirty="0" err="1">
                <a:solidFill>
                  <a:schemeClr val="tx1"/>
                </a:solidFill>
                <a:latin typeface="Calibri"/>
                <a:ea typeface="Calibri" panose="020F0502020204030204" pitchFamily="34" charset="0"/>
              </a:rPr>
              <a:t>donc</a:t>
            </a:r>
            <a:r>
              <a:rPr lang="1036" i="1" dirty="0">
                <a:solidFill>
                  <a:schemeClr val="tx1"/>
                </a:solidFill>
                <a:latin typeface="Calibri"/>
                <a:ea typeface="Calibri" panose="020F0502020204030204" pitchFamily="34" charset="0"/>
              </a:rPr>
              <a:t> 3 filles et 3 garçons par </a:t>
            </a:r>
            <a:r>
              <a:rPr lang="1036" i="1" dirty="0" err="1">
                <a:solidFill>
                  <a:schemeClr val="tx1"/>
                </a:solidFill>
                <a:latin typeface="Calibri"/>
                <a:ea typeface="Calibri" panose="020F0502020204030204" pitchFamily="34" charset="0"/>
              </a:rPr>
              <a:t>classe</a:t>
            </a:r>
            <a:r>
              <a:rPr lang="1036" i="1" dirty="0">
                <a:solidFill>
                  <a:schemeClr val="tx1"/>
                </a:solidFill>
                <a:latin typeface="Calibri"/>
                <a:ea typeface="Calibri" panose="020F0502020204030204" pitchFamily="34" charset="0"/>
              </a:rPr>
              <a:t>.</a:t>
            </a:r>
          </a:p>
        </p:txBody>
      </p:sp>
    </p:spTree>
    <p:extLst>
      <p:ext uri="{BB962C8B-B14F-4D97-AF65-F5344CB8AC3E}">
        <p14:creationId xmlns:p14="http://schemas.microsoft.com/office/powerpoint/2010/main" val="276875819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4906" y="307851"/>
            <a:ext cx="11229975" cy="1449512"/>
          </a:xfrm>
        </p:spPr>
        <p:txBody>
          <a:bodyPr/>
          <a:lstStyle/>
          <a:p>
            <a:pPr algn="ctr">
              <a:defRPr b="0" i="0"/>
            </a:pPr>
            <a:r>
              <a:rPr lang="1036" sz="3800" dirty="0"/>
              <a:t>Comment les enfants sont-ils sélectionnés ? </a:t>
            </a:r>
            <a:endParaRPr lang="en-US" sz="3800" dirty="0"/>
          </a:p>
        </p:txBody>
      </p:sp>
      <p:sp>
        <p:nvSpPr>
          <p:cNvPr id="3" name="TextBox 2"/>
          <p:cNvSpPr txBox="1"/>
          <p:nvPr/>
        </p:nvSpPr>
        <p:spPr>
          <a:xfrm>
            <a:off x="1092290" y="1757363"/>
            <a:ext cx="10411701" cy="823783"/>
          </a:xfrm>
          <a:prstGeom prst="rect">
            <a:avLst/>
          </a:prstGeom>
          <a:noFill/>
        </p:spPr>
        <p:txBody>
          <a:bodyPr wrap="square" lIns="91440" tIns="45720" rIns="91440" bIns="45720" rtlCol="0" anchor="t">
            <a:spAutoFit/>
          </a:bodyPr>
          <a:lstStyle/>
          <a:p>
            <a:pPr>
              <a:defRPr b="0" i="0"/>
            </a:pPr>
            <a:r>
              <a:rPr lang="1036" sz="2400" dirty="0">
                <a:solidFill>
                  <a:schemeClr val="bg2"/>
                </a:solidFill>
              </a:rPr>
              <a:t>Les étapes ci-dessous </a:t>
            </a:r>
            <a:r>
              <a:rPr lang="1036" sz="2400" dirty="0" err="1">
                <a:solidFill>
                  <a:schemeClr val="bg2"/>
                </a:solidFill>
              </a:rPr>
              <a:t>doivent</a:t>
            </a:r>
            <a:r>
              <a:rPr lang="1036" sz="2400" dirty="0">
                <a:solidFill>
                  <a:schemeClr val="bg2"/>
                </a:solidFill>
              </a:rPr>
              <a:t> </a:t>
            </a:r>
            <a:r>
              <a:rPr lang="1036" sz="2400" dirty="0" err="1">
                <a:solidFill>
                  <a:schemeClr val="bg2"/>
                </a:solidFill>
              </a:rPr>
              <a:t>être</a:t>
            </a:r>
            <a:r>
              <a:rPr lang="1036" sz="2400" dirty="0">
                <a:solidFill>
                  <a:schemeClr val="bg2"/>
                </a:solidFill>
              </a:rPr>
              <a:t> </a:t>
            </a:r>
            <a:r>
              <a:rPr lang="1036" sz="2400" dirty="0" err="1">
                <a:solidFill>
                  <a:schemeClr val="bg2"/>
                </a:solidFill>
              </a:rPr>
              <a:t>suivies</a:t>
            </a:r>
            <a:r>
              <a:rPr lang="1036" sz="2400" dirty="0">
                <a:solidFill>
                  <a:schemeClr val="bg2"/>
                </a:solidFill>
              </a:rPr>
              <a:t> pour </a:t>
            </a:r>
            <a:r>
              <a:rPr lang="1036" sz="2400" dirty="0" err="1">
                <a:solidFill>
                  <a:schemeClr val="bg2"/>
                </a:solidFill>
              </a:rPr>
              <a:t>sélectionner</a:t>
            </a:r>
            <a:r>
              <a:rPr lang="1036" sz="2400" dirty="0">
                <a:solidFill>
                  <a:schemeClr val="bg2"/>
                </a:solidFill>
              </a:rPr>
              <a:t> de manière </a:t>
            </a:r>
            <a:r>
              <a:rPr lang="1036" sz="2400" dirty="0" err="1">
                <a:solidFill>
                  <a:schemeClr val="bg2"/>
                </a:solidFill>
              </a:rPr>
              <a:t>aléatoire</a:t>
            </a:r>
            <a:r>
              <a:rPr lang="1036" sz="2400" dirty="0">
                <a:solidFill>
                  <a:schemeClr val="bg2"/>
                </a:solidFill>
              </a:rPr>
              <a:t> 11 garçons et 11 filles par UEP :</a:t>
            </a:r>
            <a:endParaRPr lang="en-US" sz="2400" dirty="0">
              <a:solidFill>
                <a:schemeClr val="bg2"/>
              </a:solidFill>
            </a:endParaRPr>
          </a:p>
        </p:txBody>
      </p:sp>
      <p:pic>
        <p:nvPicPr>
          <p:cNvPr id="1026" name="Picture 2" descr="Stick Kid - ClipArt Best"/>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010993" y="566815"/>
            <a:ext cx="1467916" cy="93158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987190" y="3102616"/>
            <a:ext cx="7196758" cy="915314"/>
          </a:xfrm>
          <a:prstGeom prst="rect">
            <a:avLst/>
          </a:prstGeom>
        </p:spPr>
        <p:txBody>
          <a:bodyPr wrap="square">
            <a:spAutoFit/>
          </a:bodyPr>
          <a:lstStyle/>
          <a:p>
            <a:pPr lvl="0">
              <a:defRPr b="0" i="0"/>
            </a:pPr>
            <a:r>
              <a:rPr lang="1036">
                <a:solidFill>
                  <a:schemeClr val="accent5"/>
                </a:solidFill>
              </a:rPr>
              <a:t>2. Rassembler tous les élèves de ces classes</a:t>
            </a:r>
            <a:r>
              <a:rPr lang="1036">
                <a:solidFill>
                  <a:schemeClr val="bg2"/>
                </a:solidFill>
              </a:rPr>
              <a:t>. Tous les élèves de ces classes doivent être séparés en groupes et rassemblés en files distinctes, une file de garçons et une file de filles pour chaque âge.</a:t>
            </a:r>
          </a:p>
        </p:txBody>
      </p:sp>
      <p:sp>
        <p:nvSpPr>
          <p:cNvPr id="5" name="Rounded Rectangle 4"/>
          <p:cNvSpPr/>
          <p:nvPr/>
        </p:nvSpPr>
        <p:spPr>
          <a:xfrm>
            <a:off x="1010993" y="5177307"/>
            <a:ext cx="6954591" cy="1320085"/>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defRPr b="0" i="0"/>
            </a:pPr>
            <a:r>
              <a:rPr lang="1036" b="1" dirty="0"/>
              <a:t>Critères d’exclusion</a:t>
            </a:r>
            <a:r>
              <a:rPr lang="1036" b="0" dirty="0"/>
              <a:t> : </a:t>
            </a:r>
            <a:endParaRPr lang="en-US" dirty="0"/>
          </a:p>
          <a:p>
            <a:pPr marL="285750" indent="-285750">
              <a:buFont typeface="Arial" panose="020B0604020202020204" pitchFamily="34" charset="0"/>
              <a:buChar char="•"/>
              <a:defRPr b="0" i="0"/>
            </a:pPr>
            <a:r>
              <a:rPr lang="1036" sz="1650" dirty="0"/>
              <a:t>Enfants n’appartenant pas à la tranche d’âge cible (de 10 à 14 ans) </a:t>
            </a:r>
            <a:endParaRPr lang="en-US" sz="1650" dirty="0"/>
          </a:p>
          <a:p>
            <a:pPr marL="285750" indent="-285750">
              <a:buFont typeface="Arial" panose="020B0604020202020204" pitchFamily="34" charset="0"/>
              <a:buChar char="•"/>
              <a:defRPr b="0" i="0"/>
            </a:pPr>
            <a:r>
              <a:rPr lang="1036" dirty="0"/>
              <a:t>Enfants souffrants (p. ex. fièvre) </a:t>
            </a:r>
            <a:endParaRPr lang="en-US" dirty="0"/>
          </a:p>
          <a:p>
            <a:pPr marL="285750" indent="-285750">
              <a:buFont typeface="Arial" panose="020B0604020202020204" pitchFamily="34" charset="0"/>
              <a:buChar char="•"/>
              <a:defRPr b="0" i="0"/>
            </a:pPr>
            <a:r>
              <a:rPr lang="1036" dirty="0"/>
              <a:t>Enfants dont les parents ont refusé qu’ils participent</a:t>
            </a:r>
            <a:endParaRPr lang="en-US" dirty="0"/>
          </a:p>
        </p:txBody>
      </p:sp>
      <p:pic>
        <p:nvPicPr>
          <p:cNvPr id="6" name="Picture 2" descr="Female Icon Png at Vectorified.com | Collection of Female Icon Png free ..."/>
          <p:cNvPicPr>
            <a:picLocks noChangeAspect="1" noChangeArrowheads="1"/>
          </p:cNvPicPr>
          <p:nvPr/>
        </p:nvPicPr>
        <p:blipFill>
          <a:blip r:embed="rId4">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97540" y="5722041"/>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Female Icon Png at Vectorified.com | Collection of Female Icon Png free ..."/>
          <p:cNvPicPr>
            <a:picLocks noChangeAspect="1" noChangeArrowheads="1"/>
          </p:cNvPicPr>
          <p:nvPr/>
        </p:nvPicPr>
        <p:blipFill>
          <a:blip r:embed="rId6">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37439" y="5405028"/>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Female Icon Png at Vectorified.com | Collection of Female Icon Png free ..."/>
          <p:cNvPicPr>
            <a:picLocks noChangeAspect="1" noChangeArrowheads="1"/>
          </p:cNvPicPr>
          <p:nvPr/>
        </p:nvPicPr>
        <p:blipFill>
          <a:blip r:embed="rId6">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97542" y="5088015"/>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Female Icon Png at Vectorified.com | Collection of Female Icon Png free ..."/>
          <p:cNvPicPr>
            <a:picLocks noChangeAspect="1" noChangeArrowheads="1"/>
          </p:cNvPicPr>
          <p:nvPr/>
        </p:nvPicPr>
        <p:blipFill>
          <a:blip r:embed="rId6">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37439" y="4737366"/>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Female Icon Png at Vectorified.com | Collection of Female Icon Png free ..."/>
          <p:cNvPicPr>
            <a:picLocks noChangeAspect="1" noChangeArrowheads="1"/>
          </p:cNvPicPr>
          <p:nvPr/>
        </p:nvPicPr>
        <p:blipFill>
          <a:blip r:embed="rId6">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67491" y="4420353"/>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Female Icon Png at Vectorified.com | Collection of Female Icon Png free ..."/>
          <p:cNvPicPr>
            <a:picLocks noChangeAspect="1" noChangeArrowheads="1"/>
          </p:cNvPicPr>
          <p:nvPr/>
        </p:nvPicPr>
        <p:blipFill>
          <a:blip r:embed="rId6">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92362" y="4103340"/>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Female Icon Png at Vectorified.com | Collection of Female Icon Png free ..."/>
          <p:cNvPicPr>
            <a:picLocks noChangeAspect="1" noChangeArrowheads="1"/>
          </p:cNvPicPr>
          <p:nvPr/>
        </p:nvPicPr>
        <p:blipFill>
          <a:blip r:embed="rId6">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67491" y="3809785"/>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Female Icon Png at Vectorified.com | Collection of Female Icon Png free ..."/>
          <p:cNvPicPr>
            <a:picLocks noChangeAspect="1" noChangeArrowheads="1"/>
          </p:cNvPicPr>
          <p:nvPr/>
        </p:nvPicPr>
        <p:blipFill>
          <a:blip r:embed="rId6">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85924" y="3572566"/>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Female Icon Png at Vectorified.com | Collection of Female Icon Png free ..."/>
          <p:cNvPicPr>
            <a:picLocks noChangeAspect="1" noChangeArrowheads="1"/>
          </p:cNvPicPr>
          <p:nvPr/>
        </p:nvPicPr>
        <p:blipFill>
          <a:blip r:embed="rId6">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97540" y="3342779"/>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Female Icon Png at Vectorified.com | Collection of Female Icon Png free ..."/>
          <p:cNvPicPr>
            <a:picLocks noChangeAspect="1" noChangeArrowheads="1"/>
          </p:cNvPicPr>
          <p:nvPr/>
        </p:nvPicPr>
        <p:blipFill>
          <a:blip r:embed="rId6">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85924" y="3173068"/>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Female Icon Png at Vectorified.com | Collection of Female Icon Png free ..."/>
          <p:cNvPicPr>
            <a:picLocks noChangeAspect="1" noChangeArrowheads="1"/>
          </p:cNvPicPr>
          <p:nvPr/>
        </p:nvPicPr>
        <p:blipFill>
          <a:blip r:embed="rId6">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61053" y="2879513"/>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Female Icon Png at Vectorified.com | Collection of Female Icon Png free ..."/>
          <p:cNvPicPr>
            <a:picLocks noChangeAspect="1" noChangeArrowheads="1"/>
          </p:cNvPicPr>
          <p:nvPr/>
        </p:nvPicPr>
        <p:blipFill>
          <a:blip r:embed="rId6">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8979486" y="2642294"/>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Female Icon Png at Vectorified.com | Collection of Female Icon Png free ..."/>
          <p:cNvPicPr>
            <a:picLocks noChangeAspect="1" noChangeArrowheads="1"/>
          </p:cNvPicPr>
          <p:nvPr/>
        </p:nvPicPr>
        <p:blipFill>
          <a:blip r:embed="rId6">
            <a:duotone>
              <a:schemeClr val="accent4">
                <a:shade val="45000"/>
                <a:satMod val="135000"/>
              </a:schemeClr>
              <a:prstClr val="white"/>
            </a:duotone>
            <a:extLst>
              <a:ext uri="{BEBA8EAE-BF5A-486C-A8C5-ECC9F3942E4B}">
                <a14:imgProps xmlns:a14="http://schemas.microsoft.com/office/drawing/2010/main">
                  <a14:imgLayer r:embed="rId5">
                    <a14:imgEffect>
                      <a14:backgroundRemoval t="2174" b="97993" l="9916" r="89662">
                        <a14:foregroundMark x1="53376" y1="11204" x2="53376" y2="11204"/>
                      </a14:backgroundRemoval>
                    </a14:imgEffect>
                  </a14:imgLayer>
                </a14:imgProps>
              </a:ext>
              <a:ext uri="{28A0092B-C50C-407E-A947-70E740481C1C}">
                <a14:useLocalDpi xmlns:a14="http://schemas.microsoft.com/office/drawing/2010/main" val="0"/>
              </a:ext>
            </a:extLst>
          </a:blip>
          <a:stretch>
            <a:fillRect/>
          </a:stretch>
        </p:blipFill>
        <p:spPr bwMode="auto">
          <a:xfrm>
            <a:off x="9091102" y="2412507"/>
            <a:ext cx="342676" cy="4323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Male icon svg png free download - 8"/>
          <p:cNvPicPr>
            <a:picLocks noChangeAspect="1" noChangeArrowheads="1"/>
          </p:cNvPicPr>
          <p:nvPr/>
        </p:nvPicPr>
        <p:blipFill>
          <a:blip r:embed="rId7">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11956" y="5754132"/>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Male icon svg png free download - 8"/>
          <p:cNvPicPr>
            <a:picLocks noChangeAspect="1" noChangeArrowheads="1"/>
          </p:cNvPicPr>
          <p:nvPr/>
        </p:nvPicPr>
        <p:blipFill>
          <a:blip r:embed="rId9">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72057" y="5520336"/>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Male icon svg png free download - 8"/>
          <p:cNvPicPr>
            <a:picLocks noChangeAspect="1" noChangeArrowheads="1"/>
          </p:cNvPicPr>
          <p:nvPr/>
        </p:nvPicPr>
        <p:blipFill>
          <a:blip r:embed="rId9">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11954" y="5255879"/>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Male icon svg png free download - 8"/>
          <p:cNvPicPr>
            <a:picLocks noChangeAspect="1" noChangeArrowheads="1"/>
          </p:cNvPicPr>
          <p:nvPr/>
        </p:nvPicPr>
        <p:blipFill>
          <a:blip r:embed="rId9">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72057" y="4957741"/>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Male icon svg png free download - 8"/>
          <p:cNvPicPr>
            <a:picLocks noChangeAspect="1" noChangeArrowheads="1"/>
          </p:cNvPicPr>
          <p:nvPr/>
        </p:nvPicPr>
        <p:blipFill>
          <a:blip r:embed="rId9">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85305" y="4674409"/>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Male icon svg png free download - 8"/>
          <p:cNvPicPr>
            <a:picLocks noChangeAspect="1" noChangeArrowheads="1"/>
          </p:cNvPicPr>
          <p:nvPr/>
        </p:nvPicPr>
        <p:blipFill>
          <a:blip r:embed="rId9">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45406" y="4440613"/>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Male icon svg png free download - 8"/>
          <p:cNvPicPr>
            <a:picLocks noChangeAspect="1" noChangeArrowheads="1"/>
          </p:cNvPicPr>
          <p:nvPr/>
        </p:nvPicPr>
        <p:blipFill>
          <a:blip r:embed="rId9">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85303" y="4176156"/>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Male icon svg png free download - 8"/>
          <p:cNvPicPr>
            <a:picLocks noChangeAspect="1" noChangeArrowheads="1"/>
          </p:cNvPicPr>
          <p:nvPr/>
        </p:nvPicPr>
        <p:blipFill>
          <a:blip r:embed="rId9">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45406" y="3878018"/>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4" descr="Male icon svg png free download - 8"/>
          <p:cNvPicPr>
            <a:picLocks noChangeAspect="1" noChangeArrowheads="1"/>
          </p:cNvPicPr>
          <p:nvPr/>
        </p:nvPicPr>
        <p:blipFill>
          <a:blip r:embed="rId9">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57401" y="3660284"/>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Male icon svg png free download - 8"/>
          <p:cNvPicPr>
            <a:picLocks noChangeAspect="1" noChangeArrowheads="1"/>
          </p:cNvPicPr>
          <p:nvPr/>
        </p:nvPicPr>
        <p:blipFill>
          <a:blip r:embed="rId9">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17502" y="3426488"/>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descr="Male icon svg png free download - 8"/>
          <p:cNvPicPr>
            <a:picLocks noChangeAspect="1" noChangeArrowheads="1"/>
          </p:cNvPicPr>
          <p:nvPr/>
        </p:nvPicPr>
        <p:blipFill>
          <a:blip r:embed="rId9">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57399" y="3162031"/>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Male icon svg png free download - 8"/>
          <p:cNvPicPr>
            <a:picLocks noChangeAspect="1" noChangeArrowheads="1"/>
          </p:cNvPicPr>
          <p:nvPr/>
        </p:nvPicPr>
        <p:blipFill>
          <a:blip r:embed="rId9">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317502" y="2863893"/>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Male icon svg png free download - 8"/>
          <p:cNvPicPr>
            <a:picLocks noChangeAspect="1" noChangeArrowheads="1"/>
          </p:cNvPicPr>
          <p:nvPr/>
        </p:nvPicPr>
        <p:blipFill>
          <a:blip r:embed="rId9">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25202" y="2654830"/>
            <a:ext cx="400230" cy="40023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descr="Male icon svg png free download - 8"/>
          <p:cNvPicPr>
            <a:picLocks noChangeAspect="1" noChangeArrowheads="1"/>
          </p:cNvPicPr>
          <p:nvPr/>
        </p:nvPicPr>
        <p:blipFill>
          <a:blip r:embed="rId9">
            <a:duotone>
              <a:schemeClr val="accent5">
                <a:shade val="45000"/>
                <a:satMod val="135000"/>
              </a:schemeClr>
              <a:prstClr val="white"/>
            </a:duotone>
            <a:extLst>
              <a:ext uri="{BEBA8EAE-BF5A-486C-A8C5-ECC9F3942E4B}">
                <a14:imgProps xmlns:a14="http://schemas.microsoft.com/office/drawing/2010/main">
                  <a14:imgLayer r:embed="rId8">
                    <a14:imgEffect>
                      <a14:backgroundRemoval t="0" b="100000" l="9916" r="89451">
                        <a14:foregroundMark x1="53165" y1="9283" x2="53165" y2="9283"/>
                      </a14:backgroundRemoval>
                    </a14:imgEffect>
                  </a14:imgLayer>
                </a14:imgProps>
              </a:ext>
              <a:ext uri="{28A0092B-C50C-407E-A947-70E740481C1C}">
                <a14:useLocalDpi xmlns:a14="http://schemas.microsoft.com/office/drawing/2010/main" val="0"/>
              </a:ext>
            </a:extLst>
          </a:blip>
          <a:stretch>
            <a:fillRect/>
          </a:stretch>
        </p:blipFill>
        <p:spPr bwMode="auto">
          <a:xfrm>
            <a:off x="10285303" y="2421034"/>
            <a:ext cx="400230" cy="400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9669564"/>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8.04.09"/>
  <p:tag name="AS_TITLE" val="Aspose.Slides for .NET 4.0 Client Profile"/>
  <p:tag name="AS_VERSION" val="18.4"/>
</p:tagLst>
</file>

<file path=ppt/theme/theme1.xml><?xml version="1.0" encoding="utf-8"?>
<a:theme xmlns:a="http://schemas.openxmlformats.org/drawingml/2006/main" name="VINTAGE DISEASE">
  <a:themeElements>
    <a:clrScheme name="Simple Light">
      <a:dk1>
        <a:srgbClr val="242424"/>
      </a:dk1>
      <a:lt1>
        <a:srgbClr val="FFFFFF"/>
      </a:lt1>
      <a:dk2>
        <a:srgbClr val="FFEDD9"/>
      </a:dk2>
      <a:lt2>
        <a:srgbClr val="EEEEEE"/>
      </a:lt2>
      <a:accent1>
        <a:srgbClr val="4FBBD2"/>
      </a:accent1>
      <a:accent2>
        <a:srgbClr val="0085A0"/>
      </a:accent2>
      <a:accent3>
        <a:srgbClr val="21A8A4"/>
      </a:accent3>
      <a:accent4>
        <a:srgbClr val="F27050"/>
      </a:accent4>
      <a:accent5>
        <a:srgbClr val="FFA733"/>
      </a:accent5>
      <a:accent6>
        <a:srgbClr val="173F6D"/>
      </a:accent6>
      <a:hlink>
        <a:srgbClr val="000000"/>
      </a:hlink>
      <a:folHlink>
        <a:srgbClr val="0097A7"/>
      </a:folHlink>
    </a:clrScheme>
    <a:fontScheme name="Office">
      <a:majorFont>
        <a:latin typeface="Arial"/>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15256</TotalTime>
  <Words>1498</Words>
  <Application>Microsoft Office PowerPoint</Application>
  <PresentationFormat>Widescreen</PresentationFormat>
  <Paragraphs>133</Paragraphs>
  <Slides>17</Slides>
  <Notes>15</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VINTAGE DISEASE</vt:lpstr>
      <vt:lpstr>Méthode d’échantillonnage pour les évaluations pratiques</vt:lpstr>
      <vt:lpstr>Présentation générale</vt:lpstr>
      <vt:lpstr>Résumé rapide du plan d’échantillonnage pour les évaluations pratiques</vt:lpstr>
      <vt:lpstr>Qu’est-ce que l’unité d’échantillonnage primaire ?</vt:lpstr>
      <vt:lpstr>Comment choisir l’UEP ?</vt:lpstr>
      <vt:lpstr>Comment choisir l’UEP ?</vt:lpstr>
      <vt:lpstr>Comment les enfants sont-ils sélectionnés ? </vt:lpstr>
      <vt:lpstr>Comment les enfants sont-ils sélectionnés ? </vt:lpstr>
      <vt:lpstr>Comment les enfants sont-ils sélectionnés ? </vt:lpstr>
      <vt:lpstr>Comment les enfants sont-ils sélectionnés ? </vt:lpstr>
      <vt:lpstr>Comment les enfants sont-ils sélectionnés ? </vt:lpstr>
      <vt:lpstr>Comment les enfants sont-ils sélectionnés ? </vt:lpstr>
      <vt:lpstr>Comment les enfants sont-ils sélectionnés ? </vt:lpstr>
      <vt:lpstr>Comment les enfants sont-ils sélectionnés ? </vt:lpstr>
      <vt:lpstr>Comment les enfants sont-ils sélectionnés ? </vt:lpstr>
      <vt:lpstr>Questions fréquemment posées </vt:lpstr>
      <vt:lpstr>Répéter ces étapes pour chaque UEP jusqu’à ce que les 15 UEP aient été échantillonnées.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Schistosomiasis Oversampling Study Technical Meeting</dc:title>
  <dc:creator>Katherine Gass</dc:creator>
  <cp:lastModifiedBy>Jason Ballot</cp:lastModifiedBy>
  <cp:revision>176</cp:revision>
  <dcterms:created xsi:type="dcterms:W3CDTF">2021-10-19T18:17:38Z</dcterms:created>
  <dcterms:modified xsi:type="dcterms:W3CDTF">2024-08-01T19:26:49Z</dcterms:modified>
</cp:coreProperties>
</file>