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1" r:id="rId2"/>
  </p:sldMasterIdLst>
  <p:notesMasterIdLst>
    <p:notesMasterId r:id="rId19"/>
  </p:notesMasterIdLst>
  <p:sldIdLst>
    <p:sldId id="263" r:id="rId3"/>
    <p:sldId id="330" r:id="rId4"/>
    <p:sldId id="340" r:id="rId5"/>
    <p:sldId id="332" r:id="rId6"/>
    <p:sldId id="335" r:id="rId7"/>
    <p:sldId id="384" r:id="rId8"/>
    <p:sldId id="386" r:id="rId9"/>
    <p:sldId id="387" r:id="rId10"/>
    <p:sldId id="388" r:id="rId11"/>
    <p:sldId id="389" r:id="rId12"/>
    <p:sldId id="391" r:id="rId13"/>
    <p:sldId id="390" r:id="rId14"/>
    <p:sldId id="393" r:id="rId15"/>
    <p:sldId id="374" r:id="rId16"/>
    <p:sldId id="385" r:id="rId17"/>
    <p:sldId id="328" r:id="rId18"/>
  </p:sldIdLst>
  <p:sldSz cx="12192000" cy="6858000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26DF72-FE21-A34A-3AAC-3A07CACCC73A}" v="13" dt="2024-08-01T13:57:47.2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1603" autoAdjust="0"/>
  </p:normalViewPr>
  <p:slideViewPr>
    <p:cSldViewPr snapToGrid="0">
      <p:cViewPr varScale="1">
        <p:scale>
          <a:sx n="78" d="100"/>
          <a:sy n="78" d="100"/>
        </p:scale>
        <p:origin x="83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niley-intern@taskforce.org" userId="S::urn:spo:guest#maniley-intern@taskforce.org::" providerId="AD" clId="Web-{D226DF72-FE21-A34A-3AAC-3A07CACCC73A}"/>
    <pc:docChg chg="modSld">
      <pc:chgData name="maniley-intern@taskforce.org" userId="S::urn:spo:guest#maniley-intern@taskforce.org::" providerId="AD" clId="Web-{D226DF72-FE21-A34A-3AAC-3A07CACCC73A}" dt="2024-08-01T13:57:46.654" v="5" actId="20577"/>
      <pc:docMkLst>
        <pc:docMk/>
      </pc:docMkLst>
      <pc:sldChg chg="modSp">
        <pc:chgData name="maniley-intern@taskforce.org" userId="S::urn:spo:guest#maniley-intern@taskforce.org::" providerId="AD" clId="Web-{D226DF72-FE21-A34A-3AAC-3A07CACCC73A}" dt="2024-08-01T13:57:46.654" v="5" actId="20577"/>
        <pc:sldMkLst>
          <pc:docMk/>
          <pc:sldMk cId="2304735983" sldId="390"/>
        </pc:sldMkLst>
        <pc:spChg chg="mod">
          <ac:chgData name="maniley-intern@taskforce.org" userId="S::urn:spo:guest#maniley-intern@taskforce.org::" providerId="AD" clId="Web-{D226DF72-FE21-A34A-3AAC-3A07CACCC73A}" dt="2024-08-01T13:57:46.654" v="5" actId="20577"/>
          <ac:spMkLst>
            <pc:docMk/>
            <pc:sldMk cId="2304735983" sldId="390"/>
            <ac:spMk id="6" creationId="{43B1311B-523F-75D7-598C-DB09237839CF}"/>
          </ac:spMkLst>
        </pc:spChg>
      </pc:sldChg>
      <pc:sldChg chg="modSp">
        <pc:chgData name="maniley-intern@taskforce.org" userId="S::urn:spo:guest#maniley-intern@taskforce.org::" providerId="AD" clId="Web-{D226DF72-FE21-A34A-3AAC-3A07CACCC73A}" dt="2024-08-01T13:57:34.778" v="3" actId="20577"/>
        <pc:sldMkLst>
          <pc:docMk/>
          <pc:sldMk cId="2491327277" sldId="391"/>
        </pc:sldMkLst>
        <pc:spChg chg="mod">
          <ac:chgData name="maniley-intern@taskforce.org" userId="S::urn:spo:guest#maniley-intern@taskforce.org::" providerId="AD" clId="Web-{D226DF72-FE21-A34A-3AAC-3A07CACCC73A}" dt="2024-08-01T13:57:34.778" v="3" actId="20577"/>
          <ac:spMkLst>
            <pc:docMk/>
            <pc:sldMk cId="2491327277" sldId="391"/>
            <ac:spMk id="6" creationId="{00000000-0000-0000-0000-000000000000}"/>
          </ac:spMkLst>
        </pc:spChg>
      </pc:sldChg>
    </pc:docChg>
  </pc:docChgLst>
  <pc:docChgLst>
    <pc:chgData name="Rachel Pullan" userId="S::rachel.pullan_lshtm.ac.uk#ext#@schisto.org.uk::b991fc51-8760-403e-a5e0-ffc7f2c4949c" providerId="AD" clId="Web-{9C238BBA-2BB4-23A0-22B1-FBCBB00513C2}"/>
    <pc:docChg chg="delSld modSld">
      <pc:chgData name="Rachel Pullan" userId="S::rachel.pullan_lshtm.ac.uk#ext#@schisto.org.uk::b991fc51-8760-403e-a5e0-ffc7f2c4949c" providerId="AD" clId="Web-{9C238BBA-2BB4-23A0-22B1-FBCBB00513C2}" dt="2021-11-10T11:01:29.600" v="262"/>
      <pc:docMkLst>
        <pc:docMk/>
      </pc:docMkLst>
      <pc:sldChg chg="del">
        <pc:chgData name="Rachel Pullan" userId="S::rachel.pullan_lshtm.ac.uk#ext#@schisto.org.uk::b991fc51-8760-403e-a5e0-ffc7f2c4949c" providerId="AD" clId="Web-{9C238BBA-2BB4-23A0-22B1-FBCBB00513C2}" dt="2021-11-10T10:53:32.670" v="0"/>
        <pc:sldMkLst>
          <pc:docMk/>
          <pc:sldMk cId="0" sldId="264"/>
        </pc:sldMkLst>
      </pc:sldChg>
      <pc:sldChg chg="addSp modSp addAnim">
        <pc:chgData name="Rachel Pullan" userId="S::rachel.pullan_lshtm.ac.uk#ext#@schisto.org.uk::b991fc51-8760-403e-a5e0-ffc7f2c4949c" providerId="AD" clId="Web-{9C238BBA-2BB4-23A0-22B1-FBCBB00513C2}" dt="2021-11-10T10:58:58.552" v="253" actId="20577"/>
        <pc:sldMkLst>
          <pc:docMk/>
          <pc:sldMk cId="3660513326" sldId="343"/>
        </pc:sldMkLst>
        <pc:spChg chg="add">
          <ac:chgData name="Rachel Pullan" userId="S::rachel.pullan_lshtm.ac.uk#ext#@schisto.org.uk::b991fc51-8760-403e-a5e0-ffc7f2c4949c" providerId="AD" clId="Web-{9C238BBA-2BB4-23A0-22B1-FBCBB00513C2}" dt="2021-11-10T10:55:11.859" v="6"/>
          <ac:spMkLst>
            <pc:docMk/>
            <pc:sldMk cId="3660513326" sldId="343"/>
            <ac:spMk id="2" creationId="{239F8141-7940-4278-AEC3-67024C3AF30B}"/>
          </ac:spMkLst>
        </pc:spChg>
        <pc:spChg chg="add mod">
          <ac:chgData name="Rachel Pullan" userId="S::rachel.pullan_lshtm.ac.uk#ext#@schisto.org.uk::b991fc51-8760-403e-a5e0-ffc7f2c4949c" providerId="AD" clId="Web-{9C238BBA-2BB4-23A0-22B1-FBCBB00513C2}" dt="2021-11-10T10:58:58.552" v="253" actId="20577"/>
          <ac:spMkLst>
            <pc:docMk/>
            <pc:sldMk cId="3660513326" sldId="343"/>
            <ac:spMk id="3" creationId="{FEE42233-033A-4127-AD75-850D2E7F99A1}"/>
          </ac:spMkLst>
        </pc:spChg>
      </pc:sldChg>
      <pc:sldChg chg="modSp">
        <pc:chgData name="Rachel Pullan" userId="S::rachel.pullan_lshtm.ac.uk#ext#@schisto.org.uk::b991fc51-8760-403e-a5e0-ffc7f2c4949c" providerId="AD" clId="Web-{9C238BBA-2BB4-23A0-22B1-FBCBB00513C2}" dt="2021-11-10T10:57:52.268" v="249" actId="1076"/>
        <pc:sldMkLst>
          <pc:docMk/>
          <pc:sldMk cId="1846907365" sldId="344"/>
        </pc:sldMkLst>
        <pc:spChg chg="mod">
          <ac:chgData name="Rachel Pullan" userId="S::rachel.pullan_lshtm.ac.uk#ext#@schisto.org.uk::b991fc51-8760-403e-a5e0-ffc7f2c4949c" providerId="AD" clId="Web-{9C238BBA-2BB4-23A0-22B1-FBCBB00513C2}" dt="2021-11-10T10:57:49.534" v="248" actId="14100"/>
          <ac:spMkLst>
            <pc:docMk/>
            <pc:sldMk cId="1846907365" sldId="344"/>
            <ac:spMk id="25" creationId="{713A7283-A692-4862-A203-5ECEC5492A89}"/>
          </ac:spMkLst>
        </pc:spChg>
        <pc:spChg chg="mod">
          <ac:chgData name="Rachel Pullan" userId="S::rachel.pullan_lshtm.ac.uk#ext#@schisto.org.uk::b991fc51-8760-403e-a5e0-ffc7f2c4949c" providerId="AD" clId="Web-{9C238BBA-2BB4-23A0-22B1-FBCBB00513C2}" dt="2021-11-10T10:57:52.268" v="249" actId="1076"/>
          <ac:spMkLst>
            <pc:docMk/>
            <pc:sldMk cId="1846907365" sldId="344"/>
            <ac:spMk id="29" creationId="{5FD38E63-70F6-4845-AB98-C2F69E057160}"/>
          </ac:spMkLst>
        </pc:spChg>
      </pc:sldChg>
      <pc:sldChg chg="modSp">
        <pc:chgData name="Rachel Pullan" userId="S::rachel.pullan_lshtm.ac.uk#ext#@schisto.org.uk::b991fc51-8760-403e-a5e0-ffc7f2c4949c" providerId="AD" clId="Web-{9C238BBA-2BB4-23A0-22B1-FBCBB00513C2}" dt="2021-11-10T10:59:32.301" v="256" actId="20577"/>
        <pc:sldMkLst>
          <pc:docMk/>
          <pc:sldMk cId="3882041065" sldId="346"/>
        </pc:sldMkLst>
        <pc:spChg chg="mod">
          <ac:chgData name="Rachel Pullan" userId="S::rachel.pullan_lshtm.ac.uk#ext#@schisto.org.uk::b991fc51-8760-403e-a5e0-ffc7f2c4949c" providerId="AD" clId="Web-{9C238BBA-2BB4-23A0-22B1-FBCBB00513C2}" dt="2021-11-10T10:59:32.301" v="256" actId="20577"/>
          <ac:spMkLst>
            <pc:docMk/>
            <pc:sldMk cId="3882041065" sldId="346"/>
            <ac:spMk id="278" creationId="{00000000-0000-0000-0000-000000000000}"/>
          </ac:spMkLst>
        </pc:spChg>
      </pc:sldChg>
      <pc:sldChg chg="modSp">
        <pc:chgData name="Rachel Pullan" userId="S::rachel.pullan_lshtm.ac.uk#ext#@schisto.org.uk::b991fc51-8760-403e-a5e0-ffc7f2c4949c" providerId="AD" clId="Web-{9C238BBA-2BB4-23A0-22B1-FBCBB00513C2}" dt="2021-11-10T11:00:10.380" v="258" actId="20577"/>
        <pc:sldMkLst>
          <pc:docMk/>
          <pc:sldMk cId="3303986181" sldId="350"/>
        </pc:sldMkLst>
        <pc:spChg chg="mod">
          <ac:chgData name="Rachel Pullan" userId="S::rachel.pullan_lshtm.ac.uk#ext#@schisto.org.uk::b991fc51-8760-403e-a5e0-ffc7f2c4949c" providerId="AD" clId="Web-{9C238BBA-2BB4-23A0-22B1-FBCBB00513C2}" dt="2021-11-10T11:00:10.380" v="258" actId="20577"/>
          <ac:spMkLst>
            <pc:docMk/>
            <pc:sldMk cId="3303986181" sldId="350"/>
            <ac:spMk id="278" creationId="{00000000-0000-0000-0000-000000000000}"/>
          </ac:spMkLst>
        </pc:spChg>
      </pc:sldChg>
      <pc:sldChg chg="addSp delSp addAnim delAnim modAnim">
        <pc:chgData name="Rachel Pullan" userId="S::rachel.pullan_lshtm.ac.uk#ext#@schisto.org.uk::b991fc51-8760-403e-a5e0-ffc7f2c4949c" providerId="AD" clId="Web-{9C238BBA-2BB4-23A0-22B1-FBCBB00513C2}" dt="2021-11-10T11:01:29.600" v="262"/>
        <pc:sldMkLst>
          <pc:docMk/>
          <pc:sldMk cId="1530649535" sldId="354"/>
        </pc:sldMkLst>
        <pc:spChg chg="add del">
          <ac:chgData name="Rachel Pullan" userId="S::rachel.pullan_lshtm.ac.uk#ext#@schisto.org.uk::b991fc51-8760-403e-a5e0-ffc7f2c4949c" providerId="AD" clId="Web-{9C238BBA-2BB4-23A0-22B1-FBCBB00513C2}" dt="2021-11-10T11:01:29.600" v="262"/>
          <ac:spMkLst>
            <pc:docMk/>
            <pc:sldMk cId="1530649535" sldId="354"/>
            <ac:spMk id="10" creationId="{85C97164-F6FD-4A89-B408-A346B5B48A84}"/>
          </ac:spMkLst>
        </pc:spChg>
      </pc:sldChg>
      <pc:sldChg chg="modSp">
        <pc:chgData name="Rachel Pullan" userId="S::rachel.pullan_lshtm.ac.uk#ext#@schisto.org.uk::b991fc51-8760-403e-a5e0-ffc7f2c4949c" providerId="AD" clId="Web-{9C238BBA-2BB4-23A0-22B1-FBCBB00513C2}" dt="2021-11-10T10:53:37.779" v="5" actId="20577"/>
        <pc:sldMkLst>
          <pc:docMk/>
          <pc:sldMk cId="2307321267" sldId="361"/>
        </pc:sldMkLst>
        <pc:spChg chg="mod">
          <ac:chgData name="Rachel Pullan" userId="S::rachel.pullan_lshtm.ac.uk#ext#@schisto.org.uk::b991fc51-8760-403e-a5e0-ffc7f2c4949c" providerId="AD" clId="Web-{9C238BBA-2BB4-23A0-22B1-FBCBB00513C2}" dt="2021-11-10T10:53:37.779" v="5" actId="20577"/>
          <ac:spMkLst>
            <pc:docMk/>
            <pc:sldMk cId="2307321267" sldId="361"/>
            <ac:spMk id="278" creationId="{00000000-0000-0000-0000-000000000000}"/>
          </ac:spMkLst>
        </pc:spChg>
      </pc:sldChg>
      <pc:sldChg chg="del">
        <pc:chgData name="Rachel Pullan" userId="S::rachel.pullan_lshtm.ac.uk#ext#@schisto.org.uk::b991fc51-8760-403e-a5e0-ffc7f2c4949c" providerId="AD" clId="Web-{9C238BBA-2BB4-23A0-22B1-FBCBB00513C2}" dt="2021-11-10T10:53:33.326" v="1"/>
        <pc:sldMkLst>
          <pc:docMk/>
          <pc:sldMk cId="2508248539" sldId="365"/>
        </pc:sldMkLst>
      </pc:sldChg>
      <pc:sldChg chg="del">
        <pc:chgData name="Rachel Pullan" userId="S::rachel.pullan_lshtm.ac.uk#ext#@schisto.org.uk::b991fc51-8760-403e-a5e0-ffc7f2c4949c" providerId="AD" clId="Web-{9C238BBA-2BB4-23A0-22B1-FBCBB00513C2}" dt="2021-11-10T10:53:33.826" v="2"/>
        <pc:sldMkLst>
          <pc:docMk/>
          <pc:sldMk cId="2806960832" sldId="366"/>
        </pc:sldMkLst>
      </pc:sldChg>
      <pc:sldChg chg="del">
        <pc:chgData name="Rachel Pullan" userId="S::rachel.pullan_lshtm.ac.uk#ext#@schisto.org.uk::b991fc51-8760-403e-a5e0-ffc7f2c4949c" providerId="AD" clId="Web-{9C238BBA-2BB4-23A0-22B1-FBCBB00513C2}" dt="2021-11-10T10:53:34.342" v="3"/>
        <pc:sldMkLst>
          <pc:docMk/>
          <pc:sldMk cId="3254253093" sldId="367"/>
        </pc:sldMkLst>
      </pc:sldChg>
    </pc:docChg>
  </pc:docChgLst>
  <pc:docChgLst>
    <pc:chgData name="Rachel Pullan" userId="609be982-e9d1-4037-8200-6621e0226866" providerId="ADAL" clId="{7B464A4D-53EF-4942-9EBD-A1C023DF7BA1}"/>
    <pc:docChg chg="undo custSel addSld delSld modSld">
      <pc:chgData name="Rachel Pullan" userId="609be982-e9d1-4037-8200-6621e0226866" providerId="ADAL" clId="{7B464A4D-53EF-4942-9EBD-A1C023DF7BA1}" dt="2021-11-12T12:17:57.142" v="2005" actId="1076"/>
      <pc:docMkLst>
        <pc:docMk/>
      </pc:docMkLst>
      <pc:sldChg chg="modSp mod">
        <pc:chgData name="Rachel Pullan" userId="609be982-e9d1-4037-8200-6621e0226866" providerId="ADAL" clId="{7B464A4D-53EF-4942-9EBD-A1C023DF7BA1}" dt="2021-11-12T11:22:50.398" v="170" actId="1076"/>
        <pc:sldMkLst>
          <pc:docMk/>
          <pc:sldMk cId="3660513326" sldId="343"/>
        </pc:sldMkLst>
        <pc:spChg chg="mod">
          <ac:chgData name="Rachel Pullan" userId="609be982-e9d1-4037-8200-6621e0226866" providerId="ADAL" clId="{7B464A4D-53EF-4942-9EBD-A1C023DF7BA1}" dt="2021-11-12T11:22:50.398" v="170" actId="1076"/>
          <ac:spMkLst>
            <pc:docMk/>
            <pc:sldMk cId="3660513326" sldId="343"/>
            <ac:spMk id="3" creationId="{FEE42233-033A-4127-AD75-850D2E7F99A1}"/>
          </ac:spMkLst>
        </pc:spChg>
      </pc:sldChg>
      <pc:sldChg chg="modSp">
        <pc:chgData name="Rachel Pullan" userId="609be982-e9d1-4037-8200-6621e0226866" providerId="ADAL" clId="{7B464A4D-53EF-4942-9EBD-A1C023DF7BA1}" dt="2021-11-12T11:23:05.036" v="171" actId="115"/>
        <pc:sldMkLst>
          <pc:docMk/>
          <pc:sldMk cId="1846907365" sldId="344"/>
        </pc:sldMkLst>
        <pc:spChg chg="mod">
          <ac:chgData name="Rachel Pullan" userId="609be982-e9d1-4037-8200-6621e0226866" providerId="ADAL" clId="{7B464A4D-53EF-4942-9EBD-A1C023DF7BA1}" dt="2021-11-12T11:23:05.036" v="171" actId="115"/>
          <ac:spMkLst>
            <pc:docMk/>
            <pc:sldMk cId="1846907365" sldId="344"/>
            <ac:spMk id="29" creationId="{5FD38E63-70F6-4845-AB98-C2F69E057160}"/>
          </ac:spMkLst>
        </pc:spChg>
      </pc:sldChg>
      <pc:sldChg chg="modSp mod">
        <pc:chgData name="Rachel Pullan" userId="609be982-e9d1-4037-8200-6621e0226866" providerId="ADAL" clId="{7B464A4D-53EF-4942-9EBD-A1C023DF7BA1}" dt="2021-11-12T11:22:39.827" v="169" actId="115"/>
        <pc:sldMkLst>
          <pc:docMk/>
          <pc:sldMk cId="3597301205" sldId="345"/>
        </pc:sldMkLst>
        <pc:spChg chg="mod">
          <ac:chgData name="Rachel Pullan" userId="609be982-e9d1-4037-8200-6621e0226866" providerId="ADAL" clId="{7B464A4D-53EF-4942-9EBD-A1C023DF7BA1}" dt="2021-11-12T11:22:39.827" v="169" actId="115"/>
          <ac:spMkLst>
            <pc:docMk/>
            <pc:sldMk cId="3597301205" sldId="345"/>
            <ac:spMk id="283" creationId="{00000000-0000-0000-0000-000000000000}"/>
          </ac:spMkLst>
        </pc:spChg>
      </pc:sldChg>
      <pc:sldChg chg="modSp mod">
        <pc:chgData name="Rachel Pullan" userId="609be982-e9d1-4037-8200-6621e0226866" providerId="ADAL" clId="{7B464A4D-53EF-4942-9EBD-A1C023DF7BA1}" dt="2021-11-12T11:23:44.990" v="181" actId="20577"/>
        <pc:sldMkLst>
          <pc:docMk/>
          <pc:sldMk cId="207537114" sldId="348"/>
        </pc:sldMkLst>
        <pc:spChg chg="mod">
          <ac:chgData name="Rachel Pullan" userId="609be982-e9d1-4037-8200-6621e0226866" providerId="ADAL" clId="{7B464A4D-53EF-4942-9EBD-A1C023DF7BA1}" dt="2021-11-12T11:23:44.990" v="181" actId="20577"/>
          <ac:spMkLst>
            <pc:docMk/>
            <pc:sldMk cId="207537114" sldId="348"/>
            <ac:spMk id="6" creationId="{7E87EA35-0B52-448D-82A0-350777C54B0F}"/>
          </ac:spMkLst>
        </pc:spChg>
      </pc:sldChg>
      <pc:sldChg chg="modSp">
        <pc:chgData name="Rachel Pullan" userId="609be982-e9d1-4037-8200-6621e0226866" providerId="ADAL" clId="{7B464A4D-53EF-4942-9EBD-A1C023DF7BA1}" dt="2021-11-12T11:58:04.380" v="401" actId="20577"/>
        <pc:sldMkLst>
          <pc:docMk/>
          <pc:sldMk cId="1530649535" sldId="354"/>
        </pc:sldMkLst>
        <pc:spChg chg="mod">
          <ac:chgData name="Rachel Pullan" userId="609be982-e9d1-4037-8200-6621e0226866" providerId="ADAL" clId="{7B464A4D-53EF-4942-9EBD-A1C023DF7BA1}" dt="2021-11-12T11:58:04.380" v="401" actId="20577"/>
          <ac:spMkLst>
            <pc:docMk/>
            <pc:sldMk cId="1530649535" sldId="354"/>
            <ac:spMk id="10" creationId="{85C97164-F6FD-4A89-B408-A346B5B48A84}"/>
          </ac:spMkLst>
        </pc:spChg>
      </pc:sldChg>
      <pc:sldChg chg="del">
        <pc:chgData name="Rachel Pullan" userId="609be982-e9d1-4037-8200-6621e0226866" providerId="ADAL" clId="{7B464A4D-53EF-4942-9EBD-A1C023DF7BA1}" dt="2021-11-12T11:20:47.410" v="0" actId="2696"/>
        <pc:sldMkLst>
          <pc:docMk/>
          <pc:sldMk cId="79479315" sldId="363"/>
        </pc:sldMkLst>
      </pc:sldChg>
      <pc:sldChg chg="del">
        <pc:chgData name="Rachel Pullan" userId="609be982-e9d1-4037-8200-6621e0226866" providerId="ADAL" clId="{7B464A4D-53EF-4942-9EBD-A1C023DF7BA1}" dt="2021-11-12T11:20:49.473" v="1" actId="2696"/>
        <pc:sldMkLst>
          <pc:docMk/>
          <pc:sldMk cId="3624418011" sldId="364"/>
        </pc:sldMkLst>
      </pc:sldChg>
      <pc:sldChg chg="modSp mod">
        <pc:chgData name="Rachel Pullan" userId="609be982-e9d1-4037-8200-6621e0226866" providerId="ADAL" clId="{7B464A4D-53EF-4942-9EBD-A1C023DF7BA1}" dt="2021-11-12T11:37:43.938" v="361" actId="20577"/>
        <pc:sldMkLst>
          <pc:docMk/>
          <pc:sldMk cId="1419574540" sldId="372"/>
        </pc:sldMkLst>
        <pc:spChg chg="mod">
          <ac:chgData name="Rachel Pullan" userId="609be982-e9d1-4037-8200-6621e0226866" providerId="ADAL" clId="{7B464A4D-53EF-4942-9EBD-A1C023DF7BA1}" dt="2021-11-12T11:37:43.938" v="361" actId="20577"/>
          <ac:spMkLst>
            <pc:docMk/>
            <pc:sldMk cId="1419574540" sldId="372"/>
            <ac:spMk id="10" creationId="{85C97164-F6FD-4A89-B408-A346B5B48A84}"/>
          </ac:spMkLst>
        </pc:spChg>
      </pc:sldChg>
      <pc:sldChg chg="addSp delSp modSp mod modAnim">
        <pc:chgData name="Rachel Pullan" userId="609be982-e9d1-4037-8200-6621e0226866" providerId="ADAL" clId="{7B464A4D-53EF-4942-9EBD-A1C023DF7BA1}" dt="2021-11-12T12:06:43.905" v="1350"/>
        <pc:sldMkLst>
          <pc:docMk/>
          <pc:sldMk cId="1957061721" sldId="373"/>
        </pc:sldMkLst>
        <pc:spChg chg="mod">
          <ac:chgData name="Rachel Pullan" userId="609be982-e9d1-4037-8200-6621e0226866" providerId="ADAL" clId="{7B464A4D-53EF-4942-9EBD-A1C023DF7BA1}" dt="2021-11-12T11:58:52.198" v="448" actId="20577"/>
          <ac:spMkLst>
            <pc:docMk/>
            <pc:sldMk cId="1957061721" sldId="373"/>
            <ac:spMk id="2" creationId="{00000000-0000-0000-0000-000000000000}"/>
          </ac:spMkLst>
        </pc:spChg>
        <pc:spChg chg="mod">
          <ac:chgData name="Rachel Pullan" userId="609be982-e9d1-4037-8200-6621e0226866" providerId="ADAL" clId="{7B464A4D-53EF-4942-9EBD-A1C023DF7BA1}" dt="2021-11-12T12:06:30.903" v="1345" actId="20577"/>
          <ac:spMkLst>
            <pc:docMk/>
            <pc:sldMk cId="1957061721" sldId="373"/>
            <ac:spMk id="10" creationId="{85C97164-F6FD-4A89-B408-A346B5B48A84}"/>
          </ac:spMkLst>
        </pc:spChg>
        <pc:picChg chg="add del mod">
          <ac:chgData name="Rachel Pullan" userId="609be982-e9d1-4037-8200-6621e0226866" providerId="ADAL" clId="{7B464A4D-53EF-4942-9EBD-A1C023DF7BA1}" dt="2021-11-12T12:05:07.707" v="1206" actId="478"/>
          <ac:picMkLst>
            <pc:docMk/>
            <pc:sldMk cId="1957061721" sldId="373"/>
            <ac:picMk id="4" creationId="{8CB04724-7475-4846-BE4D-0F40465D2060}"/>
          </ac:picMkLst>
        </pc:picChg>
        <pc:picChg chg="add del mod">
          <ac:chgData name="Rachel Pullan" userId="609be982-e9d1-4037-8200-6621e0226866" providerId="ADAL" clId="{7B464A4D-53EF-4942-9EBD-A1C023DF7BA1}" dt="2021-11-12T12:05:23.576" v="1214" actId="22"/>
          <ac:picMkLst>
            <pc:docMk/>
            <pc:sldMk cId="1957061721" sldId="373"/>
            <ac:picMk id="6" creationId="{B60A0AB9-6148-4990-8585-A149642D102D}"/>
          </ac:picMkLst>
        </pc:picChg>
        <pc:picChg chg="add mod">
          <ac:chgData name="Rachel Pullan" userId="609be982-e9d1-4037-8200-6621e0226866" providerId="ADAL" clId="{7B464A4D-53EF-4942-9EBD-A1C023DF7BA1}" dt="2021-11-12T12:06:41.502" v="1349" actId="1076"/>
          <ac:picMkLst>
            <pc:docMk/>
            <pc:sldMk cId="1957061721" sldId="373"/>
            <ac:picMk id="8" creationId="{C7A7DC7A-2CAC-4C8D-890D-D0127F500FB5}"/>
          </ac:picMkLst>
        </pc:picChg>
      </pc:sldChg>
      <pc:sldChg chg="modSp add mod">
        <pc:chgData name="Rachel Pullan" userId="609be982-e9d1-4037-8200-6621e0226866" providerId="ADAL" clId="{7B464A4D-53EF-4942-9EBD-A1C023DF7BA1}" dt="2021-11-12T11:58:13.818" v="402" actId="6549"/>
        <pc:sldMkLst>
          <pc:docMk/>
          <pc:sldMk cId="2612849560" sldId="379"/>
        </pc:sldMkLst>
        <pc:spChg chg="mod">
          <ac:chgData name="Rachel Pullan" userId="609be982-e9d1-4037-8200-6621e0226866" providerId="ADAL" clId="{7B464A4D-53EF-4942-9EBD-A1C023DF7BA1}" dt="2021-11-12T11:38:54.088" v="400" actId="20577"/>
          <ac:spMkLst>
            <pc:docMk/>
            <pc:sldMk cId="2612849560" sldId="379"/>
            <ac:spMk id="2" creationId="{00000000-0000-0000-0000-000000000000}"/>
          </ac:spMkLst>
        </pc:spChg>
        <pc:spChg chg="mod">
          <ac:chgData name="Rachel Pullan" userId="609be982-e9d1-4037-8200-6621e0226866" providerId="ADAL" clId="{7B464A4D-53EF-4942-9EBD-A1C023DF7BA1}" dt="2021-11-12T11:58:13.818" v="402" actId="6549"/>
          <ac:spMkLst>
            <pc:docMk/>
            <pc:sldMk cId="2612849560" sldId="379"/>
            <ac:spMk id="10" creationId="{85C97164-F6FD-4A89-B408-A346B5B48A84}"/>
          </ac:spMkLst>
        </pc:spChg>
      </pc:sldChg>
      <pc:sldChg chg="add">
        <pc:chgData name="Rachel Pullan" userId="609be982-e9d1-4037-8200-6621e0226866" providerId="ADAL" clId="{7B464A4D-53EF-4942-9EBD-A1C023DF7BA1}" dt="2021-11-12T11:58:17.265" v="403" actId="2890"/>
        <pc:sldMkLst>
          <pc:docMk/>
          <pc:sldMk cId="1357934747" sldId="380"/>
        </pc:sldMkLst>
      </pc:sldChg>
      <pc:sldChg chg="add">
        <pc:chgData name="Rachel Pullan" userId="609be982-e9d1-4037-8200-6621e0226866" providerId="ADAL" clId="{7B464A4D-53EF-4942-9EBD-A1C023DF7BA1}" dt="2021-11-12T11:58:42.807" v="404" actId="2890"/>
        <pc:sldMkLst>
          <pc:docMk/>
          <pc:sldMk cId="2483450504" sldId="381"/>
        </pc:sldMkLst>
      </pc:sldChg>
      <pc:sldChg chg="modSp add mod modAnim">
        <pc:chgData name="Rachel Pullan" userId="609be982-e9d1-4037-8200-6621e0226866" providerId="ADAL" clId="{7B464A4D-53EF-4942-9EBD-A1C023DF7BA1}" dt="2021-11-12T12:17:57.142" v="2005" actId="1076"/>
        <pc:sldMkLst>
          <pc:docMk/>
          <pc:sldMk cId="931619786" sldId="382"/>
        </pc:sldMkLst>
        <pc:spChg chg="mod">
          <ac:chgData name="Rachel Pullan" userId="609be982-e9d1-4037-8200-6621e0226866" providerId="ADAL" clId="{7B464A4D-53EF-4942-9EBD-A1C023DF7BA1}" dt="2021-11-12T12:12:40.846" v="1361" actId="20577"/>
          <ac:spMkLst>
            <pc:docMk/>
            <pc:sldMk cId="931619786" sldId="382"/>
            <ac:spMk id="2" creationId="{00000000-0000-0000-0000-000000000000}"/>
          </ac:spMkLst>
        </pc:spChg>
        <pc:spChg chg="mod">
          <ac:chgData name="Rachel Pullan" userId="609be982-e9d1-4037-8200-6621e0226866" providerId="ADAL" clId="{7B464A4D-53EF-4942-9EBD-A1C023DF7BA1}" dt="2021-11-12T12:17:57.142" v="2005" actId="1076"/>
          <ac:spMkLst>
            <pc:docMk/>
            <pc:sldMk cId="931619786" sldId="382"/>
            <ac:spMk id="5" creationId="{2118AA11-45EF-4AD1-A9CF-B3CD42ECA63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9AF6B-1DCF-4DF2-A9AE-7FC5817C5764}" type="datetimeFigureOut">
              <a:rPr lang="en-US" smtClean="0"/>
              <a:t>8/1/2024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B49F9-0F78-401A-80A3-A08A8354A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549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19999" h="119999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ct val="0"/>
              </a:spcBef>
              <a:spcAft>
                <a:spcPct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9855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083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333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Some quick notes: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bg2"/>
                </a:solidFill>
                <a:latin typeface="Space Mono"/>
              </a:rPr>
              <a:t>TRANSMISSION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bg2"/>
                </a:solidFill>
                <a:latin typeface="Space Mono"/>
              </a:rPr>
              <a:t>- Shistosomiasis, or Bilharzia, is a disease caused by parasitic worms, and is found throughout Ghana.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bg2"/>
                </a:solidFill>
                <a:latin typeface="Space Mono"/>
              </a:rPr>
              <a:t>- People are infected when they are exposed to water infested with parasite larvae – released by freshwater snails – for example when swimming, fishing or washing clothes.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>
                <a:solidFill>
                  <a:schemeClr val="bg2"/>
                </a:solidFill>
                <a:latin typeface="Space Mono"/>
              </a:rPr>
              <a:t>- In the body, larvae develop into adult worms which live in blood vessels and release eggs. </a:t>
            </a:r>
          </a:p>
          <a:p>
            <a:pPr marL="171450" indent="-171450">
              <a:buFontTx/>
              <a:buChar char="-"/>
            </a:pPr>
            <a:r>
              <a:rPr lang="en-US" sz="1200">
                <a:solidFill>
                  <a:schemeClr val="bg2"/>
                </a:solidFill>
                <a:latin typeface="Space Mono"/>
              </a:rPr>
              <a:t>People suffering from schistosomiasis contaminate freshwater with their excreta containing parasite eggs, which hatch in the water and infect snails. </a:t>
            </a:r>
          </a:p>
          <a:p>
            <a:pPr marL="171450" indent="-171450">
              <a:buFontTx/>
              <a:buChar char="-"/>
            </a:pPr>
            <a:endParaRPr lang="en-US" sz="1200">
              <a:solidFill>
                <a:schemeClr val="bg2"/>
              </a:solidFill>
              <a:latin typeface="Space Mono"/>
            </a:endParaRPr>
          </a:p>
          <a:p>
            <a:pPr marL="0" indent="0">
              <a:buFontTx/>
              <a:buNone/>
            </a:pPr>
            <a:r>
              <a:rPr lang="en-US" sz="1200">
                <a:solidFill>
                  <a:schemeClr val="bg2"/>
                </a:solidFill>
                <a:latin typeface="Space Mono"/>
              </a:rPr>
              <a:t>SYMPTOMS: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000">
                <a:solidFill>
                  <a:schemeClr val="bg2"/>
                </a:solidFill>
                <a:latin typeface="Space Mono"/>
              </a:rPr>
              <a:t>- There are two main types of schistosomiasis: urogenital and intestinal. We will be working in an area affected by </a:t>
            </a:r>
            <a:r>
              <a:rPr lang="en-GB" sz="2000" b="1">
                <a:solidFill>
                  <a:schemeClr val="bg2">
                    <a:lumMod val="50000"/>
                  </a:schemeClr>
                </a:solidFill>
                <a:latin typeface="Space Mono"/>
              </a:rPr>
              <a:t>urogenital schistosomiasis</a:t>
            </a:r>
            <a:r>
              <a:rPr lang="en-GB" sz="2000">
                <a:solidFill>
                  <a:schemeClr val="bg2"/>
                </a:solidFill>
                <a:latin typeface="Space Mono"/>
              </a:rPr>
              <a:t>. </a:t>
            </a:r>
            <a:endParaRPr lang="en-US" sz="2000">
              <a:solidFill>
                <a:schemeClr val="bg2"/>
              </a:solidFill>
              <a:latin typeface="Space Mono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>
                <a:solidFill>
                  <a:schemeClr val="bg2"/>
                </a:solidFill>
                <a:latin typeface="Space Mono"/>
              </a:rPr>
              <a:t>- Symptoms are caused by the body’s reaction to the worms’ eggs. They include: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2"/>
                </a:solidFill>
                <a:latin typeface="Space Mono"/>
              </a:rPr>
              <a:t>abdominal pain and headache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2"/>
                </a:solidFill>
                <a:latin typeface="Space Mono"/>
              </a:rPr>
              <a:t>blood-in-urine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2"/>
                </a:solidFill>
                <a:latin typeface="Space Mono"/>
              </a:rPr>
              <a:t>lethargy and fever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bg2"/>
                </a:solidFill>
                <a:latin typeface="Space Mono"/>
              </a:rPr>
              <a:t>bladder and kidney damage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bg2"/>
                </a:solidFill>
                <a:latin typeface="Space Mono"/>
              </a:rPr>
              <a:t>reproductive problems, even infertility.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>
                <a:solidFill>
                  <a:schemeClr val="bg2"/>
                </a:solidFill>
                <a:latin typeface="Space Mono"/>
              </a:rPr>
              <a:t>- Schistosomiasis can reduce children’s ability to learn, and people’s ability to work BUT effects are usually reversible with treatment. </a:t>
            </a:r>
          </a:p>
          <a:p>
            <a:pPr marL="0" indent="0">
              <a:buFontTx/>
              <a:buNone/>
            </a:pPr>
            <a:endParaRPr lang="en-US" sz="1200">
              <a:solidFill>
                <a:schemeClr val="bg2"/>
              </a:solidFill>
              <a:latin typeface="Space Mono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200">
              <a:solidFill>
                <a:schemeClr val="bg2"/>
              </a:solidFill>
              <a:latin typeface="Space Mono"/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856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452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93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027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361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203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B49F9-0F78-401A-80A3-A08A8354A11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799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OPENING TITLE">
    <p:bg>
      <p:bgPr>
        <a:solidFill>
          <a:schemeClr val="accent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501200" y="2711633"/>
            <a:ext cx="91896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7200"/>
              <a:buFont typeface="Anton"/>
              <a:buNone/>
              <a:defRPr sz="96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76400" y="5245233"/>
            <a:ext cx="58392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8168059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bg>
      <p:bgPr>
        <a:solidFill>
          <a:schemeClr val="accent6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1" name="Google Shape;91;p12"/>
          <p:cNvCxnSpPr/>
          <p:nvPr/>
        </p:nvCxnSpPr>
        <p:spPr>
          <a:xfrm>
            <a:off x="-250600" y="30030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28635312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4">
  <p:cSld name="TITLE + DESIGN 4">
    <p:bg>
      <p:bgPr>
        <a:solidFill>
          <a:schemeClr val="accent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099696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IG NUMBERS">
  <p:cSld name="TITLE + BIG NUMBERS">
    <p:bg>
      <p:bgPr>
        <a:solidFill>
          <a:schemeClr val="accent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77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8" name="Google Shape;98;p14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9" name="Google Shape;99;p14"/>
          <p:cNvCxnSpPr/>
          <p:nvPr/>
        </p:nvCxnSpPr>
        <p:spPr>
          <a:xfrm rot="10800000" flipH="1">
            <a:off x="11309500" y="-27600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0" name="Google Shape;100;p14"/>
          <p:cNvSpPr txBox="1">
            <a:spLocks noGrp="1"/>
          </p:cNvSpPr>
          <p:nvPr>
            <p:ph type="title" idx="2" hasCustomPrompt="1"/>
          </p:nvPr>
        </p:nvSpPr>
        <p:spPr>
          <a:xfrm>
            <a:off x="6589615" y="1025445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6103008" y="1556899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3" hasCustomPrompt="1"/>
          </p:nvPr>
        </p:nvSpPr>
        <p:spPr>
          <a:xfrm>
            <a:off x="6589615" y="2940179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14"/>
          <p:cNvSpPr txBox="1">
            <a:spLocks noGrp="1"/>
          </p:cNvSpPr>
          <p:nvPr>
            <p:ph type="subTitle" idx="4"/>
          </p:nvPr>
        </p:nvSpPr>
        <p:spPr>
          <a:xfrm>
            <a:off x="6103008" y="3471632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5" hasCustomPrompt="1"/>
          </p:nvPr>
        </p:nvSpPr>
        <p:spPr>
          <a:xfrm>
            <a:off x="6589615" y="4854912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6"/>
          </p:nvPr>
        </p:nvSpPr>
        <p:spPr>
          <a:xfrm>
            <a:off x="6103008" y="5386365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321632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accent4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15"/>
          <p:cNvCxnSpPr/>
          <p:nvPr/>
        </p:nvCxnSpPr>
        <p:spPr>
          <a:xfrm>
            <a:off x="-140967" y="16912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9" name="Google Shape;109;p15"/>
          <p:cNvSpPr txBox="1">
            <a:spLocks noGrp="1"/>
          </p:cNvSpPr>
          <p:nvPr>
            <p:ph type="subTitle" idx="1"/>
          </p:nvPr>
        </p:nvSpPr>
        <p:spPr>
          <a:xfrm>
            <a:off x="3210399" y="2616603"/>
            <a:ext cx="57712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800"/>
              <a:buFont typeface="Anton"/>
              <a:buNone/>
              <a:defRPr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4905187" y="396376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11" name="Google Shape;111;p15"/>
          <p:cNvCxnSpPr/>
          <p:nvPr/>
        </p:nvCxnSpPr>
        <p:spPr>
          <a:xfrm>
            <a:off x="-53967" y="51667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889102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bg>
      <p:bgPr>
        <a:solidFill>
          <a:schemeClr val="accen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6"/>
          <p:cNvCxnSpPr/>
          <p:nvPr/>
        </p:nvCxnSpPr>
        <p:spPr>
          <a:xfrm>
            <a:off x="-250600" y="421023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16"/>
          <p:cNvCxnSpPr/>
          <p:nvPr/>
        </p:nvCxnSpPr>
        <p:spPr>
          <a:xfrm>
            <a:off x="-169333" y="24528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6" name="Google Shape;116;p16"/>
          <p:cNvSpPr txBox="1">
            <a:spLocks noGrp="1"/>
          </p:cNvSpPr>
          <p:nvPr>
            <p:ph type="subTitle" idx="1"/>
          </p:nvPr>
        </p:nvSpPr>
        <p:spPr>
          <a:xfrm>
            <a:off x="490519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4905197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subTitle" idx="2"/>
          </p:nvPr>
        </p:nvSpPr>
        <p:spPr>
          <a:xfrm>
            <a:off x="8021933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title" idx="3"/>
          </p:nvPr>
        </p:nvSpPr>
        <p:spPr>
          <a:xfrm>
            <a:off x="802194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subTitle" idx="4"/>
          </p:nvPr>
        </p:nvSpPr>
        <p:spPr>
          <a:xfrm>
            <a:off x="178846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title" idx="5"/>
          </p:nvPr>
        </p:nvSpPr>
        <p:spPr>
          <a:xfrm>
            <a:off x="178845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subTitle" idx="7"/>
          </p:nvPr>
        </p:nvSpPr>
        <p:spPr>
          <a:xfrm>
            <a:off x="490519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idx="8"/>
          </p:nvPr>
        </p:nvSpPr>
        <p:spPr>
          <a:xfrm>
            <a:off x="4905197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9"/>
          </p:nvPr>
        </p:nvSpPr>
        <p:spPr>
          <a:xfrm>
            <a:off x="8021933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13"/>
          </p:nvPr>
        </p:nvSpPr>
        <p:spPr>
          <a:xfrm>
            <a:off x="802194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14"/>
          </p:nvPr>
        </p:nvSpPr>
        <p:spPr>
          <a:xfrm>
            <a:off x="178846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title" idx="15"/>
          </p:nvPr>
        </p:nvSpPr>
        <p:spPr>
          <a:xfrm>
            <a:off x="178845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29" name="Google Shape;129;p16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30" name="Google Shape;130;p16"/>
          <p:cNvCxnSpPr/>
          <p:nvPr/>
        </p:nvCxnSpPr>
        <p:spPr>
          <a:xfrm>
            <a:off x="-209967" y="4611412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58021176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5">
  <p:cSld name="TITLE + DESIGN 5">
    <p:bg>
      <p:bgPr>
        <a:solidFill>
          <a:schemeClr val="accent5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9467767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bg>
      <p:bgPr>
        <a:solidFill>
          <a:schemeClr val="accent2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8"/>
          <p:cNvSpPr txBox="1">
            <a:spLocks noGrp="1"/>
          </p:cNvSpPr>
          <p:nvPr>
            <p:ph type="body" idx="1"/>
          </p:nvPr>
        </p:nvSpPr>
        <p:spPr>
          <a:xfrm>
            <a:off x="1767517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2"/>
          </p:nvPr>
        </p:nvSpPr>
        <p:spPr>
          <a:xfrm>
            <a:off x="6298084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39" name="Google Shape;139;p18"/>
          <p:cNvCxnSpPr/>
          <p:nvPr/>
        </p:nvCxnSpPr>
        <p:spPr>
          <a:xfrm>
            <a:off x="-169333" y="257658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84937270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6">
  <p:cSld name="TITLE + DESIGN 6">
    <p:bg>
      <p:bgPr>
        <a:solidFill>
          <a:schemeClr val="accent3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237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43" name="Google Shape;143;p19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19"/>
          <p:cNvCxnSpPr/>
          <p:nvPr/>
        </p:nvCxnSpPr>
        <p:spPr>
          <a:xfrm>
            <a:off x="-169333" y="193734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79841300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bg>
      <p:bgPr>
        <a:solidFill>
          <a:schemeClr val="accent4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1195067" y="220227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1"/>
          </p:nvPr>
        </p:nvSpPr>
        <p:spPr>
          <a:xfrm>
            <a:off x="1195067" y="4057361"/>
            <a:ext cx="34816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49" name="Google Shape;149;p2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20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209551314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7">
  <p:cSld name="TITLE + DESIGN 7"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032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SzPts val="3600"/>
              <a:buNone/>
              <a:defRPr sz="4800">
                <a:solidFill>
                  <a:schemeClr val="accent4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54" name="Google Shape;154;p2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52371168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 + BULLET POINTS ">
    <p:bg>
      <p:bgPr>
        <a:solidFill>
          <a:schemeClr val="accent4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427600" y="756733"/>
            <a:ext cx="73368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1829200" y="2055700"/>
            <a:ext cx="9170800" cy="40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1pPr>
            <a:lvl2pPr marL="1219170" lvl="1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2pPr>
            <a:lvl3pPr marL="1828754" lvl="2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3pPr>
            <a:lvl4pPr marL="2438339" lvl="3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4pPr>
            <a:lvl5pPr marL="3047924" lvl="4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5pPr>
            <a:lvl6pPr marL="3657509" lvl="5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6pPr>
            <a:lvl7pPr marL="4267093" lvl="6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7pPr>
            <a:lvl8pPr marL="4876678" lvl="7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8pPr>
            <a:lvl9pPr marL="5486263" lvl="8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1257148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bg>
      <p:bgPr>
        <a:solidFill>
          <a:schemeClr val="accent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7" name="Google Shape;157;p22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8" name="Google Shape;158;p22"/>
          <p:cNvSpPr txBox="1">
            <a:spLocks noGrp="1"/>
          </p:cNvSpPr>
          <p:nvPr>
            <p:ph type="title"/>
          </p:nvPr>
        </p:nvSpPr>
        <p:spPr>
          <a:xfrm>
            <a:off x="6071867" y="227545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1"/>
          </p:nvPr>
        </p:nvSpPr>
        <p:spPr>
          <a:xfrm>
            <a:off x="6071867" y="3381825"/>
            <a:ext cx="45184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9896634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bg>
      <p:bgPr>
        <a:solidFill>
          <a:schemeClr val="accen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subTitle" idx="1"/>
          </p:nvPr>
        </p:nvSpPr>
        <p:spPr>
          <a:xfrm>
            <a:off x="6593469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title" idx="2"/>
          </p:nvPr>
        </p:nvSpPr>
        <p:spPr>
          <a:xfrm>
            <a:off x="6839852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subTitle" idx="3"/>
          </p:nvPr>
        </p:nvSpPr>
        <p:spPr>
          <a:xfrm>
            <a:off x="1931765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title" idx="4"/>
          </p:nvPr>
        </p:nvSpPr>
        <p:spPr>
          <a:xfrm>
            <a:off x="2178155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67" name="Google Shape;167;p23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13783351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2">
  <p:cSld name="TITLE + BULLET POINTS 2">
    <p:bg>
      <p:bgPr>
        <a:solidFill>
          <a:schemeClr val="accent5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5810467" y="2322500"/>
            <a:ext cx="4683600" cy="38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3089447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bg>
      <p:bgPr>
        <a:solidFill>
          <a:schemeClr val="accent4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3698400" y="1750504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highlight>
                  <a:schemeClr val="accent4"/>
                </a:highlight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3735200" y="2849635"/>
            <a:ext cx="4721600" cy="9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76" name="Google Shape;176;p25"/>
          <p:cNvCxnSpPr/>
          <p:nvPr/>
        </p:nvCxnSpPr>
        <p:spPr>
          <a:xfrm>
            <a:off x="-250600" y="2269004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5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8" name="Google Shape;178;p25"/>
          <p:cNvSpPr txBox="1"/>
          <p:nvPr/>
        </p:nvSpPr>
        <p:spPr>
          <a:xfrm>
            <a:off x="3822400" y="4487033"/>
            <a:ext cx="45472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400"/>
              </a:spcBef>
              <a:spcAft>
                <a:spcPct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CREDITS: This presentation template was created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, including icons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, and infographics &amp; images by </a:t>
            </a:r>
            <a:r>
              <a:rPr lang="en" sz="1200" b="1">
                <a:solidFill>
                  <a:schemeClr val="dk2"/>
                </a:solidFill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200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rPr>
              <a:t>. </a:t>
            </a:r>
            <a:endParaRPr sz="1200">
              <a:solidFill>
                <a:schemeClr val="dk2"/>
              </a:solidFill>
              <a:latin typeface="Space Mono"/>
              <a:ea typeface="Space Mono"/>
              <a:cs typeface="Space Mono"/>
              <a:sym typeface="Space Mono"/>
            </a:endParaRPr>
          </a:p>
          <a:p>
            <a:pPr marL="0" lvl="0" indent="0" algn="ctr" rtl="0">
              <a:spcBef>
                <a:spcPts val="400"/>
              </a:spcBef>
              <a:spcAft>
                <a:spcPct val="0"/>
              </a:spcAft>
              <a:buNone/>
            </a:pPr>
            <a:endParaRPr sz="1200" b="1">
              <a:solidFill>
                <a:schemeClr val="dk2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51346277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accen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876278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bg>
      <p:bgPr>
        <a:solidFill>
          <a:schemeClr val="accent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5364594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ACKGROUND 4">
    <p:bg>
      <p:bgPr>
        <a:solidFill>
          <a:schemeClr val="accent4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580791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ACKGROUND 5">
    <p:bg>
      <p:bgPr>
        <a:solidFill>
          <a:schemeClr val="accent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0703643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6">
  <p:cSld name="BACKGROUND 6">
    <p:bg>
      <p:bgPr>
        <a:solidFill>
          <a:schemeClr val="accent6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89485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601759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title" hasCustomPrompt="1"/>
          </p:nvPr>
        </p:nvSpPr>
        <p:spPr>
          <a:xfrm>
            <a:off x="2238167" y="1279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4"/>
          <p:cNvSpPr txBox="1">
            <a:spLocks noGrp="1"/>
          </p:cNvSpPr>
          <p:nvPr>
            <p:ph type="title" idx="2"/>
          </p:nvPr>
        </p:nvSpPr>
        <p:spPr>
          <a:xfrm>
            <a:off x="3331983" y="1279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 idx="3" hasCustomPrompt="1"/>
          </p:nvPr>
        </p:nvSpPr>
        <p:spPr>
          <a:xfrm>
            <a:off x="2238167" y="20520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title" idx="4"/>
          </p:nvPr>
        </p:nvSpPr>
        <p:spPr>
          <a:xfrm>
            <a:off x="3331983" y="20520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 idx="5" hasCustomPrompt="1"/>
          </p:nvPr>
        </p:nvSpPr>
        <p:spPr>
          <a:xfrm>
            <a:off x="2238167" y="28248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" name="Google Shape;24;p4"/>
          <p:cNvSpPr txBox="1">
            <a:spLocks noGrp="1"/>
          </p:cNvSpPr>
          <p:nvPr>
            <p:ph type="title" idx="6"/>
          </p:nvPr>
        </p:nvSpPr>
        <p:spPr>
          <a:xfrm>
            <a:off x="3331983" y="28248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 idx="7" hasCustomPrompt="1"/>
          </p:nvPr>
        </p:nvSpPr>
        <p:spPr>
          <a:xfrm>
            <a:off x="2238167" y="35976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4"/>
          <p:cNvSpPr txBox="1">
            <a:spLocks noGrp="1"/>
          </p:cNvSpPr>
          <p:nvPr>
            <p:ph type="title" idx="8"/>
          </p:nvPr>
        </p:nvSpPr>
        <p:spPr>
          <a:xfrm>
            <a:off x="3331983" y="35976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 idx="9" hasCustomPrompt="1"/>
          </p:nvPr>
        </p:nvSpPr>
        <p:spPr>
          <a:xfrm>
            <a:off x="2238167" y="43704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title" idx="13"/>
          </p:nvPr>
        </p:nvSpPr>
        <p:spPr>
          <a:xfrm>
            <a:off x="3331983" y="43704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 idx="14" hasCustomPrompt="1"/>
          </p:nvPr>
        </p:nvSpPr>
        <p:spPr>
          <a:xfrm>
            <a:off x="2238167" y="5143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" name="Google Shape;30;p4"/>
          <p:cNvSpPr txBox="1">
            <a:spLocks noGrp="1"/>
          </p:cNvSpPr>
          <p:nvPr>
            <p:ph type="title" idx="15"/>
          </p:nvPr>
        </p:nvSpPr>
        <p:spPr>
          <a:xfrm>
            <a:off x="3331983" y="5143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6176233" y="1246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ubTitle" idx="16"/>
          </p:nvPr>
        </p:nvSpPr>
        <p:spPr>
          <a:xfrm>
            <a:off x="6176233" y="20195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7"/>
          </p:nvPr>
        </p:nvSpPr>
        <p:spPr>
          <a:xfrm>
            <a:off x="6176233" y="27923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8"/>
          </p:nvPr>
        </p:nvSpPr>
        <p:spPr>
          <a:xfrm>
            <a:off x="6176233" y="35651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9"/>
          </p:nvPr>
        </p:nvSpPr>
        <p:spPr>
          <a:xfrm>
            <a:off x="6176233" y="43379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20"/>
          </p:nvPr>
        </p:nvSpPr>
        <p:spPr>
          <a:xfrm>
            <a:off x="6176233" y="5110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50362136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5731318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573458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0245451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743482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1868768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3235453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9274760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9343928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363081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248460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">
  <p:cSld name="SECTION 1">
    <p:bg>
      <p:bgPr>
        <a:solidFill>
          <a:schemeClr val="accent6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6927433" y="3757633"/>
            <a:ext cx="3889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ubTitle" idx="1"/>
          </p:nvPr>
        </p:nvSpPr>
        <p:spPr>
          <a:xfrm>
            <a:off x="7713900" y="5269395"/>
            <a:ext cx="31028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title" idx="2" hasCustomPrompt="1"/>
          </p:nvPr>
        </p:nvSpPr>
        <p:spPr>
          <a:xfrm>
            <a:off x="8148907" y="2032984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cxnSp>
        <p:nvCxnSpPr>
          <p:cNvPr id="48" name="Google Shape;48;p6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9" name="Google Shape;49;p6"/>
          <p:cNvCxnSpPr/>
          <p:nvPr/>
        </p:nvCxnSpPr>
        <p:spPr>
          <a:xfrm rot="10800000" flipH="1">
            <a:off x="12041633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833428837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184605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bg>
      <p:bgPr>
        <a:solidFill>
          <a:schemeClr val="accent3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55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3760231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 idx="2"/>
          </p:nvPr>
        </p:nvSpPr>
        <p:spPr>
          <a:xfrm>
            <a:off x="360082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ubTitle" idx="3"/>
          </p:nvPr>
        </p:nvSpPr>
        <p:spPr>
          <a:xfrm>
            <a:off x="636899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 idx="4"/>
          </p:nvPr>
        </p:nvSpPr>
        <p:spPr>
          <a:xfrm>
            <a:off x="620957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ubTitle" idx="5"/>
          </p:nvPr>
        </p:nvSpPr>
        <p:spPr>
          <a:xfrm>
            <a:off x="8977729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title" idx="6"/>
          </p:nvPr>
        </p:nvSpPr>
        <p:spPr>
          <a:xfrm>
            <a:off x="881833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59" name="Google Shape;59;p7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0" name="Google Shape;60;p7"/>
          <p:cNvCxnSpPr/>
          <p:nvPr/>
        </p:nvCxnSpPr>
        <p:spPr>
          <a:xfrm>
            <a:off x="-41567" y="25705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1" name="Google Shape;61;p7"/>
          <p:cNvSpPr txBox="1">
            <a:spLocks noGrp="1"/>
          </p:cNvSpPr>
          <p:nvPr>
            <p:ph type="subTitle" idx="7"/>
          </p:nvPr>
        </p:nvSpPr>
        <p:spPr>
          <a:xfrm>
            <a:off x="115146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title" idx="8"/>
          </p:nvPr>
        </p:nvSpPr>
        <p:spPr>
          <a:xfrm>
            <a:off x="99206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516378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bg>
      <p:bgPr>
        <a:solidFill>
          <a:schemeClr val="accent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66" name="Google Shape;66;p8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04708096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bg>
      <p:bgPr>
        <a:solidFill>
          <a:schemeClr val="accent4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>
            <a:spLocks noGrp="1"/>
          </p:cNvSpPr>
          <p:nvPr>
            <p:ph type="subTitle" idx="1"/>
          </p:nvPr>
        </p:nvSpPr>
        <p:spPr>
          <a:xfrm>
            <a:off x="5027817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5027815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2"/>
          </p:nvPr>
        </p:nvSpPr>
        <p:spPr>
          <a:xfrm>
            <a:off x="7977324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 idx="3"/>
          </p:nvPr>
        </p:nvSpPr>
        <p:spPr>
          <a:xfrm>
            <a:off x="7977328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3" name="Google Shape;73;p9"/>
          <p:cNvCxnSpPr/>
          <p:nvPr/>
        </p:nvCxnSpPr>
        <p:spPr>
          <a:xfrm>
            <a:off x="-140967" y="34335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4" name="Google Shape;74;p9"/>
          <p:cNvSpPr txBox="1">
            <a:spLocks noGrp="1"/>
          </p:cNvSpPr>
          <p:nvPr>
            <p:ph type="subTitle" idx="4"/>
          </p:nvPr>
        </p:nvSpPr>
        <p:spPr>
          <a:xfrm>
            <a:off x="2078315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title" idx="5"/>
          </p:nvPr>
        </p:nvSpPr>
        <p:spPr>
          <a:xfrm>
            <a:off x="2078300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6" name="Google Shape;76;p9"/>
          <p:cNvCxnSpPr/>
          <p:nvPr/>
        </p:nvCxnSpPr>
        <p:spPr>
          <a:xfrm>
            <a:off x="-53967" y="65025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7" name="Google Shape;77;p9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853008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bg>
      <p:bgPr>
        <a:solidFill>
          <a:schemeClr val="accen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9665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1" name="Google Shape;81;p1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2" name="Google Shape;82;p10"/>
          <p:cNvCxnSpPr/>
          <p:nvPr/>
        </p:nvCxnSpPr>
        <p:spPr>
          <a:xfrm>
            <a:off x="-169333" y="183280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96621645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bg>
      <p:bgPr>
        <a:solidFill>
          <a:schemeClr val="accent5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500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6" name="Google Shape;86;p1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7" name="Google Shape;87;p11"/>
          <p:cNvCxnSpPr/>
          <p:nvPr/>
        </p:nvCxnSpPr>
        <p:spPr>
          <a:xfrm rot="10800000" flipH="1">
            <a:off x="436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70770341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Font typeface="Space Mono"/>
              <a:buChar char="●"/>
              <a:defRPr sz="18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0600826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</p:sldLayoutIdLst>
  <p:transition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53C048-3A74-449D-B4D9-0EED432B75B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8/1/2024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38FC6EA-AE6A-4673-8480-E2E161AEABE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946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0"/>
          <p:cNvSpPr/>
          <p:nvPr/>
        </p:nvSpPr>
        <p:spPr>
          <a:xfrm>
            <a:off x="4994977" y="299491"/>
            <a:ext cx="2358800" cy="2358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63" name="Google Shape;263;p40"/>
          <p:cNvSpPr/>
          <p:nvPr/>
        </p:nvSpPr>
        <p:spPr>
          <a:xfrm>
            <a:off x="5119777" y="424291"/>
            <a:ext cx="2109200" cy="21092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264" name="Google Shape;264;p40"/>
          <p:cNvSpPr txBox="1">
            <a:spLocks noGrp="1"/>
          </p:cNvSpPr>
          <p:nvPr>
            <p:ph type="ctrTitle"/>
          </p:nvPr>
        </p:nvSpPr>
        <p:spPr>
          <a:xfrm>
            <a:off x="332508" y="2187305"/>
            <a:ext cx="11430001" cy="17572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>
              <a:defRPr b="0" i="0"/>
            </a:pPr>
            <a:r>
              <a:rPr lang="1036" sz="5400"/>
              <a:t>Évaluations pratiques et de précision</a:t>
            </a:r>
            <a:endParaRPr sz="5400"/>
          </a:p>
        </p:txBody>
      </p:sp>
      <p:grpSp>
        <p:nvGrpSpPr>
          <p:cNvPr id="265" name="Google Shape;265;p40"/>
          <p:cNvGrpSpPr/>
          <p:nvPr/>
        </p:nvGrpSpPr>
        <p:grpSpPr>
          <a:xfrm>
            <a:off x="5615502" y="903002"/>
            <a:ext cx="1117732" cy="1151759"/>
            <a:chOff x="-17896149" y="3709300"/>
            <a:chExt cx="305625" cy="305625"/>
          </a:xfrm>
        </p:grpSpPr>
        <p:sp>
          <p:nvSpPr>
            <p:cNvPr id="266" name="Google Shape;266;p40"/>
            <p:cNvSpPr/>
            <p:nvPr/>
          </p:nvSpPr>
          <p:spPr>
            <a:xfrm>
              <a:off x="-17896149" y="3709300"/>
              <a:ext cx="54375" cy="77200"/>
            </a:xfrm>
            <a:custGeom>
              <a:avLst/>
              <a:gdLst/>
              <a:ahLst/>
              <a:cxnLst/>
              <a:rect l="l" t="t" r="r" b="b"/>
              <a:pathLst>
                <a:path w="2175" h="3088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lnTo>
                    <a:pt x="1103" y="2143"/>
                  </a:lnTo>
                  <a:lnTo>
                    <a:pt x="1513" y="3088"/>
                  </a:lnTo>
                  <a:cubicBezTo>
                    <a:pt x="1702" y="3025"/>
                    <a:pt x="1891" y="2930"/>
                    <a:pt x="2080" y="2899"/>
                  </a:cubicBezTo>
                  <a:lnTo>
                    <a:pt x="2175" y="2899"/>
                  </a:lnTo>
                  <a:lnTo>
                    <a:pt x="1765" y="1859"/>
                  </a:lnTo>
                  <a:cubicBezTo>
                    <a:pt x="2017" y="1670"/>
                    <a:pt x="2143" y="1387"/>
                    <a:pt x="2143" y="1072"/>
                  </a:cubicBezTo>
                  <a:cubicBezTo>
                    <a:pt x="2143" y="473"/>
                    <a:pt x="167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7" name="Google Shape;267;p40"/>
            <p:cNvSpPr/>
            <p:nvPr/>
          </p:nvSpPr>
          <p:spPr>
            <a:xfrm>
              <a:off x="-17877250" y="3801075"/>
              <a:ext cx="286725" cy="213850"/>
            </a:xfrm>
            <a:custGeom>
              <a:avLst/>
              <a:gdLst/>
              <a:ahLst/>
              <a:cxnLst/>
              <a:rect l="l" t="t" r="r" b="b"/>
              <a:pathLst>
                <a:path w="11469" h="8554" extrusionOk="0">
                  <a:moveTo>
                    <a:pt x="1765" y="1339"/>
                  </a:moveTo>
                  <a:cubicBezTo>
                    <a:pt x="1954" y="1339"/>
                    <a:pt x="2112" y="1496"/>
                    <a:pt x="2112" y="1717"/>
                  </a:cubicBezTo>
                  <a:cubicBezTo>
                    <a:pt x="2112" y="1906"/>
                    <a:pt x="1954" y="2063"/>
                    <a:pt x="1765" y="2063"/>
                  </a:cubicBezTo>
                  <a:cubicBezTo>
                    <a:pt x="1576" y="2063"/>
                    <a:pt x="1419" y="1906"/>
                    <a:pt x="1419" y="1717"/>
                  </a:cubicBezTo>
                  <a:cubicBezTo>
                    <a:pt x="1419" y="1496"/>
                    <a:pt x="1576" y="1339"/>
                    <a:pt x="1765" y="1339"/>
                  </a:cubicBezTo>
                  <a:close/>
                  <a:moveTo>
                    <a:pt x="1829" y="0"/>
                  </a:moveTo>
                  <a:cubicBezTo>
                    <a:pt x="913" y="0"/>
                    <a:pt x="1" y="710"/>
                    <a:pt x="1" y="1811"/>
                  </a:cubicBezTo>
                  <a:lnTo>
                    <a:pt x="1" y="5308"/>
                  </a:lnTo>
                  <a:cubicBezTo>
                    <a:pt x="1" y="7104"/>
                    <a:pt x="1450" y="8553"/>
                    <a:pt x="3214" y="8553"/>
                  </a:cubicBezTo>
                  <a:lnTo>
                    <a:pt x="11091" y="8553"/>
                  </a:lnTo>
                  <a:cubicBezTo>
                    <a:pt x="11311" y="8553"/>
                    <a:pt x="11469" y="8396"/>
                    <a:pt x="11469" y="8207"/>
                  </a:cubicBezTo>
                  <a:cubicBezTo>
                    <a:pt x="11411" y="8061"/>
                    <a:pt x="11325" y="7566"/>
                    <a:pt x="11338" y="7566"/>
                  </a:cubicBezTo>
                  <a:lnTo>
                    <a:pt x="11338" y="7566"/>
                  </a:lnTo>
                  <a:cubicBezTo>
                    <a:pt x="11338" y="7566"/>
                    <a:pt x="11338" y="7566"/>
                    <a:pt x="11338" y="7566"/>
                  </a:cubicBezTo>
                  <a:lnTo>
                    <a:pt x="11338" y="7566"/>
                  </a:lnTo>
                  <a:cubicBezTo>
                    <a:pt x="11340" y="7574"/>
                    <a:pt x="11341" y="7580"/>
                    <a:pt x="11342" y="7580"/>
                  </a:cubicBezTo>
                  <a:cubicBezTo>
                    <a:pt x="11343" y="7580"/>
                    <a:pt x="11343" y="7579"/>
                    <a:pt x="11343" y="7577"/>
                  </a:cubicBezTo>
                  <a:cubicBezTo>
                    <a:pt x="11333" y="7529"/>
                    <a:pt x="11329" y="7513"/>
                    <a:pt x="11329" y="7513"/>
                  </a:cubicBezTo>
                  <a:lnTo>
                    <a:pt x="11329" y="7513"/>
                  </a:lnTo>
                  <a:cubicBezTo>
                    <a:pt x="11328" y="7513"/>
                    <a:pt x="11330" y="7523"/>
                    <a:pt x="11332" y="7534"/>
                  </a:cubicBezTo>
                  <a:lnTo>
                    <a:pt x="11332" y="7534"/>
                  </a:lnTo>
                  <a:cubicBezTo>
                    <a:pt x="11201" y="7046"/>
                    <a:pt x="10923" y="6591"/>
                    <a:pt x="10555" y="6285"/>
                  </a:cubicBezTo>
                  <a:cubicBezTo>
                    <a:pt x="9893" y="6789"/>
                    <a:pt x="9043" y="7073"/>
                    <a:pt x="8192" y="7073"/>
                  </a:cubicBezTo>
                  <a:cubicBezTo>
                    <a:pt x="7090" y="7073"/>
                    <a:pt x="6050" y="6506"/>
                    <a:pt x="5514" y="5655"/>
                  </a:cubicBezTo>
                  <a:lnTo>
                    <a:pt x="5514" y="5592"/>
                  </a:lnTo>
                  <a:cubicBezTo>
                    <a:pt x="5483" y="5592"/>
                    <a:pt x="5420" y="5655"/>
                    <a:pt x="5388" y="5655"/>
                  </a:cubicBezTo>
                  <a:lnTo>
                    <a:pt x="4632" y="5655"/>
                  </a:lnTo>
                  <a:cubicBezTo>
                    <a:pt x="4065" y="5655"/>
                    <a:pt x="3592" y="5182"/>
                    <a:pt x="3592" y="4584"/>
                  </a:cubicBezTo>
                  <a:lnTo>
                    <a:pt x="3592" y="1748"/>
                  </a:lnTo>
                  <a:cubicBezTo>
                    <a:pt x="3592" y="1433"/>
                    <a:pt x="3498" y="1150"/>
                    <a:pt x="3340" y="929"/>
                  </a:cubicBezTo>
                  <a:cubicBezTo>
                    <a:pt x="2987" y="283"/>
                    <a:pt x="2407" y="0"/>
                    <a:pt x="18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8" name="Google Shape;268;p40"/>
            <p:cNvSpPr/>
            <p:nvPr/>
          </p:nvSpPr>
          <p:spPr>
            <a:xfrm>
              <a:off x="-17783501" y="3763075"/>
              <a:ext cx="191400" cy="194350"/>
            </a:xfrm>
            <a:custGeom>
              <a:avLst/>
              <a:gdLst/>
              <a:ahLst/>
              <a:cxnLst/>
              <a:rect l="l" t="t" r="r" b="b"/>
              <a:pathLst>
                <a:path w="7656" h="7774" extrusionOk="0">
                  <a:moveTo>
                    <a:pt x="3368" y="1"/>
                  </a:moveTo>
                  <a:cubicBezTo>
                    <a:pt x="3223" y="1"/>
                    <a:pt x="3077" y="8"/>
                    <a:pt x="2930" y="23"/>
                  </a:cubicBezTo>
                  <a:cubicBezTo>
                    <a:pt x="1764" y="149"/>
                    <a:pt x="693" y="779"/>
                    <a:pt x="0" y="1725"/>
                  </a:cubicBezTo>
                  <a:cubicBezTo>
                    <a:pt x="315" y="2166"/>
                    <a:pt x="504" y="2670"/>
                    <a:pt x="504" y="3237"/>
                  </a:cubicBezTo>
                  <a:lnTo>
                    <a:pt x="504" y="6041"/>
                  </a:lnTo>
                  <a:cubicBezTo>
                    <a:pt x="504" y="6261"/>
                    <a:pt x="662" y="6419"/>
                    <a:pt x="851" y="6419"/>
                  </a:cubicBezTo>
                  <a:lnTo>
                    <a:pt x="1418" y="6419"/>
                  </a:lnTo>
                  <a:cubicBezTo>
                    <a:pt x="1418" y="6419"/>
                    <a:pt x="1418" y="6356"/>
                    <a:pt x="1386" y="6356"/>
                  </a:cubicBezTo>
                  <a:cubicBezTo>
                    <a:pt x="1260" y="6041"/>
                    <a:pt x="1197" y="5694"/>
                    <a:pt x="1197" y="5348"/>
                  </a:cubicBezTo>
                  <a:lnTo>
                    <a:pt x="1197" y="4749"/>
                  </a:lnTo>
                  <a:cubicBezTo>
                    <a:pt x="1197" y="3363"/>
                    <a:pt x="2268" y="2197"/>
                    <a:pt x="3560" y="2166"/>
                  </a:cubicBezTo>
                  <a:cubicBezTo>
                    <a:pt x="3634" y="2159"/>
                    <a:pt x="3707" y="2156"/>
                    <a:pt x="3779" y="2156"/>
                  </a:cubicBezTo>
                  <a:cubicBezTo>
                    <a:pt x="4417" y="2156"/>
                    <a:pt x="4997" y="2403"/>
                    <a:pt x="5450" y="2827"/>
                  </a:cubicBezTo>
                  <a:cubicBezTo>
                    <a:pt x="5986" y="3300"/>
                    <a:pt x="6238" y="3930"/>
                    <a:pt x="6238" y="4623"/>
                  </a:cubicBezTo>
                  <a:lnTo>
                    <a:pt x="6238" y="5001"/>
                  </a:lnTo>
                  <a:cubicBezTo>
                    <a:pt x="6238" y="5789"/>
                    <a:pt x="5639" y="6419"/>
                    <a:pt x="4852" y="6419"/>
                  </a:cubicBezTo>
                  <a:cubicBezTo>
                    <a:pt x="4064" y="6419"/>
                    <a:pt x="3371" y="5789"/>
                    <a:pt x="3371" y="5001"/>
                  </a:cubicBezTo>
                  <a:lnTo>
                    <a:pt x="3371" y="4623"/>
                  </a:lnTo>
                  <a:cubicBezTo>
                    <a:pt x="3371" y="4434"/>
                    <a:pt x="3529" y="4276"/>
                    <a:pt x="3749" y="4276"/>
                  </a:cubicBezTo>
                  <a:cubicBezTo>
                    <a:pt x="3938" y="4276"/>
                    <a:pt x="4096" y="4434"/>
                    <a:pt x="4096" y="4623"/>
                  </a:cubicBezTo>
                  <a:lnTo>
                    <a:pt x="4096" y="5001"/>
                  </a:lnTo>
                  <a:cubicBezTo>
                    <a:pt x="4096" y="5379"/>
                    <a:pt x="4442" y="5694"/>
                    <a:pt x="4852" y="5694"/>
                  </a:cubicBezTo>
                  <a:cubicBezTo>
                    <a:pt x="5230" y="5694"/>
                    <a:pt x="5545" y="5379"/>
                    <a:pt x="5545" y="5001"/>
                  </a:cubicBezTo>
                  <a:lnTo>
                    <a:pt x="5545" y="4623"/>
                  </a:lnTo>
                  <a:cubicBezTo>
                    <a:pt x="5545" y="4119"/>
                    <a:pt x="5356" y="3678"/>
                    <a:pt x="5009" y="3331"/>
                  </a:cubicBezTo>
                  <a:cubicBezTo>
                    <a:pt x="4631" y="2985"/>
                    <a:pt x="4127" y="2827"/>
                    <a:pt x="3655" y="2827"/>
                  </a:cubicBezTo>
                  <a:cubicBezTo>
                    <a:pt x="2709" y="2859"/>
                    <a:pt x="1953" y="3741"/>
                    <a:pt x="1953" y="4717"/>
                  </a:cubicBezTo>
                  <a:lnTo>
                    <a:pt x="1953" y="5316"/>
                  </a:lnTo>
                  <a:cubicBezTo>
                    <a:pt x="1953" y="5946"/>
                    <a:pt x="2205" y="6576"/>
                    <a:pt x="2583" y="6954"/>
                  </a:cubicBezTo>
                  <a:cubicBezTo>
                    <a:pt x="3056" y="7458"/>
                    <a:pt x="3749" y="7773"/>
                    <a:pt x="4474" y="7773"/>
                  </a:cubicBezTo>
                  <a:cubicBezTo>
                    <a:pt x="5104" y="7773"/>
                    <a:pt x="5702" y="7584"/>
                    <a:pt x="6175" y="7269"/>
                  </a:cubicBezTo>
                  <a:cubicBezTo>
                    <a:pt x="7089" y="6734"/>
                    <a:pt x="7656" y="5726"/>
                    <a:pt x="7656" y="4560"/>
                  </a:cubicBezTo>
                  <a:lnTo>
                    <a:pt x="7656" y="4213"/>
                  </a:lnTo>
                  <a:cubicBezTo>
                    <a:pt x="7656" y="3111"/>
                    <a:pt x="7152" y="1914"/>
                    <a:pt x="6238" y="1126"/>
                  </a:cubicBezTo>
                  <a:cubicBezTo>
                    <a:pt x="5461" y="405"/>
                    <a:pt x="4440" y="1"/>
                    <a:pt x="336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9" name="Google Shape;269;p40"/>
            <p:cNvSpPr/>
            <p:nvPr/>
          </p:nvSpPr>
          <p:spPr>
            <a:xfrm>
              <a:off x="-17825250" y="3710075"/>
              <a:ext cx="54375" cy="76425"/>
            </a:xfrm>
            <a:custGeom>
              <a:avLst/>
              <a:gdLst/>
              <a:ahLst/>
              <a:cxnLst/>
              <a:rect l="l" t="t" r="r" b="b"/>
              <a:pathLst>
                <a:path w="2175" h="3057" extrusionOk="0">
                  <a:moveTo>
                    <a:pt x="1103" y="1"/>
                  </a:moveTo>
                  <a:cubicBezTo>
                    <a:pt x="504" y="1"/>
                    <a:pt x="32" y="474"/>
                    <a:pt x="32" y="1041"/>
                  </a:cubicBezTo>
                  <a:cubicBezTo>
                    <a:pt x="32" y="1356"/>
                    <a:pt x="189" y="1639"/>
                    <a:pt x="410" y="1828"/>
                  </a:cubicBezTo>
                  <a:lnTo>
                    <a:pt x="0" y="2868"/>
                  </a:lnTo>
                  <a:cubicBezTo>
                    <a:pt x="252" y="2899"/>
                    <a:pt x="473" y="2931"/>
                    <a:pt x="662" y="3057"/>
                  </a:cubicBezTo>
                  <a:lnTo>
                    <a:pt x="1071" y="2112"/>
                  </a:lnTo>
                  <a:lnTo>
                    <a:pt x="1103" y="2112"/>
                  </a:lnTo>
                  <a:cubicBezTo>
                    <a:pt x="1702" y="2112"/>
                    <a:pt x="2174" y="1639"/>
                    <a:pt x="2174" y="1041"/>
                  </a:cubicBezTo>
                  <a:cubicBezTo>
                    <a:pt x="2174" y="474"/>
                    <a:pt x="1702" y="1"/>
                    <a:pt x="110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sp>
        <p:nvSpPr>
          <p:cNvPr id="270" name="Google Shape;270;p40"/>
          <p:cNvSpPr txBox="1"/>
          <p:nvPr/>
        </p:nvSpPr>
        <p:spPr>
          <a:xfrm>
            <a:off x="1479497" y="3770829"/>
            <a:ext cx="9795963" cy="1260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defRPr b="0" i="0"/>
            </a:pPr>
            <a:r>
              <a:rPr lang="1036" sz="3333" i="1">
                <a:solidFill>
                  <a:schemeClr val="bg2"/>
                </a:solidFill>
                <a:latin typeface="Space Mono"/>
                <a:ea typeface="Space Mono"/>
                <a:cs typeface="Space Mono"/>
                <a:sym typeface="Space Mono"/>
              </a:rPr>
              <a:t>Une approche des évaluations d’impact des programmes de lutte contre la schistosomiase</a:t>
            </a:r>
            <a:endParaRPr sz="3333" i="1">
              <a:solidFill>
                <a:schemeClr val="bg2"/>
              </a:solidFill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97474" y="5989320"/>
            <a:ext cx="5858012" cy="518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036" sz="2800">
                <a:solidFill>
                  <a:schemeClr val="bg2"/>
                </a:solidFill>
              </a:rPr>
              <a:t>Diapositives de présentation</a:t>
            </a:r>
            <a:endParaRPr lang="en-US" sz="280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1036"/>
              <a:t>Présentation de l’évaluation pratique et de précision 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85851" y="2248547"/>
            <a:ext cx="10422113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2100" dirty="0">
                <a:solidFill>
                  <a:schemeClr val="bg2"/>
                </a:solidFill>
              </a:rPr>
              <a:t>La première étape de la réalisation des des évaluations pratiques et de précision consiste à déterminer s’il convient de commencer par des évaluations pratiques (niveau UMO) ou de passer directement à des évaluations de précision (niveau sous-UMO).   </a:t>
            </a:r>
          </a:p>
          <a:p>
            <a:endParaRPr lang="en-US" sz="2100" dirty="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1036" sz="2100" dirty="0">
                <a:solidFill>
                  <a:schemeClr val="bg2"/>
                </a:solidFill>
              </a:rPr>
              <a:t>Dans de nombreux cas, les programmes pour la SCH commenceront par une évaluation pratique dans les unités d’enseignement nécessitant des études d’impact.  </a:t>
            </a:r>
          </a:p>
          <a:p>
            <a:endParaRPr lang="en-US" sz="2100" dirty="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1036" sz="2100" dirty="0">
                <a:solidFill>
                  <a:schemeClr val="bg2"/>
                </a:solidFill>
              </a:rPr>
              <a:t>Toutefois, lorsqu’il y a des raisons de penser que la prévalence de la SCH est très proche du seuil de 10 % </a:t>
            </a:r>
            <a:r>
              <a:rPr lang="1036" sz="2100" i="1" dirty="0">
                <a:solidFill>
                  <a:schemeClr val="bg2"/>
                </a:solidFill>
              </a:rPr>
              <a:t>ou</a:t>
            </a:r>
            <a:r>
              <a:rPr lang="1036" sz="2100" dirty="0">
                <a:solidFill>
                  <a:schemeClr val="bg2"/>
                </a:solidFill>
              </a:rPr>
              <a:t> lorsque le programme prévoit que la SCH variera considérablement entre les sous-UMO (certaines ayant </a:t>
            </a:r>
            <a:r>
              <a:rPr lang="1036" sz="2100" u="sng" dirty="0">
                <a:solidFill>
                  <a:schemeClr val="bg2"/>
                </a:solidFill>
              </a:rPr>
              <a:t>&gt;</a:t>
            </a:r>
            <a:r>
              <a:rPr lang="1036" sz="2100" dirty="0">
                <a:solidFill>
                  <a:schemeClr val="bg2"/>
                </a:solidFill>
              </a:rPr>
              <a:t>10 % de SCH et d’autres &lt;10 % de SCH), il convient alors de procéder directement à des évaluations de précision au sein de chaque sous-UMO de l’UMO.  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187220153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1036"/>
              <a:t>Présentation de la méthode d’échantillonnage :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36955" y="2072001"/>
            <a:ext cx="7869493" cy="192216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defRPr b="0" i="0"/>
            </a:pPr>
            <a:r>
              <a:rPr lang="1036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Évaluation pratique : </a:t>
            </a: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1036" sz="2400" dirty="0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15 sites </a:t>
            </a:r>
            <a:r>
              <a:rPr lang="1036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(</a:t>
            </a:r>
            <a:r>
              <a:rPr lang="1036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peuvent</a:t>
            </a:r>
            <a:r>
              <a:rPr lang="1036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</a:t>
            </a:r>
            <a:r>
              <a:rPr lang="1036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être</a:t>
            </a:r>
            <a:r>
              <a:rPr lang="1036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des écoles </a:t>
            </a:r>
            <a:r>
              <a:rPr lang="1036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ou</a:t>
            </a:r>
            <a:r>
              <a:rPr lang="1036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des </a:t>
            </a:r>
            <a:r>
              <a:rPr lang="1036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communautés</a:t>
            </a:r>
            <a:r>
              <a:rPr lang="1036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) </a:t>
            </a: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1036" sz="2400" dirty="0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20 enfants </a:t>
            </a:r>
            <a:r>
              <a:rPr lang="1036" sz="2400" dirty="0" err="1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d’âge</a:t>
            </a:r>
            <a:r>
              <a:rPr lang="1036" sz="2400" dirty="0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 </a:t>
            </a:r>
            <a:r>
              <a:rPr lang="1036" sz="2400" dirty="0" err="1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scolaire</a:t>
            </a:r>
            <a:r>
              <a:rPr lang="1036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(de 10 à 14 </a:t>
            </a:r>
            <a:r>
              <a:rPr lang="1036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ans</a:t>
            </a:r>
            <a:r>
              <a:rPr lang="1036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) par site</a:t>
            </a: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1036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= taille </a:t>
            </a:r>
            <a:r>
              <a:rPr lang="1036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totale</a:t>
            </a:r>
            <a:r>
              <a:rPr lang="1036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de </a:t>
            </a:r>
            <a:r>
              <a:rPr lang="1036" sz="2400" dirty="0" err="1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l’échantillon</a:t>
            </a:r>
            <a:r>
              <a:rPr lang="1036" sz="2400" dirty="0">
                <a:solidFill>
                  <a:schemeClr val="bg2"/>
                </a:solidFill>
                <a:latin typeface="Calibri"/>
                <a:ea typeface="Yu Mincho"/>
                <a:cs typeface="Arial"/>
              </a:rPr>
              <a:t> de </a:t>
            </a:r>
            <a:r>
              <a:rPr lang="1036" sz="2400" dirty="0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300 enfants </a:t>
            </a:r>
            <a:r>
              <a:rPr lang="1036" sz="2400" dirty="0" err="1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d’âge</a:t>
            </a:r>
            <a:r>
              <a:rPr lang="1036" sz="2400" dirty="0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 </a:t>
            </a:r>
            <a:r>
              <a:rPr lang="1036" sz="2400" dirty="0" err="1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scolaire</a:t>
            </a:r>
            <a:r>
              <a:rPr lang="1036" sz="2400" dirty="0">
                <a:solidFill>
                  <a:schemeClr val="accent5"/>
                </a:solidFill>
                <a:latin typeface="Calibri"/>
                <a:ea typeface="Yu Mincho"/>
                <a:cs typeface="Arial"/>
              </a:rPr>
              <a:t> par UMO</a:t>
            </a:r>
            <a:endParaRPr lang="en-US" sz="2400" dirty="0">
              <a:solidFill>
                <a:schemeClr val="accent5"/>
              </a:solidFill>
              <a:latin typeface="Calibri"/>
              <a:cs typeface="Arial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9960746" y="2379216"/>
            <a:ext cx="1837677" cy="1404525"/>
          </a:xfrm>
          <a:custGeom>
            <a:avLst/>
            <a:gdLst>
              <a:gd name="connsiteX0" fmla="*/ 0 w 1837677"/>
              <a:gd name="connsiteY0" fmla="*/ 221942 h 1404525"/>
              <a:gd name="connsiteX1" fmla="*/ 0 w 1837677"/>
              <a:gd name="connsiteY1" fmla="*/ 221942 h 1404525"/>
              <a:gd name="connsiteX2" fmla="*/ 8877 w 1837677"/>
              <a:gd name="connsiteY2" fmla="*/ 301841 h 1404525"/>
              <a:gd name="connsiteX3" fmla="*/ 35510 w 1837677"/>
              <a:gd name="connsiteY3" fmla="*/ 381740 h 1404525"/>
              <a:gd name="connsiteX4" fmla="*/ 53266 w 1837677"/>
              <a:gd name="connsiteY4" fmla="*/ 443884 h 1404525"/>
              <a:gd name="connsiteX5" fmla="*/ 62143 w 1837677"/>
              <a:gd name="connsiteY5" fmla="*/ 479394 h 1404525"/>
              <a:gd name="connsiteX6" fmla="*/ 79899 w 1837677"/>
              <a:gd name="connsiteY6" fmla="*/ 807868 h 1404525"/>
              <a:gd name="connsiteX7" fmla="*/ 88776 w 1837677"/>
              <a:gd name="connsiteY7" fmla="*/ 861134 h 1404525"/>
              <a:gd name="connsiteX8" fmla="*/ 88776 w 1837677"/>
              <a:gd name="connsiteY8" fmla="*/ 1162975 h 1404525"/>
              <a:gd name="connsiteX9" fmla="*/ 71021 w 1837677"/>
              <a:gd name="connsiteY9" fmla="*/ 1269507 h 1404525"/>
              <a:gd name="connsiteX10" fmla="*/ 79899 w 1837677"/>
              <a:gd name="connsiteY10" fmla="*/ 1402672 h 1404525"/>
              <a:gd name="connsiteX11" fmla="*/ 88776 w 1837677"/>
              <a:gd name="connsiteY11" fmla="*/ 1376039 h 1404525"/>
              <a:gd name="connsiteX12" fmla="*/ 106532 w 1837677"/>
              <a:gd name="connsiteY12" fmla="*/ 1358284 h 1404525"/>
              <a:gd name="connsiteX13" fmla="*/ 159798 w 1837677"/>
              <a:gd name="connsiteY13" fmla="*/ 1331651 h 1404525"/>
              <a:gd name="connsiteX14" fmla="*/ 186431 w 1837677"/>
              <a:gd name="connsiteY14" fmla="*/ 1313895 h 1404525"/>
              <a:gd name="connsiteX15" fmla="*/ 213064 w 1837677"/>
              <a:gd name="connsiteY15" fmla="*/ 1305018 h 1404525"/>
              <a:gd name="connsiteX16" fmla="*/ 257452 w 1837677"/>
              <a:gd name="connsiteY16" fmla="*/ 1278385 h 1404525"/>
              <a:gd name="connsiteX17" fmla="*/ 328473 w 1837677"/>
              <a:gd name="connsiteY17" fmla="*/ 1251752 h 1404525"/>
              <a:gd name="connsiteX18" fmla="*/ 381739 w 1837677"/>
              <a:gd name="connsiteY18" fmla="*/ 1233996 h 1404525"/>
              <a:gd name="connsiteX19" fmla="*/ 435005 w 1837677"/>
              <a:gd name="connsiteY19" fmla="*/ 1216241 h 1404525"/>
              <a:gd name="connsiteX20" fmla="*/ 461638 w 1837677"/>
              <a:gd name="connsiteY20" fmla="*/ 1207363 h 1404525"/>
              <a:gd name="connsiteX21" fmla="*/ 523782 w 1837677"/>
              <a:gd name="connsiteY21" fmla="*/ 1189608 h 1404525"/>
              <a:gd name="connsiteX22" fmla="*/ 559293 w 1837677"/>
              <a:gd name="connsiteY22" fmla="*/ 1180730 h 1404525"/>
              <a:gd name="connsiteX23" fmla="*/ 585926 w 1837677"/>
              <a:gd name="connsiteY23" fmla="*/ 1171853 h 1404525"/>
              <a:gd name="connsiteX24" fmla="*/ 683580 w 1837677"/>
              <a:gd name="connsiteY24" fmla="*/ 1145220 h 1404525"/>
              <a:gd name="connsiteX25" fmla="*/ 710213 w 1837677"/>
              <a:gd name="connsiteY25" fmla="*/ 1127464 h 1404525"/>
              <a:gd name="connsiteX26" fmla="*/ 754601 w 1837677"/>
              <a:gd name="connsiteY26" fmla="*/ 1118587 h 1404525"/>
              <a:gd name="connsiteX27" fmla="*/ 807867 w 1837677"/>
              <a:gd name="connsiteY27" fmla="*/ 1100831 h 1404525"/>
              <a:gd name="connsiteX28" fmla="*/ 834501 w 1837677"/>
              <a:gd name="connsiteY28" fmla="*/ 1091954 h 1404525"/>
              <a:gd name="connsiteX29" fmla="*/ 861134 w 1837677"/>
              <a:gd name="connsiteY29" fmla="*/ 1083076 h 1404525"/>
              <a:gd name="connsiteX30" fmla="*/ 932155 w 1837677"/>
              <a:gd name="connsiteY30" fmla="*/ 1065321 h 1404525"/>
              <a:gd name="connsiteX31" fmla="*/ 958788 w 1837677"/>
              <a:gd name="connsiteY31" fmla="*/ 1056443 h 1404525"/>
              <a:gd name="connsiteX32" fmla="*/ 1012054 w 1837677"/>
              <a:gd name="connsiteY32" fmla="*/ 1047565 h 1404525"/>
              <a:gd name="connsiteX33" fmla="*/ 1109708 w 1837677"/>
              <a:gd name="connsiteY33" fmla="*/ 1020932 h 1404525"/>
              <a:gd name="connsiteX34" fmla="*/ 1136341 w 1837677"/>
              <a:gd name="connsiteY34" fmla="*/ 1012054 h 1404525"/>
              <a:gd name="connsiteX35" fmla="*/ 1171852 w 1837677"/>
              <a:gd name="connsiteY35" fmla="*/ 941033 h 1404525"/>
              <a:gd name="connsiteX36" fmla="*/ 1189607 w 1837677"/>
              <a:gd name="connsiteY36" fmla="*/ 887767 h 1404525"/>
              <a:gd name="connsiteX37" fmla="*/ 1207363 w 1837677"/>
              <a:gd name="connsiteY37" fmla="*/ 816746 h 1404525"/>
              <a:gd name="connsiteX38" fmla="*/ 1225118 w 1837677"/>
              <a:gd name="connsiteY38" fmla="*/ 701336 h 1404525"/>
              <a:gd name="connsiteX39" fmla="*/ 1233996 w 1837677"/>
              <a:gd name="connsiteY39" fmla="*/ 665825 h 1404525"/>
              <a:gd name="connsiteX40" fmla="*/ 1260629 w 1837677"/>
              <a:gd name="connsiteY40" fmla="*/ 639192 h 1404525"/>
              <a:gd name="connsiteX41" fmla="*/ 1305017 w 1837677"/>
              <a:gd name="connsiteY41" fmla="*/ 594804 h 1404525"/>
              <a:gd name="connsiteX42" fmla="*/ 1349405 w 1837677"/>
              <a:gd name="connsiteY42" fmla="*/ 559293 h 1404525"/>
              <a:gd name="connsiteX43" fmla="*/ 1367161 w 1837677"/>
              <a:gd name="connsiteY43" fmla="*/ 541538 h 1404525"/>
              <a:gd name="connsiteX44" fmla="*/ 1402671 w 1837677"/>
              <a:gd name="connsiteY44" fmla="*/ 532660 h 1404525"/>
              <a:gd name="connsiteX45" fmla="*/ 1455937 w 1837677"/>
              <a:gd name="connsiteY45" fmla="*/ 514905 h 1404525"/>
              <a:gd name="connsiteX46" fmla="*/ 1482570 w 1837677"/>
              <a:gd name="connsiteY46" fmla="*/ 506027 h 1404525"/>
              <a:gd name="connsiteX47" fmla="*/ 1535836 w 1837677"/>
              <a:gd name="connsiteY47" fmla="*/ 497150 h 1404525"/>
              <a:gd name="connsiteX48" fmla="*/ 1562469 w 1837677"/>
              <a:gd name="connsiteY48" fmla="*/ 488272 h 1404525"/>
              <a:gd name="connsiteX49" fmla="*/ 1642368 w 1837677"/>
              <a:gd name="connsiteY49" fmla="*/ 470517 h 1404525"/>
              <a:gd name="connsiteX50" fmla="*/ 1695634 w 1837677"/>
              <a:gd name="connsiteY50" fmla="*/ 452761 h 1404525"/>
              <a:gd name="connsiteX51" fmla="*/ 1748901 w 1837677"/>
              <a:gd name="connsiteY51" fmla="*/ 426128 h 1404525"/>
              <a:gd name="connsiteX52" fmla="*/ 1766656 w 1837677"/>
              <a:gd name="connsiteY52" fmla="*/ 399495 h 1404525"/>
              <a:gd name="connsiteX53" fmla="*/ 1793289 w 1837677"/>
              <a:gd name="connsiteY53" fmla="*/ 381740 h 1404525"/>
              <a:gd name="connsiteX54" fmla="*/ 1802167 w 1837677"/>
              <a:gd name="connsiteY54" fmla="*/ 355107 h 1404525"/>
              <a:gd name="connsiteX55" fmla="*/ 1819922 w 1837677"/>
              <a:gd name="connsiteY55" fmla="*/ 328474 h 1404525"/>
              <a:gd name="connsiteX56" fmla="*/ 1828800 w 1837677"/>
              <a:gd name="connsiteY56" fmla="*/ 292963 h 1404525"/>
              <a:gd name="connsiteX57" fmla="*/ 1837677 w 1837677"/>
              <a:gd name="connsiteY57" fmla="*/ 266330 h 1404525"/>
              <a:gd name="connsiteX58" fmla="*/ 1828800 w 1837677"/>
              <a:gd name="connsiteY58" fmla="*/ 35511 h 1404525"/>
              <a:gd name="connsiteX59" fmla="*/ 1819922 w 1837677"/>
              <a:gd name="connsiteY59" fmla="*/ 8878 h 1404525"/>
              <a:gd name="connsiteX60" fmla="*/ 1784411 w 1837677"/>
              <a:gd name="connsiteY60" fmla="*/ 0 h 1404525"/>
              <a:gd name="connsiteX61" fmla="*/ 1118586 w 1837677"/>
              <a:gd name="connsiteY61" fmla="*/ 8878 h 1404525"/>
              <a:gd name="connsiteX62" fmla="*/ 1038687 w 1837677"/>
              <a:gd name="connsiteY62" fmla="*/ 26633 h 1404525"/>
              <a:gd name="connsiteX63" fmla="*/ 932155 w 1837677"/>
              <a:gd name="connsiteY63" fmla="*/ 35511 h 1404525"/>
              <a:gd name="connsiteX64" fmla="*/ 905522 w 1837677"/>
              <a:gd name="connsiteY64" fmla="*/ 44388 h 1404525"/>
              <a:gd name="connsiteX65" fmla="*/ 781234 w 1837677"/>
              <a:gd name="connsiteY65" fmla="*/ 62144 h 1404525"/>
              <a:gd name="connsiteX66" fmla="*/ 754601 w 1837677"/>
              <a:gd name="connsiteY66" fmla="*/ 79899 h 1404525"/>
              <a:gd name="connsiteX67" fmla="*/ 701335 w 1837677"/>
              <a:gd name="connsiteY67" fmla="*/ 88777 h 1404525"/>
              <a:gd name="connsiteX68" fmla="*/ 674702 w 1837677"/>
              <a:gd name="connsiteY68" fmla="*/ 97654 h 1404525"/>
              <a:gd name="connsiteX69" fmla="*/ 639192 w 1837677"/>
              <a:gd name="connsiteY69" fmla="*/ 106532 h 1404525"/>
              <a:gd name="connsiteX70" fmla="*/ 585926 w 1837677"/>
              <a:gd name="connsiteY70" fmla="*/ 124288 h 1404525"/>
              <a:gd name="connsiteX71" fmla="*/ 399495 w 1837677"/>
              <a:gd name="connsiteY71" fmla="*/ 150921 h 1404525"/>
              <a:gd name="connsiteX72" fmla="*/ 328473 w 1837677"/>
              <a:gd name="connsiteY72" fmla="*/ 159798 h 1404525"/>
              <a:gd name="connsiteX73" fmla="*/ 159798 w 1837677"/>
              <a:gd name="connsiteY73" fmla="*/ 177554 h 1404525"/>
              <a:gd name="connsiteX74" fmla="*/ 79899 w 1837677"/>
              <a:gd name="connsiteY74" fmla="*/ 204187 h 1404525"/>
              <a:gd name="connsiteX75" fmla="*/ 53266 w 1837677"/>
              <a:gd name="connsiteY75" fmla="*/ 213064 h 1404525"/>
              <a:gd name="connsiteX76" fmla="*/ 26633 w 1837677"/>
              <a:gd name="connsiteY76" fmla="*/ 221942 h 1404525"/>
              <a:gd name="connsiteX77" fmla="*/ 0 w 1837677"/>
              <a:gd name="connsiteY77" fmla="*/ 221942 h 140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837677" h="1404525">
                <a:moveTo>
                  <a:pt x="0" y="221942"/>
                </a:moveTo>
                <a:lnTo>
                  <a:pt x="0" y="221942"/>
                </a:lnTo>
                <a:cubicBezTo>
                  <a:pt x="2959" y="248575"/>
                  <a:pt x="3622" y="275565"/>
                  <a:pt x="8877" y="301841"/>
                </a:cubicBezTo>
                <a:cubicBezTo>
                  <a:pt x="17741" y="346162"/>
                  <a:pt x="26640" y="346263"/>
                  <a:pt x="35510" y="381740"/>
                </a:cubicBezTo>
                <a:cubicBezTo>
                  <a:pt x="63274" y="492791"/>
                  <a:pt x="27786" y="354702"/>
                  <a:pt x="53266" y="443884"/>
                </a:cubicBezTo>
                <a:cubicBezTo>
                  <a:pt x="56618" y="455615"/>
                  <a:pt x="59184" y="467557"/>
                  <a:pt x="62143" y="479394"/>
                </a:cubicBezTo>
                <a:cubicBezTo>
                  <a:pt x="65467" y="552530"/>
                  <a:pt x="71856" y="723412"/>
                  <a:pt x="79899" y="807868"/>
                </a:cubicBezTo>
                <a:cubicBezTo>
                  <a:pt x="81606" y="825787"/>
                  <a:pt x="85817" y="843379"/>
                  <a:pt x="88776" y="861134"/>
                </a:cubicBezTo>
                <a:cubicBezTo>
                  <a:pt x="101002" y="1020070"/>
                  <a:pt x="101785" y="967842"/>
                  <a:pt x="88776" y="1162975"/>
                </a:cubicBezTo>
                <a:cubicBezTo>
                  <a:pt x="83820" y="1237311"/>
                  <a:pt x="86643" y="1222643"/>
                  <a:pt x="71021" y="1269507"/>
                </a:cubicBezTo>
                <a:cubicBezTo>
                  <a:pt x="73980" y="1313895"/>
                  <a:pt x="72586" y="1358790"/>
                  <a:pt x="79899" y="1402672"/>
                </a:cubicBezTo>
                <a:cubicBezTo>
                  <a:pt x="81437" y="1411902"/>
                  <a:pt x="83961" y="1384063"/>
                  <a:pt x="88776" y="1376039"/>
                </a:cubicBezTo>
                <a:cubicBezTo>
                  <a:pt x="93082" y="1368862"/>
                  <a:pt x="99996" y="1363513"/>
                  <a:pt x="106532" y="1358284"/>
                </a:cubicBezTo>
                <a:cubicBezTo>
                  <a:pt x="131120" y="1338614"/>
                  <a:pt x="131665" y="1341028"/>
                  <a:pt x="159798" y="1331651"/>
                </a:cubicBezTo>
                <a:cubicBezTo>
                  <a:pt x="168676" y="1325732"/>
                  <a:pt x="176888" y="1318667"/>
                  <a:pt x="186431" y="1313895"/>
                </a:cubicBezTo>
                <a:cubicBezTo>
                  <a:pt x="194801" y="1309710"/>
                  <a:pt x="205040" y="1309833"/>
                  <a:pt x="213064" y="1305018"/>
                </a:cubicBezTo>
                <a:cubicBezTo>
                  <a:pt x="273994" y="1268460"/>
                  <a:pt x="182006" y="1303532"/>
                  <a:pt x="257452" y="1278385"/>
                </a:cubicBezTo>
                <a:cubicBezTo>
                  <a:pt x="291114" y="1244722"/>
                  <a:pt x="260115" y="1268842"/>
                  <a:pt x="328473" y="1251752"/>
                </a:cubicBezTo>
                <a:cubicBezTo>
                  <a:pt x="346630" y="1247213"/>
                  <a:pt x="363984" y="1239914"/>
                  <a:pt x="381739" y="1233996"/>
                </a:cubicBezTo>
                <a:lnTo>
                  <a:pt x="435005" y="1216241"/>
                </a:lnTo>
                <a:cubicBezTo>
                  <a:pt x="443883" y="1213282"/>
                  <a:pt x="452559" y="1209632"/>
                  <a:pt x="461638" y="1207363"/>
                </a:cubicBezTo>
                <a:cubicBezTo>
                  <a:pt x="572599" y="1179625"/>
                  <a:pt x="434669" y="1215070"/>
                  <a:pt x="523782" y="1189608"/>
                </a:cubicBezTo>
                <a:cubicBezTo>
                  <a:pt x="535514" y="1186256"/>
                  <a:pt x="547561" y="1184082"/>
                  <a:pt x="559293" y="1180730"/>
                </a:cubicBezTo>
                <a:cubicBezTo>
                  <a:pt x="568291" y="1178159"/>
                  <a:pt x="576898" y="1174315"/>
                  <a:pt x="585926" y="1171853"/>
                </a:cubicBezTo>
                <a:cubicBezTo>
                  <a:pt x="696063" y="1141816"/>
                  <a:pt x="622278" y="1165652"/>
                  <a:pt x="683580" y="1145220"/>
                </a:cubicBezTo>
                <a:cubicBezTo>
                  <a:pt x="692458" y="1139301"/>
                  <a:pt x="700223" y="1131210"/>
                  <a:pt x="710213" y="1127464"/>
                </a:cubicBezTo>
                <a:cubicBezTo>
                  <a:pt x="724341" y="1122166"/>
                  <a:pt x="740044" y="1122557"/>
                  <a:pt x="754601" y="1118587"/>
                </a:cubicBezTo>
                <a:cubicBezTo>
                  <a:pt x="772657" y="1113663"/>
                  <a:pt x="790112" y="1106749"/>
                  <a:pt x="807867" y="1100831"/>
                </a:cubicBezTo>
                <a:lnTo>
                  <a:pt x="834501" y="1091954"/>
                </a:lnTo>
                <a:cubicBezTo>
                  <a:pt x="843379" y="1088995"/>
                  <a:pt x="852055" y="1085346"/>
                  <a:pt x="861134" y="1083076"/>
                </a:cubicBezTo>
                <a:cubicBezTo>
                  <a:pt x="884808" y="1077158"/>
                  <a:pt x="909005" y="1073038"/>
                  <a:pt x="932155" y="1065321"/>
                </a:cubicBezTo>
                <a:cubicBezTo>
                  <a:pt x="941033" y="1062362"/>
                  <a:pt x="949653" y="1058473"/>
                  <a:pt x="958788" y="1056443"/>
                </a:cubicBezTo>
                <a:cubicBezTo>
                  <a:pt x="976360" y="1052538"/>
                  <a:pt x="994344" y="1050785"/>
                  <a:pt x="1012054" y="1047565"/>
                </a:cubicBezTo>
                <a:cubicBezTo>
                  <a:pt x="1067271" y="1037526"/>
                  <a:pt x="1051459" y="1040349"/>
                  <a:pt x="1109708" y="1020932"/>
                </a:cubicBezTo>
                <a:lnTo>
                  <a:pt x="1136341" y="1012054"/>
                </a:lnTo>
                <a:cubicBezTo>
                  <a:pt x="1167332" y="981065"/>
                  <a:pt x="1151450" y="1002240"/>
                  <a:pt x="1171852" y="941033"/>
                </a:cubicBezTo>
                <a:lnTo>
                  <a:pt x="1189607" y="887767"/>
                </a:lnTo>
                <a:cubicBezTo>
                  <a:pt x="1200320" y="834203"/>
                  <a:pt x="1193713" y="857694"/>
                  <a:pt x="1207363" y="816746"/>
                </a:cubicBezTo>
                <a:cubicBezTo>
                  <a:pt x="1211629" y="786884"/>
                  <a:pt x="1218956" y="732143"/>
                  <a:pt x="1225118" y="701336"/>
                </a:cubicBezTo>
                <a:cubicBezTo>
                  <a:pt x="1227511" y="689372"/>
                  <a:pt x="1227942" y="676419"/>
                  <a:pt x="1233996" y="665825"/>
                </a:cubicBezTo>
                <a:cubicBezTo>
                  <a:pt x="1240225" y="654924"/>
                  <a:pt x="1252592" y="648837"/>
                  <a:pt x="1260629" y="639192"/>
                </a:cubicBezTo>
                <a:cubicBezTo>
                  <a:pt x="1297619" y="594804"/>
                  <a:pt x="1256190" y="627355"/>
                  <a:pt x="1305017" y="594804"/>
                </a:cubicBezTo>
                <a:cubicBezTo>
                  <a:pt x="1340378" y="541761"/>
                  <a:pt x="1301761" y="587879"/>
                  <a:pt x="1349405" y="559293"/>
                </a:cubicBezTo>
                <a:cubicBezTo>
                  <a:pt x="1356582" y="554987"/>
                  <a:pt x="1359675" y="545281"/>
                  <a:pt x="1367161" y="541538"/>
                </a:cubicBezTo>
                <a:cubicBezTo>
                  <a:pt x="1378074" y="536082"/>
                  <a:pt x="1390985" y="536166"/>
                  <a:pt x="1402671" y="532660"/>
                </a:cubicBezTo>
                <a:cubicBezTo>
                  <a:pt x="1420597" y="527282"/>
                  <a:pt x="1438182" y="520823"/>
                  <a:pt x="1455937" y="514905"/>
                </a:cubicBezTo>
                <a:cubicBezTo>
                  <a:pt x="1464815" y="511946"/>
                  <a:pt x="1473339" y="507565"/>
                  <a:pt x="1482570" y="506027"/>
                </a:cubicBezTo>
                <a:lnTo>
                  <a:pt x="1535836" y="497150"/>
                </a:lnTo>
                <a:cubicBezTo>
                  <a:pt x="1544714" y="494191"/>
                  <a:pt x="1553391" y="490542"/>
                  <a:pt x="1562469" y="488272"/>
                </a:cubicBezTo>
                <a:cubicBezTo>
                  <a:pt x="1613136" y="475605"/>
                  <a:pt x="1596817" y="484182"/>
                  <a:pt x="1642368" y="470517"/>
                </a:cubicBezTo>
                <a:cubicBezTo>
                  <a:pt x="1660295" y="465139"/>
                  <a:pt x="1680061" y="463143"/>
                  <a:pt x="1695634" y="452761"/>
                </a:cubicBezTo>
                <a:cubicBezTo>
                  <a:pt x="1730054" y="429815"/>
                  <a:pt x="1712145" y="438380"/>
                  <a:pt x="1748901" y="426128"/>
                </a:cubicBezTo>
                <a:cubicBezTo>
                  <a:pt x="1754819" y="417250"/>
                  <a:pt x="1759111" y="407040"/>
                  <a:pt x="1766656" y="399495"/>
                </a:cubicBezTo>
                <a:cubicBezTo>
                  <a:pt x="1774201" y="391950"/>
                  <a:pt x="1786624" y="390071"/>
                  <a:pt x="1793289" y="381740"/>
                </a:cubicBezTo>
                <a:cubicBezTo>
                  <a:pt x="1799135" y="374433"/>
                  <a:pt x="1797982" y="363477"/>
                  <a:pt x="1802167" y="355107"/>
                </a:cubicBezTo>
                <a:cubicBezTo>
                  <a:pt x="1806939" y="345564"/>
                  <a:pt x="1814004" y="337352"/>
                  <a:pt x="1819922" y="328474"/>
                </a:cubicBezTo>
                <a:cubicBezTo>
                  <a:pt x="1822881" y="316637"/>
                  <a:pt x="1825448" y="304695"/>
                  <a:pt x="1828800" y="292963"/>
                </a:cubicBezTo>
                <a:cubicBezTo>
                  <a:pt x="1831371" y="283965"/>
                  <a:pt x="1837677" y="275688"/>
                  <a:pt x="1837677" y="266330"/>
                </a:cubicBezTo>
                <a:cubicBezTo>
                  <a:pt x="1837677" y="189333"/>
                  <a:pt x="1834097" y="112325"/>
                  <a:pt x="1828800" y="35511"/>
                </a:cubicBezTo>
                <a:cubicBezTo>
                  <a:pt x="1828156" y="26175"/>
                  <a:pt x="1827229" y="14724"/>
                  <a:pt x="1819922" y="8878"/>
                </a:cubicBezTo>
                <a:cubicBezTo>
                  <a:pt x="1810394" y="1256"/>
                  <a:pt x="1796248" y="2959"/>
                  <a:pt x="1784411" y="0"/>
                </a:cubicBezTo>
                <a:lnTo>
                  <a:pt x="1118586" y="8878"/>
                </a:lnTo>
                <a:cubicBezTo>
                  <a:pt x="982975" y="12226"/>
                  <a:pt x="1120407" y="15737"/>
                  <a:pt x="1038687" y="26633"/>
                </a:cubicBezTo>
                <a:cubicBezTo>
                  <a:pt x="1003366" y="31343"/>
                  <a:pt x="967666" y="32552"/>
                  <a:pt x="932155" y="35511"/>
                </a:cubicBezTo>
                <a:cubicBezTo>
                  <a:pt x="923277" y="38470"/>
                  <a:pt x="914737" y="42762"/>
                  <a:pt x="905522" y="44388"/>
                </a:cubicBezTo>
                <a:cubicBezTo>
                  <a:pt x="864309" y="51661"/>
                  <a:pt x="781234" y="62144"/>
                  <a:pt x="781234" y="62144"/>
                </a:cubicBezTo>
                <a:cubicBezTo>
                  <a:pt x="772356" y="68062"/>
                  <a:pt x="764723" y="76525"/>
                  <a:pt x="754601" y="79899"/>
                </a:cubicBezTo>
                <a:cubicBezTo>
                  <a:pt x="737524" y="85591"/>
                  <a:pt x="718907" y="84872"/>
                  <a:pt x="701335" y="88777"/>
                </a:cubicBezTo>
                <a:cubicBezTo>
                  <a:pt x="692200" y="90807"/>
                  <a:pt x="683700" y="95083"/>
                  <a:pt x="674702" y="97654"/>
                </a:cubicBezTo>
                <a:cubicBezTo>
                  <a:pt x="662970" y="101006"/>
                  <a:pt x="650878" y="103026"/>
                  <a:pt x="639192" y="106532"/>
                </a:cubicBezTo>
                <a:cubicBezTo>
                  <a:pt x="621266" y="111910"/>
                  <a:pt x="604278" y="120618"/>
                  <a:pt x="585926" y="124288"/>
                </a:cubicBezTo>
                <a:cubicBezTo>
                  <a:pt x="494751" y="142521"/>
                  <a:pt x="556499" y="131296"/>
                  <a:pt x="399495" y="150921"/>
                </a:cubicBezTo>
                <a:cubicBezTo>
                  <a:pt x="375821" y="153880"/>
                  <a:pt x="352249" y="157817"/>
                  <a:pt x="328473" y="159798"/>
                </a:cubicBezTo>
                <a:cubicBezTo>
                  <a:pt x="201089" y="170414"/>
                  <a:pt x="257217" y="163636"/>
                  <a:pt x="159798" y="177554"/>
                </a:cubicBezTo>
                <a:lnTo>
                  <a:pt x="79899" y="204187"/>
                </a:lnTo>
                <a:lnTo>
                  <a:pt x="53266" y="213064"/>
                </a:lnTo>
                <a:cubicBezTo>
                  <a:pt x="44388" y="216023"/>
                  <a:pt x="35991" y="221942"/>
                  <a:pt x="26633" y="221942"/>
                </a:cubicBezTo>
                <a:lnTo>
                  <a:pt x="0" y="221942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253709" y="2616676"/>
            <a:ext cx="746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200" dirty="0"/>
              <a:t>Unité de mise en œuvre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1309456" y="4603617"/>
            <a:ext cx="7869493" cy="1922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b="0" i="0"/>
            </a:pPr>
            <a:r>
              <a:rPr lang="1036" sz="240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Évaluation de précision : </a:t>
            </a: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1036" sz="2400">
                <a:solidFill>
                  <a:schemeClr val="accent5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4 sites </a:t>
            </a:r>
            <a:r>
              <a:rPr lang="1036" sz="240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(peuvent être des écoles ou des communautés) </a:t>
            </a: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1036" sz="2400">
                <a:solidFill>
                  <a:schemeClr val="accent5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20 enfants d’âge scolaire</a:t>
            </a:r>
            <a:r>
              <a:rPr lang="1036" sz="240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par site (de 10 à 14 ans)</a:t>
            </a:r>
          </a:p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1036" sz="240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Taille totale de l’échantillon = </a:t>
            </a:r>
            <a:r>
              <a:rPr lang="1036" sz="2400">
                <a:solidFill>
                  <a:schemeClr val="accent5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80 enfants d’âge scolaire par sous-UMO x </a:t>
            </a:r>
            <a:r>
              <a:rPr lang="1036" sz="2400" u="sng">
                <a:solidFill>
                  <a:schemeClr val="accent5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nombre de sous-UMO</a:t>
            </a:r>
            <a:endParaRPr lang="en-US" sz="2400" u="sng">
              <a:solidFill>
                <a:schemeClr val="accent5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9960745" y="4704248"/>
            <a:ext cx="1837677" cy="1404525"/>
          </a:xfrm>
          <a:custGeom>
            <a:avLst/>
            <a:gdLst>
              <a:gd name="connsiteX0" fmla="*/ 0 w 1837677"/>
              <a:gd name="connsiteY0" fmla="*/ 221942 h 1404525"/>
              <a:gd name="connsiteX1" fmla="*/ 0 w 1837677"/>
              <a:gd name="connsiteY1" fmla="*/ 221942 h 1404525"/>
              <a:gd name="connsiteX2" fmla="*/ 8877 w 1837677"/>
              <a:gd name="connsiteY2" fmla="*/ 301841 h 1404525"/>
              <a:gd name="connsiteX3" fmla="*/ 35510 w 1837677"/>
              <a:gd name="connsiteY3" fmla="*/ 381740 h 1404525"/>
              <a:gd name="connsiteX4" fmla="*/ 53266 w 1837677"/>
              <a:gd name="connsiteY4" fmla="*/ 443884 h 1404525"/>
              <a:gd name="connsiteX5" fmla="*/ 62143 w 1837677"/>
              <a:gd name="connsiteY5" fmla="*/ 479394 h 1404525"/>
              <a:gd name="connsiteX6" fmla="*/ 79899 w 1837677"/>
              <a:gd name="connsiteY6" fmla="*/ 807868 h 1404525"/>
              <a:gd name="connsiteX7" fmla="*/ 88776 w 1837677"/>
              <a:gd name="connsiteY7" fmla="*/ 861134 h 1404525"/>
              <a:gd name="connsiteX8" fmla="*/ 88776 w 1837677"/>
              <a:gd name="connsiteY8" fmla="*/ 1162975 h 1404525"/>
              <a:gd name="connsiteX9" fmla="*/ 71021 w 1837677"/>
              <a:gd name="connsiteY9" fmla="*/ 1269507 h 1404525"/>
              <a:gd name="connsiteX10" fmla="*/ 79899 w 1837677"/>
              <a:gd name="connsiteY10" fmla="*/ 1402672 h 1404525"/>
              <a:gd name="connsiteX11" fmla="*/ 88776 w 1837677"/>
              <a:gd name="connsiteY11" fmla="*/ 1376039 h 1404525"/>
              <a:gd name="connsiteX12" fmla="*/ 106532 w 1837677"/>
              <a:gd name="connsiteY12" fmla="*/ 1358284 h 1404525"/>
              <a:gd name="connsiteX13" fmla="*/ 159798 w 1837677"/>
              <a:gd name="connsiteY13" fmla="*/ 1331651 h 1404525"/>
              <a:gd name="connsiteX14" fmla="*/ 186431 w 1837677"/>
              <a:gd name="connsiteY14" fmla="*/ 1313895 h 1404525"/>
              <a:gd name="connsiteX15" fmla="*/ 213064 w 1837677"/>
              <a:gd name="connsiteY15" fmla="*/ 1305018 h 1404525"/>
              <a:gd name="connsiteX16" fmla="*/ 257452 w 1837677"/>
              <a:gd name="connsiteY16" fmla="*/ 1278385 h 1404525"/>
              <a:gd name="connsiteX17" fmla="*/ 328473 w 1837677"/>
              <a:gd name="connsiteY17" fmla="*/ 1251752 h 1404525"/>
              <a:gd name="connsiteX18" fmla="*/ 381739 w 1837677"/>
              <a:gd name="connsiteY18" fmla="*/ 1233996 h 1404525"/>
              <a:gd name="connsiteX19" fmla="*/ 435005 w 1837677"/>
              <a:gd name="connsiteY19" fmla="*/ 1216241 h 1404525"/>
              <a:gd name="connsiteX20" fmla="*/ 461638 w 1837677"/>
              <a:gd name="connsiteY20" fmla="*/ 1207363 h 1404525"/>
              <a:gd name="connsiteX21" fmla="*/ 523782 w 1837677"/>
              <a:gd name="connsiteY21" fmla="*/ 1189608 h 1404525"/>
              <a:gd name="connsiteX22" fmla="*/ 559293 w 1837677"/>
              <a:gd name="connsiteY22" fmla="*/ 1180730 h 1404525"/>
              <a:gd name="connsiteX23" fmla="*/ 585926 w 1837677"/>
              <a:gd name="connsiteY23" fmla="*/ 1171853 h 1404525"/>
              <a:gd name="connsiteX24" fmla="*/ 683580 w 1837677"/>
              <a:gd name="connsiteY24" fmla="*/ 1145220 h 1404525"/>
              <a:gd name="connsiteX25" fmla="*/ 710213 w 1837677"/>
              <a:gd name="connsiteY25" fmla="*/ 1127464 h 1404525"/>
              <a:gd name="connsiteX26" fmla="*/ 754601 w 1837677"/>
              <a:gd name="connsiteY26" fmla="*/ 1118587 h 1404525"/>
              <a:gd name="connsiteX27" fmla="*/ 807867 w 1837677"/>
              <a:gd name="connsiteY27" fmla="*/ 1100831 h 1404525"/>
              <a:gd name="connsiteX28" fmla="*/ 834501 w 1837677"/>
              <a:gd name="connsiteY28" fmla="*/ 1091954 h 1404525"/>
              <a:gd name="connsiteX29" fmla="*/ 861134 w 1837677"/>
              <a:gd name="connsiteY29" fmla="*/ 1083076 h 1404525"/>
              <a:gd name="connsiteX30" fmla="*/ 932155 w 1837677"/>
              <a:gd name="connsiteY30" fmla="*/ 1065321 h 1404525"/>
              <a:gd name="connsiteX31" fmla="*/ 958788 w 1837677"/>
              <a:gd name="connsiteY31" fmla="*/ 1056443 h 1404525"/>
              <a:gd name="connsiteX32" fmla="*/ 1012054 w 1837677"/>
              <a:gd name="connsiteY32" fmla="*/ 1047565 h 1404525"/>
              <a:gd name="connsiteX33" fmla="*/ 1109708 w 1837677"/>
              <a:gd name="connsiteY33" fmla="*/ 1020932 h 1404525"/>
              <a:gd name="connsiteX34" fmla="*/ 1136341 w 1837677"/>
              <a:gd name="connsiteY34" fmla="*/ 1012054 h 1404525"/>
              <a:gd name="connsiteX35" fmla="*/ 1171852 w 1837677"/>
              <a:gd name="connsiteY35" fmla="*/ 941033 h 1404525"/>
              <a:gd name="connsiteX36" fmla="*/ 1189607 w 1837677"/>
              <a:gd name="connsiteY36" fmla="*/ 887767 h 1404525"/>
              <a:gd name="connsiteX37" fmla="*/ 1207363 w 1837677"/>
              <a:gd name="connsiteY37" fmla="*/ 816746 h 1404525"/>
              <a:gd name="connsiteX38" fmla="*/ 1225118 w 1837677"/>
              <a:gd name="connsiteY38" fmla="*/ 701336 h 1404525"/>
              <a:gd name="connsiteX39" fmla="*/ 1233996 w 1837677"/>
              <a:gd name="connsiteY39" fmla="*/ 665825 h 1404525"/>
              <a:gd name="connsiteX40" fmla="*/ 1260629 w 1837677"/>
              <a:gd name="connsiteY40" fmla="*/ 639192 h 1404525"/>
              <a:gd name="connsiteX41" fmla="*/ 1305017 w 1837677"/>
              <a:gd name="connsiteY41" fmla="*/ 594804 h 1404525"/>
              <a:gd name="connsiteX42" fmla="*/ 1349405 w 1837677"/>
              <a:gd name="connsiteY42" fmla="*/ 559293 h 1404525"/>
              <a:gd name="connsiteX43" fmla="*/ 1367161 w 1837677"/>
              <a:gd name="connsiteY43" fmla="*/ 541538 h 1404525"/>
              <a:gd name="connsiteX44" fmla="*/ 1402671 w 1837677"/>
              <a:gd name="connsiteY44" fmla="*/ 532660 h 1404525"/>
              <a:gd name="connsiteX45" fmla="*/ 1455937 w 1837677"/>
              <a:gd name="connsiteY45" fmla="*/ 514905 h 1404525"/>
              <a:gd name="connsiteX46" fmla="*/ 1482570 w 1837677"/>
              <a:gd name="connsiteY46" fmla="*/ 506027 h 1404525"/>
              <a:gd name="connsiteX47" fmla="*/ 1535836 w 1837677"/>
              <a:gd name="connsiteY47" fmla="*/ 497150 h 1404525"/>
              <a:gd name="connsiteX48" fmla="*/ 1562469 w 1837677"/>
              <a:gd name="connsiteY48" fmla="*/ 488272 h 1404525"/>
              <a:gd name="connsiteX49" fmla="*/ 1642368 w 1837677"/>
              <a:gd name="connsiteY49" fmla="*/ 470517 h 1404525"/>
              <a:gd name="connsiteX50" fmla="*/ 1695634 w 1837677"/>
              <a:gd name="connsiteY50" fmla="*/ 452761 h 1404525"/>
              <a:gd name="connsiteX51" fmla="*/ 1748901 w 1837677"/>
              <a:gd name="connsiteY51" fmla="*/ 426128 h 1404525"/>
              <a:gd name="connsiteX52" fmla="*/ 1766656 w 1837677"/>
              <a:gd name="connsiteY52" fmla="*/ 399495 h 1404525"/>
              <a:gd name="connsiteX53" fmla="*/ 1793289 w 1837677"/>
              <a:gd name="connsiteY53" fmla="*/ 381740 h 1404525"/>
              <a:gd name="connsiteX54" fmla="*/ 1802167 w 1837677"/>
              <a:gd name="connsiteY54" fmla="*/ 355107 h 1404525"/>
              <a:gd name="connsiteX55" fmla="*/ 1819922 w 1837677"/>
              <a:gd name="connsiteY55" fmla="*/ 328474 h 1404525"/>
              <a:gd name="connsiteX56" fmla="*/ 1828800 w 1837677"/>
              <a:gd name="connsiteY56" fmla="*/ 292963 h 1404525"/>
              <a:gd name="connsiteX57" fmla="*/ 1837677 w 1837677"/>
              <a:gd name="connsiteY57" fmla="*/ 266330 h 1404525"/>
              <a:gd name="connsiteX58" fmla="*/ 1828800 w 1837677"/>
              <a:gd name="connsiteY58" fmla="*/ 35511 h 1404525"/>
              <a:gd name="connsiteX59" fmla="*/ 1819922 w 1837677"/>
              <a:gd name="connsiteY59" fmla="*/ 8878 h 1404525"/>
              <a:gd name="connsiteX60" fmla="*/ 1784411 w 1837677"/>
              <a:gd name="connsiteY60" fmla="*/ 0 h 1404525"/>
              <a:gd name="connsiteX61" fmla="*/ 1118586 w 1837677"/>
              <a:gd name="connsiteY61" fmla="*/ 8878 h 1404525"/>
              <a:gd name="connsiteX62" fmla="*/ 1038687 w 1837677"/>
              <a:gd name="connsiteY62" fmla="*/ 26633 h 1404525"/>
              <a:gd name="connsiteX63" fmla="*/ 932155 w 1837677"/>
              <a:gd name="connsiteY63" fmla="*/ 35511 h 1404525"/>
              <a:gd name="connsiteX64" fmla="*/ 905522 w 1837677"/>
              <a:gd name="connsiteY64" fmla="*/ 44388 h 1404525"/>
              <a:gd name="connsiteX65" fmla="*/ 781234 w 1837677"/>
              <a:gd name="connsiteY65" fmla="*/ 62144 h 1404525"/>
              <a:gd name="connsiteX66" fmla="*/ 754601 w 1837677"/>
              <a:gd name="connsiteY66" fmla="*/ 79899 h 1404525"/>
              <a:gd name="connsiteX67" fmla="*/ 701335 w 1837677"/>
              <a:gd name="connsiteY67" fmla="*/ 88777 h 1404525"/>
              <a:gd name="connsiteX68" fmla="*/ 674702 w 1837677"/>
              <a:gd name="connsiteY68" fmla="*/ 97654 h 1404525"/>
              <a:gd name="connsiteX69" fmla="*/ 639192 w 1837677"/>
              <a:gd name="connsiteY69" fmla="*/ 106532 h 1404525"/>
              <a:gd name="connsiteX70" fmla="*/ 585926 w 1837677"/>
              <a:gd name="connsiteY70" fmla="*/ 124288 h 1404525"/>
              <a:gd name="connsiteX71" fmla="*/ 399495 w 1837677"/>
              <a:gd name="connsiteY71" fmla="*/ 150921 h 1404525"/>
              <a:gd name="connsiteX72" fmla="*/ 328473 w 1837677"/>
              <a:gd name="connsiteY72" fmla="*/ 159798 h 1404525"/>
              <a:gd name="connsiteX73" fmla="*/ 159798 w 1837677"/>
              <a:gd name="connsiteY73" fmla="*/ 177554 h 1404525"/>
              <a:gd name="connsiteX74" fmla="*/ 79899 w 1837677"/>
              <a:gd name="connsiteY74" fmla="*/ 204187 h 1404525"/>
              <a:gd name="connsiteX75" fmla="*/ 53266 w 1837677"/>
              <a:gd name="connsiteY75" fmla="*/ 213064 h 1404525"/>
              <a:gd name="connsiteX76" fmla="*/ 26633 w 1837677"/>
              <a:gd name="connsiteY76" fmla="*/ 221942 h 1404525"/>
              <a:gd name="connsiteX77" fmla="*/ 0 w 1837677"/>
              <a:gd name="connsiteY77" fmla="*/ 221942 h 140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837677" h="1404525">
                <a:moveTo>
                  <a:pt x="0" y="221942"/>
                </a:moveTo>
                <a:lnTo>
                  <a:pt x="0" y="221942"/>
                </a:lnTo>
                <a:cubicBezTo>
                  <a:pt x="2959" y="248575"/>
                  <a:pt x="3622" y="275565"/>
                  <a:pt x="8877" y="301841"/>
                </a:cubicBezTo>
                <a:cubicBezTo>
                  <a:pt x="17741" y="346162"/>
                  <a:pt x="26640" y="346263"/>
                  <a:pt x="35510" y="381740"/>
                </a:cubicBezTo>
                <a:cubicBezTo>
                  <a:pt x="63274" y="492791"/>
                  <a:pt x="27786" y="354702"/>
                  <a:pt x="53266" y="443884"/>
                </a:cubicBezTo>
                <a:cubicBezTo>
                  <a:pt x="56618" y="455615"/>
                  <a:pt x="59184" y="467557"/>
                  <a:pt x="62143" y="479394"/>
                </a:cubicBezTo>
                <a:cubicBezTo>
                  <a:pt x="65467" y="552530"/>
                  <a:pt x="71856" y="723412"/>
                  <a:pt x="79899" y="807868"/>
                </a:cubicBezTo>
                <a:cubicBezTo>
                  <a:pt x="81606" y="825787"/>
                  <a:pt x="85817" y="843379"/>
                  <a:pt x="88776" y="861134"/>
                </a:cubicBezTo>
                <a:cubicBezTo>
                  <a:pt x="101002" y="1020070"/>
                  <a:pt x="101785" y="967842"/>
                  <a:pt x="88776" y="1162975"/>
                </a:cubicBezTo>
                <a:cubicBezTo>
                  <a:pt x="83820" y="1237311"/>
                  <a:pt x="86643" y="1222643"/>
                  <a:pt x="71021" y="1269507"/>
                </a:cubicBezTo>
                <a:cubicBezTo>
                  <a:pt x="73980" y="1313895"/>
                  <a:pt x="72586" y="1358790"/>
                  <a:pt x="79899" y="1402672"/>
                </a:cubicBezTo>
                <a:cubicBezTo>
                  <a:pt x="81437" y="1411902"/>
                  <a:pt x="83961" y="1384063"/>
                  <a:pt x="88776" y="1376039"/>
                </a:cubicBezTo>
                <a:cubicBezTo>
                  <a:pt x="93082" y="1368862"/>
                  <a:pt x="99996" y="1363513"/>
                  <a:pt x="106532" y="1358284"/>
                </a:cubicBezTo>
                <a:cubicBezTo>
                  <a:pt x="131120" y="1338614"/>
                  <a:pt x="131665" y="1341028"/>
                  <a:pt x="159798" y="1331651"/>
                </a:cubicBezTo>
                <a:cubicBezTo>
                  <a:pt x="168676" y="1325732"/>
                  <a:pt x="176888" y="1318667"/>
                  <a:pt x="186431" y="1313895"/>
                </a:cubicBezTo>
                <a:cubicBezTo>
                  <a:pt x="194801" y="1309710"/>
                  <a:pt x="205040" y="1309833"/>
                  <a:pt x="213064" y="1305018"/>
                </a:cubicBezTo>
                <a:cubicBezTo>
                  <a:pt x="273994" y="1268460"/>
                  <a:pt x="182006" y="1303532"/>
                  <a:pt x="257452" y="1278385"/>
                </a:cubicBezTo>
                <a:cubicBezTo>
                  <a:pt x="291114" y="1244722"/>
                  <a:pt x="260115" y="1268842"/>
                  <a:pt x="328473" y="1251752"/>
                </a:cubicBezTo>
                <a:cubicBezTo>
                  <a:pt x="346630" y="1247213"/>
                  <a:pt x="363984" y="1239914"/>
                  <a:pt x="381739" y="1233996"/>
                </a:cubicBezTo>
                <a:lnTo>
                  <a:pt x="435005" y="1216241"/>
                </a:lnTo>
                <a:cubicBezTo>
                  <a:pt x="443883" y="1213282"/>
                  <a:pt x="452559" y="1209632"/>
                  <a:pt x="461638" y="1207363"/>
                </a:cubicBezTo>
                <a:cubicBezTo>
                  <a:pt x="572599" y="1179625"/>
                  <a:pt x="434669" y="1215070"/>
                  <a:pt x="523782" y="1189608"/>
                </a:cubicBezTo>
                <a:cubicBezTo>
                  <a:pt x="535514" y="1186256"/>
                  <a:pt x="547561" y="1184082"/>
                  <a:pt x="559293" y="1180730"/>
                </a:cubicBezTo>
                <a:cubicBezTo>
                  <a:pt x="568291" y="1178159"/>
                  <a:pt x="576898" y="1174315"/>
                  <a:pt x="585926" y="1171853"/>
                </a:cubicBezTo>
                <a:cubicBezTo>
                  <a:pt x="696063" y="1141816"/>
                  <a:pt x="622278" y="1165652"/>
                  <a:pt x="683580" y="1145220"/>
                </a:cubicBezTo>
                <a:cubicBezTo>
                  <a:pt x="692458" y="1139301"/>
                  <a:pt x="700223" y="1131210"/>
                  <a:pt x="710213" y="1127464"/>
                </a:cubicBezTo>
                <a:cubicBezTo>
                  <a:pt x="724341" y="1122166"/>
                  <a:pt x="740044" y="1122557"/>
                  <a:pt x="754601" y="1118587"/>
                </a:cubicBezTo>
                <a:cubicBezTo>
                  <a:pt x="772657" y="1113663"/>
                  <a:pt x="790112" y="1106749"/>
                  <a:pt x="807867" y="1100831"/>
                </a:cubicBezTo>
                <a:lnTo>
                  <a:pt x="834501" y="1091954"/>
                </a:lnTo>
                <a:cubicBezTo>
                  <a:pt x="843379" y="1088995"/>
                  <a:pt x="852055" y="1085346"/>
                  <a:pt x="861134" y="1083076"/>
                </a:cubicBezTo>
                <a:cubicBezTo>
                  <a:pt x="884808" y="1077158"/>
                  <a:pt x="909005" y="1073038"/>
                  <a:pt x="932155" y="1065321"/>
                </a:cubicBezTo>
                <a:cubicBezTo>
                  <a:pt x="941033" y="1062362"/>
                  <a:pt x="949653" y="1058473"/>
                  <a:pt x="958788" y="1056443"/>
                </a:cubicBezTo>
                <a:cubicBezTo>
                  <a:pt x="976360" y="1052538"/>
                  <a:pt x="994344" y="1050785"/>
                  <a:pt x="1012054" y="1047565"/>
                </a:cubicBezTo>
                <a:cubicBezTo>
                  <a:pt x="1067271" y="1037526"/>
                  <a:pt x="1051459" y="1040349"/>
                  <a:pt x="1109708" y="1020932"/>
                </a:cubicBezTo>
                <a:lnTo>
                  <a:pt x="1136341" y="1012054"/>
                </a:lnTo>
                <a:cubicBezTo>
                  <a:pt x="1167332" y="981065"/>
                  <a:pt x="1151450" y="1002240"/>
                  <a:pt x="1171852" y="941033"/>
                </a:cubicBezTo>
                <a:lnTo>
                  <a:pt x="1189607" y="887767"/>
                </a:lnTo>
                <a:cubicBezTo>
                  <a:pt x="1200320" y="834203"/>
                  <a:pt x="1193713" y="857694"/>
                  <a:pt x="1207363" y="816746"/>
                </a:cubicBezTo>
                <a:cubicBezTo>
                  <a:pt x="1211629" y="786884"/>
                  <a:pt x="1218956" y="732143"/>
                  <a:pt x="1225118" y="701336"/>
                </a:cubicBezTo>
                <a:cubicBezTo>
                  <a:pt x="1227511" y="689372"/>
                  <a:pt x="1227942" y="676419"/>
                  <a:pt x="1233996" y="665825"/>
                </a:cubicBezTo>
                <a:cubicBezTo>
                  <a:pt x="1240225" y="654924"/>
                  <a:pt x="1252592" y="648837"/>
                  <a:pt x="1260629" y="639192"/>
                </a:cubicBezTo>
                <a:cubicBezTo>
                  <a:pt x="1297619" y="594804"/>
                  <a:pt x="1256190" y="627355"/>
                  <a:pt x="1305017" y="594804"/>
                </a:cubicBezTo>
                <a:cubicBezTo>
                  <a:pt x="1340378" y="541761"/>
                  <a:pt x="1301761" y="587879"/>
                  <a:pt x="1349405" y="559293"/>
                </a:cubicBezTo>
                <a:cubicBezTo>
                  <a:pt x="1356582" y="554987"/>
                  <a:pt x="1359675" y="545281"/>
                  <a:pt x="1367161" y="541538"/>
                </a:cubicBezTo>
                <a:cubicBezTo>
                  <a:pt x="1378074" y="536082"/>
                  <a:pt x="1390985" y="536166"/>
                  <a:pt x="1402671" y="532660"/>
                </a:cubicBezTo>
                <a:cubicBezTo>
                  <a:pt x="1420597" y="527282"/>
                  <a:pt x="1438182" y="520823"/>
                  <a:pt x="1455937" y="514905"/>
                </a:cubicBezTo>
                <a:cubicBezTo>
                  <a:pt x="1464815" y="511946"/>
                  <a:pt x="1473339" y="507565"/>
                  <a:pt x="1482570" y="506027"/>
                </a:cubicBezTo>
                <a:lnTo>
                  <a:pt x="1535836" y="497150"/>
                </a:lnTo>
                <a:cubicBezTo>
                  <a:pt x="1544714" y="494191"/>
                  <a:pt x="1553391" y="490542"/>
                  <a:pt x="1562469" y="488272"/>
                </a:cubicBezTo>
                <a:cubicBezTo>
                  <a:pt x="1613136" y="475605"/>
                  <a:pt x="1596817" y="484182"/>
                  <a:pt x="1642368" y="470517"/>
                </a:cubicBezTo>
                <a:cubicBezTo>
                  <a:pt x="1660295" y="465139"/>
                  <a:pt x="1680061" y="463143"/>
                  <a:pt x="1695634" y="452761"/>
                </a:cubicBezTo>
                <a:cubicBezTo>
                  <a:pt x="1730054" y="429815"/>
                  <a:pt x="1712145" y="438380"/>
                  <a:pt x="1748901" y="426128"/>
                </a:cubicBezTo>
                <a:cubicBezTo>
                  <a:pt x="1754819" y="417250"/>
                  <a:pt x="1759111" y="407040"/>
                  <a:pt x="1766656" y="399495"/>
                </a:cubicBezTo>
                <a:cubicBezTo>
                  <a:pt x="1774201" y="391950"/>
                  <a:pt x="1786624" y="390071"/>
                  <a:pt x="1793289" y="381740"/>
                </a:cubicBezTo>
                <a:cubicBezTo>
                  <a:pt x="1799135" y="374433"/>
                  <a:pt x="1797982" y="363477"/>
                  <a:pt x="1802167" y="355107"/>
                </a:cubicBezTo>
                <a:cubicBezTo>
                  <a:pt x="1806939" y="345564"/>
                  <a:pt x="1814004" y="337352"/>
                  <a:pt x="1819922" y="328474"/>
                </a:cubicBezTo>
                <a:cubicBezTo>
                  <a:pt x="1822881" y="316637"/>
                  <a:pt x="1825448" y="304695"/>
                  <a:pt x="1828800" y="292963"/>
                </a:cubicBezTo>
                <a:cubicBezTo>
                  <a:pt x="1831371" y="283965"/>
                  <a:pt x="1837677" y="275688"/>
                  <a:pt x="1837677" y="266330"/>
                </a:cubicBezTo>
                <a:cubicBezTo>
                  <a:pt x="1837677" y="189333"/>
                  <a:pt x="1834097" y="112325"/>
                  <a:pt x="1828800" y="35511"/>
                </a:cubicBezTo>
                <a:cubicBezTo>
                  <a:pt x="1828156" y="26175"/>
                  <a:pt x="1827229" y="14724"/>
                  <a:pt x="1819922" y="8878"/>
                </a:cubicBezTo>
                <a:cubicBezTo>
                  <a:pt x="1810394" y="1256"/>
                  <a:pt x="1796248" y="2959"/>
                  <a:pt x="1784411" y="0"/>
                </a:cubicBezTo>
                <a:lnTo>
                  <a:pt x="1118586" y="8878"/>
                </a:lnTo>
                <a:cubicBezTo>
                  <a:pt x="982975" y="12226"/>
                  <a:pt x="1120407" y="15737"/>
                  <a:pt x="1038687" y="26633"/>
                </a:cubicBezTo>
                <a:cubicBezTo>
                  <a:pt x="1003366" y="31343"/>
                  <a:pt x="967666" y="32552"/>
                  <a:pt x="932155" y="35511"/>
                </a:cubicBezTo>
                <a:cubicBezTo>
                  <a:pt x="923277" y="38470"/>
                  <a:pt x="914737" y="42762"/>
                  <a:pt x="905522" y="44388"/>
                </a:cubicBezTo>
                <a:cubicBezTo>
                  <a:pt x="864309" y="51661"/>
                  <a:pt x="781234" y="62144"/>
                  <a:pt x="781234" y="62144"/>
                </a:cubicBezTo>
                <a:cubicBezTo>
                  <a:pt x="772356" y="68062"/>
                  <a:pt x="764723" y="76525"/>
                  <a:pt x="754601" y="79899"/>
                </a:cubicBezTo>
                <a:cubicBezTo>
                  <a:pt x="737524" y="85591"/>
                  <a:pt x="718907" y="84872"/>
                  <a:pt x="701335" y="88777"/>
                </a:cubicBezTo>
                <a:cubicBezTo>
                  <a:pt x="692200" y="90807"/>
                  <a:pt x="683700" y="95083"/>
                  <a:pt x="674702" y="97654"/>
                </a:cubicBezTo>
                <a:cubicBezTo>
                  <a:pt x="662970" y="101006"/>
                  <a:pt x="650878" y="103026"/>
                  <a:pt x="639192" y="106532"/>
                </a:cubicBezTo>
                <a:cubicBezTo>
                  <a:pt x="621266" y="111910"/>
                  <a:pt x="604278" y="120618"/>
                  <a:pt x="585926" y="124288"/>
                </a:cubicBezTo>
                <a:cubicBezTo>
                  <a:pt x="494751" y="142521"/>
                  <a:pt x="556499" y="131296"/>
                  <a:pt x="399495" y="150921"/>
                </a:cubicBezTo>
                <a:cubicBezTo>
                  <a:pt x="375821" y="153880"/>
                  <a:pt x="352249" y="157817"/>
                  <a:pt x="328473" y="159798"/>
                </a:cubicBezTo>
                <a:cubicBezTo>
                  <a:pt x="201089" y="170414"/>
                  <a:pt x="257217" y="163636"/>
                  <a:pt x="159798" y="177554"/>
                </a:cubicBezTo>
                <a:lnTo>
                  <a:pt x="79899" y="204187"/>
                </a:lnTo>
                <a:lnTo>
                  <a:pt x="53266" y="213064"/>
                </a:lnTo>
                <a:cubicBezTo>
                  <a:pt x="44388" y="216023"/>
                  <a:pt x="35991" y="221942"/>
                  <a:pt x="26633" y="221942"/>
                </a:cubicBezTo>
                <a:lnTo>
                  <a:pt x="0" y="221942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0049522" y="5459767"/>
            <a:ext cx="408377" cy="461639"/>
          </a:xfrm>
          <a:custGeom>
            <a:avLst/>
            <a:gdLst>
              <a:gd name="connsiteX0" fmla="*/ 0 w 408377"/>
              <a:gd name="connsiteY0" fmla="*/ 0 h 461639"/>
              <a:gd name="connsiteX1" fmla="*/ 53266 w 408377"/>
              <a:gd name="connsiteY1" fmla="*/ 8878 h 461639"/>
              <a:gd name="connsiteX2" fmla="*/ 79899 w 408377"/>
              <a:gd name="connsiteY2" fmla="*/ 17755 h 461639"/>
              <a:gd name="connsiteX3" fmla="*/ 328474 w 408377"/>
              <a:gd name="connsiteY3" fmla="*/ 8878 h 461639"/>
              <a:gd name="connsiteX4" fmla="*/ 372862 w 408377"/>
              <a:gd name="connsiteY4" fmla="*/ 17755 h 461639"/>
              <a:gd name="connsiteX5" fmla="*/ 408373 w 408377"/>
              <a:gd name="connsiteY5" fmla="*/ 62144 h 461639"/>
              <a:gd name="connsiteX6" fmla="*/ 390618 w 408377"/>
              <a:gd name="connsiteY6" fmla="*/ 230819 h 461639"/>
              <a:gd name="connsiteX7" fmla="*/ 372862 w 408377"/>
              <a:gd name="connsiteY7" fmla="*/ 257452 h 461639"/>
              <a:gd name="connsiteX8" fmla="*/ 355107 w 408377"/>
              <a:gd name="connsiteY8" fmla="*/ 275208 h 461639"/>
              <a:gd name="connsiteX9" fmla="*/ 328474 w 408377"/>
              <a:gd name="connsiteY9" fmla="*/ 292963 h 461639"/>
              <a:gd name="connsiteX10" fmla="*/ 310719 w 408377"/>
              <a:gd name="connsiteY10" fmla="*/ 319596 h 461639"/>
              <a:gd name="connsiteX11" fmla="*/ 292963 w 408377"/>
              <a:gd name="connsiteY11" fmla="*/ 337351 h 461639"/>
              <a:gd name="connsiteX12" fmla="*/ 284086 w 408377"/>
              <a:gd name="connsiteY12" fmla="*/ 363984 h 461639"/>
              <a:gd name="connsiteX13" fmla="*/ 292963 w 408377"/>
              <a:gd name="connsiteY13" fmla="*/ 426128 h 461639"/>
              <a:gd name="connsiteX14" fmla="*/ 301841 w 408377"/>
              <a:gd name="connsiteY14" fmla="*/ 461639 h 46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8377" h="461639">
                <a:moveTo>
                  <a:pt x="0" y="0"/>
                </a:moveTo>
                <a:cubicBezTo>
                  <a:pt x="17755" y="2959"/>
                  <a:pt x="35694" y="4973"/>
                  <a:pt x="53266" y="8878"/>
                </a:cubicBezTo>
                <a:cubicBezTo>
                  <a:pt x="62401" y="10908"/>
                  <a:pt x="70541" y="17755"/>
                  <a:pt x="79899" y="17755"/>
                </a:cubicBezTo>
                <a:cubicBezTo>
                  <a:pt x="162810" y="17755"/>
                  <a:pt x="245616" y="11837"/>
                  <a:pt x="328474" y="8878"/>
                </a:cubicBezTo>
                <a:cubicBezTo>
                  <a:pt x="343270" y="11837"/>
                  <a:pt x="358993" y="11811"/>
                  <a:pt x="372862" y="17755"/>
                </a:cubicBezTo>
                <a:cubicBezTo>
                  <a:pt x="384669" y="22815"/>
                  <a:pt x="403175" y="54347"/>
                  <a:pt x="408373" y="62144"/>
                </a:cubicBezTo>
                <a:cubicBezTo>
                  <a:pt x="407560" y="75152"/>
                  <a:pt x="412790" y="186476"/>
                  <a:pt x="390618" y="230819"/>
                </a:cubicBezTo>
                <a:cubicBezTo>
                  <a:pt x="385846" y="240362"/>
                  <a:pt x="379527" y="249120"/>
                  <a:pt x="372862" y="257452"/>
                </a:cubicBezTo>
                <a:cubicBezTo>
                  <a:pt x="367633" y="263988"/>
                  <a:pt x="361643" y="269979"/>
                  <a:pt x="355107" y="275208"/>
                </a:cubicBezTo>
                <a:cubicBezTo>
                  <a:pt x="346776" y="281873"/>
                  <a:pt x="337352" y="287045"/>
                  <a:pt x="328474" y="292963"/>
                </a:cubicBezTo>
                <a:cubicBezTo>
                  <a:pt x="322556" y="301841"/>
                  <a:pt x="317384" y="311265"/>
                  <a:pt x="310719" y="319596"/>
                </a:cubicBezTo>
                <a:cubicBezTo>
                  <a:pt x="305490" y="326132"/>
                  <a:pt x="297269" y="330174"/>
                  <a:pt x="292963" y="337351"/>
                </a:cubicBezTo>
                <a:cubicBezTo>
                  <a:pt x="288148" y="345375"/>
                  <a:pt x="287045" y="355106"/>
                  <a:pt x="284086" y="363984"/>
                </a:cubicBezTo>
                <a:cubicBezTo>
                  <a:pt x="287045" y="384699"/>
                  <a:pt x="288859" y="405609"/>
                  <a:pt x="292963" y="426128"/>
                </a:cubicBezTo>
                <a:cubicBezTo>
                  <a:pt x="302777" y="475198"/>
                  <a:pt x="301841" y="437195"/>
                  <a:pt x="301841" y="461639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0377996" y="5761608"/>
            <a:ext cx="159805" cy="106532"/>
          </a:xfrm>
          <a:custGeom>
            <a:avLst/>
            <a:gdLst>
              <a:gd name="connsiteX0" fmla="*/ 0 w 159805"/>
              <a:gd name="connsiteY0" fmla="*/ 0 h 106532"/>
              <a:gd name="connsiteX1" fmla="*/ 44388 w 159805"/>
              <a:gd name="connsiteY1" fmla="*/ 17755 h 106532"/>
              <a:gd name="connsiteX2" fmla="*/ 142043 w 159805"/>
              <a:gd name="connsiteY2" fmla="*/ 44388 h 106532"/>
              <a:gd name="connsiteX3" fmla="*/ 159798 w 159805"/>
              <a:gd name="connsiteY3" fmla="*/ 106532 h 10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805" h="106532">
                <a:moveTo>
                  <a:pt x="0" y="0"/>
                </a:moveTo>
                <a:cubicBezTo>
                  <a:pt x="14796" y="5918"/>
                  <a:pt x="28860" y="14172"/>
                  <a:pt x="44388" y="17755"/>
                </a:cubicBezTo>
                <a:cubicBezTo>
                  <a:pt x="145799" y="41158"/>
                  <a:pt x="86703" y="7495"/>
                  <a:pt x="142043" y="44388"/>
                </a:cubicBezTo>
                <a:cubicBezTo>
                  <a:pt x="160734" y="100461"/>
                  <a:pt x="159798" y="78938"/>
                  <a:pt x="159798" y="106532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0031767" y="5091588"/>
            <a:ext cx="303103" cy="385934"/>
          </a:xfrm>
          <a:custGeom>
            <a:avLst/>
            <a:gdLst>
              <a:gd name="connsiteX0" fmla="*/ 292963 w 303103"/>
              <a:gd name="connsiteY0" fmla="*/ 385934 h 385934"/>
              <a:gd name="connsiteX1" fmla="*/ 301841 w 303103"/>
              <a:gd name="connsiteY1" fmla="*/ 306035 h 385934"/>
              <a:gd name="connsiteX2" fmla="*/ 292963 w 303103"/>
              <a:gd name="connsiteY2" fmla="*/ 4195 h 385934"/>
              <a:gd name="connsiteX3" fmla="*/ 257452 w 303103"/>
              <a:gd name="connsiteY3" fmla="*/ 13072 h 385934"/>
              <a:gd name="connsiteX4" fmla="*/ 204186 w 303103"/>
              <a:gd name="connsiteY4" fmla="*/ 30828 h 385934"/>
              <a:gd name="connsiteX5" fmla="*/ 168676 w 303103"/>
              <a:gd name="connsiteY5" fmla="*/ 39705 h 385934"/>
              <a:gd name="connsiteX6" fmla="*/ 106532 w 303103"/>
              <a:gd name="connsiteY6" fmla="*/ 57461 h 385934"/>
              <a:gd name="connsiteX7" fmla="*/ 53266 w 303103"/>
              <a:gd name="connsiteY7" fmla="*/ 66338 h 385934"/>
              <a:gd name="connsiteX8" fmla="*/ 0 w 303103"/>
              <a:gd name="connsiteY8" fmla="*/ 75216 h 385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103" h="385934">
                <a:moveTo>
                  <a:pt x="292963" y="385934"/>
                </a:moveTo>
                <a:cubicBezTo>
                  <a:pt x="295922" y="359301"/>
                  <a:pt x="301841" y="332832"/>
                  <a:pt x="301841" y="306035"/>
                </a:cubicBezTo>
                <a:cubicBezTo>
                  <a:pt x="301841" y="205378"/>
                  <a:pt x="308042" y="103716"/>
                  <a:pt x="292963" y="4195"/>
                </a:cubicBezTo>
                <a:cubicBezTo>
                  <a:pt x="291135" y="-7869"/>
                  <a:pt x="269139" y="9566"/>
                  <a:pt x="257452" y="13072"/>
                </a:cubicBezTo>
                <a:cubicBezTo>
                  <a:pt x="239525" y="18450"/>
                  <a:pt x="222343" y="26289"/>
                  <a:pt x="204186" y="30828"/>
                </a:cubicBezTo>
                <a:cubicBezTo>
                  <a:pt x="192349" y="33787"/>
                  <a:pt x="180407" y="36353"/>
                  <a:pt x="168676" y="39705"/>
                </a:cubicBezTo>
                <a:cubicBezTo>
                  <a:pt x="129188" y="50987"/>
                  <a:pt x="152790" y="48210"/>
                  <a:pt x="106532" y="57461"/>
                </a:cubicBezTo>
                <a:cubicBezTo>
                  <a:pt x="88881" y="60991"/>
                  <a:pt x="70976" y="63118"/>
                  <a:pt x="53266" y="66338"/>
                </a:cubicBezTo>
                <a:cubicBezTo>
                  <a:pt x="1244" y="75796"/>
                  <a:pt x="24895" y="75216"/>
                  <a:pt x="0" y="75216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9987379" y="4856085"/>
            <a:ext cx="514904" cy="177554"/>
          </a:xfrm>
          <a:custGeom>
            <a:avLst/>
            <a:gdLst>
              <a:gd name="connsiteX0" fmla="*/ 0 w 514904"/>
              <a:gd name="connsiteY0" fmla="*/ 177554 h 177554"/>
              <a:gd name="connsiteX1" fmla="*/ 44388 w 514904"/>
              <a:gd name="connsiteY1" fmla="*/ 159798 h 177554"/>
              <a:gd name="connsiteX2" fmla="*/ 71021 w 514904"/>
              <a:gd name="connsiteY2" fmla="*/ 150921 h 177554"/>
              <a:gd name="connsiteX3" fmla="*/ 221941 w 514904"/>
              <a:gd name="connsiteY3" fmla="*/ 142043 h 177554"/>
              <a:gd name="connsiteX4" fmla="*/ 417250 w 514904"/>
              <a:gd name="connsiteY4" fmla="*/ 133165 h 177554"/>
              <a:gd name="connsiteX5" fmla="*/ 443883 w 514904"/>
              <a:gd name="connsiteY5" fmla="*/ 115410 h 177554"/>
              <a:gd name="connsiteX6" fmla="*/ 479394 w 514904"/>
              <a:gd name="connsiteY6" fmla="*/ 62144 h 177554"/>
              <a:gd name="connsiteX7" fmla="*/ 488271 w 514904"/>
              <a:gd name="connsiteY7" fmla="*/ 35511 h 177554"/>
              <a:gd name="connsiteX8" fmla="*/ 506027 w 514904"/>
              <a:gd name="connsiteY8" fmla="*/ 17756 h 177554"/>
              <a:gd name="connsiteX9" fmla="*/ 514904 w 514904"/>
              <a:gd name="connsiteY9" fmla="*/ 0 h 177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4904" h="177554">
                <a:moveTo>
                  <a:pt x="0" y="177554"/>
                </a:moveTo>
                <a:cubicBezTo>
                  <a:pt x="14796" y="171635"/>
                  <a:pt x="29467" y="165393"/>
                  <a:pt x="44388" y="159798"/>
                </a:cubicBezTo>
                <a:cubicBezTo>
                  <a:pt x="53150" y="156512"/>
                  <a:pt x="61710" y="151852"/>
                  <a:pt x="71021" y="150921"/>
                </a:cubicBezTo>
                <a:cubicBezTo>
                  <a:pt x="121165" y="145907"/>
                  <a:pt x="171614" y="144624"/>
                  <a:pt x="221941" y="142043"/>
                </a:cubicBezTo>
                <a:lnTo>
                  <a:pt x="417250" y="133165"/>
                </a:lnTo>
                <a:cubicBezTo>
                  <a:pt x="426128" y="127247"/>
                  <a:pt x="436857" y="123440"/>
                  <a:pt x="443883" y="115410"/>
                </a:cubicBezTo>
                <a:cubicBezTo>
                  <a:pt x="457935" y="99351"/>
                  <a:pt x="479394" y="62144"/>
                  <a:pt x="479394" y="62144"/>
                </a:cubicBezTo>
                <a:cubicBezTo>
                  <a:pt x="482353" y="53266"/>
                  <a:pt x="483456" y="43535"/>
                  <a:pt x="488271" y="35511"/>
                </a:cubicBezTo>
                <a:cubicBezTo>
                  <a:pt x="492577" y="28334"/>
                  <a:pt x="501005" y="24452"/>
                  <a:pt x="506027" y="17756"/>
                </a:cubicBezTo>
                <a:cubicBezTo>
                  <a:pt x="509997" y="12462"/>
                  <a:pt x="511945" y="5919"/>
                  <a:pt x="514904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0164932" y="5007006"/>
            <a:ext cx="88777" cy="115729"/>
          </a:xfrm>
          <a:custGeom>
            <a:avLst/>
            <a:gdLst>
              <a:gd name="connsiteX0" fmla="*/ 0 w 88777"/>
              <a:gd name="connsiteY0" fmla="*/ 0 h 115729"/>
              <a:gd name="connsiteX1" fmla="*/ 26633 w 88777"/>
              <a:gd name="connsiteY1" fmla="*/ 88777 h 115729"/>
              <a:gd name="connsiteX2" fmla="*/ 53266 w 88777"/>
              <a:gd name="connsiteY2" fmla="*/ 97654 h 115729"/>
              <a:gd name="connsiteX3" fmla="*/ 88777 w 88777"/>
              <a:gd name="connsiteY3" fmla="*/ 115410 h 11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777" h="115729">
                <a:moveTo>
                  <a:pt x="0" y="0"/>
                </a:moveTo>
                <a:cubicBezTo>
                  <a:pt x="3885" y="27194"/>
                  <a:pt x="586" y="67940"/>
                  <a:pt x="26633" y="88777"/>
                </a:cubicBezTo>
                <a:cubicBezTo>
                  <a:pt x="33940" y="94623"/>
                  <a:pt x="44388" y="94695"/>
                  <a:pt x="53266" y="97654"/>
                </a:cubicBezTo>
                <a:cubicBezTo>
                  <a:pt x="75206" y="119595"/>
                  <a:pt x="62651" y="115410"/>
                  <a:pt x="88777" y="11541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0449017" y="5486400"/>
            <a:ext cx="683581" cy="204186"/>
          </a:xfrm>
          <a:custGeom>
            <a:avLst/>
            <a:gdLst>
              <a:gd name="connsiteX0" fmla="*/ 0 w 683581"/>
              <a:gd name="connsiteY0" fmla="*/ 204186 h 204186"/>
              <a:gd name="connsiteX1" fmla="*/ 44389 w 683581"/>
              <a:gd name="connsiteY1" fmla="*/ 168676 h 204186"/>
              <a:gd name="connsiteX2" fmla="*/ 115410 w 683581"/>
              <a:gd name="connsiteY2" fmla="*/ 150920 h 204186"/>
              <a:gd name="connsiteX3" fmla="*/ 168676 w 683581"/>
              <a:gd name="connsiteY3" fmla="*/ 115410 h 204186"/>
              <a:gd name="connsiteX4" fmla="*/ 186432 w 683581"/>
              <a:gd name="connsiteY4" fmla="*/ 97654 h 204186"/>
              <a:gd name="connsiteX5" fmla="*/ 213065 w 683581"/>
              <a:gd name="connsiteY5" fmla="*/ 88777 h 204186"/>
              <a:gd name="connsiteX6" fmla="*/ 230820 w 683581"/>
              <a:gd name="connsiteY6" fmla="*/ 71021 h 204186"/>
              <a:gd name="connsiteX7" fmla="*/ 248575 w 683581"/>
              <a:gd name="connsiteY7" fmla="*/ 44388 h 204186"/>
              <a:gd name="connsiteX8" fmla="*/ 301841 w 683581"/>
              <a:gd name="connsiteY8" fmla="*/ 26633 h 204186"/>
              <a:gd name="connsiteX9" fmla="*/ 435006 w 683581"/>
              <a:gd name="connsiteY9" fmla="*/ 8878 h 204186"/>
              <a:gd name="connsiteX10" fmla="*/ 488272 w 683581"/>
              <a:gd name="connsiteY10" fmla="*/ 0 h 204186"/>
              <a:gd name="connsiteX11" fmla="*/ 577049 w 683581"/>
              <a:gd name="connsiteY11" fmla="*/ 26633 h 204186"/>
              <a:gd name="connsiteX12" fmla="*/ 630315 w 683581"/>
              <a:gd name="connsiteY12" fmla="*/ 62144 h 204186"/>
              <a:gd name="connsiteX13" fmla="*/ 656948 w 683581"/>
              <a:gd name="connsiteY13" fmla="*/ 79899 h 204186"/>
              <a:gd name="connsiteX14" fmla="*/ 683581 w 683581"/>
              <a:gd name="connsiteY14" fmla="*/ 106532 h 204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83581" h="204186">
                <a:moveTo>
                  <a:pt x="0" y="204186"/>
                </a:moveTo>
                <a:cubicBezTo>
                  <a:pt x="14796" y="192349"/>
                  <a:pt x="27185" y="176616"/>
                  <a:pt x="44389" y="168676"/>
                </a:cubicBezTo>
                <a:cubicBezTo>
                  <a:pt x="66545" y="158450"/>
                  <a:pt x="115410" y="150920"/>
                  <a:pt x="115410" y="150920"/>
                </a:cubicBezTo>
                <a:cubicBezTo>
                  <a:pt x="133165" y="139083"/>
                  <a:pt x="153587" y="130499"/>
                  <a:pt x="168676" y="115410"/>
                </a:cubicBezTo>
                <a:cubicBezTo>
                  <a:pt x="174595" y="109491"/>
                  <a:pt x="179255" y="101960"/>
                  <a:pt x="186432" y="97654"/>
                </a:cubicBezTo>
                <a:cubicBezTo>
                  <a:pt x="194456" y="92839"/>
                  <a:pt x="204187" y="91736"/>
                  <a:pt x="213065" y="88777"/>
                </a:cubicBezTo>
                <a:cubicBezTo>
                  <a:pt x="218983" y="82858"/>
                  <a:pt x="225591" y="77557"/>
                  <a:pt x="230820" y="71021"/>
                </a:cubicBezTo>
                <a:cubicBezTo>
                  <a:pt x="237485" y="62689"/>
                  <a:pt x="239527" y="50043"/>
                  <a:pt x="248575" y="44388"/>
                </a:cubicBezTo>
                <a:cubicBezTo>
                  <a:pt x="264446" y="34469"/>
                  <a:pt x="284086" y="32551"/>
                  <a:pt x="301841" y="26633"/>
                </a:cubicBezTo>
                <a:cubicBezTo>
                  <a:pt x="362282" y="6486"/>
                  <a:pt x="319137" y="18533"/>
                  <a:pt x="435006" y="8878"/>
                </a:cubicBezTo>
                <a:cubicBezTo>
                  <a:pt x="452761" y="5919"/>
                  <a:pt x="470272" y="0"/>
                  <a:pt x="488272" y="0"/>
                </a:cubicBezTo>
                <a:cubicBezTo>
                  <a:pt x="500678" y="0"/>
                  <a:pt x="575501" y="25601"/>
                  <a:pt x="577049" y="26633"/>
                </a:cubicBezTo>
                <a:lnTo>
                  <a:pt x="630315" y="62144"/>
                </a:lnTo>
                <a:lnTo>
                  <a:pt x="656948" y="79899"/>
                </a:lnTo>
                <a:cubicBezTo>
                  <a:pt x="676345" y="108994"/>
                  <a:pt x="664033" y="106532"/>
                  <a:pt x="683581" y="10653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11532093" y="4722920"/>
            <a:ext cx="152302" cy="408373"/>
          </a:xfrm>
          <a:custGeom>
            <a:avLst/>
            <a:gdLst>
              <a:gd name="connsiteX0" fmla="*/ 0 w 152302"/>
              <a:gd name="connsiteY0" fmla="*/ 0 h 408373"/>
              <a:gd name="connsiteX1" fmla="*/ 17756 w 152302"/>
              <a:gd name="connsiteY1" fmla="*/ 204187 h 408373"/>
              <a:gd name="connsiteX2" fmla="*/ 44389 w 152302"/>
              <a:gd name="connsiteY2" fmla="*/ 257453 h 408373"/>
              <a:gd name="connsiteX3" fmla="*/ 124288 w 152302"/>
              <a:gd name="connsiteY3" fmla="*/ 301841 h 408373"/>
              <a:gd name="connsiteX4" fmla="*/ 142043 w 152302"/>
              <a:gd name="connsiteY4" fmla="*/ 319597 h 408373"/>
              <a:gd name="connsiteX5" fmla="*/ 150921 w 152302"/>
              <a:gd name="connsiteY5" fmla="*/ 408373 h 4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302" h="408373">
                <a:moveTo>
                  <a:pt x="0" y="0"/>
                </a:moveTo>
                <a:cubicBezTo>
                  <a:pt x="23087" y="115433"/>
                  <a:pt x="-5205" y="-36903"/>
                  <a:pt x="17756" y="204187"/>
                </a:cubicBezTo>
                <a:cubicBezTo>
                  <a:pt x="19154" y="218869"/>
                  <a:pt x="33816" y="248202"/>
                  <a:pt x="44389" y="257453"/>
                </a:cubicBezTo>
                <a:cubicBezTo>
                  <a:pt x="81959" y="290326"/>
                  <a:pt x="87709" y="289647"/>
                  <a:pt x="124288" y="301841"/>
                </a:cubicBezTo>
                <a:cubicBezTo>
                  <a:pt x="130206" y="307760"/>
                  <a:pt x="137737" y="312420"/>
                  <a:pt x="142043" y="319597"/>
                </a:cubicBezTo>
                <a:cubicBezTo>
                  <a:pt x="157472" y="345312"/>
                  <a:pt x="150921" y="382404"/>
                  <a:pt x="150921" y="40837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0431262" y="4998128"/>
            <a:ext cx="206018" cy="488275"/>
          </a:xfrm>
          <a:custGeom>
            <a:avLst/>
            <a:gdLst>
              <a:gd name="connsiteX0" fmla="*/ 0 w 206018"/>
              <a:gd name="connsiteY0" fmla="*/ 0 h 488275"/>
              <a:gd name="connsiteX1" fmla="*/ 8878 w 206018"/>
              <a:gd name="connsiteY1" fmla="*/ 62144 h 488275"/>
              <a:gd name="connsiteX2" fmla="*/ 115410 w 206018"/>
              <a:gd name="connsiteY2" fmla="*/ 106532 h 488275"/>
              <a:gd name="connsiteX3" fmla="*/ 159798 w 206018"/>
              <a:gd name="connsiteY3" fmla="*/ 435006 h 488275"/>
              <a:gd name="connsiteX4" fmla="*/ 133165 w 206018"/>
              <a:gd name="connsiteY4" fmla="*/ 452761 h 488275"/>
              <a:gd name="connsiteX5" fmla="*/ 79899 w 206018"/>
              <a:gd name="connsiteY5" fmla="*/ 470517 h 488275"/>
              <a:gd name="connsiteX6" fmla="*/ 0 w 206018"/>
              <a:gd name="connsiteY6" fmla="*/ 488272 h 48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017" h="488275">
                <a:moveTo>
                  <a:pt x="0" y="0"/>
                </a:moveTo>
                <a:cubicBezTo>
                  <a:pt x="2959" y="20715"/>
                  <a:pt x="-2356" y="44490"/>
                  <a:pt x="8878" y="62144"/>
                </a:cubicBezTo>
                <a:cubicBezTo>
                  <a:pt x="33169" y="100315"/>
                  <a:pt x="78170" y="100326"/>
                  <a:pt x="115410" y="106532"/>
                </a:cubicBezTo>
                <a:cubicBezTo>
                  <a:pt x="262405" y="155532"/>
                  <a:pt x="194501" y="114010"/>
                  <a:pt x="159798" y="435006"/>
                </a:cubicBezTo>
                <a:cubicBezTo>
                  <a:pt x="158651" y="445614"/>
                  <a:pt x="142915" y="448428"/>
                  <a:pt x="133165" y="452761"/>
                </a:cubicBezTo>
                <a:cubicBezTo>
                  <a:pt x="116062" y="460362"/>
                  <a:pt x="98056" y="465978"/>
                  <a:pt x="79899" y="470517"/>
                </a:cubicBezTo>
                <a:cubicBezTo>
                  <a:pt x="6007" y="488990"/>
                  <a:pt x="33280" y="488272"/>
                  <a:pt x="0" y="48827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10635449" y="4758431"/>
            <a:ext cx="372862" cy="399495"/>
          </a:xfrm>
          <a:custGeom>
            <a:avLst/>
            <a:gdLst>
              <a:gd name="connsiteX0" fmla="*/ 0 w 372862"/>
              <a:gd name="connsiteY0" fmla="*/ 399495 h 399495"/>
              <a:gd name="connsiteX1" fmla="*/ 239697 w 372862"/>
              <a:gd name="connsiteY1" fmla="*/ 390618 h 399495"/>
              <a:gd name="connsiteX2" fmla="*/ 266330 w 372862"/>
              <a:gd name="connsiteY2" fmla="*/ 381740 h 399495"/>
              <a:gd name="connsiteX3" fmla="*/ 301840 w 372862"/>
              <a:gd name="connsiteY3" fmla="*/ 372862 h 399495"/>
              <a:gd name="connsiteX4" fmla="*/ 372862 w 372862"/>
              <a:gd name="connsiteY4" fmla="*/ 319596 h 399495"/>
              <a:gd name="connsiteX5" fmla="*/ 363984 w 372862"/>
              <a:gd name="connsiteY5" fmla="*/ 248575 h 399495"/>
              <a:gd name="connsiteX6" fmla="*/ 346229 w 372862"/>
              <a:gd name="connsiteY6" fmla="*/ 221942 h 399495"/>
              <a:gd name="connsiteX7" fmla="*/ 337351 w 372862"/>
              <a:gd name="connsiteY7" fmla="*/ 195309 h 399495"/>
              <a:gd name="connsiteX8" fmla="*/ 328473 w 372862"/>
              <a:gd name="connsiteY8" fmla="*/ 133165 h 399495"/>
              <a:gd name="connsiteX9" fmla="*/ 319596 w 372862"/>
              <a:gd name="connsiteY9" fmla="*/ 106532 h 399495"/>
              <a:gd name="connsiteX10" fmla="*/ 310718 w 372862"/>
              <a:gd name="connsiteY10" fmla="*/ 62144 h 399495"/>
              <a:gd name="connsiteX11" fmla="*/ 301840 w 372862"/>
              <a:gd name="connsiteY11" fmla="*/ 26633 h 399495"/>
              <a:gd name="connsiteX12" fmla="*/ 284085 w 372862"/>
              <a:gd name="connsiteY12" fmla="*/ 0 h 399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2862" h="399495">
                <a:moveTo>
                  <a:pt x="0" y="399495"/>
                </a:moveTo>
                <a:cubicBezTo>
                  <a:pt x="79899" y="396536"/>
                  <a:pt x="159920" y="395936"/>
                  <a:pt x="239697" y="390618"/>
                </a:cubicBezTo>
                <a:cubicBezTo>
                  <a:pt x="249034" y="389996"/>
                  <a:pt x="257332" y="384311"/>
                  <a:pt x="266330" y="381740"/>
                </a:cubicBezTo>
                <a:cubicBezTo>
                  <a:pt x="278062" y="378388"/>
                  <a:pt x="290003" y="375821"/>
                  <a:pt x="301840" y="372862"/>
                </a:cubicBezTo>
                <a:cubicBezTo>
                  <a:pt x="362071" y="332709"/>
                  <a:pt x="340017" y="352441"/>
                  <a:pt x="372862" y="319596"/>
                </a:cubicBezTo>
                <a:cubicBezTo>
                  <a:pt x="369903" y="295922"/>
                  <a:pt x="370261" y="271592"/>
                  <a:pt x="363984" y="248575"/>
                </a:cubicBezTo>
                <a:cubicBezTo>
                  <a:pt x="361177" y="238281"/>
                  <a:pt x="351001" y="231485"/>
                  <a:pt x="346229" y="221942"/>
                </a:cubicBezTo>
                <a:cubicBezTo>
                  <a:pt x="342044" y="213572"/>
                  <a:pt x="340310" y="204187"/>
                  <a:pt x="337351" y="195309"/>
                </a:cubicBezTo>
                <a:cubicBezTo>
                  <a:pt x="334392" y="174594"/>
                  <a:pt x="332577" y="153684"/>
                  <a:pt x="328473" y="133165"/>
                </a:cubicBezTo>
                <a:cubicBezTo>
                  <a:pt x="326638" y="123989"/>
                  <a:pt x="321866" y="115610"/>
                  <a:pt x="319596" y="106532"/>
                </a:cubicBezTo>
                <a:cubicBezTo>
                  <a:pt x="315936" y="91893"/>
                  <a:pt x="313991" y="76874"/>
                  <a:pt x="310718" y="62144"/>
                </a:cubicBezTo>
                <a:cubicBezTo>
                  <a:pt x="308071" y="50233"/>
                  <a:pt x="306646" y="37848"/>
                  <a:pt x="301840" y="26633"/>
                </a:cubicBezTo>
                <a:cubicBezTo>
                  <a:pt x="297637" y="16826"/>
                  <a:pt x="284085" y="0"/>
                  <a:pt x="28408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10599938" y="5175682"/>
            <a:ext cx="350905" cy="257452"/>
          </a:xfrm>
          <a:custGeom>
            <a:avLst/>
            <a:gdLst>
              <a:gd name="connsiteX0" fmla="*/ 0 w 350905"/>
              <a:gd name="connsiteY0" fmla="*/ 257452 h 257452"/>
              <a:gd name="connsiteX1" fmla="*/ 44388 w 350905"/>
              <a:gd name="connsiteY1" fmla="*/ 239697 h 257452"/>
              <a:gd name="connsiteX2" fmla="*/ 195309 w 350905"/>
              <a:gd name="connsiteY2" fmla="*/ 221941 h 257452"/>
              <a:gd name="connsiteX3" fmla="*/ 248575 w 350905"/>
              <a:gd name="connsiteY3" fmla="*/ 213064 h 257452"/>
              <a:gd name="connsiteX4" fmla="*/ 346229 w 350905"/>
              <a:gd name="connsiteY4" fmla="*/ 195308 h 257452"/>
              <a:gd name="connsiteX5" fmla="*/ 337351 w 350905"/>
              <a:gd name="connsiteY5" fmla="*/ 88776 h 257452"/>
              <a:gd name="connsiteX6" fmla="*/ 221942 w 350905"/>
              <a:gd name="connsiteY6" fmla="*/ 0 h 257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905" h="257452">
                <a:moveTo>
                  <a:pt x="0" y="257452"/>
                </a:moveTo>
                <a:cubicBezTo>
                  <a:pt x="14796" y="251534"/>
                  <a:pt x="29270" y="244736"/>
                  <a:pt x="44388" y="239697"/>
                </a:cubicBezTo>
                <a:cubicBezTo>
                  <a:pt x="93626" y="223284"/>
                  <a:pt x="142693" y="225988"/>
                  <a:pt x="195309" y="221941"/>
                </a:cubicBezTo>
                <a:cubicBezTo>
                  <a:pt x="213064" y="218982"/>
                  <a:pt x="230756" y="215610"/>
                  <a:pt x="248575" y="213064"/>
                </a:cubicBezTo>
                <a:cubicBezTo>
                  <a:pt x="336407" y="200517"/>
                  <a:pt x="294011" y="212715"/>
                  <a:pt x="346229" y="195308"/>
                </a:cubicBezTo>
                <a:cubicBezTo>
                  <a:pt x="343270" y="159797"/>
                  <a:pt x="363463" y="113023"/>
                  <a:pt x="337351" y="88776"/>
                </a:cubicBezTo>
                <a:cubicBezTo>
                  <a:pt x="195387" y="-43047"/>
                  <a:pt x="221942" y="201939"/>
                  <a:pt x="221942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10999433" y="4722920"/>
            <a:ext cx="429682" cy="257453"/>
          </a:xfrm>
          <a:custGeom>
            <a:avLst/>
            <a:gdLst>
              <a:gd name="connsiteX0" fmla="*/ 0 w 429682"/>
              <a:gd name="connsiteY0" fmla="*/ 257453 h 257453"/>
              <a:gd name="connsiteX1" fmla="*/ 44388 w 429682"/>
              <a:gd name="connsiteY1" fmla="*/ 239697 h 257453"/>
              <a:gd name="connsiteX2" fmla="*/ 239697 w 429682"/>
              <a:gd name="connsiteY2" fmla="*/ 221942 h 257453"/>
              <a:gd name="connsiteX3" fmla="*/ 292963 w 429682"/>
              <a:gd name="connsiteY3" fmla="*/ 213064 h 257453"/>
              <a:gd name="connsiteX4" fmla="*/ 372862 w 429682"/>
              <a:gd name="connsiteY4" fmla="*/ 204187 h 257453"/>
              <a:gd name="connsiteX5" fmla="*/ 426128 w 429682"/>
              <a:gd name="connsiteY5" fmla="*/ 177554 h 257453"/>
              <a:gd name="connsiteX6" fmla="*/ 426128 w 429682"/>
              <a:gd name="connsiteY6" fmla="*/ 0 h 257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9682" h="257453">
                <a:moveTo>
                  <a:pt x="0" y="257453"/>
                </a:moveTo>
                <a:cubicBezTo>
                  <a:pt x="14796" y="251534"/>
                  <a:pt x="29124" y="244276"/>
                  <a:pt x="44388" y="239697"/>
                </a:cubicBezTo>
                <a:cubicBezTo>
                  <a:pt x="99291" y="223226"/>
                  <a:pt x="203633" y="224063"/>
                  <a:pt x="239697" y="221942"/>
                </a:cubicBezTo>
                <a:cubicBezTo>
                  <a:pt x="257452" y="218983"/>
                  <a:pt x="275121" y="215443"/>
                  <a:pt x="292963" y="213064"/>
                </a:cubicBezTo>
                <a:cubicBezTo>
                  <a:pt x="319525" y="209522"/>
                  <a:pt x="346430" y="208592"/>
                  <a:pt x="372862" y="204187"/>
                </a:cubicBezTo>
                <a:cubicBezTo>
                  <a:pt x="380680" y="202884"/>
                  <a:pt x="424701" y="188016"/>
                  <a:pt x="426128" y="177554"/>
                </a:cubicBezTo>
                <a:cubicBezTo>
                  <a:pt x="434125" y="118912"/>
                  <a:pt x="426128" y="59185"/>
                  <a:pt x="426128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/>
          <p:cNvSpPr/>
          <p:nvPr/>
        </p:nvSpPr>
        <p:spPr>
          <a:xfrm>
            <a:off x="11336784" y="4918229"/>
            <a:ext cx="71022" cy="337352"/>
          </a:xfrm>
          <a:custGeom>
            <a:avLst/>
            <a:gdLst>
              <a:gd name="connsiteX0" fmla="*/ 71022 w 71022"/>
              <a:gd name="connsiteY0" fmla="*/ 0 h 337352"/>
              <a:gd name="connsiteX1" fmla="*/ 62144 w 71022"/>
              <a:gd name="connsiteY1" fmla="*/ 159798 h 337352"/>
              <a:gd name="connsiteX2" fmla="*/ 44389 w 71022"/>
              <a:gd name="connsiteY2" fmla="*/ 213064 h 337352"/>
              <a:gd name="connsiteX3" fmla="*/ 35511 w 71022"/>
              <a:gd name="connsiteY3" fmla="*/ 239697 h 337352"/>
              <a:gd name="connsiteX4" fmla="*/ 0 w 71022"/>
              <a:gd name="connsiteY4" fmla="*/ 292963 h 337352"/>
              <a:gd name="connsiteX5" fmla="*/ 0 w 71022"/>
              <a:gd name="connsiteY5" fmla="*/ 337352 h 33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022" h="337352">
                <a:moveTo>
                  <a:pt x="71022" y="0"/>
                </a:moveTo>
                <a:cubicBezTo>
                  <a:pt x="68063" y="53266"/>
                  <a:pt x="68761" y="106862"/>
                  <a:pt x="62144" y="159798"/>
                </a:cubicBezTo>
                <a:cubicBezTo>
                  <a:pt x="59823" y="178369"/>
                  <a:pt x="50307" y="195309"/>
                  <a:pt x="44389" y="213064"/>
                </a:cubicBezTo>
                <a:cubicBezTo>
                  <a:pt x="41430" y="221942"/>
                  <a:pt x="40702" y="231911"/>
                  <a:pt x="35511" y="239697"/>
                </a:cubicBezTo>
                <a:cubicBezTo>
                  <a:pt x="23674" y="257452"/>
                  <a:pt x="0" y="271624"/>
                  <a:pt x="0" y="292963"/>
                </a:cubicBezTo>
                <a:lnTo>
                  <a:pt x="0" y="337352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10955045" y="5228348"/>
            <a:ext cx="328473" cy="62743"/>
          </a:xfrm>
          <a:custGeom>
            <a:avLst/>
            <a:gdLst>
              <a:gd name="connsiteX0" fmla="*/ 0 w 328473"/>
              <a:gd name="connsiteY0" fmla="*/ 53866 h 62743"/>
              <a:gd name="connsiteX1" fmla="*/ 133165 w 328473"/>
              <a:gd name="connsiteY1" fmla="*/ 36110 h 62743"/>
              <a:gd name="connsiteX2" fmla="*/ 195308 w 328473"/>
              <a:gd name="connsiteY2" fmla="*/ 18355 h 62743"/>
              <a:gd name="connsiteX3" fmla="*/ 213064 w 328473"/>
              <a:gd name="connsiteY3" fmla="*/ 600 h 62743"/>
              <a:gd name="connsiteX4" fmla="*/ 301840 w 328473"/>
              <a:gd name="connsiteY4" fmla="*/ 18355 h 62743"/>
              <a:gd name="connsiteX5" fmla="*/ 328473 w 328473"/>
              <a:gd name="connsiteY5" fmla="*/ 62743 h 6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8473" h="62743">
                <a:moveTo>
                  <a:pt x="0" y="53866"/>
                </a:moveTo>
                <a:cubicBezTo>
                  <a:pt x="113032" y="31258"/>
                  <a:pt x="-48444" y="62054"/>
                  <a:pt x="133165" y="36110"/>
                </a:cubicBezTo>
                <a:cubicBezTo>
                  <a:pt x="152677" y="33323"/>
                  <a:pt x="176333" y="24680"/>
                  <a:pt x="195308" y="18355"/>
                </a:cubicBezTo>
                <a:cubicBezTo>
                  <a:pt x="201227" y="12437"/>
                  <a:pt x="204745" y="1524"/>
                  <a:pt x="213064" y="600"/>
                </a:cubicBezTo>
                <a:cubicBezTo>
                  <a:pt x="243669" y="-2801"/>
                  <a:pt x="273604" y="8943"/>
                  <a:pt x="301840" y="18355"/>
                </a:cubicBezTo>
                <a:cubicBezTo>
                  <a:pt x="323266" y="50493"/>
                  <a:pt x="314825" y="35445"/>
                  <a:pt x="328473" y="6274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 flipH="1">
            <a:off x="10955045" y="5370990"/>
            <a:ext cx="0" cy="133165"/>
          </a:xfrm>
          <a:custGeom>
            <a:avLst/>
            <a:gdLst>
              <a:gd name="connsiteX0" fmla="*/ 0 w 0"/>
              <a:gd name="connsiteY0" fmla="*/ 0 h 133165"/>
              <a:gd name="connsiteX1" fmla="*/ 0 w 0"/>
              <a:gd name="connsiteY1" fmla="*/ 133165 h 133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33165">
                <a:moveTo>
                  <a:pt x="0" y="0"/>
                </a:moveTo>
                <a:lnTo>
                  <a:pt x="0" y="13316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32727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234257" y="1999549"/>
            <a:ext cx="3882118" cy="763529"/>
          </a:xfrm>
          <a:prstGeom prst="roundRect">
            <a:avLst/>
          </a:prstGeom>
          <a:solidFill>
            <a:srgbClr val="FFCCCC"/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Nombre sites avec une prévalence ≥10 % 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 à 15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175468-92A0-4ABF-37A8-DE31DD8E5CC0}"/>
              </a:ext>
            </a:extLst>
          </p:cNvPr>
          <p:cNvSpPr txBox="1"/>
          <p:nvPr/>
        </p:nvSpPr>
        <p:spPr>
          <a:xfrm>
            <a:off x="4635500" y="278243"/>
            <a:ext cx="3043919" cy="36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Étape 1 : Évaluation pratique</a:t>
            </a: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3B1311B-523F-75D7-598C-DB09237839CF}"/>
              </a:ext>
            </a:extLst>
          </p:cNvPr>
          <p:cNvSpPr txBox="1"/>
          <p:nvPr/>
        </p:nvSpPr>
        <p:spPr>
          <a:xfrm>
            <a:off x="4634023" y="678189"/>
            <a:ext cx="2956974" cy="6407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 sites x </a:t>
            </a:r>
            <a:r>
              <a:rPr lang="en-US" kern="0" dirty="0">
                <a:solidFill>
                  <a:prstClr val="black"/>
                </a:solidFill>
                <a:latin typeface="Calibri"/>
              </a:rPr>
              <a:t>20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SAC @ IU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by systematic sampling</a:t>
            </a:r>
            <a:endParaRPr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599734" y="3041054"/>
            <a:ext cx="2564033" cy="1189909"/>
          </a:xfrm>
          <a:prstGeom prst="rect">
            <a:avLst/>
          </a:prstGeom>
          <a:solidFill>
            <a:schemeClr val="bg2"/>
          </a:solidFill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Décision du programme 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Traitement annuel pour chaque sous-UMO de l’UMO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: Rounded Corners 16">
            <a:extLst>
              <a:ext uri="{FF2B5EF4-FFF2-40B4-BE49-F238E27FC236}">
                <a16:creationId xmlns:a16="http://schemas.microsoft.com/office/drawing/2014/main" id="{AC4B4E26-8B57-128D-9925-A380F7C6EE7E}"/>
              </a:ext>
            </a:extLst>
          </p:cNvPr>
          <p:cNvSpPr/>
          <p:nvPr/>
        </p:nvSpPr>
        <p:spPr>
          <a:xfrm>
            <a:off x="4251413" y="1999549"/>
            <a:ext cx="3855718" cy="763529"/>
          </a:xfrm>
          <a:prstGeom prst="roundRect">
            <a:avLst/>
          </a:prstGeom>
          <a:solidFill>
            <a:srgbClr val="FFC000">
              <a:lumMod val="20000"/>
              <a:lumOff val="80000"/>
            </a:srgbClr>
          </a:solidFill>
          <a:ln w="381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Nombre sites avec une prévalence ≥10 % 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à 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E4B76C-8A15-18F9-4F7E-994479DA0909}"/>
              </a:ext>
            </a:extLst>
          </p:cNvPr>
          <p:cNvSpPr txBox="1"/>
          <p:nvPr/>
        </p:nvSpPr>
        <p:spPr>
          <a:xfrm>
            <a:off x="8405172" y="3041054"/>
            <a:ext cx="3187716" cy="1189909"/>
          </a:xfrm>
          <a:prstGeom prst="rect">
            <a:avLst/>
          </a:prstGeom>
          <a:solidFill>
            <a:schemeClr val="bg2"/>
          </a:solidFill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Décision du programme 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Maintien/Réduction du traitement pour chaque sous-UMO de l’UMO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: Rounded Corners 18">
            <a:extLst>
              <a:ext uri="{FF2B5EF4-FFF2-40B4-BE49-F238E27FC236}">
                <a16:creationId xmlns:a16="http://schemas.microsoft.com/office/drawing/2014/main" id="{D354B02A-5827-3C02-2024-6AC5916858DD}"/>
              </a:ext>
            </a:extLst>
          </p:cNvPr>
          <p:cNvSpPr/>
          <p:nvPr/>
        </p:nvSpPr>
        <p:spPr>
          <a:xfrm>
            <a:off x="8217317" y="1999549"/>
            <a:ext cx="3855718" cy="763529"/>
          </a:xfrm>
          <a:prstGeom prst="roundRect">
            <a:avLst/>
          </a:prstGeom>
          <a:solidFill>
            <a:srgbClr val="70AD47">
              <a:lumMod val="20000"/>
              <a:lumOff val="80000"/>
            </a:srgbClr>
          </a:solidFill>
          <a:ln w="381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Nombre sites avec une prévalence ≥10 % 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 à 1</a:t>
            </a:r>
          </a:p>
        </p:txBody>
      </p:sp>
      <p:sp>
        <p:nvSpPr>
          <p:cNvPr id="11" name="Rectangle: Rounded Corners 19">
            <a:extLst>
              <a:ext uri="{FF2B5EF4-FFF2-40B4-BE49-F238E27FC236}">
                <a16:creationId xmlns:a16="http://schemas.microsoft.com/office/drawing/2014/main" id="{E6B74AA9-21FE-C940-F026-2BD4BA578133}"/>
              </a:ext>
            </a:extLst>
          </p:cNvPr>
          <p:cNvSpPr/>
          <p:nvPr/>
        </p:nvSpPr>
        <p:spPr>
          <a:xfrm>
            <a:off x="4518660" y="278243"/>
            <a:ext cx="3154680" cy="1046277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ctangle: Rounded Corners 20">
            <a:extLst>
              <a:ext uri="{FF2B5EF4-FFF2-40B4-BE49-F238E27FC236}">
                <a16:creationId xmlns:a16="http://schemas.microsoft.com/office/drawing/2014/main" id="{033497B1-86EE-6086-1BAC-365130B9D981}"/>
              </a:ext>
            </a:extLst>
          </p:cNvPr>
          <p:cNvSpPr/>
          <p:nvPr/>
        </p:nvSpPr>
        <p:spPr>
          <a:xfrm>
            <a:off x="4145872" y="4450338"/>
            <a:ext cx="3748966" cy="1046277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Étape 2 : Évaluation de précision 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 sites x 20 enfants d’âge scolaire @ sous-UMO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 échantillonnage raisonné (dans toutes les sous-UMO</a:t>
            </a:r>
            <a:r>
              <a:rPr kumimoji="0" lang="1036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D0733A-7F5D-DE33-89B5-275A53C4324B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9969534" y="1625601"/>
            <a:ext cx="175642" cy="373948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  <a:tailEnd type="none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8AEE6F-2905-6026-3351-C44CAB6CE8FC}"/>
              </a:ext>
            </a:extLst>
          </p:cNvPr>
          <p:cNvCxnSpPr>
            <a:endCxn id="11" idx="2"/>
          </p:cNvCxnSpPr>
          <p:nvPr/>
        </p:nvCxnSpPr>
        <p:spPr>
          <a:xfrm flipH="1" flipV="1">
            <a:off x="6096000" y="1324520"/>
            <a:ext cx="0" cy="675029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7F8B505-B106-748F-1EE0-C850DF96F21F}"/>
              </a:ext>
            </a:extLst>
          </p:cNvPr>
          <p:cNvCxnSpPr/>
          <p:nvPr/>
        </p:nvCxnSpPr>
        <p:spPr>
          <a:xfrm flipH="1" flipV="1">
            <a:off x="1879600" y="1625600"/>
            <a:ext cx="0" cy="373949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62BC603-570B-3B86-A220-49EF27EFC0A4}"/>
              </a:ext>
            </a:extLst>
          </p:cNvPr>
          <p:cNvCxnSpPr/>
          <p:nvPr/>
        </p:nvCxnSpPr>
        <p:spPr>
          <a:xfrm>
            <a:off x="1879600" y="1625600"/>
            <a:ext cx="8119430" cy="0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cxnSpLocks/>
            <a:stCxn id="18" idx="0"/>
            <a:endCxn id="8" idx="2"/>
          </p:cNvCxnSpPr>
          <p:nvPr/>
        </p:nvCxnSpPr>
        <p:spPr>
          <a:xfrm flipV="1">
            <a:off x="6154420" y="2763078"/>
            <a:ext cx="24852" cy="277977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3663611-EC3C-FA1B-6733-07E052F05906}"/>
              </a:ext>
            </a:extLst>
          </p:cNvPr>
          <p:cNvSpPr txBox="1"/>
          <p:nvPr/>
        </p:nvSpPr>
        <p:spPr>
          <a:xfrm>
            <a:off x="4632460" y="3041055"/>
            <a:ext cx="3043919" cy="1189909"/>
          </a:xfrm>
          <a:prstGeom prst="rect">
            <a:avLst/>
          </a:prstGeom>
          <a:solidFill>
            <a:schemeClr val="bg2"/>
          </a:solidFill>
          <a:ln w="38100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Décision du programme 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Décisions de traitement au niveau des sous-UMO ou évaluation de précision </a:t>
            </a: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3BF6B0D-3F67-8844-5893-C9B2AD56E1D6}"/>
              </a:ext>
            </a:extLst>
          </p:cNvPr>
          <p:cNvCxnSpPr>
            <a:cxnSpLocks/>
            <a:stCxn id="10" idx="2"/>
            <a:endCxn id="9" idx="0"/>
          </p:cNvCxnSpPr>
          <p:nvPr/>
        </p:nvCxnSpPr>
        <p:spPr>
          <a:xfrm flipH="1">
            <a:off x="9999030" y="2763078"/>
            <a:ext cx="146146" cy="27797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 flipH="1">
            <a:off x="1881751" y="2763078"/>
            <a:ext cx="293565" cy="277976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stCxn id="12" idx="0"/>
            <a:endCxn id="18" idx="2"/>
          </p:cNvCxnSpPr>
          <p:nvPr/>
        </p:nvCxnSpPr>
        <p:spPr>
          <a:xfrm flipV="1">
            <a:off x="6020355" y="4230964"/>
            <a:ext cx="134065" cy="219374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2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3485187" y="5968195"/>
            <a:ext cx="2300626" cy="728303"/>
          </a:xfrm>
          <a:prstGeom prst="roundRect">
            <a:avLst/>
          </a:prstGeom>
          <a:solidFill>
            <a:srgbClr val="FFCCCC"/>
          </a:solidFill>
          <a:ln w="381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Prévalence moyenne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≥10 % sur l’ensemble des sites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stCxn id="22" idx="0"/>
            <a:endCxn id="12" idx="2"/>
          </p:cNvCxnSpPr>
          <p:nvPr/>
        </p:nvCxnSpPr>
        <p:spPr>
          <a:xfrm flipV="1">
            <a:off x="4635500" y="5496615"/>
            <a:ext cx="1460500" cy="471580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4" name="Rectangle: Rounded Corners 12">
            <a:extLst>
              <a:ext uri="{FF2B5EF4-FFF2-40B4-BE49-F238E27FC236}">
                <a16:creationId xmlns:a16="http://schemas.microsoft.com/office/drawing/2014/main" id="{24167BEF-DE16-14FB-83AC-3487EA0834CE}"/>
              </a:ext>
            </a:extLst>
          </p:cNvPr>
          <p:cNvSpPr/>
          <p:nvPr/>
        </p:nvSpPr>
        <p:spPr>
          <a:xfrm>
            <a:off x="6331091" y="5954316"/>
            <a:ext cx="2300626" cy="728303"/>
          </a:xfrm>
          <a:prstGeom prst="roundRect">
            <a:avLst/>
          </a:prstGeom>
          <a:solidFill>
            <a:srgbClr val="70AD47">
              <a:lumMod val="20000"/>
              <a:lumOff val="80000"/>
            </a:srgbClr>
          </a:solidFill>
          <a:ln w="38100" cap="flat" cmpd="sng" algn="ctr">
            <a:solidFill>
              <a:srgbClr val="70AD47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Prévalence moyenne &lt;10 % sur l’ensemble des sites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87815A0-8F67-2C52-F0FF-5B7DB586AA73}"/>
              </a:ext>
            </a:extLst>
          </p:cNvPr>
          <p:cNvCxnSpPr>
            <a:stCxn id="24" idx="0"/>
            <a:endCxn id="12" idx="2"/>
          </p:cNvCxnSpPr>
          <p:nvPr/>
        </p:nvCxnSpPr>
        <p:spPr>
          <a:xfrm flipH="1" flipV="1">
            <a:off x="6096000" y="5496615"/>
            <a:ext cx="1385404" cy="457701"/>
          </a:xfrm>
          <a:prstGeom prst="line">
            <a:avLst/>
          </a:prstGeom>
          <a:noFill/>
          <a:ln w="38100" cap="flat" cmpd="sng" algn="ctr">
            <a:solidFill>
              <a:srgbClr val="002060"/>
            </a:solidFill>
            <a:prstDash val="solid"/>
            <a:miter lim="800000"/>
            <a:headEnd type="triangle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348559" y="5876465"/>
            <a:ext cx="2564033" cy="915314"/>
          </a:xfrm>
          <a:prstGeom prst="rect">
            <a:avLst/>
          </a:prstGeom>
          <a:solidFill>
            <a:schemeClr val="bg2"/>
          </a:solidFill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Décision du programme 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Annual treatment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sub-IU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stCxn id="22" idx="1"/>
            <a:endCxn id="26" idx="3"/>
          </p:cNvCxnSpPr>
          <p:nvPr/>
        </p:nvCxnSpPr>
        <p:spPr>
          <a:xfrm flipH="1">
            <a:off x="2912592" y="6332347"/>
            <a:ext cx="572595" cy="1775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F1AAC91-ED92-F1FE-BB1E-C92EC2B7F72C}"/>
              </a:ext>
            </a:extLst>
          </p:cNvPr>
          <p:cNvSpPr txBox="1"/>
          <p:nvPr/>
        </p:nvSpPr>
        <p:spPr>
          <a:xfrm>
            <a:off x="9174462" y="5266865"/>
            <a:ext cx="2536367" cy="1464503"/>
          </a:xfrm>
          <a:prstGeom prst="rect">
            <a:avLst/>
          </a:prstGeom>
          <a:solidFill>
            <a:schemeClr val="bg2"/>
          </a:solidFill>
          <a:ln w="38100" cmpd="sng"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Décision du programme 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Maintien/Réduction du traitement dans le sous-district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3D0975D-3509-CD3A-2426-B7C5A551F0C5}"/>
              </a:ext>
            </a:extLst>
          </p:cNvPr>
          <p:cNvCxnSpPr>
            <a:stCxn id="28" idx="1"/>
            <a:endCxn id="24" idx="3"/>
          </p:cNvCxnSpPr>
          <p:nvPr/>
        </p:nvCxnSpPr>
        <p:spPr>
          <a:xfrm flipH="1">
            <a:off x="8631717" y="5999117"/>
            <a:ext cx="542745" cy="319351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dash"/>
            <a:miter lim="800000"/>
          </a:ln>
          <a:effectLst/>
        </p:spPr>
      </p:cxnSp>
      <p:sp>
        <p:nvSpPr>
          <p:cNvPr id="2" name="TextBox 1"/>
          <p:cNvSpPr txBox="1"/>
          <p:nvPr/>
        </p:nvSpPr>
        <p:spPr>
          <a:xfrm>
            <a:off x="263754" y="4504819"/>
            <a:ext cx="3454393" cy="1189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i="1"/>
              <a:t>Certains programmes pour la SCH peuvent estimer qu’il est plus approprié de commencer directement à ce stade</a:t>
            </a:r>
            <a:endParaRPr lang="en-US" i="1"/>
          </a:p>
        </p:txBody>
      </p:sp>
      <p:cxnSp>
        <p:nvCxnSpPr>
          <p:cNvPr id="30" name="Straight Arrow Connector 29"/>
          <p:cNvCxnSpPr>
            <a:stCxn id="2" idx="3"/>
          </p:cNvCxnSpPr>
          <p:nvPr/>
        </p:nvCxnSpPr>
        <p:spPr>
          <a:xfrm>
            <a:off x="3718148" y="5099774"/>
            <a:ext cx="319213" cy="6992"/>
          </a:xfrm>
          <a:prstGeom prst="straightConnector1">
            <a:avLst/>
          </a:prstGeom>
          <a:ln w="28575">
            <a:prstDash val="sys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7359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2" grpId="0" animBg="1"/>
      <p:bldP spid="18" grpId="0" animBg="1"/>
      <p:bldP spid="22" grpId="0" animBg="1"/>
      <p:bldP spid="24" grpId="0" animBg="1"/>
      <p:bldP spid="26" grpId="0" animBg="1"/>
      <p:bldP spid="28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69" y="307851"/>
            <a:ext cx="10036304" cy="1122400"/>
          </a:xfrm>
        </p:spPr>
        <p:txBody>
          <a:bodyPr/>
          <a:lstStyle/>
          <a:p>
            <a:pPr algn="l">
              <a:defRPr b="0" i="0"/>
            </a:pPr>
            <a:r>
              <a:rPr lang="1036" dirty="0"/>
              <a:t>Présentation de la collecte des données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C97164-F6FD-4A89-B408-A346B5B48A84}"/>
              </a:ext>
            </a:extLst>
          </p:cNvPr>
          <p:cNvSpPr txBox="1"/>
          <p:nvPr/>
        </p:nvSpPr>
        <p:spPr>
          <a:xfrm>
            <a:off x="1056569" y="1784194"/>
            <a:ext cx="7118864" cy="5047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b="0" i="0"/>
            </a:pPr>
            <a:r>
              <a:rPr lang="1036" sz="2300" b="1" dirty="0">
                <a:solidFill>
                  <a:schemeClr val="accent5"/>
                </a:solidFill>
              </a:rPr>
              <a:t>Prélèvement de selles</a:t>
            </a:r>
          </a:p>
          <a:p>
            <a:pPr>
              <a:defRPr b="0" i="0"/>
            </a:pPr>
            <a:r>
              <a:rPr lang="1036" sz="2300" dirty="0">
                <a:solidFill>
                  <a:schemeClr val="bg2"/>
                </a:solidFill>
              </a:rPr>
              <a:t>Dans les endroits où </a:t>
            </a:r>
            <a:r>
              <a:rPr lang="1036" sz="2300" i="1" dirty="0">
                <a:solidFill>
                  <a:schemeClr val="bg2"/>
                </a:solidFill>
              </a:rPr>
              <a:t>S. mansoni </a:t>
            </a:r>
            <a:r>
              <a:rPr lang="1036" sz="2300" dirty="0">
                <a:solidFill>
                  <a:schemeClr val="bg2"/>
                </a:solidFill>
              </a:rPr>
              <a:t> ou les helminthes transmis par le sol sont endémiques, des échantillons de selles seront prélevés pour des tests parasitologiques au moyen de la technique de Kato-Katz. </a:t>
            </a:r>
            <a:endParaRPr lang="en-US" sz="2300" dirty="0">
              <a:solidFill>
                <a:schemeClr val="bg2"/>
              </a:solidFill>
            </a:endParaRPr>
          </a:p>
          <a:p>
            <a:endParaRPr lang="en-US" sz="2300" dirty="0">
              <a:solidFill>
                <a:schemeClr val="bg2"/>
              </a:solidFill>
            </a:endParaRPr>
          </a:p>
          <a:p>
            <a:endParaRPr lang="en-US" sz="2300" dirty="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1036" sz="2300" b="1" dirty="0">
                <a:solidFill>
                  <a:schemeClr val="accent5"/>
                </a:solidFill>
              </a:rPr>
              <a:t>Prélèvement d’urine</a:t>
            </a:r>
          </a:p>
          <a:p>
            <a:pPr>
              <a:defRPr b="0" i="0"/>
            </a:pPr>
            <a:r>
              <a:rPr lang="1036" sz="2300" dirty="0">
                <a:solidFill>
                  <a:schemeClr val="bg2"/>
                </a:solidFill>
              </a:rPr>
              <a:t>Dans les régions où </a:t>
            </a:r>
            <a:r>
              <a:rPr lang="1036" sz="2300" i="1" dirty="0">
                <a:solidFill>
                  <a:schemeClr val="bg2"/>
                </a:solidFill>
              </a:rPr>
              <a:t>S. haematobium </a:t>
            </a:r>
            <a:r>
              <a:rPr lang="1036" sz="2300" dirty="0">
                <a:solidFill>
                  <a:schemeClr val="bg2"/>
                </a:solidFill>
              </a:rPr>
              <a:t> est endémique, tous les enfants inscrits doivent être invités à fournir un échantillon d’urine.  Cet échantillon sera analysé à l’aide d’un filtre à urine et de bandelettes urinaires (Hemastix).</a:t>
            </a:r>
            <a:endParaRPr lang="en-GB" sz="2300" dirty="0">
              <a:solidFill>
                <a:schemeClr val="bg2"/>
              </a:solidFill>
            </a:endParaRPr>
          </a:p>
        </p:txBody>
      </p:sp>
      <p:pic>
        <p:nvPicPr>
          <p:cNvPr id="1026" name="Picture 2" descr="Genitourinary Schistosomiasis: Life Cycle and Radiologic-Pathologic  Findings | RadioGraphics">
            <a:extLst>
              <a:ext uri="{FF2B5EF4-FFF2-40B4-BE49-F238E27FC236}">
                <a16:creationId xmlns:a16="http://schemas.microsoft.com/office/drawing/2014/main" id="{484FA981-92F4-4D8C-BA11-E0E025505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23886" y="4759596"/>
            <a:ext cx="298132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184AFF-8F6B-4CC3-A468-35CDA2FB10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070" y="1563299"/>
            <a:ext cx="3453860" cy="229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04163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68" y="307851"/>
            <a:ext cx="10061015" cy="1122400"/>
          </a:xfrm>
        </p:spPr>
        <p:txBody>
          <a:bodyPr/>
          <a:lstStyle/>
          <a:p>
            <a:pPr algn="l">
              <a:defRPr b="0" i="0"/>
            </a:pPr>
            <a:r>
              <a:rPr lang="1036" dirty="0"/>
              <a:t>Présentation de la collecte des données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43555" y="1580273"/>
            <a:ext cx="10061015" cy="5177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  <a:tabLst>
                <a:tab pos="90170" algn="l"/>
              </a:tabLst>
              <a:defRPr b="0" i="0"/>
            </a:pPr>
            <a:r>
              <a:rPr lang="1036" sz="175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Les résultats suivants seront mesurés :</a:t>
            </a: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1036" sz="175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Composition démographique (âge et sexe) des individus sélectionnés</a:t>
            </a:r>
            <a:endParaRPr lang="en-US" sz="1750" dirty="0">
              <a:solidFill>
                <a:schemeClr val="bg2"/>
              </a:solidFill>
              <a:latin typeface="Calibri" panose="020F0502020204030204" pitchFamily="34" charset="0"/>
              <a:ea typeface="Yu Mincho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1036" sz="175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Comportements au contact de l’eau des individus sélectionnés</a:t>
            </a:r>
            <a:endParaRPr lang="en-US" sz="1750" dirty="0">
              <a:solidFill>
                <a:schemeClr val="bg2"/>
              </a:solidFill>
              <a:latin typeface="Calibri" panose="020F0502020204030204" pitchFamily="34" charset="0"/>
              <a:ea typeface="Yu Mincho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1036" sz="175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Informations sur l’école</a:t>
            </a: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1036" sz="1750" b="1" i="1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Schistosoma haematobium</a:t>
            </a:r>
            <a:r>
              <a:rPr lang="1036" sz="1750" b="0" i="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 : œufs pour 10 ml d’urine </a:t>
            </a:r>
            <a:r>
              <a:rPr lang="1036" sz="175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à l’aide d’une méthode de filtration d’urine (1 lamelle)</a:t>
            </a:r>
            <a:endParaRPr lang="en-US" sz="1750" dirty="0">
              <a:solidFill>
                <a:schemeClr val="bg2"/>
              </a:solidFill>
              <a:latin typeface="Calibri" panose="020F0502020204030204" pitchFamily="34" charset="0"/>
              <a:ea typeface="Yu Mincho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1036" sz="1750" b="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Hématurie microscopique : Nombre d’enfants présentant une hématurie microscopique détectée à l’aide d’une bandelette réactive</a:t>
            </a:r>
            <a:endParaRPr lang="en-US" sz="1750" dirty="0">
              <a:solidFill>
                <a:schemeClr val="bg2"/>
              </a:solidFill>
              <a:latin typeface="Calibri" panose="020F0502020204030204" pitchFamily="34" charset="0"/>
              <a:ea typeface="Yu Mincho"/>
              <a:cs typeface="Arial" panose="020B0604020202020204" pitchFamily="34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1036" sz="1750" b="1" i="1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Schistosoma mansoni</a:t>
            </a:r>
            <a:r>
              <a:rPr lang="1036" sz="1750" b="0" i="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 : œufs par gramme de matières fécales en utilisant la technique de Kato-Katz (2 lames, A et B lues le jour 1)  </a:t>
            </a: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1036" sz="1750" b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Ankylostome</a:t>
            </a:r>
            <a:r>
              <a:rPr lang="1036" sz="1750" b="0" i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1036" sz="1750" b="0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1036" sz="1750" b="0" i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Ancylostoma duodenale</a:t>
            </a:r>
            <a:r>
              <a:rPr lang="1036" sz="1750" i="1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,</a:t>
            </a:r>
            <a:r>
              <a:rPr lang="1036" sz="1750" i="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 </a:t>
            </a:r>
            <a:r>
              <a:rPr lang="1036" sz="1750" i="1" dirty="0">
                <a:solidFill>
                  <a:schemeClr val="bg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Necator americanus</a:t>
            </a:r>
            <a:r>
              <a:rPr lang="1036" sz="175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) : œufs par gramme de matières fécales en utilisant la technique de Kato-Katz (2 lames, A et B lues le jour 1)  </a:t>
            </a: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1036" sz="1750" b="0" i="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Ascaris lombricoïdes : œufs par gramme de matières fécales en utilisant la technique de Kato-Katz (2 lames, A et B lues le jour 1)  </a:t>
            </a:r>
          </a:p>
          <a:p>
            <a:pPr marL="342900" marR="0" lvl="0" indent="-342900" algn="just">
              <a:lnSpc>
                <a:spcPct val="107000"/>
              </a:lnSpc>
              <a:spcBef>
                <a:spcPct val="0"/>
              </a:spcBef>
              <a:spcAft>
                <a:spcPts val="400"/>
              </a:spcAft>
              <a:buFont typeface="Symbol" panose="05050102010706020507" pitchFamily="18" charset="2"/>
              <a:buChar char=""/>
              <a:defRPr b="0" i="0"/>
            </a:pPr>
            <a:r>
              <a:rPr lang="1036" sz="1750" b="0" i="0" dirty="0">
                <a:solidFill>
                  <a:schemeClr val="bg2"/>
                </a:solidFill>
                <a:latin typeface="Calibri" panose="020F0502020204030204" pitchFamily="34" charset="0"/>
                <a:ea typeface="Yu Mincho"/>
                <a:cs typeface="Arial" panose="020B0604020202020204" pitchFamily="34" charset="0"/>
              </a:rPr>
              <a:t>Trichuris trichiura : œufs par gramme de matières fécales en utilisant la technique de Kato-Katz (2 lames, A et B lues le jour 1)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06691" y="1694983"/>
            <a:ext cx="1997049" cy="1189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dirty="0">
                <a:solidFill>
                  <a:schemeClr val="accent5"/>
                </a:solidFill>
              </a:rPr>
              <a:t>Questionnaire (« Formulaire d’inscription du participant »)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8104909" y="1657930"/>
            <a:ext cx="401782" cy="1219200"/>
          </a:xfrm>
          <a:prstGeom prst="rightBrac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055927" y="3209744"/>
            <a:ext cx="1279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dirty="0">
                <a:solidFill>
                  <a:schemeClr val="accent5"/>
                </a:solidFill>
              </a:rPr>
              <a:t>Échantillon d’urine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11" name="Right Brace 10"/>
          <p:cNvSpPr/>
          <p:nvPr/>
        </p:nvSpPr>
        <p:spPr>
          <a:xfrm>
            <a:off x="10797307" y="3024911"/>
            <a:ext cx="258620" cy="886690"/>
          </a:xfrm>
          <a:prstGeom prst="rightBrac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1055927" y="5117029"/>
            <a:ext cx="12795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 dirty="0">
                <a:solidFill>
                  <a:schemeClr val="accent5"/>
                </a:solidFill>
              </a:rPr>
              <a:t>Échantillon de selles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13" name="Right Brace 12"/>
          <p:cNvSpPr/>
          <p:nvPr/>
        </p:nvSpPr>
        <p:spPr>
          <a:xfrm>
            <a:off x="10904569" y="4294910"/>
            <a:ext cx="151357" cy="1939636"/>
          </a:xfrm>
          <a:prstGeom prst="rightBrac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0751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1036"/>
              <a:t>Présentation de la collecte des données</a:t>
            </a:r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5C97164-F6FD-4A89-B408-A346B5B48A84}"/>
              </a:ext>
            </a:extLst>
          </p:cNvPr>
          <p:cNvSpPr txBox="1"/>
          <p:nvPr/>
        </p:nvSpPr>
        <p:spPr>
          <a:xfrm>
            <a:off x="800100" y="1816014"/>
            <a:ext cx="7506677" cy="58631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 b="0" i="0"/>
            </a:pPr>
            <a:r>
              <a:rPr lang="1036" sz="2100" dirty="0">
                <a:solidFill>
                  <a:schemeClr val="bg2"/>
                </a:solidFill>
              </a:rPr>
              <a:t>Nous utiliserons un court </a:t>
            </a:r>
            <a:r>
              <a:rPr lang="1036" sz="2100" dirty="0">
                <a:solidFill>
                  <a:schemeClr val="accent5"/>
                </a:solidFill>
              </a:rPr>
              <a:t>questionnaire programmé sur téléphone</a:t>
            </a:r>
            <a:r>
              <a:rPr lang="1036" sz="2100" dirty="0">
                <a:solidFill>
                  <a:schemeClr val="bg2"/>
                </a:solidFill>
              </a:rPr>
              <a:t> pour collecter les données de l’enquête et saisir les résultats des laboratoires. </a:t>
            </a:r>
          </a:p>
          <a:p>
            <a:pPr marL="342900" lvl="0" indent="-34290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en-GB" sz="2100" dirty="0">
              <a:solidFill>
                <a:schemeClr val="bg2"/>
              </a:solidFill>
            </a:endParaRPr>
          </a:p>
          <a:p>
            <a:pPr marL="342900" lvl="0" indent="-34290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 b="0" i="0"/>
            </a:pPr>
            <a:r>
              <a:rPr lang="1036" sz="2100" dirty="0">
                <a:solidFill>
                  <a:schemeClr val="bg2"/>
                </a:solidFill>
              </a:rPr>
              <a:t>Ces formulaires d’enquête sont accessibles au moyen d’une application appelée </a:t>
            </a:r>
            <a:r>
              <a:rPr lang="1036" sz="2100" dirty="0">
                <a:solidFill>
                  <a:schemeClr val="accent5"/>
                </a:solidFill>
              </a:rPr>
              <a:t>ESPEN Collect</a:t>
            </a:r>
          </a:p>
          <a:p>
            <a:pPr marL="342900" lvl="0" indent="-34290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en-GB" sz="2100" dirty="0">
              <a:solidFill>
                <a:schemeClr val="accent5"/>
              </a:solidFill>
            </a:endParaRPr>
          </a:p>
          <a:p>
            <a:pPr marL="342900" lvl="0" indent="-34290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 b="0" i="0"/>
            </a:pPr>
            <a:r>
              <a:rPr lang="1036" sz="2100" dirty="0">
                <a:solidFill>
                  <a:schemeClr val="bg2"/>
                </a:solidFill>
              </a:rPr>
              <a:t>Chaque individu participant à l’enquête se verra </a:t>
            </a:r>
            <a:r>
              <a:rPr lang="1036" sz="2100" dirty="0">
                <a:solidFill>
                  <a:schemeClr val="accent5"/>
                </a:solidFill>
              </a:rPr>
              <a:t>attribuer un numéro d’identification unique</a:t>
            </a:r>
            <a:r>
              <a:rPr lang="1036" sz="2100" dirty="0">
                <a:solidFill>
                  <a:schemeClr val="bg2"/>
                </a:solidFill>
              </a:rPr>
              <a:t>. Cet identifiant est essentiel pour relier le formulaire d’inscription du participant aux résultats du test de Kato-Katz, de la filtration de l’urine et de la bandelette réactive.</a:t>
            </a:r>
            <a:endParaRPr lang="en-GB" sz="2100" dirty="0">
              <a:solidFill>
                <a:schemeClr val="bg2"/>
              </a:solidFill>
            </a:endParaRPr>
          </a:p>
          <a:p>
            <a:pPr marL="342900" lvl="0" indent="-34290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buFont typeface="Arial" panose="020B0604020202020204" pitchFamily="34" charset="0"/>
              <a:buChar char="•"/>
              <a:defRPr/>
            </a:pPr>
            <a:endParaRPr lang="en-GB" sz="2400" dirty="0">
              <a:solidFill>
                <a:schemeClr val="bg2"/>
              </a:solidFill>
            </a:endParaRPr>
          </a:p>
          <a:p>
            <a:pPr lvl="0">
              <a:lnSpc>
                <a:spcPct val="100000"/>
              </a:lnSpc>
              <a:spcBef>
                <a:spcPct val="0"/>
              </a:spcBef>
              <a:spcAft>
                <a:spcPts val="1500"/>
              </a:spcAft>
              <a:buClr>
                <a:schemeClr val="accent5">
                  <a:lumMod val="75000"/>
                </a:schemeClr>
              </a:buClr>
              <a:defRPr/>
            </a:pPr>
            <a:endParaRPr lang="en-GB" sz="2400" dirty="0">
              <a:solidFill>
                <a:schemeClr val="bg2"/>
              </a:solidFill>
            </a:endParaRPr>
          </a:p>
        </p:txBody>
      </p:sp>
      <p:pic>
        <p:nvPicPr>
          <p:cNvPr id="1026" name="Picture 2" descr="https://espen.afro.who.int/sites/default/files/styles/aside-mobile/public/content/paragraphs/text/images/2022-05-26/ESPEN%20Collect%20no_bg_5.jpg?itok=C3QCha1X&amp;timestamp=16535754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5"/>
          <a:stretch>
            <a:fillRect/>
          </a:stretch>
        </p:blipFill>
        <p:spPr bwMode="auto">
          <a:xfrm>
            <a:off x="8312726" y="2122978"/>
            <a:ext cx="3411393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31353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83D31-10B1-4A9E-82E3-4255B45BD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8800" y="2796891"/>
            <a:ext cx="6134400" cy="1122400"/>
          </a:xfrm>
        </p:spPr>
        <p:txBody>
          <a:bodyPr/>
          <a:lstStyle/>
          <a:p>
            <a:pPr>
              <a:defRPr b="0" i="0"/>
            </a:pPr>
            <a:r>
              <a:rPr lang="1036"/>
              <a:t>Des questions ?</a:t>
            </a:r>
          </a:p>
        </p:txBody>
      </p:sp>
    </p:spTree>
    <p:extLst>
      <p:ext uri="{BB962C8B-B14F-4D97-AF65-F5344CB8AC3E}">
        <p14:creationId xmlns:p14="http://schemas.microsoft.com/office/powerpoint/2010/main" val="23979828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5008" y="138410"/>
            <a:ext cx="10302586" cy="1122400"/>
          </a:xfrm>
        </p:spPr>
        <p:txBody>
          <a:bodyPr/>
          <a:lstStyle/>
          <a:p>
            <a:pPr algn="ctr">
              <a:defRPr b="0" i="0"/>
            </a:pPr>
            <a:r>
              <a:rPr lang="1036"/>
              <a:t>Schistosomiase: un bref historique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18AA11-45EF-4AD1-A9CF-B3CD42ECA63C}"/>
              </a:ext>
            </a:extLst>
          </p:cNvPr>
          <p:cNvSpPr txBox="1"/>
          <p:nvPr/>
        </p:nvSpPr>
        <p:spPr>
          <a:xfrm>
            <a:off x="1123400" y="1547702"/>
            <a:ext cx="10756549" cy="1464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 b="0" i="0"/>
            </a:pPr>
            <a:r>
              <a:rPr lang="1036" sz="2500">
                <a:solidFill>
                  <a:schemeClr val="bg2"/>
                </a:solidFill>
                <a:latin typeface="Space Mono"/>
              </a:rPr>
              <a:t>La schistosomiase (bilharziose, fièvre de l’escargot) est une maladie causée par des vers parasites et présente dans tout le Ghana.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>
              <a:solidFill>
                <a:schemeClr val="bg2"/>
              </a:solidFill>
              <a:latin typeface="Space Mono"/>
            </a:endParaRPr>
          </a:p>
          <a:p>
            <a:pPr lvl="1"/>
            <a:endParaRPr lang="en-US" sz="2000">
              <a:solidFill>
                <a:schemeClr val="bg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3789E1-7B04-4B64-9D04-C31FBBBE4883}"/>
              </a:ext>
            </a:extLst>
          </p:cNvPr>
          <p:cNvSpPr txBox="1"/>
          <p:nvPr/>
        </p:nvSpPr>
        <p:spPr>
          <a:xfrm>
            <a:off x="4922649" y="3086923"/>
            <a:ext cx="5153568" cy="2379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2500" i="1">
                <a:solidFill>
                  <a:schemeClr val="bg2"/>
                </a:solidFill>
              </a:rPr>
              <a:t>Que peuvent nous dire les gens d’ici sur la schistosomiase ?</a:t>
            </a:r>
          </a:p>
          <a:p>
            <a:endParaRPr lang="en-US" sz="2500" i="1">
              <a:solidFill>
                <a:schemeClr val="bg2"/>
              </a:solidFill>
            </a:endParaRPr>
          </a:p>
          <a:p>
            <a:pPr marL="457200" indent="-457200">
              <a:buFontTx/>
              <a:buChar char="-"/>
              <a:defRPr b="0" i="0"/>
            </a:pPr>
            <a:r>
              <a:rPr lang="1036" sz="2500" i="1">
                <a:solidFill>
                  <a:schemeClr val="accent1">
                    <a:lumMod val="40000"/>
                    <a:lumOff val="60000"/>
                  </a:schemeClr>
                </a:solidFill>
              </a:rPr>
              <a:t> Comment se transmet-elle ? </a:t>
            </a:r>
          </a:p>
          <a:p>
            <a:pPr marL="457200" indent="-457200">
              <a:buFontTx/>
              <a:buChar char="-"/>
              <a:defRPr b="0" i="0"/>
            </a:pPr>
            <a:r>
              <a:rPr lang="1036" sz="2500" i="1">
                <a:solidFill>
                  <a:schemeClr val="accent1">
                    <a:lumMod val="40000"/>
                    <a:lumOff val="60000"/>
                  </a:schemeClr>
                </a:solidFill>
              </a:rPr>
              <a:t>Quels sont les symptômes ? </a:t>
            </a:r>
          </a:p>
          <a:p>
            <a:pPr marL="457200" indent="-457200">
              <a:buFontTx/>
              <a:buChar char="-"/>
              <a:defRPr b="0" i="0"/>
            </a:pPr>
            <a:r>
              <a:rPr lang="1036" sz="2500" i="1">
                <a:solidFill>
                  <a:schemeClr val="accent1">
                    <a:lumMod val="40000"/>
                    <a:lumOff val="60000"/>
                  </a:schemeClr>
                </a:solidFill>
              </a:rPr>
              <a:t> Comment est-elle contrôlée ?  </a:t>
            </a:r>
          </a:p>
        </p:txBody>
      </p:sp>
      <p:pic>
        <p:nvPicPr>
          <p:cNvPr id="7" name="Picture 2" descr="See the source image">
            <a:extLst>
              <a:ext uri="{FF2B5EF4-FFF2-40B4-BE49-F238E27FC236}">
                <a16:creationId xmlns:a16="http://schemas.microsoft.com/office/drawing/2014/main" id="{ACD5A1BF-AA22-43BB-A614-EE8D663EF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14" b="98209" l="4651" r="95581">
                        <a14:foregroundMark x1="28953" y1="16494" x2="28953" y2="16494"/>
                        <a14:foregroundMark x1="28837" y1="23374" x2="28837" y2="23374"/>
                        <a14:foregroundMark x1="57326" y1="27050" x2="57326" y2="27050"/>
                        <a14:foregroundMark x1="58721" y1="45052" x2="58721" y2="45052"/>
                        <a14:foregroundMark x1="53605" y1="59661" x2="53605" y2="59661"/>
                        <a14:foregroundMark x1="55581" y1="87747" x2="55581" y2="87747"/>
                        <a14:foregroundMark x1="67674" y1="84260" x2="67674" y2="842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02853" y="3311922"/>
            <a:ext cx="1619796" cy="199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71942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54F0C-AE12-4080-A54F-1FEB9F18B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8FBA54-441D-4334-83AD-8EEA20D105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F8D6DA-1D6C-4E48-ABDC-25A3A9D7A596}"/>
              </a:ext>
            </a:extLst>
          </p:cNvPr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 descr="Timeline&#10;&#10;Description automatically generated">
            <a:extLst>
              <a:ext uri="{FF2B5EF4-FFF2-40B4-BE49-F238E27FC236}">
                <a16:creationId xmlns:a16="http://schemas.microsoft.com/office/drawing/2014/main" id="{D666220F-99DC-4E4E-80D8-EAEFCAB8A2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629"/>
            <a:ext cx="12192000" cy="650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4110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8946C20-AF87-4FCA-8373-EA4887E72A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83665C-8883-43DC-9DFA-A04BB5EE0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066" y="30623"/>
            <a:ext cx="9281344" cy="6827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076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675" y="307851"/>
            <a:ext cx="11201400" cy="1122400"/>
          </a:xfrm>
        </p:spPr>
        <p:txBody>
          <a:bodyPr/>
          <a:lstStyle/>
          <a:p>
            <a:pPr algn="ctr">
              <a:defRPr b="0" i="0"/>
            </a:pPr>
            <a:r>
              <a:rPr lang="1036"/>
              <a:t>Lutte contre la schistosomiase dans le PAYS</a:t>
            </a:r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4E96E2AD-A52F-7D47-A54F-A22CBED2B2F2}"/>
              </a:ext>
            </a:extLst>
          </p:cNvPr>
          <p:cNvSpPr txBox="1"/>
          <p:nvPr/>
        </p:nvSpPr>
        <p:spPr>
          <a:xfrm>
            <a:off x="1056569" y="2228849"/>
            <a:ext cx="9905999" cy="2896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defPPr>
            <a:lvl1pPr marL="457200" marR="0" lvl="0" indent="-3429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marR="0" lvl="1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marR="0" lvl="2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marR="0" lvl="3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marR="0" lvl="4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marR="0" lvl="5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marR="0" lvl="6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marR="0" lvl="7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marR="0" lvl="8" indent="-31750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 b="0" i="0" u="none" strike="noStrike" cap="none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pPr algn="l">
              <a:defRPr b="0" i="0"/>
            </a:pPr>
            <a:r>
              <a:rPr lang="1036" sz="2400" kern="0"/>
              <a:t>{Insérer toute information générale sur les efforts de lutte contre la schistosomiase dans le PAYS qui soit pertinente pour les participants}</a:t>
            </a:r>
          </a:p>
        </p:txBody>
      </p:sp>
    </p:spTree>
    <p:extLst>
      <p:ext uri="{BB962C8B-B14F-4D97-AF65-F5344CB8AC3E}">
        <p14:creationId xmlns:p14="http://schemas.microsoft.com/office/powerpoint/2010/main" val="207864515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1036"/>
              <a:t>Qu’est-ce qu’une évaluation d’impact ? 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85850" y="2257425"/>
            <a:ext cx="10422113" cy="3752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2400">
                <a:solidFill>
                  <a:schemeClr val="bg2"/>
                </a:solidFill>
              </a:rPr>
              <a:t>Une </a:t>
            </a:r>
            <a:r>
              <a:rPr lang="1036" sz="2400">
                <a:solidFill>
                  <a:schemeClr val="accent5"/>
                </a:solidFill>
              </a:rPr>
              <a:t> évaluation d’impact </a:t>
            </a:r>
            <a:r>
              <a:rPr lang="1036" sz="2400">
                <a:solidFill>
                  <a:schemeClr val="bg2"/>
                </a:solidFill>
              </a:rPr>
              <a:t> est une enquête menée après plusieurs années d’une administration massive de médicaments (AMM) afin de déterminer si la fréquence de l’AMM doit changer ou rester la même. </a:t>
            </a:r>
          </a:p>
          <a:p>
            <a:endParaRPr lang="en-US" sz="24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1036" sz="2400">
                <a:solidFill>
                  <a:schemeClr val="bg2"/>
                </a:solidFill>
              </a:rPr>
              <a:t>L’objectif d’une </a:t>
            </a:r>
            <a:r>
              <a:rPr lang="1036" sz="2400">
                <a:solidFill>
                  <a:schemeClr val="accent5"/>
                </a:solidFill>
              </a:rPr>
              <a:t>évaluation d’impact</a:t>
            </a:r>
            <a:r>
              <a:rPr lang="1036" sz="2400">
                <a:solidFill>
                  <a:schemeClr val="bg2"/>
                </a:solidFill>
              </a:rPr>
              <a:t> est de classer la prévalence de la SCH dans la zone d’enquête (par exemple, le district ou le sous-district) comme étant supérieure ou inférieure au seuil de 10 % pour l’AMM annuelle.  </a:t>
            </a:r>
          </a:p>
          <a:p>
            <a:endParaRPr lang="en-US" sz="24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1036" sz="2400">
                <a:solidFill>
                  <a:schemeClr val="accent5"/>
                </a:solidFill>
              </a:rPr>
              <a:t>Les évaluations d’impact </a:t>
            </a:r>
            <a:r>
              <a:rPr lang="1036" sz="2400">
                <a:solidFill>
                  <a:schemeClr val="bg2"/>
                </a:solidFill>
              </a:rPr>
              <a:t>doivent être menées dans des contextes où </a:t>
            </a:r>
            <a:r>
              <a:rPr lang="1036" sz="2400" u="sng">
                <a:solidFill>
                  <a:schemeClr val="bg2"/>
                </a:solidFill>
              </a:rPr>
              <a:t>au moins 5 séries </a:t>
            </a:r>
            <a:r>
              <a:rPr lang="1036" sz="2400">
                <a:solidFill>
                  <a:schemeClr val="bg2"/>
                </a:solidFill>
              </a:rPr>
              <a:t>d’AMM ont été reçu </a:t>
            </a:r>
            <a:r>
              <a:rPr lang="1036" sz="2400" u="sng">
                <a:solidFill>
                  <a:schemeClr val="bg2"/>
                </a:solidFill>
              </a:rPr>
              <a:t>avec une couverture &gt;75 %</a:t>
            </a:r>
            <a:r>
              <a:rPr lang="1036" sz="2400">
                <a:solidFill>
                  <a:schemeClr val="bg2"/>
                </a:solidFill>
              </a:rPr>
              <a:t>.  </a:t>
            </a:r>
            <a:endParaRPr lang="en-US" sz="2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24573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1036"/>
              <a:t>Qu’est-ce que les évaluations pratiques et de précision de la SCH (SPPA) ? 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85851" y="2248547"/>
            <a:ext cx="10422113" cy="3295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2400">
                <a:solidFill>
                  <a:schemeClr val="bg2"/>
                </a:solidFill>
              </a:rPr>
              <a:t>Les outils SPPA constituent une approche pour la réalisation d’évaluations d’impact. </a:t>
            </a:r>
            <a:endParaRPr lang="en-US" sz="2400">
              <a:solidFill>
                <a:schemeClr val="bg2"/>
              </a:solidFill>
            </a:endParaRPr>
          </a:p>
          <a:p>
            <a:endParaRPr lang="en-US" sz="24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1036" sz="2400">
                <a:solidFill>
                  <a:schemeClr val="bg2"/>
                </a:solidFill>
              </a:rPr>
              <a:t>Les outils SPPA constituent une approche en deux étapes (</a:t>
            </a:r>
            <a:r>
              <a:rPr lang="1036" sz="2400">
                <a:solidFill>
                  <a:schemeClr val="accent5"/>
                </a:solidFill>
              </a:rPr>
              <a:t>Évaluations pratiques </a:t>
            </a:r>
            <a:r>
              <a:rPr lang="1036" sz="2400">
                <a:solidFill>
                  <a:schemeClr val="bg2"/>
                </a:solidFill>
              </a:rPr>
              <a:t>et </a:t>
            </a:r>
            <a:r>
              <a:rPr lang="1036" sz="2400">
                <a:solidFill>
                  <a:schemeClr val="accent5"/>
                </a:solidFill>
              </a:rPr>
              <a:t>Évaluations de précision) </a:t>
            </a:r>
            <a:r>
              <a:rPr lang="1036" sz="2400">
                <a:solidFill>
                  <a:schemeClr val="bg2"/>
                </a:solidFill>
              </a:rPr>
              <a:t>conçue pour classer avec précision et efficacité la prévalence de la SCH chez les enfants d’âge scolaire au niveau du sous-district (sous-UMO) comme </a:t>
            </a:r>
            <a:r>
              <a:rPr lang="1036" sz="2400" u="sng">
                <a:solidFill>
                  <a:schemeClr val="bg2"/>
                </a:solidFill>
              </a:rPr>
              <a:t>&gt;</a:t>
            </a:r>
            <a:r>
              <a:rPr lang="1036" sz="2400">
                <a:solidFill>
                  <a:schemeClr val="bg2"/>
                </a:solidFill>
              </a:rPr>
              <a:t>10 % ou &lt;10 % afin de prendre les décisions appropriées en matière de traitement.  </a:t>
            </a:r>
            <a:endParaRPr lang="en-US" sz="2400">
              <a:solidFill>
                <a:schemeClr val="bg2"/>
              </a:solidFill>
            </a:endParaRPr>
          </a:p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85851" y="5513032"/>
            <a:ext cx="10197668" cy="11008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 b="0" i="0"/>
            </a:pPr>
            <a:r>
              <a:rPr lang="1036" sz="2000" b="1">
                <a:solidFill>
                  <a:schemeClr val="tx1"/>
                </a:solidFill>
              </a:rPr>
              <a:t>Prémices</a:t>
            </a:r>
            <a:r>
              <a:rPr lang="1036" sz="2000" b="0">
                <a:solidFill>
                  <a:schemeClr val="tx1"/>
                </a:solidFill>
              </a:rPr>
              <a:t> : L’approche SPPA a été élaborée à la suite d’un effort de recherche commun à plusieurs pays.  La méthodologie décrite dans cette formation a été approuvée par un groupe de gestionnaires de programmes africains et d’experts de la SCH.  </a:t>
            </a:r>
            <a:endParaRPr lang="en-US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74488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1036"/>
              <a:t>Qu’est-ce que les évaluations pratiques et de précision de la SCH (SPPA) ? 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05951" y="2257425"/>
            <a:ext cx="8474569" cy="4851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2400" dirty="0">
                <a:solidFill>
                  <a:schemeClr val="accent5"/>
                </a:solidFill>
              </a:rPr>
              <a:t>Évaluations pratiques</a:t>
            </a:r>
            <a:r>
              <a:rPr lang="1036" sz="2400" dirty="0">
                <a:solidFill>
                  <a:schemeClr val="bg1"/>
                </a:solidFill>
              </a:rPr>
              <a:t> : évaluations d’impact au niveau du district (UMO) visant à déterminer si la prévalence de la schistosomiase dans le district est suffisamment homogène pour que la même décision de traitement soit appropriée pour tous les sous-districts.</a:t>
            </a:r>
          </a:p>
          <a:p>
            <a:pPr>
              <a:defRPr b="0" i="0"/>
            </a:pPr>
            <a:r>
              <a:rPr lang="1036" sz="2400" dirty="0">
                <a:solidFill>
                  <a:schemeClr val="accent5"/>
                </a:solidFill>
              </a:rPr>
              <a:t> </a:t>
            </a:r>
            <a:endParaRPr lang="en-US" sz="2400" dirty="0">
              <a:solidFill>
                <a:schemeClr val="bg2"/>
              </a:solidFill>
            </a:endParaRPr>
          </a:p>
          <a:p>
            <a:endParaRPr lang="en-US" sz="2400" dirty="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1036" sz="2400" dirty="0">
                <a:solidFill>
                  <a:schemeClr val="accent5"/>
                </a:solidFill>
              </a:rPr>
              <a:t>Évaluations de précision</a:t>
            </a:r>
            <a:r>
              <a:rPr lang="1036" sz="2400" dirty="0">
                <a:solidFill>
                  <a:schemeClr val="bg1"/>
                </a:solidFill>
              </a:rPr>
              <a:t> : évaluations d’impact au niveau du sous-district (sous-UMO) appropriées dans les zones où la prévalence est hétérogène autour du seuil de 10 % et conçues pour classer la prévalence dans le sous-district comme étant supérieure ou inférieure à 10 %. </a:t>
            </a:r>
            <a:endParaRPr lang="en-US" sz="2400" dirty="0">
              <a:solidFill>
                <a:schemeClr val="bg1"/>
              </a:solidFill>
            </a:endParaRPr>
          </a:p>
          <a:p>
            <a:endParaRPr lang="en-US" sz="2400" dirty="0">
              <a:solidFill>
                <a:schemeClr val="accent5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9960746" y="2379216"/>
            <a:ext cx="1837677" cy="1404525"/>
          </a:xfrm>
          <a:custGeom>
            <a:avLst/>
            <a:gdLst>
              <a:gd name="connsiteX0" fmla="*/ 0 w 1837677"/>
              <a:gd name="connsiteY0" fmla="*/ 221942 h 1404525"/>
              <a:gd name="connsiteX1" fmla="*/ 0 w 1837677"/>
              <a:gd name="connsiteY1" fmla="*/ 221942 h 1404525"/>
              <a:gd name="connsiteX2" fmla="*/ 8877 w 1837677"/>
              <a:gd name="connsiteY2" fmla="*/ 301841 h 1404525"/>
              <a:gd name="connsiteX3" fmla="*/ 35510 w 1837677"/>
              <a:gd name="connsiteY3" fmla="*/ 381740 h 1404525"/>
              <a:gd name="connsiteX4" fmla="*/ 53266 w 1837677"/>
              <a:gd name="connsiteY4" fmla="*/ 443884 h 1404525"/>
              <a:gd name="connsiteX5" fmla="*/ 62143 w 1837677"/>
              <a:gd name="connsiteY5" fmla="*/ 479394 h 1404525"/>
              <a:gd name="connsiteX6" fmla="*/ 79899 w 1837677"/>
              <a:gd name="connsiteY6" fmla="*/ 807868 h 1404525"/>
              <a:gd name="connsiteX7" fmla="*/ 88776 w 1837677"/>
              <a:gd name="connsiteY7" fmla="*/ 861134 h 1404525"/>
              <a:gd name="connsiteX8" fmla="*/ 88776 w 1837677"/>
              <a:gd name="connsiteY8" fmla="*/ 1162975 h 1404525"/>
              <a:gd name="connsiteX9" fmla="*/ 71021 w 1837677"/>
              <a:gd name="connsiteY9" fmla="*/ 1269507 h 1404525"/>
              <a:gd name="connsiteX10" fmla="*/ 79899 w 1837677"/>
              <a:gd name="connsiteY10" fmla="*/ 1402672 h 1404525"/>
              <a:gd name="connsiteX11" fmla="*/ 88776 w 1837677"/>
              <a:gd name="connsiteY11" fmla="*/ 1376039 h 1404525"/>
              <a:gd name="connsiteX12" fmla="*/ 106532 w 1837677"/>
              <a:gd name="connsiteY12" fmla="*/ 1358284 h 1404525"/>
              <a:gd name="connsiteX13" fmla="*/ 159798 w 1837677"/>
              <a:gd name="connsiteY13" fmla="*/ 1331651 h 1404525"/>
              <a:gd name="connsiteX14" fmla="*/ 186431 w 1837677"/>
              <a:gd name="connsiteY14" fmla="*/ 1313895 h 1404525"/>
              <a:gd name="connsiteX15" fmla="*/ 213064 w 1837677"/>
              <a:gd name="connsiteY15" fmla="*/ 1305018 h 1404525"/>
              <a:gd name="connsiteX16" fmla="*/ 257452 w 1837677"/>
              <a:gd name="connsiteY16" fmla="*/ 1278385 h 1404525"/>
              <a:gd name="connsiteX17" fmla="*/ 328473 w 1837677"/>
              <a:gd name="connsiteY17" fmla="*/ 1251752 h 1404525"/>
              <a:gd name="connsiteX18" fmla="*/ 381739 w 1837677"/>
              <a:gd name="connsiteY18" fmla="*/ 1233996 h 1404525"/>
              <a:gd name="connsiteX19" fmla="*/ 435005 w 1837677"/>
              <a:gd name="connsiteY19" fmla="*/ 1216241 h 1404525"/>
              <a:gd name="connsiteX20" fmla="*/ 461638 w 1837677"/>
              <a:gd name="connsiteY20" fmla="*/ 1207363 h 1404525"/>
              <a:gd name="connsiteX21" fmla="*/ 523782 w 1837677"/>
              <a:gd name="connsiteY21" fmla="*/ 1189608 h 1404525"/>
              <a:gd name="connsiteX22" fmla="*/ 559293 w 1837677"/>
              <a:gd name="connsiteY22" fmla="*/ 1180730 h 1404525"/>
              <a:gd name="connsiteX23" fmla="*/ 585926 w 1837677"/>
              <a:gd name="connsiteY23" fmla="*/ 1171853 h 1404525"/>
              <a:gd name="connsiteX24" fmla="*/ 683580 w 1837677"/>
              <a:gd name="connsiteY24" fmla="*/ 1145220 h 1404525"/>
              <a:gd name="connsiteX25" fmla="*/ 710213 w 1837677"/>
              <a:gd name="connsiteY25" fmla="*/ 1127464 h 1404525"/>
              <a:gd name="connsiteX26" fmla="*/ 754601 w 1837677"/>
              <a:gd name="connsiteY26" fmla="*/ 1118587 h 1404525"/>
              <a:gd name="connsiteX27" fmla="*/ 807867 w 1837677"/>
              <a:gd name="connsiteY27" fmla="*/ 1100831 h 1404525"/>
              <a:gd name="connsiteX28" fmla="*/ 834501 w 1837677"/>
              <a:gd name="connsiteY28" fmla="*/ 1091954 h 1404525"/>
              <a:gd name="connsiteX29" fmla="*/ 861134 w 1837677"/>
              <a:gd name="connsiteY29" fmla="*/ 1083076 h 1404525"/>
              <a:gd name="connsiteX30" fmla="*/ 932155 w 1837677"/>
              <a:gd name="connsiteY30" fmla="*/ 1065321 h 1404525"/>
              <a:gd name="connsiteX31" fmla="*/ 958788 w 1837677"/>
              <a:gd name="connsiteY31" fmla="*/ 1056443 h 1404525"/>
              <a:gd name="connsiteX32" fmla="*/ 1012054 w 1837677"/>
              <a:gd name="connsiteY32" fmla="*/ 1047565 h 1404525"/>
              <a:gd name="connsiteX33" fmla="*/ 1109708 w 1837677"/>
              <a:gd name="connsiteY33" fmla="*/ 1020932 h 1404525"/>
              <a:gd name="connsiteX34" fmla="*/ 1136341 w 1837677"/>
              <a:gd name="connsiteY34" fmla="*/ 1012054 h 1404525"/>
              <a:gd name="connsiteX35" fmla="*/ 1171852 w 1837677"/>
              <a:gd name="connsiteY35" fmla="*/ 941033 h 1404525"/>
              <a:gd name="connsiteX36" fmla="*/ 1189607 w 1837677"/>
              <a:gd name="connsiteY36" fmla="*/ 887767 h 1404525"/>
              <a:gd name="connsiteX37" fmla="*/ 1207363 w 1837677"/>
              <a:gd name="connsiteY37" fmla="*/ 816746 h 1404525"/>
              <a:gd name="connsiteX38" fmla="*/ 1225118 w 1837677"/>
              <a:gd name="connsiteY38" fmla="*/ 701336 h 1404525"/>
              <a:gd name="connsiteX39" fmla="*/ 1233996 w 1837677"/>
              <a:gd name="connsiteY39" fmla="*/ 665825 h 1404525"/>
              <a:gd name="connsiteX40" fmla="*/ 1260629 w 1837677"/>
              <a:gd name="connsiteY40" fmla="*/ 639192 h 1404525"/>
              <a:gd name="connsiteX41" fmla="*/ 1305017 w 1837677"/>
              <a:gd name="connsiteY41" fmla="*/ 594804 h 1404525"/>
              <a:gd name="connsiteX42" fmla="*/ 1349405 w 1837677"/>
              <a:gd name="connsiteY42" fmla="*/ 559293 h 1404525"/>
              <a:gd name="connsiteX43" fmla="*/ 1367161 w 1837677"/>
              <a:gd name="connsiteY43" fmla="*/ 541538 h 1404525"/>
              <a:gd name="connsiteX44" fmla="*/ 1402671 w 1837677"/>
              <a:gd name="connsiteY44" fmla="*/ 532660 h 1404525"/>
              <a:gd name="connsiteX45" fmla="*/ 1455937 w 1837677"/>
              <a:gd name="connsiteY45" fmla="*/ 514905 h 1404525"/>
              <a:gd name="connsiteX46" fmla="*/ 1482570 w 1837677"/>
              <a:gd name="connsiteY46" fmla="*/ 506027 h 1404525"/>
              <a:gd name="connsiteX47" fmla="*/ 1535836 w 1837677"/>
              <a:gd name="connsiteY47" fmla="*/ 497150 h 1404525"/>
              <a:gd name="connsiteX48" fmla="*/ 1562469 w 1837677"/>
              <a:gd name="connsiteY48" fmla="*/ 488272 h 1404525"/>
              <a:gd name="connsiteX49" fmla="*/ 1642368 w 1837677"/>
              <a:gd name="connsiteY49" fmla="*/ 470517 h 1404525"/>
              <a:gd name="connsiteX50" fmla="*/ 1695634 w 1837677"/>
              <a:gd name="connsiteY50" fmla="*/ 452761 h 1404525"/>
              <a:gd name="connsiteX51" fmla="*/ 1748901 w 1837677"/>
              <a:gd name="connsiteY51" fmla="*/ 426128 h 1404525"/>
              <a:gd name="connsiteX52" fmla="*/ 1766656 w 1837677"/>
              <a:gd name="connsiteY52" fmla="*/ 399495 h 1404525"/>
              <a:gd name="connsiteX53" fmla="*/ 1793289 w 1837677"/>
              <a:gd name="connsiteY53" fmla="*/ 381740 h 1404525"/>
              <a:gd name="connsiteX54" fmla="*/ 1802167 w 1837677"/>
              <a:gd name="connsiteY54" fmla="*/ 355107 h 1404525"/>
              <a:gd name="connsiteX55" fmla="*/ 1819922 w 1837677"/>
              <a:gd name="connsiteY55" fmla="*/ 328474 h 1404525"/>
              <a:gd name="connsiteX56" fmla="*/ 1828800 w 1837677"/>
              <a:gd name="connsiteY56" fmla="*/ 292963 h 1404525"/>
              <a:gd name="connsiteX57" fmla="*/ 1837677 w 1837677"/>
              <a:gd name="connsiteY57" fmla="*/ 266330 h 1404525"/>
              <a:gd name="connsiteX58" fmla="*/ 1828800 w 1837677"/>
              <a:gd name="connsiteY58" fmla="*/ 35511 h 1404525"/>
              <a:gd name="connsiteX59" fmla="*/ 1819922 w 1837677"/>
              <a:gd name="connsiteY59" fmla="*/ 8878 h 1404525"/>
              <a:gd name="connsiteX60" fmla="*/ 1784411 w 1837677"/>
              <a:gd name="connsiteY60" fmla="*/ 0 h 1404525"/>
              <a:gd name="connsiteX61" fmla="*/ 1118586 w 1837677"/>
              <a:gd name="connsiteY61" fmla="*/ 8878 h 1404525"/>
              <a:gd name="connsiteX62" fmla="*/ 1038687 w 1837677"/>
              <a:gd name="connsiteY62" fmla="*/ 26633 h 1404525"/>
              <a:gd name="connsiteX63" fmla="*/ 932155 w 1837677"/>
              <a:gd name="connsiteY63" fmla="*/ 35511 h 1404525"/>
              <a:gd name="connsiteX64" fmla="*/ 905522 w 1837677"/>
              <a:gd name="connsiteY64" fmla="*/ 44388 h 1404525"/>
              <a:gd name="connsiteX65" fmla="*/ 781234 w 1837677"/>
              <a:gd name="connsiteY65" fmla="*/ 62144 h 1404525"/>
              <a:gd name="connsiteX66" fmla="*/ 754601 w 1837677"/>
              <a:gd name="connsiteY66" fmla="*/ 79899 h 1404525"/>
              <a:gd name="connsiteX67" fmla="*/ 701335 w 1837677"/>
              <a:gd name="connsiteY67" fmla="*/ 88777 h 1404525"/>
              <a:gd name="connsiteX68" fmla="*/ 674702 w 1837677"/>
              <a:gd name="connsiteY68" fmla="*/ 97654 h 1404525"/>
              <a:gd name="connsiteX69" fmla="*/ 639192 w 1837677"/>
              <a:gd name="connsiteY69" fmla="*/ 106532 h 1404525"/>
              <a:gd name="connsiteX70" fmla="*/ 585926 w 1837677"/>
              <a:gd name="connsiteY70" fmla="*/ 124288 h 1404525"/>
              <a:gd name="connsiteX71" fmla="*/ 399495 w 1837677"/>
              <a:gd name="connsiteY71" fmla="*/ 150921 h 1404525"/>
              <a:gd name="connsiteX72" fmla="*/ 328473 w 1837677"/>
              <a:gd name="connsiteY72" fmla="*/ 159798 h 1404525"/>
              <a:gd name="connsiteX73" fmla="*/ 159798 w 1837677"/>
              <a:gd name="connsiteY73" fmla="*/ 177554 h 1404525"/>
              <a:gd name="connsiteX74" fmla="*/ 79899 w 1837677"/>
              <a:gd name="connsiteY74" fmla="*/ 204187 h 1404525"/>
              <a:gd name="connsiteX75" fmla="*/ 53266 w 1837677"/>
              <a:gd name="connsiteY75" fmla="*/ 213064 h 1404525"/>
              <a:gd name="connsiteX76" fmla="*/ 26633 w 1837677"/>
              <a:gd name="connsiteY76" fmla="*/ 221942 h 1404525"/>
              <a:gd name="connsiteX77" fmla="*/ 0 w 1837677"/>
              <a:gd name="connsiteY77" fmla="*/ 221942 h 140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837677" h="1404525">
                <a:moveTo>
                  <a:pt x="0" y="221942"/>
                </a:moveTo>
                <a:lnTo>
                  <a:pt x="0" y="221942"/>
                </a:lnTo>
                <a:cubicBezTo>
                  <a:pt x="2959" y="248575"/>
                  <a:pt x="3622" y="275565"/>
                  <a:pt x="8877" y="301841"/>
                </a:cubicBezTo>
                <a:cubicBezTo>
                  <a:pt x="17741" y="346162"/>
                  <a:pt x="26640" y="346263"/>
                  <a:pt x="35510" y="381740"/>
                </a:cubicBezTo>
                <a:cubicBezTo>
                  <a:pt x="63274" y="492791"/>
                  <a:pt x="27786" y="354702"/>
                  <a:pt x="53266" y="443884"/>
                </a:cubicBezTo>
                <a:cubicBezTo>
                  <a:pt x="56618" y="455615"/>
                  <a:pt x="59184" y="467557"/>
                  <a:pt x="62143" y="479394"/>
                </a:cubicBezTo>
                <a:cubicBezTo>
                  <a:pt x="65467" y="552530"/>
                  <a:pt x="71856" y="723412"/>
                  <a:pt x="79899" y="807868"/>
                </a:cubicBezTo>
                <a:cubicBezTo>
                  <a:pt x="81606" y="825787"/>
                  <a:pt x="85817" y="843379"/>
                  <a:pt x="88776" y="861134"/>
                </a:cubicBezTo>
                <a:cubicBezTo>
                  <a:pt x="101002" y="1020070"/>
                  <a:pt x="101785" y="967842"/>
                  <a:pt x="88776" y="1162975"/>
                </a:cubicBezTo>
                <a:cubicBezTo>
                  <a:pt x="83820" y="1237311"/>
                  <a:pt x="86643" y="1222643"/>
                  <a:pt x="71021" y="1269507"/>
                </a:cubicBezTo>
                <a:cubicBezTo>
                  <a:pt x="73980" y="1313895"/>
                  <a:pt x="72586" y="1358790"/>
                  <a:pt x="79899" y="1402672"/>
                </a:cubicBezTo>
                <a:cubicBezTo>
                  <a:pt x="81437" y="1411902"/>
                  <a:pt x="83961" y="1384063"/>
                  <a:pt x="88776" y="1376039"/>
                </a:cubicBezTo>
                <a:cubicBezTo>
                  <a:pt x="93082" y="1368862"/>
                  <a:pt x="99996" y="1363513"/>
                  <a:pt x="106532" y="1358284"/>
                </a:cubicBezTo>
                <a:cubicBezTo>
                  <a:pt x="131120" y="1338614"/>
                  <a:pt x="131665" y="1341028"/>
                  <a:pt x="159798" y="1331651"/>
                </a:cubicBezTo>
                <a:cubicBezTo>
                  <a:pt x="168676" y="1325732"/>
                  <a:pt x="176888" y="1318667"/>
                  <a:pt x="186431" y="1313895"/>
                </a:cubicBezTo>
                <a:cubicBezTo>
                  <a:pt x="194801" y="1309710"/>
                  <a:pt x="205040" y="1309833"/>
                  <a:pt x="213064" y="1305018"/>
                </a:cubicBezTo>
                <a:cubicBezTo>
                  <a:pt x="273994" y="1268460"/>
                  <a:pt x="182006" y="1303532"/>
                  <a:pt x="257452" y="1278385"/>
                </a:cubicBezTo>
                <a:cubicBezTo>
                  <a:pt x="291114" y="1244722"/>
                  <a:pt x="260115" y="1268842"/>
                  <a:pt x="328473" y="1251752"/>
                </a:cubicBezTo>
                <a:cubicBezTo>
                  <a:pt x="346630" y="1247213"/>
                  <a:pt x="363984" y="1239914"/>
                  <a:pt x="381739" y="1233996"/>
                </a:cubicBezTo>
                <a:lnTo>
                  <a:pt x="435005" y="1216241"/>
                </a:lnTo>
                <a:cubicBezTo>
                  <a:pt x="443883" y="1213282"/>
                  <a:pt x="452559" y="1209632"/>
                  <a:pt x="461638" y="1207363"/>
                </a:cubicBezTo>
                <a:cubicBezTo>
                  <a:pt x="572599" y="1179625"/>
                  <a:pt x="434669" y="1215070"/>
                  <a:pt x="523782" y="1189608"/>
                </a:cubicBezTo>
                <a:cubicBezTo>
                  <a:pt x="535514" y="1186256"/>
                  <a:pt x="547561" y="1184082"/>
                  <a:pt x="559293" y="1180730"/>
                </a:cubicBezTo>
                <a:cubicBezTo>
                  <a:pt x="568291" y="1178159"/>
                  <a:pt x="576898" y="1174315"/>
                  <a:pt x="585926" y="1171853"/>
                </a:cubicBezTo>
                <a:cubicBezTo>
                  <a:pt x="696063" y="1141816"/>
                  <a:pt x="622278" y="1165652"/>
                  <a:pt x="683580" y="1145220"/>
                </a:cubicBezTo>
                <a:cubicBezTo>
                  <a:pt x="692458" y="1139301"/>
                  <a:pt x="700223" y="1131210"/>
                  <a:pt x="710213" y="1127464"/>
                </a:cubicBezTo>
                <a:cubicBezTo>
                  <a:pt x="724341" y="1122166"/>
                  <a:pt x="740044" y="1122557"/>
                  <a:pt x="754601" y="1118587"/>
                </a:cubicBezTo>
                <a:cubicBezTo>
                  <a:pt x="772657" y="1113663"/>
                  <a:pt x="790112" y="1106749"/>
                  <a:pt x="807867" y="1100831"/>
                </a:cubicBezTo>
                <a:lnTo>
                  <a:pt x="834501" y="1091954"/>
                </a:lnTo>
                <a:cubicBezTo>
                  <a:pt x="843379" y="1088995"/>
                  <a:pt x="852055" y="1085346"/>
                  <a:pt x="861134" y="1083076"/>
                </a:cubicBezTo>
                <a:cubicBezTo>
                  <a:pt x="884808" y="1077158"/>
                  <a:pt x="909005" y="1073038"/>
                  <a:pt x="932155" y="1065321"/>
                </a:cubicBezTo>
                <a:cubicBezTo>
                  <a:pt x="941033" y="1062362"/>
                  <a:pt x="949653" y="1058473"/>
                  <a:pt x="958788" y="1056443"/>
                </a:cubicBezTo>
                <a:cubicBezTo>
                  <a:pt x="976360" y="1052538"/>
                  <a:pt x="994344" y="1050785"/>
                  <a:pt x="1012054" y="1047565"/>
                </a:cubicBezTo>
                <a:cubicBezTo>
                  <a:pt x="1067271" y="1037526"/>
                  <a:pt x="1051459" y="1040349"/>
                  <a:pt x="1109708" y="1020932"/>
                </a:cubicBezTo>
                <a:lnTo>
                  <a:pt x="1136341" y="1012054"/>
                </a:lnTo>
                <a:cubicBezTo>
                  <a:pt x="1167332" y="981065"/>
                  <a:pt x="1151450" y="1002240"/>
                  <a:pt x="1171852" y="941033"/>
                </a:cubicBezTo>
                <a:lnTo>
                  <a:pt x="1189607" y="887767"/>
                </a:lnTo>
                <a:cubicBezTo>
                  <a:pt x="1200320" y="834203"/>
                  <a:pt x="1193713" y="857694"/>
                  <a:pt x="1207363" y="816746"/>
                </a:cubicBezTo>
                <a:cubicBezTo>
                  <a:pt x="1211629" y="786884"/>
                  <a:pt x="1218956" y="732143"/>
                  <a:pt x="1225118" y="701336"/>
                </a:cubicBezTo>
                <a:cubicBezTo>
                  <a:pt x="1227511" y="689372"/>
                  <a:pt x="1227942" y="676419"/>
                  <a:pt x="1233996" y="665825"/>
                </a:cubicBezTo>
                <a:cubicBezTo>
                  <a:pt x="1240225" y="654924"/>
                  <a:pt x="1252592" y="648837"/>
                  <a:pt x="1260629" y="639192"/>
                </a:cubicBezTo>
                <a:cubicBezTo>
                  <a:pt x="1297619" y="594804"/>
                  <a:pt x="1256190" y="627355"/>
                  <a:pt x="1305017" y="594804"/>
                </a:cubicBezTo>
                <a:cubicBezTo>
                  <a:pt x="1340378" y="541761"/>
                  <a:pt x="1301761" y="587879"/>
                  <a:pt x="1349405" y="559293"/>
                </a:cubicBezTo>
                <a:cubicBezTo>
                  <a:pt x="1356582" y="554987"/>
                  <a:pt x="1359675" y="545281"/>
                  <a:pt x="1367161" y="541538"/>
                </a:cubicBezTo>
                <a:cubicBezTo>
                  <a:pt x="1378074" y="536082"/>
                  <a:pt x="1390985" y="536166"/>
                  <a:pt x="1402671" y="532660"/>
                </a:cubicBezTo>
                <a:cubicBezTo>
                  <a:pt x="1420597" y="527282"/>
                  <a:pt x="1438182" y="520823"/>
                  <a:pt x="1455937" y="514905"/>
                </a:cubicBezTo>
                <a:cubicBezTo>
                  <a:pt x="1464815" y="511946"/>
                  <a:pt x="1473339" y="507565"/>
                  <a:pt x="1482570" y="506027"/>
                </a:cubicBezTo>
                <a:lnTo>
                  <a:pt x="1535836" y="497150"/>
                </a:lnTo>
                <a:cubicBezTo>
                  <a:pt x="1544714" y="494191"/>
                  <a:pt x="1553391" y="490542"/>
                  <a:pt x="1562469" y="488272"/>
                </a:cubicBezTo>
                <a:cubicBezTo>
                  <a:pt x="1613136" y="475605"/>
                  <a:pt x="1596817" y="484182"/>
                  <a:pt x="1642368" y="470517"/>
                </a:cubicBezTo>
                <a:cubicBezTo>
                  <a:pt x="1660295" y="465139"/>
                  <a:pt x="1680061" y="463143"/>
                  <a:pt x="1695634" y="452761"/>
                </a:cubicBezTo>
                <a:cubicBezTo>
                  <a:pt x="1730054" y="429815"/>
                  <a:pt x="1712145" y="438380"/>
                  <a:pt x="1748901" y="426128"/>
                </a:cubicBezTo>
                <a:cubicBezTo>
                  <a:pt x="1754819" y="417250"/>
                  <a:pt x="1759111" y="407040"/>
                  <a:pt x="1766656" y="399495"/>
                </a:cubicBezTo>
                <a:cubicBezTo>
                  <a:pt x="1774201" y="391950"/>
                  <a:pt x="1786624" y="390071"/>
                  <a:pt x="1793289" y="381740"/>
                </a:cubicBezTo>
                <a:cubicBezTo>
                  <a:pt x="1799135" y="374433"/>
                  <a:pt x="1797982" y="363477"/>
                  <a:pt x="1802167" y="355107"/>
                </a:cubicBezTo>
                <a:cubicBezTo>
                  <a:pt x="1806939" y="345564"/>
                  <a:pt x="1814004" y="337352"/>
                  <a:pt x="1819922" y="328474"/>
                </a:cubicBezTo>
                <a:cubicBezTo>
                  <a:pt x="1822881" y="316637"/>
                  <a:pt x="1825448" y="304695"/>
                  <a:pt x="1828800" y="292963"/>
                </a:cubicBezTo>
                <a:cubicBezTo>
                  <a:pt x="1831371" y="283965"/>
                  <a:pt x="1837677" y="275688"/>
                  <a:pt x="1837677" y="266330"/>
                </a:cubicBezTo>
                <a:cubicBezTo>
                  <a:pt x="1837677" y="189333"/>
                  <a:pt x="1834097" y="112325"/>
                  <a:pt x="1828800" y="35511"/>
                </a:cubicBezTo>
                <a:cubicBezTo>
                  <a:pt x="1828156" y="26175"/>
                  <a:pt x="1827229" y="14724"/>
                  <a:pt x="1819922" y="8878"/>
                </a:cubicBezTo>
                <a:cubicBezTo>
                  <a:pt x="1810394" y="1256"/>
                  <a:pt x="1796248" y="2959"/>
                  <a:pt x="1784411" y="0"/>
                </a:cubicBezTo>
                <a:lnTo>
                  <a:pt x="1118586" y="8878"/>
                </a:lnTo>
                <a:cubicBezTo>
                  <a:pt x="982975" y="12226"/>
                  <a:pt x="1120407" y="15737"/>
                  <a:pt x="1038687" y="26633"/>
                </a:cubicBezTo>
                <a:cubicBezTo>
                  <a:pt x="1003366" y="31343"/>
                  <a:pt x="967666" y="32552"/>
                  <a:pt x="932155" y="35511"/>
                </a:cubicBezTo>
                <a:cubicBezTo>
                  <a:pt x="923277" y="38470"/>
                  <a:pt x="914737" y="42762"/>
                  <a:pt x="905522" y="44388"/>
                </a:cubicBezTo>
                <a:cubicBezTo>
                  <a:pt x="864309" y="51661"/>
                  <a:pt x="781234" y="62144"/>
                  <a:pt x="781234" y="62144"/>
                </a:cubicBezTo>
                <a:cubicBezTo>
                  <a:pt x="772356" y="68062"/>
                  <a:pt x="764723" y="76525"/>
                  <a:pt x="754601" y="79899"/>
                </a:cubicBezTo>
                <a:cubicBezTo>
                  <a:pt x="737524" y="85591"/>
                  <a:pt x="718907" y="84872"/>
                  <a:pt x="701335" y="88777"/>
                </a:cubicBezTo>
                <a:cubicBezTo>
                  <a:pt x="692200" y="90807"/>
                  <a:pt x="683700" y="95083"/>
                  <a:pt x="674702" y="97654"/>
                </a:cubicBezTo>
                <a:cubicBezTo>
                  <a:pt x="662970" y="101006"/>
                  <a:pt x="650878" y="103026"/>
                  <a:pt x="639192" y="106532"/>
                </a:cubicBezTo>
                <a:cubicBezTo>
                  <a:pt x="621266" y="111910"/>
                  <a:pt x="604278" y="120618"/>
                  <a:pt x="585926" y="124288"/>
                </a:cubicBezTo>
                <a:cubicBezTo>
                  <a:pt x="494751" y="142521"/>
                  <a:pt x="556499" y="131296"/>
                  <a:pt x="399495" y="150921"/>
                </a:cubicBezTo>
                <a:cubicBezTo>
                  <a:pt x="375821" y="153880"/>
                  <a:pt x="352249" y="157817"/>
                  <a:pt x="328473" y="159798"/>
                </a:cubicBezTo>
                <a:cubicBezTo>
                  <a:pt x="201089" y="170414"/>
                  <a:pt x="257217" y="163636"/>
                  <a:pt x="159798" y="177554"/>
                </a:cubicBezTo>
                <a:lnTo>
                  <a:pt x="79899" y="204187"/>
                </a:lnTo>
                <a:lnTo>
                  <a:pt x="53266" y="213064"/>
                </a:lnTo>
                <a:cubicBezTo>
                  <a:pt x="44388" y="216023"/>
                  <a:pt x="35991" y="221942"/>
                  <a:pt x="26633" y="221942"/>
                </a:cubicBezTo>
                <a:lnTo>
                  <a:pt x="0" y="221942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9960745" y="4704248"/>
            <a:ext cx="1837677" cy="1404525"/>
          </a:xfrm>
          <a:custGeom>
            <a:avLst/>
            <a:gdLst>
              <a:gd name="connsiteX0" fmla="*/ 0 w 1837677"/>
              <a:gd name="connsiteY0" fmla="*/ 221942 h 1404525"/>
              <a:gd name="connsiteX1" fmla="*/ 0 w 1837677"/>
              <a:gd name="connsiteY1" fmla="*/ 221942 h 1404525"/>
              <a:gd name="connsiteX2" fmla="*/ 8877 w 1837677"/>
              <a:gd name="connsiteY2" fmla="*/ 301841 h 1404525"/>
              <a:gd name="connsiteX3" fmla="*/ 35510 w 1837677"/>
              <a:gd name="connsiteY3" fmla="*/ 381740 h 1404525"/>
              <a:gd name="connsiteX4" fmla="*/ 53266 w 1837677"/>
              <a:gd name="connsiteY4" fmla="*/ 443884 h 1404525"/>
              <a:gd name="connsiteX5" fmla="*/ 62143 w 1837677"/>
              <a:gd name="connsiteY5" fmla="*/ 479394 h 1404525"/>
              <a:gd name="connsiteX6" fmla="*/ 79899 w 1837677"/>
              <a:gd name="connsiteY6" fmla="*/ 807868 h 1404525"/>
              <a:gd name="connsiteX7" fmla="*/ 88776 w 1837677"/>
              <a:gd name="connsiteY7" fmla="*/ 861134 h 1404525"/>
              <a:gd name="connsiteX8" fmla="*/ 88776 w 1837677"/>
              <a:gd name="connsiteY8" fmla="*/ 1162975 h 1404525"/>
              <a:gd name="connsiteX9" fmla="*/ 71021 w 1837677"/>
              <a:gd name="connsiteY9" fmla="*/ 1269507 h 1404525"/>
              <a:gd name="connsiteX10" fmla="*/ 79899 w 1837677"/>
              <a:gd name="connsiteY10" fmla="*/ 1402672 h 1404525"/>
              <a:gd name="connsiteX11" fmla="*/ 88776 w 1837677"/>
              <a:gd name="connsiteY11" fmla="*/ 1376039 h 1404525"/>
              <a:gd name="connsiteX12" fmla="*/ 106532 w 1837677"/>
              <a:gd name="connsiteY12" fmla="*/ 1358284 h 1404525"/>
              <a:gd name="connsiteX13" fmla="*/ 159798 w 1837677"/>
              <a:gd name="connsiteY13" fmla="*/ 1331651 h 1404525"/>
              <a:gd name="connsiteX14" fmla="*/ 186431 w 1837677"/>
              <a:gd name="connsiteY14" fmla="*/ 1313895 h 1404525"/>
              <a:gd name="connsiteX15" fmla="*/ 213064 w 1837677"/>
              <a:gd name="connsiteY15" fmla="*/ 1305018 h 1404525"/>
              <a:gd name="connsiteX16" fmla="*/ 257452 w 1837677"/>
              <a:gd name="connsiteY16" fmla="*/ 1278385 h 1404525"/>
              <a:gd name="connsiteX17" fmla="*/ 328473 w 1837677"/>
              <a:gd name="connsiteY17" fmla="*/ 1251752 h 1404525"/>
              <a:gd name="connsiteX18" fmla="*/ 381739 w 1837677"/>
              <a:gd name="connsiteY18" fmla="*/ 1233996 h 1404525"/>
              <a:gd name="connsiteX19" fmla="*/ 435005 w 1837677"/>
              <a:gd name="connsiteY19" fmla="*/ 1216241 h 1404525"/>
              <a:gd name="connsiteX20" fmla="*/ 461638 w 1837677"/>
              <a:gd name="connsiteY20" fmla="*/ 1207363 h 1404525"/>
              <a:gd name="connsiteX21" fmla="*/ 523782 w 1837677"/>
              <a:gd name="connsiteY21" fmla="*/ 1189608 h 1404525"/>
              <a:gd name="connsiteX22" fmla="*/ 559293 w 1837677"/>
              <a:gd name="connsiteY22" fmla="*/ 1180730 h 1404525"/>
              <a:gd name="connsiteX23" fmla="*/ 585926 w 1837677"/>
              <a:gd name="connsiteY23" fmla="*/ 1171853 h 1404525"/>
              <a:gd name="connsiteX24" fmla="*/ 683580 w 1837677"/>
              <a:gd name="connsiteY24" fmla="*/ 1145220 h 1404525"/>
              <a:gd name="connsiteX25" fmla="*/ 710213 w 1837677"/>
              <a:gd name="connsiteY25" fmla="*/ 1127464 h 1404525"/>
              <a:gd name="connsiteX26" fmla="*/ 754601 w 1837677"/>
              <a:gd name="connsiteY26" fmla="*/ 1118587 h 1404525"/>
              <a:gd name="connsiteX27" fmla="*/ 807867 w 1837677"/>
              <a:gd name="connsiteY27" fmla="*/ 1100831 h 1404525"/>
              <a:gd name="connsiteX28" fmla="*/ 834501 w 1837677"/>
              <a:gd name="connsiteY28" fmla="*/ 1091954 h 1404525"/>
              <a:gd name="connsiteX29" fmla="*/ 861134 w 1837677"/>
              <a:gd name="connsiteY29" fmla="*/ 1083076 h 1404525"/>
              <a:gd name="connsiteX30" fmla="*/ 932155 w 1837677"/>
              <a:gd name="connsiteY30" fmla="*/ 1065321 h 1404525"/>
              <a:gd name="connsiteX31" fmla="*/ 958788 w 1837677"/>
              <a:gd name="connsiteY31" fmla="*/ 1056443 h 1404525"/>
              <a:gd name="connsiteX32" fmla="*/ 1012054 w 1837677"/>
              <a:gd name="connsiteY32" fmla="*/ 1047565 h 1404525"/>
              <a:gd name="connsiteX33" fmla="*/ 1109708 w 1837677"/>
              <a:gd name="connsiteY33" fmla="*/ 1020932 h 1404525"/>
              <a:gd name="connsiteX34" fmla="*/ 1136341 w 1837677"/>
              <a:gd name="connsiteY34" fmla="*/ 1012054 h 1404525"/>
              <a:gd name="connsiteX35" fmla="*/ 1171852 w 1837677"/>
              <a:gd name="connsiteY35" fmla="*/ 941033 h 1404525"/>
              <a:gd name="connsiteX36" fmla="*/ 1189607 w 1837677"/>
              <a:gd name="connsiteY36" fmla="*/ 887767 h 1404525"/>
              <a:gd name="connsiteX37" fmla="*/ 1207363 w 1837677"/>
              <a:gd name="connsiteY37" fmla="*/ 816746 h 1404525"/>
              <a:gd name="connsiteX38" fmla="*/ 1225118 w 1837677"/>
              <a:gd name="connsiteY38" fmla="*/ 701336 h 1404525"/>
              <a:gd name="connsiteX39" fmla="*/ 1233996 w 1837677"/>
              <a:gd name="connsiteY39" fmla="*/ 665825 h 1404525"/>
              <a:gd name="connsiteX40" fmla="*/ 1260629 w 1837677"/>
              <a:gd name="connsiteY40" fmla="*/ 639192 h 1404525"/>
              <a:gd name="connsiteX41" fmla="*/ 1305017 w 1837677"/>
              <a:gd name="connsiteY41" fmla="*/ 594804 h 1404525"/>
              <a:gd name="connsiteX42" fmla="*/ 1349405 w 1837677"/>
              <a:gd name="connsiteY42" fmla="*/ 559293 h 1404525"/>
              <a:gd name="connsiteX43" fmla="*/ 1367161 w 1837677"/>
              <a:gd name="connsiteY43" fmla="*/ 541538 h 1404525"/>
              <a:gd name="connsiteX44" fmla="*/ 1402671 w 1837677"/>
              <a:gd name="connsiteY44" fmla="*/ 532660 h 1404525"/>
              <a:gd name="connsiteX45" fmla="*/ 1455937 w 1837677"/>
              <a:gd name="connsiteY45" fmla="*/ 514905 h 1404525"/>
              <a:gd name="connsiteX46" fmla="*/ 1482570 w 1837677"/>
              <a:gd name="connsiteY46" fmla="*/ 506027 h 1404525"/>
              <a:gd name="connsiteX47" fmla="*/ 1535836 w 1837677"/>
              <a:gd name="connsiteY47" fmla="*/ 497150 h 1404525"/>
              <a:gd name="connsiteX48" fmla="*/ 1562469 w 1837677"/>
              <a:gd name="connsiteY48" fmla="*/ 488272 h 1404525"/>
              <a:gd name="connsiteX49" fmla="*/ 1642368 w 1837677"/>
              <a:gd name="connsiteY49" fmla="*/ 470517 h 1404525"/>
              <a:gd name="connsiteX50" fmla="*/ 1695634 w 1837677"/>
              <a:gd name="connsiteY50" fmla="*/ 452761 h 1404525"/>
              <a:gd name="connsiteX51" fmla="*/ 1748901 w 1837677"/>
              <a:gd name="connsiteY51" fmla="*/ 426128 h 1404525"/>
              <a:gd name="connsiteX52" fmla="*/ 1766656 w 1837677"/>
              <a:gd name="connsiteY52" fmla="*/ 399495 h 1404525"/>
              <a:gd name="connsiteX53" fmla="*/ 1793289 w 1837677"/>
              <a:gd name="connsiteY53" fmla="*/ 381740 h 1404525"/>
              <a:gd name="connsiteX54" fmla="*/ 1802167 w 1837677"/>
              <a:gd name="connsiteY54" fmla="*/ 355107 h 1404525"/>
              <a:gd name="connsiteX55" fmla="*/ 1819922 w 1837677"/>
              <a:gd name="connsiteY55" fmla="*/ 328474 h 1404525"/>
              <a:gd name="connsiteX56" fmla="*/ 1828800 w 1837677"/>
              <a:gd name="connsiteY56" fmla="*/ 292963 h 1404525"/>
              <a:gd name="connsiteX57" fmla="*/ 1837677 w 1837677"/>
              <a:gd name="connsiteY57" fmla="*/ 266330 h 1404525"/>
              <a:gd name="connsiteX58" fmla="*/ 1828800 w 1837677"/>
              <a:gd name="connsiteY58" fmla="*/ 35511 h 1404525"/>
              <a:gd name="connsiteX59" fmla="*/ 1819922 w 1837677"/>
              <a:gd name="connsiteY59" fmla="*/ 8878 h 1404525"/>
              <a:gd name="connsiteX60" fmla="*/ 1784411 w 1837677"/>
              <a:gd name="connsiteY60" fmla="*/ 0 h 1404525"/>
              <a:gd name="connsiteX61" fmla="*/ 1118586 w 1837677"/>
              <a:gd name="connsiteY61" fmla="*/ 8878 h 1404525"/>
              <a:gd name="connsiteX62" fmla="*/ 1038687 w 1837677"/>
              <a:gd name="connsiteY62" fmla="*/ 26633 h 1404525"/>
              <a:gd name="connsiteX63" fmla="*/ 932155 w 1837677"/>
              <a:gd name="connsiteY63" fmla="*/ 35511 h 1404525"/>
              <a:gd name="connsiteX64" fmla="*/ 905522 w 1837677"/>
              <a:gd name="connsiteY64" fmla="*/ 44388 h 1404525"/>
              <a:gd name="connsiteX65" fmla="*/ 781234 w 1837677"/>
              <a:gd name="connsiteY65" fmla="*/ 62144 h 1404525"/>
              <a:gd name="connsiteX66" fmla="*/ 754601 w 1837677"/>
              <a:gd name="connsiteY66" fmla="*/ 79899 h 1404525"/>
              <a:gd name="connsiteX67" fmla="*/ 701335 w 1837677"/>
              <a:gd name="connsiteY67" fmla="*/ 88777 h 1404525"/>
              <a:gd name="connsiteX68" fmla="*/ 674702 w 1837677"/>
              <a:gd name="connsiteY68" fmla="*/ 97654 h 1404525"/>
              <a:gd name="connsiteX69" fmla="*/ 639192 w 1837677"/>
              <a:gd name="connsiteY69" fmla="*/ 106532 h 1404525"/>
              <a:gd name="connsiteX70" fmla="*/ 585926 w 1837677"/>
              <a:gd name="connsiteY70" fmla="*/ 124288 h 1404525"/>
              <a:gd name="connsiteX71" fmla="*/ 399495 w 1837677"/>
              <a:gd name="connsiteY71" fmla="*/ 150921 h 1404525"/>
              <a:gd name="connsiteX72" fmla="*/ 328473 w 1837677"/>
              <a:gd name="connsiteY72" fmla="*/ 159798 h 1404525"/>
              <a:gd name="connsiteX73" fmla="*/ 159798 w 1837677"/>
              <a:gd name="connsiteY73" fmla="*/ 177554 h 1404525"/>
              <a:gd name="connsiteX74" fmla="*/ 79899 w 1837677"/>
              <a:gd name="connsiteY74" fmla="*/ 204187 h 1404525"/>
              <a:gd name="connsiteX75" fmla="*/ 53266 w 1837677"/>
              <a:gd name="connsiteY75" fmla="*/ 213064 h 1404525"/>
              <a:gd name="connsiteX76" fmla="*/ 26633 w 1837677"/>
              <a:gd name="connsiteY76" fmla="*/ 221942 h 1404525"/>
              <a:gd name="connsiteX77" fmla="*/ 0 w 1837677"/>
              <a:gd name="connsiteY77" fmla="*/ 221942 h 140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837677" h="1404525">
                <a:moveTo>
                  <a:pt x="0" y="221942"/>
                </a:moveTo>
                <a:lnTo>
                  <a:pt x="0" y="221942"/>
                </a:lnTo>
                <a:cubicBezTo>
                  <a:pt x="2959" y="248575"/>
                  <a:pt x="3622" y="275565"/>
                  <a:pt x="8877" y="301841"/>
                </a:cubicBezTo>
                <a:cubicBezTo>
                  <a:pt x="17741" y="346162"/>
                  <a:pt x="26640" y="346263"/>
                  <a:pt x="35510" y="381740"/>
                </a:cubicBezTo>
                <a:cubicBezTo>
                  <a:pt x="63274" y="492791"/>
                  <a:pt x="27786" y="354702"/>
                  <a:pt x="53266" y="443884"/>
                </a:cubicBezTo>
                <a:cubicBezTo>
                  <a:pt x="56618" y="455615"/>
                  <a:pt x="59184" y="467557"/>
                  <a:pt x="62143" y="479394"/>
                </a:cubicBezTo>
                <a:cubicBezTo>
                  <a:pt x="65467" y="552530"/>
                  <a:pt x="71856" y="723412"/>
                  <a:pt x="79899" y="807868"/>
                </a:cubicBezTo>
                <a:cubicBezTo>
                  <a:pt x="81606" y="825787"/>
                  <a:pt x="85817" y="843379"/>
                  <a:pt x="88776" y="861134"/>
                </a:cubicBezTo>
                <a:cubicBezTo>
                  <a:pt x="101002" y="1020070"/>
                  <a:pt x="101785" y="967842"/>
                  <a:pt x="88776" y="1162975"/>
                </a:cubicBezTo>
                <a:cubicBezTo>
                  <a:pt x="83820" y="1237311"/>
                  <a:pt x="86643" y="1222643"/>
                  <a:pt x="71021" y="1269507"/>
                </a:cubicBezTo>
                <a:cubicBezTo>
                  <a:pt x="73980" y="1313895"/>
                  <a:pt x="72586" y="1358790"/>
                  <a:pt x="79899" y="1402672"/>
                </a:cubicBezTo>
                <a:cubicBezTo>
                  <a:pt x="81437" y="1411902"/>
                  <a:pt x="83961" y="1384063"/>
                  <a:pt x="88776" y="1376039"/>
                </a:cubicBezTo>
                <a:cubicBezTo>
                  <a:pt x="93082" y="1368862"/>
                  <a:pt x="99996" y="1363513"/>
                  <a:pt x="106532" y="1358284"/>
                </a:cubicBezTo>
                <a:cubicBezTo>
                  <a:pt x="131120" y="1338614"/>
                  <a:pt x="131665" y="1341028"/>
                  <a:pt x="159798" y="1331651"/>
                </a:cubicBezTo>
                <a:cubicBezTo>
                  <a:pt x="168676" y="1325732"/>
                  <a:pt x="176888" y="1318667"/>
                  <a:pt x="186431" y="1313895"/>
                </a:cubicBezTo>
                <a:cubicBezTo>
                  <a:pt x="194801" y="1309710"/>
                  <a:pt x="205040" y="1309833"/>
                  <a:pt x="213064" y="1305018"/>
                </a:cubicBezTo>
                <a:cubicBezTo>
                  <a:pt x="273994" y="1268460"/>
                  <a:pt x="182006" y="1303532"/>
                  <a:pt x="257452" y="1278385"/>
                </a:cubicBezTo>
                <a:cubicBezTo>
                  <a:pt x="291114" y="1244722"/>
                  <a:pt x="260115" y="1268842"/>
                  <a:pt x="328473" y="1251752"/>
                </a:cubicBezTo>
                <a:cubicBezTo>
                  <a:pt x="346630" y="1247213"/>
                  <a:pt x="363984" y="1239914"/>
                  <a:pt x="381739" y="1233996"/>
                </a:cubicBezTo>
                <a:lnTo>
                  <a:pt x="435005" y="1216241"/>
                </a:lnTo>
                <a:cubicBezTo>
                  <a:pt x="443883" y="1213282"/>
                  <a:pt x="452559" y="1209632"/>
                  <a:pt x="461638" y="1207363"/>
                </a:cubicBezTo>
                <a:cubicBezTo>
                  <a:pt x="572599" y="1179625"/>
                  <a:pt x="434669" y="1215070"/>
                  <a:pt x="523782" y="1189608"/>
                </a:cubicBezTo>
                <a:cubicBezTo>
                  <a:pt x="535514" y="1186256"/>
                  <a:pt x="547561" y="1184082"/>
                  <a:pt x="559293" y="1180730"/>
                </a:cubicBezTo>
                <a:cubicBezTo>
                  <a:pt x="568291" y="1178159"/>
                  <a:pt x="576898" y="1174315"/>
                  <a:pt x="585926" y="1171853"/>
                </a:cubicBezTo>
                <a:cubicBezTo>
                  <a:pt x="696063" y="1141816"/>
                  <a:pt x="622278" y="1165652"/>
                  <a:pt x="683580" y="1145220"/>
                </a:cubicBezTo>
                <a:cubicBezTo>
                  <a:pt x="692458" y="1139301"/>
                  <a:pt x="700223" y="1131210"/>
                  <a:pt x="710213" y="1127464"/>
                </a:cubicBezTo>
                <a:cubicBezTo>
                  <a:pt x="724341" y="1122166"/>
                  <a:pt x="740044" y="1122557"/>
                  <a:pt x="754601" y="1118587"/>
                </a:cubicBezTo>
                <a:cubicBezTo>
                  <a:pt x="772657" y="1113663"/>
                  <a:pt x="790112" y="1106749"/>
                  <a:pt x="807867" y="1100831"/>
                </a:cubicBezTo>
                <a:lnTo>
                  <a:pt x="834501" y="1091954"/>
                </a:lnTo>
                <a:cubicBezTo>
                  <a:pt x="843379" y="1088995"/>
                  <a:pt x="852055" y="1085346"/>
                  <a:pt x="861134" y="1083076"/>
                </a:cubicBezTo>
                <a:cubicBezTo>
                  <a:pt x="884808" y="1077158"/>
                  <a:pt x="909005" y="1073038"/>
                  <a:pt x="932155" y="1065321"/>
                </a:cubicBezTo>
                <a:cubicBezTo>
                  <a:pt x="941033" y="1062362"/>
                  <a:pt x="949653" y="1058473"/>
                  <a:pt x="958788" y="1056443"/>
                </a:cubicBezTo>
                <a:cubicBezTo>
                  <a:pt x="976360" y="1052538"/>
                  <a:pt x="994344" y="1050785"/>
                  <a:pt x="1012054" y="1047565"/>
                </a:cubicBezTo>
                <a:cubicBezTo>
                  <a:pt x="1067271" y="1037526"/>
                  <a:pt x="1051459" y="1040349"/>
                  <a:pt x="1109708" y="1020932"/>
                </a:cubicBezTo>
                <a:lnTo>
                  <a:pt x="1136341" y="1012054"/>
                </a:lnTo>
                <a:cubicBezTo>
                  <a:pt x="1167332" y="981065"/>
                  <a:pt x="1151450" y="1002240"/>
                  <a:pt x="1171852" y="941033"/>
                </a:cubicBezTo>
                <a:lnTo>
                  <a:pt x="1189607" y="887767"/>
                </a:lnTo>
                <a:cubicBezTo>
                  <a:pt x="1200320" y="834203"/>
                  <a:pt x="1193713" y="857694"/>
                  <a:pt x="1207363" y="816746"/>
                </a:cubicBezTo>
                <a:cubicBezTo>
                  <a:pt x="1211629" y="786884"/>
                  <a:pt x="1218956" y="732143"/>
                  <a:pt x="1225118" y="701336"/>
                </a:cubicBezTo>
                <a:cubicBezTo>
                  <a:pt x="1227511" y="689372"/>
                  <a:pt x="1227942" y="676419"/>
                  <a:pt x="1233996" y="665825"/>
                </a:cubicBezTo>
                <a:cubicBezTo>
                  <a:pt x="1240225" y="654924"/>
                  <a:pt x="1252592" y="648837"/>
                  <a:pt x="1260629" y="639192"/>
                </a:cubicBezTo>
                <a:cubicBezTo>
                  <a:pt x="1297619" y="594804"/>
                  <a:pt x="1256190" y="627355"/>
                  <a:pt x="1305017" y="594804"/>
                </a:cubicBezTo>
                <a:cubicBezTo>
                  <a:pt x="1340378" y="541761"/>
                  <a:pt x="1301761" y="587879"/>
                  <a:pt x="1349405" y="559293"/>
                </a:cubicBezTo>
                <a:cubicBezTo>
                  <a:pt x="1356582" y="554987"/>
                  <a:pt x="1359675" y="545281"/>
                  <a:pt x="1367161" y="541538"/>
                </a:cubicBezTo>
                <a:cubicBezTo>
                  <a:pt x="1378074" y="536082"/>
                  <a:pt x="1390985" y="536166"/>
                  <a:pt x="1402671" y="532660"/>
                </a:cubicBezTo>
                <a:cubicBezTo>
                  <a:pt x="1420597" y="527282"/>
                  <a:pt x="1438182" y="520823"/>
                  <a:pt x="1455937" y="514905"/>
                </a:cubicBezTo>
                <a:cubicBezTo>
                  <a:pt x="1464815" y="511946"/>
                  <a:pt x="1473339" y="507565"/>
                  <a:pt x="1482570" y="506027"/>
                </a:cubicBezTo>
                <a:lnTo>
                  <a:pt x="1535836" y="497150"/>
                </a:lnTo>
                <a:cubicBezTo>
                  <a:pt x="1544714" y="494191"/>
                  <a:pt x="1553391" y="490542"/>
                  <a:pt x="1562469" y="488272"/>
                </a:cubicBezTo>
                <a:cubicBezTo>
                  <a:pt x="1613136" y="475605"/>
                  <a:pt x="1596817" y="484182"/>
                  <a:pt x="1642368" y="470517"/>
                </a:cubicBezTo>
                <a:cubicBezTo>
                  <a:pt x="1660295" y="465139"/>
                  <a:pt x="1680061" y="463143"/>
                  <a:pt x="1695634" y="452761"/>
                </a:cubicBezTo>
                <a:cubicBezTo>
                  <a:pt x="1730054" y="429815"/>
                  <a:pt x="1712145" y="438380"/>
                  <a:pt x="1748901" y="426128"/>
                </a:cubicBezTo>
                <a:cubicBezTo>
                  <a:pt x="1754819" y="417250"/>
                  <a:pt x="1759111" y="407040"/>
                  <a:pt x="1766656" y="399495"/>
                </a:cubicBezTo>
                <a:cubicBezTo>
                  <a:pt x="1774201" y="391950"/>
                  <a:pt x="1786624" y="390071"/>
                  <a:pt x="1793289" y="381740"/>
                </a:cubicBezTo>
                <a:cubicBezTo>
                  <a:pt x="1799135" y="374433"/>
                  <a:pt x="1797982" y="363477"/>
                  <a:pt x="1802167" y="355107"/>
                </a:cubicBezTo>
                <a:cubicBezTo>
                  <a:pt x="1806939" y="345564"/>
                  <a:pt x="1814004" y="337352"/>
                  <a:pt x="1819922" y="328474"/>
                </a:cubicBezTo>
                <a:cubicBezTo>
                  <a:pt x="1822881" y="316637"/>
                  <a:pt x="1825448" y="304695"/>
                  <a:pt x="1828800" y="292963"/>
                </a:cubicBezTo>
                <a:cubicBezTo>
                  <a:pt x="1831371" y="283965"/>
                  <a:pt x="1837677" y="275688"/>
                  <a:pt x="1837677" y="266330"/>
                </a:cubicBezTo>
                <a:cubicBezTo>
                  <a:pt x="1837677" y="189333"/>
                  <a:pt x="1834097" y="112325"/>
                  <a:pt x="1828800" y="35511"/>
                </a:cubicBezTo>
                <a:cubicBezTo>
                  <a:pt x="1828156" y="26175"/>
                  <a:pt x="1827229" y="14724"/>
                  <a:pt x="1819922" y="8878"/>
                </a:cubicBezTo>
                <a:cubicBezTo>
                  <a:pt x="1810394" y="1256"/>
                  <a:pt x="1796248" y="2959"/>
                  <a:pt x="1784411" y="0"/>
                </a:cubicBezTo>
                <a:lnTo>
                  <a:pt x="1118586" y="8878"/>
                </a:lnTo>
                <a:cubicBezTo>
                  <a:pt x="982975" y="12226"/>
                  <a:pt x="1120407" y="15737"/>
                  <a:pt x="1038687" y="26633"/>
                </a:cubicBezTo>
                <a:cubicBezTo>
                  <a:pt x="1003366" y="31343"/>
                  <a:pt x="967666" y="32552"/>
                  <a:pt x="932155" y="35511"/>
                </a:cubicBezTo>
                <a:cubicBezTo>
                  <a:pt x="923277" y="38470"/>
                  <a:pt x="914737" y="42762"/>
                  <a:pt x="905522" y="44388"/>
                </a:cubicBezTo>
                <a:cubicBezTo>
                  <a:pt x="864309" y="51661"/>
                  <a:pt x="781234" y="62144"/>
                  <a:pt x="781234" y="62144"/>
                </a:cubicBezTo>
                <a:cubicBezTo>
                  <a:pt x="772356" y="68062"/>
                  <a:pt x="764723" y="76525"/>
                  <a:pt x="754601" y="79899"/>
                </a:cubicBezTo>
                <a:cubicBezTo>
                  <a:pt x="737524" y="85591"/>
                  <a:pt x="718907" y="84872"/>
                  <a:pt x="701335" y="88777"/>
                </a:cubicBezTo>
                <a:cubicBezTo>
                  <a:pt x="692200" y="90807"/>
                  <a:pt x="683700" y="95083"/>
                  <a:pt x="674702" y="97654"/>
                </a:cubicBezTo>
                <a:cubicBezTo>
                  <a:pt x="662970" y="101006"/>
                  <a:pt x="650878" y="103026"/>
                  <a:pt x="639192" y="106532"/>
                </a:cubicBezTo>
                <a:cubicBezTo>
                  <a:pt x="621266" y="111910"/>
                  <a:pt x="604278" y="120618"/>
                  <a:pt x="585926" y="124288"/>
                </a:cubicBezTo>
                <a:cubicBezTo>
                  <a:pt x="494751" y="142521"/>
                  <a:pt x="556499" y="131296"/>
                  <a:pt x="399495" y="150921"/>
                </a:cubicBezTo>
                <a:cubicBezTo>
                  <a:pt x="375821" y="153880"/>
                  <a:pt x="352249" y="157817"/>
                  <a:pt x="328473" y="159798"/>
                </a:cubicBezTo>
                <a:cubicBezTo>
                  <a:pt x="201089" y="170414"/>
                  <a:pt x="257217" y="163636"/>
                  <a:pt x="159798" y="177554"/>
                </a:cubicBezTo>
                <a:lnTo>
                  <a:pt x="79899" y="204187"/>
                </a:lnTo>
                <a:lnTo>
                  <a:pt x="53266" y="213064"/>
                </a:lnTo>
                <a:cubicBezTo>
                  <a:pt x="44388" y="216023"/>
                  <a:pt x="35991" y="221942"/>
                  <a:pt x="26633" y="221942"/>
                </a:cubicBezTo>
                <a:lnTo>
                  <a:pt x="0" y="221942"/>
                </a:lnTo>
                <a:close/>
              </a:path>
            </a:pathLst>
          </a:cu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10049522" y="5459767"/>
            <a:ext cx="408377" cy="461639"/>
          </a:xfrm>
          <a:custGeom>
            <a:avLst/>
            <a:gdLst>
              <a:gd name="connsiteX0" fmla="*/ 0 w 408377"/>
              <a:gd name="connsiteY0" fmla="*/ 0 h 461639"/>
              <a:gd name="connsiteX1" fmla="*/ 53266 w 408377"/>
              <a:gd name="connsiteY1" fmla="*/ 8878 h 461639"/>
              <a:gd name="connsiteX2" fmla="*/ 79899 w 408377"/>
              <a:gd name="connsiteY2" fmla="*/ 17755 h 461639"/>
              <a:gd name="connsiteX3" fmla="*/ 328474 w 408377"/>
              <a:gd name="connsiteY3" fmla="*/ 8878 h 461639"/>
              <a:gd name="connsiteX4" fmla="*/ 372862 w 408377"/>
              <a:gd name="connsiteY4" fmla="*/ 17755 h 461639"/>
              <a:gd name="connsiteX5" fmla="*/ 408373 w 408377"/>
              <a:gd name="connsiteY5" fmla="*/ 62144 h 461639"/>
              <a:gd name="connsiteX6" fmla="*/ 390618 w 408377"/>
              <a:gd name="connsiteY6" fmla="*/ 230819 h 461639"/>
              <a:gd name="connsiteX7" fmla="*/ 372862 w 408377"/>
              <a:gd name="connsiteY7" fmla="*/ 257452 h 461639"/>
              <a:gd name="connsiteX8" fmla="*/ 355107 w 408377"/>
              <a:gd name="connsiteY8" fmla="*/ 275208 h 461639"/>
              <a:gd name="connsiteX9" fmla="*/ 328474 w 408377"/>
              <a:gd name="connsiteY9" fmla="*/ 292963 h 461639"/>
              <a:gd name="connsiteX10" fmla="*/ 310719 w 408377"/>
              <a:gd name="connsiteY10" fmla="*/ 319596 h 461639"/>
              <a:gd name="connsiteX11" fmla="*/ 292963 w 408377"/>
              <a:gd name="connsiteY11" fmla="*/ 337351 h 461639"/>
              <a:gd name="connsiteX12" fmla="*/ 284086 w 408377"/>
              <a:gd name="connsiteY12" fmla="*/ 363984 h 461639"/>
              <a:gd name="connsiteX13" fmla="*/ 292963 w 408377"/>
              <a:gd name="connsiteY13" fmla="*/ 426128 h 461639"/>
              <a:gd name="connsiteX14" fmla="*/ 301841 w 408377"/>
              <a:gd name="connsiteY14" fmla="*/ 461639 h 46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8377" h="461639">
                <a:moveTo>
                  <a:pt x="0" y="0"/>
                </a:moveTo>
                <a:cubicBezTo>
                  <a:pt x="17755" y="2959"/>
                  <a:pt x="35694" y="4973"/>
                  <a:pt x="53266" y="8878"/>
                </a:cubicBezTo>
                <a:cubicBezTo>
                  <a:pt x="62401" y="10908"/>
                  <a:pt x="70541" y="17755"/>
                  <a:pt x="79899" y="17755"/>
                </a:cubicBezTo>
                <a:cubicBezTo>
                  <a:pt x="162810" y="17755"/>
                  <a:pt x="245616" y="11837"/>
                  <a:pt x="328474" y="8878"/>
                </a:cubicBezTo>
                <a:cubicBezTo>
                  <a:pt x="343270" y="11837"/>
                  <a:pt x="358993" y="11811"/>
                  <a:pt x="372862" y="17755"/>
                </a:cubicBezTo>
                <a:cubicBezTo>
                  <a:pt x="384669" y="22815"/>
                  <a:pt x="403175" y="54347"/>
                  <a:pt x="408373" y="62144"/>
                </a:cubicBezTo>
                <a:cubicBezTo>
                  <a:pt x="407560" y="75152"/>
                  <a:pt x="412790" y="186476"/>
                  <a:pt x="390618" y="230819"/>
                </a:cubicBezTo>
                <a:cubicBezTo>
                  <a:pt x="385846" y="240362"/>
                  <a:pt x="379527" y="249120"/>
                  <a:pt x="372862" y="257452"/>
                </a:cubicBezTo>
                <a:cubicBezTo>
                  <a:pt x="367633" y="263988"/>
                  <a:pt x="361643" y="269979"/>
                  <a:pt x="355107" y="275208"/>
                </a:cubicBezTo>
                <a:cubicBezTo>
                  <a:pt x="346776" y="281873"/>
                  <a:pt x="337352" y="287045"/>
                  <a:pt x="328474" y="292963"/>
                </a:cubicBezTo>
                <a:cubicBezTo>
                  <a:pt x="322556" y="301841"/>
                  <a:pt x="317384" y="311265"/>
                  <a:pt x="310719" y="319596"/>
                </a:cubicBezTo>
                <a:cubicBezTo>
                  <a:pt x="305490" y="326132"/>
                  <a:pt x="297269" y="330174"/>
                  <a:pt x="292963" y="337351"/>
                </a:cubicBezTo>
                <a:cubicBezTo>
                  <a:pt x="288148" y="345375"/>
                  <a:pt x="287045" y="355106"/>
                  <a:pt x="284086" y="363984"/>
                </a:cubicBezTo>
                <a:cubicBezTo>
                  <a:pt x="287045" y="384699"/>
                  <a:pt x="288859" y="405609"/>
                  <a:pt x="292963" y="426128"/>
                </a:cubicBezTo>
                <a:cubicBezTo>
                  <a:pt x="302777" y="475198"/>
                  <a:pt x="301841" y="437195"/>
                  <a:pt x="301841" y="461639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0377996" y="5761608"/>
            <a:ext cx="159805" cy="106532"/>
          </a:xfrm>
          <a:custGeom>
            <a:avLst/>
            <a:gdLst>
              <a:gd name="connsiteX0" fmla="*/ 0 w 159805"/>
              <a:gd name="connsiteY0" fmla="*/ 0 h 106532"/>
              <a:gd name="connsiteX1" fmla="*/ 44388 w 159805"/>
              <a:gd name="connsiteY1" fmla="*/ 17755 h 106532"/>
              <a:gd name="connsiteX2" fmla="*/ 142043 w 159805"/>
              <a:gd name="connsiteY2" fmla="*/ 44388 h 106532"/>
              <a:gd name="connsiteX3" fmla="*/ 159798 w 159805"/>
              <a:gd name="connsiteY3" fmla="*/ 106532 h 10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805" h="106532">
                <a:moveTo>
                  <a:pt x="0" y="0"/>
                </a:moveTo>
                <a:cubicBezTo>
                  <a:pt x="14796" y="5918"/>
                  <a:pt x="28860" y="14172"/>
                  <a:pt x="44388" y="17755"/>
                </a:cubicBezTo>
                <a:cubicBezTo>
                  <a:pt x="145799" y="41158"/>
                  <a:pt x="86703" y="7495"/>
                  <a:pt x="142043" y="44388"/>
                </a:cubicBezTo>
                <a:cubicBezTo>
                  <a:pt x="160734" y="100461"/>
                  <a:pt x="159798" y="78938"/>
                  <a:pt x="159798" y="106532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10031767" y="5091588"/>
            <a:ext cx="303103" cy="385934"/>
          </a:xfrm>
          <a:custGeom>
            <a:avLst/>
            <a:gdLst>
              <a:gd name="connsiteX0" fmla="*/ 292963 w 303103"/>
              <a:gd name="connsiteY0" fmla="*/ 385934 h 385934"/>
              <a:gd name="connsiteX1" fmla="*/ 301841 w 303103"/>
              <a:gd name="connsiteY1" fmla="*/ 306035 h 385934"/>
              <a:gd name="connsiteX2" fmla="*/ 292963 w 303103"/>
              <a:gd name="connsiteY2" fmla="*/ 4195 h 385934"/>
              <a:gd name="connsiteX3" fmla="*/ 257452 w 303103"/>
              <a:gd name="connsiteY3" fmla="*/ 13072 h 385934"/>
              <a:gd name="connsiteX4" fmla="*/ 204186 w 303103"/>
              <a:gd name="connsiteY4" fmla="*/ 30828 h 385934"/>
              <a:gd name="connsiteX5" fmla="*/ 168676 w 303103"/>
              <a:gd name="connsiteY5" fmla="*/ 39705 h 385934"/>
              <a:gd name="connsiteX6" fmla="*/ 106532 w 303103"/>
              <a:gd name="connsiteY6" fmla="*/ 57461 h 385934"/>
              <a:gd name="connsiteX7" fmla="*/ 53266 w 303103"/>
              <a:gd name="connsiteY7" fmla="*/ 66338 h 385934"/>
              <a:gd name="connsiteX8" fmla="*/ 0 w 303103"/>
              <a:gd name="connsiteY8" fmla="*/ 75216 h 385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3103" h="385934">
                <a:moveTo>
                  <a:pt x="292963" y="385934"/>
                </a:moveTo>
                <a:cubicBezTo>
                  <a:pt x="295922" y="359301"/>
                  <a:pt x="301841" y="332832"/>
                  <a:pt x="301841" y="306035"/>
                </a:cubicBezTo>
                <a:cubicBezTo>
                  <a:pt x="301841" y="205378"/>
                  <a:pt x="308042" y="103716"/>
                  <a:pt x="292963" y="4195"/>
                </a:cubicBezTo>
                <a:cubicBezTo>
                  <a:pt x="291135" y="-7869"/>
                  <a:pt x="269139" y="9566"/>
                  <a:pt x="257452" y="13072"/>
                </a:cubicBezTo>
                <a:cubicBezTo>
                  <a:pt x="239525" y="18450"/>
                  <a:pt x="222343" y="26289"/>
                  <a:pt x="204186" y="30828"/>
                </a:cubicBezTo>
                <a:cubicBezTo>
                  <a:pt x="192349" y="33787"/>
                  <a:pt x="180407" y="36353"/>
                  <a:pt x="168676" y="39705"/>
                </a:cubicBezTo>
                <a:cubicBezTo>
                  <a:pt x="129188" y="50987"/>
                  <a:pt x="152790" y="48210"/>
                  <a:pt x="106532" y="57461"/>
                </a:cubicBezTo>
                <a:cubicBezTo>
                  <a:pt x="88881" y="60991"/>
                  <a:pt x="70976" y="63118"/>
                  <a:pt x="53266" y="66338"/>
                </a:cubicBezTo>
                <a:cubicBezTo>
                  <a:pt x="1244" y="75796"/>
                  <a:pt x="24895" y="75216"/>
                  <a:pt x="0" y="75216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9987379" y="4856085"/>
            <a:ext cx="514904" cy="177554"/>
          </a:xfrm>
          <a:custGeom>
            <a:avLst/>
            <a:gdLst>
              <a:gd name="connsiteX0" fmla="*/ 0 w 514904"/>
              <a:gd name="connsiteY0" fmla="*/ 177554 h 177554"/>
              <a:gd name="connsiteX1" fmla="*/ 44388 w 514904"/>
              <a:gd name="connsiteY1" fmla="*/ 159798 h 177554"/>
              <a:gd name="connsiteX2" fmla="*/ 71021 w 514904"/>
              <a:gd name="connsiteY2" fmla="*/ 150921 h 177554"/>
              <a:gd name="connsiteX3" fmla="*/ 221941 w 514904"/>
              <a:gd name="connsiteY3" fmla="*/ 142043 h 177554"/>
              <a:gd name="connsiteX4" fmla="*/ 417250 w 514904"/>
              <a:gd name="connsiteY4" fmla="*/ 133165 h 177554"/>
              <a:gd name="connsiteX5" fmla="*/ 443883 w 514904"/>
              <a:gd name="connsiteY5" fmla="*/ 115410 h 177554"/>
              <a:gd name="connsiteX6" fmla="*/ 479394 w 514904"/>
              <a:gd name="connsiteY6" fmla="*/ 62144 h 177554"/>
              <a:gd name="connsiteX7" fmla="*/ 488271 w 514904"/>
              <a:gd name="connsiteY7" fmla="*/ 35511 h 177554"/>
              <a:gd name="connsiteX8" fmla="*/ 506027 w 514904"/>
              <a:gd name="connsiteY8" fmla="*/ 17756 h 177554"/>
              <a:gd name="connsiteX9" fmla="*/ 514904 w 514904"/>
              <a:gd name="connsiteY9" fmla="*/ 0 h 177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14904" h="177554">
                <a:moveTo>
                  <a:pt x="0" y="177554"/>
                </a:moveTo>
                <a:cubicBezTo>
                  <a:pt x="14796" y="171635"/>
                  <a:pt x="29467" y="165393"/>
                  <a:pt x="44388" y="159798"/>
                </a:cubicBezTo>
                <a:cubicBezTo>
                  <a:pt x="53150" y="156512"/>
                  <a:pt x="61710" y="151852"/>
                  <a:pt x="71021" y="150921"/>
                </a:cubicBezTo>
                <a:cubicBezTo>
                  <a:pt x="121165" y="145907"/>
                  <a:pt x="171614" y="144624"/>
                  <a:pt x="221941" y="142043"/>
                </a:cubicBezTo>
                <a:lnTo>
                  <a:pt x="417250" y="133165"/>
                </a:lnTo>
                <a:cubicBezTo>
                  <a:pt x="426128" y="127247"/>
                  <a:pt x="436857" y="123440"/>
                  <a:pt x="443883" y="115410"/>
                </a:cubicBezTo>
                <a:cubicBezTo>
                  <a:pt x="457935" y="99351"/>
                  <a:pt x="479394" y="62144"/>
                  <a:pt x="479394" y="62144"/>
                </a:cubicBezTo>
                <a:cubicBezTo>
                  <a:pt x="482353" y="53266"/>
                  <a:pt x="483456" y="43535"/>
                  <a:pt x="488271" y="35511"/>
                </a:cubicBezTo>
                <a:cubicBezTo>
                  <a:pt x="492577" y="28334"/>
                  <a:pt x="501005" y="24452"/>
                  <a:pt x="506027" y="17756"/>
                </a:cubicBezTo>
                <a:cubicBezTo>
                  <a:pt x="509997" y="12462"/>
                  <a:pt x="511945" y="5919"/>
                  <a:pt x="514904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0164932" y="5007006"/>
            <a:ext cx="88777" cy="115729"/>
          </a:xfrm>
          <a:custGeom>
            <a:avLst/>
            <a:gdLst>
              <a:gd name="connsiteX0" fmla="*/ 0 w 88777"/>
              <a:gd name="connsiteY0" fmla="*/ 0 h 115729"/>
              <a:gd name="connsiteX1" fmla="*/ 26633 w 88777"/>
              <a:gd name="connsiteY1" fmla="*/ 88777 h 115729"/>
              <a:gd name="connsiteX2" fmla="*/ 53266 w 88777"/>
              <a:gd name="connsiteY2" fmla="*/ 97654 h 115729"/>
              <a:gd name="connsiteX3" fmla="*/ 88777 w 88777"/>
              <a:gd name="connsiteY3" fmla="*/ 115410 h 11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777" h="115729">
                <a:moveTo>
                  <a:pt x="0" y="0"/>
                </a:moveTo>
                <a:cubicBezTo>
                  <a:pt x="3885" y="27194"/>
                  <a:pt x="586" y="67940"/>
                  <a:pt x="26633" y="88777"/>
                </a:cubicBezTo>
                <a:cubicBezTo>
                  <a:pt x="33940" y="94623"/>
                  <a:pt x="44388" y="94695"/>
                  <a:pt x="53266" y="97654"/>
                </a:cubicBezTo>
                <a:cubicBezTo>
                  <a:pt x="75206" y="119595"/>
                  <a:pt x="62651" y="115410"/>
                  <a:pt x="88777" y="11541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10449017" y="5486400"/>
            <a:ext cx="683581" cy="204186"/>
          </a:xfrm>
          <a:custGeom>
            <a:avLst/>
            <a:gdLst>
              <a:gd name="connsiteX0" fmla="*/ 0 w 683581"/>
              <a:gd name="connsiteY0" fmla="*/ 204186 h 204186"/>
              <a:gd name="connsiteX1" fmla="*/ 44389 w 683581"/>
              <a:gd name="connsiteY1" fmla="*/ 168676 h 204186"/>
              <a:gd name="connsiteX2" fmla="*/ 115410 w 683581"/>
              <a:gd name="connsiteY2" fmla="*/ 150920 h 204186"/>
              <a:gd name="connsiteX3" fmla="*/ 168676 w 683581"/>
              <a:gd name="connsiteY3" fmla="*/ 115410 h 204186"/>
              <a:gd name="connsiteX4" fmla="*/ 186432 w 683581"/>
              <a:gd name="connsiteY4" fmla="*/ 97654 h 204186"/>
              <a:gd name="connsiteX5" fmla="*/ 213065 w 683581"/>
              <a:gd name="connsiteY5" fmla="*/ 88777 h 204186"/>
              <a:gd name="connsiteX6" fmla="*/ 230820 w 683581"/>
              <a:gd name="connsiteY6" fmla="*/ 71021 h 204186"/>
              <a:gd name="connsiteX7" fmla="*/ 248575 w 683581"/>
              <a:gd name="connsiteY7" fmla="*/ 44388 h 204186"/>
              <a:gd name="connsiteX8" fmla="*/ 301841 w 683581"/>
              <a:gd name="connsiteY8" fmla="*/ 26633 h 204186"/>
              <a:gd name="connsiteX9" fmla="*/ 435006 w 683581"/>
              <a:gd name="connsiteY9" fmla="*/ 8878 h 204186"/>
              <a:gd name="connsiteX10" fmla="*/ 488272 w 683581"/>
              <a:gd name="connsiteY10" fmla="*/ 0 h 204186"/>
              <a:gd name="connsiteX11" fmla="*/ 577049 w 683581"/>
              <a:gd name="connsiteY11" fmla="*/ 26633 h 204186"/>
              <a:gd name="connsiteX12" fmla="*/ 630315 w 683581"/>
              <a:gd name="connsiteY12" fmla="*/ 62144 h 204186"/>
              <a:gd name="connsiteX13" fmla="*/ 656948 w 683581"/>
              <a:gd name="connsiteY13" fmla="*/ 79899 h 204186"/>
              <a:gd name="connsiteX14" fmla="*/ 683581 w 683581"/>
              <a:gd name="connsiteY14" fmla="*/ 106532 h 204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83581" h="204186">
                <a:moveTo>
                  <a:pt x="0" y="204186"/>
                </a:moveTo>
                <a:cubicBezTo>
                  <a:pt x="14796" y="192349"/>
                  <a:pt x="27185" y="176616"/>
                  <a:pt x="44389" y="168676"/>
                </a:cubicBezTo>
                <a:cubicBezTo>
                  <a:pt x="66545" y="158450"/>
                  <a:pt x="115410" y="150920"/>
                  <a:pt x="115410" y="150920"/>
                </a:cubicBezTo>
                <a:cubicBezTo>
                  <a:pt x="133165" y="139083"/>
                  <a:pt x="153587" y="130499"/>
                  <a:pt x="168676" y="115410"/>
                </a:cubicBezTo>
                <a:cubicBezTo>
                  <a:pt x="174595" y="109491"/>
                  <a:pt x="179255" y="101960"/>
                  <a:pt x="186432" y="97654"/>
                </a:cubicBezTo>
                <a:cubicBezTo>
                  <a:pt x="194456" y="92839"/>
                  <a:pt x="204187" y="91736"/>
                  <a:pt x="213065" y="88777"/>
                </a:cubicBezTo>
                <a:cubicBezTo>
                  <a:pt x="218983" y="82858"/>
                  <a:pt x="225591" y="77557"/>
                  <a:pt x="230820" y="71021"/>
                </a:cubicBezTo>
                <a:cubicBezTo>
                  <a:pt x="237485" y="62689"/>
                  <a:pt x="239527" y="50043"/>
                  <a:pt x="248575" y="44388"/>
                </a:cubicBezTo>
                <a:cubicBezTo>
                  <a:pt x="264446" y="34469"/>
                  <a:pt x="284086" y="32551"/>
                  <a:pt x="301841" y="26633"/>
                </a:cubicBezTo>
                <a:cubicBezTo>
                  <a:pt x="362282" y="6486"/>
                  <a:pt x="319137" y="18533"/>
                  <a:pt x="435006" y="8878"/>
                </a:cubicBezTo>
                <a:cubicBezTo>
                  <a:pt x="452761" y="5919"/>
                  <a:pt x="470272" y="0"/>
                  <a:pt x="488272" y="0"/>
                </a:cubicBezTo>
                <a:cubicBezTo>
                  <a:pt x="500678" y="0"/>
                  <a:pt x="575501" y="25601"/>
                  <a:pt x="577049" y="26633"/>
                </a:cubicBezTo>
                <a:lnTo>
                  <a:pt x="630315" y="62144"/>
                </a:lnTo>
                <a:lnTo>
                  <a:pt x="656948" y="79899"/>
                </a:lnTo>
                <a:cubicBezTo>
                  <a:pt x="676345" y="108994"/>
                  <a:pt x="664033" y="106532"/>
                  <a:pt x="683581" y="10653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1532093" y="4722920"/>
            <a:ext cx="152302" cy="408373"/>
          </a:xfrm>
          <a:custGeom>
            <a:avLst/>
            <a:gdLst>
              <a:gd name="connsiteX0" fmla="*/ 0 w 152302"/>
              <a:gd name="connsiteY0" fmla="*/ 0 h 408373"/>
              <a:gd name="connsiteX1" fmla="*/ 17756 w 152302"/>
              <a:gd name="connsiteY1" fmla="*/ 204187 h 408373"/>
              <a:gd name="connsiteX2" fmla="*/ 44389 w 152302"/>
              <a:gd name="connsiteY2" fmla="*/ 257453 h 408373"/>
              <a:gd name="connsiteX3" fmla="*/ 124288 w 152302"/>
              <a:gd name="connsiteY3" fmla="*/ 301841 h 408373"/>
              <a:gd name="connsiteX4" fmla="*/ 142043 w 152302"/>
              <a:gd name="connsiteY4" fmla="*/ 319597 h 408373"/>
              <a:gd name="connsiteX5" fmla="*/ 150921 w 152302"/>
              <a:gd name="connsiteY5" fmla="*/ 408373 h 4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302" h="408373">
                <a:moveTo>
                  <a:pt x="0" y="0"/>
                </a:moveTo>
                <a:cubicBezTo>
                  <a:pt x="23087" y="115433"/>
                  <a:pt x="-5205" y="-36903"/>
                  <a:pt x="17756" y="204187"/>
                </a:cubicBezTo>
                <a:cubicBezTo>
                  <a:pt x="19154" y="218869"/>
                  <a:pt x="33816" y="248202"/>
                  <a:pt x="44389" y="257453"/>
                </a:cubicBezTo>
                <a:cubicBezTo>
                  <a:pt x="81959" y="290326"/>
                  <a:pt x="87709" y="289647"/>
                  <a:pt x="124288" y="301841"/>
                </a:cubicBezTo>
                <a:cubicBezTo>
                  <a:pt x="130206" y="307760"/>
                  <a:pt x="137737" y="312420"/>
                  <a:pt x="142043" y="319597"/>
                </a:cubicBezTo>
                <a:cubicBezTo>
                  <a:pt x="157472" y="345312"/>
                  <a:pt x="150921" y="382404"/>
                  <a:pt x="150921" y="40837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10431262" y="4998128"/>
            <a:ext cx="206018" cy="488275"/>
          </a:xfrm>
          <a:custGeom>
            <a:avLst/>
            <a:gdLst>
              <a:gd name="connsiteX0" fmla="*/ 0 w 206018"/>
              <a:gd name="connsiteY0" fmla="*/ 0 h 488275"/>
              <a:gd name="connsiteX1" fmla="*/ 8878 w 206018"/>
              <a:gd name="connsiteY1" fmla="*/ 62144 h 488275"/>
              <a:gd name="connsiteX2" fmla="*/ 115410 w 206018"/>
              <a:gd name="connsiteY2" fmla="*/ 106532 h 488275"/>
              <a:gd name="connsiteX3" fmla="*/ 159798 w 206018"/>
              <a:gd name="connsiteY3" fmla="*/ 435006 h 488275"/>
              <a:gd name="connsiteX4" fmla="*/ 133165 w 206018"/>
              <a:gd name="connsiteY4" fmla="*/ 452761 h 488275"/>
              <a:gd name="connsiteX5" fmla="*/ 79899 w 206018"/>
              <a:gd name="connsiteY5" fmla="*/ 470517 h 488275"/>
              <a:gd name="connsiteX6" fmla="*/ 0 w 206018"/>
              <a:gd name="connsiteY6" fmla="*/ 488272 h 488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017" h="488275">
                <a:moveTo>
                  <a:pt x="0" y="0"/>
                </a:moveTo>
                <a:cubicBezTo>
                  <a:pt x="2959" y="20715"/>
                  <a:pt x="-2356" y="44490"/>
                  <a:pt x="8878" y="62144"/>
                </a:cubicBezTo>
                <a:cubicBezTo>
                  <a:pt x="33169" y="100315"/>
                  <a:pt x="78170" y="100326"/>
                  <a:pt x="115410" y="106532"/>
                </a:cubicBezTo>
                <a:cubicBezTo>
                  <a:pt x="262405" y="155532"/>
                  <a:pt x="194501" y="114010"/>
                  <a:pt x="159798" y="435006"/>
                </a:cubicBezTo>
                <a:cubicBezTo>
                  <a:pt x="158651" y="445614"/>
                  <a:pt x="142915" y="448428"/>
                  <a:pt x="133165" y="452761"/>
                </a:cubicBezTo>
                <a:cubicBezTo>
                  <a:pt x="116062" y="460362"/>
                  <a:pt x="98056" y="465978"/>
                  <a:pt x="79899" y="470517"/>
                </a:cubicBezTo>
                <a:cubicBezTo>
                  <a:pt x="6007" y="488990"/>
                  <a:pt x="33280" y="488272"/>
                  <a:pt x="0" y="48827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10635449" y="4758431"/>
            <a:ext cx="372862" cy="399495"/>
          </a:xfrm>
          <a:custGeom>
            <a:avLst/>
            <a:gdLst>
              <a:gd name="connsiteX0" fmla="*/ 0 w 372862"/>
              <a:gd name="connsiteY0" fmla="*/ 399495 h 399495"/>
              <a:gd name="connsiteX1" fmla="*/ 239697 w 372862"/>
              <a:gd name="connsiteY1" fmla="*/ 390618 h 399495"/>
              <a:gd name="connsiteX2" fmla="*/ 266330 w 372862"/>
              <a:gd name="connsiteY2" fmla="*/ 381740 h 399495"/>
              <a:gd name="connsiteX3" fmla="*/ 301840 w 372862"/>
              <a:gd name="connsiteY3" fmla="*/ 372862 h 399495"/>
              <a:gd name="connsiteX4" fmla="*/ 372862 w 372862"/>
              <a:gd name="connsiteY4" fmla="*/ 319596 h 399495"/>
              <a:gd name="connsiteX5" fmla="*/ 363984 w 372862"/>
              <a:gd name="connsiteY5" fmla="*/ 248575 h 399495"/>
              <a:gd name="connsiteX6" fmla="*/ 346229 w 372862"/>
              <a:gd name="connsiteY6" fmla="*/ 221942 h 399495"/>
              <a:gd name="connsiteX7" fmla="*/ 337351 w 372862"/>
              <a:gd name="connsiteY7" fmla="*/ 195309 h 399495"/>
              <a:gd name="connsiteX8" fmla="*/ 328473 w 372862"/>
              <a:gd name="connsiteY8" fmla="*/ 133165 h 399495"/>
              <a:gd name="connsiteX9" fmla="*/ 319596 w 372862"/>
              <a:gd name="connsiteY9" fmla="*/ 106532 h 399495"/>
              <a:gd name="connsiteX10" fmla="*/ 310718 w 372862"/>
              <a:gd name="connsiteY10" fmla="*/ 62144 h 399495"/>
              <a:gd name="connsiteX11" fmla="*/ 301840 w 372862"/>
              <a:gd name="connsiteY11" fmla="*/ 26633 h 399495"/>
              <a:gd name="connsiteX12" fmla="*/ 284085 w 372862"/>
              <a:gd name="connsiteY12" fmla="*/ 0 h 399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72862" h="399495">
                <a:moveTo>
                  <a:pt x="0" y="399495"/>
                </a:moveTo>
                <a:cubicBezTo>
                  <a:pt x="79899" y="396536"/>
                  <a:pt x="159920" y="395936"/>
                  <a:pt x="239697" y="390618"/>
                </a:cubicBezTo>
                <a:cubicBezTo>
                  <a:pt x="249034" y="389996"/>
                  <a:pt x="257332" y="384311"/>
                  <a:pt x="266330" y="381740"/>
                </a:cubicBezTo>
                <a:cubicBezTo>
                  <a:pt x="278062" y="378388"/>
                  <a:pt x="290003" y="375821"/>
                  <a:pt x="301840" y="372862"/>
                </a:cubicBezTo>
                <a:cubicBezTo>
                  <a:pt x="362071" y="332709"/>
                  <a:pt x="340017" y="352441"/>
                  <a:pt x="372862" y="319596"/>
                </a:cubicBezTo>
                <a:cubicBezTo>
                  <a:pt x="369903" y="295922"/>
                  <a:pt x="370261" y="271592"/>
                  <a:pt x="363984" y="248575"/>
                </a:cubicBezTo>
                <a:cubicBezTo>
                  <a:pt x="361177" y="238281"/>
                  <a:pt x="351001" y="231485"/>
                  <a:pt x="346229" y="221942"/>
                </a:cubicBezTo>
                <a:cubicBezTo>
                  <a:pt x="342044" y="213572"/>
                  <a:pt x="340310" y="204187"/>
                  <a:pt x="337351" y="195309"/>
                </a:cubicBezTo>
                <a:cubicBezTo>
                  <a:pt x="334392" y="174594"/>
                  <a:pt x="332577" y="153684"/>
                  <a:pt x="328473" y="133165"/>
                </a:cubicBezTo>
                <a:cubicBezTo>
                  <a:pt x="326638" y="123989"/>
                  <a:pt x="321866" y="115610"/>
                  <a:pt x="319596" y="106532"/>
                </a:cubicBezTo>
                <a:cubicBezTo>
                  <a:pt x="315936" y="91893"/>
                  <a:pt x="313991" y="76874"/>
                  <a:pt x="310718" y="62144"/>
                </a:cubicBezTo>
                <a:cubicBezTo>
                  <a:pt x="308071" y="50233"/>
                  <a:pt x="306646" y="37848"/>
                  <a:pt x="301840" y="26633"/>
                </a:cubicBezTo>
                <a:cubicBezTo>
                  <a:pt x="297637" y="16826"/>
                  <a:pt x="284085" y="0"/>
                  <a:pt x="28408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10599938" y="5175682"/>
            <a:ext cx="350905" cy="257452"/>
          </a:xfrm>
          <a:custGeom>
            <a:avLst/>
            <a:gdLst>
              <a:gd name="connsiteX0" fmla="*/ 0 w 350905"/>
              <a:gd name="connsiteY0" fmla="*/ 257452 h 257452"/>
              <a:gd name="connsiteX1" fmla="*/ 44388 w 350905"/>
              <a:gd name="connsiteY1" fmla="*/ 239697 h 257452"/>
              <a:gd name="connsiteX2" fmla="*/ 195309 w 350905"/>
              <a:gd name="connsiteY2" fmla="*/ 221941 h 257452"/>
              <a:gd name="connsiteX3" fmla="*/ 248575 w 350905"/>
              <a:gd name="connsiteY3" fmla="*/ 213064 h 257452"/>
              <a:gd name="connsiteX4" fmla="*/ 346229 w 350905"/>
              <a:gd name="connsiteY4" fmla="*/ 195308 h 257452"/>
              <a:gd name="connsiteX5" fmla="*/ 337351 w 350905"/>
              <a:gd name="connsiteY5" fmla="*/ 88776 h 257452"/>
              <a:gd name="connsiteX6" fmla="*/ 221942 w 350905"/>
              <a:gd name="connsiteY6" fmla="*/ 0 h 257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905" h="257452">
                <a:moveTo>
                  <a:pt x="0" y="257452"/>
                </a:moveTo>
                <a:cubicBezTo>
                  <a:pt x="14796" y="251534"/>
                  <a:pt x="29270" y="244736"/>
                  <a:pt x="44388" y="239697"/>
                </a:cubicBezTo>
                <a:cubicBezTo>
                  <a:pt x="93626" y="223284"/>
                  <a:pt x="142693" y="225988"/>
                  <a:pt x="195309" y="221941"/>
                </a:cubicBezTo>
                <a:cubicBezTo>
                  <a:pt x="213064" y="218982"/>
                  <a:pt x="230756" y="215610"/>
                  <a:pt x="248575" y="213064"/>
                </a:cubicBezTo>
                <a:cubicBezTo>
                  <a:pt x="336407" y="200517"/>
                  <a:pt x="294011" y="212715"/>
                  <a:pt x="346229" y="195308"/>
                </a:cubicBezTo>
                <a:cubicBezTo>
                  <a:pt x="343270" y="159797"/>
                  <a:pt x="363463" y="113023"/>
                  <a:pt x="337351" y="88776"/>
                </a:cubicBezTo>
                <a:cubicBezTo>
                  <a:pt x="195387" y="-43047"/>
                  <a:pt x="221942" y="201939"/>
                  <a:pt x="221942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10999433" y="4722920"/>
            <a:ext cx="429682" cy="257453"/>
          </a:xfrm>
          <a:custGeom>
            <a:avLst/>
            <a:gdLst>
              <a:gd name="connsiteX0" fmla="*/ 0 w 429682"/>
              <a:gd name="connsiteY0" fmla="*/ 257453 h 257453"/>
              <a:gd name="connsiteX1" fmla="*/ 44388 w 429682"/>
              <a:gd name="connsiteY1" fmla="*/ 239697 h 257453"/>
              <a:gd name="connsiteX2" fmla="*/ 239697 w 429682"/>
              <a:gd name="connsiteY2" fmla="*/ 221942 h 257453"/>
              <a:gd name="connsiteX3" fmla="*/ 292963 w 429682"/>
              <a:gd name="connsiteY3" fmla="*/ 213064 h 257453"/>
              <a:gd name="connsiteX4" fmla="*/ 372862 w 429682"/>
              <a:gd name="connsiteY4" fmla="*/ 204187 h 257453"/>
              <a:gd name="connsiteX5" fmla="*/ 426128 w 429682"/>
              <a:gd name="connsiteY5" fmla="*/ 177554 h 257453"/>
              <a:gd name="connsiteX6" fmla="*/ 426128 w 429682"/>
              <a:gd name="connsiteY6" fmla="*/ 0 h 257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9682" h="257453">
                <a:moveTo>
                  <a:pt x="0" y="257453"/>
                </a:moveTo>
                <a:cubicBezTo>
                  <a:pt x="14796" y="251534"/>
                  <a:pt x="29124" y="244276"/>
                  <a:pt x="44388" y="239697"/>
                </a:cubicBezTo>
                <a:cubicBezTo>
                  <a:pt x="99291" y="223226"/>
                  <a:pt x="203633" y="224063"/>
                  <a:pt x="239697" y="221942"/>
                </a:cubicBezTo>
                <a:cubicBezTo>
                  <a:pt x="257452" y="218983"/>
                  <a:pt x="275121" y="215443"/>
                  <a:pt x="292963" y="213064"/>
                </a:cubicBezTo>
                <a:cubicBezTo>
                  <a:pt x="319525" y="209522"/>
                  <a:pt x="346430" y="208592"/>
                  <a:pt x="372862" y="204187"/>
                </a:cubicBezTo>
                <a:cubicBezTo>
                  <a:pt x="380680" y="202884"/>
                  <a:pt x="424701" y="188016"/>
                  <a:pt x="426128" y="177554"/>
                </a:cubicBezTo>
                <a:cubicBezTo>
                  <a:pt x="434125" y="118912"/>
                  <a:pt x="426128" y="59185"/>
                  <a:pt x="426128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1336784" y="4918229"/>
            <a:ext cx="71022" cy="337352"/>
          </a:xfrm>
          <a:custGeom>
            <a:avLst/>
            <a:gdLst>
              <a:gd name="connsiteX0" fmla="*/ 71022 w 71022"/>
              <a:gd name="connsiteY0" fmla="*/ 0 h 337352"/>
              <a:gd name="connsiteX1" fmla="*/ 62144 w 71022"/>
              <a:gd name="connsiteY1" fmla="*/ 159798 h 337352"/>
              <a:gd name="connsiteX2" fmla="*/ 44389 w 71022"/>
              <a:gd name="connsiteY2" fmla="*/ 213064 h 337352"/>
              <a:gd name="connsiteX3" fmla="*/ 35511 w 71022"/>
              <a:gd name="connsiteY3" fmla="*/ 239697 h 337352"/>
              <a:gd name="connsiteX4" fmla="*/ 0 w 71022"/>
              <a:gd name="connsiteY4" fmla="*/ 292963 h 337352"/>
              <a:gd name="connsiteX5" fmla="*/ 0 w 71022"/>
              <a:gd name="connsiteY5" fmla="*/ 337352 h 337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022" h="337352">
                <a:moveTo>
                  <a:pt x="71022" y="0"/>
                </a:moveTo>
                <a:cubicBezTo>
                  <a:pt x="68063" y="53266"/>
                  <a:pt x="68761" y="106862"/>
                  <a:pt x="62144" y="159798"/>
                </a:cubicBezTo>
                <a:cubicBezTo>
                  <a:pt x="59823" y="178369"/>
                  <a:pt x="50307" y="195309"/>
                  <a:pt x="44389" y="213064"/>
                </a:cubicBezTo>
                <a:cubicBezTo>
                  <a:pt x="41430" y="221942"/>
                  <a:pt x="40702" y="231911"/>
                  <a:pt x="35511" y="239697"/>
                </a:cubicBezTo>
                <a:cubicBezTo>
                  <a:pt x="23674" y="257452"/>
                  <a:pt x="0" y="271624"/>
                  <a:pt x="0" y="292963"/>
                </a:cubicBezTo>
                <a:lnTo>
                  <a:pt x="0" y="337352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10955045" y="5228348"/>
            <a:ext cx="328473" cy="62743"/>
          </a:xfrm>
          <a:custGeom>
            <a:avLst/>
            <a:gdLst>
              <a:gd name="connsiteX0" fmla="*/ 0 w 328473"/>
              <a:gd name="connsiteY0" fmla="*/ 53866 h 62743"/>
              <a:gd name="connsiteX1" fmla="*/ 133165 w 328473"/>
              <a:gd name="connsiteY1" fmla="*/ 36110 h 62743"/>
              <a:gd name="connsiteX2" fmla="*/ 195308 w 328473"/>
              <a:gd name="connsiteY2" fmla="*/ 18355 h 62743"/>
              <a:gd name="connsiteX3" fmla="*/ 213064 w 328473"/>
              <a:gd name="connsiteY3" fmla="*/ 600 h 62743"/>
              <a:gd name="connsiteX4" fmla="*/ 301840 w 328473"/>
              <a:gd name="connsiteY4" fmla="*/ 18355 h 62743"/>
              <a:gd name="connsiteX5" fmla="*/ 328473 w 328473"/>
              <a:gd name="connsiteY5" fmla="*/ 62743 h 6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8473" h="62743">
                <a:moveTo>
                  <a:pt x="0" y="53866"/>
                </a:moveTo>
                <a:cubicBezTo>
                  <a:pt x="113032" y="31258"/>
                  <a:pt x="-48444" y="62054"/>
                  <a:pt x="133165" y="36110"/>
                </a:cubicBezTo>
                <a:cubicBezTo>
                  <a:pt x="152677" y="33323"/>
                  <a:pt x="176333" y="24680"/>
                  <a:pt x="195308" y="18355"/>
                </a:cubicBezTo>
                <a:cubicBezTo>
                  <a:pt x="201227" y="12437"/>
                  <a:pt x="204745" y="1524"/>
                  <a:pt x="213064" y="600"/>
                </a:cubicBezTo>
                <a:cubicBezTo>
                  <a:pt x="243669" y="-2801"/>
                  <a:pt x="273604" y="8943"/>
                  <a:pt x="301840" y="18355"/>
                </a:cubicBezTo>
                <a:cubicBezTo>
                  <a:pt x="323266" y="50493"/>
                  <a:pt x="314825" y="35445"/>
                  <a:pt x="328473" y="62743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 flipH="1">
            <a:off x="10955045" y="5370990"/>
            <a:ext cx="0" cy="133165"/>
          </a:xfrm>
          <a:custGeom>
            <a:avLst/>
            <a:gdLst>
              <a:gd name="connsiteX0" fmla="*/ 0 w 0"/>
              <a:gd name="connsiteY0" fmla="*/ 0 h 133165"/>
              <a:gd name="connsiteX1" fmla="*/ 0 w 0"/>
              <a:gd name="connsiteY1" fmla="*/ 133165 h 133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33165">
                <a:moveTo>
                  <a:pt x="0" y="0"/>
                </a:moveTo>
                <a:lnTo>
                  <a:pt x="0" y="133165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9945101" y="1899795"/>
            <a:ext cx="2013494" cy="305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>
                <a:solidFill>
                  <a:schemeClr val="bg1"/>
                </a:solidFill>
              </a:rPr>
              <a:t>Évaluation pratique</a:t>
            </a:r>
            <a:endParaRPr lang="en-US" sz="140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>
            <a:stCxn id="21" idx="2"/>
          </p:cNvCxnSpPr>
          <p:nvPr/>
        </p:nvCxnSpPr>
        <p:spPr>
          <a:xfrm flipH="1">
            <a:off x="10880589" y="2204900"/>
            <a:ext cx="71260" cy="47029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290656" y="2588966"/>
            <a:ext cx="7464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250" dirty="0"/>
              <a:t>Unité de mise en œuvre</a:t>
            </a:r>
            <a:endParaRPr lang="en-US" sz="1250" dirty="0"/>
          </a:p>
        </p:txBody>
      </p:sp>
      <p:sp>
        <p:nvSpPr>
          <p:cNvPr id="25" name="TextBox 24"/>
          <p:cNvSpPr txBox="1"/>
          <p:nvPr/>
        </p:nvSpPr>
        <p:spPr>
          <a:xfrm>
            <a:off x="9785065" y="4217102"/>
            <a:ext cx="2013494" cy="518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400">
                <a:solidFill>
                  <a:schemeClr val="bg1"/>
                </a:solidFill>
              </a:rPr>
              <a:t>Évaluations de précision</a:t>
            </a:r>
            <a:endParaRPr lang="en-US" sz="140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>
            <a:stCxn id="25" idx="2"/>
            <a:endCxn id="10" idx="3"/>
          </p:cNvCxnSpPr>
          <p:nvPr/>
        </p:nvCxnSpPr>
        <p:spPr>
          <a:xfrm flipH="1">
            <a:off x="10209319" y="4735780"/>
            <a:ext cx="582492" cy="26234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5" idx="2"/>
          </p:cNvCxnSpPr>
          <p:nvPr/>
        </p:nvCxnSpPr>
        <p:spPr>
          <a:xfrm flipH="1">
            <a:off x="10206184" y="4735780"/>
            <a:ext cx="585628" cy="71738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5" idx="2"/>
          </p:cNvCxnSpPr>
          <p:nvPr/>
        </p:nvCxnSpPr>
        <p:spPr>
          <a:xfrm flipH="1">
            <a:off x="10280017" y="4735780"/>
            <a:ext cx="511796" cy="112575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5" idx="2"/>
          </p:cNvCxnSpPr>
          <p:nvPr/>
        </p:nvCxnSpPr>
        <p:spPr>
          <a:xfrm flipH="1">
            <a:off x="10432417" y="4735780"/>
            <a:ext cx="359396" cy="127815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5" idx="2"/>
          </p:cNvCxnSpPr>
          <p:nvPr/>
        </p:nvCxnSpPr>
        <p:spPr>
          <a:xfrm flipH="1">
            <a:off x="10705682" y="4735780"/>
            <a:ext cx="86130" cy="116570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5" idx="2"/>
          </p:cNvCxnSpPr>
          <p:nvPr/>
        </p:nvCxnSpPr>
        <p:spPr>
          <a:xfrm flipH="1">
            <a:off x="10785311" y="4735780"/>
            <a:ext cx="6502" cy="77952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5" idx="2"/>
          </p:cNvCxnSpPr>
          <p:nvPr/>
        </p:nvCxnSpPr>
        <p:spPr>
          <a:xfrm>
            <a:off x="10791813" y="4735780"/>
            <a:ext cx="239664" cy="88163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25" idx="2"/>
          </p:cNvCxnSpPr>
          <p:nvPr/>
        </p:nvCxnSpPr>
        <p:spPr>
          <a:xfrm>
            <a:off x="10791813" y="4735780"/>
            <a:ext cx="323312" cy="60641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5" idx="2"/>
          </p:cNvCxnSpPr>
          <p:nvPr/>
        </p:nvCxnSpPr>
        <p:spPr>
          <a:xfrm>
            <a:off x="10791813" y="4735780"/>
            <a:ext cx="406814" cy="32676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5" idx="2"/>
          </p:cNvCxnSpPr>
          <p:nvPr/>
        </p:nvCxnSpPr>
        <p:spPr>
          <a:xfrm>
            <a:off x="10791813" y="4735780"/>
            <a:ext cx="759925" cy="52409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25" idx="2"/>
          </p:cNvCxnSpPr>
          <p:nvPr/>
        </p:nvCxnSpPr>
        <p:spPr>
          <a:xfrm>
            <a:off x="10791813" y="4735780"/>
            <a:ext cx="817437" cy="33916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0453277" y="5577452"/>
            <a:ext cx="622564" cy="396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1000"/>
              <a:t>Sous-UMO</a:t>
            </a:r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72916830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307851"/>
            <a:ext cx="11229975" cy="1449512"/>
          </a:xfrm>
        </p:spPr>
        <p:txBody>
          <a:bodyPr/>
          <a:lstStyle/>
          <a:p>
            <a:pPr algn="ctr">
              <a:defRPr b="0" i="0"/>
            </a:pPr>
            <a:r>
              <a:rPr lang="1036"/>
              <a:t>Quand procéder à des évaluations pratiques ou à des évaluations de précision ?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85851" y="2248547"/>
            <a:ext cx="10422113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036" sz="2100" dirty="0">
                <a:solidFill>
                  <a:schemeClr val="bg2"/>
                </a:solidFill>
              </a:rPr>
              <a:t>La première étape de la réalisation des des évaluations pratiques et de précision consiste à déterminer s’il convient de commencer par des évaluations pratiques (niveau UMO) ou de passer directement à des évaluations de précision (niveau sous-UMO).   </a:t>
            </a:r>
          </a:p>
          <a:p>
            <a:endParaRPr lang="en-US" sz="2100" dirty="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1036" sz="2100" dirty="0">
                <a:solidFill>
                  <a:schemeClr val="bg2"/>
                </a:solidFill>
              </a:rPr>
              <a:t>Dans de nombreux cas, les programmes pour la SCH commenceront par une évaluation pratique dans les unités d’enseignement nécessitant des études d’impact.  </a:t>
            </a:r>
          </a:p>
          <a:p>
            <a:endParaRPr lang="en-US" sz="2100" dirty="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1036" sz="2100" dirty="0">
                <a:solidFill>
                  <a:schemeClr val="bg2"/>
                </a:solidFill>
              </a:rPr>
              <a:t>Toutefois, lorsqu’il y a des raisons de penser que la prévalence de la SCH est très proche du seuil de 10 % </a:t>
            </a:r>
            <a:r>
              <a:rPr lang="1036" sz="2100" i="1" dirty="0">
                <a:solidFill>
                  <a:schemeClr val="bg2"/>
                </a:solidFill>
              </a:rPr>
              <a:t>ou</a:t>
            </a:r>
            <a:r>
              <a:rPr lang="1036" sz="2100" dirty="0">
                <a:solidFill>
                  <a:schemeClr val="bg2"/>
                </a:solidFill>
              </a:rPr>
              <a:t> lorsque le programme prévoit que la SCH variera considérablement entre les sous-UMO (certaines ayant </a:t>
            </a:r>
            <a:r>
              <a:rPr lang="1036" sz="2100" u="sng" dirty="0">
                <a:solidFill>
                  <a:schemeClr val="bg2"/>
                </a:solidFill>
              </a:rPr>
              <a:t>&gt;</a:t>
            </a:r>
            <a:r>
              <a:rPr lang="1036" sz="2100" dirty="0">
                <a:solidFill>
                  <a:schemeClr val="bg2"/>
                </a:solidFill>
              </a:rPr>
              <a:t>10 % de SCH et d’autres &lt;10 % de SCH), il convient alors de procéder directement à des évaluations de précision au sein de chaque sous-UMO de l’UMO.  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1103564221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4.09"/>
  <p:tag name="AS_TITLE" val="Aspose.Slides for .NET 4.0 Client Profile"/>
  <p:tag name="AS_VERSION" val="18.4"/>
</p:tagLst>
</file>

<file path=ppt/theme/theme1.xml><?xml version="1.0" encoding="utf-8"?>
<a:theme xmlns:a="http://schemas.openxmlformats.org/drawingml/2006/main" name="VINTAGE DISEASE">
  <a:themeElements>
    <a:clrScheme name="Simple Light">
      <a:dk1>
        <a:srgbClr val="242424"/>
      </a:dk1>
      <a:lt1>
        <a:srgbClr val="FFFFFF"/>
      </a:lt1>
      <a:dk2>
        <a:srgbClr val="FFEDD9"/>
      </a:dk2>
      <a:lt2>
        <a:srgbClr val="EEEEEE"/>
      </a:lt2>
      <a:accent1>
        <a:srgbClr val="4FBBD2"/>
      </a:accent1>
      <a:accent2>
        <a:srgbClr val="0085A0"/>
      </a:accent2>
      <a:accent3>
        <a:srgbClr val="21A8A4"/>
      </a:accent3>
      <a:accent4>
        <a:srgbClr val="F27050"/>
      </a:accent4>
      <a:accent5>
        <a:srgbClr val="FFA733"/>
      </a:accent5>
      <a:accent6>
        <a:srgbClr val="173F6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9929</TotalTime>
  <Words>1560</Words>
  <Application>Microsoft Office PowerPoint</Application>
  <PresentationFormat>Widescreen</PresentationFormat>
  <Paragraphs>137</Paragraphs>
  <Slides>16</Slides>
  <Notes>11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VINTAGE DISEASE</vt:lpstr>
      <vt:lpstr>Office Theme</vt:lpstr>
      <vt:lpstr>Évaluations pratiques et de précision</vt:lpstr>
      <vt:lpstr>Schistosomiase: un bref historique</vt:lpstr>
      <vt:lpstr>PowerPoint Presentation</vt:lpstr>
      <vt:lpstr>PowerPoint Presentation</vt:lpstr>
      <vt:lpstr>Lutte contre la schistosomiase dans le PAYS</vt:lpstr>
      <vt:lpstr>Qu’est-ce qu’une évaluation d’impact ? </vt:lpstr>
      <vt:lpstr>Qu’est-ce que les évaluations pratiques et de précision de la SCH (SPPA) ? </vt:lpstr>
      <vt:lpstr>Qu’est-ce que les évaluations pratiques et de précision de la SCH (SPPA) ? </vt:lpstr>
      <vt:lpstr>Quand procéder à des évaluations pratiques ou à des évaluations de précision ?</vt:lpstr>
      <vt:lpstr>Présentation de l’évaluation pratique et de précision </vt:lpstr>
      <vt:lpstr>Présentation de la méthode d’échantillonnage :</vt:lpstr>
      <vt:lpstr>PowerPoint Presentation</vt:lpstr>
      <vt:lpstr>Présentation de la collecte des données</vt:lpstr>
      <vt:lpstr>Présentation de la collecte des données</vt:lpstr>
      <vt:lpstr>Présentation de la collecte des données</vt:lpstr>
      <vt:lpstr>Des questions 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Schistosomiasis Oversampling Study Technical Meeting</dc:title>
  <dc:creator>Katherine Gass</dc:creator>
  <cp:lastModifiedBy>Jason Ballot</cp:lastModifiedBy>
  <cp:revision>95</cp:revision>
  <dcterms:created xsi:type="dcterms:W3CDTF">2021-10-19T18:17:38Z</dcterms:created>
  <dcterms:modified xsi:type="dcterms:W3CDTF">2024-08-01T13:57:52Z</dcterms:modified>
</cp:coreProperties>
</file>