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72" r:id="rId3"/>
    <p:sldId id="273" r:id="rId4"/>
    <p:sldId id="274" r:id="rId5"/>
    <p:sldId id="275" r:id="rId6"/>
    <p:sldId id="276" r:id="rId7"/>
    <p:sldId id="27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7EB486D-41AC-1EB8-7EB6-5062A839B32F}" v="2" dt="2024-07-19T20:16:57.78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64" d="100"/>
          <a:sy n="64" d="100"/>
        </p:scale>
        <p:origin x="68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niley-intern@taskforce.org" userId="S::urn:spo:guest#maniley-intern@taskforce.org::" providerId="AD" clId="Web-{27EB486D-41AC-1EB8-7EB6-5062A839B32F}"/>
    <pc:docChg chg="modSld">
      <pc:chgData name="maniley-intern@taskforce.org" userId="S::urn:spo:guest#maniley-intern@taskforce.org::" providerId="AD" clId="Web-{27EB486D-41AC-1EB8-7EB6-5062A839B32F}" dt="2024-07-19T20:16:57.784" v="1" actId="1076"/>
      <pc:docMkLst>
        <pc:docMk/>
      </pc:docMkLst>
      <pc:sldChg chg="modSp">
        <pc:chgData name="maniley-intern@taskforce.org" userId="S::urn:spo:guest#maniley-intern@taskforce.org::" providerId="AD" clId="Web-{27EB486D-41AC-1EB8-7EB6-5062A839B32F}" dt="2024-07-19T20:16:57.784" v="1" actId="1076"/>
        <pc:sldMkLst>
          <pc:docMk/>
          <pc:sldMk cId="3628869285" sldId="276"/>
        </pc:sldMkLst>
        <pc:spChg chg="mod">
          <ac:chgData name="maniley-intern@taskforce.org" userId="S::urn:spo:guest#maniley-intern@taskforce.org::" providerId="AD" clId="Web-{27EB486D-41AC-1EB8-7EB6-5062A839B32F}" dt="2024-07-19T20:16:57.784" v="1" actId="1076"/>
          <ac:spMkLst>
            <pc:docMk/>
            <pc:sldMk cId="3628869285" sldId="276"/>
            <ac:spMk id="8" creationId="{6BBA779E-FFCB-4631-BAF8-AE9FAED54A8F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FF3C54-8D08-4627-98FB-4FFB8FA1FCDF}" type="datetimeFigureOut">
              <a:rPr lang="en-US" smtClean="0"/>
              <a:t>7/19/2024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6E6B83-1EC0-47FF-B7E2-0CC0BDE325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995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5405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bb7fa1dd84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Google Shape;273;gbb7fa1dd84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76171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5139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3434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8571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nxth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bit.ly/2TtBDfr" TargetMode="External"/><Relationship Id="rId4" Type="http://schemas.openxmlformats.org/officeDocument/2006/relationships/hyperlink" Target="http://bit.ly/2TyoMsr" TargetMode="Externa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PENING TITLE" type="title">
  <p:cSld name="OPENING TITLE">
    <p:bg>
      <p:bgPr>
        <a:solidFill>
          <a:schemeClr val="accent4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1501200" y="2711633"/>
            <a:ext cx="9189600" cy="273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200"/>
              <a:buFont typeface="Anton"/>
              <a:buNone/>
              <a:defRPr sz="9600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3176400" y="5245233"/>
            <a:ext cx="58392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5130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IG NUMBERS">
  <p:cSld name="TITLE + BIG NUMBERS">
    <p:bg>
      <p:bgPr>
        <a:solidFill>
          <a:schemeClr val="accent2"/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14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4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2770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98" name="Google Shape;98;p14"/>
          <p:cNvCxnSpPr/>
          <p:nvPr/>
        </p:nvCxnSpPr>
        <p:spPr>
          <a:xfrm rot="10800000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99" name="Google Shape;99;p14"/>
          <p:cNvCxnSpPr/>
          <p:nvPr/>
        </p:nvCxnSpPr>
        <p:spPr>
          <a:xfrm rot="10800000">
            <a:off x="11309500" y="-27600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00" name="Google Shape;100;p14"/>
          <p:cNvSpPr txBox="1">
            <a:spLocks noGrp="1"/>
          </p:cNvSpPr>
          <p:nvPr>
            <p:ph type="title" idx="2" hasCustomPrompt="1"/>
          </p:nvPr>
        </p:nvSpPr>
        <p:spPr>
          <a:xfrm>
            <a:off x="6589615" y="1025445"/>
            <a:ext cx="287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1" name="Google Shape;101;p14"/>
          <p:cNvSpPr txBox="1">
            <a:spLocks noGrp="1"/>
          </p:cNvSpPr>
          <p:nvPr>
            <p:ph type="subTitle" idx="1"/>
          </p:nvPr>
        </p:nvSpPr>
        <p:spPr>
          <a:xfrm>
            <a:off x="6103008" y="1556899"/>
            <a:ext cx="3844000" cy="5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2" name="Google Shape;102;p14"/>
          <p:cNvSpPr txBox="1">
            <a:spLocks noGrp="1"/>
          </p:cNvSpPr>
          <p:nvPr>
            <p:ph type="title" idx="3" hasCustomPrompt="1"/>
          </p:nvPr>
        </p:nvSpPr>
        <p:spPr>
          <a:xfrm>
            <a:off x="6589615" y="2940179"/>
            <a:ext cx="287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3" name="Google Shape;103;p14"/>
          <p:cNvSpPr txBox="1">
            <a:spLocks noGrp="1"/>
          </p:cNvSpPr>
          <p:nvPr>
            <p:ph type="subTitle" idx="4"/>
          </p:nvPr>
        </p:nvSpPr>
        <p:spPr>
          <a:xfrm>
            <a:off x="6103008" y="3471632"/>
            <a:ext cx="3844000" cy="5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4" name="Google Shape;104;p14"/>
          <p:cNvSpPr txBox="1">
            <a:spLocks noGrp="1"/>
          </p:cNvSpPr>
          <p:nvPr>
            <p:ph type="title" idx="5" hasCustomPrompt="1"/>
          </p:nvPr>
        </p:nvSpPr>
        <p:spPr>
          <a:xfrm>
            <a:off x="6589615" y="4854912"/>
            <a:ext cx="287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5" name="Google Shape;105;p14"/>
          <p:cNvSpPr txBox="1">
            <a:spLocks noGrp="1"/>
          </p:cNvSpPr>
          <p:nvPr>
            <p:ph type="subTitle" idx="6"/>
          </p:nvPr>
        </p:nvSpPr>
        <p:spPr>
          <a:xfrm>
            <a:off x="6103008" y="5386365"/>
            <a:ext cx="3844000" cy="5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53937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bg>
      <p:bgPr>
        <a:solidFill>
          <a:schemeClr val="accent4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Google Shape;107;p15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8" name="Google Shape;108;p15"/>
          <p:cNvCxnSpPr/>
          <p:nvPr/>
        </p:nvCxnSpPr>
        <p:spPr>
          <a:xfrm>
            <a:off x="-140967" y="169125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09" name="Google Shape;109;p15"/>
          <p:cNvSpPr txBox="1">
            <a:spLocks noGrp="1"/>
          </p:cNvSpPr>
          <p:nvPr>
            <p:ph type="subTitle" idx="1"/>
          </p:nvPr>
        </p:nvSpPr>
        <p:spPr>
          <a:xfrm>
            <a:off x="3210399" y="2616603"/>
            <a:ext cx="57712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nton"/>
              <a:buNone/>
              <a:defRPr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0" name="Google Shape;110;p15"/>
          <p:cNvSpPr txBox="1">
            <a:spLocks noGrp="1"/>
          </p:cNvSpPr>
          <p:nvPr>
            <p:ph type="title"/>
          </p:nvPr>
        </p:nvSpPr>
        <p:spPr>
          <a:xfrm>
            <a:off x="4905187" y="396376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467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11" name="Google Shape;111;p15"/>
          <p:cNvCxnSpPr/>
          <p:nvPr/>
        </p:nvCxnSpPr>
        <p:spPr>
          <a:xfrm>
            <a:off x="-53967" y="5166720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5011395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IX COLUMNS">
  <p:cSld name="TITLE + SIX COLUMNS">
    <p:bg>
      <p:bgPr>
        <a:solidFill>
          <a:schemeClr val="accent1"/>
        </a:solidFill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p16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4" name="Google Shape;114;p16"/>
          <p:cNvCxnSpPr/>
          <p:nvPr/>
        </p:nvCxnSpPr>
        <p:spPr>
          <a:xfrm>
            <a:off x="-250600" y="421023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15" name="Google Shape;115;p16"/>
          <p:cNvCxnSpPr/>
          <p:nvPr/>
        </p:nvCxnSpPr>
        <p:spPr>
          <a:xfrm>
            <a:off x="-169333" y="245285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16" name="Google Shape;116;p16"/>
          <p:cNvSpPr txBox="1">
            <a:spLocks noGrp="1"/>
          </p:cNvSpPr>
          <p:nvPr>
            <p:ph type="subTitle" idx="1"/>
          </p:nvPr>
        </p:nvSpPr>
        <p:spPr>
          <a:xfrm>
            <a:off x="4905197" y="3093100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7" name="Google Shape;117;p16"/>
          <p:cNvSpPr txBox="1">
            <a:spLocks noGrp="1"/>
          </p:cNvSpPr>
          <p:nvPr>
            <p:ph type="title"/>
          </p:nvPr>
        </p:nvSpPr>
        <p:spPr>
          <a:xfrm>
            <a:off x="4905197" y="2673627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8" name="Google Shape;118;p16"/>
          <p:cNvSpPr txBox="1">
            <a:spLocks noGrp="1"/>
          </p:cNvSpPr>
          <p:nvPr>
            <p:ph type="subTitle" idx="2"/>
          </p:nvPr>
        </p:nvSpPr>
        <p:spPr>
          <a:xfrm>
            <a:off x="8021933" y="3093100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9" name="Google Shape;119;p16"/>
          <p:cNvSpPr txBox="1">
            <a:spLocks noGrp="1"/>
          </p:cNvSpPr>
          <p:nvPr>
            <p:ph type="title" idx="3"/>
          </p:nvPr>
        </p:nvSpPr>
        <p:spPr>
          <a:xfrm>
            <a:off x="8021943" y="2673627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0" name="Google Shape;120;p16"/>
          <p:cNvSpPr txBox="1">
            <a:spLocks noGrp="1"/>
          </p:cNvSpPr>
          <p:nvPr>
            <p:ph type="subTitle" idx="4"/>
          </p:nvPr>
        </p:nvSpPr>
        <p:spPr>
          <a:xfrm>
            <a:off x="1788467" y="3093100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1" name="Google Shape;121;p16"/>
          <p:cNvSpPr txBox="1">
            <a:spLocks noGrp="1"/>
          </p:cNvSpPr>
          <p:nvPr>
            <p:ph type="title" idx="5"/>
          </p:nvPr>
        </p:nvSpPr>
        <p:spPr>
          <a:xfrm>
            <a:off x="1788453" y="2673627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2" name="Google Shape;122;p16"/>
          <p:cNvSpPr txBox="1">
            <a:spLocks noGrp="1"/>
          </p:cNvSpPr>
          <p:nvPr>
            <p:ph type="title" idx="6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3" name="Google Shape;123;p16"/>
          <p:cNvSpPr txBox="1">
            <a:spLocks noGrp="1"/>
          </p:cNvSpPr>
          <p:nvPr>
            <p:ph type="subTitle" idx="7"/>
          </p:nvPr>
        </p:nvSpPr>
        <p:spPr>
          <a:xfrm>
            <a:off x="4905197" y="5249623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4" name="Google Shape;124;p16"/>
          <p:cNvSpPr txBox="1">
            <a:spLocks noGrp="1"/>
          </p:cNvSpPr>
          <p:nvPr>
            <p:ph type="title" idx="8"/>
          </p:nvPr>
        </p:nvSpPr>
        <p:spPr>
          <a:xfrm>
            <a:off x="4905197" y="4828641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5" name="Google Shape;125;p16"/>
          <p:cNvSpPr txBox="1">
            <a:spLocks noGrp="1"/>
          </p:cNvSpPr>
          <p:nvPr>
            <p:ph type="subTitle" idx="9"/>
          </p:nvPr>
        </p:nvSpPr>
        <p:spPr>
          <a:xfrm>
            <a:off x="8021933" y="5249623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6" name="Google Shape;126;p16"/>
          <p:cNvSpPr txBox="1">
            <a:spLocks noGrp="1"/>
          </p:cNvSpPr>
          <p:nvPr>
            <p:ph type="title" idx="13"/>
          </p:nvPr>
        </p:nvSpPr>
        <p:spPr>
          <a:xfrm>
            <a:off x="8021943" y="4828641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7" name="Google Shape;127;p16"/>
          <p:cNvSpPr txBox="1">
            <a:spLocks noGrp="1"/>
          </p:cNvSpPr>
          <p:nvPr>
            <p:ph type="subTitle" idx="14"/>
          </p:nvPr>
        </p:nvSpPr>
        <p:spPr>
          <a:xfrm>
            <a:off x="1788467" y="5249623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8" name="Google Shape;128;p16"/>
          <p:cNvSpPr txBox="1">
            <a:spLocks noGrp="1"/>
          </p:cNvSpPr>
          <p:nvPr>
            <p:ph type="title" idx="15"/>
          </p:nvPr>
        </p:nvSpPr>
        <p:spPr>
          <a:xfrm>
            <a:off x="1788453" y="4828641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29" name="Google Shape;129;p16"/>
          <p:cNvCxnSpPr/>
          <p:nvPr/>
        </p:nvCxnSpPr>
        <p:spPr>
          <a:xfrm>
            <a:off x="-291233" y="6369808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30" name="Google Shape;130;p16"/>
          <p:cNvCxnSpPr/>
          <p:nvPr/>
        </p:nvCxnSpPr>
        <p:spPr>
          <a:xfrm>
            <a:off x="-209967" y="4611412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5232574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5">
  <p:cSld name="TITLE + DESIGN 5">
    <p:bg>
      <p:bgPr>
        <a:solidFill>
          <a:schemeClr val="accent5"/>
        </a:solidFill>
        <a:effectLst/>
      </p:bgPr>
    </p:bg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Google Shape;132;p17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17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188465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1">
  <p:cSld name="TITLE + BULLET POINTS 1">
    <p:bg>
      <p:bgPr>
        <a:solidFill>
          <a:schemeClr val="accent2"/>
        </a:solidFill>
        <a:effectLst/>
      </p:bgPr>
    </p:bg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Google Shape;135;p18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18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37" name="Google Shape;137;p18"/>
          <p:cNvSpPr txBox="1">
            <a:spLocks noGrp="1"/>
          </p:cNvSpPr>
          <p:nvPr>
            <p:ph type="body" idx="1"/>
          </p:nvPr>
        </p:nvSpPr>
        <p:spPr>
          <a:xfrm>
            <a:off x="1767517" y="3101800"/>
            <a:ext cx="4126400" cy="342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1pPr>
            <a:lvl2pPr marL="1219170" lvl="1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2pPr>
            <a:lvl3pPr marL="1828754" lvl="2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3pPr>
            <a:lvl4pPr marL="2438339" lvl="3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4pPr>
            <a:lvl5pPr marL="3047924" lvl="4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5pPr>
            <a:lvl6pPr marL="3657509" lvl="5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6pPr>
            <a:lvl7pPr marL="4267093" lvl="6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7pPr>
            <a:lvl8pPr marL="4876678" lvl="7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8pPr>
            <a:lvl9pPr marL="5486263" lvl="8" indent="-397923" rtl="0">
              <a:lnSpc>
                <a:spcPct val="115000"/>
              </a:lnSpc>
              <a:spcBef>
                <a:spcPts val="1333"/>
              </a:spcBef>
              <a:spcAft>
                <a:spcPts val="1333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38" name="Google Shape;138;p18"/>
          <p:cNvSpPr txBox="1">
            <a:spLocks noGrp="1"/>
          </p:cNvSpPr>
          <p:nvPr>
            <p:ph type="body" idx="2"/>
          </p:nvPr>
        </p:nvSpPr>
        <p:spPr>
          <a:xfrm>
            <a:off x="6298084" y="3101800"/>
            <a:ext cx="4126400" cy="342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397923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1pPr>
            <a:lvl2pPr marL="1219170" lvl="1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2pPr>
            <a:lvl3pPr marL="1828754" lvl="2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3pPr>
            <a:lvl4pPr marL="2438339" lvl="3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4pPr>
            <a:lvl5pPr marL="3047924" lvl="4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5pPr>
            <a:lvl6pPr marL="3657509" lvl="5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6pPr>
            <a:lvl7pPr marL="4267093" lvl="6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7pPr>
            <a:lvl8pPr marL="4876678" lvl="7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8pPr>
            <a:lvl9pPr marL="5486263" lvl="8" indent="-397923" rtl="0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39" name="Google Shape;139;p18"/>
          <p:cNvCxnSpPr/>
          <p:nvPr/>
        </p:nvCxnSpPr>
        <p:spPr>
          <a:xfrm>
            <a:off x="-169333" y="2576588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213423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6">
  <p:cSld name="TITLE + DESIGN 6">
    <p:bg>
      <p:bgPr>
        <a:solidFill>
          <a:schemeClr val="accent3"/>
        </a:solidFill>
        <a:effectLst/>
      </p:bgPr>
    </p:bg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Google Shape;141;p19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19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32376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43" name="Google Shape;143;p19"/>
          <p:cNvCxnSpPr/>
          <p:nvPr/>
        </p:nvCxnSpPr>
        <p:spPr>
          <a:xfrm rot="10800000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44" name="Google Shape;144;p19"/>
          <p:cNvCxnSpPr/>
          <p:nvPr/>
        </p:nvCxnSpPr>
        <p:spPr>
          <a:xfrm>
            <a:off x="-169333" y="193734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1922421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1">
  <p:cSld name="TITLE + TEXT 1">
    <p:bg>
      <p:bgPr>
        <a:solidFill>
          <a:schemeClr val="accent4"/>
        </a:solidFill>
        <a:effectLst/>
      </p:bgPr>
    </p:bg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Google Shape;146;p20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20"/>
          <p:cNvSpPr txBox="1">
            <a:spLocks noGrp="1"/>
          </p:cNvSpPr>
          <p:nvPr>
            <p:ph type="title"/>
          </p:nvPr>
        </p:nvSpPr>
        <p:spPr>
          <a:xfrm>
            <a:off x="1195067" y="2202271"/>
            <a:ext cx="47952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48" name="Google Shape;148;p20"/>
          <p:cNvSpPr txBox="1">
            <a:spLocks noGrp="1"/>
          </p:cNvSpPr>
          <p:nvPr>
            <p:ph type="subTitle" idx="1"/>
          </p:nvPr>
        </p:nvSpPr>
        <p:spPr>
          <a:xfrm>
            <a:off x="1195067" y="4057361"/>
            <a:ext cx="3481600" cy="15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cxnSp>
        <p:nvCxnSpPr>
          <p:cNvPr id="149" name="Google Shape;149;p20"/>
          <p:cNvCxnSpPr/>
          <p:nvPr/>
        </p:nvCxnSpPr>
        <p:spPr>
          <a:xfrm>
            <a:off x="-250600" y="59468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50" name="Google Shape;150;p20"/>
          <p:cNvCxnSpPr/>
          <p:nvPr/>
        </p:nvCxnSpPr>
        <p:spPr>
          <a:xfrm>
            <a:off x="-250600" y="624877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5680207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7">
  <p:cSld name="TITLE + DESIGN 7">
    <p:bg>
      <p:bgPr>
        <a:solidFill>
          <a:srgbClr val="FFFFFF"/>
        </a:solidFill>
        <a:effectLst/>
      </p:bgPr>
    </p:bg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Google Shape;152;p21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21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29032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600"/>
              <a:buNone/>
              <a:defRPr sz="4800">
                <a:solidFill>
                  <a:schemeClr val="accent4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54" name="Google Shape;154;p21"/>
          <p:cNvCxnSpPr/>
          <p:nvPr/>
        </p:nvCxnSpPr>
        <p:spPr>
          <a:xfrm rot="10800000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5362793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2">
  <p:cSld name="TITLE + TEXT 2">
    <p:bg>
      <p:bgPr>
        <a:solidFill>
          <a:schemeClr val="accent2"/>
        </a:solidFill>
        <a:effectLst/>
      </p:bgPr>
    </p:bg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Google Shape;156;p22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7" name="Google Shape;157;p22"/>
          <p:cNvCxnSpPr/>
          <p:nvPr/>
        </p:nvCxnSpPr>
        <p:spPr>
          <a:xfrm rot="10800000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58" name="Google Shape;158;p22"/>
          <p:cNvSpPr txBox="1">
            <a:spLocks noGrp="1"/>
          </p:cNvSpPr>
          <p:nvPr>
            <p:ph type="title"/>
          </p:nvPr>
        </p:nvSpPr>
        <p:spPr>
          <a:xfrm>
            <a:off x="6071867" y="2275451"/>
            <a:ext cx="47952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subTitle" idx="1"/>
          </p:nvPr>
        </p:nvSpPr>
        <p:spPr>
          <a:xfrm>
            <a:off x="6071867" y="3381825"/>
            <a:ext cx="4518400" cy="15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674633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WO COLUMNS">
  <p:cSld name="TITLE + TWO COLUMNS">
    <p:bg>
      <p:bgPr>
        <a:solidFill>
          <a:schemeClr val="accent1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Google Shape;161;p23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23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63" name="Google Shape;163;p23"/>
          <p:cNvSpPr txBox="1">
            <a:spLocks noGrp="1"/>
          </p:cNvSpPr>
          <p:nvPr>
            <p:ph type="subTitle" idx="1"/>
          </p:nvPr>
        </p:nvSpPr>
        <p:spPr>
          <a:xfrm>
            <a:off x="6593469" y="5276600"/>
            <a:ext cx="36668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title" idx="2"/>
          </p:nvPr>
        </p:nvSpPr>
        <p:spPr>
          <a:xfrm>
            <a:off x="6839852" y="4880300"/>
            <a:ext cx="31740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subTitle" idx="3"/>
          </p:nvPr>
        </p:nvSpPr>
        <p:spPr>
          <a:xfrm>
            <a:off x="1931765" y="5276600"/>
            <a:ext cx="36668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 txBox="1">
            <a:spLocks noGrp="1"/>
          </p:cNvSpPr>
          <p:nvPr>
            <p:ph type="title" idx="4"/>
          </p:nvPr>
        </p:nvSpPr>
        <p:spPr>
          <a:xfrm>
            <a:off x="2178155" y="4880300"/>
            <a:ext cx="31740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67" name="Google Shape;167;p23"/>
          <p:cNvCxnSpPr/>
          <p:nvPr/>
        </p:nvCxnSpPr>
        <p:spPr>
          <a:xfrm>
            <a:off x="-291233" y="6369808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2193975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">
  <p:cSld name="TITLE + BULLET POINTS ">
    <p:bg>
      <p:bgPr>
        <a:solidFill>
          <a:schemeClr val="accent4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3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3"/>
          <p:cNvSpPr txBox="1">
            <a:spLocks noGrp="1"/>
          </p:cNvSpPr>
          <p:nvPr>
            <p:ph type="title"/>
          </p:nvPr>
        </p:nvSpPr>
        <p:spPr>
          <a:xfrm>
            <a:off x="2427600" y="756733"/>
            <a:ext cx="73368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body" idx="1"/>
          </p:nvPr>
        </p:nvSpPr>
        <p:spPr>
          <a:xfrm>
            <a:off x="1829200" y="2055700"/>
            <a:ext cx="9170800" cy="403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380990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900"/>
              <a:buChar char="●"/>
              <a:defRPr sz="1200">
                <a:solidFill>
                  <a:schemeClr val="dk2"/>
                </a:solidFill>
              </a:defRPr>
            </a:lvl1pPr>
            <a:lvl2pPr marL="1219170" lvl="1" indent="-380990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900"/>
              <a:buChar char="○"/>
              <a:defRPr sz="1200">
                <a:solidFill>
                  <a:schemeClr val="dk2"/>
                </a:solidFill>
              </a:defRPr>
            </a:lvl2pPr>
            <a:lvl3pPr marL="1828754" lvl="2" indent="-380990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900"/>
              <a:buChar char="■"/>
              <a:defRPr sz="1200">
                <a:solidFill>
                  <a:schemeClr val="dk2"/>
                </a:solidFill>
              </a:defRPr>
            </a:lvl3pPr>
            <a:lvl4pPr marL="2438339" lvl="3" indent="-380990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900"/>
              <a:buChar char="●"/>
              <a:defRPr sz="1200">
                <a:solidFill>
                  <a:schemeClr val="dk2"/>
                </a:solidFill>
              </a:defRPr>
            </a:lvl4pPr>
            <a:lvl5pPr marL="3047924" lvl="4" indent="-380990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900"/>
              <a:buChar char="○"/>
              <a:defRPr sz="1200">
                <a:solidFill>
                  <a:schemeClr val="dk2"/>
                </a:solidFill>
              </a:defRPr>
            </a:lvl5pPr>
            <a:lvl6pPr marL="3657509" lvl="5" indent="-380990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900"/>
              <a:buChar char="■"/>
              <a:defRPr sz="1200">
                <a:solidFill>
                  <a:schemeClr val="dk2"/>
                </a:solidFill>
              </a:defRPr>
            </a:lvl6pPr>
            <a:lvl7pPr marL="4267093" lvl="6" indent="-380990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900"/>
              <a:buChar char="●"/>
              <a:defRPr sz="1200">
                <a:solidFill>
                  <a:schemeClr val="dk2"/>
                </a:solidFill>
              </a:defRPr>
            </a:lvl7pPr>
            <a:lvl8pPr marL="4876678" lvl="7" indent="-380990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900"/>
              <a:buChar char="○"/>
              <a:defRPr sz="1200">
                <a:solidFill>
                  <a:schemeClr val="dk2"/>
                </a:solidFill>
              </a:defRPr>
            </a:lvl8pPr>
            <a:lvl9pPr marL="5486263" lvl="8" indent="-380990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900"/>
              <a:buChar char="■"/>
              <a:defRPr sz="1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402068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2">
  <p:cSld name="TITLE + BULLET POINTS 2">
    <p:bg>
      <p:bgPr>
        <a:solidFill>
          <a:schemeClr val="accent5"/>
        </a:solidFill>
        <a:effectLst/>
      </p:bgPr>
    </p:bg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Google Shape;169;p24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24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71" name="Google Shape;171;p24"/>
          <p:cNvSpPr txBox="1">
            <a:spLocks noGrp="1"/>
          </p:cNvSpPr>
          <p:nvPr>
            <p:ph type="body" idx="1"/>
          </p:nvPr>
        </p:nvSpPr>
        <p:spPr>
          <a:xfrm>
            <a:off x="5810467" y="2322500"/>
            <a:ext cx="4683600" cy="387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SzPts val="1100"/>
              <a:buChar char="●"/>
              <a:defRPr sz="1467"/>
            </a:lvl1pPr>
            <a:lvl2pPr marL="1219170" lvl="1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SzPts val="1100"/>
              <a:buChar char="○"/>
              <a:defRPr sz="1467"/>
            </a:lvl2pPr>
            <a:lvl3pPr marL="1828754" lvl="2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SzPts val="1100"/>
              <a:buChar char="■"/>
              <a:defRPr sz="1467"/>
            </a:lvl3pPr>
            <a:lvl4pPr marL="2438339" lvl="3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SzPts val="1100"/>
              <a:buChar char="●"/>
              <a:defRPr sz="1467"/>
            </a:lvl4pPr>
            <a:lvl5pPr marL="3047924" lvl="4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SzPts val="1100"/>
              <a:buChar char="○"/>
              <a:defRPr sz="1467"/>
            </a:lvl5pPr>
            <a:lvl6pPr marL="3657509" lvl="5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SzPts val="1100"/>
              <a:buChar char="■"/>
              <a:defRPr sz="1467"/>
            </a:lvl6pPr>
            <a:lvl7pPr marL="4267093" lvl="6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SzPts val="1100"/>
              <a:buChar char="●"/>
              <a:defRPr sz="1467"/>
            </a:lvl7pPr>
            <a:lvl8pPr marL="4876678" lvl="7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SzPts val="1100"/>
              <a:buChar char="○"/>
              <a:defRPr sz="1467"/>
            </a:lvl8pPr>
            <a:lvl9pPr marL="5486263" lvl="8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SzPts val="1100"/>
              <a:buChar char="■"/>
              <a:defRPr sz="1467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562874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 + CREDITS">
  <p:cSld name="THANKS + CREDITS">
    <p:bg>
      <p:bgPr>
        <a:solidFill>
          <a:schemeClr val="accent4"/>
        </a:solidFill>
        <a:effectLst/>
      </p:bgPr>
    </p:bg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Google Shape;173;p25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25"/>
          <p:cNvSpPr txBox="1">
            <a:spLocks noGrp="1"/>
          </p:cNvSpPr>
          <p:nvPr>
            <p:ph type="title"/>
          </p:nvPr>
        </p:nvSpPr>
        <p:spPr>
          <a:xfrm>
            <a:off x="3698400" y="1750504"/>
            <a:ext cx="47952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  <a:highlight>
                  <a:schemeClr val="accent4"/>
                </a:highlight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75" name="Google Shape;175;p25"/>
          <p:cNvSpPr txBox="1">
            <a:spLocks noGrp="1"/>
          </p:cNvSpPr>
          <p:nvPr>
            <p:ph type="subTitle" idx="1"/>
          </p:nvPr>
        </p:nvSpPr>
        <p:spPr>
          <a:xfrm>
            <a:off x="3735200" y="2849635"/>
            <a:ext cx="4721600" cy="9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cxnSp>
        <p:nvCxnSpPr>
          <p:cNvPr id="176" name="Google Shape;176;p25"/>
          <p:cNvCxnSpPr/>
          <p:nvPr/>
        </p:nvCxnSpPr>
        <p:spPr>
          <a:xfrm>
            <a:off x="-250600" y="2269004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77" name="Google Shape;177;p25"/>
          <p:cNvCxnSpPr/>
          <p:nvPr/>
        </p:nvCxnSpPr>
        <p:spPr>
          <a:xfrm>
            <a:off x="-250600" y="624877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78" name="Google Shape;178;p25"/>
          <p:cNvSpPr txBox="1"/>
          <p:nvPr/>
        </p:nvSpPr>
        <p:spPr>
          <a:xfrm>
            <a:off x="3822400" y="4487033"/>
            <a:ext cx="4547200" cy="135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1200" b="0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Space Mono"/>
                <a:ea typeface="Space Mono"/>
                <a:cs typeface="Space Mono"/>
                <a:sym typeface="Space Mono"/>
              </a:rPr>
              <a:t>CREDITS: This presentation template was created by </a:t>
            </a:r>
            <a:r>
              <a:rPr kumimoji="0" lang="en" sz="1200" b="1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>
                  <a:noFill/>
                </a:uFill>
                <a:latin typeface="Space Mono"/>
                <a:ea typeface="Space Mono"/>
                <a:cs typeface="Space Mono"/>
                <a:sym typeface="Space Mono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kumimoji="0" lang="en" sz="1200" b="0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Space Mono"/>
                <a:ea typeface="Space Mono"/>
                <a:cs typeface="Space Mono"/>
                <a:sym typeface="Space Mono"/>
              </a:rPr>
              <a:t>, including icons by </a:t>
            </a:r>
            <a:r>
              <a:rPr kumimoji="0" lang="en" sz="1200" b="1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>
                  <a:noFill/>
                </a:uFill>
                <a:latin typeface="Space Mono"/>
                <a:ea typeface="Space Mono"/>
                <a:cs typeface="Space Mono"/>
                <a:sym typeface="Space Mono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kumimoji="0" lang="en" sz="1200" b="0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Space Mono"/>
                <a:ea typeface="Space Mono"/>
                <a:cs typeface="Space Mono"/>
                <a:sym typeface="Space Mono"/>
              </a:rPr>
              <a:t>, and infographics &amp; images by </a:t>
            </a:r>
            <a:r>
              <a:rPr kumimoji="0" lang="en" sz="1200" b="1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>
                  <a:noFill/>
                </a:uFill>
                <a:latin typeface="Space Mono"/>
                <a:ea typeface="Space Mono"/>
                <a:cs typeface="Space Mono"/>
                <a:sym typeface="Space Mono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kumimoji="0" lang="en" sz="1200" b="0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Space Mono"/>
                <a:ea typeface="Space Mono"/>
                <a:cs typeface="Space Mono"/>
                <a:sym typeface="Space Mono"/>
              </a:rPr>
              <a:t>. </a:t>
            </a: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FFEDD9"/>
              </a:solidFill>
              <a:effectLst/>
              <a:uLnTx/>
              <a:uFillTx/>
              <a:latin typeface="Space Mono"/>
              <a:ea typeface="Space Mono"/>
              <a:cs typeface="Space Mono"/>
              <a:sym typeface="Space Mono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1" i="0" u="none" strike="noStrike" kern="1200" cap="none" spc="0" normalizeH="0" baseline="0" noProof="0">
              <a:ln>
                <a:noFill/>
              </a:ln>
              <a:solidFill>
                <a:srgbClr val="FFEDD9"/>
              </a:solidFill>
              <a:effectLst/>
              <a:uLnTx/>
              <a:uFillTx/>
              <a:latin typeface="Space Mono"/>
              <a:ea typeface="Space Mono"/>
              <a:cs typeface="Space Mono"/>
              <a:sym typeface="Space Mono"/>
            </a:endParaRPr>
          </a:p>
        </p:txBody>
      </p:sp>
    </p:spTree>
    <p:extLst>
      <p:ext uri="{BB962C8B-B14F-4D97-AF65-F5344CB8AC3E}">
        <p14:creationId xmlns:p14="http://schemas.microsoft.com/office/powerpoint/2010/main" val="30317618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ACKGROUND 1">
    <p:bg>
      <p:bgPr>
        <a:solidFill>
          <a:schemeClr val="accent1"/>
        </a:solidFill>
        <a:effectLst/>
      </p:bgPr>
    </p:bg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Google Shape;180;p26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633601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BACKGROUND 3">
    <p:bg>
      <p:bgPr>
        <a:solidFill>
          <a:schemeClr val="accent3"/>
        </a:solidFill>
        <a:effectLst/>
      </p:bgPr>
    </p:bg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Google Shape;184;p28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36897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4">
  <p:cSld name="BACKGROUND 4">
    <p:bg>
      <p:bgPr>
        <a:solidFill>
          <a:schemeClr val="accent4"/>
        </a:solidFill>
        <a:effectLst/>
      </p:bgPr>
    </p:bg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Google Shape;186;p29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409568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5">
  <p:cSld name="BACKGROUND 5">
    <p:bg>
      <p:bgPr>
        <a:solidFill>
          <a:schemeClr val="accent5"/>
        </a:solidFill>
        <a:effectLst/>
      </p:bgPr>
    </p:bg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Google Shape;188;p30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3553007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6">
  <p:cSld name="BACKGROUND 6">
    <p:bg>
      <p:bgPr>
        <a:solidFill>
          <a:schemeClr val="accent6"/>
        </a:solidFill>
        <a:effectLst/>
      </p:bgPr>
    </p:bg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Google Shape;190;p31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928249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 SLIDE"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261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chemeClr val="accent1"/>
        </a:solid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oogle Shape;18;p4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4"/>
          <p:cNvSpPr txBox="1">
            <a:spLocks noGrp="1"/>
          </p:cNvSpPr>
          <p:nvPr>
            <p:ph type="title" hasCustomPrompt="1"/>
          </p:nvPr>
        </p:nvSpPr>
        <p:spPr>
          <a:xfrm>
            <a:off x="2238167" y="12792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0" name="Google Shape;20;p4"/>
          <p:cNvSpPr txBox="1">
            <a:spLocks noGrp="1"/>
          </p:cNvSpPr>
          <p:nvPr>
            <p:ph type="title" idx="2"/>
          </p:nvPr>
        </p:nvSpPr>
        <p:spPr>
          <a:xfrm>
            <a:off x="3331983" y="12792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title" idx="3" hasCustomPrompt="1"/>
          </p:nvPr>
        </p:nvSpPr>
        <p:spPr>
          <a:xfrm>
            <a:off x="2238167" y="20520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2" name="Google Shape;22;p4"/>
          <p:cNvSpPr txBox="1">
            <a:spLocks noGrp="1"/>
          </p:cNvSpPr>
          <p:nvPr>
            <p:ph type="title" idx="4"/>
          </p:nvPr>
        </p:nvSpPr>
        <p:spPr>
          <a:xfrm>
            <a:off x="3331983" y="20520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title" idx="5" hasCustomPrompt="1"/>
          </p:nvPr>
        </p:nvSpPr>
        <p:spPr>
          <a:xfrm>
            <a:off x="2238167" y="28248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4" name="Google Shape;24;p4"/>
          <p:cNvSpPr txBox="1">
            <a:spLocks noGrp="1"/>
          </p:cNvSpPr>
          <p:nvPr>
            <p:ph type="title" idx="6"/>
          </p:nvPr>
        </p:nvSpPr>
        <p:spPr>
          <a:xfrm>
            <a:off x="3331983" y="28248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title" idx="7" hasCustomPrompt="1"/>
          </p:nvPr>
        </p:nvSpPr>
        <p:spPr>
          <a:xfrm>
            <a:off x="2238167" y="35976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6" name="Google Shape;26;p4"/>
          <p:cNvSpPr txBox="1">
            <a:spLocks noGrp="1"/>
          </p:cNvSpPr>
          <p:nvPr>
            <p:ph type="title" idx="8"/>
          </p:nvPr>
        </p:nvSpPr>
        <p:spPr>
          <a:xfrm>
            <a:off x="3331983" y="35976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title" idx="9" hasCustomPrompt="1"/>
          </p:nvPr>
        </p:nvSpPr>
        <p:spPr>
          <a:xfrm>
            <a:off x="2238167" y="43704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8" name="Google Shape;28;p4"/>
          <p:cNvSpPr txBox="1">
            <a:spLocks noGrp="1"/>
          </p:cNvSpPr>
          <p:nvPr>
            <p:ph type="title" idx="13"/>
          </p:nvPr>
        </p:nvSpPr>
        <p:spPr>
          <a:xfrm>
            <a:off x="3331983" y="43704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title" idx="14" hasCustomPrompt="1"/>
          </p:nvPr>
        </p:nvSpPr>
        <p:spPr>
          <a:xfrm>
            <a:off x="2238167" y="51432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0" name="Google Shape;30;p4"/>
          <p:cNvSpPr txBox="1">
            <a:spLocks noGrp="1"/>
          </p:cNvSpPr>
          <p:nvPr>
            <p:ph type="title" idx="15"/>
          </p:nvPr>
        </p:nvSpPr>
        <p:spPr>
          <a:xfrm>
            <a:off x="3331983" y="51432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subTitle" idx="1"/>
          </p:nvPr>
        </p:nvSpPr>
        <p:spPr>
          <a:xfrm>
            <a:off x="6176233" y="12467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ubTitle" idx="16"/>
          </p:nvPr>
        </p:nvSpPr>
        <p:spPr>
          <a:xfrm>
            <a:off x="6176233" y="20195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3" name="Google Shape;33;p4"/>
          <p:cNvSpPr txBox="1">
            <a:spLocks noGrp="1"/>
          </p:cNvSpPr>
          <p:nvPr>
            <p:ph type="subTitle" idx="17"/>
          </p:nvPr>
        </p:nvSpPr>
        <p:spPr>
          <a:xfrm>
            <a:off x="6176233" y="27923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8"/>
          </p:nvPr>
        </p:nvSpPr>
        <p:spPr>
          <a:xfrm>
            <a:off x="6176233" y="35651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subTitle" idx="19"/>
          </p:nvPr>
        </p:nvSpPr>
        <p:spPr>
          <a:xfrm>
            <a:off x="6176233" y="43379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4"/>
          <p:cNvSpPr txBox="1">
            <a:spLocks noGrp="1"/>
          </p:cNvSpPr>
          <p:nvPr>
            <p:ph type="subTitle" idx="20"/>
          </p:nvPr>
        </p:nvSpPr>
        <p:spPr>
          <a:xfrm>
            <a:off x="6176233" y="51107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35600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OUR COLUMNS">
  <p:cSld name="TITLE + FOUR COLUMNS">
    <p:bg>
      <p:bgPr>
        <a:solidFill>
          <a:schemeClr val="accent3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7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7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3550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ubTitle" idx="1"/>
          </p:nvPr>
        </p:nvSpPr>
        <p:spPr>
          <a:xfrm>
            <a:off x="3760231" y="4691967"/>
            <a:ext cx="20628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title" idx="2"/>
          </p:nvPr>
        </p:nvSpPr>
        <p:spPr>
          <a:xfrm>
            <a:off x="3600823" y="417623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5" name="Google Shape;55;p7"/>
          <p:cNvSpPr txBox="1">
            <a:spLocks noGrp="1"/>
          </p:cNvSpPr>
          <p:nvPr>
            <p:ph type="subTitle" idx="3"/>
          </p:nvPr>
        </p:nvSpPr>
        <p:spPr>
          <a:xfrm>
            <a:off x="6368997" y="4691967"/>
            <a:ext cx="20628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6" name="Google Shape;56;p7"/>
          <p:cNvSpPr txBox="1">
            <a:spLocks noGrp="1"/>
          </p:cNvSpPr>
          <p:nvPr>
            <p:ph type="title" idx="4"/>
          </p:nvPr>
        </p:nvSpPr>
        <p:spPr>
          <a:xfrm>
            <a:off x="6209577" y="417623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7" name="Google Shape;57;p7"/>
          <p:cNvSpPr txBox="1">
            <a:spLocks noGrp="1"/>
          </p:cNvSpPr>
          <p:nvPr>
            <p:ph type="subTitle" idx="5"/>
          </p:nvPr>
        </p:nvSpPr>
        <p:spPr>
          <a:xfrm>
            <a:off x="8977729" y="4691967"/>
            <a:ext cx="20628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8" name="Google Shape;58;p7"/>
          <p:cNvSpPr txBox="1">
            <a:spLocks noGrp="1"/>
          </p:cNvSpPr>
          <p:nvPr>
            <p:ph type="title" idx="6"/>
          </p:nvPr>
        </p:nvSpPr>
        <p:spPr>
          <a:xfrm>
            <a:off x="8818333" y="417623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59" name="Google Shape;59;p7"/>
          <p:cNvCxnSpPr/>
          <p:nvPr/>
        </p:nvCxnSpPr>
        <p:spPr>
          <a:xfrm>
            <a:off x="-250600" y="59468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60" name="Google Shape;60;p7"/>
          <p:cNvCxnSpPr/>
          <p:nvPr/>
        </p:nvCxnSpPr>
        <p:spPr>
          <a:xfrm>
            <a:off x="-41567" y="257057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61" name="Google Shape;61;p7"/>
          <p:cNvSpPr txBox="1">
            <a:spLocks noGrp="1"/>
          </p:cNvSpPr>
          <p:nvPr>
            <p:ph type="subTitle" idx="7"/>
          </p:nvPr>
        </p:nvSpPr>
        <p:spPr>
          <a:xfrm>
            <a:off x="1151467" y="4691967"/>
            <a:ext cx="20628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2" name="Google Shape;62;p7"/>
          <p:cNvSpPr txBox="1">
            <a:spLocks noGrp="1"/>
          </p:cNvSpPr>
          <p:nvPr>
            <p:ph type="title" idx="8"/>
          </p:nvPr>
        </p:nvSpPr>
        <p:spPr>
          <a:xfrm>
            <a:off x="992067" y="417623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67610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">
  <p:cSld name="TITLE + THREE COLUMNS">
    <p:bg>
      <p:bgPr>
        <a:solidFill>
          <a:schemeClr val="accent4"/>
        </a:solid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p9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9"/>
          <p:cNvSpPr txBox="1">
            <a:spLocks noGrp="1"/>
          </p:cNvSpPr>
          <p:nvPr>
            <p:ph type="subTitle" idx="1"/>
          </p:nvPr>
        </p:nvSpPr>
        <p:spPr>
          <a:xfrm>
            <a:off x="5027817" y="4398100"/>
            <a:ext cx="21364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0" name="Google Shape;70;p9"/>
          <p:cNvSpPr txBox="1">
            <a:spLocks noGrp="1"/>
          </p:cNvSpPr>
          <p:nvPr>
            <p:ph type="title"/>
          </p:nvPr>
        </p:nvSpPr>
        <p:spPr>
          <a:xfrm>
            <a:off x="5027815" y="3978633"/>
            <a:ext cx="21364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1" name="Google Shape;71;p9"/>
          <p:cNvSpPr txBox="1">
            <a:spLocks noGrp="1"/>
          </p:cNvSpPr>
          <p:nvPr>
            <p:ph type="subTitle" idx="2"/>
          </p:nvPr>
        </p:nvSpPr>
        <p:spPr>
          <a:xfrm>
            <a:off x="7977324" y="4398100"/>
            <a:ext cx="21364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2" name="Google Shape;72;p9"/>
          <p:cNvSpPr txBox="1">
            <a:spLocks noGrp="1"/>
          </p:cNvSpPr>
          <p:nvPr>
            <p:ph type="title" idx="3"/>
          </p:nvPr>
        </p:nvSpPr>
        <p:spPr>
          <a:xfrm>
            <a:off x="7977328" y="3978633"/>
            <a:ext cx="21364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73" name="Google Shape;73;p9"/>
          <p:cNvCxnSpPr/>
          <p:nvPr/>
        </p:nvCxnSpPr>
        <p:spPr>
          <a:xfrm>
            <a:off x="-140967" y="3433520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74" name="Google Shape;74;p9"/>
          <p:cNvSpPr txBox="1">
            <a:spLocks noGrp="1"/>
          </p:cNvSpPr>
          <p:nvPr>
            <p:ph type="subTitle" idx="4"/>
          </p:nvPr>
        </p:nvSpPr>
        <p:spPr>
          <a:xfrm>
            <a:off x="2078315" y="4398100"/>
            <a:ext cx="21364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5" name="Google Shape;75;p9"/>
          <p:cNvSpPr txBox="1">
            <a:spLocks noGrp="1"/>
          </p:cNvSpPr>
          <p:nvPr>
            <p:ph type="title" idx="5"/>
          </p:nvPr>
        </p:nvSpPr>
        <p:spPr>
          <a:xfrm>
            <a:off x="2078300" y="3978633"/>
            <a:ext cx="21364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76" name="Google Shape;76;p9"/>
          <p:cNvCxnSpPr/>
          <p:nvPr/>
        </p:nvCxnSpPr>
        <p:spPr>
          <a:xfrm>
            <a:off x="-53967" y="650258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77" name="Google Shape;77;p9"/>
          <p:cNvSpPr txBox="1">
            <a:spLocks noGrp="1"/>
          </p:cNvSpPr>
          <p:nvPr>
            <p:ph type="title" idx="6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98921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1">
  <p:cSld name="TITLE + DESIGN 1">
    <p:bg>
      <p:bgPr>
        <a:solidFill>
          <a:schemeClr val="accent1"/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0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0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96656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81" name="Google Shape;81;p10"/>
          <p:cNvCxnSpPr/>
          <p:nvPr/>
        </p:nvCxnSpPr>
        <p:spPr>
          <a:xfrm>
            <a:off x="-250600" y="59468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82" name="Google Shape;82;p10"/>
          <p:cNvCxnSpPr/>
          <p:nvPr/>
        </p:nvCxnSpPr>
        <p:spPr>
          <a:xfrm>
            <a:off x="-169333" y="1832800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4006244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2">
  <p:cSld name="TITLE + DESIGN 2">
    <p:bg>
      <p:bgPr>
        <a:solidFill>
          <a:schemeClr val="accent5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1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1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29500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86" name="Google Shape;86;p11"/>
          <p:cNvCxnSpPr/>
          <p:nvPr/>
        </p:nvCxnSpPr>
        <p:spPr>
          <a:xfrm rot="10800000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87" name="Google Shape;87;p11"/>
          <p:cNvCxnSpPr/>
          <p:nvPr/>
        </p:nvCxnSpPr>
        <p:spPr>
          <a:xfrm rot="10800000">
            <a:off x="436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3099522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3">
  <p:cSld name="TITLE + DESIGN 3">
    <p:bg>
      <p:bgPr>
        <a:solidFill>
          <a:schemeClr val="accent6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12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2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91" name="Google Shape;91;p12"/>
          <p:cNvCxnSpPr/>
          <p:nvPr/>
        </p:nvCxnSpPr>
        <p:spPr>
          <a:xfrm>
            <a:off x="-250600" y="30030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2023586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4">
  <p:cSld name="TITLE + DESIGN 4">
    <p:bg>
      <p:bgPr>
        <a:solidFill>
          <a:schemeClr val="accent3"/>
        </a:solidFill>
        <a:effectLst/>
      </p:bgPr>
    </p:bg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13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3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23271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pace Mono"/>
              <a:buChar char="●"/>
              <a:defRPr sz="1800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○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■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●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○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■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●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○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Space Mono"/>
              <a:buChar char="■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333">
                <a:solidFill>
                  <a:schemeClr val="dk2"/>
                </a:solidFill>
              </a:defRPr>
            </a:lvl1pPr>
            <a:lvl2pPr lvl="1" algn="r">
              <a:buNone/>
              <a:defRPr sz="1333">
                <a:solidFill>
                  <a:schemeClr val="dk2"/>
                </a:solidFill>
              </a:defRPr>
            </a:lvl2pPr>
            <a:lvl3pPr lvl="2" algn="r">
              <a:buNone/>
              <a:defRPr sz="1333">
                <a:solidFill>
                  <a:schemeClr val="dk2"/>
                </a:solidFill>
              </a:defRPr>
            </a:lvl3pPr>
            <a:lvl4pPr lvl="3" algn="r">
              <a:buNone/>
              <a:defRPr sz="1333">
                <a:solidFill>
                  <a:schemeClr val="dk2"/>
                </a:solidFill>
              </a:defRPr>
            </a:lvl4pPr>
            <a:lvl5pPr lvl="4" algn="r">
              <a:buNone/>
              <a:defRPr sz="1333">
                <a:solidFill>
                  <a:schemeClr val="dk2"/>
                </a:solidFill>
              </a:defRPr>
            </a:lvl5pPr>
            <a:lvl6pPr lvl="5" algn="r">
              <a:buNone/>
              <a:defRPr sz="1333">
                <a:solidFill>
                  <a:schemeClr val="dk2"/>
                </a:solidFill>
              </a:defRPr>
            </a:lvl6pPr>
            <a:lvl7pPr lvl="6" algn="r">
              <a:buNone/>
              <a:defRPr sz="1333">
                <a:solidFill>
                  <a:schemeClr val="dk2"/>
                </a:solidFill>
              </a:defRPr>
            </a:lvl7pPr>
            <a:lvl8pPr lvl="7" algn="r">
              <a:buNone/>
              <a:defRPr sz="1333">
                <a:solidFill>
                  <a:schemeClr val="dk2"/>
                </a:solidFill>
              </a:defRPr>
            </a:lvl8pPr>
            <a:lvl9pPr lvl="8" algn="r">
              <a:buNone/>
              <a:defRPr sz="1333">
                <a:solidFill>
                  <a:schemeClr val="dk2"/>
                </a:solidFill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en" sz="1333" b="0" i="0" u="none" strike="noStrike" kern="1200" cap="none" spc="0" normalizeH="0" baseline="0" noProof="0" smtClean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" sz="1333" b="0" i="0" u="none" strike="noStrike" kern="1200" cap="none" spc="0" normalizeH="0" baseline="0" noProof="0">
              <a:ln>
                <a:noFill/>
              </a:ln>
              <a:solidFill>
                <a:srgbClr val="FFED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284609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  <p:sldLayoutId id="2147483684" r:id="rId22"/>
    <p:sldLayoutId id="2147483685" r:id="rId23"/>
    <p:sldLayoutId id="2147483686" r:id="rId24"/>
    <p:sldLayoutId id="2147483687" r:id="rId25"/>
    <p:sldLayoutId id="2147483688" r:id="rId26"/>
    <p:sldLayoutId id="2147483689" r:id="rId2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262;p40"/>
          <p:cNvSpPr/>
          <p:nvPr/>
        </p:nvSpPr>
        <p:spPr>
          <a:xfrm>
            <a:off x="4994977" y="299491"/>
            <a:ext cx="2358800" cy="23588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24242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Google Shape;263;p40"/>
          <p:cNvSpPr/>
          <p:nvPr/>
        </p:nvSpPr>
        <p:spPr>
          <a:xfrm>
            <a:off x="5119777" y="424291"/>
            <a:ext cx="2109200" cy="2109200"/>
          </a:xfrm>
          <a:prstGeom prst="ellipse">
            <a:avLst/>
          </a:prstGeom>
          <a:noFill/>
          <a:ln w="9525" cap="flat" cmpd="sng">
            <a:solidFill>
              <a:schemeClr val="accent4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24242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Google Shape;264;p40"/>
          <p:cNvSpPr txBox="1">
            <a:spLocks noGrp="1"/>
          </p:cNvSpPr>
          <p:nvPr>
            <p:ph type="ctrTitle"/>
          </p:nvPr>
        </p:nvSpPr>
        <p:spPr>
          <a:xfrm>
            <a:off x="0" y="2187305"/>
            <a:ext cx="12192000" cy="1583524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r>
              <a:rPr lang="en" sz="4800" dirty="0"/>
              <a:t>SCH Practical &amp; Precision Assessments</a:t>
            </a:r>
            <a:endParaRPr sz="4800" dirty="0"/>
          </a:p>
        </p:txBody>
      </p:sp>
      <p:grpSp>
        <p:nvGrpSpPr>
          <p:cNvPr id="12" name="Google Shape;265;p40"/>
          <p:cNvGrpSpPr/>
          <p:nvPr/>
        </p:nvGrpSpPr>
        <p:grpSpPr>
          <a:xfrm>
            <a:off x="5615502" y="903002"/>
            <a:ext cx="1117732" cy="1151759"/>
            <a:chOff x="-17896150" y="3709300"/>
            <a:chExt cx="305625" cy="305625"/>
          </a:xfrm>
        </p:grpSpPr>
        <p:sp>
          <p:nvSpPr>
            <p:cNvPr id="13" name="Google Shape;266;p40"/>
            <p:cNvSpPr/>
            <p:nvPr/>
          </p:nvSpPr>
          <p:spPr>
            <a:xfrm>
              <a:off x="-17896150" y="3709300"/>
              <a:ext cx="54375" cy="77200"/>
            </a:xfrm>
            <a:custGeom>
              <a:avLst/>
              <a:gdLst/>
              <a:ahLst/>
              <a:cxnLst/>
              <a:rect l="l" t="t" r="r" b="b"/>
              <a:pathLst>
                <a:path w="2175" h="3088" extrusionOk="0">
                  <a:moveTo>
                    <a:pt x="1072" y="0"/>
                  </a:moveTo>
                  <a:cubicBezTo>
                    <a:pt x="473" y="0"/>
                    <a:pt x="1" y="473"/>
                    <a:pt x="1" y="1072"/>
                  </a:cubicBezTo>
                  <a:cubicBezTo>
                    <a:pt x="1" y="1670"/>
                    <a:pt x="473" y="2143"/>
                    <a:pt x="1072" y="2143"/>
                  </a:cubicBezTo>
                  <a:lnTo>
                    <a:pt x="1103" y="2143"/>
                  </a:lnTo>
                  <a:lnTo>
                    <a:pt x="1513" y="3088"/>
                  </a:lnTo>
                  <a:cubicBezTo>
                    <a:pt x="1702" y="3025"/>
                    <a:pt x="1891" y="2930"/>
                    <a:pt x="2080" y="2899"/>
                  </a:cubicBezTo>
                  <a:lnTo>
                    <a:pt x="2175" y="2899"/>
                  </a:lnTo>
                  <a:lnTo>
                    <a:pt x="1765" y="1859"/>
                  </a:lnTo>
                  <a:cubicBezTo>
                    <a:pt x="2017" y="1670"/>
                    <a:pt x="2143" y="1387"/>
                    <a:pt x="2143" y="1072"/>
                  </a:cubicBezTo>
                  <a:cubicBezTo>
                    <a:pt x="2143" y="473"/>
                    <a:pt x="1671" y="0"/>
                    <a:pt x="1072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242424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" name="Google Shape;267;p40"/>
            <p:cNvSpPr/>
            <p:nvPr/>
          </p:nvSpPr>
          <p:spPr>
            <a:xfrm>
              <a:off x="-17877250" y="3801075"/>
              <a:ext cx="286725" cy="213850"/>
            </a:xfrm>
            <a:custGeom>
              <a:avLst/>
              <a:gdLst/>
              <a:ahLst/>
              <a:cxnLst/>
              <a:rect l="l" t="t" r="r" b="b"/>
              <a:pathLst>
                <a:path w="11469" h="8554" extrusionOk="0">
                  <a:moveTo>
                    <a:pt x="1765" y="1339"/>
                  </a:moveTo>
                  <a:cubicBezTo>
                    <a:pt x="1954" y="1339"/>
                    <a:pt x="2112" y="1496"/>
                    <a:pt x="2112" y="1717"/>
                  </a:cubicBezTo>
                  <a:cubicBezTo>
                    <a:pt x="2112" y="1906"/>
                    <a:pt x="1954" y="2063"/>
                    <a:pt x="1765" y="2063"/>
                  </a:cubicBezTo>
                  <a:cubicBezTo>
                    <a:pt x="1576" y="2063"/>
                    <a:pt x="1419" y="1906"/>
                    <a:pt x="1419" y="1717"/>
                  </a:cubicBezTo>
                  <a:cubicBezTo>
                    <a:pt x="1419" y="1496"/>
                    <a:pt x="1576" y="1339"/>
                    <a:pt x="1765" y="1339"/>
                  </a:cubicBezTo>
                  <a:close/>
                  <a:moveTo>
                    <a:pt x="1829" y="0"/>
                  </a:moveTo>
                  <a:cubicBezTo>
                    <a:pt x="913" y="0"/>
                    <a:pt x="1" y="710"/>
                    <a:pt x="1" y="1811"/>
                  </a:cubicBezTo>
                  <a:lnTo>
                    <a:pt x="1" y="5308"/>
                  </a:lnTo>
                  <a:cubicBezTo>
                    <a:pt x="1" y="7104"/>
                    <a:pt x="1450" y="8553"/>
                    <a:pt x="3214" y="8553"/>
                  </a:cubicBezTo>
                  <a:lnTo>
                    <a:pt x="11091" y="8553"/>
                  </a:lnTo>
                  <a:cubicBezTo>
                    <a:pt x="11311" y="8553"/>
                    <a:pt x="11469" y="8396"/>
                    <a:pt x="11469" y="8207"/>
                  </a:cubicBezTo>
                  <a:cubicBezTo>
                    <a:pt x="11411" y="8061"/>
                    <a:pt x="11325" y="7566"/>
                    <a:pt x="11338" y="7566"/>
                  </a:cubicBezTo>
                  <a:lnTo>
                    <a:pt x="11338" y="7566"/>
                  </a:lnTo>
                  <a:cubicBezTo>
                    <a:pt x="11338" y="7566"/>
                    <a:pt x="11338" y="7566"/>
                    <a:pt x="11338" y="7566"/>
                  </a:cubicBezTo>
                  <a:lnTo>
                    <a:pt x="11338" y="7566"/>
                  </a:lnTo>
                  <a:cubicBezTo>
                    <a:pt x="11340" y="7574"/>
                    <a:pt x="11341" y="7580"/>
                    <a:pt x="11342" y="7580"/>
                  </a:cubicBezTo>
                  <a:cubicBezTo>
                    <a:pt x="11343" y="7580"/>
                    <a:pt x="11343" y="7579"/>
                    <a:pt x="11343" y="7577"/>
                  </a:cubicBezTo>
                  <a:cubicBezTo>
                    <a:pt x="11333" y="7529"/>
                    <a:pt x="11329" y="7513"/>
                    <a:pt x="11329" y="7513"/>
                  </a:cubicBezTo>
                  <a:lnTo>
                    <a:pt x="11329" y="7513"/>
                  </a:lnTo>
                  <a:cubicBezTo>
                    <a:pt x="11328" y="7513"/>
                    <a:pt x="11330" y="7523"/>
                    <a:pt x="11332" y="7534"/>
                  </a:cubicBezTo>
                  <a:lnTo>
                    <a:pt x="11332" y="7534"/>
                  </a:lnTo>
                  <a:cubicBezTo>
                    <a:pt x="11201" y="7046"/>
                    <a:pt x="10923" y="6591"/>
                    <a:pt x="10555" y="6285"/>
                  </a:cubicBezTo>
                  <a:cubicBezTo>
                    <a:pt x="9893" y="6789"/>
                    <a:pt x="9043" y="7073"/>
                    <a:pt x="8192" y="7073"/>
                  </a:cubicBezTo>
                  <a:cubicBezTo>
                    <a:pt x="7090" y="7073"/>
                    <a:pt x="6050" y="6506"/>
                    <a:pt x="5514" y="5655"/>
                  </a:cubicBezTo>
                  <a:lnTo>
                    <a:pt x="5514" y="5592"/>
                  </a:lnTo>
                  <a:cubicBezTo>
                    <a:pt x="5483" y="5592"/>
                    <a:pt x="5420" y="5655"/>
                    <a:pt x="5388" y="5655"/>
                  </a:cubicBezTo>
                  <a:lnTo>
                    <a:pt x="4632" y="5655"/>
                  </a:lnTo>
                  <a:cubicBezTo>
                    <a:pt x="4065" y="5655"/>
                    <a:pt x="3592" y="5182"/>
                    <a:pt x="3592" y="4584"/>
                  </a:cubicBezTo>
                  <a:lnTo>
                    <a:pt x="3592" y="1748"/>
                  </a:lnTo>
                  <a:cubicBezTo>
                    <a:pt x="3592" y="1433"/>
                    <a:pt x="3498" y="1150"/>
                    <a:pt x="3340" y="929"/>
                  </a:cubicBezTo>
                  <a:cubicBezTo>
                    <a:pt x="2987" y="283"/>
                    <a:pt x="2407" y="0"/>
                    <a:pt x="1829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242424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" name="Google Shape;268;p40"/>
            <p:cNvSpPr/>
            <p:nvPr/>
          </p:nvSpPr>
          <p:spPr>
            <a:xfrm>
              <a:off x="-17783500" y="3763075"/>
              <a:ext cx="191400" cy="194350"/>
            </a:xfrm>
            <a:custGeom>
              <a:avLst/>
              <a:gdLst/>
              <a:ahLst/>
              <a:cxnLst/>
              <a:rect l="l" t="t" r="r" b="b"/>
              <a:pathLst>
                <a:path w="7656" h="7774" extrusionOk="0">
                  <a:moveTo>
                    <a:pt x="3368" y="1"/>
                  </a:moveTo>
                  <a:cubicBezTo>
                    <a:pt x="3223" y="1"/>
                    <a:pt x="3077" y="8"/>
                    <a:pt x="2930" y="23"/>
                  </a:cubicBezTo>
                  <a:cubicBezTo>
                    <a:pt x="1764" y="149"/>
                    <a:pt x="693" y="779"/>
                    <a:pt x="0" y="1725"/>
                  </a:cubicBezTo>
                  <a:cubicBezTo>
                    <a:pt x="315" y="2166"/>
                    <a:pt x="504" y="2670"/>
                    <a:pt x="504" y="3237"/>
                  </a:cubicBezTo>
                  <a:lnTo>
                    <a:pt x="504" y="6041"/>
                  </a:lnTo>
                  <a:cubicBezTo>
                    <a:pt x="504" y="6261"/>
                    <a:pt x="662" y="6419"/>
                    <a:pt x="851" y="6419"/>
                  </a:cubicBezTo>
                  <a:lnTo>
                    <a:pt x="1418" y="6419"/>
                  </a:lnTo>
                  <a:cubicBezTo>
                    <a:pt x="1418" y="6419"/>
                    <a:pt x="1418" y="6356"/>
                    <a:pt x="1386" y="6356"/>
                  </a:cubicBezTo>
                  <a:cubicBezTo>
                    <a:pt x="1260" y="6041"/>
                    <a:pt x="1197" y="5694"/>
                    <a:pt x="1197" y="5348"/>
                  </a:cubicBezTo>
                  <a:lnTo>
                    <a:pt x="1197" y="4749"/>
                  </a:lnTo>
                  <a:cubicBezTo>
                    <a:pt x="1197" y="3363"/>
                    <a:pt x="2268" y="2197"/>
                    <a:pt x="3560" y="2166"/>
                  </a:cubicBezTo>
                  <a:cubicBezTo>
                    <a:pt x="3634" y="2159"/>
                    <a:pt x="3707" y="2156"/>
                    <a:pt x="3779" y="2156"/>
                  </a:cubicBezTo>
                  <a:cubicBezTo>
                    <a:pt x="4417" y="2156"/>
                    <a:pt x="4997" y="2403"/>
                    <a:pt x="5450" y="2827"/>
                  </a:cubicBezTo>
                  <a:cubicBezTo>
                    <a:pt x="5986" y="3300"/>
                    <a:pt x="6238" y="3930"/>
                    <a:pt x="6238" y="4623"/>
                  </a:cubicBezTo>
                  <a:lnTo>
                    <a:pt x="6238" y="5001"/>
                  </a:lnTo>
                  <a:cubicBezTo>
                    <a:pt x="6238" y="5789"/>
                    <a:pt x="5639" y="6419"/>
                    <a:pt x="4852" y="6419"/>
                  </a:cubicBezTo>
                  <a:cubicBezTo>
                    <a:pt x="4064" y="6419"/>
                    <a:pt x="3371" y="5789"/>
                    <a:pt x="3371" y="5001"/>
                  </a:cubicBezTo>
                  <a:lnTo>
                    <a:pt x="3371" y="4623"/>
                  </a:lnTo>
                  <a:cubicBezTo>
                    <a:pt x="3371" y="4434"/>
                    <a:pt x="3529" y="4276"/>
                    <a:pt x="3749" y="4276"/>
                  </a:cubicBezTo>
                  <a:cubicBezTo>
                    <a:pt x="3938" y="4276"/>
                    <a:pt x="4096" y="4434"/>
                    <a:pt x="4096" y="4623"/>
                  </a:cubicBezTo>
                  <a:lnTo>
                    <a:pt x="4096" y="5001"/>
                  </a:lnTo>
                  <a:cubicBezTo>
                    <a:pt x="4096" y="5379"/>
                    <a:pt x="4442" y="5694"/>
                    <a:pt x="4852" y="5694"/>
                  </a:cubicBezTo>
                  <a:cubicBezTo>
                    <a:pt x="5230" y="5694"/>
                    <a:pt x="5545" y="5379"/>
                    <a:pt x="5545" y="5001"/>
                  </a:cubicBezTo>
                  <a:lnTo>
                    <a:pt x="5545" y="4623"/>
                  </a:lnTo>
                  <a:cubicBezTo>
                    <a:pt x="5545" y="4119"/>
                    <a:pt x="5356" y="3678"/>
                    <a:pt x="5009" y="3331"/>
                  </a:cubicBezTo>
                  <a:cubicBezTo>
                    <a:pt x="4631" y="2985"/>
                    <a:pt x="4127" y="2827"/>
                    <a:pt x="3655" y="2827"/>
                  </a:cubicBezTo>
                  <a:cubicBezTo>
                    <a:pt x="2709" y="2859"/>
                    <a:pt x="1953" y="3741"/>
                    <a:pt x="1953" y="4717"/>
                  </a:cubicBezTo>
                  <a:lnTo>
                    <a:pt x="1953" y="5316"/>
                  </a:lnTo>
                  <a:cubicBezTo>
                    <a:pt x="1953" y="5946"/>
                    <a:pt x="2205" y="6576"/>
                    <a:pt x="2583" y="6954"/>
                  </a:cubicBezTo>
                  <a:cubicBezTo>
                    <a:pt x="3056" y="7458"/>
                    <a:pt x="3749" y="7773"/>
                    <a:pt x="4474" y="7773"/>
                  </a:cubicBezTo>
                  <a:cubicBezTo>
                    <a:pt x="5104" y="7773"/>
                    <a:pt x="5702" y="7584"/>
                    <a:pt x="6175" y="7269"/>
                  </a:cubicBezTo>
                  <a:cubicBezTo>
                    <a:pt x="7089" y="6734"/>
                    <a:pt x="7656" y="5726"/>
                    <a:pt x="7656" y="4560"/>
                  </a:cubicBezTo>
                  <a:lnTo>
                    <a:pt x="7656" y="4213"/>
                  </a:lnTo>
                  <a:cubicBezTo>
                    <a:pt x="7656" y="3111"/>
                    <a:pt x="7152" y="1914"/>
                    <a:pt x="6238" y="1126"/>
                  </a:cubicBezTo>
                  <a:cubicBezTo>
                    <a:pt x="5461" y="405"/>
                    <a:pt x="4440" y="1"/>
                    <a:pt x="3368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242424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6" name="Google Shape;269;p40"/>
            <p:cNvSpPr/>
            <p:nvPr/>
          </p:nvSpPr>
          <p:spPr>
            <a:xfrm>
              <a:off x="-17825250" y="3710075"/>
              <a:ext cx="54375" cy="76425"/>
            </a:xfrm>
            <a:custGeom>
              <a:avLst/>
              <a:gdLst/>
              <a:ahLst/>
              <a:cxnLst/>
              <a:rect l="l" t="t" r="r" b="b"/>
              <a:pathLst>
                <a:path w="2175" h="3057" extrusionOk="0">
                  <a:moveTo>
                    <a:pt x="1103" y="1"/>
                  </a:moveTo>
                  <a:cubicBezTo>
                    <a:pt x="504" y="1"/>
                    <a:pt x="32" y="474"/>
                    <a:pt x="32" y="1041"/>
                  </a:cubicBezTo>
                  <a:cubicBezTo>
                    <a:pt x="32" y="1356"/>
                    <a:pt x="189" y="1639"/>
                    <a:pt x="410" y="1828"/>
                  </a:cubicBezTo>
                  <a:lnTo>
                    <a:pt x="0" y="2868"/>
                  </a:lnTo>
                  <a:cubicBezTo>
                    <a:pt x="252" y="2899"/>
                    <a:pt x="473" y="2931"/>
                    <a:pt x="662" y="3057"/>
                  </a:cubicBezTo>
                  <a:lnTo>
                    <a:pt x="1071" y="2112"/>
                  </a:lnTo>
                  <a:lnTo>
                    <a:pt x="1103" y="2112"/>
                  </a:lnTo>
                  <a:cubicBezTo>
                    <a:pt x="1702" y="2112"/>
                    <a:pt x="2174" y="1639"/>
                    <a:pt x="2174" y="1041"/>
                  </a:cubicBezTo>
                  <a:cubicBezTo>
                    <a:pt x="2174" y="474"/>
                    <a:pt x="1702" y="1"/>
                    <a:pt x="1103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242424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7" name="Google Shape;270;p40"/>
          <p:cNvSpPr txBox="1"/>
          <p:nvPr/>
        </p:nvSpPr>
        <p:spPr>
          <a:xfrm>
            <a:off x="1489278" y="3770829"/>
            <a:ext cx="9776400" cy="12719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3333" b="0" i="1" u="none" strike="noStrike" kern="1200" cap="none" spc="0" normalizeH="0" baseline="0" noProof="0" dirty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Space Mono"/>
                <a:ea typeface="Space Mono"/>
                <a:cs typeface="Space Mono"/>
                <a:sym typeface="Space Mono"/>
              </a:rPr>
              <a:t>An impact assessment approach for schistosomiasis programmes</a:t>
            </a:r>
            <a:endParaRPr kumimoji="0" sz="3333" b="0" i="1" u="none" strike="noStrike" kern="1200" cap="none" spc="0" normalizeH="0" baseline="0" noProof="0" dirty="0">
              <a:ln>
                <a:noFill/>
              </a:ln>
              <a:solidFill>
                <a:srgbClr val="FFEDD9"/>
              </a:solidFill>
              <a:effectLst/>
              <a:uLnTx/>
              <a:uFillTx/>
              <a:latin typeface="Space Mono"/>
              <a:ea typeface="Space Mono"/>
              <a:cs typeface="Space Mono"/>
              <a:sym typeface="Space Mono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77405" y="5979381"/>
            <a:ext cx="71939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Urine Collection</a:t>
            </a:r>
          </a:p>
        </p:txBody>
      </p:sp>
    </p:spTree>
    <p:extLst>
      <p:ext uri="{BB962C8B-B14F-4D97-AF65-F5344CB8AC3E}">
        <p14:creationId xmlns:p14="http://schemas.microsoft.com/office/powerpoint/2010/main" val="14695168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04775"/>
            <a:ext cx="3889375" cy="1122363"/>
          </a:xfrm>
        </p:spPr>
        <p:txBody>
          <a:bodyPr/>
          <a:lstStyle/>
          <a:p>
            <a:r>
              <a:rPr lang="en-US" dirty="0"/>
              <a:t>Collecting urine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5C97164-F6FD-4A89-B408-A346B5B48A84}"/>
              </a:ext>
            </a:extLst>
          </p:cNvPr>
          <p:cNvSpPr txBox="1"/>
          <p:nvPr/>
        </p:nvSpPr>
        <p:spPr>
          <a:xfrm>
            <a:off x="839755" y="1430251"/>
            <a:ext cx="7321461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>
              <a:lnSpc>
                <a:spcPct val="100000"/>
              </a:lnSpc>
              <a:spcBef>
                <a:spcPts val="0"/>
              </a:spcBef>
              <a:spcAft>
                <a:spcPts val="1500"/>
              </a:spcAft>
              <a:buFont typeface="Arial" charset="0"/>
              <a:buChar char="•"/>
              <a:defRPr/>
            </a:pPr>
            <a:r>
              <a:rPr lang="en-GB" sz="2100" dirty="0"/>
              <a:t>Adult </a:t>
            </a:r>
            <a:r>
              <a:rPr lang="en-GB" sz="2100" i="1" dirty="0"/>
              <a:t>Schistosoma haematobium </a:t>
            </a:r>
            <a:r>
              <a:rPr lang="en-GB" sz="2100" dirty="0"/>
              <a:t>worms live in the blood vessels and produce eggs which are passed through urine</a:t>
            </a:r>
          </a:p>
          <a:p>
            <a:pPr marL="285750" lvl="0" indent="-285750">
              <a:lnSpc>
                <a:spcPct val="100000"/>
              </a:lnSpc>
              <a:spcBef>
                <a:spcPts val="0"/>
              </a:spcBef>
              <a:spcAft>
                <a:spcPts val="1500"/>
              </a:spcAft>
              <a:buFont typeface="Arial" charset="0"/>
              <a:buChar char="•"/>
              <a:defRPr/>
            </a:pPr>
            <a:r>
              <a:rPr lang="en-GB" sz="2100" dirty="0"/>
              <a:t>We will therefore collect urine to look for evidence of infection with schistosomiasis</a:t>
            </a:r>
          </a:p>
          <a:p>
            <a:pPr marL="285750" lvl="0" indent="-285750">
              <a:lnSpc>
                <a:spcPct val="100000"/>
              </a:lnSpc>
              <a:spcBef>
                <a:spcPts val="0"/>
              </a:spcBef>
              <a:spcAft>
                <a:spcPts val="1500"/>
              </a:spcAft>
              <a:buFont typeface="Arial" charset="0"/>
              <a:buChar char="•"/>
              <a:defRPr/>
            </a:pPr>
            <a:r>
              <a:rPr lang="en-GB" sz="2100" dirty="0"/>
              <a:t>Samples will be taken to a field lab and technicians will look for schistosome eggs using a microscopy method called urine filtration. </a:t>
            </a:r>
          </a:p>
          <a:p>
            <a:pPr marL="285750" lvl="0" indent="-285750">
              <a:lnSpc>
                <a:spcPct val="100000"/>
              </a:lnSpc>
              <a:spcBef>
                <a:spcPts val="0"/>
              </a:spcBef>
              <a:spcAft>
                <a:spcPts val="1500"/>
              </a:spcAft>
              <a:buFont typeface="Arial" charset="0"/>
              <a:buChar char="•"/>
              <a:defRPr/>
            </a:pPr>
            <a:r>
              <a:rPr lang="en-GB" sz="2100" dirty="0"/>
              <a:t>It is important that participants understand they will not be given back an individual result immediately.</a:t>
            </a:r>
          </a:p>
          <a:p>
            <a:pPr marL="285750" lvl="0" indent="-285750">
              <a:lnSpc>
                <a:spcPct val="100000"/>
              </a:lnSpc>
              <a:spcBef>
                <a:spcPts val="0"/>
              </a:spcBef>
              <a:spcAft>
                <a:spcPts val="1500"/>
              </a:spcAft>
              <a:buFont typeface="Arial" charset="0"/>
              <a:buChar char="•"/>
              <a:defRPr/>
            </a:pPr>
            <a:r>
              <a:rPr lang="en-GB" sz="2100" dirty="0"/>
              <a:t>Giving a urine sample can sometimes be a little bit embarrassing for the participant – it is your job to ensure they are comfortable and understand there is nothing to be ashamed about!</a:t>
            </a:r>
          </a:p>
        </p:txBody>
      </p:sp>
      <p:pic>
        <p:nvPicPr>
          <p:cNvPr id="1026" name="Picture 2" descr="Genitourinary Schistosomiasis: Life Cycle and Radiologic-Pathologic  Findings | RadioGraphics">
            <a:extLst>
              <a:ext uri="{FF2B5EF4-FFF2-40B4-BE49-F238E27FC236}">
                <a16:creationId xmlns:a16="http://schemas.microsoft.com/office/drawing/2014/main" id="{484FA981-92F4-4D8C-BA11-E0E0255056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3886" y="4083435"/>
            <a:ext cx="3316309" cy="1705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6184AFF-8F6B-4CC3-A468-35CDA2FB10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6335" y="1430251"/>
            <a:ext cx="3453860" cy="2298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6279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95338" y="142875"/>
            <a:ext cx="11396662" cy="1122363"/>
          </a:xfrm>
        </p:spPr>
        <p:txBody>
          <a:bodyPr/>
          <a:lstStyle/>
          <a:p>
            <a:pPr algn="l"/>
            <a:r>
              <a:rPr lang="en-US" sz="3500" dirty="0"/>
              <a:t>A few pointers to remember - urine sample collection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F99F77F-4457-4DFB-83D0-F7905BF9F614}"/>
              </a:ext>
            </a:extLst>
          </p:cNvPr>
          <p:cNvSpPr txBox="1"/>
          <p:nvPr/>
        </p:nvSpPr>
        <p:spPr>
          <a:xfrm>
            <a:off x="297180" y="1225689"/>
            <a:ext cx="11395710" cy="51398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spcBef>
                <a:spcPts val="1200"/>
              </a:spcBef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sz="2400" i="1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We’re collecting urine samples because we detect schistosomiasis infection through seeing blood, and schistosome eggs, in urine. </a:t>
            </a:r>
          </a:p>
          <a:p>
            <a:pPr marL="457200" indent="-457200">
              <a:spcBef>
                <a:spcPts val="1200"/>
              </a:spcBef>
              <a:buClr>
                <a:schemeClr val="accent5"/>
              </a:buClr>
              <a:buFont typeface="Arial" panose="020B0604020202020204" pitchFamily="34" charset="0"/>
              <a:buChar char="•"/>
            </a:pPr>
            <a:endParaRPr lang="en-GB" sz="1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spcBef>
                <a:spcPts val="1200"/>
              </a:spcBef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sz="2100" dirty="0">
                <a:latin typeface="Calibri" panose="020F0502020204030204" pitchFamily="34" charset="0"/>
                <a:cs typeface="Calibri" panose="020F0502020204030204" pitchFamily="34" charset="0"/>
              </a:rPr>
              <a:t>The number of eggs in the urine varies throughout the day</a:t>
            </a:r>
          </a:p>
          <a:p>
            <a:pPr marL="914400" lvl="1" indent="-457200">
              <a:buClr>
                <a:schemeClr val="accent5"/>
              </a:buClr>
              <a:buFont typeface="Courier New" panose="02070309020205020404" pitchFamily="49" charset="0"/>
              <a:buChar char="o"/>
            </a:pPr>
            <a:r>
              <a:rPr lang="en-GB" sz="2100" dirty="0">
                <a:latin typeface="Calibri" panose="020F0502020204030204" pitchFamily="34" charset="0"/>
                <a:cs typeface="Calibri" panose="020F0502020204030204" pitchFamily="34" charset="0"/>
              </a:rPr>
              <a:t>Highest between 10am and 2pm</a:t>
            </a:r>
          </a:p>
          <a:p>
            <a:pPr lvl="1">
              <a:spcAft>
                <a:spcPts val="1200"/>
              </a:spcAft>
              <a:buClr>
                <a:schemeClr val="accent5"/>
              </a:buClr>
            </a:pPr>
            <a:r>
              <a:rPr lang="en-GB" sz="2100" i="1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This means we should be aiming to collect urine samples between these times</a:t>
            </a:r>
          </a:p>
          <a:p>
            <a:pPr marL="457200" indent="-457200">
              <a:spcBef>
                <a:spcPts val="1200"/>
              </a:spcBef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sz="2100" dirty="0">
                <a:latin typeface="Calibri" panose="020F0502020204030204" pitchFamily="34" charset="0"/>
                <a:cs typeface="Calibri" panose="020F0502020204030204" pitchFamily="34" charset="0"/>
              </a:rPr>
              <a:t>Eggs are more often found at the end of a urine flow. At least 10ml should be collected at the end of urination (the terminal urine) </a:t>
            </a:r>
          </a:p>
          <a:p>
            <a:pPr lvl="1">
              <a:spcAft>
                <a:spcPts val="1200"/>
              </a:spcAft>
              <a:buClr>
                <a:schemeClr val="accent5"/>
              </a:buClr>
            </a:pPr>
            <a:r>
              <a:rPr lang="en-GB" sz="2100" i="1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This means we should be asking children to collect their sample towards the end of their flow – easier for older children than younger!</a:t>
            </a:r>
          </a:p>
          <a:p>
            <a:pPr marL="457200" indent="-457200">
              <a:spcBef>
                <a:spcPts val="1200"/>
              </a:spcBef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sz="2100" dirty="0">
                <a:latin typeface="Calibri" panose="020F0502020204030204" pitchFamily="34" charset="0"/>
                <a:cs typeface="Calibri" panose="020F0502020204030204" pitchFamily="34" charset="0"/>
              </a:rPr>
              <a:t>Specimens should be examined as soon as possible after collection as the eggs may hatch and then become invisible, or crystals may form, making a correct diagnosis more difficult</a:t>
            </a:r>
          </a:p>
          <a:p>
            <a:pPr lvl="1">
              <a:spcAft>
                <a:spcPts val="1200"/>
              </a:spcAft>
              <a:buClr>
                <a:schemeClr val="accent5"/>
              </a:buClr>
            </a:pPr>
            <a:r>
              <a:rPr lang="en-GB" sz="2100" i="1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This means we should work to get samples back to the lab teams as quickly as possible!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94C8520-E44A-4AA6-88A2-BAA37E498DBA}"/>
              </a:ext>
            </a:extLst>
          </p:cNvPr>
          <p:cNvSpPr/>
          <p:nvPr/>
        </p:nvSpPr>
        <p:spPr>
          <a:xfrm>
            <a:off x="297180" y="2217420"/>
            <a:ext cx="11612880" cy="39204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829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4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" dirty="0"/>
              <a:t>Rules of urine collection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843406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49225"/>
            <a:ext cx="9826625" cy="1122363"/>
          </a:xfrm>
        </p:spPr>
        <p:txBody>
          <a:bodyPr/>
          <a:lstStyle/>
          <a:p>
            <a:r>
              <a:rPr lang="en-US" sz="3600" dirty="0"/>
              <a:t>Rules of urine collection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BA779E-FFCB-4631-BAF8-AE9FAED54A8F}"/>
              </a:ext>
            </a:extLst>
          </p:cNvPr>
          <p:cNvSpPr txBox="1"/>
          <p:nvPr/>
        </p:nvSpPr>
        <p:spPr>
          <a:xfrm>
            <a:off x="1054360" y="1271717"/>
            <a:ext cx="10178716" cy="3744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indent="-457200" algn="ctr">
              <a:spcAft>
                <a:spcPts val="1000"/>
              </a:spcAft>
            </a:pPr>
            <a:r>
              <a:rPr lang="en-GB" sz="3000" dirty="0">
                <a:latin typeface="Space Mono" panose="020B0604020202020204" charset="0"/>
              </a:rPr>
              <a:t>1. The urine sample must come from the named individual who was sampled and not someone else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bg2"/>
              </a:solidFill>
              <a:latin typeface="Space Mono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500" dirty="0">
                <a:latin typeface="Space Mono" panose="020B0604020202020204" charset="0"/>
              </a:rPr>
              <a:t>We will be linking the information collected in the questionnaire to the results of the urine sample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500" dirty="0">
              <a:latin typeface="Space Mono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500" dirty="0">
                <a:latin typeface="Space Mono" panose="020B0604020202020204" charset="0"/>
              </a:rPr>
              <a:t>The survey is to understand the level of infection in women of different age-groups – </a:t>
            </a:r>
            <a:r>
              <a:rPr lang="en-US" sz="2500" dirty="0"/>
              <a:t>if someone other than the selected child provides the urine, our survey might not be reliable</a:t>
            </a:r>
            <a:endParaRPr lang="en-GB" sz="2500" dirty="0">
              <a:latin typeface="Space Mono" panose="020B060402020202020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1F50F09-9CD8-441D-BC3D-8303893F45CE}"/>
              </a:ext>
            </a:extLst>
          </p:cNvPr>
          <p:cNvSpPr/>
          <p:nvPr/>
        </p:nvSpPr>
        <p:spPr>
          <a:xfrm>
            <a:off x="1054359" y="1271717"/>
            <a:ext cx="10178716" cy="103471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3175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49225"/>
            <a:ext cx="9826625" cy="1122363"/>
          </a:xfrm>
        </p:spPr>
        <p:txBody>
          <a:bodyPr/>
          <a:lstStyle/>
          <a:p>
            <a:r>
              <a:rPr lang="en-US" sz="3600" dirty="0"/>
              <a:t>Rules of urine collection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BA779E-FFCB-4631-BAF8-AE9FAED54A8F}"/>
              </a:ext>
            </a:extLst>
          </p:cNvPr>
          <p:cNvSpPr txBox="1"/>
          <p:nvPr/>
        </p:nvSpPr>
        <p:spPr>
          <a:xfrm>
            <a:off x="1054360" y="1271717"/>
            <a:ext cx="10178716" cy="3836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indent="-457200" algn="ctr">
              <a:spcAft>
                <a:spcPts val="1000"/>
              </a:spcAft>
            </a:pPr>
            <a:r>
              <a:rPr lang="en-GB" sz="3000" dirty="0">
                <a:latin typeface="Space Mono" panose="020B0604020202020204" charset="0"/>
              </a:rPr>
              <a:t>2. The urine pot </a:t>
            </a:r>
            <a:r>
              <a:rPr lang="en-GB" sz="3000" b="1" dirty="0">
                <a:latin typeface="Space Mono" panose="020B0604020202020204" charset="0"/>
              </a:rPr>
              <a:t>must have a barcode sticker</a:t>
            </a:r>
            <a:r>
              <a:rPr lang="en-GB" sz="3000" dirty="0">
                <a:latin typeface="Space Mono" panose="020B0604020202020204" charset="0"/>
              </a:rPr>
              <a:t> and be scanned and </a:t>
            </a:r>
            <a:r>
              <a:rPr lang="en-GB" sz="3000" b="1" dirty="0">
                <a:latin typeface="Space Mono" panose="020B0604020202020204" charset="0"/>
              </a:rPr>
              <a:t>must remain on the pot </a:t>
            </a:r>
            <a:r>
              <a:rPr lang="en-GB" sz="3000" dirty="0">
                <a:latin typeface="Space Mono" panose="020B0604020202020204" charset="0"/>
              </a:rPr>
              <a:t>once it has left the study team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latin typeface="Space Mono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500" dirty="0">
                <a:latin typeface="Space Mono" panose="020B0604020202020204" charset="0"/>
              </a:rPr>
              <a:t>If we don’t have the barcode on the pot, we don’t know who it belongs to!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500" dirty="0">
              <a:latin typeface="Space Mono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500" dirty="0">
                <a:latin typeface="Space Mono" panose="020B0604020202020204" charset="0"/>
              </a:rPr>
              <a:t>If a sample goes missing, you will be required to return to the house and ask for another one.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1F50F09-9CD8-441D-BC3D-8303893F45CE}"/>
              </a:ext>
            </a:extLst>
          </p:cNvPr>
          <p:cNvSpPr/>
          <p:nvPr/>
        </p:nvSpPr>
        <p:spPr>
          <a:xfrm>
            <a:off x="1054359" y="1271717"/>
            <a:ext cx="10178716" cy="16106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88692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15009" y="149225"/>
            <a:ext cx="9011616" cy="1122363"/>
          </a:xfrm>
        </p:spPr>
        <p:txBody>
          <a:bodyPr/>
          <a:lstStyle/>
          <a:p>
            <a:r>
              <a:rPr lang="en-US" sz="3600" dirty="0"/>
              <a:t>Rules of urine collection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BA779E-FFCB-4631-BAF8-AE9FAED54A8F}"/>
              </a:ext>
            </a:extLst>
          </p:cNvPr>
          <p:cNvSpPr txBox="1"/>
          <p:nvPr/>
        </p:nvSpPr>
        <p:spPr>
          <a:xfrm>
            <a:off x="1054360" y="1271717"/>
            <a:ext cx="10178716" cy="4144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indent="-457200" algn="ctr">
              <a:spcAft>
                <a:spcPts val="1000"/>
              </a:spcAft>
            </a:pPr>
            <a:r>
              <a:rPr lang="en-GB" sz="3000" dirty="0">
                <a:latin typeface="Space Mono" panose="020B0604020202020204" charset="0"/>
              </a:rPr>
              <a:t>3. Urine collection can be a bit of a sensitive activity and must be handled delicately.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bg2"/>
              </a:solidFill>
              <a:latin typeface="Space Mono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500" dirty="0">
                <a:latin typeface="Space Mono" panose="020B0604020202020204" charset="0"/>
              </a:rPr>
              <a:t>The most important part of this whole activity is to make sure you put the participant at ease – there should be no shame or embarrassment.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500" dirty="0">
              <a:latin typeface="Space Mono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500" dirty="0">
                <a:latin typeface="Space Mono" panose="020B0604020202020204" charset="0"/>
              </a:rPr>
              <a:t>Urine is the by-product of from cleaning the blood - we all produce urine regularly. Always remember to maintain the privacy and dignity of the participant.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1F50F09-9CD8-441D-BC3D-8303893F45CE}"/>
              </a:ext>
            </a:extLst>
          </p:cNvPr>
          <p:cNvSpPr/>
          <p:nvPr/>
        </p:nvSpPr>
        <p:spPr>
          <a:xfrm>
            <a:off x="1054359" y="1271717"/>
            <a:ext cx="10178716" cy="103471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7967926"/>
      </p:ext>
    </p:extLst>
  </p:cSld>
  <p:clrMapOvr>
    <a:masterClrMapping/>
  </p:clrMapOvr>
</p:sld>
</file>

<file path=ppt/theme/theme1.xml><?xml version="1.0" encoding="utf-8"?>
<a:theme xmlns:a="http://schemas.openxmlformats.org/drawingml/2006/main" name="VINTAGE DISEASE">
  <a:themeElements>
    <a:clrScheme name="Simple Light">
      <a:dk1>
        <a:srgbClr val="242424"/>
      </a:dk1>
      <a:lt1>
        <a:srgbClr val="FFFFFF"/>
      </a:lt1>
      <a:dk2>
        <a:srgbClr val="FFEDD9"/>
      </a:dk2>
      <a:lt2>
        <a:srgbClr val="EEEEEE"/>
      </a:lt2>
      <a:accent1>
        <a:srgbClr val="4FBBD2"/>
      </a:accent1>
      <a:accent2>
        <a:srgbClr val="0085A0"/>
      </a:accent2>
      <a:accent3>
        <a:srgbClr val="21A8A4"/>
      </a:accent3>
      <a:accent4>
        <a:srgbClr val="F27050"/>
      </a:accent4>
      <a:accent5>
        <a:srgbClr val="FFA733"/>
      </a:accent5>
      <a:accent6>
        <a:srgbClr val="173F6D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506</Words>
  <Application>Microsoft Office PowerPoint</Application>
  <PresentationFormat>Widescreen</PresentationFormat>
  <Paragraphs>42</Paragraphs>
  <Slides>7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VINTAGE DISEASE</vt:lpstr>
      <vt:lpstr>SCH Practical &amp; Precision Assessments</vt:lpstr>
      <vt:lpstr>Collecting urine</vt:lpstr>
      <vt:lpstr>A few pointers to remember - urine sample collection</vt:lpstr>
      <vt:lpstr>Rules of urine collection</vt:lpstr>
      <vt:lpstr>Rules of urine collection</vt:lpstr>
      <vt:lpstr>Rules of urine collection</vt:lpstr>
      <vt:lpstr>Rules of urine collection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Practical &amp; Precision Assessments</dc:title>
  <dc:creator>Katherine Gass</dc:creator>
  <cp:lastModifiedBy>Katherine Gass</cp:lastModifiedBy>
  <cp:revision>8</cp:revision>
  <dcterms:created xsi:type="dcterms:W3CDTF">2023-09-15T15:00:28Z</dcterms:created>
  <dcterms:modified xsi:type="dcterms:W3CDTF">2024-07-19T20:17:07Z</dcterms:modified>
</cp:coreProperties>
</file>