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8F2A97-2C38-4C6F-A0F7-8A647B1013E9}" v="3" dt="2024-06-14T12:19:54.7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ona Fleming" userId="b5097439-94d7-4019-90d8-0c83209e33b0" providerId="ADAL" clId="{A38F2A97-2C38-4C6F-A0F7-8A647B1013E9}"/>
    <pc:docChg chg="undo custSel modSld">
      <pc:chgData name="Fiona Fleming" userId="b5097439-94d7-4019-90d8-0c83209e33b0" providerId="ADAL" clId="{A38F2A97-2C38-4C6F-A0F7-8A647B1013E9}" dt="2024-06-14T12:20:32.580" v="50" actId="404"/>
      <pc:docMkLst>
        <pc:docMk/>
      </pc:docMkLst>
      <pc:sldChg chg="modSp mod">
        <pc:chgData name="Fiona Fleming" userId="b5097439-94d7-4019-90d8-0c83209e33b0" providerId="ADAL" clId="{A38F2A97-2C38-4C6F-A0F7-8A647B1013E9}" dt="2024-06-14T12:17:04.786" v="21" actId="404"/>
        <pc:sldMkLst>
          <pc:docMk/>
          <pc:sldMk cId="2600562393" sldId="272"/>
        </pc:sldMkLst>
        <pc:spChg chg="mod">
          <ac:chgData name="Fiona Fleming" userId="b5097439-94d7-4019-90d8-0c83209e33b0" providerId="ADAL" clId="{A38F2A97-2C38-4C6F-A0F7-8A647B1013E9}" dt="2024-06-14T12:17:04.786" v="21" actId="404"/>
          <ac:spMkLst>
            <pc:docMk/>
            <pc:sldMk cId="2600562393" sldId="272"/>
            <ac:spMk id="2" creationId="{00000000-0000-0000-0000-000000000000}"/>
          </ac:spMkLst>
        </pc:spChg>
      </pc:sldChg>
      <pc:sldChg chg="modSp mod">
        <pc:chgData name="Fiona Fleming" userId="b5097439-94d7-4019-90d8-0c83209e33b0" providerId="ADAL" clId="{A38F2A97-2C38-4C6F-A0F7-8A647B1013E9}" dt="2024-06-14T12:17:09.138" v="22" actId="403"/>
        <pc:sldMkLst>
          <pc:docMk/>
          <pc:sldMk cId="1363444674" sldId="273"/>
        </pc:sldMkLst>
        <pc:spChg chg="mod">
          <ac:chgData name="Fiona Fleming" userId="b5097439-94d7-4019-90d8-0c83209e33b0" providerId="ADAL" clId="{A38F2A97-2C38-4C6F-A0F7-8A647B1013E9}" dt="2024-06-14T12:17:09.138" v="22" actId="403"/>
          <ac:spMkLst>
            <pc:docMk/>
            <pc:sldMk cId="1363444674" sldId="273"/>
            <ac:spMk id="5" creationId="{96F08A4B-D8B6-5C97-5CFD-C25AFB834FB6}"/>
          </ac:spMkLst>
        </pc:spChg>
      </pc:sldChg>
      <pc:sldChg chg="modSp mod">
        <pc:chgData name="Fiona Fleming" userId="b5097439-94d7-4019-90d8-0c83209e33b0" providerId="ADAL" clId="{A38F2A97-2C38-4C6F-A0F7-8A647B1013E9}" dt="2024-06-14T12:17:15.234" v="23" actId="403"/>
        <pc:sldMkLst>
          <pc:docMk/>
          <pc:sldMk cId="2235200111" sldId="274"/>
        </pc:sldMkLst>
        <pc:spChg chg="mod">
          <ac:chgData name="Fiona Fleming" userId="b5097439-94d7-4019-90d8-0c83209e33b0" providerId="ADAL" clId="{A38F2A97-2C38-4C6F-A0F7-8A647B1013E9}" dt="2024-06-14T12:17:15.234" v="23" actId="403"/>
          <ac:spMkLst>
            <pc:docMk/>
            <pc:sldMk cId="2235200111" sldId="274"/>
            <ac:spMk id="2" creationId="{9A452ACC-BEE7-4866-B807-611AB5081651}"/>
          </ac:spMkLst>
        </pc:spChg>
      </pc:sldChg>
      <pc:sldChg chg="modSp mod">
        <pc:chgData name="Fiona Fleming" userId="b5097439-94d7-4019-90d8-0c83209e33b0" providerId="ADAL" clId="{A38F2A97-2C38-4C6F-A0F7-8A647B1013E9}" dt="2024-06-14T12:19:28.244" v="42" actId="2711"/>
        <pc:sldMkLst>
          <pc:docMk/>
          <pc:sldMk cId="1459874285" sldId="275"/>
        </pc:sldMkLst>
        <pc:spChg chg="mod">
          <ac:chgData name="Fiona Fleming" userId="b5097439-94d7-4019-90d8-0c83209e33b0" providerId="ADAL" clId="{A38F2A97-2C38-4C6F-A0F7-8A647B1013E9}" dt="2024-06-14T12:17:20.922" v="24" actId="403"/>
          <ac:spMkLst>
            <pc:docMk/>
            <pc:sldMk cId="1459874285" sldId="275"/>
            <ac:spMk id="2" creationId="{9A452ACC-BEE7-4866-B807-611AB5081651}"/>
          </ac:spMkLst>
        </pc:spChg>
        <pc:spChg chg="mod">
          <ac:chgData name="Fiona Fleming" userId="b5097439-94d7-4019-90d8-0c83209e33b0" providerId="ADAL" clId="{A38F2A97-2C38-4C6F-A0F7-8A647B1013E9}" dt="2024-06-14T12:19:28.244" v="42" actId="2711"/>
          <ac:spMkLst>
            <pc:docMk/>
            <pc:sldMk cId="1459874285" sldId="275"/>
            <ac:spMk id="4" creationId="{2B1C6D10-5EAC-4D7D-8C96-2A4A82A7C140}"/>
          </ac:spMkLst>
        </pc:spChg>
        <pc:spChg chg="mod">
          <ac:chgData name="Fiona Fleming" userId="b5097439-94d7-4019-90d8-0c83209e33b0" providerId="ADAL" clId="{A38F2A97-2C38-4C6F-A0F7-8A647B1013E9}" dt="2024-06-14T12:15:49.298" v="1" actId="208"/>
          <ac:spMkLst>
            <pc:docMk/>
            <pc:sldMk cId="1459874285" sldId="275"/>
            <ac:spMk id="5" creationId="{3C3B2DC1-8693-0FEB-A5FB-178EA0B24525}"/>
          </ac:spMkLst>
        </pc:spChg>
      </pc:sldChg>
      <pc:sldChg chg="modSp mod">
        <pc:chgData name="Fiona Fleming" userId="b5097439-94d7-4019-90d8-0c83209e33b0" providerId="ADAL" clId="{A38F2A97-2C38-4C6F-A0F7-8A647B1013E9}" dt="2024-06-14T12:17:35.367" v="26" actId="404"/>
        <pc:sldMkLst>
          <pc:docMk/>
          <pc:sldMk cId="3508237872" sldId="276"/>
        </pc:sldMkLst>
        <pc:spChg chg="mod">
          <ac:chgData name="Fiona Fleming" userId="b5097439-94d7-4019-90d8-0c83209e33b0" providerId="ADAL" clId="{A38F2A97-2C38-4C6F-A0F7-8A647B1013E9}" dt="2024-06-14T12:17:35.367" v="26" actId="404"/>
          <ac:spMkLst>
            <pc:docMk/>
            <pc:sldMk cId="3508237872" sldId="276"/>
            <ac:spMk id="2" creationId="{9A452ACC-BEE7-4866-B807-611AB5081651}"/>
          </ac:spMkLst>
        </pc:spChg>
      </pc:sldChg>
      <pc:sldChg chg="modSp mod">
        <pc:chgData name="Fiona Fleming" userId="b5097439-94d7-4019-90d8-0c83209e33b0" providerId="ADAL" clId="{A38F2A97-2C38-4C6F-A0F7-8A647B1013E9}" dt="2024-06-14T12:17:42.102" v="28" actId="404"/>
        <pc:sldMkLst>
          <pc:docMk/>
          <pc:sldMk cId="2702340881" sldId="277"/>
        </pc:sldMkLst>
        <pc:spChg chg="mod">
          <ac:chgData name="Fiona Fleming" userId="b5097439-94d7-4019-90d8-0c83209e33b0" providerId="ADAL" clId="{A38F2A97-2C38-4C6F-A0F7-8A647B1013E9}" dt="2024-06-14T12:17:42.102" v="28" actId="404"/>
          <ac:spMkLst>
            <pc:docMk/>
            <pc:sldMk cId="2702340881" sldId="277"/>
            <ac:spMk id="2" creationId="{9A452ACC-BEE7-4866-B807-611AB5081651}"/>
          </ac:spMkLst>
        </pc:spChg>
      </pc:sldChg>
      <pc:sldChg chg="modSp mod">
        <pc:chgData name="Fiona Fleming" userId="b5097439-94d7-4019-90d8-0c83209e33b0" providerId="ADAL" clId="{A38F2A97-2C38-4C6F-A0F7-8A647B1013E9}" dt="2024-06-14T12:19:17.817" v="41" actId="2711"/>
        <pc:sldMkLst>
          <pc:docMk/>
          <pc:sldMk cId="3529712281" sldId="278"/>
        </pc:sldMkLst>
        <pc:spChg chg="mod">
          <ac:chgData name="Fiona Fleming" userId="b5097439-94d7-4019-90d8-0c83209e33b0" providerId="ADAL" clId="{A38F2A97-2C38-4C6F-A0F7-8A647B1013E9}" dt="2024-06-14T12:18:16.375" v="34" actId="1076"/>
          <ac:spMkLst>
            <pc:docMk/>
            <pc:sldMk cId="3529712281" sldId="278"/>
            <ac:spMk id="2" creationId="{9A452ACC-BEE7-4866-B807-611AB5081651}"/>
          </ac:spMkLst>
        </pc:spChg>
        <pc:spChg chg="mod">
          <ac:chgData name="Fiona Fleming" userId="b5097439-94d7-4019-90d8-0c83209e33b0" providerId="ADAL" clId="{A38F2A97-2C38-4C6F-A0F7-8A647B1013E9}" dt="2024-06-14T12:19:17.817" v="41" actId="2711"/>
          <ac:spMkLst>
            <pc:docMk/>
            <pc:sldMk cId="3529712281" sldId="278"/>
            <ac:spMk id="5" creationId="{44DE3932-DFC5-A0AF-65AA-D3B21CA01431}"/>
          </ac:spMkLst>
        </pc:spChg>
        <pc:spChg chg="mod">
          <ac:chgData name="Fiona Fleming" userId="b5097439-94d7-4019-90d8-0c83209e33b0" providerId="ADAL" clId="{A38F2A97-2C38-4C6F-A0F7-8A647B1013E9}" dt="2024-06-14T12:18:01.779" v="31" actId="208"/>
          <ac:spMkLst>
            <pc:docMk/>
            <pc:sldMk cId="3529712281" sldId="278"/>
            <ac:spMk id="6" creationId="{57FF8057-4E6D-20F4-1F19-1D1A7CF729C3}"/>
          </ac:spMkLst>
        </pc:spChg>
      </pc:sldChg>
      <pc:sldChg chg="modSp mod">
        <pc:chgData name="Fiona Fleming" userId="b5097439-94d7-4019-90d8-0c83209e33b0" providerId="ADAL" clId="{A38F2A97-2C38-4C6F-A0F7-8A647B1013E9}" dt="2024-06-14T12:19:05.199" v="40" actId="27636"/>
        <pc:sldMkLst>
          <pc:docMk/>
          <pc:sldMk cId="4217798279" sldId="279"/>
        </pc:sldMkLst>
        <pc:spChg chg="mod">
          <ac:chgData name="Fiona Fleming" userId="b5097439-94d7-4019-90d8-0c83209e33b0" providerId="ADAL" clId="{A38F2A97-2C38-4C6F-A0F7-8A647B1013E9}" dt="2024-06-14T12:18:28.566" v="35" actId="255"/>
          <ac:spMkLst>
            <pc:docMk/>
            <pc:sldMk cId="4217798279" sldId="279"/>
            <ac:spMk id="2" creationId="{9A452ACC-BEE7-4866-B807-611AB5081651}"/>
          </ac:spMkLst>
        </pc:spChg>
        <pc:spChg chg="mod">
          <ac:chgData name="Fiona Fleming" userId="b5097439-94d7-4019-90d8-0c83209e33b0" providerId="ADAL" clId="{A38F2A97-2C38-4C6F-A0F7-8A647B1013E9}" dt="2024-06-14T12:19:05.199" v="40" actId="27636"/>
          <ac:spMkLst>
            <pc:docMk/>
            <pc:sldMk cId="4217798279" sldId="279"/>
            <ac:spMk id="5" creationId="{44DE3932-DFC5-A0AF-65AA-D3B21CA01431}"/>
          </ac:spMkLst>
        </pc:spChg>
        <pc:spChg chg="mod">
          <ac:chgData name="Fiona Fleming" userId="b5097439-94d7-4019-90d8-0c83209e33b0" providerId="ADAL" clId="{A38F2A97-2C38-4C6F-A0F7-8A647B1013E9}" dt="2024-06-14T12:18:54.363" v="38" actId="14100"/>
          <ac:spMkLst>
            <pc:docMk/>
            <pc:sldMk cId="4217798279" sldId="279"/>
            <ac:spMk id="6" creationId="{57FF8057-4E6D-20F4-1F19-1D1A7CF729C3}"/>
          </ac:spMkLst>
        </pc:spChg>
      </pc:sldChg>
      <pc:sldChg chg="modSp mod">
        <pc:chgData name="Fiona Fleming" userId="b5097439-94d7-4019-90d8-0c83209e33b0" providerId="ADAL" clId="{A38F2A97-2C38-4C6F-A0F7-8A647B1013E9}" dt="2024-06-14T12:20:32.580" v="50" actId="404"/>
        <pc:sldMkLst>
          <pc:docMk/>
          <pc:sldMk cId="3184525148" sldId="280"/>
        </pc:sldMkLst>
        <pc:spChg chg="mod">
          <ac:chgData name="Fiona Fleming" userId="b5097439-94d7-4019-90d8-0c83209e33b0" providerId="ADAL" clId="{A38F2A97-2C38-4C6F-A0F7-8A647B1013E9}" dt="2024-06-14T12:18:35.749" v="36" actId="255"/>
          <ac:spMkLst>
            <pc:docMk/>
            <pc:sldMk cId="3184525148" sldId="280"/>
            <ac:spMk id="3" creationId="{CA42F752-FBE2-9BDC-2DCD-0596283CB0B6}"/>
          </ac:spMkLst>
        </pc:spChg>
        <pc:spChg chg="mod">
          <ac:chgData name="Fiona Fleming" userId="b5097439-94d7-4019-90d8-0c83209e33b0" providerId="ADAL" clId="{A38F2A97-2C38-4C6F-A0F7-8A647B1013E9}" dt="2024-06-14T12:20:32.580" v="50" actId="404"/>
          <ac:spMkLst>
            <pc:docMk/>
            <pc:sldMk cId="3184525148" sldId="280"/>
            <ac:spMk id="5" creationId="{44DE3932-DFC5-A0AF-65AA-D3B21CA01431}"/>
          </ac:spMkLst>
        </pc:spChg>
        <pc:spChg chg="mod">
          <ac:chgData name="Fiona Fleming" userId="b5097439-94d7-4019-90d8-0c83209e33b0" providerId="ADAL" clId="{A38F2A97-2C38-4C6F-A0F7-8A647B1013E9}" dt="2024-06-14T12:18:43.909" v="37" actId="208"/>
          <ac:spMkLst>
            <pc:docMk/>
            <pc:sldMk cId="3184525148" sldId="280"/>
            <ac:spMk id="6" creationId="{57FF8057-4E6D-20F4-1F19-1D1A7CF729C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C5B59-E4A0-408A-A91A-1F05C906679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82967-8D43-41F3-A04A-5E5DC9C3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87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DB49F9-0F78-401A-80A3-A08A8354A11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2091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nto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13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98" name="Google Shape;98;p14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393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nt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01139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23257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18846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1342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43" name="Google Shape;143;p19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92242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68020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54" name="Google Shape;154;p21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6279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7463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193975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02068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287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1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031761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3601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89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9568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5300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8249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2610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4800" y="935368"/>
            <a:ext cx="11165387" cy="5084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lnSpc>
                <a:spcPct val="120000"/>
              </a:lnSpc>
              <a:spcBef>
                <a:spcPts val="0"/>
              </a:spcBef>
              <a:defRPr sz="2400"/>
            </a:lvl1pPr>
            <a:lvl2pPr marL="580320" indent="-328320">
              <a:lnSpc>
                <a:spcPct val="120000"/>
              </a:lnSpc>
              <a:spcBef>
                <a:spcPts val="0"/>
              </a:spcBef>
              <a:buChar char="–"/>
              <a:defRPr sz="2400"/>
            </a:lvl2pPr>
            <a:lvl3pPr marL="794519" indent="-274319">
              <a:lnSpc>
                <a:spcPct val="120000"/>
              </a:lnSpc>
              <a:spcBef>
                <a:spcPts val="0"/>
              </a:spcBef>
              <a:buChar char="▪"/>
              <a:defRPr sz="2400"/>
            </a:lvl3pPr>
            <a:lvl4pPr marL="1035720" indent="-274319">
              <a:lnSpc>
                <a:spcPct val="120000"/>
              </a:lnSpc>
              <a:spcBef>
                <a:spcPts val="0"/>
              </a:spcBef>
              <a:buChar char="◦"/>
              <a:defRPr sz="2400"/>
            </a:lvl4pPr>
            <a:lvl5pPr marL="1238399" indent="-259199">
              <a:lnSpc>
                <a:spcPct val="120000"/>
              </a:lnSpc>
              <a:spcBef>
                <a:spcPts val="0"/>
              </a:spcBef>
              <a:buChar char="‣"/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7" name="Title Text"/>
          <p:cNvSpPr txBox="1">
            <a:spLocks noGrp="1"/>
          </p:cNvSpPr>
          <p:nvPr>
            <p:ph type="title"/>
          </p:nvPr>
        </p:nvSpPr>
        <p:spPr>
          <a:xfrm>
            <a:off x="514800" y="467057"/>
            <a:ext cx="11165387" cy="468001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85000"/>
              </a:lnSpc>
              <a:defRPr sz="3300">
                <a:solidFill>
                  <a:srgbClr val="00B3C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idx="13"/>
          </p:nvPr>
        </p:nvSpPr>
        <p:spPr>
          <a:xfrm>
            <a:off x="515937" y="1673999"/>
            <a:ext cx="11164889" cy="377112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198000" lvl="0" indent="-198000">
              <a:lnSpc>
                <a:spcPct val="120000"/>
              </a:lnSpc>
              <a:spcBef>
                <a:spcPts val="0"/>
              </a:spcBef>
              <a:buClr>
                <a:srgbClr val="00B3C4"/>
              </a:buClr>
              <a:buSzPct val="100000"/>
              <a:buFont typeface="Arial"/>
              <a:buChar char="•"/>
            </a:pPr>
            <a:r>
              <a:rPr lang="en-US"/>
              <a:t>Click to edit Master text styles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447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4479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133596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560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67610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892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06244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86" name="Google Shape;86;p11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0995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23586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2327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  <a:latin typeface="Calibri" panose="020F0502020204030204" pitchFamily="34" charset="0"/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>
              <a:defRPr/>
            </a:pPr>
            <a:fld id="{00000000-1234-1234-1234-123412341234}" type="slidenum">
              <a:rPr lang="en" smtClean="0">
                <a:solidFill>
                  <a:srgbClr val="FFEDD9"/>
                </a:solidFill>
              </a:rPr>
              <a:pPr>
                <a:defRPr/>
              </a:pPr>
              <a:t>‹#›</a:t>
            </a:fld>
            <a:endParaRPr lang="en" dirty="0">
              <a:solidFill>
                <a:srgbClr val="FFED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846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Google Shape;264;p40"/>
          <p:cNvSpPr txBox="1">
            <a:spLocks noGrp="1"/>
          </p:cNvSpPr>
          <p:nvPr>
            <p:ph type="ctrTitle"/>
          </p:nvPr>
        </p:nvSpPr>
        <p:spPr>
          <a:xfrm>
            <a:off x="0" y="2187305"/>
            <a:ext cx="12192000" cy="1583524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" sz="4800" dirty="0"/>
              <a:t>SCH Practical &amp; Precision Assessments</a:t>
            </a:r>
            <a:endParaRPr sz="4800" dirty="0"/>
          </a:p>
        </p:txBody>
      </p:sp>
      <p:grpSp>
        <p:nvGrpSpPr>
          <p:cNvPr id="12" name="Google Shape;265;p40"/>
          <p:cNvGrpSpPr/>
          <p:nvPr/>
        </p:nvGrpSpPr>
        <p:grpSpPr>
          <a:xfrm>
            <a:off x="5615502" y="903002"/>
            <a:ext cx="1117732" cy="1151759"/>
            <a:chOff x="-17896150" y="3709300"/>
            <a:chExt cx="305625" cy="305625"/>
          </a:xfrm>
        </p:grpSpPr>
        <p:sp>
          <p:nvSpPr>
            <p:cNvPr id="13" name="Google Shape;266;p40"/>
            <p:cNvSpPr/>
            <p:nvPr/>
          </p:nvSpPr>
          <p:spPr>
            <a:xfrm>
              <a:off x="-17896150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4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5" name="Google Shape;268;p40"/>
            <p:cNvSpPr/>
            <p:nvPr/>
          </p:nvSpPr>
          <p:spPr>
            <a:xfrm>
              <a:off x="-17783500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6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7" name="Google Shape;270;p40"/>
          <p:cNvSpPr txBox="1"/>
          <p:nvPr/>
        </p:nvSpPr>
        <p:spPr>
          <a:xfrm>
            <a:off x="1489278" y="3770829"/>
            <a:ext cx="9776400" cy="1271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3333" b="0" i="1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An impact assessment approach for schistosomiasis programmes</a:t>
            </a:r>
            <a:endParaRPr kumimoji="0" sz="3333" b="0" i="1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7405" y="5979381"/>
            <a:ext cx="7193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Stool Collection</a:t>
            </a:r>
          </a:p>
        </p:txBody>
      </p:sp>
    </p:spTree>
    <p:extLst>
      <p:ext uri="{BB962C8B-B14F-4D97-AF65-F5344CB8AC3E}">
        <p14:creationId xmlns:p14="http://schemas.microsoft.com/office/powerpoint/2010/main" val="1469516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4DE3932-DFC5-A0AF-65AA-D3B21CA01431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2776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ce Mono"/>
              <a:buChar char="●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580320" marR="0" lvl="1" indent="-32832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–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794519" marR="0" lvl="2" indent="-274319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▪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035720" marR="0" lvl="3" indent="-274319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◦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1238399" marR="0" lvl="4" indent="-259199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‣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Collecting faeces is a sensitive activity and must be handled with care.</a:t>
            </a:r>
          </a:p>
          <a:p>
            <a:pPr marL="0" indent="0">
              <a:buNone/>
            </a:pP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The most important part of this activity is to make sure that you put the participant at ease - there should be no shame or embarrassment.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Stools are the by-product of the digestive system - we all produce stools regularly. Always remember to preserve the participant's privacy and dignity.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FF8057-4E6D-20F4-1F19-1D1A7CF729C3}"/>
              </a:ext>
            </a:extLst>
          </p:cNvPr>
          <p:cNvSpPr/>
          <p:nvPr/>
        </p:nvSpPr>
        <p:spPr>
          <a:xfrm>
            <a:off x="667200" y="2588439"/>
            <a:ext cx="10848986" cy="1864291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A42F752-FBE2-9BDC-2DCD-0596283CB0B6}"/>
              </a:ext>
            </a:extLst>
          </p:cNvPr>
          <p:cNvSpPr txBox="1">
            <a:spLocks/>
          </p:cNvSpPr>
          <p:nvPr/>
        </p:nvSpPr>
        <p:spPr>
          <a:xfrm>
            <a:off x="667200" y="619457"/>
            <a:ext cx="11165387" cy="46800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300" kern="1200">
                <a:solidFill>
                  <a:srgbClr val="00B3C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golden rules of faeces collection....</a:t>
            </a:r>
          </a:p>
        </p:txBody>
      </p:sp>
    </p:spTree>
    <p:extLst>
      <p:ext uri="{BB962C8B-B14F-4D97-AF65-F5344CB8AC3E}">
        <p14:creationId xmlns:p14="http://schemas.microsoft.com/office/powerpoint/2010/main" val="3184525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4548" y="181707"/>
            <a:ext cx="4959243" cy="1122363"/>
          </a:xfrm>
        </p:spPr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Collecting stool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C97164-F6FD-4A89-B408-A346B5B48A84}"/>
              </a:ext>
            </a:extLst>
          </p:cNvPr>
          <p:cNvSpPr txBox="1"/>
          <p:nvPr/>
        </p:nvSpPr>
        <p:spPr>
          <a:xfrm>
            <a:off x="690668" y="1254308"/>
            <a:ext cx="7321461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Adult </a:t>
            </a:r>
            <a:r>
              <a:rPr lang="en-GB" sz="2200" i="1" dirty="0">
                <a:latin typeface="Calibri" panose="020F0502020204030204" pitchFamily="34" charset="0"/>
              </a:rPr>
              <a:t>Schistosoma mansoni </a:t>
            </a:r>
            <a:r>
              <a:rPr lang="en-GB" sz="2200" dirty="0">
                <a:latin typeface="Calibri" panose="020F0502020204030204" pitchFamily="34" charset="0"/>
              </a:rPr>
              <a:t>worms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live in the blood vessels and produce eggs which are passed through stool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We will therefore collect stool to look for evidence of infection with schistosomiasis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Samples will be taken to a field lab and technicians will look for schistosome eggs using a microscopy method called Kato-Katz thick smear.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It is important that participants understand they will not be given back an individual result immediately.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Giving a stool sample can sometimes be a little bit embarrassing for the participant – it is your job to ensure they are comfortable and understand there is nothing to be ashamed about!</a:t>
            </a:r>
          </a:p>
        </p:txBody>
      </p:sp>
      <p:pic>
        <p:nvPicPr>
          <p:cNvPr id="6" name="Picture 5" descr="A hand in gloves holding a test tube&#10;&#10;Description automatically generated">
            <a:extLst>
              <a:ext uri="{FF2B5EF4-FFF2-40B4-BE49-F238E27FC236}">
                <a16:creationId xmlns:a16="http://schemas.microsoft.com/office/drawing/2014/main" id="{583FD104-6E6C-17CB-2A7A-F43D6100ED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2" t="19810" r="19438" b="18623"/>
          <a:stretch/>
        </p:blipFill>
        <p:spPr>
          <a:xfrm>
            <a:off x="8535972" y="4013133"/>
            <a:ext cx="3248300" cy="1998618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0D6A5EE8-BE24-7687-50C8-A0C6D2D9C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422" y="1312954"/>
            <a:ext cx="3261751" cy="211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562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3968" y="1168043"/>
            <a:ext cx="11190287" cy="869950"/>
          </a:xfrm>
        </p:spPr>
        <p:txBody>
          <a:bodyPr>
            <a:noAutofit/>
          </a:bodyPr>
          <a:lstStyle/>
          <a:p>
            <a:pPr marL="342900" lvl="1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We’re collecting urine samples because we detect schistosomiasis infection through seeing blood, and schistosome eggs, in urine. </a:t>
            </a:r>
            <a:b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6F08A4B-D8B6-5C97-5CFD-C25AFB834FB6}"/>
              </a:ext>
            </a:extLst>
          </p:cNvPr>
          <p:cNvSpPr txBox="1">
            <a:spLocks/>
          </p:cNvSpPr>
          <p:nvPr/>
        </p:nvSpPr>
        <p:spPr>
          <a:xfrm>
            <a:off x="634564" y="143307"/>
            <a:ext cx="11396662" cy="112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Preparation for stool sample collection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B4C1C-245B-7DEF-80F4-0327CE09FFBF}"/>
              </a:ext>
            </a:extLst>
          </p:cNvPr>
          <p:cNvSpPr txBox="1"/>
          <p:nvPr/>
        </p:nvSpPr>
        <p:spPr>
          <a:xfrm>
            <a:off x="543481" y="2013077"/>
            <a:ext cx="10829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You will need to prepare the stool collection materials the day/evening before the 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5289F0-DDB8-AB63-ADB8-9D44DE8E3334}"/>
              </a:ext>
            </a:extLst>
          </p:cNvPr>
          <p:cNvSpPr txBox="1"/>
          <p:nvPr/>
        </p:nvSpPr>
        <p:spPr>
          <a:xfrm>
            <a:off x="791822" y="2968569"/>
            <a:ext cx="10076475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i="1" dirty="0">
                <a:latin typeface="Calibri" panose="020F0502020204030204" pitchFamily="34" charset="0"/>
              </a:rPr>
              <a:t>Materials required</a:t>
            </a:r>
          </a:p>
          <a:p>
            <a:r>
              <a:rPr lang="en-US" sz="2400" dirty="0">
                <a:latin typeface="Calibri" panose="020F0502020204030204" pitchFamily="34" charset="0"/>
              </a:rPr>
              <a:t>Sufficient number of sample bags – 1 per person and spare - filled with: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1 piece of toilet paper made up of 3-4 squares </a:t>
            </a:r>
            <a:endParaRPr lang="en-GB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1 piece of collection paper folded four times into a small square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half (1/2) wooden spatula (break the longer spatula into two halves to make it sturdier) </a:t>
            </a:r>
            <a:endParaRPr lang="en-GB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1 stool pot / polythene square and twine or string </a:t>
            </a:r>
            <a:br>
              <a:rPr lang="en-US" sz="2400" dirty="0">
                <a:latin typeface="Calibri" panose="020F0502020204030204" pitchFamily="34" charset="0"/>
              </a:rPr>
            </a:br>
            <a:endParaRPr lang="en-GB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444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27351" y="287821"/>
            <a:ext cx="11166475" cy="468313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prepare a sample kit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1C6D10-5EAC-4D7D-8C96-2A4A82A7C140}"/>
              </a:ext>
            </a:extLst>
          </p:cNvPr>
          <p:cNvSpPr/>
          <p:nvPr/>
        </p:nvSpPr>
        <p:spPr>
          <a:xfrm>
            <a:off x="653948" y="1781776"/>
            <a:ext cx="11165387" cy="4050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en-GB" sz="2800" dirty="0">
                <a:latin typeface="Calibri" panose="020F0502020204030204" pitchFamily="34" charset="0"/>
              </a:rPr>
              <a:t>Sampling kits should be prepared </a:t>
            </a:r>
            <a:r>
              <a:rPr lang="en-GB" sz="2800" i="1" dirty="0">
                <a:latin typeface="Calibri" panose="020F0502020204030204" pitchFamily="34" charset="0"/>
              </a:rPr>
              <a:t>before the </a:t>
            </a:r>
            <a:r>
              <a:rPr lang="en-GB" sz="2800" dirty="0">
                <a:latin typeface="Calibri" panose="020F0502020204030204" pitchFamily="34" charset="0"/>
              </a:rPr>
              <a:t>morning you go out - it takes too much time to prepare them every morning.</a:t>
            </a:r>
          </a:p>
          <a:p>
            <a:pPr marL="914400" lvl="1" indent="-4572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Cut the collection paper into pieces of around 7 cm x 7 cm using a ruler or by folding and tearing.</a:t>
            </a:r>
            <a:endParaRPr lang="en-GB" sz="2400" dirty="0">
              <a:latin typeface="Calibri" panose="020F0502020204030204" pitchFamily="34" charset="0"/>
            </a:endParaRPr>
          </a:p>
          <a:p>
            <a:pPr marL="914400" lvl="1" indent="-4572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Cut the toilet paper into 3-4 squares per section.</a:t>
            </a:r>
          </a:p>
          <a:p>
            <a:pPr marL="914400" lvl="1" indent="-4572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If using polythene instead of plastic pots then cut into </a:t>
            </a:r>
            <a:r>
              <a:rPr lang="en-US" sz="2400" dirty="0" err="1">
                <a:latin typeface="Calibri" panose="020F0502020204030204" pitchFamily="34" charset="0"/>
              </a:rPr>
              <a:t>sqaures</a:t>
            </a:r>
            <a:endParaRPr lang="en-GB" sz="2400" dirty="0">
              <a:latin typeface="Calibri" panose="020F0502020204030204" pitchFamily="34" charset="0"/>
            </a:endParaRPr>
          </a:p>
          <a:p>
            <a:pPr marL="914400" lvl="1" indent="-4572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Take one of the small bags and put in a piece of collection paper, 3 pieces of toilet paper and a pot or polythene square and twine or string. </a:t>
            </a:r>
          </a:p>
          <a:p>
            <a:pPr marL="914400" lvl="1" indent="-4572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Close the top of the small bag </a:t>
            </a:r>
          </a:p>
        </p:txBody>
      </p:sp>
    </p:spTree>
    <p:extLst>
      <p:ext uri="{BB962C8B-B14F-4D97-AF65-F5344CB8AC3E}">
        <p14:creationId xmlns:p14="http://schemas.microsoft.com/office/powerpoint/2010/main" val="2235200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25525" y="466725"/>
            <a:ext cx="11166475" cy="468313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Request a stool sample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1C6D10-5EAC-4D7D-8C96-2A4A82A7C140}"/>
              </a:ext>
            </a:extLst>
          </p:cNvPr>
          <p:cNvSpPr/>
          <p:nvPr/>
        </p:nvSpPr>
        <p:spPr>
          <a:xfrm>
            <a:off x="158262" y="1481710"/>
            <a:ext cx="11708421" cy="5103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1200"/>
              </a:spcAft>
            </a:pPr>
            <a:r>
              <a:rPr lang="en-GB" sz="2200" b="1" dirty="0">
                <a:latin typeface="Calibri" panose="020F0502020204030204" pitchFamily="34" charset="0"/>
                <a:cs typeface="Calibri" panose="020F0502020204030204" pitchFamily="34" charset="0"/>
              </a:rPr>
              <a:t>The survey team should explain the steps involved in providing a stool sample.</a:t>
            </a:r>
          </a:p>
          <a:p>
            <a:pPr lvl="1" algn="ctr">
              <a:spcAft>
                <a:spcPts val="1200"/>
              </a:spcAft>
            </a:pPr>
            <a:r>
              <a:rPr lang="en-GB" sz="2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Most children have never given a stool sample before and it's not always clear what they should do.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Show what the little bag contains and explain how to use it: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The collection paper will be used to "receive" or "catch" the stool.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The sample pot / polythene square is used to collect a stool sample and transport it to the laboratory.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Toilet paper is used to clean the pot in case of an overflow and to wipe themselves dry (if they want to!).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Write the participant’s ID on the pot / label the polythene bag in indelible ink so that the lab team can distinguish one pot from that of another child.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3B2DC1-8693-0FEB-A5FB-178EA0B24525}"/>
              </a:ext>
            </a:extLst>
          </p:cNvPr>
          <p:cNvSpPr/>
          <p:nvPr/>
        </p:nvSpPr>
        <p:spPr>
          <a:xfrm>
            <a:off x="725557" y="1337873"/>
            <a:ext cx="11141126" cy="82885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874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4800" y="218247"/>
            <a:ext cx="11166475" cy="468313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Instructions to the participant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1C6D10-5EAC-4D7D-8C96-2A4A82A7C140}"/>
              </a:ext>
            </a:extLst>
          </p:cNvPr>
          <p:cNvSpPr/>
          <p:nvPr/>
        </p:nvSpPr>
        <p:spPr>
          <a:xfrm>
            <a:off x="435287" y="1235123"/>
            <a:ext cx="11165387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</a:rPr>
              <a:t>Ask the participant to go to the place where they usually pass a stool when at school. They should place the collection paper on the floor and "drop" the stool on it. 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</a:rPr>
              <a:t>Using the piece of wood provided, they should collect enough faeces to fill at least </a:t>
            </a:r>
            <a:r>
              <a:rPr lang="en-US" sz="2200" b="1" dirty="0">
                <a:latin typeface="Calibri" panose="020F0502020204030204" pitchFamily="34" charset="0"/>
              </a:rPr>
              <a:t>half or two-thirds of the pot</a:t>
            </a:r>
            <a:r>
              <a:rPr lang="en-US" sz="2200" dirty="0">
                <a:latin typeface="Calibri" panose="020F0502020204030204" pitchFamily="34" charset="0"/>
              </a:rPr>
              <a:t>. </a:t>
            </a:r>
          </a:p>
          <a:p>
            <a:pPr marL="742950" lvl="1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</a:rPr>
              <a:t>They should </a:t>
            </a:r>
            <a:r>
              <a:rPr lang="en-US" sz="2200" b="1" dirty="0">
                <a:latin typeface="Calibri" panose="020F0502020204030204" pitchFamily="34" charset="0"/>
              </a:rPr>
              <a:t>NOT </a:t>
            </a:r>
            <a:r>
              <a:rPr lang="en-US" sz="2200" dirty="0">
                <a:latin typeface="Calibri" panose="020F0502020204030204" pitchFamily="34" charset="0"/>
              </a:rPr>
              <a:t>wrap the stool in collection paper and put it in the pot!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</a:rPr>
              <a:t>They have to replace the stool cover, or tie the polythene square making sure it's secure!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</a:rPr>
              <a:t>Toilet paper is used for wiping (if they wish).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</a:rPr>
              <a:t>Once the collection is complete, they must dispose of the collection paper, stick and toilet paper in the pit latrine, if there is one. 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</a:rPr>
              <a:t>The faeces collected in the pot / polythene must be put back in the bag and given to you.</a:t>
            </a:r>
          </a:p>
        </p:txBody>
      </p:sp>
    </p:spTree>
    <p:extLst>
      <p:ext uri="{BB962C8B-B14F-4D97-AF65-F5344CB8AC3E}">
        <p14:creationId xmlns:p14="http://schemas.microsoft.com/office/powerpoint/2010/main" val="3508237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3306" y="422764"/>
            <a:ext cx="11166475" cy="468313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Instructions for survey team: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1C6D10-5EAC-4D7D-8C96-2A4A82A7C140}"/>
              </a:ext>
            </a:extLst>
          </p:cNvPr>
          <p:cNvSpPr/>
          <p:nvPr/>
        </p:nvSpPr>
        <p:spPr>
          <a:xfrm>
            <a:off x="513306" y="1651254"/>
            <a:ext cx="11165387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Use a glove to receive the faeces, but there must be no direct contact as there will be in a pot inside a bag. 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Make sure the individual ID is clearly written on the pot or polythene is labelled correctly when you receive it.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The sample pot / polythene containing the faeces should be placed in a large plastic container for transporting to the laboratory team.</a:t>
            </a:r>
          </a:p>
        </p:txBody>
      </p:sp>
    </p:spTree>
    <p:extLst>
      <p:ext uri="{BB962C8B-B14F-4D97-AF65-F5344CB8AC3E}">
        <p14:creationId xmlns:p14="http://schemas.microsoft.com/office/powerpoint/2010/main" val="2702340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42122" y="446880"/>
            <a:ext cx="11166475" cy="468313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golden rules of faeces collection....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4DE3932-DFC5-A0AF-65AA-D3B21CA01431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ce Mono"/>
              <a:buChar char="●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580320" marR="0" lvl="1" indent="-32832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–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794519" marR="0" lvl="2" indent="-274319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▪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035720" marR="0" lvl="3" indent="-274319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◦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1238399" marR="0" lvl="4" indent="-259199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‣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514350" indent="-514350">
              <a:buClrTx/>
              <a:buSzPct val="100000"/>
              <a:buFont typeface="Space Mono"/>
              <a:buAutoNum type="arabicPeriod"/>
            </a:pPr>
            <a:r>
              <a:rPr lang="en-GB" sz="2800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stool sample must come from the child being sampled and not from another child at the school.</a:t>
            </a:r>
          </a:p>
          <a:p>
            <a:pPr marL="0" indent="0">
              <a:buFont typeface="Space Mono"/>
              <a:buNone/>
            </a:pPr>
            <a:endParaRPr lang="en-GB" kern="0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en-US" kern="0" dirty="0">
                <a:solidFill>
                  <a:schemeClr val="tx1"/>
                </a:solidFill>
              </a:rPr>
              <a:t>During analysis a link between the information collected in the questionnaire and the results of the stool sample will be made. If this link cant be made the questionnaire and Kato-Katz results cannot be used in the analysis and survey results.  </a:t>
            </a:r>
          </a:p>
          <a:p>
            <a:r>
              <a:rPr lang="en-GB" kern="0" dirty="0">
                <a:solidFill>
                  <a:schemeClr val="tx1"/>
                </a:solidFill>
              </a:rPr>
              <a:t>We are only interested in measuring schistosomiasis in children selected to participate from the school - </a:t>
            </a:r>
            <a:r>
              <a:rPr lang="en-US" kern="0" dirty="0">
                <a:solidFill>
                  <a:schemeClr val="tx1"/>
                </a:solidFill>
              </a:rPr>
              <a:t>if any other child chooses to provide the sample, or share their sample, the survey is likely to be </a:t>
            </a:r>
            <a:r>
              <a:rPr lang="en-US" b="1" kern="0" dirty="0">
                <a:solidFill>
                  <a:schemeClr val="tx1"/>
                </a:solidFill>
              </a:rPr>
              <a:t>biased </a:t>
            </a:r>
            <a:r>
              <a:rPr lang="en-US" kern="0" dirty="0">
                <a:solidFill>
                  <a:schemeClr val="tx1"/>
                </a:solidFill>
              </a:rPr>
              <a:t>or inaccurate. </a:t>
            </a:r>
          </a:p>
          <a:p>
            <a:pPr marL="0" indent="0">
              <a:buFont typeface="Space Mono"/>
              <a:buNone/>
            </a:pPr>
            <a:endParaRPr lang="en-GB" kern="0" dirty="0">
              <a:solidFill>
                <a:schemeClr val="tx1"/>
              </a:solidFill>
            </a:endParaRPr>
          </a:p>
          <a:p>
            <a:endParaRPr lang="en-GB" kern="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FF8057-4E6D-20F4-1F19-1D1A7CF729C3}"/>
              </a:ext>
            </a:extLst>
          </p:cNvPr>
          <p:cNvSpPr/>
          <p:nvPr/>
        </p:nvSpPr>
        <p:spPr>
          <a:xfrm>
            <a:off x="742122" y="1725522"/>
            <a:ext cx="10611678" cy="1190206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712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2762" y="449140"/>
            <a:ext cx="11166475" cy="468313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golden rules of faeces collection....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4DE3932-DFC5-A0AF-65AA-D3B21CA01431}"/>
              </a:ext>
            </a:extLst>
          </p:cNvPr>
          <p:cNvSpPr txBox="1">
            <a:spLocks/>
          </p:cNvSpPr>
          <p:nvPr/>
        </p:nvSpPr>
        <p:spPr>
          <a:xfrm>
            <a:off x="628460" y="1389504"/>
            <a:ext cx="1070775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ce Mono"/>
              <a:buChar char="●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580320" marR="0" lvl="1" indent="-32832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–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794519" marR="0" lvl="2" indent="-274319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▪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035720" marR="0" lvl="3" indent="-274319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◦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1238399" marR="0" lvl="4" indent="-259199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‣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0" indent="0">
              <a:buNone/>
            </a:pPr>
            <a:r>
              <a:rPr lang="en-GB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stool pot / polyethene </a:t>
            </a:r>
            <a:r>
              <a:rPr lang="en-GB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must have a individual ID code </a:t>
            </a: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must be entered when you reach the appropriate place on the questionnaire. The individual ID must be on the sample when it is received at the laboratory.</a:t>
            </a:r>
          </a:p>
          <a:p>
            <a:pPr marL="514350" indent="-514350">
              <a:buAutoNum type="arabicPeriod"/>
            </a:pP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there is no individual ID on the pot/ polythene, the lab team won’t know who it belongs to and the sample will not be analysed.</a:t>
            </a:r>
          </a:p>
          <a:p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a sample is missing, you will have to go back to the selected child and ask for another one. </a:t>
            </a:r>
            <a:endParaRPr lang="en-GB" kern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kern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FF8057-4E6D-20F4-1F19-1D1A7CF729C3}"/>
              </a:ext>
            </a:extLst>
          </p:cNvPr>
          <p:cNvSpPr/>
          <p:nvPr/>
        </p:nvSpPr>
        <p:spPr>
          <a:xfrm>
            <a:off x="514800" y="1389503"/>
            <a:ext cx="10935077" cy="1942781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798279"/>
      </p:ext>
    </p:extLst>
  </p:cSld>
  <p:clrMapOvr>
    <a:masterClrMapping/>
  </p:clrMapOvr>
</p:sld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999</Words>
  <Application>Microsoft Office PowerPoint</Application>
  <PresentationFormat>Widescreen</PresentationFormat>
  <Paragraphs>62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Anton</vt:lpstr>
      <vt:lpstr>Arial</vt:lpstr>
      <vt:lpstr>Calibri</vt:lpstr>
      <vt:lpstr>Space Mono</vt:lpstr>
      <vt:lpstr>VINTAGE DISEASE</vt:lpstr>
      <vt:lpstr>SCH Practical &amp; Precision Assessments</vt:lpstr>
      <vt:lpstr>Collecting stool</vt:lpstr>
      <vt:lpstr>We’re collecting urine samples because we detect schistosomiasis infection through seeing blood, and schistosome eggs, in urine.  </vt:lpstr>
      <vt:lpstr>How to prepare a sample kit</vt:lpstr>
      <vt:lpstr>Request a stool sample</vt:lpstr>
      <vt:lpstr>Instructions to the participant</vt:lpstr>
      <vt:lpstr>Instructions for survey team:</vt:lpstr>
      <vt:lpstr>The golden rules of faeces collection....</vt:lpstr>
      <vt:lpstr>The golden rules of faeces collection....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&amp; Precision Assessments</dc:title>
  <dc:creator>Katherine Gass</dc:creator>
  <cp:lastModifiedBy>Fiona Fleming</cp:lastModifiedBy>
  <cp:revision>6</cp:revision>
  <dcterms:created xsi:type="dcterms:W3CDTF">2023-09-15T15:00:28Z</dcterms:created>
  <dcterms:modified xsi:type="dcterms:W3CDTF">2024-06-14T12:20:37Z</dcterms:modified>
</cp:coreProperties>
</file>