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272" r:id="rId3"/>
    <p:sldId id="273" r:id="rId4"/>
    <p:sldId id="274" r:id="rId5"/>
    <p:sldId id="275" r:id="rId6"/>
    <p:sldId id="276" r:id="rId7"/>
    <p:sldId id="277" r:id="rId8"/>
    <p:sldId id="279" r:id="rId9"/>
    <p:sldId id="280" r:id="rId10"/>
    <p:sldId id="282" r:id="rId11"/>
    <p:sldId id="283" r:id="rId12"/>
    <p:sldId id="28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0489CE-4485-42D4-8CE8-DAB6F15D07C2}" v="3" dt="2024-06-14T12:07:14.9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58" d="100"/>
          <a:sy n="58" d="100"/>
        </p:scale>
        <p:origin x="96" y="12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ona Fleming" userId="b5097439-94d7-4019-90d8-0c83209e33b0" providerId="ADAL" clId="{510489CE-4485-42D4-8CE8-DAB6F15D07C2}"/>
    <pc:docChg chg="undo redo custSel addSld delSld modSld">
      <pc:chgData name="Fiona Fleming" userId="b5097439-94d7-4019-90d8-0c83209e33b0" providerId="ADAL" clId="{510489CE-4485-42D4-8CE8-DAB6F15D07C2}" dt="2024-06-14T12:23:39.563" v="76" actId="1035"/>
      <pc:docMkLst>
        <pc:docMk/>
      </pc:docMkLst>
      <pc:sldChg chg="addSp delSp modSp mod modClrScheme chgLayout">
        <pc:chgData name="Fiona Fleming" userId="b5097439-94d7-4019-90d8-0c83209e33b0" providerId="ADAL" clId="{510489CE-4485-42D4-8CE8-DAB6F15D07C2}" dt="2024-06-14T10:27:22.432" v="13" actId="1076"/>
        <pc:sldMkLst>
          <pc:docMk/>
          <pc:sldMk cId="1734846328" sldId="272"/>
        </pc:sldMkLst>
        <pc:spChg chg="mod ord">
          <ac:chgData name="Fiona Fleming" userId="b5097439-94d7-4019-90d8-0c83209e33b0" providerId="ADAL" clId="{510489CE-4485-42D4-8CE8-DAB6F15D07C2}" dt="2024-06-14T10:26:15.455" v="0" actId="700"/>
          <ac:spMkLst>
            <pc:docMk/>
            <pc:sldMk cId="1734846328" sldId="272"/>
            <ac:spMk id="2" creationId="{00000000-0000-0000-0000-000000000000}"/>
          </ac:spMkLst>
        </pc:spChg>
        <pc:spChg chg="add del mod ord">
          <ac:chgData name="Fiona Fleming" userId="b5097439-94d7-4019-90d8-0c83209e33b0" providerId="ADAL" clId="{510489CE-4485-42D4-8CE8-DAB6F15D07C2}" dt="2024-06-14T10:26:21.042" v="1" actId="478"/>
          <ac:spMkLst>
            <pc:docMk/>
            <pc:sldMk cId="1734846328" sldId="272"/>
            <ac:spMk id="3" creationId="{752068C1-512F-2E93-54CB-B7D600DF48A2}"/>
          </ac:spMkLst>
        </pc:spChg>
        <pc:spChg chg="add del mod ord">
          <ac:chgData name="Fiona Fleming" userId="b5097439-94d7-4019-90d8-0c83209e33b0" providerId="ADAL" clId="{510489CE-4485-42D4-8CE8-DAB6F15D07C2}" dt="2024-06-14T10:26:36.355" v="4" actId="478"/>
          <ac:spMkLst>
            <pc:docMk/>
            <pc:sldMk cId="1734846328" sldId="272"/>
            <ac:spMk id="4" creationId="{84EDC40A-8010-4FA2-8F3D-12EB582A0333}"/>
          </ac:spMkLst>
        </pc:spChg>
        <pc:spChg chg="add del mod">
          <ac:chgData name="Fiona Fleming" userId="b5097439-94d7-4019-90d8-0c83209e33b0" providerId="ADAL" clId="{510489CE-4485-42D4-8CE8-DAB6F15D07C2}" dt="2024-06-14T10:27:22.432" v="13" actId="1076"/>
          <ac:spMkLst>
            <pc:docMk/>
            <pc:sldMk cId="1734846328" sldId="272"/>
            <ac:spMk id="5" creationId="{D2D3E35D-BF66-4769-9557-D44670FCAE32}"/>
          </ac:spMkLst>
        </pc:spChg>
      </pc:sldChg>
      <pc:sldChg chg="addSp delSp modSp add del mod modClrScheme chgLayout">
        <pc:chgData name="Fiona Fleming" userId="b5097439-94d7-4019-90d8-0c83209e33b0" providerId="ADAL" clId="{510489CE-4485-42D4-8CE8-DAB6F15D07C2}" dt="2024-06-14T12:23:39.563" v="76" actId="1035"/>
        <pc:sldMkLst>
          <pc:docMk/>
          <pc:sldMk cId="612823123" sldId="273"/>
        </pc:sldMkLst>
        <pc:spChg chg="mod ord">
          <ac:chgData name="Fiona Fleming" userId="b5097439-94d7-4019-90d8-0c83209e33b0" providerId="ADAL" clId="{510489CE-4485-42D4-8CE8-DAB6F15D07C2}" dt="2024-06-14T12:23:39.563" v="76" actId="1035"/>
          <ac:spMkLst>
            <pc:docMk/>
            <pc:sldMk cId="612823123" sldId="273"/>
            <ac:spMk id="2" creationId="{00000000-0000-0000-0000-000000000000}"/>
          </ac:spMkLst>
        </pc:spChg>
        <pc:spChg chg="add del mod ord">
          <ac:chgData name="Fiona Fleming" userId="b5097439-94d7-4019-90d8-0c83209e33b0" providerId="ADAL" clId="{510489CE-4485-42D4-8CE8-DAB6F15D07C2}" dt="2024-06-14T10:56:32.864" v="21" actId="700"/>
          <ac:spMkLst>
            <pc:docMk/>
            <pc:sldMk cId="612823123" sldId="273"/>
            <ac:spMk id="3" creationId="{8CD9DEB9-5E9F-7B16-DBB4-2DA5B6A692F2}"/>
          </ac:spMkLst>
        </pc:spChg>
        <pc:spChg chg="add del mod ord">
          <ac:chgData name="Fiona Fleming" userId="b5097439-94d7-4019-90d8-0c83209e33b0" providerId="ADAL" clId="{510489CE-4485-42D4-8CE8-DAB6F15D07C2}" dt="2024-06-14T10:56:32.864" v="21" actId="700"/>
          <ac:spMkLst>
            <pc:docMk/>
            <pc:sldMk cId="612823123" sldId="273"/>
            <ac:spMk id="4" creationId="{2CAA7BAC-64D3-D551-F69F-33B1C0BCD2FA}"/>
          </ac:spMkLst>
        </pc:spChg>
        <pc:spChg chg="mod">
          <ac:chgData name="Fiona Fleming" userId="b5097439-94d7-4019-90d8-0c83209e33b0" providerId="ADAL" clId="{510489CE-4485-42D4-8CE8-DAB6F15D07C2}" dt="2024-06-14T12:06:27.525" v="26" actId="12"/>
          <ac:spMkLst>
            <pc:docMk/>
            <pc:sldMk cId="612823123" sldId="273"/>
            <ac:spMk id="5" creationId="{D2D3E35D-BF66-4769-9557-D44670FCAE32}"/>
          </ac:spMkLst>
        </pc:spChg>
      </pc:sldChg>
      <pc:sldChg chg="modSp mod">
        <pc:chgData name="Fiona Fleming" userId="b5097439-94d7-4019-90d8-0c83209e33b0" providerId="ADAL" clId="{510489CE-4485-42D4-8CE8-DAB6F15D07C2}" dt="2024-06-14T12:06:37.393" v="30" actId="403"/>
        <pc:sldMkLst>
          <pc:docMk/>
          <pc:sldMk cId="614728553" sldId="274"/>
        </pc:sldMkLst>
        <pc:spChg chg="mod">
          <ac:chgData name="Fiona Fleming" userId="b5097439-94d7-4019-90d8-0c83209e33b0" providerId="ADAL" clId="{510489CE-4485-42D4-8CE8-DAB6F15D07C2}" dt="2024-06-14T12:06:37.393" v="30" actId="403"/>
          <ac:spMkLst>
            <pc:docMk/>
            <pc:sldMk cId="614728553" sldId="274"/>
            <ac:spMk id="5" creationId="{FBB5B26A-A1FC-427F-8F3A-52B7586009FF}"/>
          </ac:spMkLst>
        </pc:spChg>
      </pc:sldChg>
      <pc:sldChg chg="modSp mod">
        <pc:chgData name="Fiona Fleming" userId="b5097439-94d7-4019-90d8-0c83209e33b0" providerId="ADAL" clId="{510489CE-4485-42D4-8CE8-DAB6F15D07C2}" dt="2024-06-14T12:10:07.771" v="37" actId="207"/>
        <pc:sldMkLst>
          <pc:docMk/>
          <pc:sldMk cId="3343842984" sldId="275"/>
        </pc:sldMkLst>
        <pc:spChg chg="mod">
          <ac:chgData name="Fiona Fleming" userId="b5097439-94d7-4019-90d8-0c83209e33b0" providerId="ADAL" clId="{510489CE-4485-42D4-8CE8-DAB6F15D07C2}" dt="2024-06-14T12:10:07.771" v="37" actId="207"/>
          <ac:spMkLst>
            <pc:docMk/>
            <pc:sldMk cId="3343842984" sldId="275"/>
            <ac:spMk id="2" creationId="{9A452ACC-BEE7-4866-B807-611AB5081651}"/>
          </ac:spMkLst>
        </pc:spChg>
        <pc:spChg chg="mod">
          <ac:chgData name="Fiona Fleming" userId="b5097439-94d7-4019-90d8-0c83209e33b0" providerId="ADAL" clId="{510489CE-4485-42D4-8CE8-DAB6F15D07C2}" dt="2024-06-14T12:08:03.867" v="34" actId="11"/>
          <ac:spMkLst>
            <pc:docMk/>
            <pc:sldMk cId="3343842984" sldId="275"/>
            <ac:spMk id="4" creationId="{2B1C6D10-5EAC-4D7D-8C96-2A4A82A7C140}"/>
          </ac:spMkLst>
        </pc:spChg>
      </pc:sldChg>
      <pc:sldChg chg="modSp mod">
        <pc:chgData name="Fiona Fleming" userId="b5097439-94d7-4019-90d8-0c83209e33b0" providerId="ADAL" clId="{510489CE-4485-42D4-8CE8-DAB6F15D07C2}" dt="2024-06-14T12:11:03.540" v="45" actId="14100"/>
        <pc:sldMkLst>
          <pc:docMk/>
          <pc:sldMk cId="957427907" sldId="276"/>
        </pc:sldMkLst>
        <pc:spChg chg="mod">
          <ac:chgData name="Fiona Fleming" userId="b5097439-94d7-4019-90d8-0c83209e33b0" providerId="ADAL" clId="{510489CE-4485-42D4-8CE8-DAB6F15D07C2}" dt="2024-06-14T12:11:03.540" v="45" actId="14100"/>
          <ac:spMkLst>
            <pc:docMk/>
            <pc:sldMk cId="957427907" sldId="276"/>
            <ac:spMk id="5" creationId="{41795E33-46DF-7C22-D633-A85D6E637EDB}"/>
          </ac:spMkLst>
        </pc:spChg>
        <pc:spChg chg="mod">
          <ac:chgData name="Fiona Fleming" userId="b5097439-94d7-4019-90d8-0c83209e33b0" providerId="ADAL" clId="{510489CE-4485-42D4-8CE8-DAB6F15D07C2}" dt="2024-06-14T12:10:41.410" v="43" actId="11"/>
          <ac:spMkLst>
            <pc:docMk/>
            <pc:sldMk cId="957427907" sldId="276"/>
            <ac:spMk id="6" creationId="{D2F656F7-6EF2-4283-9705-3BBD6F6097D3}"/>
          </ac:spMkLst>
        </pc:spChg>
      </pc:sldChg>
      <pc:sldChg chg="modSp mod">
        <pc:chgData name="Fiona Fleming" userId="b5097439-94d7-4019-90d8-0c83209e33b0" providerId="ADAL" clId="{510489CE-4485-42D4-8CE8-DAB6F15D07C2}" dt="2024-06-14T12:12:27.948" v="53" actId="11"/>
        <pc:sldMkLst>
          <pc:docMk/>
          <pc:sldMk cId="2990667409" sldId="277"/>
        </pc:sldMkLst>
        <pc:spChg chg="mod">
          <ac:chgData name="Fiona Fleming" userId="b5097439-94d7-4019-90d8-0c83209e33b0" providerId="ADAL" clId="{510489CE-4485-42D4-8CE8-DAB6F15D07C2}" dt="2024-06-14T12:11:13.099" v="50" actId="207"/>
          <ac:spMkLst>
            <pc:docMk/>
            <pc:sldMk cId="2990667409" sldId="277"/>
            <ac:spMk id="5" creationId="{41795E33-46DF-7C22-D633-A85D6E637EDB}"/>
          </ac:spMkLst>
        </pc:spChg>
        <pc:spChg chg="mod">
          <ac:chgData name="Fiona Fleming" userId="b5097439-94d7-4019-90d8-0c83209e33b0" providerId="ADAL" clId="{510489CE-4485-42D4-8CE8-DAB6F15D07C2}" dt="2024-06-14T12:12:27.948" v="53" actId="11"/>
          <ac:spMkLst>
            <pc:docMk/>
            <pc:sldMk cId="2990667409" sldId="277"/>
            <ac:spMk id="6" creationId="{D2F656F7-6EF2-4283-9705-3BBD6F6097D3}"/>
          </ac:spMkLst>
        </pc:spChg>
      </pc:sldChg>
      <pc:sldChg chg="modSp mod">
        <pc:chgData name="Fiona Fleming" userId="b5097439-94d7-4019-90d8-0c83209e33b0" providerId="ADAL" clId="{510489CE-4485-42D4-8CE8-DAB6F15D07C2}" dt="2024-06-14T12:12:57.579" v="60" actId="11"/>
        <pc:sldMkLst>
          <pc:docMk/>
          <pc:sldMk cId="2753234456" sldId="279"/>
        </pc:sldMkLst>
        <pc:spChg chg="mod">
          <ac:chgData name="Fiona Fleming" userId="b5097439-94d7-4019-90d8-0c83209e33b0" providerId="ADAL" clId="{510489CE-4485-42D4-8CE8-DAB6F15D07C2}" dt="2024-06-14T12:12:47.387" v="59" actId="1076"/>
          <ac:spMkLst>
            <pc:docMk/>
            <pc:sldMk cId="2753234456" sldId="279"/>
            <ac:spMk id="2" creationId="{3147602E-3DFE-4234-B13D-C905DA7D8E2E}"/>
          </ac:spMkLst>
        </pc:spChg>
        <pc:spChg chg="mod">
          <ac:chgData name="Fiona Fleming" userId="b5097439-94d7-4019-90d8-0c83209e33b0" providerId="ADAL" clId="{510489CE-4485-42D4-8CE8-DAB6F15D07C2}" dt="2024-06-14T12:12:57.579" v="60" actId="11"/>
          <ac:spMkLst>
            <pc:docMk/>
            <pc:sldMk cId="2753234456" sldId="279"/>
            <ac:spMk id="9" creationId="{D98A909D-46D6-48F2-B83A-04E7C80F6D68}"/>
          </ac:spMkLst>
        </pc:spChg>
      </pc:sldChg>
      <pc:sldChg chg="modSp mod">
        <pc:chgData name="Fiona Fleming" userId="b5097439-94d7-4019-90d8-0c83209e33b0" providerId="ADAL" clId="{510489CE-4485-42D4-8CE8-DAB6F15D07C2}" dt="2024-06-14T12:13:12.210" v="63" actId="207"/>
        <pc:sldMkLst>
          <pc:docMk/>
          <pc:sldMk cId="2573008241" sldId="280"/>
        </pc:sldMkLst>
        <pc:spChg chg="mod">
          <ac:chgData name="Fiona Fleming" userId="b5097439-94d7-4019-90d8-0c83209e33b0" providerId="ADAL" clId="{510489CE-4485-42D4-8CE8-DAB6F15D07C2}" dt="2024-06-14T12:13:12.210" v="63" actId="207"/>
          <ac:spMkLst>
            <pc:docMk/>
            <pc:sldMk cId="2573008241" sldId="280"/>
            <ac:spMk id="2" creationId="{A86ECCAF-F4BC-496B-B948-756355BAF18A}"/>
          </ac:spMkLst>
        </pc:spChg>
      </pc:sldChg>
      <pc:sldChg chg="modSp mod">
        <pc:chgData name="Fiona Fleming" userId="b5097439-94d7-4019-90d8-0c83209e33b0" providerId="ADAL" clId="{510489CE-4485-42D4-8CE8-DAB6F15D07C2}" dt="2024-06-14T12:13:56.617" v="70" actId="12"/>
        <pc:sldMkLst>
          <pc:docMk/>
          <pc:sldMk cId="3813333065" sldId="282"/>
        </pc:sldMkLst>
        <pc:spChg chg="mod">
          <ac:chgData name="Fiona Fleming" userId="b5097439-94d7-4019-90d8-0c83209e33b0" providerId="ADAL" clId="{510489CE-4485-42D4-8CE8-DAB6F15D07C2}" dt="2024-06-14T12:13:45.890" v="69" actId="1076"/>
          <ac:spMkLst>
            <pc:docMk/>
            <pc:sldMk cId="3813333065" sldId="282"/>
            <ac:spMk id="2" creationId="{A86ECCAF-F4BC-496B-B948-756355BAF18A}"/>
          </ac:spMkLst>
        </pc:spChg>
        <pc:spChg chg="mod">
          <ac:chgData name="Fiona Fleming" userId="b5097439-94d7-4019-90d8-0c83209e33b0" providerId="ADAL" clId="{510489CE-4485-42D4-8CE8-DAB6F15D07C2}" dt="2024-06-14T12:13:56.617" v="70" actId="12"/>
          <ac:spMkLst>
            <pc:docMk/>
            <pc:sldMk cId="3813333065" sldId="282"/>
            <ac:spMk id="5" creationId="{7874A91A-EB20-4DCA-9D75-00BDE6A394A7}"/>
          </ac:spMkLst>
        </pc:spChg>
      </pc:sldChg>
      <pc:sldChg chg="modSp mod">
        <pc:chgData name="Fiona Fleming" userId="b5097439-94d7-4019-90d8-0c83209e33b0" providerId="ADAL" clId="{510489CE-4485-42D4-8CE8-DAB6F15D07C2}" dt="2024-06-14T12:14:14.243" v="73" actId="12"/>
        <pc:sldMkLst>
          <pc:docMk/>
          <pc:sldMk cId="3476460359" sldId="283"/>
        </pc:sldMkLst>
        <pc:spChg chg="mod">
          <ac:chgData name="Fiona Fleming" userId="b5097439-94d7-4019-90d8-0c83209e33b0" providerId="ADAL" clId="{510489CE-4485-42D4-8CE8-DAB6F15D07C2}" dt="2024-06-14T12:14:03.874" v="72" actId="207"/>
          <ac:spMkLst>
            <pc:docMk/>
            <pc:sldMk cId="3476460359" sldId="283"/>
            <ac:spMk id="3" creationId="{D2003F84-FCA5-9F7A-0103-D325A8738260}"/>
          </ac:spMkLst>
        </pc:spChg>
        <pc:spChg chg="mod">
          <ac:chgData name="Fiona Fleming" userId="b5097439-94d7-4019-90d8-0c83209e33b0" providerId="ADAL" clId="{510489CE-4485-42D4-8CE8-DAB6F15D07C2}" dt="2024-06-14T12:14:14.243" v="73" actId="12"/>
          <ac:spMkLst>
            <pc:docMk/>
            <pc:sldMk cId="3476460359" sldId="283"/>
            <ac:spMk id="5" creationId="{7874A91A-EB20-4DCA-9D75-00BDE6A394A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7AC16-6865-49A0-AD10-72D2CE8F0676}" type="datetimeFigureOut">
              <a:rPr lang="en-US" smtClean="0"/>
              <a:t>6/14/2024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A28E83-B1CA-4D73-957E-1B6C5AB5B193}" type="slidenum">
              <a:rPr lang="en-US" smtClean="0"/>
              <a:t>‹#›</a:t>
            </a:fld>
            <a:endParaRPr lang="en-US"/>
          </a:p>
        </p:txBody>
      </p:sp>
    </p:spTree>
    <p:extLst>
      <p:ext uri="{BB962C8B-B14F-4D97-AF65-F5344CB8AC3E}">
        <p14:creationId xmlns:p14="http://schemas.microsoft.com/office/powerpoint/2010/main" val="2769251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If testing for STH, please add:</a:t>
            </a:r>
          </a:p>
          <a:p>
            <a:pPr marL="0" marR="0" lvl="0" indent="0" defTabSz="914400" eaLnBrk="1" fontAlgn="auto" latinLnBrk="0" hangingPunct="1">
              <a:lnSpc>
                <a:spcPct val="100000"/>
              </a:lnSpc>
              <a:spcBef>
                <a:spcPts val="0"/>
              </a:spcBef>
              <a:spcAft>
                <a:spcPts val="0"/>
              </a:spcAft>
              <a:buClrTx/>
              <a:buSzTx/>
              <a:buFontTx/>
              <a:buNone/>
              <a:tabLst/>
              <a:defRPr/>
            </a:pPr>
            <a:r>
              <a:rPr lang="en-GB" sz="1200" kern="0" dirty="0"/>
              <a:t>If hookworm is present in the area, the slide should be read within 60 minutes of processing</a:t>
            </a:r>
          </a:p>
          <a:p>
            <a:endParaRPr lang="en-GB" dirty="0"/>
          </a:p>
        </p:txBody>
      </p:sp>
    </p:spTree>
    <p:extLst>
      <p:ext uri="{BB962C8B-B14F-4D97-AF65-F5344CB8AC3E}">
        <p14:creationId xmlns:p14="http://schemas.microsoft.com/office/powerpoint/2010/main" val="4218929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If testing for STH, please add:</a:t>
            </a:r>
          </a:p>
          <a:p>
            <a:pPr marL="0" marR="0" lvl="0" indent="0" defTabSz="914400" eaLnBrk="1" fontAlgn="auto" latinLnBrk="0" hangingPunct="1">
              <a:lnSpc>
                <a:spcPct val="100000"/>
              </a:lnSpc>
              <a:spcBef>
                <a:spcPts val="0"/>
              </a:spcBef>
              <a:spcAft>
                <a:spcPts val="0"/>
              </a:spcAft>
              <a:buClrTx/>
              <a:buSzTx/>
              <a:buFontTx/>
              <a:buNone/>
              <a:tabLst/>
              <a:defRPr/>
            </a:pPr>
            <a:r>
              <a:rPr lang="en-GB" sz="1200" kern="0" dirty="0"/>
              <a:t>If hookworm is present in the area, the slide should be read within 60 minutes of processing</a:t>
            </a:r>
          </a:p>
          <a:p>
            <a:endParaRPr lang="en-GB" dirty="0"/>
          </a:p>
        </p:txBody>
      </p:sp>
    </p:spTree>
    <p:extLst>
      <p:ext uri="{BB962C8B-B14F-4D97-AF65-F5344CB8AC3E}">
        <p14:creationId xmlns:p14="http://schemas.microsoft.com/office/powerpoint/2010/main" val="1828899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96435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464832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7200"/>
              <a:buFont typeface="Anton"/>
              <a:buNone/>
              <a:defRPr sz="9600">
                <a:solidFill>
                  <a:schemeClr val="dk2"/>
                </a:solidFill>
                <a:latin typeface="Calibri" panose="020F0502020204030204" pitchFamily="34" charset="0"/>
                <a:ea typeface="Calibri" panose="020F0502020204030204" pitchFamily="34" charset="0"/>
                <a:cs typeface="Calibri" panose="020F0502020204030204" pitchFamily="34" charset="0"/>
                <a:sym typeface="Anton"/>
              </a:defRPr>
            </a:lvl1pPr>
            <a:lvl2pPr lvl="1"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2pPr>
            <a:lvl3pPr lvl="2"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3pPr>
            <a:lvl4pPr lvl="3"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4pPr>
            <a:lvl5pPr lvl="4"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5pPr>
            <a:lvl6pPr lvl="5"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6pPr>
            <a:lvl7pPr lvl="6"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7pPr>
            <a:lvl8pPr lvl="7"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8pPr>
            <a:lvl9pPr lvl="8"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9pPr>
          </a:lstStyle>
          <a:p>
            <a:endParaRPr dirty="0"/>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1200"/>
              <a:buNone/>
              <a:defRPr sz="1600">
                <a:solidFill>
                  <a:schemeClr val="dk1"/>
                </a:solidFill>
              </a:defRPr>
            </a:lvl1pPr>
            <a:lvl2pPr lvl="1" algn="ctr">
              <a:lnSpc>
                <a:spcPct val="100000"/>
              </a:lnSpc>
              <a:spcBef>
                <a:spcPts val="0"/>
              </a:spcBef>
              <a:spcAft>
                <a:spcPts val="0"/>
              </a:spcAft>
              <a:buClr>
                <a:schemeClr val="dk1"/>
              </a:buClr>
              <a:buSzPts val="1000"/>
              <a:buNone/>
              <a:defRPr sz="1333">
                <a:solidFill>
                  <a:schemeClr val="dk1"/>
                </a:solidFill>
              </a:defRPr>
            </a:lvl2pPr>
            <a:lvl3pPr lvl="2" algn="ctr">
              <a:lnSpc>
                <a:spcPct val="100000"/>
              </a:lnSpc>
              <a:spcBef>
                <a:spcPts val="0"/>
              </a:spcBef>
              <a:spcAft>
                <a:spcPts val="0"/>
              </a:spcAft>
              <a:buClr>
                <a:schemeClr val="dk1"/>
              </a:buClr>
              <a:buSzPts val="1000"/>
              <a:buNone/>
              <a:defRPr sz="1333">
                <a:solidFill>
                  <a:schemeClr val="dk1"/>
                </a:solidFill>
              </a:defRPr>
            </a:lvl3pPr>
            <a:lvl4pPr lvl="3" algn="ctr">
              <a:lnSpc>
                <a:spcPct val="100000"/>
              </a:lnSpc>
              <a:spcBef>
                <a:spcPts val="0"/>
              </a:spcBef>
              <a:spcAft>
                <a:spcPts val="0"/>
              </a:spcAft>
              <a:buClr>
                <a:schemeClr val="dk1"/>
              </a:buClr>
              <a:buSzPts val="1000"/>
              <a:buNone/>
              <a:defRPr sz="1333">
                <a:solidFill>
                  <a:schemeClr val="dk1"/>
                </a:solidFill>
              </a:defRPr>
            </a:lvl4pPr>
            <a:lvl5pPr lvl="4" algn="ctr">
              <a:lnSpc>
                <a:spcPct val="100000"/>
              </a:lnSpc>
              <a:spcBef>
                <a:spcPts val="0"/>
              </a:spcBef>
              <a:spcAft>
                <a:spcPts val="0"/>
              </a:spcAft>
              <a:buClr>
                <a:schemeClr val="dk1"/>
              </a:buClr>
              <a:buSzPts val="1000"/>
              <a:buNone/>
              <a:defRPr sz="1333">
                <a:solidFill>
                  <a:schemeClr val="dk1"/>
                </a:solidFill>
              </a:defRPr>
            </a:lvl5pPr>
            <a:lvl6pPr lvl="5" algn="ctr">
              <a:lnSpc>
                <a:spcPct val="100000"/>
              </a:lnSpc>
              <a:spcBef>
                <a:spcPts val="0"/>
              </a:spcBef>
              <a:spcAft>
                <a:spcPts val="0"/>
              </a:spcAft>
              <a:buClr>
                <a:schemeClr val="dk1"/>
              </a:buClr>
              <a:buSzPts val="1000"/>
              <a:buNone/>
              <a:defRPr sz="1333">
                <a:solidFill>
                  <a:schemeClr val="dk1"/>
                </a:solidFill>
              </a:defRPr>
            </a:lvl6pPr>
            <a:lvl7pPr lvl="6" algn="ctr">
              <a:lnSpc>
                <a:spcPct val="100000"/>
              </a:lnSpc>
              <a:spcBef>
                <a:spcPts val="0"/>
              </a:spcBef>
              <a:spcAft>
                <a:spcPts val="0"/>
              </a:spcAft>
              <a:buClr>
                <a:schemeClr val="dk1"/>
              </a:buClr>
              <a:buSzPts val="1000"/>
              <a:buNone/>
              <a:defRPr sz="1333">
                <a:solidFill>
                  <a:schemeClr val="dk1"/>
                </a:solidFill>
              </a:defRPr>
            </a:lvl7pPr>
            <a:lvl8pPr lvl="7" algn="ctr">
              <a:lnSpc>
                <a:spcPct val="100000"/>
              </a:lnSpc>
              <a:spcBef>
                <a:spcPts val="0"/>
              </a:spcBef>
              <a:spcAft>
                <a:spcPts val="0"/>
              </a:spcAft>
              <a:buClr>
                <a:schemeClr val="dk1"/>
              </a:buClr>
              <a:buSzPts val="1000"/>
              <a:buNone/>
              <a:defRPr sz="1333">
                <a:solidFill>
                  <a:schemeClr val="dk1"/>
                </a:solidFill>
              </a:defRPr>
            </a:lvl8pPr>
            <a:lvl9pPr lvl="8" algn="ctr">
              <a:lnSpc>
                <a:spcPct val="100000"/>
              </a:lnSpc>
              <a:spcBef>
                <a:spcPts val="0"/>
              </a:spcBef>
              <a:spcAft>
                <a:spcPts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335130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cxnSp>
        <p:nvCxnSpPr>
          <p:cNvPr id="98" name="Google Shape;98;p14"/>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rPr dirty="0"/>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rPr dirty="0"/>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rPr dirty="0"/>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1553937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800"/>
              <a:buFont typeface="Anton"/>
              <a:buNone/>
              <a:defRPr>
                <a:solidFill>
                  <a:schemeClr val="dk2"/>
                </a:solidFill>
                <a:latin typeface="Calibri" panose="020F0502020204030204" pitchFamily="34" charset="0"/>
                <a:ea typeface="Calibri" panose="020F0502020204030204" pitchFamily="34" charset="0"/>
                <a:cs typeface="Calibri" panose="020F0502020204030204" pitchFamily="34" charset="0"/>
                <a:sym typeface="Anton"/>
              </a:defRPr>
            </a:lvl1pPr>
            <a:lvl2pPr lvl="1" rtl="0">
              <a:lnSpc>
                <a:spcPct val="100000"/>
              </a:lnSpc>
              <a:spcBef>
                <a:spcPts val="0"/>
              </a:spcBef>
              <a:spcAft>
                <a:spcPts val="0"/>
              </a:spcAft>
              <a:buClr>
                <a:schemeClr val="dk1"/>
              </a:buClr>
              <a:buSzPts val="1800"/>
              <a:buNone/>
              <a:defRPr sz="2400">
                <a:solidFill>
                  <a:schemeClr val="dk1"/>
                </a:solidFill>
              </a:defRPr>
            </a:lvl2pPr>
            <a:lvl3pPr lvl="2" rtl="0">
              <a:lnSpc>
                <a:spcPct val="100000"/>
              </a:lnSpc>
              <a:spcBef>
                <a:spcPts val="0"/>
              </a:spcBef>
              <a:spcAft>
                <a:spcPts val="0"/>
              </a:spcAft>
              <a:buClr>
                <a:schemeClr val="dk1"/>
              </a:buClr>
              <a:buSzPts val="1800"/>
              <a:buNone/>
              <a:defRPr sz="2400">
                <a:solidFill>
                  <a:schemeClr val="dk1"/>
                </a:solidFill>
              </a:defRPr>
            </a:lvl3pPr>
            <a:lvl4pPr lvl="3" rtl="0">
              <a:lnSpc>
                <a:spcPct val="100000"/>
              </a:lnSpc>
              <a:spcBef>
                <a:spcPts val="0"/>
              </a:spcBef>
              <a:spcAft>
                <a:spcPts val="0"/>
              </a:spcAft>
              <a:buClr>
                <a:schemeClr val="dk1"/>
              </a:buClr>
              <a:buSzPts val="1800"/>
              <a:buNone/>
              <a:defRPr sz="2400">
                <a:solidFill>
                  <a:schemeClr val="dk1"/>
                </a:solidFill>
              </a:defRPr>
            </a:lvl4pPr>
            <a:lvl5pPr lvl="4" rtl="0">
              <a:lnSpc>
                <a:spcPct val="100000"/>
              </a:lnSpc>
              <a:spcBef>
                <a:spcPts val="0"/>
              </a:spcBef>
              <a:spcAft>
                <a:spcPts val="0"/>
              </a:spcAft>
              <a:buClr>
                <a:schemeClr val="dk1"/>
              </a:buClr>
              <a:buSzPts val="1800"/>
              <a:buNone/>
              <a:defRPr sz="2400">
                <a:solidFill>
                  <a:schemeClr val="dk1"/>
                </a:solidFill>
              </a:defRPr>
            </a:lvl5pPr>
            <a:lvl6pPr lvl="5" rtl="0">
              <a:lnSpc>
                <a:spcPct val="100000"/>
              </a:lnSpc>
              <a:spcBef>
                <a:spcPts val="0"/>
              </a:spcBef>
              <a:spcAft>
                <a:spcPts val="0"/>
              </a:spcAft>
              <a:buClr>
                <a:schemeClr val="dk1"/>
              </a:buClr>
              <a:buSzPts val="1800"/>
              <a:buNone/>
              <a:defRPr sz="2400">
                <a:solidFill>
                  <a:schemeClr val="dk1"/>
                </a:solidFill>
              </a:defRPr>
            </a:lvl6pPr>
            <a:lvl7pPr lvl="6" rtl="0">
              <a:lnSpc>
                <a:spcPct val="100000"/>
              </a:lnSpc>
              <a:spcBef>
                <a:spcPts val="0"/>
              </a:spcBef>
              <a:spcAft>
                <a:spcPts val="0"/>
              </a:spcAft>
              <a:buClr>
                <a:schemeClr val="dk1"/>
              </a:buClr>
              <a:buSzPts val="1800"/>
              <a:buNone/>
              <a:defRPr sz="2400">
                <a:solidFill>
                  <a:schemeClr val="dk1"/>
                </a:solidFill>
              </a:defRPr>
            </a:lvl7pPr>
            <a:lvl8pPr lvl="7" rtl="0">
              <a:lnSpc>
                <a:spcPct val="100000"/>
              </a:lnSpc>
              <a:spcBef>
                <a:spcPts val="0"/>
              </a:spcBef>
              <a:spcAft>
                <a:spcPts val="0"/>
              </a:spcAft>
              <a:buClr>
                <a:schemeClr val="dk1"/>
              </a:buClr>
              <a:buSzPts val="1800"/>
              <a:buNone/>
              <a:defRPr sz="2400">
                <a:solidFill>
                  <a:schemeClr val="dk1"/>
                </a:solidFill>
              </a:defRPr>
            </a:lvl8pPr>
            <a:lvl9pPr lvl="8" rtl="0">
              <a:lnSpc>
                <a:spcPct val="100000"/>
              </a:lnSpc>
              <a:spcBef>
                <a:spcPts val="0"/>
              </a:spcBef>
              <a:spcAft>
                <a:spcPts val="0"/>
              </a:spcAft>
              <a:buClr>
                <a:schemeClr val="dk1"/>
              </a:buClr>
              <a:buSzPts val="1800"/>
              <a:buNone/>
              <a:defRPr sz="2400">
                <a:solidFill>
                  <a:schemeClr val="dk1"/>
                </a:solidFill>
              </a:defRPr>
            </a:lvl9pPr>
          </a:lstStyle>
          <a:p>
            <a:endParaRPr dirty="0"/>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ts val="0"/>
              </a:spcBef>
              <a:spcAft>
                <a:spcPts val="0"/>
              </a:spcAft>
              <a:buClr>
                <a:schemeClr val="dk2"/>
              </a:buClr>
              <a:buSzPts val="1000"/>
              <a:buNone/>
              <a:defRPr sz="1333">
                <a:solidFill>
                  <a:schemeClr val="dk2"/>
                </a:solidFill>
              </a:defRPr>
            </a:lvl2pPr>
            <a:lvl3pPr lvl="2" algn="ctr" rtl="0">
              <a:spcBef>
                <a:spcPts val="0"/>
              </a:spcBef>
              <a:spcAft>
                <a:spcPts val="0"/>
              </a:spcAft>
              <a:buClr>
                <a:schemeClr val="dk2"/>
              </a:buClr>
              <a:buSzPts val="1000"/>
              <a:buNone/>
              <a:defRPr sz="1333">
                <a:solidFill>
                  <a:schemeClr val="dk2"/>
                </a:solidFill>
              </a:defRPr>
            </a:lvl3pPr>
            <a:lvl4pPr lvl="3" algn="ctr" rtl="0">
              <a:spcBef>
                <a:spcPts val="0"/>
              </a:spcBef>
              <a:spcAft>
                <a:spcPts val="0"/>
              </a:spcAft>
              <a:buClr>
                <a:schemeClr val="dk2"/>
              </a:buClr>
              <a:buSzPts val="1000"/>
              <a:buNone/>
              <a:defRPr sz="1333">
                <a:solidFill>
                  <a:schemeClr val="dk2"/>
                </a:solidFill>
              </a:defRPr>
            </a:lvl4pPr>
            <a:lvl5pPr lvl="4" algn="ctr" rtl="0">
              <a:spcBef>
                <a:spcPts val="0"/>
              </a:spcBef>
              <a:spcAft>
                <a:spcPts val="0"/>
              </a:spcAft>
              <a:buClr>
                <a:schemeClr val="dk2"/>
              </a:buClr>
              <a:buSzPts val="1000"/>
              <a:buNone/>
              <a:defRPr sz="1333">
                <a:solidFill>
                  <a:schemeClr val="dk2"/>
                </a:solidFill>
              </a:defRPr>
            </a:lvl5pPr>
            <a:lvl6pPr lvl="5" algn="ctr" rtl="0">
              <a:spcBef>
                <a:spcPts val="0"/>
              </a:spcBef>
              <a:spcAft>
                <a:spcPts val="0"/>
              </a:spcAft>
              <a:buClr>
                <a:schemeClr val="dk2"/>
              </a:buClr>
              <a:buSzPts val="1000"/>
              <a:buNone/>
              <a:defRPr sz="1333">
                <a:solidFill>
                  <a:schemeClr val="dk2"/>
                </a:solidFill>
              </a:defRPr>
            </a:lvl6pPr>
            <a:lvl7pPr lvl="6" algn="ctr" rtl="0">
              <a:spcBef>
                <a:spcPts val="0"/>
              </a:spcBef>
              <a:spcAft>
                <a:spcPts val="0"/>
              </a:spcAft>
              <a:buClr>
                <a:schemeClr val="dk2"/>
              </a:buClr>
              <a:buSzPts val="1000"/>
              <a:buNone/>
              <a:defRPr sz="1333">
                <a:solidFill>
                  <a:schemeClr val="dk2"/>
                </a:solidFill>
              </a:defRPr>
            </a:lvl7pPr>
            <a:lvl8pPr lvl="7" algn="ctr" rtl="0">
              <a:spcBef>
                <a:spcPts val="0"/>
              </a:spcBef>
              <a:spcAft>
                <a:spcPts val="0"/>
              </a:spcAft>
              <a:buClr>
                <a:schemeClr val="dk2"/>
              </a:buClr>
              <a:buSzPts val="1000"/>
              <a:buNone/>
              <a:defRPr sz="1333">
                <a:solidFill>
                  <a:schemeClr val="dk2"/>
                </a:solidFill>
              </a:defRPr>
            </a:lvl8pPr>
            <a:lvl9pPr lvl="8" algn="ctr" rtl="0">
              <a:spcBef>
                <a:spcPts val="0"/>
              </a:spcBef>
              <a:spcAft>
                <a:spcPts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01139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232574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spTree>
    <p:extLst>
      <p:ext uri="{BB962C8B-B14F-4D97-AF65-F5344CB8AC3E}">
        <p14:creationId xmlns:p14="http://schemas.microsoft.com/office/powerpoint/2010/main" val="4118846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ts val="0"/>
              </a:spcAft>
              <a:buClr>
                <a:schemeClr val="dk2"/>
              </a:buClr>
              <a:buSzPts val="1100"/>
              <a:buChar char="●"/>
              <a:defRPr sz="1467">
                <a:solidFill>
                  <a:schemeClr val="dk2"/>
                </a:solidFill>
              </a:defRPr>
            </a:lvl1pPr>
            <a:lvl2pPr marL="1219170" lvl="1" indent="-397923" rtl="0">
              <a:lnSpc>
                <a:spcPct val="115000"/>
              </a:lnSpc>
              <a:spcBef>
                <a:spcPts val="1333"/>
              </a:spcBef>
              <a:spcAft>
                <a:spcPts val="0"/>
              </a:spcAft>
              <a:buClr>
                <a:schemeClr val="dk2"/>
              </a:buClr>
              <a:buSzPts val="1100"/>
              <a:buChar char="○"/>
              <a:defRPr sz="1467">
                <a:solidFill>
                  <a:schemeClr val="dk2"/>
                </a:solidFill>
              </a:defRPr>
            </a:lvl2pPr>
            <a:lvl3pPr marL="1828754" lvl="2" indent="-397923" rtl="0">
              <a:lnSpc>
                <a:spcPct val="115000"/>
              </a:lnSpc>
              <a:spcBef>
                <a:spcPts val="1333"/>
              </a:spcBef>
              <a:spcAft>
                <a:spcPts val="0"/>
              </a:spcAft>
              <a:buClr>
                <a:schemeClr val="dk2"/>
              </a:buClr>
              <a:buSzPts val="1100"/>
              <a:buChar char="■"/>
              <a:defRPr sz="1467">
                <a:solidFill>
                  <a:schemeClr val="dk2"/>
                </a:solidFill>
              </a:defRPr>
            </a:lvl3pPr>
            <a:lvl4pPr marL="2438339" lvl="3" indent="-397923" rtl="0">
              <a:lnSpc>
                <a:spcPct val="115000"/>
              </a:lnSpc>
              <a:spcBef>
                <a:spcPts val="1333"/>
              </a:spcBef>
              <a:spcAft>
                <a:spcPts val="0"/>
              </a:spcAft>
              <a:buClr>
                <a:schemeClr val="dk2"/>
              </a:buClr>
              <a:buSzPts val="1100"/>
              <a:buChar char="●"/>
              <a:defRPr sz="1467">
                <a:solidFill>
                  <a:schemeClr val="dk2"/>
                </a:solidFill>
              </a:defRPr>
            </a:lvl4pPr>
            <a:lvl5pPr marL="3047924" lvl="4" indent="-397923" rtl="0">
              <a:lnSpc>
                <a:spcPct val="115000"/>
              </a:lnSpc>
              <a:spcBef>
                <a:spcPts val="1333"/>
              </a:spcBef>
              <a:spcAft>
                <a:spcPts val="0"/>
              </a:spcAft>
              <a:buClr>
                <a:schemeClr val="dk2"/>
              </a:buClr>
              <a:buSzPts val="1100"/>
              <a:buChar char="○"/>
              <a:defRPr sz="1467">
                <a:solidFill>
                  <a:schemeClr val="dk2"/>
                </a:solidFill>
              </a:defRPr>
            </a:lvl5pPr>
            <a:lvl6pPr marL="3657509" lvl="5" indent="-397923" rtl="0">
              <a:lnSpc>
                <a:spcPct val="115000"/>
              </a:lnSpc>
              <a:spcBef>
                <a:spcPts val="1333"/>
              </a:spcBef>
              <a:spcAft>
                <a:spcPts val="0"/>
              </a:spcAft>
              <a:buClr>
                <a:schemeClr val="dk2"/>
              </a:buClr>
              <a:buSzPts val="1100"/>
              <a:buChar char="■"/>
              <a:defRPr sz="1467">
                <a:solidFill>
                  <a:schemeClr val="dk2"/>
                </a:solidFill>
              </a:defRPr>
            </a:lvl6pPr>
            <a:lvl7pPr marL="4267093" lvl="6" indent="-397923" rtl="0">
              <a:lnSpc>
                <a:spcPct val="115000"/>
              </a:lnSpc>
              <a:spcBef>
                <a:spcPts val="1333"/>
              </a:spcBef>
              <a:spcAft>
                <a:spcPts val="0"/>
              </a:spcAft>
              <a:buClr>
                <a:schemeClr val="dk2"/>
              </a:buClr>
              <a:buSzPts val="1100"/>
              <a:buChar char="●"/>
              <a:defRPr sz="1467">
                <a:solidFill>
                  <a:schemeClr val="dk2"/>
                </a:solidFill>
              </a:defRPr>
            </a:lvl7pPr>
            <a:lvl8pPr marL="4876678" lvl="7" indent="-397923" rtl="0">
              <a:lnSpc>
                <a:spcPct val="115000"/>
              </a:lnSpc>
              <a:spcBef>
                <a:spcPts val="1333"/>
              </a:spcBef>
              <a:spcAft>
                <a:spcPts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Clr>
                <a:schemeClr val="dk2"/>
              </a:buClr>
              <a:buSzPts val="1100"/>
              <a:buChar char="●"/>
              <a:defRPr sz="1467">
                <a:solidFill>
                  <a:schemeClr val="dk2"/>
                </a:solidFill>
              </a:defRPr>
            </a:lvl1pPr>
            <a:lvl2pPr marL="1219170" lvl="1" indent="-397923" rtl="0">
              <a:lnSpc>
                <a:spcPct val="115000"/>
              </a:lnSpc>
              <a:spcBef>
                <a:spcPts val="2133"/>
              </a:spcBef>
              <a:spcAft>
                <a:spcPts val="0"/>
              </a:spcAft>
              <a:buClr>
                <a:schemeClr val="dk2"/>
              </a:buClr>
              <a:buSzPts val="1100"/>
              <a:buChar char="○"/>
              <a:defRPr sz="1467">
                <a:solidFill>
                  <a:schemeClr val="dk2"/>
                </a:solidFill>
              </a:defRPr>
            </a:lvl2pPr>
            <a:lvl3pPr marL="1828754" lvl="2" indent="-397923" rtl="0">
              <a:lnSpc>
                <a:spcPct val="115000"/>
              </a:lnSpc>
              <a:spcBef>
                <a:spcPts val="2133"/>
              </a:spcBef>
              <a:spcAft>
                <a:spcPts val="0"/>
              </a:spcAft>
              <a:buClr>
                <a:schemeClr val="dk2"/>
              </a:buClr>
              <a:buSzPts val="1100"/>
              <a:buChar char="■"/>
              <a:defRPr sz="1467">
                <a:solidFill>
                  <a:schemeClr val="dk2"/>
                </a:solidFill>
              </a:defRPr>
            </a:lvl3pPr>
            <a:lvl4pPr marL="2438339" lvl="3" indent="-397923" rtl="0">
              <a:lnSpc>
                <a:spcPct val="115000"/>
              </a:lnSpc>
              <a:spcBef>
                <a:spcPts val="2133"/>
              </a:spcBef>
              <a:spcAft>
                <a:spcPts val="0"/>
              </a:spcAft>
              <a:buClr>
                <a:schemeClr val="dk2"/>
              </a:buClr>
              <a:buSzPts val="1100"/>
              <a:buChar char="●"/>
              <a:defRPr sz="1467">
                <a:solidFill>
                  <a:schemeClr val="dk2"/>
                </a:solidFill>
              </a:defRPr>
            </a:lvl4pPr>
            <a:lvl5pPr marL="3047924" lvl="4" indent="-397923" rtl="0">
              <a:lnSpc>
                <a:spcPct val="115000"/>
              </a:lnSpc>
              <a:spcBef>
                <a:spcPts val="2133"/>
              </a:spcBef>
              <a:spcAft>
                <a:spcPts val="0"/>
              </a:spcAft>
              <a:buClr>
                <a:schemeClr val="dk2"/>
              </a:buClr>
              <a:buSzPts val="1100"/>
              <a:buChar char="○"/>
              <a:defRPr sz="1467">
                <a:solidFill>
                  <a:schemeClr val="dk2"/>
                </a:solidFill>
              </a:defRPr>
            </a:lvl5pPr>
            <a:lvl6pPr marL="3657509" lvl="5" indent="-397923" rtl="0">
              <a:lnSpc>
                <a:spcPct val="115000"/>
              </a:lnSpc>
              <a:spcBef>
                <a:spcPts val="2133"/>
              </a:spcBef>
              <a:spcAft>
                <a:spcPts val="0"/>
              </a:spcAft>
              <a:buClr>
                <a:schemeClr val="dk2"/>
              </a:buClr>
              <a:buSzPts val="1100"/>
              <a:buChar char="■"/>
              <a:defRPr sz="1467">
                <a:solidFill>
                  <a:schemeClr val="dk2"/>
                </a:solidFill>
              </a:defRPr>
            </a:lvl6pPr>
            <a:lvl7pPr marL="4267093" lvl="6" indent="-397923" rtl="0">
              <a:lnSpc>
                <a:spcPct val="115000"/>
              </a:lnSpc>
              <a:spcBef>
                <a:spcPts val="2133"/>
              </a:spcBef>
              <a:spcAft>
                <a:spcPts val="0"/>
              </a:spcAft>
              <a:buClr>
                <a:schemeClr val="dk2"/>
              </a:buClr>
              <a:buSzPts val="1100"/>
              <a:buChar char="●"/>
              <a:defRPr sz="1467">
                <a:solidFill>
                  <a:schemeClr val="dk2"/>
                </a:solidFill>
              </a:defRPr>
            </a:lvl7pPr>
            <a:lvl8pPr marL="4876678" lvl="7" indent="-397923" rtl="0">
              <a:lnSpc>
                <a:spcPct val="115000"/>
              </a:lnSpc>
              <a:spcBef>
                <a:spcPts val="2133"/>
              </a:spcBef>
              <a:spcAft>
                <a:spcPts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213423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cxnSp>
        <p:nvCxnSpPr>
          <p:cNvPr id="143" name="Google Shape;143;p19"/>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1922421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dirty="0"/>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867">
                <a:solidFill>
                  <a:schemeClr val="dk1"/>
                </a:solidFill>
              </a:defRPr>
            </a:lvl1pPr>
            <a:lvl2pPr lvl="1" rtl="0">
              <a:lnSpc>
                <a:spcPct val="100000"/>
              </a:lnSpc>
              <a:spcBef>
                <a:spcPts val="0"/>
              </a:spcBef>
              <a:spcAft>
                <a:spcPts val="0"/>
              </a:spcAft>
              <a:buClr>
                <a:schemeClr val="dk1"/>
              </a:buClr>
              <a:buSzPts val="900"/>
              <a:buNone/>
              <a:defRPr sz="1200">
                <a:solidFill>
                  <a:schemeClr val="dk1"/>
                </a:solidFill>
              </a:defRPr>
            </a:lvl2pPr>
            <a:lvl3pPr lvl="2" rtl="0">
              <a:lnSpc>
                <a:spcPct val="100000"/>
              </a:lnSpc>
              <a:spcBef>
                <a:spcPts val="0"/>
              </a:spcBef>
              <a:spcAft>
                <a:spcPts val="0"/>
              </a:spcAft>
              <a:buClr>
                <a:schemeClr val="dk1"/>
              </a:buClr>
              <a:buSzPts val="900"/>
              <a:buNone/>
              <a:defRPr sz="1200">
                <a:solidFill>
                  <a:schemeClr val="dk1"/>
                </a:solidFill>
              </a:defRPr>
            </a:lvl3pPr>
            <a:lvl4pPr lvl="3" rtl="0">
              <a:lnSpc>
                <a:spcPct val="100000"/>
              </a:lnSpc>
              <a:spcBef>
                <a:spcPts val="0"/>
              </a:spcBef>
              <a:spcAft>
                <a:spcPts val="0"/>
              </a:spcAft>
              <a:buClr>
                <a:schemeClr val="dk1"/>
              </a:buClr>
              <a:buSzPts val="900"/>
              <a:buNone/>
              <a:defRPr sz="1200">
                <a:solidFill>
                  <a:schemeClr val="dk1"/>
                </a:solidFill>
              </a:defRPr>
            </a:lvl4pPr>
            <a:lvl5pPr lvl="4" rtl="0">
              <a:lnSpc>
                <a:spcPct val="100000"/>
              </a:lnSpc>
              <a:spcBef>
                <a:spcPts val="0"/>
              </a:spcBef>
              <a:spcAft>
                <a:spcPts val="0"/>
              </a:spcAft>
              <a:buClr>
                <a:schemeClr val="dk1"/>
              </a:buClr>
              <a:buSzPts val="900"/>
              <a:buNone/>
              <a:defRPr sz="1200">
                <a:solidFill>
                  <a:schemeClr val="dk1"/>
                </a:solidFill>
              </a:defRPr>
            </a:lvl5pPr>
            <a:lvl6pPr lvl="5" rtl="0">
              <a:lnSpc>
                <a:spcPct val="100000"/>
              </a:lnSpc>
              <a:spcBef>
                <a:spcPts val="0"/>
              </a:spcBef>
              <a:spcAft>
                <a:spcPts val="0"/>
              </a:spcAft>
              <a:buClr>
                <a:schemeClr val="dk1"/>
              </a:buClr>
              <a:buSzPts val="900"/>
              <a:buNone/>
              <a:defRPr sz="1200">
                <a:solidFill>
                  <a:schemeClr val="dk1"/>
                </a:solidFill>
              </a:defRPr>
            </a:lvl6pPr>
            <a:lvl7pPr lvl="6" rtl="0">
              <a:lnSpc>
                <a:spcPct val="100000"/>
              </a:lnSpc>
              <a:spcBef>
                <a:spcPts val="0"/>
              </a:spcBef>
              <a:spcAft>
                <a:spcPts val="0"/>
              </a:spcAft>
              <a:buClr>
                <a:schemeClr val="dk1"/>
              </a:buClr>
              <a:buSzPts val="900"/>
              <a:buNone/>
              <a:defRPr sz="1200">
                <a:solidFill>
                  <a:schemeClr val="dk1"/>
                </a:solidFill>
              </a:defRPr>
            </a:lvl7pPr>
            <a:lvl8pPr lvl="7" rtl="0">
              <a:lnSpc>
                <a:spcPct val="100000"/>
              </a:lnSpc>
              <a:spcBef>
                <a:spcPts val="0"/>
              </a:spcBef>
              <a:spcAft>
                <a:spcPts val="0"/>
              </a:spcAft>
              <a:buClr>
                <a:schemeClr val="dk1"/>
              </a:buClr>
              <a:buSzPts val="900"/>
              <a:buNone/>
              <a:defRPr sz="1200">
                <a:solidFill>
                  <a:schemeClr val="dk1"/>
                </a:solidFill>
              </a:defRPr>
            </a:lvl8pPr>
            <a:lvl9pPr lvl="8" rtl="0">
              <a:lnSpc>
                <a:spcPct val="100000"/>
              </a:lnSpc>
              <a:spcBef>
                <a:spcPts val="0"/>
              </a:spcBef>
              <a:spcAft>
                <a:spcPts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68020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3600"/>
              <a:buNone/>
              <a:defRPr sz="4800">
                <a:solidFill>
                  <a:schemeClr val="accent4"/>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cxnSp>
        <p:nvCxnSpPr>
          <p:cNvPr id="154" name="Google Shape;154;p21"/>
          <p:cNvCxnSpPr/>
          <p:nvPr/>
        </p:nvCxnSpPr>
        <p:spPr>
          <a:xfrm rot="10800000">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15362793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57" name="Google Shape;157;p22"/>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dirty="0"/>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2"/>
              </a:buClr>
              <a:buSzPts val="1400"/>
              <a:buNone/>
              <a:defRPr sz="1867">
                <a:solidFill>
                  <a:schemeClr val="dk2"/>
                </a:solidFill>
              </a:defRPr>
            </a:lvl1pPr>
            <a:lvl2pPr lvl="1" rtl="0">
              <a:lnSpc>
                <a:spcPct val="100000"/>
              </a:lnSpc>
              <a:spcBef>
                <a:spcPts val="0"/>
              </a:spcBef>
              <a:spcAft>
                <a:spcPts val="0"/>
              </a:spcAft>
              <a:buClr>
                <a:schemeClr val="dk2"/>
              </a:buClr>
              <a:buSzPts val="1400"/>
              <a:buNone/>
              <a:defRPr>
                <a:solidFill>
                  <a:schemeClr val="dk2"/>
                </a:solidFill>
              </a:defRPr>
            </a:lvl2pPr>
            <a:lvl3pPr lvl="2" rtl="0">
              <a:lnSpc>
                <a:spcPct val="100000"/>
              </a:lnSpc>
              <a:spcBef>
                <a:spcPts val="0"/>
              </a:spcBef>
              <a:spcAft>
                <a:spcPts val="0"/>
              </a:spcAft>
              <a:buClr>
                <a:schemeClr val="dk2"/>
              </a:buClr>
              <a:buSzPts val="1400"/>
              <a:buNone/>
              <a:defRPr>
                <a:solidFill>
                  <a:schemeClr val="dk2"/>
                </a:solidFill>
              </a:defRPr>
            </a:lvl3pPr>
            <a:lvl4pPr lvl="3" rtl="0">
              <a:lnSpc>
                <a:spcPct val="100000"/>
              </a:lnSpc>
              <a:spcBef>
                <a:spcPts val="0"/>
              </a:spcBef>
              <a:spcAft>
                <a:spcPts val="0"/>
              </a:spcAft>
              <a:buClr>
                <a:schemeClr val="dk2"/>
              </a:buClr>
              <a:buSzPts val="1400"/>
              <a:buNone/>
              <a:defRPr>
                <a:solidFill>
                  <a:schemeClr val="dk2"/>
                </a:solidFill>
              </a:defRPr>
            </a:lvl4pPr>
            <a:lvl5pPr lvl="4" rtl="0">
              <a:lnSpc>
                <a:spcPct val="100000"/>
              </a:lnSpc>
              <a:spcBef>
                <a:spcPts val="0"/>
              </a:spcBef>
              <a:spcAft>
                <a:spcPts val="0"/>
              </a:spcAft>
              <a:buClr>
                <a:schemeClr val="dk2"/>
              </a:buClr>
              <a:buSzPts val="1400"/>
              <a:buNone/>
              <a:defRPr>
                <a:solidFill>
                  <a:schemeClr val="dk2"/>
                </a:solidFill>
              </a:defRPr>
            </a:lvl5pPr>
            <a:lvl6pPr lvl="5" rtl="0">
              <a:lnSpc>
                <a:spcPct val="100000"/>
              </a:lnSpc>
              <a:spcBef>
                <a:spcPts val="0"/>
              </a:spcBef>
              <a:spcAft>
                <a:spcPts val="0"/>
              </a:spcAft>
              <a:buClr>
                <a:schemeClr val="dk2"/>
              </a:buClr>
              <a:buSzPts val="1400"/>
              <a:buNone/>
              <a:defRPr>
                <a:solidFill>
                  <a:schemeClr val="dk2"/>
                </a:solidFill>
              </a:defRPr>
            </a:lvl6pPr>
            <a:lvl7pPr lvl="6" rtl="0">
              <a:lnSpc>
                <a:spcPct val="100000"/>
              </a:lnSpc>
              <a:spcBef>
                <a:spcPts val="0"/>
              </a:spcBef>
              <a:spcAft>
                <a:spcPts val="0"/>
              </a:spcAft>
              <a:buClr>
                <a:schemeClr val="dk2"/>
              </a:buClr>
              <a:buSzPts val="1400"/>
              <a:buNone/>
              <a:defRPr>
                <a:solidFill>
                  <a:schemeClr val="dk2"/>
                </a:solidFill>
              </a:defRPr>
            </a:lvl7pPr>
            <a:lvl8pPr lvl="7" rtl="0">
              <a:lnSpc>
                <a:spcPct val="100000"/>
              </a:lnSpc>
              <a:spcBef>
                <a:spcPts val="0"/>
              </a:spcBef>
              <a:spcAft>
                <a:spcPts val="0"/>
              </a:spcAft>
              <a:buClr>
                <a:schemeClr val="dk2"/>
              </a:buClr>
              <a:buSzPts val="1400"/>
              <a:buNone/>
              <a:defRPr>
                <a:solidFill>
                  <a:schemeClr val="dk2"/>
                </a:solidFill>
              </a:defRPr>
            </a:lvl8pPr>
            <a:lvl9pPr lvl="8" rtl="0">
              <a:lnSpc>
                <a:spcPct val="100000"/>
              </a:lnSpc>
              <a:spcBef>
                <a:spcPts val="0"/>
              </a:spcBef>
              <a:spcAft>
                <a:spcPts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267463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193975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ts val="0"/>
              </a:spcAft>
              <a:buClr>
                <a:schemeClr val="dk2"/>
              </a:buClr>
              <a:buSzPts val="900"/>
              <a:buChar char="●"/>
              <a:defRPr sz="1200">
                <a:solidFill>
                  <a:schemeClr val="dk2"/>
                </a:solidFill>
              </a:defRPr>
            </a:lvl1pPr>
            <a:lvl2pPr marL="1219170" lvl="1" indent="-380990" rtl="0">
              <a:lnSpc>
                <a:spcPct val="115000"/>
              </a:lnSpc>
              <a:spcBef>
                <a:spcPts val="1333"/>
              </a:spcBef>
              <a:spcAft>
                <a:spcPts val="0"/>
              </a:spcAft>
              <a:buClr>
                <a:schemeClr val="dk2"/>
              </a:buClr>
              <a:buSzPts val="900"/>
              <a:buChar char="○"/>
              <a:defRPr sz="1200">
                <a:solidFill>
                  <a:schemeClr val="dk2"/>
                </a:solidFill>
              </a:defRPr>
            </a:lvl2pPr>
            <a:lvl3pPr marL="1828754" lvl="2" indent="-380990" rtl="0">
              <a:lnSpc>
                <a:spcPct val="115000"/>
              </a:lnSpc>
              <a:spcBef>
                <a:spcPts val="1333"/>
              </a:spcBef>
              <a:spcAft>
                <a:spcPts val="0"/>
              </a:spcAft>
              <a:buClr>
                <a:schemeClr val="dk2"/>
              </a:buClr>
              <a:buSzPts val="900"/>
              <a:buChar char="■"/>
              <a:defRPr sz="1200">
                <a:solidFill>
                  <a:schemeClr val="dk2"/>
                </a:solidFill>
              </a:defRPr>
            </a:lvl3pPr>
            <a:lvl4pPr marL="2438339" lvl="3" indent="-380990" rtl="0">
              <a:lnSpc>
                <a:spcPct val="115000"/>
              </a:lnSpc>
              <a:spcBef>
                <a:spcPts val="1333"/>
              </a:spcBef>
              <a:spcAft>
                <a:spcPts val="0"/>
              </a:spcAft>
              <a:buClr>
                <a:schemeClr val="dk2"/>
              </a:buClr>
              <a:buSzPts val="900"/>
              <a:buChar char="●"/>
              <a:defRPr sz="1200">
                <a:solidFill>
                  <a:schemeClr val="dk2"/>
                </a:solidFill>
              </a:defRPr>
            </a:lvl4pPr>
            <a:lvl5pPr marL="3047924" lvl="4" indent="-380990" rtl="0">
              <a:lnSpc>
                <a:spcPct val="115000"/>
              </a:lnSpc>
              <a:spcBef>
                <a:spcPts val="1333"/>
              </a:spcBef>
              <a:spcAft>
                <a:spcPts val="0"/>
              </a:spcAft>
              <a:buClr>
                <a:schemeClr val="dk2"/>
              </a:buClr>
              <a:buSzPts val="900"/>
              <a:buChar char="○"/>
              <a:defRPr sz="1200">
                <a:solidFill>
                  <a:schemeClr val="dk2"/>
                </a:solidFill>
              </a:defRPr>
            </a:lvl5pPr>
            <a:lvl6pPr marL="3657509" lvl="5" indent="-380990" rtl="0">
              <a:lnSpc>
                <a:spcPct val="115000"/>
              </a:lnSpc>
              <a:spcBef>
                <a:spcPts val="1333"/>
              </a:spcBef>
              <a:spcAft>
                <a:spcPts val="0"/>
              </a:spcAft>
              <a:buClr>
                <a:schemeClr val="dk2"/>
              </a:buClr>
              <a:buSzPts val="900"/>
              <a:buChar char="■"/>
              <a:defRPr sz="1200">
                <a:solidFill>
                  <a:schemeClr val="dk2"/>
                </a:solidFill>
              </a:defRPr>
            </a:lvl6pPr>
            <a:lvl7pPr marL="4267093" lvl="6" indent="-380990" rtl="0">
              <a:lnSpc>
                <a:spcPct val="115000"/>
              </a:lnSpc>
              <a:spcBef>
                <a:spcPts val="1333"/>
              </a:spcBef>
              <a:spcAft>
                <a:spcPts val="0"/>
              </a:spcAft>
              <a:buClr>
                <a:schemeClr val="dk2"/>
              </a:buClr>
              <a:buSzPts val="900"/>
              <a:buChar char="●"/>
              <a:defRPr sz="1200">
                <a:solidFill>
                  <a:schemeClr val="dk2"/>
                </a:solidFill>
              </a:defRPr>
            </a:lvl7pPr>
            <a:lvl8pPr marL="4876678" lvl="7" indent="-380990" rtl="0">
              <a:lnSpc>
                <a:spcPct val="115000"/>
              </a:lnSpc>
              <a:spcBef>
                <a:spcPts val="1333"/>
              </a:spcBef>
              <a:spcAft>
                <a:spcPts val="0"/>
              </a:spcAft>
              <a:buClr>
                <a:schemeClr val="dk2"/>
              </a:buClr>
              <a:buSzPts val="900"/>
              <a:buChar char="○"/>
              <a:defRPr sz="1200">
                <a:solidFill>
                  <a:schemeClr val="dk2"/>
                </a:solidFill>
              </a:defRPr>
            </a:lvl8pPr>
            <a:lvl9pPr marL="5486263" lvl="8" indent="-380990" rtl="0">
              <a:lnSpc>
                <a:spcPct val="115000"/>
              </a:lnSpc>
              <a:spcBef>
                <a:spcPts val="1333"/>
              </a:spcBef>
              <a:spcAft>
                <a:spcPts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9402068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ts val="0"/>
              </a:spcAft>
              <a:buSzPts val="1100"/>
              <a:buChar char="●"/>
              <a:defRPr sz="1467"/>
            </a:lvl1pPr>
            <a:lvl2pPr marL="1219170" lvl="1" indent="-397923" rtl="0">
              <a:lnSpc>
                <a:spcPct val="115000"/>
              </a:lnSpc>
              <a:spcBef>
                <a:spcPts val="1333"/>
              </a:spcBef>
              <a:spcAft>
                <a:spcPts val="0"/>
              </a:spcAft>
              <a:buSzPts val="1100"/>
              <a:buChar char="○"/>
              <a:defRPr sz="1467"/>
            </a:lvl2pPr>
            <a:lvl3pPr marL="1828754" lvl="2" indent="-397923" rtl="0">
              <a:lnSpc>
                <a:spcPct val="115000"/>
              </a:lnSpc>
              <a:spcBef>
                <a:spcPts val="1333"/>
              </a:spcBef>
              <a:spcAft>
                <a:spcPts val="0"/>
              </a:spcAft>
              <a:buSzPts val="1100"/>
              <a:buChar char="■"/>
              <a:defRPr sz="1467"/>
            </a:lvl3pPr>
            <a:lvl4pPr marL="2438339" lvl="3" indent="-397923" rtl="0">
              <a:lnSpc>
                <a:spcPct val="115000"/>
              </a:lnSpc>
              <a:spcBef>
                <a:spcPts val="1333"/>
              </a:spcBef>
              <a:spcAft>
                <a:spcPts val="0"/>
              </a:spcAft>
              <a:buSzPts val="1100"/>
              <a:buChar char="●"/>
              <a:defRPr sz="1467"/>
            </a:lvl4pPr>
            <a:lvl5pPr marL="3047924" lvl="4" indent="-397923" rtl="0">
              <a:lnSpc>
                <a:spcPct val="115000"/>
              </a:lnSpc>
              <a:spcBef>
                <a:spcPts val="1333"/>
              </a:spcBef>
              <a:spcAft>
                <a:spcPts val="0"/>
              </a:spcAft>
              <a:buSzPts val="1100"/>
              <a:buChar char="○"/>
              <a:defRPr sz="1467"/>
            </a:lvl5pPr>
            <a:lvl6pPr marL="3657509" lvl="5" indent="-397923" rtl="0">
              <a:lnSpc>
                <a:spcPct val="115000"/>
              </a:lnSpc>
              <a:spcBef>
                <a:spcPts val="1333"/>
              </a:spcBef>
              <a:spcAft>
                <a:spcPts val="0"/>
              </a:spcAft>
              <a:buSzPts val="1100"/>
              <a:buChar char="■"/>
              <a:defRPr sz="1467"/>
            </a:lvl6pPr>
            <a:lvl7pPr marL="4267093" lvl="6" indent="-397923" rtl="0">
              <a:lnSpc>
                <a:spcPct val="115000"/>
              </a:lnSpc>
              <a:spcBef>
                <a:spcPts val="1333"/>
              </a:spcBef>
              <a:spcAft>
                <a:spcPts val="0"/>
              </a:spcAft>
              <a:buSzPts val="1100"/>
              <a:buChar char="●"/>
              <a:defRPr sz="1467"/>
            </a:lvl7pPr>
            <a:lvl8pPr marL="4876678" lvl="7" indent="-397923" rtl="0">
              <a:lnSpc>
                <a:spcPct val="115000"/>
              </a:lnSpc>
              <a:spcBef>
                <a:spcPts val="1333"/>
              </a:spcBef>
              <a:spcAft>
                <a:spcPts val="0"/>
              </a:spcAft>
              <a:buSzPts val="1100"/>
              <a:buChar char="○"/>
              <a:defRPr sz="1467"/>
            </a:lvl8pPr>
            <a:lvl9pPr marL="5486263" lvl="8" indent="-397923" rtl="0">
              <a:lnSpc>
                <a:spcPct val="115000"/>
              </a:lnSpc>
              <a:spcBef>
                <a:spcPts val="1333"/>
              </a:spcBef>
              <a:spcAft>
                <a:spcPts val="0"/>
              </a:spcAft>
              <a:buSzPts val="1100"/>
              <a:buChar char="■"/>
              <a:defRPr sz="1467"/>
            </a:lvl9pPr>
          </a:lstStyle>
          <a:p>
            <a:endParaRPr/>
          </a:p>
        </p:txBody>
      </p:sp>
    </p:spTree>
    <p:extLst>
      <p:ext uri="{BB962C8B-B14F-4D97-AF65-F5344CB8AC3E}">
        <p14:creationId xmlns:p14="http://schemas.microsoft.com/office/powerpoint/2010/main" val="8562874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600"/>
              <a:buNone/>
              <a:defRPr sz="4800">
                <a:solidFill>
                  <a:schemeClr val="dk2"/>
                </a:solidFill>
                <a:highlight>
                  <a:schemeClr val="accent4"/>
                </a:highlight>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dirty="0"/>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marR="0" lvl="0" indent="0" algn="ctr" defTabSz="914400" rtl="0" eaLnBrk="1" fontAlgn="auto" latinLnBrk="0" hangingPunct="1">
              <a:lnSpc>
                <a:spcPct val="100000"/>
              </a:lnSpc>
              <a:spcBef>
                <a:spcPts val="400"/>
              </a:spcBef>
              <a:spcAft>
                <a:spcPts val="0"/>
              </a:spcAft>
              <a:buClrTx/>
              <a:buSzTx/>
              <a:buFontTx/>
              <a:buNone/>
              <a:tabLst/>
              <a:defRPr/>
            </a:pP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CREDITS: This presentation template was created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3">
                  <a:extLst>
                    <a:ext uri="{A12FA001-AC4F-418D-AE19-62706E023703}">
                      <ahyp:hlinkClr xmlns:ahyp="http://schemas.microsoft.com/office/drawing/2018/hyperlinkcolor" val="tx"/>
                    </a:ext>
                  </a:extLst>
                </a:hlinkClick>
              </a:rPr>
              <a:t>Slidesgo</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including icons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4">
                  <a:extLst>
                    <a:ext uri="{A12FA001-AC4F-418D-AE19-62706E023703}">
                      <ahyp:hlinkClr xmlns:ahyp="http://schemas.microsoft.com/office/drawing/2018/hyperlinkcolor" val="tx"/>
                    </a:ext>
                  </a:extLst>
                </a:hlinkClick>
              </a:rPr>
              <a:t>Flaticon</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and infographics &amp; images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5">
                  <a:extLst>
                    <a:ext uri="{A12FA001-AC4F-418D-AE19-62706E023703}">
                      <ahyp:hlinkClr xmlns:ahyp="http://schemas.microsoft.com/office/drawing/2018/hyperlinkcolor" val="tx"/>
                    </a:ext>
                  </a:extLst>
                </a:hlinkClick>
              </a:rPr>
              <a:t>Freepik</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t>
            </a:r>
            <a:endParaRPr kumimoji="0" sz="1200" b="0" i="0" u="none" strike="noStrike" kern="1200" cap="none" spc="0" normalizeH="0" baseline="0" noProof="0">
              <a:ln>
                <a:noFill/>
              </a:ln>
              <a:solidFill>
                <a:srgbClr val="FFEDD9"/>
              </a:solidFill>
              <a:effectLst/>
              <a:uLnTx/>
              <a:uFillTx/>
              <a:latin typeface="Space Mono"/>
              <a:ea typeface="Space Mono"/>
              <a:cs typeface="Space Mono"/>
              <a:sym typeface="Space Mono"/>
            </a:endParaRPr>
          </a:p>
          <a:p>
            <a:pPr marL="0" marR="0" lvl="0" indent="0" algn="ctr" defTabSz="914400" rtl="0" eaLnBrk="1" fontAlgn="auto" latinLnBrk="0" hangingPunct="1">
              <a:lnSpc>
                <a:spcPct val="100000"/>
              </a:lnSpc>
              <a:spcBef>
                <a:spcPts val="400"/>
              </a:spcBef>
              <a:spcAft>
                <a:spcPts val="0"/>
              </a:spcAft>
              <a:buClrTx/>
              <a:buSzTx/>
              <a:buFontTx/>
              <a:buNone/>
              <a:tabLst/>
              <a:defRPr/>
            </a:pPr>
            <a:endParaRPr kumimoji="0" sz="1200" b="1" i="0" u="none" strike="noStrike" kern="1200" cap="none" spc="0" normalizeH="0" baseline="0" noProof="0">
              <a:ln>
                <a:noFill/>
              </a:ln>
              <a:solidFill>
                <a:srgbClr val="FFEDD9"/>
              </a:solidFill>
              <a:effectLst/>
              <a:uLnTx/>
              <a:uFillTx/>
              <a:latin typeface="Space Mono"/>
              <a:ea typeface="Space Mono"/>
              <a:cs typeface="Space Mono"/>
              <a:sym typeface="Space Mono"/>
            </a:endParaRPr>
          </a:p>
        </p:txBody>
      </p:sp>
    </p:spTree>
    <p:extLst>
      <p:ext uri="{BB962C8B-B14F-4D97-AF65-F5344CB8AC3E}">
        <p14:creationId xmlns:p14="http://schemas.microsoft.com/office/powerpoint/2010/main" val="3031761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6633601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936897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2409568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4355300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792824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rPr dirty="0"/>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dirty="0"/>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rPr dirty="0"/>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dirty="0"/>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rPr dirty="0"/>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dirty="0"/>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rPr dirty="0"/>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dirty="0"/>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rPr dirty="0"/>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dirty="0"/>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rPr dirty="0"/>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dirty="0"/>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3035600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Tree>
    <p:extLst>
      <p:ext uri="{BB962C8B-B14F-4D97-AF65-F5344CB8AC3E}">
        <p14:creationId xmlns:p14="http://schemas.microsoft.com/office/powerpoint/2010/main" val="3167610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dirty="0"/>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spTree>
    <p:extLst>
      <p:ext uri="{BB962C8B-B14F-4D97-AF65-F5344CB8AC3E}">
        <p14:creationId xmlns:p14="http://schemas.microsoft.com/office/powerpoint/2010/main" val="798921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algn="ctr" rtl="0">
              <a:spcBef>
                <a:spcPts val="0"/>
              </a:spcBef>
              <a:spcAft>
                <a:spcPts val="0"/>
              </a:spcAft>
              <a:buClr>
                <a:schemeClr val="dk2"/>
              </a:buClr>
              <a:buSzPts val="3600"/>
              <a:buNone/>
              <a:defRPr sz="4800">
                <a:solidFill>
                  <a:schemeClr val="dk2"/>
                </a:solidFill>
              </a:defRPr>
            </a:lvl2pPr>
            <a:lvl3pPr lvl="2" algn="ctr" rtl="0">
              <a:spcBef>
                <a:spcPts val="0"/>
              </a:spcBef>
              <a:spcAft>
                <a:spcPts val="0"/>
              </a:spcAft>
              <a:buClr>
                <a:schemeClr val="dk2"/>
              </a:buClr>
              <a:buSzPts val="3600"/>
              <a:buNone/>
              <a:defRPr sz="4800">
                <a:solidFill>
                  <a:schemeClr val="dk2"/>
                </a:solidFill>
              </a:defRPr>
            </a:lvl3pPr>
            <a:lvl4pPr lvl="3" algn="ctr" rtl="0">
              <a:spcBef>
                <a:spcPts val="0"/>
              </a:spcBef>
              <a:spcAft>
                <a:spcPts val="0"/>
              </a:spcAft>
              <a:buClr>
                <a:schemeClr val="dk2"/>
              </a:buClr>
              <a:buSzPts val="3600"/>
              <a:buNone/>
              <a:defRPr sz="4800">
                <a:solidFill>
                  <a:schemeClr val="dk2"/>
                </a:solidFill>
              </a:defRPr>
            </a:lvl4pPr>
            <a:lvl5pPr lvl="4" algn="ctr" rtl="0">
              <a:spcBef>
                <a:spcPts val="0"/>
              </a:spcBef>
              <a:spcAft>
                <a:spcPts val="0"/>
              </a:spcAft>
              <a:buClr>
                <a:schemeClr val="dk2"/>
              </a:buClr>
              <a:buSzPts val="3600"/>
              <a:buNone/>
              <a:defRPr sz="4800">
                <a:solidFill>
                  <a:schemeClr val="dk2"/>
                </a:solidFill>
              </a:defRPr>
            </a:lvl5pPr>
            <a:lvl6pPr lvl="5" algn="ctr" rtl="0">
              <a:spcBef>
                <a:spcPts val="0"/>
              </a:spcBef>
              <a:spcAft>
                <a:spcPts val="0"/>
              </a:spcAft>
              <a:buClr>
                <a:schemeClr val="dk2"/>
              </a:buClr>
              <a:buSzPts val="3600"/>
              <a:buNone/>
              <a:defRPr sz="4800">
                <a:solidFill>
                  <a:schemeClr val="dk2"/>
                </a:solidFill>
              </a:defRPr>
            </a:lvl6pPr>
            <a:lvl7pPr lvl="6" algn="ctr" rtl="0">
              <a:spcBef>
                <a:spcPts val="0"/>
              </a:spcBef>
              <a:spcAft>
                <a:spcPts val="0"/>
              </a:spcAft>
              <a:buClr>
                <a:schemeClr val="dk2"/>
              </a:buClr>
              <a:buSzPts val="3600"/>
              <a:buNone/>
              <a:defRPr sz="4800">
                <a:solidFill>
                  <a:schemeClr val="dk2"/>
                </a:solidFill>
              </a:defRPr>
            </a:lvl7pPr>
            <a:lvl8pPr lvl="7" algn="ctr" rtl="0">
              <a:spcBef>
                <a:spcPts val="0"/>
              </a:spcBef>
              <a:spcAft>
                <a:spcPts val="0"/>
              </a:spcAft>
              <a:buClr>
                <a:schemeClr val="dk2"/>
              </a:buClr>
              <a:buSzPts val="3600"/>
              <a:buNone/>
              <a:defRPr sz="4800">
                <a:solidFill>
                  <a:schemeClr val="dk2"/>
                </a:solidFill>
              </a:defRPr>
            </a:lvl8pPr>
            <a:lvl9pPr lvl="8" algn="ctr" rtl="0">
              <a:spcBef>
                <a:spcPts val="0"/>
              </a:spcBef>
              <a:spcAft>
                <a:spcPts val="0"/>
              </a:spcAft>
              <a:buClr>
                <a:schemeClr val="dk2"/>
              </a:buClr>
              <a:buSzPts val="3600"/>
              <a:buNone/>
              <a:defRPr sz="4800">
                <a:solidFill>
                  <a:schemeClr val="dk2"/>
                </a:solidFill>
              </a:defRPr>
            </a:lvl9pPr>
          </a:lstStyle>
          <a:p>
            <a:endParaRPr dirty="0"/>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06244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cxnSp>
        <p:nvCxnSpPr>
          <p:cNvPr id="86" name="Google Shape;86;p11"/>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309952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023586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dirty="0"/>
          </a:p>
        </p:txBody>
      </p:sp>
    </p:spTree>
    <p:extLst>
      <p:ext uri="{BB962C8B-B14F-4D97-AF65-F5344CB8AC3E}">
        <p14:creationId xmlns:p14="http://schemas.microsoft.com/office/powerpoint/2010/main" val="2123271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1pPr>
            <a:lvl2pPr lvl="1">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2pPr>
            <a:lvl3pPr lvl="2">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3pPr>
            <a:lvl4pPr lvl="3">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4pPr>
            <a:lvl5pPr lvl="4">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5pPr>
            <a:lvl6pPr lvl="5">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6pPr>
            <a:lvl7pPr lvl="6">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7pPr>
            <a:lvl8pPr lvl="7">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8pPr>
            <a:lvl9pPr lvl="8">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9pPr>
          </a:lstStyle>
          <a:p>
            <a:endParaRPr dirty="0"/>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latin typeface="Calibri" panose="020F0502020204030204" pitchFamily="34" charset="0"/>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pPr>
              <a:defRPr/>
            </a:pPr>
            <a:fld id="{00000000-1234-1234-1234-123412341234}" type="slidenum">
              <a:rPr lang="en" smtClean="0">
                <a:solidFill>
                  <a:srgbClr val="FFEDD9"/>
                </a:solidFill>
              </a:rPr>
              <a:pPr>
                <a:defRPr/>
              </a:pPr>
              <a:t>‹#›</a:t>
            </a:fld>
            <a:endParaRPr lang="en" dirty="0">
              <a:solidFill>
                <a:srgbClr val="FFEDD9"/>
              </a:solidFill>
            </a:endParaRPr>
          </a:p>
        </p:txBody>
      </p:sp>
    </p:spTree>
    <p:extLst>
      <p:ext uri="{BB962C8B-B14F-4D97-AF65-F5344CB8AC3E}">
        <p14:creationId xmlns:p14="http://schemas.microsoft.com/office/powerpoint/2010/main" val="272284609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ea typeface="+mn-ea"/>
              <a:cs typeface="+mn-cs"/>
            </a:endParaRPr>
          </a:p>
        </p:txBody>
      </p:sp>
      <p:sp>
        <p:nvSpPr>
          <p:cNvPr id="10"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ea typeface="+mn-ea"/>
              <a:cs typeface="+mn-cs"/>
            </a:endParaRPr>
          </a:p>
        </p:txBody>
      </p:sp>
      <p:sp>
        <p:nvSpPr>
          <p:cNvPr id="11" name="Google Shape;264;p40"/>
          <p:cNvSpPr txBox="1">
            <a:spLocks noGrp="1"/>
          </p:cNvSpPr>
          <p:nvPr>
            <p:ph type="ctrTitle"/>
          </p:nvPr>
        </p:nvSpPr>
        <p:spPr>
          <a:xfrm>
            <a:off x="0" y="2187305"/>
            <a:ext cx="12192000" cy="1583524"/>
          </a:xfrm>
          <a:prstGeom prst="rect">
            <a:avLst/>
          </a:prstGeom>
        </p:spPr>
        <p:txBody>
          <a:bodyPr spcFirstLastPara="1" wrap="square" lIns="121900" tIns="121900" rIns="121900" bIns="121900" anchor="b" anchorCtr="0">
            <a:noAutofit/>
          </a:bodyPr>
          <a:lstStyle/>
          <a:p>
            <a:r>
              <a:rPr lang="en" sz="4800" dirty="0"/>
              <a:t>SCH Practical &amp; Precision Assessments</a:t>
            </a:r>
            <a:endParaRPr sz="4800" dirty="0"/>
          </a:p>
        </p:txBody>
      </p:sp>
      <p:grpSp>
        <p:nvGrpSpPr>
          <p:cNvPr id="12" name="Google Shape;265;p40"/>
          <p:cNvGrpSpPr/>
          <p:nvPr/>
        </p:nvGrpSpPr>
        <p:grpSpPr>
          <a:xfrm>
            <a:off x="5615502" y="903002"/>
            <a:ext cx="1117732" cy="1151759"/>
            <a:chOff x="-17896150" y="3709300"/>
            <a:chExt cx="305625" cy="305625"/>
          </a:xfrm>
        </p:grpSpPr>
        <p:sp>
          <p:nvSpPr>
            <p:cNvPr id="13" name="Google Shape;266;p40"/>
            <p:cNvSpPr/>
            <p:nvPr/>
          </p:nvSpPr>
          <p:spPr>
            <a:xfrm>
              <a:off x="-17896150"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ea typeface="+mn-ea"/>
                <a:cs typeface="+mn-cs"/>
              </a:endParaRPr>
            </a:p>
          </p:txBody>
        </p:sp>
        <p:sp>
          <p:nvSpPr>
            <p:cNvPr id="14"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ea typeface="+mn-ea"/>
                <a:cs typeface="+mn-cs"/>
              </a:endParaRPr>
            </a:p>
          </p:txBody>
        </p:sp>
        <p:sp>
          <p:nvSpPr>
            <p:cNvPr id="15" name="Google Shape;268;p40"/>
            <p:cNvSpPr/>
            <p:nvPr/>
          </p:nvSpPr>
          <p:spPr>
            <a:xfrm>
              <a:off x="-17783500"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ea typeface="+mn-ea"/>
                <a:cs typeface="+mn-cs"/>
              </a:endParaRPr>
            </a:p>
          </p:txBody>
        </p:sp>
        <p:sp>
          <p:nvSpPr>
            <p:cNvPr id="16"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ea typeface="+mn-ea"/>
                <a:cs typeface="+mn-cs"/>
              </a:endParaRPr>
            </a:p>
          </p:txBody>
        </p:sp>
      </p:grpSp>
      <p:sp>
        <p:nvSpPr>
          <p:cNvPr id="17" name="Google Shape;270;p40"/>
          <p:cNvSpPr txBox="1"/>
          <p:nvPr/>
        </p:nvSpPr>
        <p:spPr>
          <a:xfrm>
            <a:off x="1489278" y="3770829"/>
            <a:ext cx="9776400" cy="1271974"/>
          </a:xfrm>
          <a:prstGeom prst="rect">
            <a:avLst/>
          </a:prstGeom>
          <a:noFill/>
          <a:ln>
            <a:noFill/>
          </a:ln>
        </p:spPr>
        <p:txBody>
          <a:bodyPr spcFirstLastPara="1" wrap="square" lIns="121900" tIns="121900" rIns="121900" bIns="1219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 sz="3333" b="0" i="1" u="none" strike="noStrike" kern="1200" cap="none" spc="0" normalizeH="0" baseline="0" noProof="0" dirty="0">
                <a:ln>
                  <a:noFill/>
                </a:ln>
                <a:solidFill>
                  <a:srgbClr val="FFEDD9"/>
                </a:solidFill>
                <a:effectLst/>
                <a:uLnTx/>
                <a:uFillTx/>
                <a:latin typeface="Space Mono"/>
                <a:ea typeface="Space Mono"/>
                <a:cs typeface="Space Mono"/>
                <a:sym typeface="Space Mono"/>
              </a:rPr>
              <a:t>An impact assessment approach for schistosomiasis programmes</a:t>
            </a:r>
            <a:endParaRPr kumimoji="0" sz="3333" b="0" i="1" u="none" strike="noStrike" kern="1200" cap="none" spc="0" normalizeH="0" baseline="0" noProof="0" dirty="0">
              <a:ln>
                <a:noFill/>
              </a:ln>
              <a:solidFill>
                <a:srgbClr val="FFEDD9"/>
              </a:solidFill>
              <a:effectLst/>
              <a:uLnTx/>
              <a:uFillTx/>
              <a:latin typeface="Space Mono"/>
              <a:ea typeface="Space Mono"/>
              <a:cs typeface="Space Mono"/>
              <a:sym typeface="Space Mono"/>
            </a:endParaRPr>
          </a:p>
        </p:txBody>
      </p:sp>
      <p:sp>
        <p:nvSpPr>
          <p:cNvPr id="18" name="TextBox 17"/>
          <p:cNvSpPr txBox="1"/>
          <p:nvPr/>
        </p:nvSpPr>
        <p:spPr>
          <a:xfrm>
            <a:off x="2577405" y="5979381"/>
            <a:ext cx="71939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EDD9"/>
                </a:solidFill>
                <a:effectLst/>
                <a:uLnTx/>
                <a:uFillTx/>
                <a:latin typeface="Calibri" panose="020F0502020204030204" pitchFamily="34" charset="0"/>
                <a:ea typeface="+mn-ea"/>
                <a:cs typeface="+mn-cs"/>
              </a:rPr>
              <a:t>Stool Processing and Diagnostics</a:t>
            </a:r>
          </a:p>
        </p:txBody>
      </p:sp>
    </p:spTree>
    <p:extLst>
      <p:ext uri="{BB962C8B-B14F-4D97-AF65-F5344CB8AC3E}">
        <p14:creationId xmlns:p14="http://schemas.microsoft.com/office/powerpoint/2010/main" val="1469516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ECCAF-F4BC-496B-B948-756355BAF18A}"/>
              </a:ext>
            </a:extLst>
          </p:cNvPr>
          <p:cNvSpPr>
            <a:spLocks noGrp="1"/>
          </p:cNvSpPr>
          <p:nvPr>
            <p:ph type="title" idx="4294967295"/>
          </p:nvPr>
        </p:nvSpPr>
        <p:spPr>
          <a:xfrm>
            <a:off x="512762" y="395119"/>
            <a:ext cx="11166475" cy="992187"/>
          </a:xfrm>
        </p:spPr>
        <p:txBody>
          <a:bodyPr>
            <a:normAutofit/>
          </a:bodyPr>
          <a:lstStyle/>
          <a:p>
            <a:r>
              <a:rPr lang="en-GB" sz="3600" dirty="0">
                <a:solidFill>
                  <a:schemeClr val="bg2"/>
                </a:solidFill>
                <a:latin typeface="Calibri" panose="020F0502020204030204" pitchFamily="34" charset="0"/>
                <a:cs typeface="Calibri" panose="020F0502020204030204" pitchFamily="34" charset="0"/>
              </a:rPr>
              <a:t>Field readiness</a:t>
            </a:r>
          </a:p>
        </p:txBody>
      </p:sp>
      <p:sp>
        <p:nvSpPr>
          <p:cNvPr id="5" name="Rectangle 4">
            <a:extLst>
              <a:ext uri="{FF2B5EF4-FFF2-40B4-BE49-F238E27FC236}">
                <a16:creationId xmlns:a16="http://schemas.microsoft.com/office/drawing/2014/main" id="{7874A91A-EB20-4DCA-9D75-00BDE6A394A7}"/>
              </a:ext>
            </a:extLst>
          </p:cNvPr>
          <p:cNvSpPr/>
          <p:nvPr/>
        </p:nvSpPr>
        <p:spPr>
          <a:xfrm>
            <a:off x="764771" y="1387306"/>
            <a:ext cx="11017153" cy="4708981"/>
          </a:xfrm>
          <a:prstGeom prst="rect">
            <a:avLst/>
          </a:prstGeom>
        </p:spPr>
        <p:txBody>
          <a:bodyPr wrap="square" lIns="0">
            <a:spAutoFit/>
          </a:bodyPr>
          <a:lstStyle/>
          <a:p>
            <a:pPr>
              <a:spcBef>
                <a:spcPts val="1200"/>
              </a:spcBef>
              <a:buClr>
                <a:srgbClr val="00B3C4"/>
              </a:buClr>
            </a:pPr>
            <a:r>
              <a:rPr lang="en-GB" sz="2400" dirty="0">
                <a:latin typeface="Calibri" panose="020F0502020204030204" pitchFamily="34" charset="0"/>
                <a:cs typeface="Calibri" panose="020F0502020204030204" pitchFamily="34" charset="0"/>
              </a:rPr>
              <a:t>Before the start of the survey, perform a half-day practice session as a diagnostics refresher (or a full day if it is the team’s first time) AND 1 full day of practice as pilot in a nearby school</a:t>
            </a:r>
          </a:p>
          <a:p>
            <a:pPr>
              <a:spcBef>
                <a:spcPts val="1200"/>
              </a:spcBef>
              <a:buClr>
                <a:srgbClr val="00B3C4"/>
              </a:buClr>
            </a:pPr>
            <a:endParaRPr lang="en-GB" sz="2400" dirty="0">
              <a:latin typeface="Calibri" panose="020F0502020204030204" pitchFamily="34" charset="0"/>
              <a:cs typeface="Calibri" panose="020F0502020204030204" pitchFamily="34" charset="0"/>
            </a:endParaRPr>
          </a:p>
          <a:p>
            <a:pPr>
              <a:spcBef>
                <a:spcPts val="1200"/>
              </a:spcBef>
              <a:buClr>
                <a:srgbClr val="00B3C4"/>
              </a:buClr>
            </a:pPr>
            <a:r>
              <a:rPr lang="en-GB" sz="2400" b="1" dirty="0">
                <a:latin typeface="Calibri" panose="020F0502020204030204" pitchFamily="34" charset="0"/>
                <a:cs typeface="Calibri" panose="020F0502020204030204" pitchFamily="34" charset="0"/>
              </a:rPr>
              <a:t>Refresher (half-day)</a:t>
            </a:r>
            <a:endParaRPr lang="en-GB" sz="2400" dirty="0">
              <a:latin typeface="Calibri" panose="020F0502020204030204" pitchFamily="34" charset="0"/>
              <a:cs typeface="Calibri" panose="020F0502020204030204" pitchFamily="34" charset="0"/>
            </a:endParaRPr>
          </a:p>
          <a:p>
            <a:pPr marL="285750" indent="-285750">
              <a:spcBef>
                <a:spcPts val="1200"/>
              </a:spcBef>
              <a:buClr>
                <a:schemeClr val="bg2"/>
              </a:buClr>
              <a:buFont typeface="Arial" panose="020B0604020202020204" pitchFamily="34" charset="0"/>
              <a:buChar char="•"/>
            </a:pPr>
            <a:r>
              <a:rPr lang="en-GB" sz="2400" dirty="0">
                <a:latin typeface="Calibri" panose="020F0502020204030204" pitchFamily="34" charset="0"/>
                <a:cs typeface="Calibri" panose="020F0502020204030204" pitchFamily="34" charset="0"/>
              </a:rPr>
              <a:t>Establish who are the senior and most experienced lab technicians. Assess performance additionally to years of experience.</a:t>
            </a:r>
          </a:p>
          <a:p>
            <a:pPr marL="285750" indent="-285750">
              <a:spcBef>
                <a:spcPts val="1200"/>
              </a:spcBef>
              <a:buClr>
                <a:schemeClr val="bg2"/>
              </a:buClr>
              <a:buFont typeface="Arial" panose="020B0604020202020204" pitchFamily="34" charset="0"/>
              <a:buChar char="•"/>
            </a:pPr>
            <a:r>
              <a:rPr lang="en-GB" sz="2400" dirty="0">
                <a:latin typeface="Calibri" panose="020F0502020204030204" pitchFamily="34" charset="0"/>
                <a:cs typeface="Calibri" panose="020F0502020204030204" pitchFamily="34" charset="0"/>
              </a:rPr>
              <a:t>Check material, discuss SOPs and lab flow</a:t>
            </a:r>
          </a:p>
          <a:p>
            <a:pPr marL="285750" indent="-285750">
              <a:spcBef>
                <a:spcPts val="1200"/>
              </a:spcBef>
              <a:buClr>
                <a:schemeClr val="bg2"/>
              </a:buClr>
              <a:buFont typeface="Arial" panose="020B0604020202020204" pitchFamily="34" charset="0"/>
              <a:buChar char="•"/>
            </a:pPr>
            <a:r>
              <a:rPr lang="en-GB" sz="2400" dirty="0">
                <a:latin typeface="Calibri" panose="020F0502020204030204" pitchFamily="34" charset="0"/>
                <a:cs typeface="Calibri" panose="020F0502020204030204" pitchFamily="34" charset="0"/>
              </a:rPr>
              <a:t>Perform initial round of diagnosis with all steps as the whole team together</a:t>
            </a:r>
          </a:p>
          <a:p>
            <a:pPr>
              <a:spcBef>
                <a:spcPts val="1200"/>
              </a:spcBef>
              <a:buClr>
                <a:srgbClr val="00B3C4"/>
              </a:buClr>
            </a:pPr>
            <a:endParaRPr lang="en-GB"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13333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74A91A-EB20-4DCA-9D75-00BDE6A394A7}"/>
              </a:ext>
            </a:extLst>
          </p:cNvPr>
          <p:cNvSpPr/>
          <p:nvPr/>
        </p:nvSpPr>
        <p:spPr>
          <a:xfrm>
            <a:off x="616402" y="1387308"/>
            <a:ext cx="11165387" cy="5078313"/>
          </a:xfrm>
          <a:prstGeom prst="rect">
            <a:avLst/>
          </a:prstGeom>
        </p:spPr>
        <p:txBody>
          <a:bodyPr wrap="square" lIns="0" tIns="45720" rIns="91440" bIns="45720" anchor="t">
            <a:spAutoFit/>
          </a:bodyPr>
          <a:lstStyle/>
          <a:p>
            <a:pPr>
              <a:spcBef>
                <a:spcPts val="1200"/>
              </a:spcBef>
              <a:buClr>
                <a:srgbClr val="00B3C4"/>
              </a:buClr>
            </a:pPr>
            <a:r>
              <a:rPr lang="en-GB" sz="2200" b="1" dirty="0">
                <a:latin typeface="Calibri" panose="020F0502020204030204" pitchFamily="34" charset="0"/>
                <a:cs typeface="Calibri" panose="020F0502020204030204" pitchFamily="34" charset="0"/>
              </a:rPr>
              <a:t>Practice day (Pilot):</a:t>
            </a:r>
          </a:p>
          <a:p>
            <a:pPr marL="285750" indent="-285750">
              <a:spcBef>
                <a:spcPts val="1200"/>
              </a:spcBef>
              <a:buClr>
                <a:schemeClr val="bg2"/>
              </a:buClr>
              <a:buFont typeface="Arial" panose="020B0604020202020204" pitchFamily="34" charset="0"/>
              <a:buChar char="•"/>
            </a:pPr>
            <a:r>
              <a:rPr lang="en-GB" sz="2200" dirty="0">
                <a:latin typeface="Calibri" panose="020F0502020204030204" pitchFamily="34" charset="0"/>
                <a:cs typeface="Calibri" panose="020F0502020204030204" pitchFamily="34" charset="0"/>
              </a:rPr>
              <a:t>Assign reading technicians and QC readers </a:t>
            </a:r>
          </a:p>
          <a:p>
            <a:pPr marL="285750" indent="-285750">
              <a:spcBef>
                <a:spcPts val="1200"/>
              </a:spcBef>
              <a:buClr>
                <a:schemeClr val="bg2"/>
              </a:buClr>
              <a:buFont typeface="Arial" panose="020B0604020202020204" pitchFamily="34" charset="0"/>
              <a:buChar char="•"/>
            </a:pPr>
            <a:r>
              <a:rPr lang="en-GB" sz="2200" dirty="0">
                <a:latin typeface="Calibri" panose="020F0502020204030204" pitchFamily="34" charset="0"/>
                <a:cs typeface="Calibri" panose="020F0502020204030204" pitchFamily="34" charset="0"/>
              </a:rPr>
              <a:t>Prepare adequate number of samples, so that every reader has at least 4 slides</a:t>
            </a:r>
          </a:p>
          <a:p>
            <a:pPr marL="285750" indent="-285750">
              <a:spcBef>
                <a:spcPts val="1200"/>
              </a:spcBef>
              <a:buClr>
                <a:schemeClr val="bg2"/>
              </a:buClr>
              <a:buFont typeface="Arial" panose="020B0604020202020204" pitchFamily="34" charset="0"/>
              <a:buChar char="•"/>
            </a:pPr>
            <a:r>
              <a:rPr lang="en-GB" sz="2200" dirty="0">
                <a:latin typeface="Calibri" panose="020F0502020204030204" pitchFamily="34" charset="0"/>
                <a:cs typeface="Calibri" panose="020F0502020204030204" pitchFamily="34" charset="0"/>
              </a:rPr>
              <a:t>After initial read, immediately give the slides to the next technician. Make sure there is no copying of results.</a:t>
            </a:r>
          </a:p>
          <a:p>
            <a:pPr marL="285750" indent="-285750">
              <a:spcBef>
                <a:spcPts val="1200"/>
              </a:spcBef>
              <a:buClr>
                <a:schemeClr val="bg2"/>
              </a:buClr>
              <a:buFont typeface="Arial" panose="020B0604020202020204" pitchFamily="34" charset="0"/>
              <a:buChar char="•"/>
            </a:pPr>
            <a:r>
              <a:rPr lang="en-GB" sz="2200" dirty="0">
                <a:latin typeface="Calibri" panose="020F0502020204030204" pitchFamily="34" charset="0"/>
                <a:cs typeface="Calibri" panose="020F0502020204030204" pitchFamily="34" charset="0"/>
              </a:rPr>
              <a:t>Compare results according to QC criteria (slide 18).</a:t>
            </a:r>
          </a:p>
          <a:p>
            <a:pPr marL="285750" indent="-285750">
              <a:spcBef>
                <a:spcPts val="1200"/>
              </a:spcBef>
              <a:buClr>
                <a:schemeClr val="bg2"/>
              </a:buClr>
              <a:buFont typeface="Arial" panose="020B0604020202020204" pitchFamily="34" charset="0"/>
              <a:buChar char="•"/>
            </a:pPr>
            <a:r>
              <a:rPr lang="en-GB" sz="2200" dirty="0">
                <a:latin typeface="Calibri" panose="020F0502020204030204" pitchFamily="34" charset="0"/>
                <a:cs typeface="Calibri" panose="020F0502020204030204" pitchFamily="34" charset="0"/>
              </a:rPr>
              <a:t>All slides on which QC criteria are </a:t>
            </a:r>
            <a:r>
              <a:rPr lang="en-GB" sz="2200" b="1" dirty="0">
                <a:latin typeface="Calibri" panose="020F0502020204030204" pitchFamily="34" charset="0"/>
                <a:cs typeface="Calibri" panose="020F0502020204030204" pitchFamily="34" charset="0"/>
              </a:rPr>
              <a:t>not met </a:t>
            </a:r>
            <a:r>
              <a:rPr lang="en-GB" sz="2200" dirty="0">
                <a:latin typeface="Calibri" panose="020F0502020204030204" pitchFamily="34" charset="0"/>
                <a:cs typeface="Calibri" panose="020F0502020204030204" pitchFamily="34" charset="0"/>
              </a:rPr>
              <a:t>should be re-read by the QC reader/s and results should be discussed with the original readers. Once consensus is reached, discuss results with the whole team present.</a:t>
            </a:r>
          </a:p>
          <a:p>
            <a:pPr>
              <a:spcBef>
                <a:spcPts val="1200"/>
              </a:spcBef>
              <a:buClr>
                <a:srgbClr val="00B3C4"/>
              </a:buClr>
            </a:pPr>
            <a:r>
              <a:rPr lang="en-GB" sz="2200" dirty="0">
                <a:latin typeface="Calibri" panose="020F0502020204030204" pitchFamily="34" charset="0"/>
                <a:cs typeface="Calibri" panose="020F0502020204030204" pitchFamily="34" charset="0"/>
              </a:rPr>
              <a:t>After initiation of field activities, check QC each day to look out for systematically underperforming team members. Repeat training steps if possible. If lack of adequate performance persists after 1-2 weeks, discuss possible replacement of staff with managers.</a:t>
            </a:r>
            <a:endParaRPr lang="en-GB" sz="2200" dirty="0">
              <a:latin typeface="Calibri" panose="020F0502020204030204" pitchFamily="34" charset="0"/>
              <a:ea typeface="Calibri"/>
              <a:cs typeface="Calibri"/>
            </a:endParaRPr>
          </a:p>
        </p:txBody>
      </p:sp>
      <p:sp>
        <p:nvSpPr>
          <p:cNvPr id="3" name="Title 1">
            <a:extLst>
              <a:ext uri="{FF2B5EF4-FFF2-40B4-BE49-F238E27FC236}">
                <a16:creationId xmlns:a16="http://schemas.microsoft.com/office/drawing/2014/main" id="{D2003F84-FCA5-9F7A-0103-D325A8738260}"/>
              </a:ext>
            </a:extLst>
          </p:cNvPr>
          <p:cNvSpPr txBox="1">
            <a:spLocks/>
          </p:cNvSpPr>
          <p:nvPr/>
        </p:nvSpPr>
        <p:spPr>
          <a:xfrm>
            <a:off x="615449" y="385450"/>
            <a:ext cx="11166475" cy="9926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chemeClr val="bg2"/>
                </a:solidFill>
                <a:latin typeface="Calibri" panose="020F0502020204030204" pitchFamily="34" charset="0"/>
              </a:rPr>
              <a:t>Field readiness</a:t>
            </a:r>
          </a:p>
        </p:txBody>
      </p:sp>
    </p:spTree>
    <p:extLst>
      <p:ext uri="{BB962C8B-B14F-4D97-AF65-F5344CB8AC3E}">
        <p14:creationId xmlns:p14="http://schemas.microsoft.com/office/powerpoint/2010/main" val="3476460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4051739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Training Goals</a:t>
            </a:r>
          </a:p>
        </p:txBody>
      </p:sp>
      <p:sp>
        <p:nvSpPr>
          <p:cNvPr id="5" name="TextBox 4">
            <a:extLst>
              <a:ext uri="{FF2B5EF4-FFF2-40B4-BE49-F238E27FC236}">
                <a16:creationId xmlns:a16="http://schemas.microsoft.com/office/drawing/2014/main" id="{D2D3E35D-BF66-4769-9557-D44670FCAE32}"/>
              </a:ext>
            </a:extLst>
          </p:cNvPr>
          <p:cNvSpPr txBox="1"/>
          <p:nvPr/>
        </p:nvSpPr>
        <p:spPr>
          <a:xfrm>
            <a:off x="681643" y="1889600"/>
            <a:ext cx="11172306" cy="2400657"/>
          </a:xfrm>
          <a:prstGeom prst="rect">
            <a:avLst/>
          </a:prstGeom>
          <a:noFill/>
        </p:spPr>
        <p:txBody>
          <a:bodyPr wrap="square" rtlCol="0">
            <a:spAutoFit/>
          </a:bodyPr>
          <a:lstStyle/>
          <a:p>
            <a:r>
              <a:rPr lang="en-US" sz="2800" dirty="0">
                <a:solidFill>
                  <a:schemeClr val="bg2"/>
                </a:solidFill>
                <a:latin typeface="Calibri" panose="020F0502020204030204" pitchFamily="34" charset="0"/>
                <a:cs typeface="Calibri" panose="020F0502020204030204" pitchFamily="34" charset="0"/>
              </a:rPr>
              <a:t>In this module you will learn the following steps in the laboratory methods </a:t>
            </a:r>
          </a:p>
          <a:p>
            <a:endParaRPr lang="en-US" sz="2800" dirty="0">
              <a:solidFill>
                <a:schemeClr val="bg2"/>
              </a:solidFill>
              <a:latin typeface="Calibri" panose="020F0502020204030204" pitchFamily="34" charset="0"/>
              <a:cs typeface="Calibri" panose="020F0502020204030204" pitchFamily="34" charset="0"/>
            </a:endParaRPr>
          </a:p>
          <a:p>
            <a:endParaRPr lang="en-US" sz="2800" dirty="0">
              <a:solidFill>
                <a:schemeClr val="bg2"/>
              </a:solidFill>
              <a:latin typeface="Calibri" panose="020F0502020204030204" pitchFamily="34" charset="0"/>
              <a:cs typeface="Calibri" panose="020F0502020204030204" pitchFamily="34" charset="0"/>
            </a:endParaRPr>
          </a:p>
          <a:p>
            <a:pPr marL="457200" indent="-457200">
              <a:spcBef>
                <a:spcPts val="1200"/>
              </a:spcBef>
              <a:buClr>
                <a:schemeClr val="accent5"/>
              </a:buClr>
              <a:buFontTx/>
              <a:buAutoNum type="arabicPeriod"/>
            </a:pPr>
            <a:r>
              <a:rPr lang="en-GB" sz="2800" dirty="0">
                <a:solidFill>
                  <a:schemeClr val="bg2"/>
                </a:solidFill>
                <a:latin typeface="Calibri" panose="020F0502020204030204" pitchFamily="34" charset="0"/>
                <a:cs typeface="Calibri" panose="020F0502020204030204" pitchFamily="34" charset="0"/>
              </a:rPr>
              <a:t>Kato-Katz thick smear</a:t>
            </a:r>
          </a:p>
          <a:p>
            <a:endParaRPr lang="en-US" sz="2800" dirty="0">
              <a:solidFill>
                <a:schemeClr val="bg2"/>
              </a:solidFill>
              <a:latin typeface="Calibri" panose="020F0502020204030204" pitchFamily="34" charset="0"/>
            </a:endParaRPr>
          </a:p>
        </p:txBody>
      </p:sp>
    </p:spTree>
    <p:extLst>
      <p:ext uri="{BB962C8B-B14F-4D97-AF65-F5344CB8AC3E}">
        <p14:creationId xmlns:p14="http://schemas.microsoft.com/office/powerpoint/2010/main" val="173484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18836" y="449652"/>
            <a:ext cx="9826625" cy="1122362"/>
          </a:xfrm>
        </p:spPr>
        <p:txBody>
          <a:bodyPr/>
          <a:lstStyle/>
          <a:p>
            <a:r>
              <a:rPr lang="en-US" sz="3600" dirty="0">
                <a:solidFill>
                  <a:schemeClr val="bg2"/>
                </a:solidFill>
                <a:latin typeface="Calibri" panose="020F0502020204030204" pitchFamily="34" charset="0"/>
                <a:cs typeface="Calibri" panose="020F0502020204030204" pitchFamily="34" charset="0"/>
              </a:rPr>
              <a:t>Safety Precautions</a:t>
            </a:r>
          </a:p>
        </p:txBody>
      </p:sp>
      <p:sp>
        <p:nvSpPr>
          <p:cNvPr id="5" name="TextBox 4">
            <a:extLst>
              <a:ext uri="{FF2B5EF4-FFF2-40B4-BE49-F238E27FC236}">
                <a16:creationId xmlns:a16="http://schemas.microsoft.com/office/drawing/2014/main" id="{D2D3E35D-BF66-4769-9557-D44670FCAE32}"/>
              </a:ext>
            </a:extLst>
          </p:cNvPr>
          <p:cNvSpPr txBox="1"/>
          <p:nvPr/>
        </p:nvSpPr>
        <p:spPr>
          <a:xfrm>
            <a:off x="618836" y="1264083"/>
            <a:ext cx="9788236" cy="5078313"/>
          </a:xfrm>
          <a:prstGeom prst="rect">
            <a:avLst/>
          </a:prstGeom>
          <a:noFill/>
        </p:spPr>
        <p:txBody>
          <a:bodyPr wrap="square" rtlCol="0">
            <a:spAutoFit/>
          </a:bodyPr>
          <a:lstStyle/>
          <a:p>
            <a:pPr marL="342900" indent="-342900">
              <a:spcAft>
                <a:spcPts val="1200"/>
              </a:spcAft>
              <a:buClr>
                <a:schemeClr val="bg2"/>
              </a:buClr>
              <a:buFont typeface="Arial" panose="020B0604020202020204" pitchFamily="34" charset="0"/>
              <a:buChar char="•"/>
            </a:pPr>
            <a:r>
              <a:rPr lang="en-US" sz="2400" dirty="0">
                <a:latin typeface="Calibri" panose="020F0502020204030204" pitchFamily="34" charset="0"/>
                <a:cs typeface="Calibri" panose="020F0502020204030204" pitchFamily="34" charset="0"/>
              </a:rPr>
              <a:t>Stool should be considered potentially infectious</a:t>
            </a:r>
          </a:p>
          <a:p>
            <a:pPr marL="342900" indent="-342900">
              <a:spcAft>
                <a:spcPts val="1200"/>
              </a:spcAft>
              <a:buClr>
                <a:schemeClr val="bg2"/>
              </a:buClr>
              <a:buFont typeface="Arial" panose="020B0604020202020204" pitchFamily="34" charset="0"/>
              <a:buChar char="•"/>
            </a:pPr>
            <a:r>
              <a:rPr lang="en-US" sz="2400" dirty="0">
                <a:latin typeface="Calibri" panose="020F0502020204030204" pitchFamily="34" charset="0"/>
                <a:cs typeface="Calibri" panose="020F0502020204030204" pitchFamily="34" charset="0"/>
              </a:rPr>
              <a:t>Wear gloves and lab coats whenever handling stool samples</a:t>
            </a:r>
          </a:p>
          <a:p>
            <a:pPr marL="342900" indent="-342900">
              <a:spcAft>
                <a:spcPts val="1200"/>
              </a:spcAft>
              <a:buClr>
                <a:schemeClr val="bg2"/>
              </a:buClr>
              <a:buFont typeface="Arial" panose="020B0604020202020204" pitchFamily="34" charset="0"/>
              <a:buChar char="•"/>
            </a:pPr>
            <a:r>
              <a:rPr lang="en-US" sz="2400" dirty="0">
                <a:latin typeface="Calibri" panose="020F0502020204030204" pitchFamily="34" charset="0"/>
                <a:cs typeface="Calibri" panose="020F0502020204030204" pitchFamily="34" charset="0"/>
              </a:rPr>
              <a:t>Benches, instruments and equipment should be routinely decontaminated with disinfectants after use</a:t>
            </a:r>
          </a:p>
          <a:p>
            <a:pPr marL="342900" indent="-342900">
              <a:spcAft>
                <a:spcPts val="1200"/>
              </a:spcAft>
              <a:buClr>
                <a:schemeClr val="bg2"/>
              </a:buClr>
              <a:buFont typeface="Arial" panose="020B0604020202020204" pitchFamily="34" charset="0"/>
              <a:buChar char="•"/>
            </a:pPr>
            <a:r>
              <a:rPr lang="en-US" sz="2400" dirty="0">
                <a:latin typeface="Calibri" panose="020F0502020204030204" pitchFamily="34" charset="0"/>
                <a:cs typeface="Calibri" panose="020F0502020204030204" pitchFamily="34" charset="0"/>
              </a:rPr>
              <a:t>Materials contaminated with infectious waste should be disinfected before disposal</a:t>
            </a:r>
          </a:p>
          <a:p>
            <a:pPr marL="342900" indent="-342900">
              <a:spcAft>
                <a:spcPts val="1200"/>
              </a:spcAft>
              <a:buClr>
                <a:schemeClr val="bg2"/>
              </a:buClr>
              <a:buFont typeface="Arial" panose="020B0604020202020204" pitchFamily="34" charset="0"/>
              <a:buChar char="•"/>
            </a:pPr>
            <a:r>
              <a:rPr lang="en-US" sz="2400" dirty="0">
                <a:latin typeface="Calibri" panose="020F0502020204030204" pitchFamily="34" charset="0"/>
                <a:cs typeface="Calibri" panose="020F0502020204030204" pitchFamily="34" charset="0"/>
              </a:rPr>
              <a:t>Drinking or eating during laboratory procedures is prohibited</a:t>
            </a:r>
          </a:p>
          <a:p>
            <a:pPr marL="342900" indent="-342900">
              <a:spcAft>
                <a:spcPts val="1200"/>
              </a:spcAft>
              <a:buClr>
                <a:schemeClr val="bg2"/>
              </a:buClr>
              <a:buFont typeface="Arial" panose="020B0604020202020204" pitchFamily="34" charset="0"/>
              <a:buChar char="•"/>
            </a:pPr>
            <a:r>
              <a:rPr lang="en-US" sz="2400" dirty="0">
                <a:latin typeface="Calibri" panose="020F0502020204030204" pitchFamily="34" charset="0"/>
                <a:cs typeface="Calibri" panose="020F0502020204030204" pitchFamily="34" charset="0"/>
              </a:rPr>
              <a:t>Appropriate disinfectant(s) should be used for disposal of contaminated materials, wooden spatulas and specimen containers and for cleaning of workbenches</a:t>
            </a:r>
          </a:p>
          <a:p>
            <a:pPr marL="342900" indent="-342900">
              <a:spcAft>
                <a:spcPts val="1200"/>
              </a:spcAft>
              <a:buClr>
                <a:schemeClr val="bg2"/>
              </a:buClr>
              <a:buFont typeface="Arial" panose="020B0604020202020204" pitchFamily="34" charset="0"/>
              <a:buChar char="•"/>
            </a:pPr>
            <a:r>
              <a:rPr lang="en-US" sz="2400" dirty="0">
                <a:latin typeface="Calibri" panose="020F0502020204030204" pitchFamily="34" charset="0"/>
                <a:cs typeface="Calibri" panose="020F0502020204030204" pitchFamily="34" charset="0"/>
              </a:rPr>
              <a:t>Used specimen containers must be disinfected before washing</a:t>
            </a:r>
          </a:p>
        </p:txBody>
      </p:sp>
    </p:spTree>
    <p:extLst>
      <p:ext uri="{BB962C8B-B14F-4D97-AF65-F5344CB8AC3E}">
        <p14:creationId xmlns:p14="http://schemas.microsoft.com/office/powerpoint/2010/main" val="612823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BB5B26A-A1FC-427F-8F3A-52B7586009FF}"/>
              </a:ext>
            </a:extLst>
          </p:cNvPr>
          <p:cNvSpPr>
            <a:spLocks noGrp="1"/>
          </p:cNvSpPr>
          <p:nvPr>
            <p:ph type="title" idx="4294967295"/>
          </p:nvPr>
        </p:nvSpPr>
        <p:spPr>
          <a:xfrm>
            <a:off x="619008" y="333693"/>
            <a:ext cx="9826625" cy="1122362"/>
          </a:xfrm>
        </p:spPr>
        <p:txBody>
          <a:bodyPr/>
          <a:lstStyle/>
          <a:p>
            <a:r>
              <a:rPr lang="en-US" sz="3600" dirty="0">
                <a:solidFill>
                  <a:schemeClr val="bg2"/>
                </a:solidFill>
                <a:latin typeface="Calibri" panose="020F0502020204030204" pitchFamily="34" charset="0"/>
                <a:cs typeface="Calibri" panose="020F0502020204030204" pitchFamily="34" charset="0"/>
              </a:rPr>
              <a:t>Equipment required</a:t>
            </a:r>
          </a:p>
        </p:txBody>
      </p:sp>
      <p:sp>
        <p:nvSpPr>
          <p:cNvPr id="7" name="TextBox 6">
            <a:extLst>
              <a:ext uri="{FF2B5EF4-FFF2-40B4-BE49-F238E27FC236}">
                <a16:creationId xmlns:a16="http://schemas.microsoft.com/office/drawing/2014/main" id="{DD5F034C-D501-440B-BF64-65C7D137F228}"/>
              </a:ext>
            </a:extLst>
          </p:cNvPr>
          <p:cNvSpPr txBox="1"/>
          <p:nvPr/>
        </p:nvSpPr>
        <p:spPr>
          <a:xfrm>
            <a:off x="619008" y="1106276"/>
            <a:ext cx="10332000" cy="5683992"/>
          </a:xfrm>
          <a:prstGeom prst="rect">
            <a:avLst/>
          </a:prstGeom>
          <a:noFill/>
        </p:spPr>
        <p:txBody>
          <a:bodyPr wrap="square" numCol="2">
            <a:spAutoFit/>
          </a:bodyPr>
          <a:lstStyle/>
          <a:p>
            <a:pPr>
              <a:lnSpc>
                <a:spcPct val="120000"/>
              </a:lnSpc>
            </a:pPr>
            <a:r>
              <a:rPr lang="en-GB" sz="1600" i="1" dirty="0">
                <a:effectLst/>
                <a:latin typeface="Calibri" panose="020F0502020204030204" pitchFamily="34" charset="0"/>
                <a:ea typeface="Calibri" panose="020F0502020204030204" pitchFamily="34" charset="0"/>
                <a:cs typeface="Calibri" panose="020F0502020204030204" pitchFamily="34" charset="0"/>
              </a:rPr>
              <a:t>Protective clothing:</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Gloves</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Laboratory Coat</a:t>
            </a:r>
          </a:p>
          <a:p>
            <a:pPr marL="342900" lvl="0" indent="-342900">
              <a:lnSpc>
                <a:spcPct val="120000"/>
              </a:lnSpc>
              <a:buFont typeface="Arial" panose="020B0604020202020204" pitchFamily="34" charset="0"/>
              <a:buChar char="•"/>
            </a:pPr>
            <a:r>
              <a:rPr lang="en-GB" sz="1600" spc="-10" dirty="0">
                <a:latin typeface="Calibri" panose="020F0502020204030204" pitchFamily="34" charset="0"/>
                <a:ea typeface="Calibri" panose="020F0502020204030204" pitchFamily="34" charset="0"/>
                <a:cs typeface="Calibri" panose="020F0502020204030204" pitchFamily="34" charset="0"/>
              </a:rPr>
              <a:t>Closed toe shoes</a:t>
            </a:r>
          </a:p>
          <a:p>
            <a:pPr marL="342900" lvl="0" indent="-342900">
              <a:lnSpc>
                <a:spcPct val="120000"/>
              </a:lnSpc>
              <a:buFont typeface="Arial" panose="020B0604020202020204" pitchFamily="34" charset="0"/>
              <a:buChar char="•"/>
            </a:pP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lvl="0">
              <a:lnSpc>
                <a:spcPct val="120000"/>
              </a:lnSpc>
            </a:pPr>
            <a:r>
              <a:rPr lang="en-GB" sz="1600" i="1" spc="-10" dirty="0">
                <a:effectLst/>
                <a:latin typeface="Calibri" panose="020F0502020204030204" pitchFamily="34" charset="0"/>
                <a:ea typeface="Calibri" panose="020F0502020204030204" pitchFamily="34" charset="0"/>
                <a:cs typeface="Calibri" panose="020F0502020204030204" pitchFamily="34" charset="0"/>
              </a:rPr>
              <a:t>Kato-Katz</a:t>
            </a:r>
            <a:r>
              <a:rPr lang="en-GB" sz="1600" i="1" spc="-10" dirty="0">
                <a:latin typeface="Calibri" panose="020F0502020204030204" pitchFamily="34" charset="0"/>
                <a:ea typeface="Calibri" panose="020F0502020204030204" pitchFamily="34" charset="0"/>
                <a:cs typeface="Calibri" panose="020F0502020204030204" pitchFamily="34" charset="0"/>
              </a:rPr>
              <a:t>: </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Stool sample in container </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Cellophane sheets (hydrophilic, 30 - 50µm thick)</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Malachite green (or methylene blue)</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Metal sieve (Endecott sieve) with 200 - 250µm mesh size OR nylon mesh with up to 300µm mesh size </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Microscopic glass slides</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Glycerol </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Slide boxes</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Newspapers</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Wooden or plastic spatulas/ applicators</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Forceps</a:t>
            </a:r>
          </a:p>
          <a:p>
            <a:pPr marL="285750" indent="-285750">
              <a:lnSpc>
                <a:spcPct val="120000"/>
              </a:lnSpc>
              <a:buFont typeface="Arial" panose="020B0604020202020204" pitchFamily="34" charset="0"/>
              <a:buChar char="•"/>
            </a:pPr>
            <a:r>
              <a:rPr lang="en-US" sz="1600" spc="-10" dirty="0">
                <a:effectLst/>
                <a:latin typeface="Calibri" panose="020F0502020204030204" pitchFamily="34" charset="0"/>
                <a:ea typeface="Calibri" panose="020F0502020204030204" pitchFamily="34" charset="0"/>
                <a:cs typeface="Calibri" panose="020F0502020204030204" pitchFamily="34" charset="0"/>
              </a:rPr>
              <a:t>Kato-Katz plastic template (6mm hole on a 1.5mm thick template, delivering 41.7mg of faeces) </a:t>
            </a:r>
          </a:p>
          <a:p>
            <a:pPr marL="285750" indent="-285750">
              <a:lnSpc>
                <a:spcPct val="120000"/>
              </a:lnSpc>
              <a:buFont typeface="Arial" panose="020B0604020202020204" pitchFamily="34" charset="0"/>
              <a:buChar char="•"/>
            </a:pPr>
            <a:r>
              <a:rPr lang="en-GB" sz="1600" i="1" dirty="0">
                <a:effectLst/>
                <a:latin typeface="Calibri" panose="020F0502020204030204" pitchFamily="34" charset="0"/>
                <a:ea typeface="Calibri" panose="020F0502020204030204" pitchFamily="34" charset="0"/>
                <a:cs typeface="Calibri" panose="020F0502020204030204" pitchFamily="34" charset="0"/>
              </a:rPr>
              <a:t>Microscopic examination: </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Microscope</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Hand tally counter</a:t>
            </a:r>
          </a:p>
          <a:p>
            <a:pPr marL="342900" lvl="0" indent="-342900">
              <a:lnSpc>
                <a:spcPct val="120000"/>
              </a:lnSpc>
              <a:buFont typeface="Arial" panose="020B0604020202020204" pitchFamily="34" charset="0"/>
              <a:buChar char="•"/>
            </a:pP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a:lnSpc>
                <a:spcPct val="120000"/>
              </a:lnSpc>
            </a:pPr>
            <a:r>
              <a:rPr lang="en-GB" sz="1600" i="1" dirty="0">
                <a:effectLst/>
                <a:latin typeface="Calibri" panose="020F0502020204030204" pitchFamily="34" charset="0"/>
                <a:ea typeface="Calibri" panose="020F0502020204030204" pitchFamily="34" charset="0"/>
                <a:cs typeface="Calibri" panose="020F0502020204030204" pitchFamily="34" charset="0"/>
              </a:rPr>
              <a:t>Disinfectants and waste disposal: </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Bucket (to discard stool into and then into latrine)</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1% hypochlorite solution (domestic bleach) </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Methylated Spirit</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Medicated soap</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Rubber washing gloves</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Disinfectant wipes</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pPr>
            <a:r>
              <a:rPr lang="en-GB" sz="1600" spc="-10" dirty="0">
                <a:effectLst/>
                <a:latin typeface="Calibri" panose="020F0502020204030204" pitchFamily="34" charset="0"/>
                <a:ea typeface="Calibri" panose="020F0502020204030204" pitchFamily="34" charset="0"/>
                <a:cs typeface="Calibri" panose="020F0502020204030204" pitchFamily="34" charset="0"/>
              </a:rPr>
              <a:t>Waste container (containing disinfectant)</a:t>
            </a:r>
          </a:p>
          <a:p>
            <a:pPr marL="342900" lvl="0" indent="-342900">
              <a:lnSpc>
                <a:spcPct val="120000"/>
              </a:lnSpc>
              <a:buFont typeface="Arial" panose="020B0604020202020204" pitchFamily="34" charset="0"/>
              <a:buChar char="•"/>
            </a:pPr>
            <a:endParaRPr lang="en-GB" sz="1600" spc="-10" dirty="0">
              <a:latin typeface="Calibri" panose="020F0502020204030204" pitchFamily="34" charset="0"/>
              <a:ea typeface="Calibri" panose="020F0502020204030204" pitchFamily="34" charset="0"/>
              <a:cs typeface="Calibri" panose="020F0502020204030204" pitchFamily="34" charset="0"/>
            </a:endParaRPr>
          </a:p>
          <a:p>
            <a:r>
              <a:rPr lang="de-CH" sz="1600" i="1" dirty="0">
                <a:latin typeface="Calibri" panose="020F0502020204030204" pitchFamily="34" charset="0"/>
              </a:rPr>
              <a:t>Sample labelling and data entry:</a:t>
            </a:r>
          </a:p>
          <a:p>
            <a:pPr marL="342900" indent="-342900">
              <a:buFont typeface="Arial" panose="020B0604020202020204" pitchFamily="34" charset="0"/>
              <a:buChar char="•"/>
            </a:pPr>
            <a:r>
              <a:rPr lang="de-CH" sz="1600" dirty="0">
                <a:latin typeface="Calibri" panose="020F0502020204030204" pitchFamily="34" charset="0"/>
              </a:rPr>
              <a:t>Barcodes (</a:t>
            </a:r>
            <a:r>
              <a:rPr lang="de-CH" sz="1600" dirty="0" err="1">
                <a:latin typeface="Calibri" panose="020F0502020204030204" pitchFamily="34" charset="0"/>
              </a:rPr>
              <a:t>if</a:t>
            </a:r>
            <a:r>
              <a:rPr lang="de-CH" sz="1600" dirty="0">
                <a:latin typeface="Calibri" panose="020F0502020204030204" pitchFamily="34" charset="0"/>
              </a:rPr>
              <a:t> </a:t>
            </a:r>
            <a:r>
              <a:rPr lang="de-CH" sz="1600" dirty="0" err="1">
                <a:latin typeface="Calibri" panose="020F0502020204030204" pitchFamily="34" charset="0"/>
              </a:rPr>
              <a:t>being</a:t>
            </a:r>
            <a:r>
              <a:rPr lang="de-CH" sz="1600" dirty="0">
                <a:latin typeface="Calibri" panose="020F0502020204030204" pitchFamily="34" charset="0"/>
              </a:rPr>
              <a:t> </a:t>
            </a:r>
            <a:r>
              <a:rPr lang="de-CH" sz="1600" dirty="0" err="1">
                <a:latin typeface="Calibri" panose="020F0502020204030204" pitchFamily="34" charset="0"/>
              </a:rPr>
              <a:t>used</a:t>
            </a:r>
            <a:r>
              <a:rPr lang="de-CH" sz="1600" dirty="0">
                <a:latin typeface="Calibri" panose="020F0502020204030204" pitchFamily="34" charset="0"/>
              </a:rPr>
              <a:t>)</a:t>
            </a:r>
          </a:p>
          <a:p>
            <a:pPr marL="342900" indent="-342900">
              <a:buFont typeface="Arial" panose="020B0604020202020204" pitchFamily="34" charset="0"/>
              <a:buChar char="•"/>
            </a:pPr>
            <a:r>
              <a:rPr lang="de-CH" sz="1600" dirty="0">
                <a:latin typeface="Calibri" panose="020F0502020204030204" pitchFamily="34" charset="0"/>
              </a:rPr>
              <a:t>Phone with pre-installed results form/ case record form</a:t>
            </a:r>
          </a:p>
        </p:txBody>
      </p:sp>
    </p:spTree>
    <p:extLst>
      <p:ext uri="{BB962C8B-B14F-4D97-AF65-F5344CB8AC3E}">
        <p14:creationId xmlns:p14="http://schemas.microsoft.com/office/powerpoint/2010/main" val="614728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52ACC-BEE7-4866-B807-611AB5081651}"/>
              </a:ext>
            </a:extLst>
          </p:cNvPr>
          <p:cNvSpPr>
            <a:spLocks noGrp="1"/>
          </p:cNvSpPr>
          <p:nvPr>
            <p:ph type="title" idx="4294967295"/>
          </p:nvPr>
        </p:nvSpPr>
        <p:spPr>
          <a:xfrm>
            <a:off x="512762" y="266037"/>
            <a:ext cx="11166475" cy="468312"/>
          </a:xfrm>
        </p:spPr>
        <p:txBody>
          <a:bodyPr>
            <a:noAutofit/>
          </a:bodyPr>
          <a:lstStyle/>
          <a:p>
            <a:r>
              <a:rPr lang="en-GB" sz="3600" dirty="0">
                <a:solidFill>
                  <a:schemeClr val="bg2"/>
                </a:solidFill>
                <a:latin typeface="Calibri" panose="020F0502020204030204" pitchFamily="34" charset="0"/>
                <a:cs typeface="Calibri" panose="020F0502020204030204" pitchFamily="34" charset="0"/>
              </a:rPr>
              <a:t>Kato-Katz</a:t>
            </a:r>
            <a:r>
              <a:rPr lang="en-GB" sz="4000" dirty="0">
                <a:solidFill>
                  <a:schemeClr val="bg2"/>
                </a:solidFill>
                <a:latin typeface="Calibri" panose="020F0502020204030204" pitchFamily="34" charset="0"/>
                <a:cs typeface="Calibri" panose="020F0502020204030204" pitchFamily="34" charset="0"/>
              </a:rPr>
              <a:t> thick smear preparation: </a:t>
            </a:r>
            <a:r>
              <a:rPr lang="en-GB" sz="4000" i="1" dirty="0">
                <a:solidFill>
                  <a:schemeClr val="bg2"/>
                </a:solidFill>
                <a:latin typeface="Calibri" panose="020F0502020204030204" pitchFamily="34" charset="0"/>
                <a:cs typeface="Calibri" panose="020F0502020204030204" pitchFamily="34" charset="0"/>
              </a:rPr>
              <a:t>pre-survey</a:t>
            </a:r>
          </a:p>
        </p:txBody>
      </p:sp>
      <p:sp>
        <p:nvSpPr>
          <p:cNvPr id="4" name="Rectangle 3">
            <a:extLst>
              <a:ext uri="{FF2B5EF4-FFF2-40B4-BE49-F238E27FC236}">
                <a16:creationId xmlns:a16="http://schemas.microsoft.com/office/drawing/2014/main" id="{2B1C6D10-5EAC-4D7D-8C96-2A4A82A7C140}"/>
              </a:ext>
            </a:extLst>
          </p:cNvPr>
          <p:cNvSpPr/>
          <p:nvPr/>
        </p:nvSpPr>
        <p:spPr>
          <a:xfrm>
            <a:off x="512762" y="1265112"/>
            <a:ext cx="8563278" cy="4708981"/>
          </a:xfrm>
          <a:prstGeom prst="rect">
            <a:avLst/>
          </a:prstGeom>
        </p:spPr>
        <p:txBody>
          <a:bodyPr wrap="square">
            <a:spAutoFit/>
          </a:bodyPr>
          <a:lstStyle/>
          <a:p>
            <a:pPr>
              <a:spcBef>
                <a:spcPts val="1200"/>
              </a:spcBef>
              <a:buClr>
                <a:srgbClr val="00B3C4"/>
              </a:buClr>
            </a:pPr>
            <a:r>
              <a:rPr lang="en-GB" sz="2400" b="1" dirty="0">
                <a:latin typeface="Calibri" panose="020F0502020204030204" pitchFamily="34" charset="0"/>
                <a:cs typeface="Calibri" panose="020F0502020204030204" pitchFamily="34" charset="0"/>
              </a:rPr>
              <a:t>Preparation prior to the survey:</a:t>
            </a:r>
          </a:p>
          <a:p>
            <a:pPr marL="457200" indent="-457200">
              <a:spcBef>
                <a:spcPts val="1200"/>
              </a:spcBef>
              <a:buClr>
                <a:schemeClr val="bg2"/>
              </a:buClr>
              <a:buFont typeface="+mj-lt"/>
              <a:buAutoNum type="arabicPeriod"/>
            </a:pPr>
            <a:r>
              <a:rPr lang="en-GB" sz="2400" dirty="0">
                <a:latin typeface="Calibri" panose="020F0502020204030204" pitchFamily="34" charset="0"/>
                <a:cs typeface="Calibri" panose="020F0502020204030204" pitchFamily="34" charset="0"/>
              </a:rPr>
              <a:t>Creating the reagent</a:t>
            </a:r>
          </a:p>
          <a:p>
            <a:pPr marL="914400" lvl="1" indent="-457200">
              <a:spcBef>
                <a:spcPts val="1200"/>
              </a:spcBef>
              <a:buClr>
                <a:schemeClr val="bg2"/>
              </a:buClr>
              <a:buFont typeface="Arial" panose="020B0604020202020204" pitchFamily="34" charset="0"/>
              <a:buChar char="•"/>
            </a:pPr>
            <a:r>
              <a:rPr lang="en-GB" sz="2400" dirty="0">
                <a:latin typeface="Calibri" panose="020F0502020204030204" pitchFamily="34" charset="0"/>
                <a:cs typeface="Calibri" panose="020F0502020204030204" pitchFamily="34" charset="0"/>
              </a:rPr>
              <a:t>Dilute 100ml of distilled water in 3g of malachite green/methylene blue (“stock solution”)</a:t>
            </a:r>
          </a:p>
          <a:p>
            <a:pPr marL="914400" lvl="1" indent="-457200">
              <a:spcBef>
                <a:spcPts val="1200"/>
              </a:spcBef>
              <a:buClr>
                <a:schemeClr val="bg2"/>
              </a:buClr>
              <a:buFont typeface="Arial" panose="020B0604020202020204" pitchFamily="34" charset="0"/>
              <a:buChar char="•"/>
            </a:pPr>
            <a:r>
              <a:rPr lang="en-GB" sz="2400" dirty="0">
                <a:latin typeface="Calibri" panose="020F0502020204030204" pitchFamily="34" charset="0"/>
                <a:cs typeface="Calibri" panose="020F0502020204030204" pitchFamily="34" charset="0"/>
              </a:rPr>
              <a:t>Dilute 60ml of glycerine in 40ml of distilled water, creating 60% glycerol solution</a:t>
            </a:r>
          </a:p>
          <a:p>
            <a:pPr marL="914400" lvl="1" indent="-457200">
              <a:spcBef>
                <a:spcPts val="1200"/>
              </a:spcBef>
              <a:buClr>
                <a:schemeClr val="bg2"/>
              </a:buClr>
              <a:buFont typeface="Arial" panose="020B0604020202020204" pitchFamily="34" charset="0"/>
              <a:buChar char="•"/>
            </a:pPr>
            <a:r>
              <a:rPr lang="en-GB" sz="2400" dirty="0">
                <a:latin typeface="Calibri" panose="020F0502020204030204" pitchFamily="34" charset="0"/>
                <a:cs typeface="Calibri" panose="020F0502020204030204" pitchFamily="34" charset="0"/>
              </a:rPr>
              <a:t>Take 1 ml of “stock solution” and add to 60% glycerol, creating “working solution” </a:t>
            </a:r>
          </a:p>
          <a:p>
            <a:pPr marL="457200" indent="-457200">
              <a:spcBef>
                <a:spcPts val="1200"/>
              </a:spcBef>
              <a:buClr>
                <a:schemeClr val="bg2"/>
              </a:buClr>
              <a:buFont typeface="+mj-lt"/>
              <a:buAutoNum type="arabicPeriod"/>
            </a:pPr>
            <a:r>
              <a:rPr lang="en-GB" sz="2400" dirty="0">
                <a:latin typeface="Calibri" panose="020F0502020204030204" pitchFamily="34" charset="0"/>
                <a:cs typeface="Calibri" panose="020F0502020204030204" pitchFamily="34" charset="0"/>
              </a:rPr>
              <a:t>Cut cellophane into 25mm x 30mm pieces</a:t>
            </a:r>
          </a:p>
          <a:p>
            <a:pPr marL="457200" indent="-457200">
              <a:spcBef>
                <a:spcPts val="1200"/>
              </a:spcBef>
              <a:buClr>
                <a:schemeClr val="bg2"/>
              </a:buClr>
              <a:buFont typeface="+mj-lt"/>
              <a:buAutoNum type="arabicPeriod"/>
            </a:pPr>
            <a:r>
              <a:rPr lang="en-GB" sz="2400" dirty="0">
                <a:latin typeface="Calibri" panose="020F0502020204030204" pitchFamily="34" charset="0"/>
                <a:cs typeface="Calibri" panose="020F0502020204030204" pitchFamily="34" charset="0"/>
              </a:rPr>
              <a:t>Soak pieces in “working solution” for at least 24 hours</a:t>
            </a:r>
          </a:p>
        </p:txBody>
      </p:sp>
      <p:pic>
        <p:nvPicPr>
          <p:cNvPr id="5" name="Content Placeholder 4">
            <a:extLst>
              <a:ext uri="{FF2B5EF4-FFF2-40B4-BE49-F238E27FC236}">
                <a16:creationId xmlns:a16="http://schemas.microsoft.com/office/drawing/2014/main" id="{EBB04057-B67B-4C16-A2EA-0B23DB3B99C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479"/>
          <a:stretch/>
        </p:blipFill>
        <p:spPr>
          <a:xfrm rot="5400000">
            <a:off x="8236838" y="2742053"/>
            <a:ext cx="4540620" cy="1755098"/>
          </a:xfrm>
          <a:prstGeom prst="rect">
            <a:avLst/>
          </a:prstGeom>
        </p:spPr>
      </p:pic>
    </p:spTree>
    <p:extLst>
      <p:ext uri="{BB962C8B-B14F-4D97-AF65-F5344CB8AC3E}">
        <p14:creationId xmlns:p14="http://schemas.microsoft.com/office/powerpoint/2010/main" val="3343842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2F656F7-6EF2-4283-9705-3BBD6F6097D3}"/>
              </a:ext>
            </a:extLst>
          </p:cNvPr>
          <p:cNvSpPr/>
          <p:nvPr/>
        </p:nvSpPr>
        <p:spPr>
          <a:xfrm>
            <a:off x="396265" y="1343391"/>
            <a:ext cx="8107423" cy="4616648"/>
          </a:xfrm>
          <a:prstGeom prst="rect">
            <a:avLst/>
          </a:prstGeom>
        </p:spPr>
        <p:txBody>
          <a:bodyPr wrap="square">
            <a:spAutoFit/>
          </a:bodyPr>
          <a:lstStyle/>
          <a:p>
            <a:pPr marL="457200" indent="-457200">
              <a:spcBef>
                <a:spcPts val="2400"/>
              </a:spcBef>
              <a:buClr>
                <a:schemeClr val="bg2"/>
              </a:buClr>
              <a:buFont typeface="+mj-lt"/>
              <a:buAutoNum type="arabicPeriod"/>
            </a:pPr>
            <a:r>
              <a:rPr lang="en-US" sz="2600" dirty="0">
                <a:latin typeface="Calibri" panose="020F0502020204030204" pitchFamily="34" charset="0"/>
                <a:cs typeface="Calibri" panose="020F0502020204030204" pitchFamily="34" charset="0"/>
              </a:rPr>
              <a:t>Place two glass slides next to each other and label them with the sample number, then place a plastic template on each one.</a:t>
            </a:r>
            <a:endParaRPr lang="en-GB" sz="2600" dirty="0">
              <a:latin typeface="Calibri" panose="020F0502020204030204" pitchFamily="34" charset="0"/>
              <a:cs typeface="Calibri" panose="020F0502020204030204" pitchFamily="34" charset="0"/>
            </a:endParaRPr>
          </a:p>
          <a:p>
            <a:pPr marL="457200" indent="-457200">
              <a:spcBef>
                <a:spcPts val="2400"/>
              </a:spcBef>
              <a:buClr>
                <a:schemeClr val="bg2"/>
              </a:buClr>
              <a:buFont typeface="+mj-lt"/>
              <a:buAutoNum type="arabicPeriod"/>
            </a:pPr>
            <a:r>
              <a:rPr lang="en-GB" sz="2600" dirty="0">
                <a:latin typeface="Calibri" panose="020F0502020204030204" pitchFamily="34" charset="0"/>
                <a:cs typeface="Calibri" panose="020F0502020204030204" pitchFamily="34" charset="0"/>
              </a:rPr>
              <a:t>Place a small amount of faeces and press through the metal sieve</a:t>
            </a:r>
          </a:p>
          <a:p>
            <a:pPr marL="457200" indent="-457200">
              <a:spcBef>
                <a:spcPts val="2400"/>
              </a:spcBef>
              <a:buClr>
                <a:schemeClr val="bg2"/>
              </a:buClr>
              <a:buFont typeface="+mj-lt"/>
              <a:buAutoNum type="arabicPeriod"/>
            </a:pPr>
            <a:r>
              <a:rPr lang="en-GB" sz="2600" dirty="0">
                <a:latin typeface="Calibri" panose="020F0502020204030204" pitchFamily="34" charset="0"/>
                <a:cs typeface="Calibri" panose="020F0502020204030204" pitchFamily="34" charset="0"/>
              </a:rPr>
              <a:t>Scrape the faecal sample from the under side of the metal sieve</a:t>
            </a:r>
          </a:p>
          <a:p>
            <a:pPr marL="457200" indent="-457200">
              <a:spcBef>
                <a:spcPts val="2400"/>
              </a:spcBef>
              <a:buClr>
                <a:schemeClr val="bg2"/>
              </a:buClr>
              <a:buFont typeface="+mj-lt"/>
              <a:buAutoNum type="arabicPeriod"/>
            </a:pPr>
            <a:r>
              <a:rPr lang="en-GB" sz="2600" dirty="0">
                <a:latin typeface="Calibri" panose="020F0502020204030204" pitchFamily="34" charset="0"/>
                <a:cs typeface="Calibri" panose="020F0502020204030204" pitchFamily="34" charset="0"/>
              </a:rPr>
              <a:t>With the template on top of the glass slide, fill in the hole and level the faeces off</a:t>
            </a:r>
          </a:p>
        </p:txBody>
      </p:sp>
      <p:sp>
        <p:nvSpPr>
          <p:cNvPr id="5" name="Title 1">
            <a:extLst>
              <a:ext uri="{FF2B5EF4-FFF2-40B4-BE49-F238E27FC236}">
                <a16:creationId xmlns:a16="http://schemas.microsoft.com/office/drawing/2014/main" id="{41795E33-46DF-7C22-D633-A85D6E637EDB}"/>
              </a:ext>
            </a:extLst>
          </p:cNvPr>
          <p:cNvSpPr>
            <a:spLocks noGrp="1"/>
          </p:cNvSpPr>
          <p:nvPr>
            <p:ph type="title" idx="4294967295"/>
          </p:nvPr>
        </p:nvSpPr>
        <p:spPr>
          <a:xfrm>
            <a:off x="396265" y="346992"/>
            <a:ext cx="10580066" cy="927444"/>
          </a:xfrm>
        </p:spPr>
        <p:txBody>
          <a:bodyPr>
            <a:noAutofit/>
          </a:bodyPr>
          <a:lstStyle/>
          <a:p>
            <a:r>
              <a:rPr lang="en-GB" sz="3600" dirty="0">
                <a:solidFill>
                  <a:schemeClr val="bg2"/>
                </a:solidFill>
                <a:latin typeface="Calibri" panose="020F0502020204030204" pitchFamily="34" charset="0"/>
                <a:cs typeface="Calibri" panose="020F0502020204030204" pitchFamily="34" charset="0"/>
              </a:rPr>
              <a:t>Kato-Katz thick smear - processing</a:t>
            </a:r>
          </a:p>
        </p:txBody>
      </p:sp>
      <p:pic>
        <p:nvPicPr>
          <p:cNvPr id="2" name="Picture 1">
            <a:extLst>
              <a:ext uri="{FF2B5EF4-FFF2-40B4-BE49-F238E27FC236}">
                <a16:creationId xmlns:a16="http://schemas.microsoft.com/office/drawing/2014/main" id="{01AEEAF5-0C24-F4D3-17DA-82C1F02527E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82233" y="884259"/>
            <a:ext cx="1835003" cy="1590998"/>
          </a:xfrm>
          <a:prstGeom prst="rect">
            <a:avLst/>
          </a:prstGeom>
        </p:spPr>
      </p:pic>
      <p:grpSp>
        <p:nvGrpSpPr>
          <p:cNvPr id="9" name="Group 8">
            <a:extLst>
              <a:ext uri="{FF2B5EF4-FFF2-40B4-BE49-F238E27FC236}">
                <a16:creationId xmlns:a16="http://schemas.microsoft.com/office/drawing/2014/main" id="{20E1E7F5-9392-A05C-8DB5-01BC0C4EF353}"/>
              </a:ext>
            </a:extLst>
          </p:cNvPr>
          <p:cNvGrpSpPr/>
          <p:nvPr/>
        </p:nvGrpSpPr>
        <p:grpSpPr>
          <a:xfrm>
            <a:off x="10704945" y="2225009"/>
            <a:ext cx="1396819" cy="1719155"/>
            <a:chOff x="9182808" y="3206987"/>
            <a:chExt cx="1709678" cy="2253673"/>
          </a:xfrm>
        </p:grpSpPr>
        <p:pic>
          <p:nvPicPr>
            <p:cNvPr id="7" name="Picture 6" descr=" picture containing text&#10;&#10;Description automatically generated">
              <a:extLst>
                <a:ext uri="{FF2B5EF4-FFF2-40B4-BE49-F238E27FC236}">
                  <a16:creationId xmlns:a16="http://schemas.microsoft.com/office/drawing/2014/main" id="{0001FCA9-0773-7324-B289-84A5D8EFC8B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182808" y="3206987"/>
              <a:ext cx="1709678" cy="2253673"/>
            </a:xfrm>
            <a:prstGeom prst="rect">
              <a:avLst/>
            </a:prstGeom>
          </p:spPr>
        </p:pic>
        <p:sp>
          <p:nvSpPr>
            <p:cNvPr id="8" name="Rectangle 7">
              <a:extLst>
                <a:ext uri="{FF2B5EF4-FFF2-40B4-BE49-F238E27FC236}">
                  <a16:creationId xmlns:a16="http://schemas.microsoft.com/office/drawing/2014/main" id="{5E09D9B3-2CFD-455F-E4BD-FB88C132E1C4}"/>
                </a:ext>
              </a:extLst>
            </p:cNvPr>
            <p:cNvSpPr/>
            <p:nvPr/>
          </p:nvSpPr>
          <p:spPr>
            <a:xfrm>
              <a:off x="10520218" y="3297382"/>
              <a:ext cx="240146" cy="44334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accent4"/>
                  </a:solidFill>
                  <a:latin typeface="Calibri" panose="020F0502020204030204" pitchFamily="34" charset="0"/>
                </a:rPr>
                <a:t>2</a:t>
              </a:r>
            </a:p>
          </p:txBody>
        </p:sp>
      </p:grpSp>
      <p:grpSp>
        <p:nvGrpSpPr>
          <p:cNvPr id="13" name="Group 12">
            <a:extLst>
              <a:ext uri="{FF2B5EF4-FFF2-40B4-BE49-F238E27FC236}">
                <a16:creationId xmlns:a16="http://schemas.microsoft.com/office/drawing/2014/main" id="{8F37EA16-B659-53EE-EB74-E557FA381BB3}"/>
              </a:ext>
            </a:extLst>
          </p:cNvPr>
          <p:cNvGrpSpPr/>
          <p:nvPr/>
        </p:nvGrpSpPr>
        <p:grpSpPr>
          <a:xfrm>
            <a:off x="10704944" y="4013119"/>
            <a:ext cx="1396819" cy="1883651"/>
            <a:chOff x="8866072" y="4086357"/>
            <a:chExt cx="1709678" cy="2253673"/>
          </a:xfrm>
        </p:grpSpPr>
        <p:pic>
          <p:nvPicPr>
            <p:cNvPr id="3" name="Picture 2" descr=" picture containing text&#10;&#10;Description automatically generated">
              <a:extLst>
                <a:ext uri="{FF2B5EF4-FFF2-40B4-BE49-F238E27FC236}">
                  <a16:creationId xmlns:a16="http://schemas.microsoft.com/office/drawing/2014/main" id="{E93AC616-7CD7-4CAD-8285-99510350164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866072" y="4086357"/>
              <a:ext cx="1709678" cy="2253673"/>
            </a:xfrm>
            <a:prstGeom prst="rect">
              <a:avLst/>
            </a:prstGeom>
          </p:spPr>
        </p:pic>
        <p:sp>
          <p:nvSpPr>
            <p:cNvPr id="10" name="Rectangle 9">
              <a:extLst>
                <a:ext uri="{FF2B5EF4-FFF2-40B4-BE49-F238E27FC236}">
                  <a16:creationId xmlns:a16="http://schemas.microsoft.com/office/drawing/2014/main" id="{AC9331B3-04BC-9B26-39A8-8BCFAED28DE0}"/>
                </a:ext>
              </a:extLst>
            </p:cNvPr>
            <p:cNvSpPr/>
            <p:nvPr/>
          </p:nvSpPr>
          <p:spPr>
            <a:xfrm>
              <a:off x="10206663" y="4170693"/>
              <a:ext cx="297211" cy="45672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accent4"/>
                  </a:solidFill>
                  <a:latin typeface="Calibri" panose="020F0502020204030204" pitchFamily="34" charset="0"/>
                </a:rPr>
                <a:t>4</a:t>
              </a:r>
            </a:p>
          </p:txBody>
        </p:sp>
      </p:grpSp>
      <p:grpSp>
        <p:nvGrpSpPr>
          <p:cNvPr id="12" name="Group 11">
            <a:extLst>
              <a:ext uri="{FF2B5EF4-FFF2-40B4-BE49-F238E27FC236}">
                <a16:creationId xmlns:a16="http://schemas.microsoft.com/office/drawing/2014/main" id="{15E642DB-D89B-34E5-B3AC-272B2C1F7189}"/>
              </a:ext>
            </a:extLst>
          </p:cNvPr>
          <p:cNvGrpSpPr/>
          <p:nvPr/>
        </p:nvGrpSpPr>
        <p:grpSpPr>
          <a:xfrm>
            <a:off x="8988735" y="2911436"/>
            <a:ext cx="1540792" cy="1993074"/>
            <a:chOff x="11582989" y="2567671"/>
            <a:chExt cx="1694068" cy="2189018"/>
          </a:xfrm>
        </p:grpSpPr>
        <p:pic>
          <p:nvPicPr>
            <p:cNvPr id="4" name="Picture 3" descr=" picture containing text&#10;&#10;Description automatically generated">
              <a:extLst>
                <a:ext uri="{FF2B5EF4-FFF2-40B4-BE49-F238E27FC236}">
                  <a16:creationId xmlns:a16="http://schemas.microsoft.com/office/drawing/2014/main" id="{DEB46DF4-C98C-650F-6E46-9E6144A1C2C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1582989" y="2567671"/>
              <a:ext cx="1694068" cy="2189018"/>
            </a:xfrm>
            <a:prstGeom prst="rect">
              <a:avLst/>
            </a:prstGeom>
          </p:spPr>
        </p:pic>
        <p:sp>
          <p:nvSpPr>
            <p:cNvPr id="11" name="Rectangle 10">
              <a:extLst>
                <a:ext uri="{FF2B5EF4-FFF2-40B4-BE49-F238E27FC236}">
                  <a16:creationId xmlns:a16="http://schemas.microsoft.com/office/drawing/2014/main" id="{F8C6BE00-2448-5965-5ED2-3BB2ED3448EB}"/>
                </a:ext>
              </a:extLst>
            </p:cNvPr>
            <p:cNvSpPr/>
            <p:nvPr/>
          </p:nvSpPr>
          <p:spPr>
            <a:xfrm>
              <a:off x="12921671" y="2644070"/>
              <a:ext cx="267855" cy="49058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accent4"/>
                  </a:solidFill>
                  <a:latin typeface="Calibri" panose="020F0502020204030204" pitchFamily="34" charset="0"/>
                </a:rPr>
                <a:t>3</a:t>
              </a:r>
            </a:p>
          </p:txBody>
        </p:sp>
      </p:grpSp>
    </p:spTree>
    <p:extLst>
      <p:ext uri="{BB962C8B-B14F-4D97-AF65-F5344CB8AC3E}">
        <p14:creationId xmlns:p14="http://schemas.microsoft.com/office/powerpoint/2010/main" val="957427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2F656F7-6EF2-4283-9705-3BBD6F6097D3}"/>
              </a:ext>
            </a:extLst>
          </p:cNvPr>
          <p:cNvSpPr/>
          <p:nvPr/>
        </p:nvSpPr>
        <p:spPr>
          <a:xfrm>
            <a:off x="413477" y="1228397"/>
            <a:ext cx="8922547" cy="5109091"/>
          </a:xfrm>
          <a:prstGeom prst="rect">
            <a:avLst/>
          </a:prstGeom>
        </p:spPr>
        <p:txBody>
          <a:bodyPr wrap="square">
            <a:spAutoFit/>
          </a:bodyPr>
          <a:lstStyle/>
          <a:p>
            <a:pPr marL="457200" indent="-457200">
              <a:spcBef>
                <a:spcPts val="2400"/>
              </a:spcBef>
              <a:buClr>
                <a:schemeClr val="bg2"/>
              </a:buClr>
              <a:buFont typeface="+mj-lt"/>
              <a:buAutoNum type="arabicPeriod" startAt="5"/>
            </a:pPr>
            <a:r>
              <a:rPr lang="en-GB" sz="2600" dirty="0">
                <a:latin typeface="Calibri" panose="020F0502020204030204" pitchFamily="34" charset="0"/>
                <a:cs typeface="Calibri" panose="020F0502020204030204" pitchFamily="34" charset="0"/>
              </a:rPr>
              <a:t>Place cellophane piece soaked in glycerol solution on top of faecal sample. Flip the slide upside down and press it against a firm surface to evenly spread the faeces in a circle. Slide sideways carefully when lifting to avoid separation of the cellophane</a:t>
            </a:r>
          </a:p>
          <a:p>
            <a:pPr marL="457200" indent="-457200">
              <a:spcBef>
                <a:spcPts val="2400"/>
              </a:spcBef>
              <a:buClr>
                <a:schemeClr val="bg2"/>
              </a:buClr>
              <a:buFont typeface="+mj-lt"/>
              <a:buAutoNum type="arabicPeriod" startAt="6"/>
            </a:pPr>
            <a:r>
              <a:rPr lang="en-US" sz="2600" dirty="0">
                <a:latin typeface="Calibri" panose="020F0502020204030204" pitchFamily="34" charset="0"/>
                <a:cs typeface="Calibri" panose="020F0502020204030204" pitchFamily="34" charset="0"/>
              </a:rPr>
              <a:t>Let the slide clear (e.g. dry) with the cellophane upwards for 30 minutes (less if exposed to sunlight). If hookworm is present, the slide should be read within 60 minutes of processing</a:t>
            </a:r>
            <a:endParaRPr lang="en-GB" sz="2600" dirty="0">
              <a:latin typeface="Calibri" panose="020F0502020204030204" pitchFamily="34" charset="0"/>
              <a:cs typeface="Calibri" panose="020F0502020204030204" pitchFamily="34" charset="0"/>
            </a:endParaRPr>
          </a:p>
          <a:p>
            <a:pPr marL="457200" indent="-457200">
              <a:spcBef>
                <a:spcPts val="2400"/>
              </a:spcBef>
              <a:buClr>
                <a:schemeClr val="bg2"/>
              </a:buClr>
              <a:buFont typeface="+mj-lt"/>
              <a:buAutoNum type="arabicPeriod" startAt="6"/>
            </a:pPr>
            <a:r>
              <a:rPr lang="en-GB" sz="2600" dirty="0">
                <a:latin typeface="Calibri" panose="020F0502020204030204" pitchFamily="34" charset="0"/>
                <a:cs typeface="Calibri" panose="020F0502020204030204" pitchFamily="34" charset="0"/>
              </a:rPr>
              <a:t>For one stool sample (slide A and B), each slide should be examined by different technicians, if possible. </a:t>
            </a:r>
          </a:p>
        </p:txBody>
      </p:sp>
      <p:sp>
        <p:nvSpPr>
          <p:cNvPr id="5" name="Title 1">
            <a:extLst>
              <a:ext uri="{FF2B5EF4-FFF2-40B4-BE49-F238E27FC236}">
                <a16:creationId xmlns:a16="http://schemas.microsoft.com/office/drawing/2014/main" id="{41795E33-46DF-7C22-D633-A85D6E637EDB}"/>
              </a:ext>
            </a:extLst>
          </p:cNvPr>
          <p:cNvSpPr>
            <a:spLocks noGrp="1"/>
          </p:cNvSpPr>
          <p:nvPr>
            <p:ph type="title" idx="4294967295"/>
          </p:nvPr>
        </p:nvSpPr>
        <p:spPr>
          <a:xfrm>
            <a:off x="413015" y="286355"/>
            <a:ext cx="11166475" cy="942042"/>
          </a:xfrm>
        </p:spPr>
        <p:txBody>
          <a:bodyPr>
            <a:noAutofit/>
          </a:bodyPr>
          <a:lstStyle/>
          <a:p>
            <a:r>
              <a:rPr lang="en-GB" sz="3600" dirty="0">
                <a:solidFill>
                  <a:schemeClr val="bg2"/>
                </a:solidFill>
                <a:latin typeface="Calibri" panose="020F0502020204030204" pitchFamily="34" charset="0"/>
                <a:cs typeface="Calibri" panose="020F0502020204030204" pitchFamily="34" charset="0"/>
              </a:rPr>
              <a:t>Kato-Katz thick smear - processing</a:t>
            </a:r>
          </a:p>
        </p:txBody>
      </p:sp>
      <p:grpSp>
        <p:nvGrpSpPr>
          <p:cNvPr id="8" name="Group 7">
            <a:extLst>
              <a:ext uri="{FF2B5EF4-FFF2-40B4-BE49-F238E27FC236}">
                <a16:creationId xmlns:a16="http://schemas.microsoft.com/office/drawing/2014/main" id="{3A2C0704-3F18-7197-9689-F6277F62415C}"/>
              </a:ext>
            </a:extLst>
          </p:cNvPr>
          <p:cNvGrpSpPr/>
          <p:nvPr/>
        </p:nvGrpSpPr>
        <p:grpSpPr>
          <a:xfrm>
            <a:off x="9623460" y="1228397"/>
            <a:ext cx="2385660" cy="2950337"/>
            <a:chOff x="10455564" y="3203575"/>
            <a:chExt cx="1736436" cy="2243860"/>
          </a:xfrm>
        </p:grpSpPr>
        <p:pic>
          <p:nvPicPr>
            <p:cNvPr id="20" name="Picture 19" descr=" picture containing text&#10;&#10;Description automatically generated">
              <a:extLst>
                <a:ext uri="{FF2B5EF4-FFF2-40B4-BE49-F238E27FC236}">
                  <a16:creationId xmlns:a16="http://schemas.microsoft.com/office/drawing/2014/main" id="{333AAE9F-C8FC-6113-8B7E-7E4AEB4E97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455564" y="3203575"/>
              <a:ext cx="1736436" cy="2243860"/>
            </a:xfrm>
            <a:prstGeom prst="rect">
              <a:avLst/>
            </a:prstGeom>
          </p:spPr>
        </p:pic>
        <p:sp>
          <p:nvSpPr>
            <p:cNvPr id="7" name="Rectangle 6">
              <a:extLst>
                <a:ext uri="{FF2B5EF4-FFF2-40B4-BE49-F238E27FC236}">
                  <a16:creationId xmlns:a16="http://schemas.microsoft.com/office/drawing/2014/main" id="{939C5261-18DE-3A8D-B0E7-5301BEDD465D}"/>
                </a:ext>
              </a:extLst>
            </p:cNvPr>
            <p:cNvSpPr/>
            <p:nvPr/>
          </p:nvSpPr>
          <p:spPr>
            <a:xfrm>
              <a:off x="11680187" y="3222625"/>
              <a:ext cx="398202" cy="55384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accent4"/>
                  </a:solidFill>
                  <a:latin typeface="Calibri" panose="020F0502020204030204" pitchFamily="34" charset="0"/>
                </a:rPr>
                <a:t>5</a:t>
              </a:r>
            </a:p>
          </p:txBody>
        </p:sp>
      </p:grpSp>
    </p:spTree>
    <p:extLst>
      <p:ext uri="{BB962C8B-B14F-4D97-AF65-F5344CB8AC3E}">
        <p14:creationId xmlns:p14="http://schemas.microsoft.com/office/powerpoint/2010/main" val="2990667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7602E-3DFE-4234-B13D-C905DA7D8E2E}"/>
              </a:ext>
            </a:extLst>
          </p:cNvPr>
          <p:cNvSpPr>
            <a:spLocks noGrp="1"/>
          </p:cNvSpPr>
          <p:nvPr>
            <p:ph type="title" idx="4294967295"/>
          </p:nvPr>
        </p:nvSpPr>
        <p:spPr>
          <a:xfrm>
            <a:off x="514799" y="325534"/>
            <a:ext cx="11166475" cy="468313"/>
          </a:xfrm>
        </p:spPr>
        <p:txBody>
          <a:bodyPr>
            <a:noAutofit/>
          </a:bodyPr>
          <a:lstStyle/>
          <a:p>
            <a:r>
              <a:rPr lang="en-US" sz="3600" dirty="0">
                <a:solidFill>
                  <a:schemeClr val="bg2"/>
                </a:solidFill>
                <a:latin typeface="Calibri" panose="020F0502020204030204" pitchFamily="34" charset="0"/>
                <a:cs typeface="Calibri" panose="020F0502020204030204" pitchFamily="34" charset="0"/>
              </a:rPr>
              <a:t>Microscopy: Kato-Katz</a:t>
            </a:r>
            <a:endParaRPr lang="en-GB" sz="3600" dirty="0">
              <a:solidFill>
                <a:schemeClr val="bg2"/>
              </a:solidFill>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D98A909D-46D6-48F2-B83A-04E7C80F6D68}"/>
              </a:ext>
            </a:extLst>
          </p:cNvPr>
          <p:cNvSpPr/>
          <p:nvPr/>
        </p:nvSpPr>
        <p:spPr>
          <a:xfrm>
            <a:off x="514799" y="1054800"/>
            <a:ext cx="6425497" cy="5186035"/>
          </a:xfrm>
          <a:prstGeom prst="rect">
            <a:avLst/>
          </a:prstGeom>
        </p:spPr>
        <p:txBody>
          <a:bodyPr wrap="square" lIns="0">
            <a:spAutoFit/>
          </a:bodyPr>
          <a:lstStyle/>
          <a:p>
            <a:pPr marL="457200" indent="-457200">
              <a:spcBef>
                <a:spcPts val="1800"/>
              </a:spcBef>
              <a:buClr>
                <a:schemeClr val="bg2"/>
              </a:buClr>
              <a:buFont typeface="+mj-lt"/>
              <a:buAutoNum type="arabicPeriod"/>
            </a:pPr>
            <a:r>
              <a:rPr lang="en-GB" sz="2200" dirty="0">
                <a:latin typeface="Calibri" panose="020F0502020204030204" pitchFamily="34" charset="0"/>
                <a:cs typeface="Calibri" panose="020F0502020204030204" pitchFamily="34" charset="0"/>
              </a:rPr>
              <a:t>Use x10 objective for scanning the slide, potentially use higher magnification for checking individual eggs (e.g. 40x)</a:t>
            </a:r>
          </a:p>
          <a:p>
            <a:pPr marL="457200" indent="-457200">
              <a:spcBef>
                <a:spcPts val="1800"/>
              </a:spcBef>
              <a:buClr>
                <a:schemeClr val="bg2"/>
              </a:buClr>
              <a:buFont typeface="+mj-lt"/>
              <a:buAutoNum type="arabicPeriod"/>
            </a:pPr>
            <a:r>
              <a:rPr lang="en-GB" sz="2200" dirty="0">
                <a:latin typeface="Calibri" panose="020F0502020204030204" pitchFamily="34" charset="0"/>
                <a:cs typeface="Calibri" panose="020F0502020204030204" pitchFamily="34" charset="0"/>
              </a:rPr>
              <a:t>Starting in one corner of the sample, systematically scan the WHOLE sample in a ‘zig zag’ scheme</a:t>
            </a:r>
          </a:p>
          <a:p>
            <a:pPr marL="457200" indent="-457200">
              <a:spcBef>
                <a:spcPts val="1800"/>
              </a:spcBef>
              <a:buClr>
                <a:schemeClr val="bg2"/>
              </a:buClr>
              <a:buFont typeface="+mj-lt"/>
              <a:buAutoNum type="arabicPeriod"/>
            </a:pPr>
            <a:r>
              <a:rPr lang="en-GB" sz="2200" dirty="0">
                <a:latin typeface="Calibri" panose="020F0502020204030204" pitchFamily="34" charset="0"/>
                <a:cs typeface="Calibri" panose="020F0502020204030204" pitchFamily="34" charset="0"/>
              </a:rPr>
              <a:t>When moving to a new row, keep a small microscopic field overlap: an object in the corner of the field is chosen and is brought towards the opposite side of the field. Then the second field is examined.</a:t>
            </a:r>
          </a:p>
          <a:p>
            <a:pPr marL="457200" indent="-457200">
              <a:spcBef>
                <a:spcPts val="1800"/>
              </a:spcBef>
              <a:buClr>
                <a:schemeClr val="bg2"/>
              </a:buClr>
              <a:buFont typeface="+mj-lt"/>
              <a:buAutoNum type="arabicPeriod"/>
            </a:pPr>
            <a:r>
              <a:rPr lang="en-GB" sz="2200" dirty="0">
                <a:latin typeface="Calibri" panose="020F0502020204030204" pitchFamily="34" charset="0"/>
                <a:cs typeface="Calibri" panose="020F0502020204030204" pitchFamily="34" charset="0"/>
              </a:rPr>
              <a:t>Count ALL eggs present using hand tally counters. Make sure not to confuse counters for different species.</a:t>
            </a:r>
          </a:p>
        </p:txBody>
      </p:sp>
      <p:pic>
        <p:nvPicPr>
          <p:cNvPr id="14" name="Picture 13">
            <a:extLst>
              <a:ext uri="{FF2B5EF4-FFF2-40B4-BE49-F238E27FC236}">
                <a16:creationId xmlns:a16="http://schemas.microsoft.com/office/drawing/2014/main" id="{05FE42A0-3FD9-3125-2EE6-F3A99921A9E9}"/>
              </a:ext>
            </a:extLst>
          </p:cNvPr>
          <p:cNvPicPr>
            <a:picLocks noChangeAspect="1"/>
          </p:cNvPicPr>
          <p:nvPr/>
        </p:nvPicPr>
        <p:blipFill>
          <a:blip r:embed="rId2"/>
          <a:stretch>
            <a:fillRect/>
          </a:stretch>
        </p:blipFill>
        <p:spPr>
          <a:xfrm>
            <a:off x="7645248" y="1212912"/>
            <a:ext cx="3705225" cy="1847850"/>
          </a:xfrm>
          <a:prstGeom prst="rect">
            <a:avLst/>
          </a:prstGeom>
        </p:spPr>
      </p:pic>
      <p:sp>
        <p:nvSpPr>
          <p:cNvPr id="15" name="TextBox 14">
            <a:extLst>
              <a:ext uri="{FF2B5EF4-FFF2-40B4-BE49-F238E27FC236}">
                <a16:creationId xmlns:a16="http://schemas.microsoft.com/office/drawing/2014/main" id="{0D79252E-46D4-0D60-9E49-0063D9D6B426}"/>
              </a:ext>
            </a:extLst>
          </p:cNvPr>
          <p:cNvSpPr txBox="1"/>
          <p:nvPr/>
        </p:nvSpPr>
        <p:spPr>
          <a:xfrm>
            <a:off x="7444872" y="1292447"/>
            <a:ext cx="182742" cy="4308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de-CH" sz="2800" b="0" i="0" u="none" strike="noStrike" cap="none" spc="0" normalizeH="0" baseline="0" dirty="0">
                <a:ln>
                  <a:noFill/>
                </a:ln>
                <a:solidFill>
                  <a:srgbClr val="004479"/>
                </a:solidFill>
                <a:effectLst/>
                <a:uFillTx/>
                <a:latin typeface="Calibri" panose="020F0502020204030204" pitchFamily="34" charset="0"/>
                <a:ea typeface="+mn-ea"/>
                <a:cs typeface="Calibri" panose="020F0502020204030204" pitchFamily="34" charset="0"/>
                <a:sym typeface="Calibri"/>
              </a:rPr>
              <a:t>2</a:t>
            </a:r>
            <a:endParaRPr kumimoji="0" lang="en-GB" sz="2800" b="0" i="0" u="none" strike="noStrike" cap="none" spc="0" normalizeH="0" baseline="0" dirty="0">
              <a:ln>
                <a:noFill/>
              </a:ln>
              <a:solidFill>
                <a:srgbClr val="004479"/>
              </a:solidFill>
              <a:effectLst/>
              <a:uFillTx/>
              <a:latin typeface="Calibri" panose="020F0502020204030204" pitchFamily="34" charset="0"/>
              <a:ea typeface="+mn-ea"/>
              <a:cs typeface="Calibri" panose="020F0502020204030204" pitchFamily="34" charset="0"/>
              <a:sym typeface="Calibri"/>
            </a:endParaRPr>
          </a:p>
        </p:txBody>
      </p:sp>
      <p:pic>
        <p:nvPicPr>
          <p:cNvPr id="17" name="Picture 16">
            <a:extLst>
              <a:ext uri="{FF2B5EF4-FFF2-40B4-BE49-F238E27FC236}">
                <a16:creationId xmlns:a16="http://schemas.microsoft.com/office/drawing/2014/main" id="{35FCDF4D-C3C9-26B1-7F51-9DC190C9EC17}"/>
              </a:ext>
            </a:extLst>
          </p:cNvPr>
          <p:cNvPicPr>
            <a:picLocks noChangeAspect="1"/>
          </p:cNvPicPr>
          <p:nvPr/>
        </p:nvPicPr>
        <p:blipFill>
          <a:blip r:embed="rId3"/>
          <a:stretch>
            <a:fillRect/>
          </a:stretch>
        </p:blipFill>
        <p:spPr>
          <a:xfrm>
            <a:off x="7729239" y="3316314"/>
            <a:ext cx="3143250" cy="2085975"/>
          </a:xfrm>
          <a:prstGeom prst="rect">
            <a:avLst/>
          </a:prstGeom>
        </p:spPr>
      </p:pic>
      <p:sp>
        <p:nvSpPr>
          <p:cNvPr id="18" name="TextBox 17">
            <a:extLst>
              <a:ext uri="{FF2B5EF4-FFF2-40B4-BE49-F238E27FC236}">
                <a16:creationId xmlns:a16="http://schemas.microsoft.com/office/drawing/2014/main" id="{F381EFB7-6BC7-DD49-333D-B7D5ECE653B1}"/>
              </a:ext>
            </a:extLst>
          </p:cNvPr>
          <p:cNvSpPr txBox="1"/>
          <p:nvPr/>
        </p:nvSpPr>
        <p:spPr>
          <a:xfrm>
            <a:off x="7444872" y="3383220"/>
            <a:ext cx="182742" cy="4308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de-CH" sz="2800" b="0" i="0" u="none" strike="noStrike" cap="none" spc="0" normalizeH="0" baseline="0" dirty="0">
                <a:ln>
                  <a:noFill/>
                </a:ln>
                <a:solidFill>
                  <a:srgbClr val="004479"/>
                </a:solidFill>
                <a:effectLst/>
                <a:uFillTx/>
                <a:latin typeface="Calibri" panose="020F0502020204030204" pitchFamily="34" charset="0"/>
                <a:ea typeface="+mn-ea"/>
                <a:cs typeface="Calibri" panose="020F0502020204030204" pitchFamily="34" charset="0"/>
                <a:sym typeface="Calibri"/>
              </a:rPr>
              <a:t>3</a:t>
            </a:r>
            <a:endParaRPr kumimoji="0" lang="en-GB" sz="2800" b="0" i="0" u="none" strike="noStrike" cap="none" spc="0" normalizeH="0" baseline="0" dirty="0">
              <a:ln>
                <a:noFill/>
              </a:ln>
              <a:solidFill>
                <a:srgbClr val="004479"/>
              </a:solidFill>
              <a:effectLst/>
              <a:uFillTx/>
              <a:latin typeface="Calibri" panose="020F0502020204030204" pitchFamily="34" charset="0"/>
              <a:ea typeface="+mn-ea"/>
              <a:cs typeface="Calibri" panose="020F0502020204030204" pitchFamily="34" charset="0"/>
              <a:sym typeface="Calibri"/>
            </a:endParaRPr>
          </a:p>
        </p:txBody>
      </p:sp>
    </p:spTree>
    <p:extLst>
      <p:ext uri="{BB962C8B-B14F-4D97-AF65-F5344CB8AC3E}">
        <p14:creationId xmlns:p14="http://schemas.microsoft.com/office/powerpoint/2010/main" val="2753234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ECCAF-F4BC-496B-B948-756355BAF18A}"/>
              </a:ext>
            </a:extLst>
          </p:cNvPr>
          <p:cNvSpPr>
            <a:spLocks noGrp="1"/>
          </p:cNvSpPr>
          <p:nvPr>
            <p:ph type="title" idx="4294967295"/>
          </p:nvPr>
        </p:nvSpPr>
        <p:spPr>
          <a:xfrm>
            <a:off x="512762" y="232444"/>
            <a:ext cx="11166475" cy="468312"/>
          </a:xfrm>
        </p:spPr>
        <p:txBody>
          <a:bodyPr>
            <a:noAutofit/>
          </a:bodyPr>
          <a:lstStyle/>
          <a:p>
            <a:r>
              <a:rPr lang="en-GB" sz="4000" dirty="0">
                <a:solidFill>
                  <a:schemeClr val="bg2"/>
                </a:solidFill>
                <a:latin typeface="Calibri" panose="020F0502020204030204" pitchFamily="34" charset="0"/>
                <a:cs typeface="Calibri" panose="020F0502020204030204" pitchFamily="34" charset="0"/>
              </a:rPr>
              <a:t>Quality control: Kato-Katz</a:t>
            </a:r>
          </a:p>
        </p:txBody>
      </p:sp>
      <p:sp>
        <p:nvSpPr>
          <p:cNvPr id="5" name="Rectangle 4">
            <a:extLst>
              <a:ext uri="{FF2B5EF4-FFF2-40B4-BE49-F238E27FC236}">
                <a16:creationId xmlns:a16="http://schemas.microsoft.com/office/drawing/2014/main" id="{7874A91A-EB20-4DCA-9D75-00BDE6A394A7}"/>
              </a:ext>
            </a:extLst>
          </p:cNvPr>
          <p:cNvSpPr/>
          <p:nvPr/>
        </p:nvSpPr>
        <p:spPr>
          <a:xfrm>
            <a:off x="228601" y="1054800"/>
            <a:ext cx="8997696" cy="5570756"/>
          </a:xfrm>
          <a:prstGeom prst="rect">
            <a:avLst/>
          </a:prstGeom>
        </p:spPr>
        <p:txBody>
          <a:bodyPr wrap="square">
            <a:spAutoFit/>
          </a:bodyPr>
          <a:lstStyle/>
          <a:p>
            <a:pPr marL="457200" indent="-457200">
              <a:spcBef>
                <a:spcPts val="1200"/>
              </a:spcBef>
              <a:buFont typeface="+mj-lt"/>
              <a:buAutoNum type="arabicPeriod"/>
            </a:pPr>
            <a:r>
              <a:rPr lang="en-GB" sz="2200" dirty="0">
                <a:latin typeface="Calibri" panose="020F0502020204030204" pitchFamily="34" charset="0"/>
                <a:cs typeface="Calibri" panose="020F0502020204030204" pitchFamily="34" charset="0"/>
              </a:rPr>
              <a:t>10% of all slides (counting both slides A and B) are randomly selected and re-examined by a more experienced technician</a:t>
            </a:r>
          </a:p>
          <a:p>
            <a:pPr marL="457200" indent="-457200">
              <a:spcBef>
                <a:spcPts val="1200"/>
              </a:spcBef>
              <a:buFont typeface="+mj-lt"/>
              <a:buAutoNum type="arabicPeriod"/>
            </a:pPr>
            <a:r>
              <a:rPr lang="en-GB" sz="2200" dirty="0">
                <a:latin typeface="Calibri" panose="020F0502020204030204" pitchFamily="34" charset="0"/>
                <a:cs typeface="Calibri" panose="020F0502020204030204" pitchFamily="34" charset="0"/>
              </a:rPr>
              <a:t>Results are considered discrepant if the egg count differences are:</a:t>
            </a:r>
          </a:p>
          <a:p>
            <a:pPr>
              <a:spcBef>
                <a:spcPts val="1200"/>
              </a:spcBef>
              <a:buClr>
                <a:srgbClr val="00B3C4"/>
              </a:buClr>
            </a:pPr>
            <a:r>
              <a:rPr lang="en-GB" sz="2200" dirty="0">
                <a:latin typeface="Calibri" panose="020F0502020204030204" pitchFamily="34" charset="0"/>
                <a:cs typeface="Calibri" panose="020F0502020204030204" pitchFamily="34" charset="0"/>
              </a:rPr>
              <a:t>	For counts below 100 eggs: more than ±10 eggs</a:t>
            </a:r>
          </a:p>
          <a:p>
            <a:pPr>
              <a:spcBef>
                <a:spcPts val="1200"/>
              </a:spcBef>
              <a:buClr>
                <a:srgbClr val="00B3C4"/>
              </a:buClr>
            </a:pPr>
            <a:r>
              <a:rPr lang="en-GB" sz="2200" dirty="0">
                <a:latin typeface="Calibri" panose="020F0502020204030204" pitchFamily="34" charset="0"/>
                <a:cs typeface="Calibri" panose="020F0502020204030204" pitchFamily="34" charset="0"/>
              </a:rPr>
              <a:t>	For counts &gt;100 eggs: more than ±20%</a:t>
            </a:r>
          </a:p>
          <a:p>
            <a:pPr>
              <a:spcBef>
                <a:spcPts val="1200"/>
              </a:spcBef>
              <a:buClr>
                <a:srgbClr val="00B3C4"/>
              </a:buClr>
            </a:pPr>
            <a:r>
              <a:rPr lang="en-GB" sz="2200" dirty="0">
                <a:latin typeface="Calibri" panose="020F0502020204030204" pitchFamily="34" charset="0"/>
                <a:cs typeface="Calibri" panose="020F0502020204030204" pitchFamily="34" charset="0"/>
              </a:rPr>
              <a:t>	Differing between egg-positive and egg-negative</a:t>
            </a:r>
          </a:p>
          <a:p>
            <a:pPr marL="457200" indent="-457200">
              <a:spcBef>
                <a:spcPts val="1200"/>
              </a:spcBef>
              <a:buFont typeface="+mj-lt"/>
              <a:buAutoNum type="arabicPeriod" startAt="3"/>
            </a:pPr>
            <a:r>
              <a:rPr lang="en-GB" sz="2200" dirty="0">
                <a:latin typeface="Calibri" panose="020F0502020204030204" pitchFamily="34" charset="0"/>
                <a:cs typeface="Calibri" panose="020F0502020204030204" pitchFamily="34" charset="0"/>
              </a:rPr>
              <a:t>Discrepant slides are re-read again by a third technician and final decision on results are made based on all three readings</a:t>
            </a:r>
          </a:p>
          <a:p>
            <a:pPr marL="457200" indent="-457200">
              <a:spcBef>
                <a:spcPts val="1200"/>
              </a:spcBef>
              <a:buFont typeface="+mj-lt"/>
              <a:buAutoNum type="arabicPeriod" startAt="3"/>
            </a:pPr>
            <a:r>
              <a:rPr lang="en-GB" sz="2200" dirty="0">
                <a:latin typeface="Calibri" panose="020F0502020204030204" pitchFamily="34" charset="0"/>
                <a:cs typeface="Calibri" panose="020F0502020204030204" pitchFamily="34" charset="0"/>
              </a:rPr>
              <a:t>If more than 50% of QC slides are discrepant on several days, the lead technician should conduct re-training and discuss with the survey team lead about suitable consequences.</a:t>
            </a:r>
          </a:p>
          <a:p>
            <a:pPr>
              <a:spcBef>
                <a:spcPts val="1200"/>
              </a:spcBef>
              <a:buClr>
                <a:srgbClr val="00B3C4"/>
              </a:buClr>
            </a:pPr>
            <a:r>
              <a:rPr lang="en-GB" sz="2200" dirty="0">
                <a:latin typeface="Calibri" panose="020F0502020204030204" pitchFamily="34" charset="0"/>
                <a:cs typeface="Calibri" panose="020F0502020204030204" pitchFamily="34" charset="0"/>
              </a:rPr>
              <a:t>NOTE: Hookworm eggs will not be considered, as they are known to become transparent over time</a:t>
            </a:r>
          </a:p>
        </p:txBody>
      </p:sp>
      <p:pic>
        <p:nvPicPr>
          <p:cNvPr id="17" name="Picture Placeholder 6">
            <a:extLst>
              <a:ext uri="{FF2B5EF4-FFF2-40B4-BE49-F238E27FC236}">
                <a16:creationId xmlns:a16="http://schemas.microsoft.com/office/drawing/2014/main" id="{5B0AB7C8-9D11-41C5-A097-3DC62B3E7C8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365718" y="1292544"/>
            <a:ext cx="2649810" cy="3645216"/>
          </a:xfrm>
          <a:prstGeom prst="rect">
            <a:avLst/>
          </a:prstGeom>
        </p:spPr>
      </p:pic>
    </p:spTree>
    <p:extLst>
      <p:ext uri="{BB962C8B-B14F-4D97-AF65-F5344CB8AC3E}">
        <p14:creationId xmlns:p14="http://schemas.microsoft.com/office/powerpoint/2010/main" val="2573008241"/>
      </p:ext>
    </p:extLst>
  </p:cSld>
  <p:clrMapOvr>
    <a:masterClrMapping/>
  </p:clrMapOvr>
</p:sld>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1074</Words>
  <Application>Microsoft Office PowerPoint</Application>
  <PresentationFormat>Widescreen</PresentationFormat>
  <Paragraphs>107</Paragraphs>
  <Slides>12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Anton</vt:lpstr>
      <vt:lpstr>Arial</vt:lpstr>
      <vt:lpstr>Calibri</vt:lpstr>
      <vt:lpstr>Space Mono</vt:lpstr>
      <vt:lpstr>VINTAGE DISEASE</vt:lpstr>
      <vt:lpstr>SCH Practical &amp; Precision Assessments</vt:lpstr>
      <vt:lpstr>Training Goals</vt:lpstr>
      <vt:lpstr>Safety Precautions</vt:lpstr>
      <vt:lpstr>Equipment required</vt:lpstr>
      <vt:lpstr>Kato-Katz thick smear preparation: pre-survey</vt:lpstr>
      <vt:lpstr>Kato-Katz thick smear - processing</vt:lpstr>
      <vt:lpstr>Kato-Katz thick smear - processing</vt:lpstr>
      <vt:lpstr>Microscopy: Kato-Katz</vt:lpstr>
      <vt:lpstr>Quality control: Kato-Katz</vt:lpstr>
      <vt:lpstr>Field readiness</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Practical &amp; Precision Assessments</dc:title>
  <dc:creator>Katherine Gass</dc:creator>
  <cp:lastModifiedBy>Fiona Fleming</cp:lastModifiedBy>
  <cp:revision>5</cp:revision>
  <dcterms:created xsi:type="dcterms:W3CDTF">2023-09-15T15:00:28Z</dcterms:created>
  <dcterms:modified xsi:type="dcterms:W3CDTF">2024-06-14T12:23:46Z</dcterms:modified>
</cp:coreProperties>
</file>