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400" r:id="rId2"/>
    <p:sldId id="371" r:id="rId3"/>
    <p:sldId id="330" r:id="rId4"/>
    <p:sldId id="364" r:id="rId5"/>
    <p:sldId id="362" r:id="rId6"/>
    <p:sldId id="365" r:id="rId7"/>
    <p:sldId id="363" r:id="rId8"/>
    <p:sldId id="366" r:id="rId9"/>
    <p:sldId id="367" r:id="rId10"/>
    <p:sldId id="369" r:id="rId11"/>
    <p:sldId id="368" r:id="rId12"/>
    <p:sldId id="264" r:id="rId13"/>
    <p:sldId id="370" r:id="rId14"/>
    <p:sldId id="372" r:id="rId15"/>
    <p:sldId id="375" r:id="rId16"/>
    <p:sldId id="373" r:id="rId17"/>
    <p:sldId id="378" r:id="rId18"/>
    <p:sldId id="379" r:id="rId19"/>
    <p:sldId id="380" r:id="rId20"/>
    <p:sldId id="383" r:id="rId21"/>
    <p:sldId id="382" r:id="rId22"/>
    <p:sldId id="384" r:id="rId23"/>
    <p:sldId id="385" r:id="rId24"/>
    <p:sldId id="387" r:id="rId25"/>
    <p:sldId id="389" r:id="rId26"/>
    <p:sldId id="392" r:id="rId27"/>
    <p:sldId id="393" r:id="rId28"/>
    <p:sldId id="394" r:id="rId29"/>
    <p:sldId id="388" r:id="rId30"/>
    <p:sldId id="399" r:id="rId31"/>
    <p:sldId id="259" r:id="rId32"/>
    <p:sldId id="260" r:id="rId33"/>
    <p:sldId id="261" r:id="rId34"/>
    <p:sldId id="397" r:id="rId35"/>
    <p:sldId id="398"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D5FA12-E88B-0D21-45AA-4EC0B49B61C8}" v="3" dt="2024-07-19T20:02:18.2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3768" autoAdjust="0"/>
  </p:normalViewPr>
  <p:slideViewPr>
    <p:cSldViewPr snapToGrid="0">
      <p:cViewPr>
        <p:scale>
          <a:sx n="90" d="100"/>
          <a:sy n="90" d="100"/>
        </p:scale>
        <p:origin x="52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ona Fleming" userId="b5097439-94d7-4019-90d8-0c83209e33b0" providerId="ADAL" clId="{72C697DA-EAC1-4B3A-884A-B2FAB6E7AA6D}"/>
    <pc:docChg chg="undo custSel addSld delSld modSld sldOrd">
      <pc:chgData name="Fiona Fleming" userId="b5097439-94d7-4019-90d8-0c83209e33b0" providerId="ADAL" clId="{72C697DA-EAC1-4B3A-884A-B2FAB6E7AA6D}" dt="2024-03-28T09:11:22.490" v="725" actId="403"/>
      <pc:docMkLst>
        <pc:docMk/>
      </pc:docMkLst>
      <pc:sldChg chg="modSp mod modClrScheme chgLayout">
        <pc:chgData name="Fiona Fleming" userId="b5097439-94d7-4019-90d8-0c83209e33b0" providerId="ADAL" clId="{72C697DA-EAC1-4B3A-884A-B2FAB6E7AA6D}" dt="2024-03-28T09:09:55.478" v="692" actId="403"/>
        <pc:sldMkLst>
          <pc:docMk/>
          <pc:sldMk cId="3342620495" sldId="259"/>
        </pc:sldMkLst>
        <pc:spChg chg="mod ord">
          <ac:chgData name="Fiona Fleming" userId="b5097439-94d7-4019-90d8-0c83209e33b0" providerId="ADAL" clId="{72C697DA-EAC1-4B3A-884A-B2FAB6E7AA6D}" dt="2024-03-28T09:09:55.478" v="692" actId="403"/>
          <ac:spMkLst>
            <pc:docMk/>
            <pc:sldMk cId="3342620495" sldId="259"/>
            <ac:spMk id="2" creationId="{00000000-0000-0000-0000-000000000000}"/>
          </ac:spMkLst>
        </pc:spChg>
        <pc:spChg chg="mod ord">
          <ac:chgData name="Fiona Fleming" userId="b5097439-94d7-4019-90d8-0c83209e33b0" providerId="ADAL" clId="{72C697DA-EAC1-4B3A-884A-B2FAB6E7AA6D}" dt="2024-03-28T09:09:33.296" v="686" actId="404"/>
          <ac:spMkLst>
            <pc:docMk/>
            <pc:sldMk cId="3342620495" sldId="259"/>
            <ac:spMk id="3" creationId="{00000000-0000-0000-0000-000000000000}"/>
          </ac:spMkLst>
        </pc:spChg>
      </pc:sldChg>
      <pc:sldChg chg="modSp mod modClrScheme chgLayout">
        <pc:chgData name="Fiona Fleming" userId="b5097439-94d7-4019-90d8-0c83209e33b0" providerId="ADAL" clId="{72C697DA-EAC1-4B3A-884A-B2FAB6E7AA6D}" dt="2024-03-28T09:10:17.701" v="698" actId="27636"/>
        <pc:sldMkLst>
          <pc:docMk/>
          <pc:sldMk cId="3785647202" sldId="260"/>
        </pc:sldMkLst>
        <pc:spChg chg="mod ord">
          <ac:chgData name="Fiona Fleming" userId="b5097439-94d7-4019-90d8-0c83209e33b0" providerId="ADAL" clId="{72C697DA-EAC1-4B3A-884A-B2FAB6E7AA6D}" dt="2024-03-28T09:10:10.939" v="694" actId="14100"/>
          <ac:spMkLst>
            <pc:docMk/>
            <pc:sldMk cId="3785647202" sldId="260"/>
            <ac:spMk id="2" creationId="{00000000-0000-0000-0000-000000000000}"/>
          </ac:spMkLst>
        </pc:spChg>
        <pc:spChg chg="mod ord">
          <ac:chgData name="Fiona Fleming" userId="b5097439-94d7-4019-90d8-0c83209e33b0" providerId="ADAL" clId="{72C697DA-EAC1-4B3A-884A-B2FAB6E7AA6D}" dt="2024-03-28T09:10:17.701" v="698" actId="27636"/>
          <ac:spMkLst>
            <pc:docMk/>
            <pc:sldMk cId="3785647202" sldId="260"/>
            <ac:spMk id="3" creationId="{00000000-0000-0000-0000-000000000000}"/>
          </ac:spMkLst>
        </pc:spChg>
      </pc:sldChg>
      <pc:sldChg chg="modSp mod modClrScheme chgLayout">
        <pc:chgData name="Fiona Fleming" userId="b5097439-94d7-4019-90d8-0c83209e33b0" providerId="ADAL" clId="{72C697DA-EAC1-4B3A-884A-B2FAB6E7AA6D}" dt="2024-03-28T09:10:36.674" v="705" actId="404"/>
        <pc:sldMkLst>
          <pc:docMk/>
          <pc:sldMk cId="3372457867" sldId="261"/>
        </pc:sldMkLst>
        <pc:spChg chg="mod ord">
          <ac:chgData name="Fiona Fleming" userId="b5097439-94d7-4019-90d8-0c83209e33b0" providerId="ADAL" clId="{72C697DA-EAC1-4B3A-884A-B2FAB6E7AA6D}" dt="2024-03-28T09:10:32.103" v="703" actId="14100"/>
          <ac:spMkLst>
            <pc:docMk/>
            <pc:sldMk cId="3372457867" sldId="261"/>
            <ac:spMk id="2" creationId="{00000000-0000-0000-0000-000000000000}"/>
          </ac:spMkLst>
        </pc:spChg>
        <pc:spChg chg="mod ord">
          <ac:chgData name="Fiona Fleming" userId="b5097439-94d7-4019-90d8-0c83209e33b0" providerId="ADAL" clId="{72C697DA-EAC1-4B3A-884A-B2FAB6E7AA6D}" dt="2024-03-28T09:10:36.674" v="705" actId="404"/>
          <ac:spMkLst>
            <pc:docMk/>
            <pc:sldMk cId="3372457867" sldId="261"/>
            <ac:spMk id="3" creationId="{00000000-0000-0000-0000-000000000000}"/>
          </ac:spMkLst>
        </pc:spChg>
      </pc:sldChg>
      <pc:sldChg chg="del">
        <pc:chgData name="Fiona Fleming" userId="b5097439-94d7-4019-90d8-0c83209e33b0" providerId="ADAL" clId="{72C697DA-EAC1-4B3A-884A-B2FAB6E7AA6D}" dt="2024-03-28T07:30:37.846" v="6" actId="47"/>
        <pc:sldMkLst>
          <pc:docMk/>
          <pc:sldMk cId="0" sldId="263"/>
        </pc:sldMkLst>
      </pc:sldChg>
      <pc:sldChg chg="modSp mod">
        <pc:chgData name="Fiona Fleming" userId="b5097439-94d7-4019-90d8-0c83209e33b0" providerId="ADAL" clId="{72C697DA-EAC1-4B3A-884A-B2FAB6E7AA6D}" dt="2024-03-28T07:35:32.502" v="69" actId="207"/>
        <pc:sldMkLst>
          <pc:docMk/>
          <pc:sldMk cId="3090719429" sldId="330"/>
        </pc:sldMkLst>
        <pc:spChg chg="mod">
          <ac:chgData name="Fiona Fleming" userId="b5097439-94d7-4019-90d8-0c83209e33b0" providerId="ADAL" clId="{72C697DA-EAC1-4B3A-884A-B2FAB6E7AA6D}" dt="2024-03-28T07:35:32.502" v="69" actId="207"/>
          <ac:spMkLst>
            <pc:docMk/>
            <pc:sldMk cId="3090719429" sldId="330"/>
            <ac:spMk id="8" creationId="{6BBA779E-FFCB-4631-BAF8-AE9FAED54A8F}"/>
          </ac:spMkLst>
        </pc:spChg>
      </pc:sldChg>
      <pc:sldChg chg="modSp mod modClrScheme chgLayout">
        <pc:chgData name="Fiona Fleming" userId="b5097439-94d7-4019-90d8-0c83209e33b0" providerId="ADAL" clId="{72C697DA-EAC1-4B3A-884A-B2FAB6E7AA6D}" dt="2024-03-28T07:35:46.711" v="71" actId="207"/>
        <pc:sldMkLst>
          <pc:docMk/>
          <pc:sldMk cId="3020270725" sldId="362"/>
        </pc:sldMkLst>
        <pc:spChg chg="mod">
          <ac:chgData name="Fiona Fleming" userId="b5097439-94d7-4019-90d8-0c83209e33b0" providerId="ADAL" clId="{72C697DA-EAC1-4B3A-884A-B2FAB6E7AA6D}" dt="2024-03-28T07:35:46.711" v="71" actId="207"/>
          <ac:spMkLst>
            <pc:docMk/>
            <pc:sldMk cId="3020270725" sldId="362"/>
            <ac:spMk id="9" creationId="{8B67C85A-6B5C-43FC-8295-40F83869C9E1}"/>
          </ac:spMkLst>
        </pc:spChg>
        <pc:graphicFrameChg chg="mod">
          <ac:chgData name="Fiona Fleming" userId="b5097439-94d7-4019-90d8-0c83209e33b0" providerId="ADAL" clId="{72C697DA-EAC1-4B3A-884A-B2FAB6E7AA6D}" dt="2024-03-28T07:32:01.129" v="45" actId="1037"/>
          <ac:graphicFrameMkLst>
            <pc:docMk/>
            <pc:sldMk cId="3020270725" sldId="362"/>
            <ac:graphicFrameMk id="8" creationId="{0A11E10C-421B-450A-9108-DC907FB6D986}"/>
          </ac:graphicFrameMkLst>
        </pc:graphicFrameChg>
      </pc:sldChg>
      <pc:sldChg chg="modSp mod modClrScheme chgLayout">
        <pc:chgData name="Fiona Fleming" userId="b5097439-94d7-4019-90d8-0c83209e33b0" providerId="ADAL" clId="{72C697DA-EAC1-4B3A-884A-B2FAB6E7AA6D}" dt="2024-03-28T07:36:55.356" v="76" actId="13822"/>
        <pc:sldMkLst>
          <pc:docMk/>
          <pc:sldMk cId="433310713" sldId="363"/>
        </pc:sldMkLst>
        <pc:graphicFrameChg chg="modGraphic">
          <ac:chgData name="Fiona Fleming" userId="b5097439-94d7-4019-90d8-0c83209e33b0" providerId="ADAL" clId="{72C697DA-EAC1-4B3A-884A-B2FAB6E7AA6D}" dt="2024-03-28T07:36:51.006" v="75" actId="207"/>
          <ac:graphicFrameMkLst>
            <pc:docMk/>
            <pc:sldMk cId="433310713" sldId="363"/>
            <ac:graphicFrameMk id="8" creationId="{0A11E10C-421B-450A-9108-DC907FB6D986}"/>
          </ac:graphicFrameMkLst>
        </pc:graphicFrameChg>
        <pc:cxnChg chg="mod">
          <ac:chgData name="Fiona Fleming" userId="b5097439-94d7-4019-90d8-0c83209e33b0" providerId="ADAL" clId="{72C697DA-EAC1-4B3A-884A-B2FAB6E7AA6D}" dt="2024-03-28T07:36:55.356" v="76" actId="13822"/>
          <ac:cxnSpMkLst>
            <pc:docMk/>
            <pc:sldMk cId="433310713" sldId="363"/>
            <ac:cxnSpMk id="14" creationId="{1169D05E-3D6E-474E-8282-B92DE8CE726F}"/>
          </ac:cxnSpMkLst>
        </pc:cxnChg>
      </pc:sldChg>
      <pc:sldChg chg="modSp mod">
        <pc:chgData name="Fiona Fleming" userId="b5097439-94d7-4019-90d8-0c83209e33b0" providerId="ADAL" clId="{72C697DA-EAC1-4B3A-884A-B2FAB6E7AA6D}" dt="2024-03-28T07:35:40.323" v="70" actId="207"/>
        <pc:sldMkLst>
          <pc:docMk/>
          <pc:sldMk cId="535717177" sldId="364"/>
        </pc:sldMkLst>
        <pc:spChg chg="mod">
          <ac:chgData name="Fiona Fleming" userId="b5097439-94d7-4019-90d8-0c83209e33b0" providerId="ADAL" clId="{72C697DA-EAC1-4B3A-884A-B2FAB6E7AA6D}" dt="2024-03-28T07:35:40.323" v="70" actId="207"/>
          <ac:spMkLst>
            <pc:docMk/>
            <pc:sldMk cId="535717177" sldId="364"/>
            <ac:spMk id="8" creationId="{6BBA779E-FFCB-4631-BAF8-AE9FAED54A8F}"/>
          </ac:spMkLst>
        </pc:spChg>
      </pc:sldChg>
      <pc:sldChg chg="modSp mod modClrScheme chgLayout">
        <pc:chgData name="Fiona Fleming" userId="b5097439-94d7-4019-90d8-0c83209e33b0" providerId="ADAL" clId="{72C697DA-EAC1-4B3A-884A-B2FAB6E7AA6D}" dt="2024-03-28T07:36:41.774" v="74" actId="13822"/>
        <pc:sldMkLst>
          <pc:docMk/>
          <pc:sldMk cId="1892917923" sldId="365"/>
        </pc:sldMkLst>
        <pc:spChg chg="mod">
          <ac:chgData name="Fiona Fleming" userId="b5097439-94d7-4019-90d8-0c83209e33b0" providerId="ADAL" clId="{72C697DA-EAC1-4B3A-884A-B2FAB6E7AA6D}" dt="2024-03-28T07:35:51.751" v="72" actId="207"/>
          <ac:spMkLst>
            <pc:docMk/>
            <pc:sldMk cId="1892917923" sldId="365"/>
            <ac:spMk id="9" creationId="{8B67C85A-6B5C-43FC-8295-40F83869C9E1}"/>
          </ac:spMkLst>
        </pc:spChg>
        <pc:graphicFrameChg chg="modGraphic">
          <ac:chgData name="Fiona Fleming" userId="b5097439-94d7-4019-90d8-0c83209e33b0" providerId="ADAL" clId="{72C697DA-EAC1-4B3A-884A-B2FAB6E7AA6D}" dt="2024-03-28T07:36:15.606" v="73" actId="207"/>
          <ac:graphicFrameMkLst>
            <pc:docMk/>
            <pc:sldMk cId="1892917923" sldId="365"/>
            <ac:graphicFrameMk id="8" creationId="{0A11E10C-421B-450A-9108-DC907FB6D986}"/>
          </ac:graphicFrameMkLst>
        </pc:graphicFrameChg>
        <pc:cxnChg chg="mod">
          <ac:chgData name="Fiona Fleming" userId="b5097439-94d7-4019-90d8-0c83209e33b0" providerId="ADAL" clId="{72C697DA-EAC1-4B3A-884A-B2FAB6E7AA6D}" dt="2024-03-28T07:36:41.774" v="74" actId="13822"/>
          <ac:cxnSpMkLst>
            <pc:docMk/>
            <pc:sldMk cId="1892917923" sldId="365"/>
            <ac:cxnSpMk id="13" creationId="{3133C3DE-F774-4BD3-80CC-43B02D526982}"/>
          </ac:cxnSpMkLst>
        </pc:cxnChg>
      </pc:sldChg>
      <pc:sldChg chg="modSp mod modClrScheme chgLayout">
        <pc:chgData name="Fiona Fleming" userId="b5097439-94d7-4019-90d8-0c83209e33b0" providerId="ADAL" clId="{72C697DA-EAC1-4B3A-884A-B2FAB6E7AA6D}" dt="2024-03-28T07:37:16.266" v="80" actId="207"/>
        <pc:sldMkLst>
          <pc:docMk/>
          <pc:sldMk cId="80452368" sldId="366"/>
        </pc:sldMkLst>
        <pc:spChg chg="mod">
          <ac:chgData name="Fiona Fleming" userId="b5097439-94d7-4019-90d8-0c83209e33b0" providerId="ADAL" clId="{72C697DA-EAC1-4B3A-884A-B2FAB6E7AA6D}" dt="2024-03-28T07:37:07.573" v="78" actId="207"/>
          <ac:spMkLst>
            <pc:docMk/>
            <pc:sldMk cId="80452368" sldId="366"/>
            <ac:spMk id="9" creationId="{8B67C85A-6B5C-43FC-8295-40F83869C9E1}"/>
          </ac:spMkLst>
        </pc:spChg>
        <pc:graphicFrameChg chg="modGraphic">
          <ac:chgData name="Fiona Fleming" userId="b5097439-94d7-4019-90d8-0c83209e33b0" providerId="ADAL" clId="{72C697DA-EAC1-4B3A-884A-B2FAB6E7AA6D}" dt="2024-03-28T07:37:16.266" v="80" actId="207"/>
          <ac:graphicFrameMkLst>
            <pc:docMk/>
            <pc:sldMk cId="80452368" sldId="366"/>
            <ac:graphicFrameMk id="8" creationId="{0A11E10C-421B-450A-9108-DC907FB6D986}"/>
          </ac:graphicFrameMkLst>
        </pc:graphicFrameChg>
        <pc:cxnChg chg="mod">
          <ac:chgData name="Fiona Fleming" userId="b5097439-94d7-4019-90d8-0c83209e33b0" providerId="ADAL" clId="{72C697DA-EAC1-4B3A-884A-B2FAB6E7AA6D}" dt="2024-03-28T07:37:11.871" v="79" actId="13822"/>
          <ac:cxnSpMkLst>
            <pc:docMk/>
            <pc:sldMk cId="80452368" sldId="366"/>
            <ac:cxnSpMk id="14" creationId="{1169D05E-3D6E-474E-8282-B92DE8CE726F}"/>
          </ac:cxnSpMkLst>
        </pc:cxnChg>
      </pc:sldChg>
      <pc:sldChg chg="modSp mod modClrScheme chgLayout">
        <pc:chgData name="Fiona Fleming" userId="b5097439-94d7-4019-90d8-0c83209e33b0" providerId="ADAL" clId="{72C697DA-EAC1-4B3A-884A-B2FAB6E7AA6D}" dt="2024-03-28T07:37:39.404" v="84" actId="13822"/>
        <pc:sldMkLst>
          <pc:docMk/>
          <pc:sldMk cId="753142891" sldId="367"/>
        </pc:sldMkLst>
        <pc:spChg chg="mod">
          <ac:chgData name="Fiona Fleming" userId="b5097439-94d7-4019-90d8-0c83209e33b0" providerId="ADAL" clId="{72C697DA-EAC1-4B3A-884A-B2FAB6E7AA6D}" dt="2024-03-28T07:37:31.472" v="82" actId="207"/>
          <ac:spMkLst>
            <pc:docMk/>
            <pc:sldMk cId="753142891" sldId="367"/>
            <ac:spMk id="9" creationId="{8B67C85A-6B5C-43FC-8295-40F83869C9E1}"/>
          </ac:spMkLst>
        </pc:spChg>
        <pc:graphicFrameChg chg="modGraphic">
          <ac:chgData name="Fiona Fleming" userId="b5097439-94d7-4019-90d8-0c83209e33b0" providerId="ADAL" clId="{72C697DA-EAC1-4B3A-884A-B2FAB6E7AA6D}" dt="2024-03-28T07:37:35.773" v="83" actId="207"/>
          <ac:graphicFrameMkLst>
            <pc:docMk/>
            <pc:sldMk cId="753142891" sldId="367"/>
            <ac:graphicFrameMk id="8" creationId="{0A11E10C-421B-450A-9108-DC907FB6D986}"/>
          </ac:graphicFrameMkLst>
        </pc:graphicFrameChg>
        <pc:cxnChg chg="mod">
          <ac:chgData name="Fiona Fleming" userId="b5097439-94d7-4019-90d8-0c83209e33b0" providerId="ADAL" clId="{72C697DA-EAC1-4B3A-884A-B2FAB6E7AA6D}" dt="2024-03-28T07:37:39.404" v="84" actId="13822"/>
          <ac:cxnSpMkLst>
            <pc:docMk/>
            <pc:sldMk cId="753142891" sldId="367"/>
            <ac:cxnSpMk id="14" creationId="{1169D05E-3D6E-474E-8282-B92DE8CE726F}"/>
          </ac:cxnSpMkLst>
        </pc:cxnChg>
      </pc:sldChg>
      <pc:sldChg chg="modSp mod">
        <pc:chgData name="Fiona Fleming" userId="b5097439-94d7-4019-90d8-0c83209e33b0" providerId="ADAL" clId="{72C697DA-EAC1-4B3A-884A-B2FAB6E7AA6D}" dt="2024-03-28T07:38:28.778" v="91" actId="948"/>
        <pc:sldMkLst>
          <pc:docMk/>
          <pc:sldMk cId="754028645" sldId="368"/>
        </pc:sldMkLst>
        <pc:spChg chg="mod">
          <ac:chgData name="Fiona Fleming" userId="b5097439-94d7-4019-90d8-0c83209e33b0" providerId="ADAL" clId="{72C697DA-EAC1-4B3A-884A-B2FAB6E7AA6D}" dt="2024-03-28T07:38:28.778" v="91" actId="948"/>
          <ac:spMkLst>
            <pc:docMk/>
            <pc:sldMk cId="754028645" sldId="368"/>
            <ac:spMk id="8" creationId="{6BBA779E-FFCB-4631-BAF8-AE9FAED54A8F}"/>
          </ac:spMkLst>
        </pc:spChg>
      </pc:sldChg>
      <pc:sldChg chg="modSp mod">
        <pc:chgData name="Fiona Fleming" userId="b5097439-94d7-4019-90d8-0c83209e33b0" providerId="ADAL" clId="{72C697DA-EAC1-4B3A-884A-B2FAB6E7AA6D}" dt="2024-03-28T07:38:10.505" v="89" actId="948"/>
        <pc:sldMkLst>
          <pc:docMk/>
          <pc:sldMk cId="132007282" sldId="369"/>
        </pc:sldMkLst>
        <pc:spChg chg="mod">
          <ac:chgData name="Fiona Fleming" userId="b5097439-94d7-4019-90d8-0c83209e33b0" providerId="ADAL" clId="{72C697DA-EAC1-4B3A-884A-B2FAB6E7AA6D}" dt="2024-03-28T07:38:10.505" v="89" actId="948"/>
          <ac:spMkLst>
            <pc:docMk/>
            <pc:sldMk cId="132007282" sldId="369"/>
            <ac:spMk id="8" creationId="{6BBA779E-FFCB-4631-BAF8-AE9FAED54A8F}"/>
          </ac:spMkLst>
        </pc:spChg>
      </pc:sldChg>
      <pc:sldChg chg="modSp mod">
        <pc:chgData name="Fiona Fleming" userId="b5097439-94d7-4019-90d8-0c83209e33b0" providerId="ADAL" clId="{72C697DA-EAC1-4B3A-884A-B2FAB6E7AA6D}" dt="2024-03-28T07:39:07.723" v="93" actId="207"/>
        <pc:sldMkLst>
          <pc:docMk/>
          <pc:sldMk cId="728945671" sldId="370"/>
        </pc:sldMkLst>
        <pc:spChg chg="mod">
          <ac:chgData name="Fiona Fleming" userId="b5097439-94d7-4019-90d8-0c83209e33b0" providerId="ADAL" clId="{72C697DA-EAC1-4B3A-884A-B2FAB6E7AA6D}" dt="2024-03-28T07:39:07.723" v="93" actId="207"/>
          <ac:spMkLst>
            <pc:docMk/>
            <pc:sldMk cId="728945671" sldId="370"/>
            <ac:spMk id="8" creationId="{6BBA779E-FFCB-4631-BAF8-AE9FAED54A8F}"/>
          </ac:spMkLst>
        </pc:spChg>
      </pc:sldChg>
      <pc:sldChg chg="modSp mod">
        <pc:chgData name="Fiona Fleming" userId="b5097439-94d7-4019-90d8-0c83209e33b0" providerId="ADAL" clId="{72C697DA-EAC1-4B3A-884A-B2FAB6E7AA6D}" dt="2024-03-28T07:33:53.398" v="58" actId="5793"/>
        <pc:sldMkLst>
          <pc:docMk/>
          <pc:sldMk cId="1296297229" sldId="375"/>
        </pc:sldMkLst>
        <pc:spChg chg="mod">
          <ac:chgData name="Fiona Fleming" userId="b5097439-94d7-4019-90d8-0c83209e33b0" providerId="ADAL" clId="{72C697DA-EAC1-4B3A-884A-B2FAB6E7AA6D}" dt="2024-03-28T07:33:53.398" v="58" actId="5793"/>
          <ac:spMkLst>
            <pc:docMk/>
            <pc:sldMk cId="1296297229" sldId="375"/>
            <ac:spMk id="8" creationId="{6BBA779E-FFCB-4631-BAF8-AE9FAED54A8F}"/>
          </ac:spMkLst>
        </pc:spChg>
      </pc:sldChg>
      <pc:sldChg chg="modSp mod">
        <pc:chgData name="Fiona Fleming" userId="b5097439-94d7-4019-90d8-0c83209e33b0" providerId="ADAL" clId="{72C697DA-EAC1-4B3A-884A-B2FAB6E7AA6D}" dt="2024-03-28T07:38:47.028" v="92" actId="207"/>
        <pc:sldMkLst>
          <pc:docMk/>
          <pc:sldMk cId="3593240947" sldId="378"/>
        </pc:sldMkLst>
        <pc:spChg chg="mod">
          <ac:chgData name="Fiona Fleming" userId="b5097439-94d7-4019-90d8-0c83209e33b0" providerId="ADAL" clId="{72C697DA-EAC1-4B3A-884A-B2FAB6E7AA6D}" dt="2024-03-28T07:38:47.028" v="92" actId="207"/>
          <ac:spMkLst>
            <pc:docMk/>
            <pc:sldMk cId="3593240947" sldId="378"/>
            <ac:spMk id="8" creationId="{6BBA779E-FFCB-4631-BAF8-AE9FAED54A8F}"/>
          </ac:spMkLst>
        </pc:spChg>
      </pc:sldChg>
      <pc:sldChg chg="modSp mod">
        <pc:chgData name="Fiona Fleming" userId="b5097439-94d7-4019-90d8-0c83209e33b0" providerId="ADAL" clId="{72C697DA-EAC1-4B3A-884A-B2FAB6E7AA6D}" dt="2024-03-28T07:34:21.968" v="62" actId="13926"/>
        <pc:sldMkLst>
          <pc:docMk/>
          <pc:sldMk cId="3451684045" sldId="379"/>
        </pc:sldMkLst>
        <pc:spChg chg="mod">
          <ac:chgData name="Fiona Fleming" userId="b5097439-94d7-4019-90d8-0c83209e33b0" providerId="ADAL" clId="{72C697DA-EAC1-4B3A-884A-B2FAB6E7AA6D}" dt="2024-03-28T07:34:21.968" v="62" actId="13926"/>
          <ac:spMkLst>
            <pc:docMk/>
            <pc:sldMk cId="3451684045" sldId="379"/>
            <ac:spMk id="8" creationId="{6BBA779E-FFCB-4631-BAF8-AE9FAED54A8F}"/>
          </ac:spMkLst>
        </pc:spChg>
      </pc:sldChg>
      <pc:sldChg chg="modSp mod">
        <pc:chgData name="Fiona Fleming" userId="b5097439-94d7-4019-90d8-0c83209e33b0" providerId="ADAL" clId="{72C697DA-EAC1-4B3A-884A-B2FAB6E7AA6D}" dt="2024-03-28T07:35:12.017" v="67" actId="207"/>
        <pc:sldMkLst>
          <pc:docMk/>
          <pc:sldMk cId="3889069379" sldId="380"/>
        </pc:sldMkLst>
        <pc:spChg chg="mod">
          <ac:chgData name="Fiona Fleming" userId="b5097439-94d7-4019-90d8-0c83209e33b0" providerId="ADAL" clId="{72C697DA-EAC1-4B3A-884A-B2FAB6E7AA6D}" dt="2024-03-28T07:35:12.017" v="67" actId="207"/>
          <ac:spMkLst>
            <pc:docMk/>
            <pc:sldMk cId="3889069379" sldId="380"/>
            <ac:spMk id="8" creationId="{6BBA779E-FFCB-4631-BAF8-AE9FAED54A8F}"/>
          </ac:spMkLst>
        </pc:spChg>
      </pc:sldChg>
      <pc:sldChg chg="addSp delSp modSp mod">
        <pc:chgData name="Fiona Fleming" userId="b5097439-94d7-4019-90d8-0c83209e33b0" providerId="ADAL" clId="{72C697DA-EAC1-4B3A-884A-B2FAB6E7AA6D}" dt="2024-03-28T07:51:53.272" v="126" actId="1076"/>
        <pc:sldMkLst>
          <pc:docMk/>
          <pc:sldMk cId="3420957021" sldId="382"/>
        </pc:sldMkLst>
        <pc:spChg chg="mod">
          <ac:chgData name="Fiona Fleming" userId="b5097439-94d7-4019-90d8-0c83209e33b0" providerId="ADAL" clId="{72C697DA-EAC1-4B3A-884A-B2FAB6E7AA6D}" dt="2024-03-28T07:51:53.272" v="126" actId="1076"/>
          <ac:spMkLst>
            <pc:docMk/>
            <pc:sldMk cId="3420957021" sldId="382"/>
            <ac:spMk id="2" creationId="{E7E4E68A-E4BB-4899-872E-B0D2B5248264}"/>
          </ac:spMkLst>
        </pc:spChg>
        <pc:picChg chg="add mod">
          <ac:chgData name="Fiona Fleming" userId="b5097439-94d7-4019-90d8-0c83209e33b0" providerId="ADAL" clId="{72C697DA-EAC1-4B3A-884A-B2FAB6E7AA6D}" dt="2024-03-28T07:50:34.012" v="98" actId="1076"/>
          <ac:picMkLst>
            <pc:docMk/>
            <pc:sldMk cId="3420957021" sldId="382"/>
            <ac:picMk id="4" creationId="{59267C79-3C16-1F03-CA7C-7D8058D6F555}"/>
          </ac:picMkLst>
        </pc:picChg>
        <pc:picChg chg="del">
          <ac:chgData name="Fiona Fleming" userId="b5097439-94d7-4019-90d8-0c83209e33b0" providerId="ADAL" clId="{72C697DA-EAC1-4B3A-884A-B2FAB6E7AA6D}" dt="2024-03-28T07:47:31.513" v="94" actId="478"/>
          <ac:picMkLst>
            <pc:docMk/>
            <pc:sldMk cId="3420957021" sldId="382"/>
            <ac:picMk id="6" creationId="{F1CA493B-2447-4CF9-9F3C-3C676067E39B}"/>
          </ac:picMkLst>
        </pc:picChg>
      </pc:sldChg>
      <pc:sldChg chg="addSp delSp modSp mod modClrScheme chgLayout">
        <pc:chgData name="Fiona Fleming" userId="b5097439-94d7-4019-90d8-0c83209e33b0" providerId="ADAL" clId="{72C697DA-EAC1-4B3A-884A-B2FAB6E7AA6D}" dt="2024-03-28T07:55:51.163" v="208" actId="20577"/>
        <pc:sldMkLst>
          <pc:docMk/>
          <pc:sldMk cId="682963203" sldId="384"/>
        </pc:sldMkLst>
        <pc:spChg chg="mod">
          <ac:chgData name="Fiona Fleming" userId="b5097439-94d7-4019-90d8-0c83209e33b0" providerId="ADAL" clId="{72C697DA-EAC1-4B3A-884A-B2FAB6E7AA6D}" dt="2024-03-28T07:55:51.163" v="208" actId="20577"/>
          <ac:spMkLst>
            <pc:docMk/>
            <pc:sldMk cId="682963203" sldId="384"/>
            <ac:spMk id="4" creationId="{FA95C2E0-0122-4A5B-86D6-276337A8ED34}"/>
          </ac:spMkLst>
        </pc:spChg>
        <pc:picChg chg="del">
          <ac:chgData name="Fiona Fleming" userId="b5097439-94d7-4019-90d8-0c83209e33b0" providerId="ADAL" clId="{72C697DA-EAC1-4B3A-884A-B2FAB6E7AA6D}" dt="2024-03-28T07:54:08.825" v="160" actId="478"/>
          <ac:picMkLst>
            <pc:docMk/>
            <pc:sldMk cId="682963203" sldId="384"/>
            <ac:picMk id="3" creationId="{B22558D5-2015-4E92-99DA-151591AF6A25}"/>
          </ac:picMkLst>
        </pc:picChg>
        <pc:picChg chg="add del mod modCrop">
          <ac:chgData name="Fiona Fleming" userId="b5097439-94d7-4019-90d8-0c83209e33b0" providerId="ADAL" clId="{72C697DA-EAC1-4B3A-884A-B2FAB6E7AA6D}" dt="2024-03-28T07:54:49.322" v="168" actId="21"/>
          <ac:picMkLst>
            <pc:docMk/>
            <pc:sldMk cId="682963203" sldId="384"/>
            <ac:picMk id="5" creationId="{E55E177F-68A7-0A65-54ED-EAD26220126A}"/>
          </ac:picMkLst>
        </pc:picChg>
        <pc:picChg chg="add del mod modCrop">
          <ac:chgData name="Fiona Fleming" userId="b5097439-94d7-4019-90d8-0c83209e33b0" providerId="ADAL" clId="{72C697DA-EAC1-4B3A-884A-B2FAB6E7AA6D}" dt="2024-03-28T07:53:36.409" v="156" actId="478"/>
          <ac:picMkLst>
            <pc:docMk/>
            <pc:sldMk cId="682963203" sldId="384"/>
            <ac:picMk id="7" creationId="{AE4F49E1-0176-FF3B-06E4-952B71C69531}"/>
          </ac:picMkLst>
        </pc:picChg>
        <pc:picChg chg="add mod">
          <ac:chgData name="Fiona Fleming" userId="b5097439-94d7-4019-90d8-0c83209e33b0" providerId="ADAL" clId="{72C697DA-EAC1-4B3A-884A-B2FAB6E7AA6D}" dt="2024-03-28T07:54:29.636" v="163" actId="1076"/>
          <ac:picMkLst>
            <pc:docMk/>
            <pc:sldMk cId="682963203" sldId="384"/>
            <ac:picMk id="9" creationId="{C4E5EBBC-4906-9E42-6D59-7FF04888C25E}"/>
          </ac:picMkLst>
        </pc:picChg>
      </pc:sldChg>
      <pc:sldChg chg="addSp delSp modSp mod">
        <pc:chgData name="Fiona Fleming" userId="b5097439-94d7-4019-90d8-0c83209e33b0" providerId="ADAL" clId="{72C697DA-EAC1-4B3A-884A-B2FAB6E7AA6D}" dt="2024-03-28T07:58:30.890" v="299" actId="20577"/>
        <pc:sldMkLst>
          <pc:docMk/>
          <pc:sldMk cId="3264166037" sldId="385"/>
        </pc:sldMkLst>
        <pc:spChg chg="mod">
          <ac:chgData name="Fiona Fleming" userId="b5097439-94d7-4019-90d8-0c83209e33b0" providerId="ADAL" clId="{72C697DA-EAC1-4B3A-884A-B2FAB6E7AA6D}" dt="2024-03-28T07:58:30.890" v="299" actId="20577"/>
          <ac:spMkLst>
            <pc:docMk/>
            <pc:sldMk cId="3264166037" sldId="385"/>
            <ac:spMk id="4" creationId="{1140A274-B240-4824-8631-02653DCE7BED}"/>
          </ac:spMkLst>
        </pc:spChg>
        <pc:picChg chg="add mod">
          <ac:chgData name="Fiona Fleming" userId="b5097439-94d7-4019-90d8-0c83209e33b0" providerId="ADAL" clId="{72C697DA-EAC1-4B3A-884A-B2FAB6E7AA6D}" dt="2024-03-28T07:57:35.357" v="215" actId="1076"/>
          <ac:picMkLst>
            <pc:docMk/>
            <pc:sldMk cId="3264166037" sldId="385"/>
            <ac:picMk id="3" creationId="{F2423979-B153-FBE0-2259-766149575205}"/>
          </ac:picMkLst>
        </pc:picChg>
        <pc:picChg chg="del">
          <ac:chgData name="Fiona Fleming" userId="b5097439-94d7-4019-90d8-0c83209e33b0" providerId="ADAL" clId="{72C697DA-EAC1-4B3A-884A-B2FAB6E7AA6D}" dt="2024-03-28T07:57:26.667" v="209" actId="478"/>
          <ac:picMkLst>
            <pc:docMk/>
            <pc:sldMk cId="3264166037" sldId="385"/>
            <ac:picMk id="5" creationId="{6BF2A0B5-5BD9-4AFC-A748-59D5FBE906E1}"/>
          </ac:picMkLst>
        </pc:picChg>
        <pc:picChg chg="del">
          <ac:chgData name="Fiona Fleming" userId="b5097439-94d7-4019-90d8-0c83209e33b0" providerId="ADAL" clId="{72C697DA-EAC1-4B3A-884A-B2FAB6E7AA6D}" dt="2024-03-28T07:57:27.614" v="210" actId="478"/>
          <ac:picMkLst>
            <pc:docMk/>
            <pc:sldMk cId="3264166037" sldId="385"/>
            <ac:picMk id="8" creationId="{B46FACD5-EAB6-4FCF-AE4C-6580870D971A}"/>
          </ac:picMkLst>
        </pc:picChg>
      </pc:sldChg>
      <pc:sldChg chg="del">
        <pc:chgData name="Fiona Fleming" userId="b5097439-94d7-4019-90d8-0c83209e33b0" providerId="ADAL" clId="{72C697DA-EAC1-4B3A-884A-B2FAB6E7AA6D}" dt="2024-03-28T07:58:43.782" v="300" actId="47"/>
        <pc:sldMkLst>
          <pc:docMk/>
          <pc:sldMk cId="2769809414" sldId="386"/>
        </pc:sldMkLst>
      </pc:sldChg>
      <pc:sldChg chg="modSp mod">
        <pc:chgData name="Fiona Fleming" userId="b5097439-94d7-4019-90d8-0c83209e33b0" providerId="ADAL" clId="{72C697DA-EAC1-4B3A-884A-B2FAB6E7AA6D}" dt="2024-03-28T09:00:16.663" v="381" actId="6549"/>
        <pc:sldMkLst>
          <pc:docMk/>
          <pc:sldMk cId="1541622666" sldId="389"/>
        </pc:sldMkLst>
        <pc:spChg chg="mod">
          <ac:chgData name="Fiona Fleming" userId="b5097439-94d7-4019-90d8-0c83209e33b0" providerId="ADAL" clId="{72C697DA-EAC1-4B3A-884A-B2FAB6E7AA6D}" dt="2024-03-28T09:00:16.663" v="381" actId="6549"/>
          <ac:spMkLst>
            <pc:docMk/>
            <pc:sldMk cId="1541622666" sldId="389"/>
            <ac:spMk id="5" creationId="{C910A7BE-38FD-4717-9C48-C36CB96C0AA7}"/>
          </ac:spMkLst>
        </pc:spChg>
      </pc:sldChg>
      <pc:sldChg chg="del ord">
        <pc:chgData name="Fiona Fleming" userId="b5097439-94d7-4019-90d8-0c83209e33b0" providerId="ADAL" clId="{72C697DA-EAC1-4B3A-884A-B2FAB6E7AA6D}" dt="2024-03-28T09:04:50.074" v="409" actId="47"/>
        <pc:sldMkLst>
          <pc:docMk/>
          <pc:sldMk cId="1222250881" sldId="390"/>
        </pc:sldMkLst>
      </pc:sldChg>
      <pc:sldChg chg="del">
        <pc:chgData name="Fiona Fleming" userId="b5097439-94d7-4019-90d8-0c83209e33b0" providerId="ADAL" clId="{72C697DA-EAC1-4B3A-884A-B2FAB6E7AA6D}" dt="2024-03-28T08:59:48.335" v="377" actId="47"/>
        <pc:sldMkLst>
          <pc:docMk/>
          <pc:sldMk cId="3957948608" sldId="391"/>
        </pc:sldMkLst>
      </pc:sldChg>
      <pc:sldChg chg="addSp delSp modSp mod modClrScheme delAnim chgLayout">
        <pc:chgData name="Fiona Fleming" userId="b5097439-94d7-4019-90d8-0c83209e33b0" providerId="ADAL" clId="{72C697DA-EAC1-4B3A-884A-B2FAB6E7AA6D}" dt="2024-03-28T08:59:33.738" v="375" actId="1076"/>
        <pc:sldMkLst>
          <pc:docMk/>
          <pc:sldMk cId="2085279004" sldId="392"/>
        </pc:sldMkLst>
        <pc:spChg chg="del">
          <ac:chgData name="Fiona Fleming" userId="b5097439-94d7-4019-90d8-0c83209e33b0" providerId="ADAL" clId="{72C697DA-EAC1-4B3A-884A-B2FAB6E7AA6D}" dt="2024-03-28T08:02:28.498" v="357" actId="478"/>
          <ac:spMkLst>
            <pc:docMk/>
            <pc:sldMk cId="2085279004" sldId="392"/>
            <ac:spMk id="2" creationId="{0D3EF849-000B-44DA-8D1D-15C2E71B2EE2}"/>
          </ac:spMkLst>
        </pc:spChg>
        <pc:spChg chg="mod">
          <ac:chgData name="Fiona Fleming" userId="b5097439-94d7-4019-90d8-0c83209e33b0" providerId="ADAL" clId="{72C697DA-EAC1-4B3A-884A-B2FAB6E7AA6D}" dt="2024-03-28T08:59:33.738" v="375" actId="1076"/>
          <ac:spMkLst>
            <pc:docMk/>
            <pc:sldMk cId="2085279004" sldId="392"/>
            <ac:spMk id="4" creationId="{7A139ED9-8412-40F6-82EF-B3F644F0A6F0}"/>
          </ac:spMkLst>
        </pc:spChg>
        <pc:spChg chg="del">
          <ac:chgData name="Fiona Fleming" userId="b5097439-94d7-4019-90d8-0c83209e33b0" providerId="ADAL" clId="{72C697DA-EAC1-4B3A-884A-B2FAB6E7AA6D}" dt="2024-03-28T08:02:30.185" v="358" actId="478"/>
          <ac:spMkLst>
            <pc:docMk/>
            <pc:sldMk cId="2085279004" sldId="392"/>
            <ac:spMk id="6" creationId="{CEFC9305-DD46-4450-8751-7E069ADA89FA}"/>
          </ac:spMkLst>
        </pc:spChg>
        <pc:spChg chg="del">
          <ac:chgData name="Fiona Fleming" userId="b5097439-94d7-4019-90d8-0c83209e33b0" providerId="ADAL" clId="{72C697DA-EAC1-4B3A-884A-B2FAB6E7AA6D}" dt="2024-03-28T08:02:28.498" v="357" actId="478"/>
          <ac:spMkLst>
            <pc:docMk/>
            <pc:sldMk cId="2085279004" sldId="392"/>
            <ac:spMk id="8" creationId="{B6E20A2D-F422-4692-91CB-611C9F1E3B1C}"/>
          </ac:spMkLst>
        </pc:spChg>
        <pc:spChg chg="del">
          <ac:chgData name="Fiona Fleming" userId="b5097439-94d7-4019-90d8-0c83209e33b0" providerId="ADAL" clId="{72C697DA-EAC1-4B3A-884A-B2FAB6E7AA6D}" dt="2024-03-28T08:02:28.498" v="357" actId="478"/>
          <ac:spMkLst>
            <pc:docMk/>
            <pc:sldMk cId="2085279004" sldId="392"/>
            <ac:spMk id="9" creationId="{4352F414-AB29-4F21-BA4B-22B0D9A76FC8}"/>
          </ac:spMkLst>
        </pc:spChg>
        <pc:picChg chg="del">
          <ac:chgData name="Fiona Fleming" userId="b5097439-94d7-4019-90d8-0c83209e33b0" providerId="ADAL" clId="{72C697DA-EAC1-4B3A-884A-B2FAB6E7AA6D}" dt="2024-03-28T08:02:24.363" v="356" actId="21"/>
          <ac:picMkLst>
            <pc:docMk/>
            <pc:sldMk cId="2085279004" sldId="392"/>
            <ac:picMk id="3" creationId="{1A5C7B61-9F4B-40F2-84D5-8C5EEAC8DEE7}"/>
          </ac:picMkLst>
        </pc:picChg>
        <pc:picChg chg="add mod">
          <ac:chgData name="Fiona Fleming" userId="b5097439-94d7-4019-90d8-0c83209e33b0" providerId="ADAL" clId="{72C697DA-EAC1-4B3A-884A-B2FAB6E7AA6D}" dt="2024-03-28T08:59:22.218" v="370" actId="1076"/>
          <ac:picMkLst>
            <pc:docMk/>
            <pc:sldMk cId="2085279004" sldId="392"/>
            <ac:picMk id="7" creationId="{A4869C78-4104-5C07-658A-5D6FFAFB7698}"/>
          </ac:picMkLst>
        </pc:picChg>
      </pc:sldChg>
      <pc:sldChg chg="modSp mod">
        <pc:chgData name="Fiona Fleming" userId="b5097439-94d7-4019-90d8-0c83209e33b0" providerId="ADAL" clId="{72C697DA-EAC1-4B3A-884A-B2FAB6E7AA6D}" dt="2024-03-28T09:00:21.721" v="382" actId="6549"/>
        <pc:sldMkLst>
          <pc:docMk/>
          <pc:sldMk cId="1152417622" sldId="393"/>
        </pc:sldMkLst>
        <pc:spChg chg="mod">
          <ac:chgData name="Fiona Fleming" userId="b5097439-94d7-4019-90d8-0c83209e33b0" providerId="ADAL" clId="{72C697DA-EAC1-4B3A-884A-B2FAB6E7AA6D}" dt="2024-03-28T09:00:21.721" v="382" actId="6549"/>
          <ac:spMkLst>
            <pc:docMk/>
            <pc:sldMk cId="1152417622" sldId="393"/>
            <ac:spMk id="5" creationId="{C910A7BE-38FD-4717-9C48-C36CB96C0AA7}"/>
          </ac:spMkLst>
        </pc:spChg>
      </pc:sldChg>
      <pc:sldChg chg="addSp delSp modSp mod modClrScheme delAnim chgLayout">
        <pc:chgData name="Fiona Fleming" userId="b5097439-94d7-4019-90d8-0c83209e33b0" providerId="ADAL" clId="{72C697DA-EAC1-4B3A-884A-B2FAB6E7AA6D}" dt="2024-03-28T09:09:01.741" v="681" actId="1076"/>
        <pc:sldMkLst>
          <pc:docMk/>
          <pc:sldMk cId="3707372364" sldId="394"/>
        </pc:sldMkLst>
        <pc:spChg chg="del">
          <ac:chgData name="Fiona Fleming" userId="b5097439-94d7-4019-90d8-0c83209e33b0" providerId="ADAL" clId="{72C697DA-EAC1-4B3A-884A-B2FAB6E7AA6D}" dt="2024-03-28T09:03:08.634" v="389" actId="478"/>
          <ac:spMkLst>
            <pc:docMk/>
            <pc:sldMk cId="3707372364" sldId="394"/>
            <ac:spMk id="2" creationId="{32B506DA-6D91-4E42-87DB-4CE70231E989}"/>
          </ac:spMkLst>
        </pc:spChg>
        <pc:spChg chg="add del mod">
          <ac:chgData name="Fiona Fleming" userId="b5097439-94d7-4019-90d8-0c83209e33b0" providerId="ADAL" clId="{72C697DA-EAC1-4B3A-884A-B2FAB6E7AA6D}" dt="2024-03-28T09:08:25.926" v="676" actId="6549"/>
          <ac:spMkLst>
            <pc:docMk/>
            <pc:sldMk cId="3707372364" sldId="394"/>
            <ac:spMk id="3" creationId="{2FD264E1-E96B-4EBD-9957-216581443A78}"/>
          </ac:spMkLst>
        </pc:spChg>
        <pc:spChg chg="del">
          <ac:chgData name="Fiona Fleming" userId="b5097439-94d7-4019-90d8-0c83209e33b0" providerId="ADAL" clId="{72C697DA-EAC1-4B3A-884A-B2FAB6E7AA6D}" dt="2024-03-28T09:03:12.406" v="390" actId="478"/>
          <ac:spMkLst>
            <pc:docMk/>
            <pc:sldMk cId="3707372364" sldId="394"/>
            <ac:spMk id="5" creationId="{95447708-643D-4F78-A993-3CF9A90182C1}"/>
          </ac:spMkLst>
        </pc:spChg>
        <pc:spChg chg="del">
          <ac:chgData name="Fiona Fleming" userId="b5097439-94d7-4019-90d8-0c83209e33b0" providerId="ADAL" clId="{72C697DA-EAC1-4B3A-884A-B2FAB6E7AA6D}" dt="2024-03-28T09:03:15.145" v="391" actId="478"/>
          <ac:spMkLst>
            <pc:docMk/>
            <pc:sldMk cId="3707372364" sldId="394"/>
            <ac:spMk id="7" creationId="{B60C81B1-64BB-46AF-BA94-55A0EE13D023}"/>
          </ac:spMkLst>
        </pc:spChg>
        <pc:spChg chg="del">
          <ac:chgData name="Fiona Fleming" userId="b5097439-94d7-4019-90d8-0c83209e33b0" providerId="ADAL" clId="{72C697DA-EAC1-4B3A-884A-B2FAB6E7AA6D}" dt="2024-03-28T09:03:08.634" v="389" actId="478"/>
          <ac:spMkLst>
            <pc:docMk/>
            <pc:sldMk cId="3707372364" sldId="394"/>
            <ac:spMk id="9" creationId="{F1D49EF7-55CC-48E4-87F5-1DA82C251203}"/>
          </ac:spMkLst>
        </pc:spChg>
        <pc:spChg chg="del">
          <ac:chgData name="Fiona Fleming" userId="b5097439-94d7-4019-90d8-0c83209e33b0" providerId="ADAL" clId="{72C697DA-EAC1-4B3A-884A-B2FAB6E7AA6D}" dt="2024-03-28T09:03:08.634" v="389" actId="478"/>
          <ac:spMkLst>
            <pc:docMk/>
            <pc:sldMk cId="3707372364" sldId="394"/>
            <ac:spMk id="10" creationId="{47D4BA6F-8072-48FB-ACFA-E2B3BC6ABD09}"/>
          </ac:spMkLst>
        </pc:spChg>
        <pc:spChg chg="del">
          <ac:chgData name="Fiona Fleming" userId="b5097439-94d7-4019-90d8-0c83209e33b0" providerId="ADAL" clId="{72C697DA-EAC1-4B3A-884A-B2FAB6E7AA6D}" dt="2024-03-28T09:03:08.634" v="389" actId="478"/>
          <ac:spMkLst>
            <pc:docMk/>
            <pc:sldMk cId="3707372364" sldId="394"/>
            <ac:spMk id="11" creationId="{929A6422-8B48-4127-AD50-2CF0EA443B50}"/>
          </ac:spMkLst>
        </pc:spChg>
        <pc:spChg chg="del">
          <ac:chgData name="Fiona Fleming" userId="b5097439-94d7-4019-90d8-0c83209e33b0" providerId="ADAL" clId="{72C697DA-EAC1-4B3A-884A-B2FAB6E7AA6D}" dt="2024-03-28T09:03:08.634" v="389" actId="478"/>
          <ac:spMkLst>
            <pc:docMk/>
            <pc:sldMk cId="3707372364" sldId="394"/>
            <ac:spMk id="12" creationId="{09A41403-51A7-4261-9970-16A56595B239}"/>
          </ac:spMkLst>
        </pc:spChg>
        <pc:picChg chg="del">
          <ac:chgData name="Fiona Fleming" userId="b5097439-94d7-4019-90d8-0c83209e33b0" providerId="ADAL" clId="{72C697DA-EAC1-4B3A-884A-B2FAB6E7AA6D}" dt="2024-03-28T09:03:08.634" v="389" actId="478"/>
          <ac:picMkLst>
            <pc:docMk/>
            <pc:sldMk cId="3707372364" sldId="394"/>
            <ac:picMk id="6" creationId="{4DADB3D8-E3C7-4A83-A3F4-CCFC56EA4F7B}"/>
          </ac:picMkLst>
        </pc:picChg>
        <pc:picChg chg="del">
          <ac:chgData name="Fiona Fleming" userId="b5097439-94d7-4019-90d8-0c83209e33b0" providerId="ADAL" clId="{72C697DA-EAC1-4B3A-884A-B2FAB6E7AA6D}" dt="2024-03-28T09:03:08.634" v="389" actId="478"/>
          <ac:picMkLst>
            <pc:docMk/>
            <pc:sldMk cId="3707372364" sldId="394"/>
            <ac:picMk id="8" creationId="{2AF9027A-E243-4DC3-A530-409E1B5DF30D}"/>
          </ac:picMkLst>
        </pc:picChg>
        <pc:picChg chg="add mod">
          <ac:chgData name="Fiona Fleming" userId="b5097439-94d7-4019-90d8-0c83209e33b0" providerId="ADAL" clId="{72C697DA-EAC1-4B3A-884A-B2FAB6E7AA6D}" dt="2024-03-28T09:04:09.241" v="401" actId="14100"/>
          <ac:picMkLst>
            <pc:docMk/>
            <pc:sldMk cId="3707372364" sldId="394"/>
            <ac:picMk id="13" creationId="{4012B936-4F4E-DEBD-E6A6-A7360C439A52}"/>
          </ac:picMkLst>
        </pc:picChg>
        <pc:picChg chg="add mod modCrop">
          <ac:chgData name="Fiona Fleming" userId="b5097439-94d7-4019-90d8-0c83209e33b0" providerId="ADAL" clId="{72C697DA-EAC1-4B3A-884A-B2FAB6E7AA6D}" dt="2024-03-28T09:09:01.741" v="681" actId="1076"/>
          <ac:picMkLst>
            <pc:docMk/>
            <pc:sldMk cId="3707372364" sldId="394"/>
            <ac:picMk id="15" creationId="{5A91D0AF-8BB0-103F-43D6-A3CFEF17A973}"/>
          </ac:picMkLst>
        </pc:picChg>
      </pc:sldChg>
      <pc:sldChg chg="del">
        <pc:chgData name="Fiona Fleming" userId="b5097439-94d7-4019-90d8-0c83209e33b0" providerId="ADAL" clId="{72C697DA-EAC1-4B3A-884A-B2FAB6E7AA6D}" dt="2024-03-28T08:59:47.456" v="376" actId="47"/>
        <pc:sldMkLst>
          <pc:docMk/>
          <pc:sldMk cId="1575625105" sldId="395"/>
        </pc:sldMkLst>
      </pc:sldChg>
      <pc:sldChg chg="del">
        <pc:chgData name="Fiona Fleming" userId="b5097439-94d7-4019-90d8-0c83209e33b0" providerId="ADAL" clId="{72C697DA-EAC1-4B3A-884A-B2FAB6E7AA6D}" dt="2024-03-28T08:59:57.919" v="378" actId="47"/>
        <pc:sldMkLst>
          <pc:docMk/>
          <pc:sldMk cId="3411980538" sldId="396"/>
        </pc:sldMkLst>
      </pc:sldChg>
      <pc:sldChg chg="modSp mod modClrScheme chgLayout">
        <pc:chgData name="Fiona Fleming" userId="b5097439-94d7-4019-90d8-0c83209e33b0" providerId="ADAL" clId="{72C697DA-EAC1-4B3A-884A-B2FAB6E7AA6D}" dt="2024-03-28T09:10:51.698" v="712" actId="27636"/>
        <pc:sldMkLst>
          <pc:docMk/>
          <pc:sldMk cId="3128482259" sldId="397"/>
        </pc:sldMkLst>
        <pc:spChg chg="mod ord">
          <ac:chgData name="Fiona Fleming" userId="b5097439-94d7-4019-90d8-0c83209e33b0" providerId="ADAL" clId="{72C697DA-EAC1-4B3A-884A-B2FAB6E7AA6D}" dt="2024-03-28T09:10:46.823" v="709" actId="403"/>
          <ac:spMkLst>
            <pc:docMk/>
            <pc:sldMk cId="3128482259" sldId="397"/>
            <ac:spMk id="2" creationId="{00000000-0000-0000-0000-000000000000}"/>
          </ac:spMkLst>
        </pc:spChg>
        <pc:spChg chg="mod ord">
          <ac:chgData name="Fiona Fleming" userId="b5097439-94d7-4019-90d8-0c83209e33b0" providerId="ADAL" clId="{72C697DA-EAC1-4B3A-884A-B2FAB6E7AA6D}" dt="2024-03-28T09:10:51.698" v="712" actId="27636"/>
          <ac:spMkLst>
            <pc:docMk/>
            <pc:sldMk cId="3128482259" sldId="397"/>
            <ac:spMk id="3" creationId="{00000000-0000-0000-0000-000000000000}"/>
          </ac:spMkLst>
        </pc:spChg>
      </pc:sldChg>
      <pc:sldChg chg="modSp mod modClrScheme chgLayout">
        <pc:chgData name="Fiona Fleming" userId="b5097439-94d7-4019-90d8-0c83209e33b0" providerId="ADAL" clId="{72C697DA-EAC1-4B3A-884A-B2FAB6E7AA6D}" dt="2024-03-28T09:11:22.490" v="725" actId="403"/>
        <pc:sldMkLst>
          <pc:docMk/>
          <pc:sldMk cId="2564385874" sldId="398"/>
        </pc:sldMkLst>
        <pc:spChg chg="mod ord">
          <ac:chgData name="Fiona Fleming" userId="b5097439-94d7-4019-90d8-0c83209e33b0" providerId="ADAL" clId="{72C697DA-EAC1-4B3A-884A-B2FAB6E7AA6D}" dt="2024-03-28T09:11:22.490" v="725" actId="403"/>
          <ac:spMkLst>
            <pc:docMk/>
            <pc:sldMk cId="2564385874" sldId="398"/>
            <ac:spMk id="2" creationId="{00000000-0000-0000-0000-000000000000}"/>
          </ac:spMkLst>
        </pc:spChg>
        <pc:spChg chg="mod ord">
          <ac:chgData name="Fiona Fleming" userId="b5097439-94d7-4019-90d8-0c83209e33b0" providerId="ADAL" clId="{72C697DA-EAC1-4B3A-884A-B2FAB6E7AA6D}" dt="2024-03-28T09:11:19.098" v="723" actId="27636"/>
          <ac:spMkLst>
            <pc:docMk/>
            <pc:sldMk cId="2564385874" sldId="398"/>
            <ac:spMk id="3" creationId="{00000000-0000-0000-0000-000000000000}"/>
          </ac:spMkLst>
        </pc:spChg>
      </pc:sldChg>
      <pc:sldChg chg="modSp mod">
        <pc:chgData name="Fiona Fleming" userId="b5097439-94d7-4019-90d8-0c83209e33b0" providerId="ADAL" clId="{72C697DA-EAC1-4B3A-884A-B2FAB6E7AA6D}" dt="2024-03-28T07:30:33.055" v="5" actId="403"/>
        <pc:sldMkLst>
          <pc:docMk/>
          <pc:sldMk cId="0" sldId="400"/>
        </pc:sldMkLst>
        <pc:spChg chg="mod">
          <ac:chgData name="Fiona Fleming" userId="b5097439-94d7-4019-90d8-0c83209e33b0" providerId="ADAL" clId="{72C697DA-EAC1-4B3A-884A-B2FAB6E7AA6D}" dt="2024-03-28T07:30:33.055" v="5" actId="403"/>
          <ac:spMkLst>
            <pc:docMk/>
            <pc:sldMk cId="0" sldId="400"/>
            <ac:spMk id="2" creationId="{00000000-0000-0000-0000-000000000000}"/>
          </ac:spMkLst>
        </pc:spChg>
      </pc:sldChg>
      <pc:sldChg chg="new del">
        <pc:chgData name="Fiona Fleming" userId="b5097439-94d7-4019-90d8-0c83209e33b0" providerId="ADAL" clId="{72C697DA-EAC1-4B3A-884A-B2FAB6E7AA6D}" dt="2024-03-28T07:31:22.082" v="15" actId="680"/>
        <pc:sldMkLst>
          <pc:docMk/>
          <pc:sldMk cId="3059068146" sldId="401"/>
        </pc:sldMkLst>
      </pc:sldChg>
    </pc:docChg>
  </pc:docChgLst>
  <pc:docChgLst>
    <pc:chgData name="maniley-intern@taskforce.org" userId="S::urn:spo:guest#maniley-intern@taskforce.org::" providerId="AD" clId="Web-{ACD5FA12-E88B-0D21-45AA-4EC0B49B61C8}"/>
    <pc:docChg chg="modSld">
      <pc:chgData name="maniley-intern@taskforce.org" userId="S::urn:spo:guest#maniley-intern@taskforce.org::" providerId="AD" clId="Web-{ACD5FA12-E88B-0D21-45AA-4EC0B49B61C8}" dt="2024-07-19T20:02:16.233" v="1" actId="20577"/>
      <pc:docMkLst>
        <pc:docMk/>
      </pc:docMkLst>
      <pc:sldChg chg="modSp">
        <pc:chgData name="maniley-intern@taskforce.org" userId="S::urn:spo:guest#maniley-intern@taskforce.org::" providerId="AD" clId="Web-{ACD5FA12-E88B-0D21-45AA-4EC0B49B61C8}" dt="2024-07-19T20:02:16.233" v="1" actId="20577"/>
        <pc:sldMkLst>
          <pc:docMk/>
          <pc:sldMk cId="3090719429" sldId="330"/>
        </pc:sldMkLst>
        <pc:spChg chg="mod">
          <ac:chgData name="maniley-intern@taskforce.org" userId="S::urn:spo:guest#maniley-intern@taskforce.org::" providerId="AD" clId="Web-{ACD5FA12-E88B-0D21-45AA-4EC0B49B61C8}" dt="2024-07-19T20:02:16.233" v="1" actId="20577"/>
          <ac:spMkLst>
            <pc:docMk/>
            <pc:sldMk cId="3090719429" sldId="330"/>
            <ac:spMk id="8" creationId="{6BBA779E-FFCB-4631-BAF8-AE9FAED54A8F}"/>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932F37-7CD7-45C4-ABB4-284D5A9F854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GB"/>
        </a:p>
      </dgm:t>
    </dgm:pt>
    <dgm:pt modelId="{7AF59D93-6920-48DD-9A17-808B21EDC3AB}">
      <dgm:prSet phldrT="[Text]"/>
      <dgm:spPr/>
      <dgm:t>
        <a:bodyPr/>
        <a:lstStyle/>
        <a:p>
          <a:r>
            <a:rPr lang="en-GB" dirty="0"/>
            <a:t>Respect for people’s autonomy</a:t>
          </a:r>
        </a:p>
      </dgm:t>
    </dgm:pt>
    <dgm:pt modelId="{97C4BFCD-FFD2-4F38-81F4-0C7ADB3AAD79}" type="parTrans" cxnId="{87AA5FF7-9B80-4DE7-ADD3-870E7CA56D76}">
      <dgm:prSet/>
      <dgm:spPr/>
      <dgm:t>
        <a:bodyPr/>
        <a:lstStyle/>
        <a:p>
          <a:endParaRPr lang="en-GB"/>
        </a:p>
      </dgm:t>
    </dgm:pt>
    <dgm:pt modelId="{C94CD337-3C21-47CC-A011-8A48FBE20D3E}" type="sibTrans" cxnId="{87AA5FF7-9B80-4DE7-ADD3-870E7CA56D76}">
      <dgm:prSet/>
      <dgm:spPr/>
      <dgm:t>
        <a:bodyPr/>
        <a:lstStyle/>
        <a:p>
          <a:endParaRPr lang="en-GB"/>
        </a:p>
      </dgm:t>
    </dgm:pt>
    <dgm:pt modelId="{274ECAC4-8149-495A-84A3-5C5521D8A371}">
      <dgm:prSet phldrT="[Text]"/>
      <dgm:spPr/>
      <dgm:t>
        <a:bodyPr/>
        <a:lstStyle/>
        <a:p>
          <a:r>
            <a:rPr lang="en-GB" dirty="0"/>
            <a:t>Do good</a:t>
          </a:r>
        </a:p>
      </dgm:t>
    </dgm:pt>
    <dgm:pt modelId="{6A5A143E-2F46-4DB4-BC06-207494D854A7}" type="parTrans" cxnId="{4A03B784-6911-449F-9759-3DF1E92A79C2}">
      <dgm:prSet/>
      <dgm:spPr/>
      <dgm:t>
        <a:bodyPr/>
        <a:lstStyle/>
        <a:p>
          <a:endParaRPr lang="en-GB"/>
        </a:p>
      </dgm:t>
    </dgm:pt>
    <dgm:pt modelId="{C607AB56-DAA3-45EB-B0B5-AFABA706C889}" type="sibTrans" cxnId="{4A03B784-6911-449F-9759-3DF1E92A79C2}">
      <dgm:prSet/>
      <dgm:spPr/>
      <dgm:t>
        <a:bodyPr/>
        <a:lstStyle/>
        <a:p>
          <a:endParaRPr lang="en-GB"/>
        </a:p>
      </dgm:t>
    </dgm:pt>
    <dgm:pt modelId="{60AC63ED-183B-45EA-9D87-2336077BDC34}">
      <dgm:prSet phldrT="[Text]"/>
      <dgm:spPr/>
      <dgm:t>
        <a:bodyPr/>
        <a:lstStyle/>
        <a:p>
          <a:r>
            <a:rPr lang="en-GB" dirty="0"/>
            <a:t>Justice</a:t>
          </a:r>
        </a:p>
      </dgm:t>
    </dgm:pt>
    <dgm:pt modelId="{5A95A7E0-05CB-4F1E-A413-750CAE484B07}" type="parTrans" cxnId="{973909E8-DD85-420E-9E62-6B20C07C0FF5}">
      <dgm:prSet/>
      <dgm:spPr/>
      <dgm:t>
        <a:bodyPr/>
        <a:lstStyle/>
        <a:p>
          <a:endParaRPr lang="en-GB"/>
        </a:p>
      </dgm:t>
    </dgm:pt>
    <dgm:pt modelId="{1B245A6C-1DDF-4411-9CA0-1BB18B5D5C52}" type="sibTrans" cxnId="{973909E8-DD85-420E-9E62-6B20C07C0FF5}">
      <dgm:prSet/>
      <dgm:spPr/>
      <dgm:t>
        <a:bodyPr/>
        <a:lstStyle/>
        <a:p>
          <a:endParaRPr lang="en-GB"/>
        </a:p>
      </dgm:t>
    </dgm:pt>
    <dgm:pt modelId="{7BAAFCC3-E0B9-4017-BD72-5255042DCBF4}">
      <dgm:prSet phldrT="[Text]"/>
      <dgm:spPr/>
      <dgm:t>
        <a:bodyPr/>
        <a:lstStyle/>
        <a:p>
          <a:r>
            <a:rPr lang="en-GB" dirty="0"/>
            <a:t>Do no harm</a:t>
          </a:r>
        </a:p>
      </dgm:t>
    </dgm:pt>
    <dgm:pt modelId="{381252D2-3459-4794-88EC-EDC14133A5BA}" type="parTrans" cxnId="{A6B5BDC5-433A-4290-9820-FF35BBD1FE64}">
      <dgm:prSet/>
      <dgm:spPr/>
      <dgm:t>
        <a:bodyPr/>
        <a:lstStyle/>
        <a:p>
          <a:endParaRPr lang="en-GB"/>
        </a:p>
      </dgm:t>
    </dgm:pt>
    <dgm:pt modelId="{0ADD83A0-FDEB-4567-BECD-DC7DBACFE1DB}" type="sibTrans" cxnId="{A6B5BDC5-433A-4290-9820-FF35BBD1FE64}">
      <dgm:prSet/>
      <dgm:spPr/>
      <dgm:t>
        <a:bodyPr/>
        <a:lstStyle/>
        <a:p>
          <a:endParaRPr lang="en-GB"/>
        </a:p>
      </dgm:t>
    </dgm:pt>
    <dgm:pt modelId="{B43CBC3F-ADDC-4402-88DB-FD8E76ABC28B}" type="pres">
      <dgm:prSet presAssocID="{84932F37-7CD7-45C4-ABB4-284D5A9F8546}" presName="cycle" presStyleCnt="0">
        <dgm:presLayoutVars>
          <dgm:dir/>
          <dgm:resizeHandles val="exact"/>
        </dgm:presLayoutVars>
      </dgm:prSet>
      <dgm:spPr/>
    </dgm:pt>
    <dgm:pt modelId="{5B01600D-DC86-4B4E-A66C-089D3F985BE4}" type="pres">
      <dgm:prSet presAssocID="{7AF59D93-6920-48DD-9A17-808B21EDC3AB}" presName="node" presStyleLbl="node1" presStyleIdx="0" presStyleCnt="4">
        <dgm:presLayoutVars>
          <dgm:bulletEnabled val="1"/>
        </dgm:presLayoutVars>
      </dgm:prSet>
      <dgm:spPr/>
    </dgm:pt>
    <dgm:pt modelId="{A3FF360B-C414-4FA9-B73B-D24B9246B9B6}" type="pres">
      <dgm:prSet presAssocID="{7AF59D93-6920-48DD-9A17-808B21EDC3AB}" presName="spNode" presStyleCnt="0"/>
      <dgm:spPr/>
    </dgm:pt>
    <dgm:pt modelId="{B6835CC5-2F77-40B4-9492-A3D0762768DC}" type="pres">
      <dgm:prSet presAssocID="{C94CD337-3C21-47CC-A011-8A48FBE20D3E}" presName="sibTrans" presStyleLbl="sibTrans1D1" presStyleIdx="0" presStyleCnt="4"/>
      <dgm:spPr/>
    </dgm:pt>
    <dgm:pt modelId="{0F8C92D0-1858-4130-8655-71BD941F54E5}" type="pres">
      <dgm:prSet presAssocID="{7BAAFCC3-E0B9-4017-BD72-5255042DCBF4}" presName="node" presStyleLbl="node1" presStyleIdx="1" presStyleCnt="4">
        <dgm:presLayoutVars>
          <dgm:bulletEnabled val="1"/>
        </dgm:presLayoutVars>
      </dgm:prSet>
      <dgm:spPr/>
    </dgm:pt>
    <dgm:pt modelId="{B1478E84-6200-48E3-9B4F-49644161046F}" type="pres">
      <dgm:prSet presAssocID="{7BAAFCC3-E0B9-4017-BD72-5255042DCBF4}" presName="spNode" presStyleCnt="0"/>
      <dgm:spPr/>
    </dgm:pt>
    <dgm:pt modelId="{6F7451FA-23EC-4EE0-A55C-CE5DCF4BEA09}" type="pres">
      <dgm:prSet presAssocID="{0ADD83A0-FDEB-4567-BECD-DC7DBACFE1DB}" presName="sibTrans" presStyleLbl="sibTrans1D1" presStyleIdx="1" presStyleCnt="4"/>
      <dgm:spPr/>
    </dgm:pt>
    <dgm:pt modelId="{CABE513D-812F-4FB0-B44B-F957AEDBBF8F}" type="pres">
      <dgm:prSet presAssocID="{274ECAC4-8149-495A-84A3-5C5521D8A371}" presName="node" presStyleLbl="node1" presStyleIdx="2" presStyleCnt="4">
        <dgm:presLayoutVars>
          <dgm:bulletEnabled val="1"/>
        </dgm:presLayoutVars>
      </dgm:prSet>
      <dgm:spPr/>
    </dgm:pt>
    <dgm:pt modelId="{8F889CDA-722E-4638-BD36-938C05EA4E07}" type="pres">
      <dgm:prSet presAssocID="{274ECAC4-8149-495A-84A3-5C5521D8A371}" presName="spNode" presStyleCnt="0"/>
      <dgm:spPr/>
    </dgm:pt>
    <dgm:pt modelId="{1A3FECC8-CEFA-4A86-BA6A-D43993276EB6}" type="pres">
      <dgm:prSet presAssocID="{C607AB56-DAA3-45EB-B0B5-AFABA706C889}" presName="sibTrans" presStyleLbl="sibTrans1D1" presStyleIdx="2" presStyleCnt="4"/>
      <dgm:spPr/>
    </dgm:pt>
    <dgm:pt modelId="{A8FE798E-90C0-4745-8C63-74EA48500867}" type="pres">
      <dgm:prSet presAssocID="{60AC63ED-183B-45EA-9D87-2336077BDC34}" presName="node" presStyleLbl="node1" presStyleIdx="3" presStyleCnt="4">
        <dgm:presLayoutVars>
          <dgm:bulletEnabled val="1"/>
        </dgm:presLayoutVars>
      </dgm:prSet>
      <dgm:spPr/>
    </dgm:pt>
    <dgm:pt modelId="{A2130A18-6E5C-44AB-AB5F-5A8DDEEEBCDD}" type="pres">
      <dgm:prSet presAssocID="{60AC63ED-183B-45EA-9D87-2336077BDC34}" presName="spNode" presStyleCnt="0"/>
      <dgm:spPr/>
    </dgm:pt>
    <dgm:pt modelId="{71AC5E91-C142-4582-9F1B-D1FFEB7E6F62}" type="pres">
      <dgm:prSet presAssocID="{1B245A6C-1DDF-4411-9CA0-1BB18B5D5C52}" presName="sibTrans" presStyleLbl="sibTrans1D1" presStyleIdx="3" presStyleCnt="4"/>
      <dgm:spPr/>
    </dgm:pt>
  </dgm:ptLst>
  <dgm:cxnLst>
    <dgm:cxn modelId="{04BAFF26-C5E6-4AA3-B69F-D76DAD059A9D}" type="presOf" srcId="{0ADD83A0-FDEB-4567-BECD-DC7DBACFE1DB}" destId="{6F7451FA-23EC-4EE0-A55C-CE5DCF4BEA09}" srcOrd="0" destOrd="0" presId="urn:microsoft.com/office/officeart/2005/8/layout/cycle6"/>
    <dgm:cxn modelId="{D2765B60-DFB8-4B0C-9D5F-40A9648190A4}" type="presOf" srcId="{C607AB56-DAA3-45EB-B0B5-AFABA706C889}" destId="{1A3FECC8-CEFA-4A86-BA6A-D43993276EB6}" srcOrd="0" destOrd="0" presId="urn:microsoft.com/office/officeart/2005/8/layout/cycle6"/>
    <dgm:cxn modelId="{1E68D765-97F4-40A5-8037-0842BF2CE930}" type="presOf" srcId="{7AF59D93-6920-48DD-9A17-808B21EDC3AB}" destId="{5B01600D-DC86-4B4E-A66C-089D3F985BE4}" srcOrd="0" destOrd="0" presId="urn:microsoft.com/office/officeart/2005/8/layout/cycle6"/>
    <dgm:cxn modelId="{CF5F286D-F6AD-4CA4-AE8E-F609FBB50E59}" type="presOf" srcId="{274ECAC4-8149-495A-84A3-5C5521D8A371}" destId="{CABE513D-812F-4FB0-B44B-F957AEDBBF8F}" srcOrd="0" destOrd="0" presId="urn:microsoft.com/office/officeart/2005/8/layout/cycle6"/>
    <dgm:cxn modelId="{AE94CC6D-AA7A-4428-9504-80C0A785E221}" type="presOf" srcId="{7BAAFCC3-E0B9-4017-BD72-5255042DCBF4}" destId="{0F8C92D0-1858-4130-8655-71BD941F54E5}" srcOrd="0" destOrd="0" presId="urn:microsoft.com/office/officeart/2005/8/layout/cycle6"/>
    <dgm:cxn modelId="{E8BAA34F-3473-4F08-A244-1C3EDA6DFFF9}" type="presOf" srcId="{60AC63ED-183B-45EA-9D87-2336077BDC34}" destId="{A8FE798E-90C0-4745-8C63-74EA48500867}" srcOrd="0" destOrd="0" presId="urn:microsoft.com/office/officeart/2005/8/layout/cycle6"/>
    <dgm:cxn modelId="{311CC473-BEAB-4642-B9FF-F0852D4C60D9}" type="presOf" srcId="{84932F37-7CD7-45C4-ABB4-284D5A9F8546}" destId="{B43CBC3F-ADDC-4402-88DB-FD8E76ABC28B}" srcOrd="0" destOrd="0" presId="urn:microsoft.com/office/officeart/2005/8/layout/cycle6"/>
    <dgm:cxn modelId="{4A03B784-6911-449F-9759-3DF1E92A79C2}" srcId="{84932F37-7CD7-45C4-ABB4-284D5A9F8546}" destId="{274ECAC4-8149-495A-84A3-5C5521D8A371}" srcOrd="2" destOrd="0" parTransId="{6A5A143E-2F46-4DB4-BC06-207494D854A7}" sibTransId="{C607AB56-DAA3-45EB-B0B5-AFABA706C889}"/>
    <dgm:cxn modelId="{ED1A22A0-A3F7-46A8-A8DB-0E43B9624661}" type="presOf" srcId="{1B245A6C-1DDF-4411-9CA0-1BB18B5D5C52}" destId="{71AC5E91-C142-4582-9F1B-D1FFEB7E6F62}" srcOrd="0" destOrd="0" presId="urn:microsoft.com/office/officeart/2005/8/layout/cycle6"/>
    <dgm:cxn modelId="{A6B5BDC5-433A-4290-9820-FF35BBD1FE64}" srcId="{84932F37-7CD7-45C4-ABB4-284D5A9F8546}" destId="{7BAAFCC3-E0B9-4017-BD72-5255042DCBF4}" srcOrd="1" destOrd="0" parTransId="{381252D2-3459-4794-88EC-EDC14133A5BA}" sibTransId="{0ADD83A0-FDEB-4567-BECD-DC7DBACFE1DB}"/>
    <dgm:cxn modelId="{CBB7C7CB-CDC1-4C32-AD91-36BF4F7AD663}" type="presOf" srcId="{C94CD337-3C21-47CC-A011-8A48FBE20D3E}" destId="{B6835CC5-2F77-40B4-9492-A3D0762768DC}" srcOrd="0" destOrd="0" presId="urn:microsoft.com/office/officeart/2005/8/layout/cycle6"/>
    <dgm:cxn modelId="{973909E8-DD85-420E-9E62-6B20C07C0FF5}" srcId="{84932F37-7CD7-45C4-ABB4-284D5A9F8546}" destId="{60AC63ED-183B-45EA-9D87-2336077BDC34}" srcOrd="3" destOrd="0" parTransId="{5A95A7E0-05CB-4F1E-A413-750CAE484B07}" sibTransId="{1B245A6C-1DDF-4411-9CA0-1BB18B5D5C52}"/>
    <dgm:cxn modelId="{87AA5FF7-9B80-4DE7-ADD3-870E7CA56D76}" srcId="{84932F37-7CD7-45C4-ABB4-284D5A9F8546}" destId="{7AF59D93-6920-48DD-9A17-808B21EDC3AB}" srcOrd="0" destOrd="0" parTransId="{97C4BFCD-FFD2-4F38-81F4-0C7ADB3AAD79}" sibTransId="{C94CD337-3C21-47CC-A011-8A48FBE20D3E}"/>
    <dgm:cxn modelId="{A2E942A6-BB0D-41EF-9325-B3E541023953}" type="presParOf" srcId="{B43CBC3F-ADDC-4402-88DB-FD8E76ABC28B}" destId="{5B01600D-DC86-4B4E-A66C-089D3F985BE4}" srcOrd="0" destOrd="0" presId="urn:microsoft.com/office/officeart/2005/8/layout/cycle6"/>
    <dgm:cxn modelId="{04889696-2620-4362-8C3D-A02DF9075937}" type="presParOf" srcId="{B43CBC3F-ADDC-4402-88DB-FD8E76ABC28B}" destId="{A3FF360B-C414-4FA9-B73B-D24B9246B9B6}" srcOrd="1" destOrd="0" presId="urn:microsoft.com/office/officeart/2005/8/layout/cycle6"/>
    <dgm:cxn modelId="{51DCA1AF-6566-4A67-8549-78A7F4FF0F8D}" type="presParOf" srcId="{B43CBC3F-ADDC-4402-88DB-FD8E76ABC28B}" destId="{B6835CC5-2F77-40B4-9492-A3D0762768DC}" srcOrd="2" destOrd="0" presId="urn:microsoft.com/office/officeart/2005/8/layout/cycle6"/>
    <dgm:cxn modelId="{06D67823-08D8-4B42-A5CB-E27687E9632B}" type="presParOf" srcId="{B43CBC3F-ADDC-4402-88DB-FD8E76ABC28B}" destId="{0F8C92D0-1858-4130-8655-71BD941F54E5}" srcOrd="3" destOrd="0" presId="urn:microsoft.com/office/officeart/2005/8/layout/cycle6"/>
    <dgm:cxn modelId="{F75F15CE-06A4-4362-ABE0-5B2750F359C5}" type="presParOf" srcId="{B43CBC3F-ADDC-4402-88DB-FD8E76ABC28B}" destId="{B1478E84-6200-48E3-9B4F-49644161046F}" srcOrd="4" destOrd="0" presId="urn:microsoft.com/office/officeart/2005/8/layout/cycle6"/>
    <dgm:cxn modelId="{56F8B72E-0F0B-442A-9FF1-7F64257640A6}" type="presParOf" srcId="{B43CBC3F-ADDC-4402-88DB-FD8E76ABC28B}" destId="{6F7451FA-23EC-4EE0-A55C-CE5DCF4BEA09}" srcOrd="5" destOrd="0" presId="urn:microsoft.com/office/officeart/2005/8/layout/cycle6"/>
    <dgm:cxn modelId="{2786C3BE-318D-4DE5-8330-8F59CDC97692}" type="presParOf" srcId="{B43CBC3F-ADDC-4402-88DB-FD8E76ABC28B}" destId="{CABE513D-812F-4FB0-B44B-F957AEDBBF8F}" srcOrd="6" destOrd="0" presId="urn:microsoft.com/office/officeart/2005/8/layout/cycle6"/>
    <dgm:cxn modelId="{B1473B66-82A9-4B27-8048-1BB64FD9EDF9}" type="presParOf" srcId="{B43CBC3F-ADDC-4402-88DB-FD8E76ABC28B}" destId="{8F889CDA-722E-4638-BD36-938C05EA4E07}" srcOrd="7" destOrd="0" presId="urn:microsoft.com/office/officeart/2005/8/layout/cycle6"/>
    <dgm:cxn modelId="{CA397D69-8F90-4700-9A7C-B76093A671DC}" type="presParOf" srcId="{B43CBC3F-ADDC-4402-88DB-FD8E76ABC28B}" destId="{1A3FECC8-CEFA-4A86-BA6A-D43993276EB6}" srcOrd="8" destOrd="0" presId="urn:microsoft.com/office/officeart/2005/8/layout/cycle6"/>
    <dgm:cxn modelId="{8DC47A85-94FC-41BB-94C7-D210373592F9}" type="presParOf" srcId="{B43CBC3F-ADDC-4402-88DB-FD8E76ABC28B}" destId="{A8FE798E-90C0-4745-8C63-74EA48500867}" srcOrd="9" destOrd="0" presId="urn:microsoft.com/office/officeart/2005/8/layout/cycle6"/>
    <dgm:cxn modelId="{E5E91988-4026-4B7E-9360-0FE143C751C6}" type="presParOf" srcId="{B43CBC3F-ADDC-4402-88DB-FD8E76ABC28B}" destId="{A2130A18-6E5C-44AB-AB5F-5A8DDEEEBCDD}" srcOrd="10" destOrd="0" presId="urn:microsoft.com/office/officeart/2005/8/layout/cycle6"/>
    <dgm:cxn modelId="{4CE730A9-9C2C-4F86-A98A-416F56E8C400}" type="presParOf" srcId="{B43CBC3F-ADDC-4402-88DB-FD8E76ABC28B}" destId="{71AC5E91-C142-4582-9F1B-D1FFEB7E6F62}" srcOrd="11"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932F37-7CD7-45C4-ABB4-284D5A9F854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GB"/>
        </a:p>
      </dgm:t>
    </dgm:pt>
    <dgm:pt modelId="{7AF59D93-6920-48DD-9A17-808B21EDC3AB}">
      <dgm:prSet phldrT="[Text]"/>
      <dgm:spPr/>
      <dgm:t>
        <a:bodyPr/>
        <a:lstStyle/>
        <a:p>
          <a:r>
            <a:rPr lang="en-GB" dirty="0"/>
            <a:t>Respect for people’s autonomy</a:t>
          </a:r>
        </a:p>
      </dgm:t>
    </dgm:pt>
    <dgm:pt modelId="{97C4BFCD-FFD2-4F38-81F4-0C7ADB3AAD79}" type="parTrans" cxnId="{87AA5FF7-9B80-4DE7-ADD3-870E7CA56D76}">
      <dgm:prSet/>
      <dgm:spPr/>
      <dgm:t>
        <a:bodyPr/>
        <a:lstStyle/>
        <a:p>
          <a:endParaRPr lang="en-GB"/>
        </a:p>
      </dgm:t>
    </dgm:pt>
    <dgm:pt modelId="{C94CD337-3C21-47CC-A011-8A48FBE20D3E}" type="sibTrans" cxnId="{87AA5FF7-9B80-4DE7-ADD3-870E7CA56D76}">
      <dgm:prSet/>
      <dgm:spPr/>
      <dgm:t>
        <a:bodyPr/>
        <a:lstStyle/>
        <a:p>
          <a:endParaRPr lang="en-GB"/>
        </a:p>
      </dgm:t>
    </dgm:pt>
    <dgm:pt modelId="{274ECAC4-8149-495A-84A3-5C5521D8A371}">
      <dgm:prSet phldrT="[Text]"/>
      <dgm:spPr/>
      <dgm:t>
        <a:bodyPr/>
        <a:lstStyle/>
        <a:p>
          <a:r>
            <a:rPr lang="en-GB" dirty="0"/>
            <a:t>Do good</a:t>
          </a:r>
        </a:p>
      </dgm:t>
    </dgm:pt>
    <dgm:pt modelId="{6A5A143E-2F46-4DB4-BC06-207494D854A7}" type="parTrans" cxnId="{4A03B784-6911-449F-9759-3DF1E92A79C2}">
      <dgm:prSet/>
      <dgm:spPr/>
      <dgm:t>
        <a:bodyPr/>
        <a:lstStyle/>
        <a:p>
          <a:endParaRPr lang="en-GB"/>
        </a:p>
      </dgm:t>
    </dgm:pt>
    <dgm:pt modelId="{C607AB56-DAA3-45EB-B0B5-AFABA706C889}" type="sibTrans" cxnId="{4A03B784-6911-449F-9759-3DF1E92A79C2}">
      <dgm:prSet/>
      <dgm:spPr/>
      <dgm:t>
        <a:bodyPr/>
        <a:lstStyle/>
        <a:p>
          <a:endParaRPr lang="en-GB"/>
        </a:p>
      </dgm:t>
    </dgm:pt>
    <dgm:pt modelId="{60AC63ED-183B-45EA-9D87-2336077BDC34}">
      <dgm:prSet phldrT="[Text]"/>
      <dgm:spPr/>
      <dgm:t>
        <a:bodyPr/>
        <a:lstStyle/>
        <a:p>
          <a:r>
            <a:rPr lang="en-GB" dirty="0"/>
            <a:t>Justice</a:t>
          </a:r>
        </a:p>
      </dgm:t>
    </dgm:pt>
    <dgm:pt modelId="{5A95A7E0-05CB-4F1E-A413-750CAE484B07}" type="parTrans" cxnId="{973909E8-DD85-420E-9E62-6B20C07C0FF5}">
      <dgm:prSet/>
      <dgm:spPr/>
      <dgm:t>
        <a:bodyPr/>
        <a:lstStyle/>
        <a:p>
          <a:endParaRPr lang="en-GB"/>
        </a:p>
      </dgm:t>
    </dgm:pt>
    <dgm:pt modelId="{1B245A6C-1DDF-4411-9CA0-1BB18B5D5C52}" type="sibTrans" cxnId="{973909E8-DD85-420E-9E62-6B20C07C0FF5}">
      <dgm:prSet/>
      <dgm:spPr/>
      <dgm:t>
        <a:bodyPr/>
        <a:lstStyle/>
        <a:p>
          <a:endParaRPr lang="en-GB"/>
        </a:p>
      </dgm:t>
    </dgm:pt>
    <dgm:pt modelId="{7BAAFCC3-E0B9-4017-BD72-5255042DCBF4}">
      <dgm:prSet phldrT="[Text]"/>
      <dgm:spPr/>
      <dgm:t>
        <a:bodyPr/>
        <a:lstStyle/>
        <a:p>
          <a:r>
            <a:rPr lang="en-GB" dirty="0">
              <a:solidFill>
                <a:schemeClr val="tx1"/>
              </a:solidFill>
            </a:rPr>
            <a:t>Do no harm</a:t>
          </a:r>
        </a:p>
      </dgm:t>
    </dgm:pt>
    <dgm:pt modelId="{381252D2-3459-4794-88EC-EDC14133A5BA}" type="parTrans" cxnId="{A6B5BDC5-433A-4290-9820-FF35BBD1FE64}">
      <dgm:prSet/>
      <dgm:spPr/>
      <dgm:t>
        <a:bodyPr/>
        <a:lstStyle/>
        <a:p>
          <a:endParaRPr lang="en-GB"/>
        </a:p>
      </dgm:t>
    </dgm:pt>
    <dgm:pt modelId="{0ADD83A0-FDEB-4567-BECD-DC7DBACFE1DB}" type="sibTrans" cxnId="{A6B5BDC5-433A-4290-9820-FF35BBD1FE64}">
      <dgm:prSet/>
      <dgm:spPr/>
      <dgm:t>
        <a:bodyPr/>
        <a:lstStyle/>
        <a:p>
          <a:endParaRPr lang="en-GB"/>
        </a:p>
      </dgm:t>
    </dgm:pt>
    <dgm:pt modelId="{B43CBC3F-ADDC-4402-88DB-FD8E76ABC28B}" type="pres">
      <dgm:prSet presAssocID="{84932F37-7CD7-45C4-ABB4-284D5A9F8546}" presName="cycle" presStyleCnt="0">
        <dgm:presLayoutVars>
          <dgm:dir/>
          <dgm:resizeHandles val="exact"/>
        </dgm:presLayoutVars>
      </dgm:prSet>
      <dgm:spPr/>
    </dgm:pt>
    <dgm:pt modelId="{5B01600D-DC86-4B4E-A66C-089D3F985BE4}" type="pres">
      <dgm:prSet presAssocID="{7AF59D93-6920-48DD-9A17-808B21EDC3AB}" presName="node" presStyleLbl="node1" presStyleIdx="0" presStyleCnt="4">
        <dgm:presLayoutVars>
          <dgm:bulletEnabled val="1"/>
        </dgm:presLayoutVars>
      </dgm:prSet>
      <dgm:spPr/>
    </dgm:pt>
    <dgm:pt modelId="{A3FF360B-C414-4FA9-B73B-D24B9246B9B6}" type="pres">
      <dgm:prSet presAssocID="{7AF59D93-6920-48DD-9A17-808B21EDC3AB}" presName="spNode" presStyleCnt="0"/>
      <dgm:spPr/>
    </dgm:pt>
    <dgm:pt modelId="{B6835CC5-2F77-40B4-9492-A3D0762768DC}" type="pres">
      <dgm:prSet presAssocID="{C94CD337-3C21-47CC-A011-8A48FBE20D3E}" presName="sibTrans" presStyleLbl="sibTrans1D1" presStyleIdx="0" presStyleCnt="4"/>
      <dgm:spPr/>
    </dgm:pt>
    <dgm:pt modelId="{0F8C92D0-1858-4130-8655-71BD941F54E5}" type="pres">
      <dgm:prSet presAssocID="{7BAAFCC3-E0B9-4017-BD72-5255042DCBF4}" presName="node" presStyleLbl="node1" presStyleIdx="1" presStyleCnt="4">
        <dgm:presLayoutVars>
          <dgm:bulletEnabled val="1"/>
        </dgm:presLayoutVars>
      </dgm:prSet>
      <dgm:spPr/>
    </dgm:pt>
    <dgm:pt modelId="{B1478E84-6200-48E3-9B4F-49644161046F}" type="pres">
      <dgm:prSet presAssocID="{7BAAFCC3-E0B9-4017-BD72-5255042DCBF4}" presName="spNode" presStyleCnt="0"/>
      <dgm:spPr/>
    </dgm:pt>
    <dgm:pt modelId="{6F7451FA-23EC-4EE0-A55C-CE5DCF4BEA09}" type="pres">
      <dgm:prSet presAssocID="{0ADD83A0-FDEB-4567-BECD-DC7DBACFE1DB}" presName="sibTrans" presStyleLbl="sibTrans1D1" presStyleIdx="1" presStyleCnt="4"/>
      <dgm:spPr/>
    </dgm:pt>
    <dgm:pt modelId="{CABE513D-812F-4FB0-B44B-F957AEDBBF8F}" type="pres">
      <dgm:prSet presAssocID="{274ECAC4-8149-495A-84A3-5C5521D8A371}" presName="node" presStyleLbl="node1" presStyleIdx="2" presStyleCnt="4">
        <dgm:presLayoutVars>
          <dgm:bulletEnabled val="1"/>
        </dgm:presLayoutVars>
      </dgm:prSet>
      <dgm:spPr/>
    </dgm:pt>
    <dgm:pt modelId="{8F889CDA-722E-4638-BD36-938C05EA4E07}" type="pres">
      <dgm:prSet presAssocID="{274ECAC4-8149-495A-84A3-5C5521D8A371}" presName="spNode" presStyleCnt="0"/>
      <dgm:spPr/>
    </dgm:pt>
    <dgm:pt modelId="{1A3FECC8-CEFA-4A86-BA6A-D43993276EB6}" type="pres">
      <dgm:prSet presAssocID="{C607AB56-DAA3-45EB-B0B5-AFABA706C889}" presName="sibTrans" presStyleLbl="sibTrans1D1" presStyleIdx="2" presStyleCnt="4"/>
      <dgm:spPr/>
    </dgm:pt>
    <dgm:pt modelId="{A8FE798E-90C0-4745-8C63-74EA48500867}" type="pres">
      <dgm:prSet presAssocID="{60AC63ED-183B-45EA-9D87-2336077BDC34}" presName="node" presStyleLbl="node1" presStyleIdx="3" presStyleCnt="4">
        <dgm:presLayoutVars>
          <dgm:bulletEnabled val="1"/>
        </dgm:presLayoutVars>
      </dgm:prSet>
      <dgm:spPr/>
    </dgm:pt>
    <dgm:pt modelId="{A2130A18-6E5C-44AB-AB5F-5A8DDEEEBCDD}" type="pres">
      <dgm:prSet presAssocID="{60AC63ED-183B-45EA-9D87-2336077BDC34}" presName="spNode" presStyleCnt="0"/>
      <dgm:spPr/>
    </dgm:pt>
    <dgm:pt modelId="{71AC5E91-C142-4582-9F1B-D1FFEB7E6F62}" type="pres">
      <dgm:prSet presAssocID="{1B245A6C-1DDF-4411-9CA0-1BB18B5D5C52}" presName="sibTrans" presStyleLbl="sibTrans1D1" presStyleIdx="3" presStyleCnt="4"/>
      <dgm:spPr/>
    </dgm:pt>
  </dgm:ptLst>
  <dgm:cxnLst>
    <dgm:cxn modelId="{04BAFF26-C5E6-4AA3-B69F-D76DAD059A9D}" type="presOf" srcId="{0ADD83A0-FDEB-4567-BECD-DC7DBACFE1DB}" destId="{6F7451FA-23EC-4EE0-A55C-CE5DCF4BEA09}" srcOrd="0" destOrd="0" presId="urn:microsoft.com/office/officeart/2005/8/layout/cycle6"/>
    <dgm:cxn modelId="{D2765B60-DFB8-4B0C-9D5F-40A9648190A4}" type="presOf" srcId="{C607AB56-DAA3-45EB-B0B5-AFABA706C889}" destId="{1A3FECC8-CEFA-4A86-BA6A-D43993276EB6}" srcOrd="0" destOrd="0" presId="urn:microsoft.com/office/officeart/2005/8/layout/cycle6"/>
    <dgm:cxn modelId="{1E68D765-97F4-40A5-8037-0842BF2CE930}" type="presOf" srcId="{7AF59D93-6920-48DD-9A17-808B21EDC3AB}" destId="{5B01600D-DC86-4B4E-A66C-089D3F985BE4}" srcOrd="0" destOrd="0" presId="urn:microsoft.com/office/officeart/2005/8/layout/cycle6"/>
    <dgm:cxn modelId="{CF5F286D-F6AD-4CA4-AE8E-F609FBB50E59}" type="presOf" srcId="{274ECAC4-8149-495A-84A3-5C5521D8A371}" destId="{CABE513D-812F-4FB0-B44B-F957AEDBBF8F}" srcOrd="0" destOrd="0" presId="urn:microsoft.com/office/officeart/2005/8/layout/cycle6"/>
    <dgm:cxn modelId="{AE94CC6D-AA7A-4428-9504-80C0A785E221}" type="presOf" srcId="{7BAAFCC3-E0B9-4017-BD72-5255042DCBF4}" destId="{0F8C92D0-1858-4130-8655-71BD941F54E5}" srcOrd="0" destOrd="0" presId="urn:microsoft.com/office/officeart/2005/8/layout/cycle6"/>
    <dgm:cxn modelId="{E8BAA34F-3473-4F08-A244-1C3EDA6DFFF9}" type="presOf" srcId="{60AC63ED-183B-45EA-9D87-2336077BDC34}" destId="{A8FE798E-90C0-4745-8C63-74EA48500867}" srcOrd="0" destOrd="0" presId="urn:microsoft.com/office/officeart/2005/8/layout/cycle6"/>
    <dgm:cxn modelId="{311CC473-BEAB-4642-B9FF-F0852D4C60D9}" type="presOf" srcId="{84932F37-7CD7-45C4-ABB4-284D5A9F8546}" destId="{B43CBC3F-ADDC-4402-88DB-FD8E76ABC28B}" srcOrd="0" destOrd="0" presId="urn:microsoft.com/office/officeart/2005/8/layout/cycle6"/>
    <dgm:cxn modelId="{4A03B784-6911-449F-9759-3DF1E92A79C2}" srcId="{84932F37-7CD7-45C4-ABB4-284D5A9F8546}" destId="{274ECAC4-8149-495A-84A3-5C5521D8A371}" srcOrd="2" destOrd="0" parTransId="{6A5A143E-2F46-4DB4-BC06-207494D854A7}" sibTransId="{C607AB56-DAA3-45EB-B0B5-AFABA706C889}"/>
    <dgm:cxn modelId="{ED1A22A0-A3F7-46A8-A8DB-0E43B9624661}" type="presOf" srcId="{1B245A6C-1DDF-4411-9CA0-1BB18B5D5C52}" destId="{71AC5E91-C142-4582-9F1B-D1FFEB7E6F62}" srcOrd="0" destOrd="0" presId="urn:microsoft.com/office/officeart/2005/8/layout/cycle6"/>
    <dgm:cxn modelId="{A6B5BDC5-433A-4290-9820-FF35BBD1FE64}" srcId="{84932F37-7CD7-45C4-ABB4-284D5A9F8546}" destId="{7BAAFCC3-E0B9-4017-BD72-5255042DCBF4}" srcOrd="1" destOrd="0" parTransId="{381252D2-3459-4794-88EC-EDC14133A5BA}" sibTransId="{0ADD83A0-FDEB-4567-BECD-DC7DBACFE1DB}"/>
    <dgm:cxn modelId="{CBB7C7CB-CDC1-4C32-AD91-36BF4F7AD663}" type="presOf" srcId="{C94CD337-3C21-47CC-A011-8A48FBE20D3E}" destId="{B6835CC5-2F77-40B4-9492-A3D0762768DC}" srcOrd="0" destOrd="0" presId="urn:microsoft.com/office/officeart/2005/8/layout/cycle6"/>
    <dgm:cxn modelId="{973909E8-DD85-420E-9E62-6B20C07C0FF5}" srcId="{84932F37-7CD7-45C4-ABB4-284D5A9F8546}" destId="{60AC63ED-183B-45EA-9D87-2336077BDC34}" srcOrd="3" destOrd="0" parTransId="{5A95A7E0-05CB-4F1E-A413-750CAE484B07}" sibTransId="{1B245A6C-1DDF-4411-9CA0-1BB18B5D5C52}"/>
    <dgm:cxn modelId="{87AA5FF7-9B80-4DE7-ADD3-870E7CA56D76}" srcId="{84932F37-7CD7-45C4-ABB4-284D5A9F8546}" destId="{7AF59D93-6920-48DD-9A17-808B21EDC3AB}" srcOrd="0" destOrd="0" parTransId="{97C4BFCD-FFD2-4F38-81F4-0C7ADB3AAD79}" sibTransId="{C94CD337-3C21-47CC-A011-8A48FBE20D3E}"/>
    <dgm:cxn modelId="{A2E942A6-BB0D-41EF-9325-B3E541023953}" type="presParOf" srcId="{B43CBC3F-ADDC-4402-88DB-FD8E76ABC28B}" destId="{5B01600D-DC86-4B4E-A66C-089D3F985BE4}" srcOrd="0" destOrd="0" presId="urn:microsoft.com/office/officeart/2005/8/layout/cycle6"/>
    <dgm:cxn modelId="{04889696-2620-4362-8C3D-A02DF9075937}" type="presParOf" srcId="{B43CBC3F-ADDC-4402-88DB-FD8E76ABC28B}" destId="{A3FF360B-C414-4FA9-B73B-D24B9246B9B6}" srcOrd="1" destOrd="0" presId="urn:microsoft.com/office/officeart/2005/8/layout/cycle6"/>
    <dgm:cxn modelId="{51DCA1AF-6566-4A67-8549-78A7F4FF0F8D}" type="presParOf" srcId="{B43CBC3F-ADDC-4402-88DB-FD8E76ABC28B}" destId="{B6835CC5-2F77-40B4-9492-A3D0762768DC}" srcOrd="2" destOrd="0" presId="urn:microsoft.com/office/officeart/2005/8/layout/cycle6"/>
    <dgm:cxn modelId="{06D67823-08D8-4B42-A5CB-E27687E9632B}" type="presParOf" srcId="{B43CBC3F-ADDC-4402-88DB-FD8E76ABC28B}" destId="{0F8C92D0-1858-4130-8655-71BD941F54E5}" srcOrd="3" destOrd="0" presId="urn:microsoft.com/office/officeart/2005/8/layout/cycle6"/>
    <dgm:cxn modelId="{F75F15CE-06A4-4362-ABE0-5B2750F359C5}" type="presParOf" srcId="{B43CBC3F-ADDC-4402-88DB-FD8E76ABC28B}" destId="{B1478E84-6200-48E3-9B4F-49644161046F}" srcOrd="4" destOrd="0" presId="urn:microsoft.com/office/officeart/2005/8/layout/cycle6"/>
    <dgm:cxn modelId="{56F8B72E-0F0B-442A-9FF1-7F64257640A6}" type="presParOf" srcId="{B43CBC3F-ADDC-4402-88DB-FD8E76ABC28B}" destId="{6F7451FA-23EC-4EE0-A55C-CE5DCF4BEA09}" srcOrd="5" destOrd="0" presId="urn:microsoft.com/office/officeart/2005/8/layout/cycle6"/>
    <dgm:cxn modelId="{2786C3BE-318D-4DE5-8330-8F59CDC97692}" type="presParOf" srcId="{B43CBC3F-ADDC-4402-88DB-FD8E76ABC28B}" destId="{CABE513D-812F-4FB0-B44B-F957AEDBBF8F}" srcOrd="6" destOrd="0" presId="urn:microsoft.com/office/officeart/2005/8/layout/cycle6"/>
    <dgm:cxn modelId="{B1473B66-82A9-4B27-8048-1BB64FD9EDF9}" type="presParOf" srcId="{B43CBC3F-ADDC-4402-88DB-FD8E76ABC28B}" destId="{8F889CDA-722E-4638-BD36-938C05EA4E07}" srcOrd="7" destOrd="0" presId="urn:microsoft.com/office/officeart/2005/8/layout/cycle6"/>
    <dgm:cxn modelId="{CA397D69-8F90-4700-9A7C-B76093A671DC}" type="presParOf" srcId="{B43CBC3F-ADDC-4402-88DB-FD8E76ABC28B}" destId="{1A3FECC8-CEFA-4A86-BA6A-D43993276EB6}" srcOrd="8" destOrd="0" presId="urn:microsoft.com/office/officeart/2005/8/layout/cycle6"/>
    <dgm:cxn modelId="{8DC47A85-94FC-41BB-94C7-D210373592F9}" type="presParOf" srcId="{B43CBC3F-ADDC-4402-88DB-FD8E76ABC28B}" destId="{A8FE798E-90C0-4745-8C63-74EA48500867}" srcOrd="9" destOrd="0" presId="urn:microsoft.com/office/officeart/2005/8/layout/cycle6"/>
    <dgm:cxn modelId="{E5E91988-4026-4B7E-9360-0FE143C751C6}" type="presParOf" srcId="{B43CBC3F-ADDC-4402-88DB-FD8E76ABC28B}" destId="{A2130A18-6E5C-44AB-AB5F-5A8DDEEEBCDD}" srcOrd="10" destOrd="0" presId="urn:microsoft.com/office/officeart/2005/8/layout/cycle6"/>
    <dgm:cxn modelId="{4CE730A9-9C2C-4F86-A98A-416F56E8C400}" type="presParOf" srcId="{B43CBC3F-ADDC-4402-88DB-FD8E76ABC28B}" destId="{71AC5E91-C142-4582-9F1B-D1FFEB7E6F62}" srcOrd="11"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932F37-7CD7-45C4-ABB4-284D5A9F854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GB"/>
        </a:p>
      </dgm:t>
    </dgm:pt>
    <dgm:pt modelId="{274ECAC4-8149-495A-84A3-5C5521D8A371}">
      <dgm:prSet phldrT="[Text]"/>
      <dgm:spPr/>
      <dgm:t>
        <a:bodyPr/>
        <a:lstStyle/>
        <a:p>
          <a:r>
            <a:rPr lang="en-GB" dirty="0">
              <a:solidFill>
                <a:schemeClr val="tx1"/>
              </a:solidFill>
            </a:rPr>
            <a:t>Do good</a:t>
          </a:r>
        </a:p>
      </dgm:t>
    </dgm:pt>
    <dgm:pt modelId="{6A5A143E-2F46-4DB4-BC06-207494D854A7}" type="parTrans" cxnId="{4A03B784-6911-449F-9759-3DF1E92A79C2}">
      <dgm:prSet/>
      <dgm:spPr/>
      <dgm:t>
        <a:bodyPr/>
        <a:lstStyle/>
        <a:p>
          <a:endParaRPr lang="en-GB"/>
        </a:p>
      </dgm:t>
    </dgm:pt>
    <dgm:pt modelId="{C607AB56-DAA3-45EB-B0B5-AFABA706C889}" type="sibTrans" cxnId="{4A03B784-6911-449F-9759-3DF1E92A79C2}">
      <dgm:prSet/>
      <dgm:spPr/>
      <dgm:t>
        <a:bodyPr/>
        <a:lstStyle/>
        <a:p>
          <a:endParaRPr lang="en-GB"/>
        </a:p>
      </dgm:t>
    </dgm:pt>
    <dgm:pt modelId="{60AC63ED-183B-45EA-9D87-2336077BDC34}">
      <dgm:prSet phldrT="[Text]"/>
      <dgm:spPr/>
      <dgm:t>
        <a:bodyPr/>
        <a:lstStyle/>
        <a:p>
          <a:r>
            <a:rPr lang="en-GB" dirty="0"/>
            <a:t>Justice</a:t>
          </a:r>
        </a:p>
      </dgm:t>
    </dgm:pt>
    <dgm:pt modelId="{5A95A7E0-05CB-4F1E-A413-750CAE484B07}" type="parTrans" cxnId="{973909E8-DD85-420E-9E62-6B20C07C0FF5}">
      <dgm:prSet/>
      <dgm:spPr/>
      <dgm:t>
        <a:bodyPr/>
        <a:lstStyle/>
        <a:p>
          <a:endParaRPr lang="en-GB"/>
        </a:p>
      </dgm:t>
    </dgm:pt>
    <dgm:pt modelId="{1B245A6C-1DDF-4411-9CA0-1BB18B5D5C52}" type="sibTrans" cxnId="{973909E8-DD85-420E-9E62-6B20C07C0FF5}">
      <dgm:prSet/>
      <dgm:spPr/>
      <dgm:t>
        <a:bodyPr/>
        <a:lstStyle/>
        <a:p>
          <a:endParaRPr lang="en-GB"/>
        </a:p>
      </dgm:t>
    </dgm:pt>
    <dgm:pt modelId="{7BAAFCC3-E0B9-4017-BD72-5255042DCBF4}">
      <dgm:prSet phldrT="[Text]"/>
      <dgm:spPr/>
      <dgm:t>
        <a:bodyPr/>
        <a:lstStyle/>
        <a:p>
          <a:r>
            <a:rPr lang="en-GB" dirty="0"/>
            <a:t>Do no harm</a:t>
          </a:r>
        </a:p>
      </dgm:t>
    </dgm:pt>
    <dgm:pt modelId="{381252D2-3459-4794-88EC-EDC14133A5BA}" type="parTrans" cxnId="{A6B5BDC5-433A-4290-9820-FF35BBD1FE64}">
      <dgm:prSet/>
      <dgm:spPr/>
      <dgm:t>
        <a:bodyPr/>
        <a:lstStyle/>
        <a:p>
          <a:endParaRPr lang="en-GB"/>
        </a:p>
      </dgm:t>
    </dgm:pt>
    <dgm:pt modelId="{0ADD83A0-FDEB-4567-BECD-DC7DBACFE1DB}" type="sibTrans" cxnId="{A6B5BDC5-433A-4290-9820-FF35BBD1FE64}">
      <dgm:prSet/>
      <dgm:spPr/>
      <dgm:t>
        <a:bodyPr/>
        <a:lstStyle/>
        <a:p>
          <a:endParaRPr lang="en-GB"/>
        </a:p>
      </dgm:t>
    </dgm:pt>
    <dgm:pt modelId="{0D1C2D15-4603-4FF4-9383-C973CF461C29}">
      <dgm:prSet phldrT="[Text]"/>
      <dgm:spPr/>
      <dgm:t>
        <a:bodyPr/>
        <a:lstStyle/>
        <a:p>
          <a:r>
            <a:rPr lang="en-GB"/>
            <a:t>Respect for people’s autonomy</a:t>
          </a:r>
          <a:endParaRPr lang="en-GB" dirty="0"/>
        </a:p>
      </dgm:t>
    </dgm:pt>
    <dgm:pt modelId="{24A280FF-30B3-4610-B709-03DB464D3CCC}" type="parTrans" cxnId="{31424E49-5D98-4BDA-8342-16EC2573CA06}">
      <dgm:prSet/>
      <dgm:spPr/>
      <dgm:t>
        <a:bodyPr/>
        <a:lstStyle/>
        <a:p>
          <a:endParaRPr lang="en-GB"/>
        </a:p>
      </dgm:t>
    </dgm:pt>
    <dgm:pt modelId="{B2674ACF-D53A-4E0D-87B7-3BDE4CFCAFCD}" type="sibTrans" cxnId="{31424E49-5D98-4BDA-8342-16EC2573CA06}">
      <dgm:prSet/>
      <dgm:spPr/>
      <dgm:t>
        <a:bodyPr/>
        <a:lstStyle/>
        <a:p>
          <a:endParaRPr lang="en-GB"/>
        </a:p>
      </dgm:t>
    </dgm:pt>
    <dgm:pt modelId="{B43CBC3F-ADDC-4402-88DB-FD8E76ABC28B}" type="pres">
      <dgm:prSet presAssocID="{84932F37-7CD7-45C4-ABB4-284D5A9F8546}" presName="cycle" presStyleCnt="0">
        <dgm:presLayoutVars>
          <dgm:dir/>
          <dgm:resizeHandles val="exact"/>
        </dgm:presLayoutVars>
      </dgm:prSet>
      <dgm:spPr/>
    </dgm:pt>
    <dgm:pt modelId="{0F8C92D0-1858-4130-8655-71BD941F54E5}" type="pres">
      <dgm:prSet presAssocID="{7BAAFCC3-E0B9-4017-BD72-5255042DCBF4}" presName="node" presStyleLbl="node1" presStyleIdx="0" presStyleCnt="4">
        <dgm:presLayoutVars>
          <dgm:bulletEnabled val="1"/>
        </dgm:presLayoutVars>
      </dgm:prSet>
      <dgm:spPr/>
    </dgm:pt>
    <dgm:pt modelId="{B1478E84-6200-48E3-9B4F-49644161046F}" type="pres">
      <dgm:prSet presAssocID="{7BAAFCC3-E0B9-4017-BD72-5255042DCBF4}" presName="spNode" presStyleCnt="0"/>
      <dgm:spPr/>
    </dgm:pt>
    <dgm:pt modelId="{6F7451FA-23EC-4EE0-A55C-CE5DCF4BEA09}" type="pres">
      <dgm:prSet presAssocID="{0ADD83A0-FDEB-4567-BECD-DC7DBACFE1DB}" presName="sibTrans" presStyleLbl="sibTrans1D1" presStyleIdx="0" presStyleCnt="4"/>
      <dgm:spPr/>
    </dgm:pt>
    <dgm:pt modelId="{CABE513D-812F-4FB0-B44B-F957AEDBBF8F}" type="pres">
      <dgm:prSet presAssocID="{274ECAC4-8149-495A-84A3-5C5521D8A371}" presName="node" presStyleLbl="node1" presStyleIdx="1" presStyleCnt="4">
        <dgm:presLayoutVars>
          <dgm:bulletEnabled val="1"/>
        </dgm:presLayoutVars>
      </dgm:prSet>
      <dgm:spPr/>
    </dgm:pt>
    <dgm:pt modelId="{8F889CDA-722E-4638-BD36-938C05EA4E07}" type="pres">
      <dgm:prSet presAssocID="{274ECAC4-8149-495A-84A3-5C5521D8A371}" presName="spNode" presStyleCnt="0"/>
      <dgm:spPr/>
    </dgm:pt>
    <dgm:pt modelId="{1A3FECC8-CEFA-4A86-BA6A-D43993276EB6}" type="pres">
      <dgm:prSet presAssocID="{C607AB56-DAA3-45EB-B0B5-AFABA706C889}" presName="sibTrans" presStyleLbl="sibTrans1D1" presStyleIdx="1" presStyleCnt="4"/>
      <dgm:spPr/>
    </dgm:pt>
    <dgm:pt modelId="{A8FE798E-90C0-4745-8C63-74EA48500867}" type="pres">
      <dgm:prSet presAssocID="{60AC63ED-183B-45EA-9D87-2336077BDC34}" presName="node" presStyleLbl="node1" presStyleIdx="2" presStyleCnt="4">
        <dgm:presLayoutVars>
          <dgm:bulletEnabled val="1"/>
        </dgm:presLayoutVars>
      </dgm:prSet>
      <dgm:spPr/>
    </dgm:pt>
    <dgm:pt modelId="{A2130A18-6E5C-44AB-AB5F-5A8DDEEEBCDD}" type="pres">
      <dgm:prSet presAssocID="{60AC63ED-183B-45EA-9D87-2336077BDC34}" presName="spNode" presStyleCnt="0"/>
      <dgm:spPr/>
    </dgm:pt>
    <dgm:pt modelId="{71AC5E91-C142-4582-9F1B-D1FFEB7E6F62}" type="pres">
      <dgm:prSet presAssocID="{1B245A6C-1DDF-4411-9CA0-1BB18B5D5C52}" presName="sibTrans" presStyleLbl="sibTrans1D1" presStyleIdx="2" presStyleCnt="4"/>
      <dgm:spPr/>
    </dgm:pt>
    <dgm:pt modelId="{F23074A4-9FD9-4B98-BAFE-9359F6BCEDB4}" type="pres">
      <dgm:prSet presAssocID="{0D1C2D15-4603-4FF4-9383-C973CF461C29}" presName="node" presStyleLbl="node1" presStyleIdx="3" presStyleCnt="4">
        <dgm:presLayoutVars>
          <dgm:bulletEnabled val="1"/>
        </dgm:presLayoutVars>
      </dgm:prSet>
      <dgm:spPr/>
    </dgm:pt>
    <dgm:pt modelId="{38DCFEF8-5776-4070-9339-C48068A02D5A}" type="pres">
      <dgm:prSet presAssocID="{0D1C2D15-4603-4FF4-9383-C973CF461C29}" presName="spNode" presStyleCnt="0"/>
      <dgm:spPr/>
    </dgm:pt>
    <dgm:pt modelId="{3AE5FCD1-BA16-4764-B888-5AF449759C15}" type="pres">
      <dgm:prSet presAssocID="{B2674ACF-D53A-4E0D-87B7-3BDE4CFCAFCD}" presName="sibTrans" presStyleLbl="sibTrans1D1" presStyleIdx="3" presStyleCnt="4"/>
      <dgm:spPr/>
    </dgm:pt>
  </dgm:ptLst>
  <dgm:cxnLst>
    <dgm:cxn modelId="{04BAFF26-C5E6-4AA3-B69F-D76DAD059A9D}" type="presOf" srcId="{0ADD83A0-FDEB-4567-BECD-DC7DBACFE1DB}" destId="{6F7451FA-23EC-4EE0-A55C-CE5DCF4BEA09}" srcOrd="0" destOrd="0" presId="urn:microsoft.com/office/officeart/2005/8/layout/cycle6"/>
    <dgm:cxn modelId="{D2765B60-DFB8-4B0C-9D5F-40A9648190A4}" type="presOf" srcId="{C607AB56-DAA3-45EB-B0B5-AFABA706C889}" destId="{1A3FECC8-CEFA-4A86-BA6A-D43993276EB6}" srcOrd="0" destOrd="0" presId="urn:microsoft.com/office/officeart/2005/8/layout/cycle6"/>
    <dgm:cxn modelId="{31424E49-5D98-4BDA-8342-16EC2573CA06}" srcId="{84932F37-7CD7-45C4-ABB4-284D5A9F8546}" destId="{0D1C2D15-4603-4FF4-9383-C973CF461C29}" srcOrd="3" destOrd="0" parTransId="{24A280FF-30B3-4610-B709-03DB464D3CCC}" sibTransId="{B2674ACF-D53A-4E0D-87B7-3BDE4CFCAFCD}"/>
    <dgm:cxn modelId="{CF5F286D-F6AD-4CA4-AE8E-F609FBB50E59}" type="presOf" srcId="{274ECAC4-8149-495A-84A3-5C5521D8A371}" destId="{CABE513D-812F-4FB0-B44B-F957AEDBBF8F}" srcOrd="0" destOrd="0" presId="urn:microsoft.com/office/officeart/2005/8/layout/cycle6"/>
    <dgm:cxn modelId="{AE94CC6D-AA7A-4428-9504-80C0A785E221}" type="presOf" srcId="{7BAAFCC3-E0B9-4017-BD72-5255042DCBF4}" destId="{0F8C92D0-1858-4130-8655-71BD941F54E5}" srcOrd="0" destOrd="0" presId="urn:microsoft.com/office/officeart/2005/8/layout/cycle6"/>
    <dgm:cxn modelId="{E8BAA34F-3473-4F08-A244-1C3EDA6DFFF9}" type="presOf" srcId="{60AC63ED-183B-45EA-9D87-2336077BDC34}" destId="{A8FE798E-90C0-4745-8C63-74EA48500867}" srcOrd="0" destOrd="0" presId="urn:microsoft.com/office/officeart/2005/8/layout/cycle6"/>
    <dgm:cxn modelId="{311CC473-BEAB-4642-B9FF-F0852D4C60D9}" type="presOf" srcId="{84932F37-7CD7-45C4-ABB4-284D5A9F8546}" destId="{B43CBC3F-ADDC-4402-88DB-FD8E76ABC28B}" srcOrd="0" destOrd="0" presId="urn:microsoft.com/office/officeart/2005/8/layout/cycle6"/>
    <dgm:cxn modelId="{4A03B784-6911-449F-9759-3DF1E92A79C2}" srcId="{84932F37-7CD7-45C4-ABB4-284D5A9F8546}" destId="{274ECAC4-8149-495A-84A3-5C5521D8A371}" srcOrd="1" destOrd="0" parTransId="{6A5A143E-2F46-4DB4-BC06-207494D854A7}" sibTransId="{C607AB56-DAA3-45EB-B0B5-AFABA706C889}"/>
    <dgm:cxn modelId="{ED1A22A0-A3F7-46A8-A8DB-0E43B9624661}" type="presOf" srcId="{1B245A6C-1DDF-4411-9CA0-1BB18B5D5C52}" destId="{71AC5E91-C142-4582-9F1B-D1FFEB7E6F62}" srcOrd="0" destOrd="0" presId="urn:microsoft.com/office/officeart/2005/8/layout/cycle6"/>
    <dgm:cxn modelId="{405694AE-6F47-462C-A68C-954523D4425B}" type="presOf" srcId="{B2674ACF-D53A-4E0D-87B7-3BDE4CFCAFCD}" destId="{3AE5FCD1-BA16-4764-B888-5AF449759C15}" srcOrd="0" destOrd="0" presId="urn:microsoft.com/office/officeart/2005/8/layout/cycle6"/>
    <dgm:cxn modelId="{639BEBBF-E74A-4DD0-807E-36A0F70F1A42}" type="presOf" srcId="{0D1C2D15-4603-4FF4-9383-C973CF461C29}" destId="{F23074A4-9FD9-4B98-BAFE-9359F6BCEDB4}" srcOrd="0" destOrd="0" presId="urn:microsoft.com/office/officeart/2005/8/layout/cycle6"/>
    <dgm:cxn modelId="{A6B5BDC5-433A-4290-9820-FF35BBD1FE64}" srcId="{84932F37-7CD7-45C4-ABB4-284D5A9F8546}" destId="{7BAAFCC3-E0B9-4017-BD72-5255042DCBF4}" srcOrd="0" destOrd="0" parTransId="{381252D2-3459-4794-88EC-EDC14133A5BA}" sibTransId="{0ADD83A0-FDEB-4567-BECD-DC7DBACFE1DB}"/>
    <dgm:cxn modelId="{973909E8-DD85-420E-9E62-6B20C07C0FF5}" srcId="{84932F37-7CD7-45C4-ABB4-284D5A9F8546}" destId="{60AC63ED-183B-45EA-9D87-2336077BDC34}" srcOrd="2" destOrd="0" parTransId="{5A95A7E0-05CB-4F1E-A413-750CAE484B07}" sibTransId="{1B245A6C-1DDF-4411-9CA0-1BB18B5D5C52}"/>
    <dgm:cxn modelId="{06D67823-08D8-4B42-A5CB-E27687E9632B}" type="presParOf" srcId="{B43CBC3F-ADDC-4402-88DB-FD8E76ABC28B}" destId="{0F8C92D0-1858-4130-8655-71BD941F54E5}" srcOrd="0" destOrd="0" presId="urn:microsoft.com/office/officeart/2005/8/layout/cycle6"/>
    <dgm:cxn modelId="{F75F15CE-06A4-4362-ABE0-5B2750F359C5}" type="presParOf" srcId="{B43CBC3F-ADDC-4402-88DB-FD8E76ABC28B}" destId="{B1478E84-6200-48E3-9B4F-49644161046F}" srcOrd="1" destOrd="0" presId="urn:microsoft.com/office/officeart/2005/8/layout/cycle6"/>
    <dgm:cxn modelId="{56F8B72E-0F0B-442A-9FF1-7F64257640A6}" type="presParOf" srcId="{B43CBC3F-ADDC-4402-88DB-FD8E76ABC28B}" destId="{6F7451FA-23EC-4EE0-A55C-CE5DCF4BEA09}" srcOrd="2" destOrd="0" presId="urn:microsoft.com/office/officeart/2005/8/layout/cycle6"/>
    <dgm:cxn modelId="{2786C3BE-318D-4DE5-8330-8F59CDC97692}" type="presParOf" srcId="{B43CBC3F-ADDC-4402-88DB-FD8E76ABC28B}" destId="{CABE513D-812F-4FB0-B44B-F957AEDBBF8F}" srcOrd="3" destOrd="0" presId="urn:microsoft.com/office/officeart/2005/8/layout/cycle6"/>
    <dgm:cxn modelId="{B1473B66-82A9-4B27-8048-1BB64FD9EDF9}" type="presParOf" srcId="{B43CBC3F-ADDC-4402-88DB-FD8E76ABC28B}" destId="{8F889CDA-722E-4638-BD36-938C05EA4E07}" srcOrd="4" destOrd="0" presId="urn:microsoft.com/office/officeart/2005/8/layout/cycle6"/>
    <dgm:cxn modelId="{CA397D69-8F90-4700-9A7C-B76093A671DC}" type="presParOf" srcId="{B43CBC3F-ADDC-4402-88DB-FD8E76ABC28B}" destId="{1A3FECC8-CEFA-4A86-BA6A-D43993276EB6}" srcOrd="5" destOrd="0" presId="urn:microsoft.com/office/officeart/2005/8/layout/cycle6"/>
    <dgm:cxn modelId="{8DC47A85-94FC-41BB-94C7-D210373592F9}" type="presParOf" srcId="{B43CBC3F-ADDC-4402-88DB-FD8E76ABC28B}" destId="{A8FE798E-90C0-4745-8C63-74EA48500867}" srcOrd="6" destOrd="0" presId="urn:microsoft.com/office/officeart/2005/8/layout/cycle6"/>
    <dgm:cxn modelId="{E5E91988-4026-4B7E-9360-0FE143C751C6}" type="presParOf" srcId="{B43CBC3F-ADDC-4402-88DB-FD8E76ABC28B}" destId="{A2130A18-6E5C-44AB-AB5F-5A8DDEEEBCDD}" srcOrd="7" destOrd="0" presId="urn:microsoft.com/office/officeart/2005/8/layout/cycle6"/>
    <dgm:cxn modelId="{4CE730A9-9C2C-4F86-A98A-416F56E8C400}" type="presParOf" srcId="{B43CBC3F-ADDC-4402-88DB-FD8E76ABC28B}" destId="{71AC5E91-C142-4582-9F1B-D1FFEB7E6F62}" srcOrd="8" destOrd="0" presId="urn:microsoft.com/office/officeart/2005/8/layout/cycle6"/>
    <dgm:cxn modelId="{CC33D3C9-1E7B-4114-89AE-A2E5FA066101}" type="presParOf" srcId="{B43CBC3F-ADDC-4402-88DB-FD8E76ABC28B}" destId="{F23074A4-9FD9-4B98-BAFE-9359F6BCEDB4}" srcOrd="9" destOrd="0" presId="urn:microsoft.com/office/officeart/2005/8/layout/cycle6"/>
    <dgm:cxn modelId="{A0104594-2C6A-4076-91B3-FCFC3314CD85}" type="presParOf" srcId="{B43CBC3F-ADDC-4402-88DB-FD8E76ABC28B}" destId="{38DCFEF8-5776-4070-9339-C48068A02D5A}" srcOrd="10" destOrd="0" presId="urn:microsoft.com/office/officeart/2005/8/layout/cycle6"/>
    <dgm:cxn modelId="{0736757A-17C1-4092-8BB2-DEF196EF0074}" type="presParOf" srcId="{B43CBC3F-ADDC-4402-88DB-FD8E76ABC28B}" destId="{3AE5FCD1-BA16-4764-B888-5AF449759C15}" srcOrd="11"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4932F37-7CD7-45C4-ABB4-284D5A9F854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GB"/>
        </a:p>
      </dgm:t>
    </dgm:pt>
    <dgm:pt modelId="{274ECAC4-8149-495A-84A3-5C5521D8A371}">
      <dgm:prSet phldrT="[Text]"/>
      <dgm:spPr/>
      <dgm:t>
        <a:bodyPr/>
        <a:lstStyle/>
        <a:p>
          <a:r>
            <a:rPr lang="en-GB" dirty="0"/>
            <a:t>Do good</a:t>
          </a:r>
        </a:p>
      </dgm:t>
    </dgm:pt>
    <dgm:pt modelId="{6A5A143E-2F46-4DB4-BC06-207494D854A7}" type="parTrans" cxnId="{4A03B784-6911-449F-9759-3DF1E92A79C2}">
      <dgm:prSet/>
      <dgm:spPr/>
      <dgm:t>
        <a:bodyPr/>
        <a:lstStyle/>
        <a:p>
          <a:endParaRPr lang="en-GB"/>
        </a:p>
      </dgm:t>
    </dgm:pt>
    <dgm:pt modelId="{C607AB56-DAA3-45EB-B0B5-AFABA706C889}" type="sibTrans" cxnId="{4A03B784-6911-449F-9759-3DF1E92A79C2}">
      <dgm:prSet/>
      <dgm:spPr/>
      <dgm:t>
        <a:bodyPr/>
        <a:lstStyle/>
        <a:p>
          <a:endParaRPr lang="en-GB"/>
        </a:p>
      </dgm:t>
    </dgm:pt>
    <dgm:pt modelId="{60AC63ED-183B-45EA-9D87-2336077BDC34}">
      <dgm:prSet phldrT="[Text]"/>
      <dgm:spPr/>
      <dgm:t>
        <a:bodyPr/>
        <a:lstStyle/>
        <a:p>
          <a:r>
            <a:rPr lang="en-GB" dirty="0">
              <a:solidFill>
                <a:schemeClr val="tx1"/>
              </a:solidFill>
            </a:rPr>
            <a:t>Justice</a:t>
          </a:r>
        </a:p>
      </dgm:t>
    </dgm:pt>
    <dgm:pt modelId="{5A95A7E0-05CB-4F1E-A413-750CAE484B07}" type="parTrans" cxnId="{973909E8-DD85-420E-9E62-6B20C07C0FF5}">
      <dgm:prSet/>
      <dgm:spPr/>
      <dgm:t>
        <a:bodyPr/>
        <a:lstStyle/>
        <a:p>
          <a:endParaRPr lang="en-GB"/>
        </a:p>
      </dgm:t>
    </dgm:pt>
    <dgm:pt modelId="{1B245A6C-1DDF-4411-9CA0-1BB18B5D5C52}" type="sibTrans" cxnId="{973909E8-DD85-420E-9E62-6B20C07C0FF5}">
      <dgm:prSet/>
      <dgm:spPr/>
      <dgm:t>
        <a:bodyPr/>
        <a:lstStyle/>
        <a:p>
          <a:endParaRPr lang="en-GB"/>
        </a:p>
      </dgm:t>
    </dgm:pt>
    <dgm:pt modelId="{0D1C2D15-4603-4FF4-9383-C973CF461C29}">
      <dgm:prSet phldrT="[Text]"/>
      <dgm:spPr/>
      <dgm:t>
        <a:bodyPr/>
        <a:lstStyle/>
        <a:p>
          <a:r>
            <a:rPr lang="en-GB" dirty="0"/>
            <a:t>Respect for people’s autonomy</a:t>
          </a:r>
        </a:p>
      </dgm:t>
    </dgm:pt>
    <dgm:pt modelId="{24A280FF-30B3-4610-B709-03DB464D3CCC}" type="parTrans" cxnId="{31424E49-5D98-4BDA-8342-16EC2573CA06}">
      <dgm:prSet/>
      <dgm:spPr/>
      <dgm:t>
        <a:bodyPr/>
        <a:lstStyle/>
        <a:p>
          <a:endParaRPr lang="en-GB"/>
        </a:p>
      </dgm:t>
    </dgm:pt>
    <dgm:pt modelId="{B2674ACF-D53A-4E0D-87B7-3BDE4CFCAFCD}" type="sibTrans" cxnId="{31424E49-5D98-4BDA-8342-16EC2573CA06}">
      <dgm:prSet/>
      <dgm:spPr/>
      <dgm:t>
        <a:bodyPr/>
        <a:lstStyle/>
        <a:p>
          <a:endParaRPr lang="en-GB"/>
        </a:p>
      </dgm:t>
    </dgm:pt>
    <dgm:pt modelId="{1CAE232A-4CB5-45BC-9AE4-BC3CE2E36139}">
      <dgm:prSet phldrT="[Text]"/>
      <dgm:spPr/>
      <dgm:t>
        <a:bodyPr/>
        <a:lstStyle/>
        <a:p>
          <a:r>
            <a:rPr lang="en-GB"/>
            <a:t>Do no harm</a:t>
          </a:r>
          <a:endParaRPr lang="en-GB" dirty="0"/>
        </a:p>
      </dgm:t>
    </dgm:pt>
    <dgm:pt modelId="{31F0611A-E1B2-4F4B-947B-4A837A6F9142}" type="parTrans" cxnId="{160ADCAF-B50F-4C59-BE09-6E8B3684C083}">
      <dgm:prSet/>
      <dgm:spPr/>
      <dgm:t>
        <a:bodyPr/>
        <a:lstStyle/>
        <a:p>
          <a:endParaRPr lang="en-GB"/>
        </a:p>
      </dgm:t>
    </dgm:pt>
    <dgm:pt modelId="{2AE0BF6E-A94C-431E-818A-AC4FF13AF1C6}" type="sibTrans" cxnId="{160ADCAF-B50F-4C59-BE09-6E8B3684C083}">
      <dgm:prSet/>
      <dgm:spPr/>
      <dgm:t>
        <a:bodyPr/>
        <a:lstStyle/>
        <a:p>
          <a:endParaRPr lang="en-GB"/>
        </a:p>
      </dgm:t>
    </dgm:pt>
    <dgm:pt modelId="{B43CBC3F-ADDC-4402-88DB-FD8E76ABC28B}" type="pres">
      <dgm:prSet presAssocID="{84932F37-7CD7-45C4-ABB4-284D5A9F8546}" presName="cycle" presStyleCnt="0">
        <dgm:presLayoutVars>
          <dgm:dir/>
          <dgm:resizeHandles val="exact"/>
        </dgm:presLayoutVars>
      </dgm:prSet>
      <dgm:spPr/>
    </dgm:pt>
    <dgm:pt modelId="{CABE513D-812F-4FB0-B44B-F957AEDBBF8F}" type="pres">
      <dgm:prSet presAssocID="{274ECAC4-8149-495A-84A3-5C5521D8A371}" presName="node" presStyleLbl="node1" presStyleIdx="0" presStyleCnt="4">
        <dgm:presLayoutVars>
          <dgm:bulletEnabled val="1"/>
        </dgm:presLayoutVars>
      </dgm:prSet>
      <dgm:spPr/>
    </dgm:pt>
    <dgm:pt modelId="{8F889CDA-722E-4638-BD36-938C05EA4E07}" type="pres">
      <dgm:prSet presAssocID="{274ECAC4-8149-495A-84A3-5C5521D8A371}" presName="spNode" presStyleCnt="0"/>
      <dgm:spPr/>
    </dgm:pt>
    <dgm:pt modelId="{1A3FECC8-CEFA-4A86-BA6A-D43993276EB6}" type="pres">
      <dgm:prSet presAssocID="{C607AB56-DAA3-45EB-B0B5-AFABA706C889}" presName="sibTrans" presStyleLbl="sibTrans1D1" presStyleIdx="0" presStyleCnt="4"/>
      <dgm:spPr/>
    </dgm:pt>
    <dgm:pt modelId="{A8FE798E-90C0-4745-8C63-74EA48500867}" type="pres">
      <dgm:prSet presAssocID="{60AC63ED-183B-45EA-9D87-2336077BDC34}" presName="node" presStyleLbl="node1" presStyleIdx="1" presStyleCnt="4">
        <dgm:presLayoutVars>
          <dgm:bulletEnabled val="1"/>
        </dgm:presLayoutVars>
      </dgm:prSet>
      <dgm:spPr/>
    </dgm:pt>
    <dgm:pt modelId="{A2130A18-6E5C-44AB-AB5F-5A8DDEEEBCDD}" type="pres">
      <dgm:prSet presAssocID="{60AC63ED-183B-45EA-9D87-2336077BDC34}" presName="spNode" presStyleCnt="0"/>
      <dgm:spPr/>
    </dgm:pt>
    <dgm:pt modelId="{71AC5E91-C142-4582-9F1B-D1FFEB7E6F62}" type="pres">
      <dgm:prSet presAssocID="{1B245A6C-1DDF-4411-9CA0-1BB18B5D5C52}" presName="sibTrans" presStyleLbl="sibTrans1D1" presStyleIdx="1" presStyleCnt="4"/>
      <dgm:spPr/>
    </dgm:pt>
    <dgm:pt modelId="{F23074A4-9FD9-4B98-BAFE-9359F6BCEDB4}" type="pres">
      <dgm:prSet presAssocID="{0D1C2D15-4603-4FF4-9383-C973CF461C29}" presName="node" presStyleLbl="node1" presStyleIdx="2" presStyleCnt="4">
        <dgm:presLayoutVars>
          <dgm:bulletEnabled val="1"/>
        </dgm:presLayoutVars>
      </dgm:prSet>
      <dgm:spPr/>
    </dgm:pt>
    <dgm:pt modelId="{38DCFEF8-5776-4070-9339-C48068A02D5A}" type="pres">
      <dgm:prSet presAssocID="{0D1C2D15-4603-4FF4-9383-C973CF461C29}" presName="spNode" presStyleCnt="0"/>
      <dgm:spPr/>
    </dgm:pt>
    <dgm:pt modelId="{3AE5FCD1-BA16-4764-B888-5AF449759C15}" type="pres">
      <dgm:prSet presAssocID="{B2674ACF-D53A-4E0D-87B7-3BDE4CFCAFCD}" presName="sibTrans" presStyleLbl="sibTrans1D1" presStyleIdx="2" presStyleCnt="4"/>
      <dgm:spPr/>
    </dgm:pt>
    <dgm:pt modelId="{32850A3B-7CB0-46D1-85F1-04C8568791D8}" type="pres">
      <dgm:prSet presAssocID="{1CAE232A-4CB5-45BC-9AE4-BC3CE2E36139}" presName="node" presStyleLbl="node1" presStyleIdx="3" presStyleCnt="4">
        <dgm:presLayoutVars>
          <dgm:bulletEnabled val="1"/>
        </dgm:presLayoutVars>
      </dgm:prSet>
      <dgm:spPr/>
    </dgm:pt>
    <dgm:pt modelId="{F73E247A-B6C3-47B9-B630-F9C09F94C9C2}" type="pres">
      <dgm:prSet presAssocID="{1CAE232A-4CB5-45BC-9AE4-BC3CE2E36139}" presName="spNode" presStyleCnt="0"/>
      <dgm:spPr/>
    </dgm:pt>
    <dgm:pt modelId="{44FDD972-07BB-4016-84A1-68B565D27246}" type="pres">
      <dgm:prSet presAssocID="{2AE0BF6E-A94C-431E-818A-AC4FF13AF1C6}" presName="sibTrans" presStyleLbl="sibTrans1D1" presStyleIdx="3" presStyleCnt="4"/>
      <dgm:spPr/>
    </dgm:pt>
  </dgm:ptLst>
  <dgm:cxnLst>
    <dgm:cxn modelId="{D2765B60-DFB8-4B0C-9D5F-40A9648190A4}" type="presOf" srcId="{C607AB56-DAA3-45EB-B0B5-AFABA706C889}" destId="{1A3FECC8-CEFA-4A86-BA6A-D43993276EB6}" srcOrd="0" destOrd="0" presId="urn:microsoft.com/office/officeart/2005/8/layout/cycle6"/>
    <dgm:cxn modelId="{4EFF9E41-A7C4-44F7-BAC6-698DFB200D22}" type="presOf" srcId="{1CAE232A-4CB5-45BC-9AE4-BC3CE2E36139}" destId="{32850A3B-7CB0-46D1-85F1-04C8568791D8}" srcOrd="0" destOrd="0" presId="urn:microsoft.com/office/officeart/2005/8/layout/cycle6"/>
    <dgm:cxn modelId="{31424E49-5D98-4BDA-8342-16EC2573CA06}" srcId="{84932F37-7CD7-45C4-ABB4-284D5A9F8546}" destId="{0D1C2D15-4603-4FF4-9383-C973CF461C29}" srcOrd="2" destOrd="0" parTransId="{24A280FF-30B3-4610-B709-03DB464D3CCC}" sibTransId="{B2674ACF-D53A-4E0D-87B7-3BDE4CFCAFCD}"/>
    <dgm:cxn modelId="{CF5F286D-F6AD-4CA4-AE8E-F609FBB50E59}" type="presOf" srcId="{274ECAC4-8149-495A-84A3-5C5521D8A371}" destId="{CABE513D-812F-4FB0-B44B-F957AEDBBF8F}" srcOrd="0" destOrd="0" presId="urn:microsoft.com/office/officeart/2005/8/layout/cycle6"/>
    <dgm:cxn modelId="{E8BAA34F-3473-4F08-A244-1C3EDA6DFFF9}" type="presOf" srcId="{60AC63ED-183B-45EA-9D87-2336077BDC34}" destId="{A8FE798E-90C0-4745-8C63-74EA48500867}" srcOrd="0" destOrd="0" presId="urn:microsoft.com/office/officeart/2005/8/layout/cycle6"/>
    <dgm:cxn modelId="{311CC473-BEAB-4642-B9FF-F0852D4C60D9}" type="presOf" srcId="{84932F37-7CD7-45C4-ABB4-284D5A9F8546}" destId="{B43CBC3F-ADDC-4402-88DB-FD8E76ABC28B}" srcOrd="0" destOrd="0" presId="urn:microsoft.com/office/officeart/2005/8/layout/cycle6"/>
    <dgm:cxn modelId="{4A03B784-6911-449F-9759-3DF1E92A79C2}" srcId="{84932F37-7CD7-45C4-ABB4-284D5A9F8546}" destId="{274ECAC4-8149-495A-84A3-5C5521D8A371}" srcOrd="0" destOrd="0" parTransId="{6A5A143E-2F46-4DB4-BC06-207494D854A7}" sibTransId="{C607AB56-DAA3-45EB-B0B5-AFABA706C889}"/>
    <dgm:cxn modelId="{ED1A22A0-A3F7-46A8-A8DB-0E43B9624661}" type="presOf" srcId="{1B245A6C-1DDF-4411-9CA0-1BB18B5D5C52}" destId="{71AC5E91-C142-4582-9F1B-D1FFEB7E6F62}" srcOrd="0" destOrd="0" presId="urn:microsoft.com/office/officeart/2005/8/layout/cycle6"/>
    <dgm:cxn modelId="{09F9FFAD-1F9A-40A0-97EC-CF751A20B14D}" type="presOf" srcId="{2AE0BF6E-A94C-431E-818A-AC4FF13AF1C6}" destId="{44FDD972-07BB-4016-84A1-68B565D27246}" srcOrd="0" destOrd="0" presId="urn:microsoft.com/office/officeart/2005/8/layout/cycle6"/>
    <dgm:cxn modelId="{405694AE-6F47-462C-A68C-954523D4425B}" type="presOf" srcId="{B2674ACF-D53A-4E0D-87B7-3BDE4CFCAFCD}" destId="{3AE5FCD1-BA16-4764-B888-5AF449759C15}" srcOrd="0" destOrd="0" presId="urn:microsoft.com/office/officeart/2005/8/layout/cycle6"/>
    <dgm:cxn modelId="{160ADCAF-B50F-4C59-BE09-6E8B3684C083}" srcId="{84932F37-7CD7-45C4-ABB4-284D5A9F8546}" destId="{1CAE232A-4CB5-45BC-9AE4-BC3CE2E36139}" srcOrd="3" destOrd="0" parTransId="{31F0611A-E1B2-4F4B-947B-4A837A6F9142}" sibTransId="{2AE0BF6E-A94C-431E-818A-AC4FF13AF1C6}"/>
    <dgm:cxn modelId="{639BEBBF-E74A-4DD0-807E-36A0F70F1A42}" type="presOf" srcId="{0D1C2D15-4603-4FF4-9383-C973CF461C29}" destId="{F23074A4-9FD9-4B98-BAFE-9359F6BCEDB4}" srcOrd="0" destOrd="0" presId="urn:microsoft.com/office/officeart/2005/8/layout/cycle6"/>
    <dgm:cxn modelId="{973909E8-DD85-420E-9E62-6B20C07C0FF5}" srcId="{84932F37-7CD7-45C4-ABB4-284D5A9F8546}" destId="{60AC63ED-183B-45EA-9D87-2336077BDC34}" srcOrd="1" destOrd="0" parTransId="{5A95A7E0-05CB-4F1E-A413-750CAE484B07}" sibTransId="{1B245A6C-1DDF-4411-9CA0-1BB18B5D5C52}"/>
    <dgm:cxn modelId="{2786C3BE-318D-4DE5-8330-8F59CDC97692}" type="presParOf" srcId="{B43CBC3F-ADDC-4402-88DB-FD8E76ABC28B}" destId="{CABE513D-812F-4FB0-B44B-F957AEDBBF8F}" srcOrd="0" destOrd="0" presId="urn:microsoft.com/office/officeart/2005/8/layout/cycle6"/>
    <dgm:cxn modelId="{B1473B66-82A9-4B27-8048-1BB64FD9EDF9}" type="presParOf" srcId="{B43CBC3F-ADDC-4402-88DB-FD8E76ABC28B}" destId="{8F889CDA-722E-4638-BD36-938C05EA4E07}" srcOrd="1" destOrd="0" presId="urn:microsoft.com/office/officeart/2005/8/layout/cycle6"/>
    <dgm:cxn modelId="{CA397D69-8F90-4700-9A7C-B76093A671DC}" type="presParOf" srcId="{B43CBC3F-ADDC-4402-88DB-FD8E76ABC28B}" destId="{1A3FECC8-CEFA-4A86-BA6A-D43993276EB6}" srcOrd="2" destOrd="0" presId="urn:microsoft.com/office/officeart/2005/8/layout/cycle6"/>
    <dgm:cxn modelId="{8DC47A85-94FC-41BB-94C7-D210373592F9}" type="presParOf" srcId="{B43CBC3F-ADDC-4402-88DB-FD8E76ABC28B}" destId="{A8FE798E-90C0-4745-8C63-74EA48500867}" srcOrd="3" destOrd="0" presId="urn:microsoft.com/office/officeart/2005/8/layout/cycle6"/>
    <dgm:cxn modelId="{E5E91988-4026-4B7E-9360-0FE143C751C6}" type="presParOf" srcId="{B43CBC3F-ADDC-4402-88DB-FD8E76ABC28B}" destId="{A2130A18-6E5C-44AB-AB5F-5A8DDEEEBCDD}" srcOrd="4" destOrd="0" presId="urn:microsoft.com/office/officeart/2005/8/layout/cycle6"/>
    <dgm:cxn modelId="{4CE730A9-9C2C-4F86-A98A-416F56E8C400}" type="presParOf" srcId="{B43CBC3F-ADDC-4402-88DB-FD8E76ABC28B}" destId="{71AC5E91-C142-4582-9F1B-D1FFEB7E6F62}" srcOrd="5" destOrd="0" presId="urn:microsoft.com/office/officeart/2005/8/layout/cycle6"/>
    <dgm:cxn modelId="{CC33D3C9-1E7B-4114-89AE-A2E5FA066101}" type="presParOf" srcId="{B43CBC3F-ADDC-4402-88DB-FD8E76ABC28B}" destId="{F23074A4-9FD9-4B98-BAFE-9359F6BCEDB4}" srcOrd="6" destOrd="0" presId="urn:microsoft.com/office/officeart/2005/8/layout/cycle6"/>
    <dgm:cxn modelId="{A0104594-2C6A-4076-91B3-FCFC3314CD85}" type="presParOf" srcId="{B43CBC3F-ADDC-4402-88DB-FD8E76ABC28B}" destId="{38DCFEF8-5776-4070-9339-C48068A02D5A}" srcOrd="7" destOrd="0" presId="urn:microsoft.com/office/officeart/2005/8/layout/cycle6"/>
    <dgm:cxn modelId="{0736757A-17C1-4092-8BB2-DEF196EF0074}" type="presParOf" srcId="{B43CBC3F-ADDC-4402-88DB-FD8E76ABC28B}" destId="{3AE5FCD1-BA16-4764-B888-5AF449759C15}" srcOrd="8" destOrd="0" presId="urn:microsoft.com/office/officeart/2005/8/layout/cycle6"/>
    <dgm:cxn modelId="{18A6EDE9-C3CE-4585-924F-605912506BCB}" type="presParOf" srcId="{B43CBC3F-ADDC-4402-88DB-FD8E76ABC28B}" destId="{32850A3B-7CB0-46D1-85F1-04C8568791D8}" srcOrd="9" destOrd="0" presId="urn:microsoft.com/office/officeart/2005/8/layout/cycle6"/>
    <dgm:cxn modelId="{F4AE7A06-1A82-43B2-9686-309941543D3D}" type="presParOf" srcId="{B43CBC3F-ADDC-4402-88DB-FD8E76ABC28B}" destId="{F73E247A-B6C3-47B9-B630-F9C09F94C9C2}" srcOrd="10" destOrd="0" presId="urn:microsoft.com/office/officeart/2005/8/layout/cycle6"/>
    <dgm:cxn modelId="{C0A5E223-AB34-4C1F-9DA3-10938240153F}" type="presParOf" srcId="{B43CBC3F-ADDC-4402-88DB-FD8E76ABC28B}" destId="{44FDD972-07BB-4016-84A1-68B565D27246}" srcOrd="11"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4932F37-7CD7-45C4-ABB4-284D5A9F854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GB"/>
        </a:p>
      </dgm:t>
    </dgm:pt>
    <dgm:pt modelId="{60AC63ED-183B-45EA-9D87-2336077BDC34}">
      <dgm:prSet phldrT="[Text]"/>
      <dgm:spPr/>
      <dgm:t>
        <a:bodyPr/>
        <a:lstStyle/>
        <a:p>
          <a:r>
            <a:rPr lang="en-GB" dirty="0">
              <a:solidFill>
                <a:schemeClr val="bg1"/>
              </a:solidFill>
            </a:rPr>
            <a:t>Justice</a:t>
          </a:r>
        </a:p>
      </dgm:t>
    </dgm:pt>
    <dgm:pt modelId="{5A95A7E0-05CB-4F1E-A413-750CAE484B07}" type="parTrans" cxnId="{973909E8-DD85-420E-9E62-6B20C07C0FF5}">
      <dgm:prSet/>
      <dgm:spPr/>
      <dgm:t>
        <a:bodyPr/>
        <a:lstStyle/>
        <a:p>
          <a:endParaRPr lang="en-GB"/>
        </a:p>
      </dgm:t>
    </dgm:pt>
    <dgm:pt modelId="{1B245A6C-1DDF-4411-9CA0-1BB18B5D5C52}" type="sibTrans" cxnId="{973909E8-DD85-420E-9E62-6B20C07C0FF5}">
      <dgm:prSet/>
      <dgm:spPr/>
      <dgm:t>
        <a:bodyPr/>
        <a:lstStyle/>
        <a:p>
          <a:endParaRPr lang="en-GB"/>
        </a:p>
      </dgm:t>
    </dgm:pt>
    <dgm:pt modelId="{0D1C2D15-4603-4FF4-9383-C973CF461C29}">
      <dgm:prSet phldrT="[Text]"/>
      <dgm:spPr/>
      <dgm:t>
        <a:bodyPr/>
        <a:lstStyle/>
        <a:p>
          <a:r>
            <a:rPr lang="en-GB" dirty="0">
              <a:solidFill>
                <a:schemeClr val="tx1"/>
              </a:solidFill>
            </a:rPr>
            <a:t>Respect for people’s autonomy</a:t>
          </a:r>
        </a:p>
      </dgm:t>
    </dgm:pt>
    <dgm:pt modelId="{24A280FF-30B3-4610-B709-03DB464D3CCC}" type="parTrans" cxnId="{31424E49-5D98-4BDA-8342-16EC2573CA06}">
      <dgm:prSet/>
      <dgm:spPr/>
      <dgm:t>
        <a:bodyPr/>
        <a:lstStyle/>
        <a:p>
          <a:endParaRPr lang="en-GB"/>
        </a:p>
      </dgm:t>
    </dgm:pt>
    <dgm:pt modelId="{B2674ACF-D53A-4E0D-87B7-3BDE4CFCAFCD}" type="sibTrans" cxnId="{31424E49-5D98-4BDA-8342-16EC2573CA06}">
      <dgm:prSet/>
      <dgm:spPr/>
      <dgm:t>
        <a:bodyPr/>
        <a:lstStyle/>
        <a:p>
          <a:endParaRPr lang="en-GB"/>
        </a:p>
      </dgm:t>
    </dgm:pt>
    <dgm:pt modelId="{1CAE232A-4CB5-45BC-9AE4-BC3CE2E36139}">
      <dgm:prSet phldrT="[Text]"/>
      <dgm:spPr/>
      <dgm:t>
        <a:bodyPr/>
        <a:lstStyle/>
        <a:p>
          <a:r>
            <a:rPr lang="en-GB" dirty="0"/>
            <a:t>Do no harm</a:t>
          </a:r>
        </a:p>
      </dgm:t>
    </dgm:pt>
    <dgm:pt modelId="{2AE0BF6E-A94C-431E-818A-AC4FF13AF1C6}" type="sibTrans" cxnId="{160ADCAF-B50F-4C59-BE09-6E8B3684C083}">
      <dgm:prSet/>
      <dgm:spPr/>
      <dgm:t>
        <a:bodyPr/>
        <a:lstStyle/>
        <a:p>
          <a:endParaRPr lang="en-GB"/>
        </a:p>
      </dgm:t>
    </dgm:pt>
    <dgm:pt modelId="{31F0611A-E1B2-4F4B-947B-4A837A6F9142}" type="parTrans" cxnId="{160ADCAF-B50F-4C59-BE09-6E8B3684C083}">
      <dgm:prSet/>
      <dgm:spPr/>
      <dgm:t>
        <a:bodyPr/>
        <a:lstStyle/>
        <a:p>
          <a:endParaRPr lang="en-GB"/>
        </a:p>
      </dgm:t>
    </dgm:pt>
    <dgm:pt modelId="{D9506AEE-F522-4D81-B9CD-6342D3DF6A09}">
      <dgm:prSet phldrT="[Text]"/>
      <dgm:spPr/>
      <dgm:t>
        <a:bodyPr/>
        <a:lstStyle/>
        <a:p>
          <a:r>
            <a:rPr lang="en-GB"/>
            <a:t>Do good</a:t>
          </a:r>
          <a:endParaRPr lang="en-GB" dirty="0"/>
        </a:p>
      </dgm:t>
    </dgm:pt>
    <dgm:pt modelId="{C9B79412-7CE5-4429-B6F3-8B6BF60453C9}" type="parTrans" cxnId="{9F25C29C-4148-4F45-94A3-5F1063193B5B}">
      <dgm:prSet/>
      <dgm:spPr/>
      <dgm:t>
        <a:bodyPr/>
        <a:lstStyle/>
        <a:p>
          <a:endParaRPr lang="en-GB"/>
        </a:p>
      </dgm:t>
    </dgm:pt>
    <dgm:pt modelId="{27352ABE-19E6-4B7B-A506-02B53A226B97}" type="sibTrans" cxnId="{9F25C29C-4148-4F45-94A3-5F1063193B5B}">
      <dgm:prSet/>
      <dgm:spPr/>
      <dgm:t>
        <a:bodyPr/>
        <a:lstStyle/>
        <a:p>
          <a:endParaRPr lang="en-GB"/>
        </a:p>
      </dgm:t>
    </dgm:pt>
    <dgm:pt modelId="{B43CBC3F-ADDC-4402-88DB-FD8E76ABC28B}" type="pres">
      <dgm:prSet presAssocID="{84932F37-7CD7-45C4-ABB4-284D5A9F8546}" presName="cycle" presStyleCnt="0">
        <dgm:presLayoutVars>
          <dgm:dir/>
          <dgm:resizeHandles val="exact"/>
        </dgm:presLayoutVars>
      </dgm:prSet>
      <dgm:spPr/>
    </dgm:pt>
    <dgm:pt modelId="{A8FE798E-90C0-4745-8C63-74EA48500867}" type="pres">
      <dgm:prSet presAssocID="{60AC63ED-183B-45EA-9D87-2336077BDC34}" presName="node" presStyleLbl="node1" presStyleIdx="0" presStyleCnt="4">
        <dgm:presLayoutVars>
          <dgm:bulletEnabled val="1"/>
        </dgm:presLayoutVars>
      </dgm:prSet>
      <dgm:spPr/>
    </dgm:pt>
    <dgm:pt modelId="{A2130A18-6E5C-44AB-AB5F-5A8DDEEEBCDD}" type="pres">
      <dgm:prSet presAssocID="{60AC63ED-183B-45EA-9D87-2336077BDC34}" presName="spNode" presStyleCnt="0"/>
      <dgm:spPr/>
    </dgm:pt>
    <dgm:pt modelId="{71AC5E91-C142-4582-9F1B-D1FFEB7E6F62}" type="pres">
      <dgm:prSet presAssocID="{1B245A6C-1DDF-4411-9CA0-1BB18B5D5C52}" presName="sibTrans" presStyleLbl="sibTrans1D1" presStyleIdx="0" presStyleCnt="4"/>
      <dgm:spPr/>
    </dgm:pt>
    <dgm:pt modelId="{F23074A4-9FD9-4B98-BAFE-9359F6BCEDB4}" type="pres">
      <dgm:prSet presAssocID="{0D1C2D15-4603-4FF4-9383-C973CF461C29}" presName="node" presStyleLbl="node1" presStyleIdx="1" presStyleCnt="4">
        <dgm:presLayoutVars>
          <dgm:bulletEnabled val="1"/>
        </dgm:presLayoutVars>
      </dgm:prSet>
      <dgm:spPr/>
    </dgm:pt>
    <dgm:pt modelId="{38DCFEF8-5776-4070-9339-C48068A02D5A}" type="pres">
      <dgm:prSet presAssocID="{0D1C2D15-4603-4FF4-9383-C973CF461C29}" presName="spNode" presStyleCnt="0"/>
      <dgm:spPr/>
    </dgm:pt>
    <dgm:pt modelId="{3AE5FCD1-BA16-4764-B888-5AF449759C15}" type="pres">
      <dgm:prSet presAssocID="{B2674ACF-D53A-4E0D-87B7-3BDE4CFCAFCD}" presName="sibTrans" presStyleLbl="sibTrans1D1" presStyleIdx="1" presStyleCnt="4"/>
      <dgm:spPr/>
    </dgm:pt>
    <dgm:pt modelId="{32850A3B-7CB0-46D1-85F1-04C8568791D8}" type="pres">
      <dgm:prSet presAssocID="{1CAE232A-4CB5-45BC-9AE4-BC3CE2E36139}" presName="node" presStyleLbl="node1" presStyleIdx="2" presStyleCnt="4">
        <dgm:presLayoutVars>
          <dgm:bulletEnabled val="1"/>
        </dgm:presLayoutVars>
      </dgm:prSet>
      <dgm:spPr/>
    </dgm:pt>
    <dgm:pt modelId="{F73E247A-B6C3-47B9-B630-F9C09F94C9C2}" type="pres">
      <dgm:prSet presAssocID="{1CAE232A-4CB5-45BC-9AE4-BC3CE2E36139}" presName="spNode" presStyleCnt="0"/>
      <dgm:spPr/>
    </dgm:pt>
    <dgm:pt modelId="{44FDD972-07BB-4016-84A1-68B565D27246}" type="pres">
      <dgm:prSet presAssocID="{2AE0BF6E-A94C-431E-818A-AC4FF13AF1C6}" presName="sibTrans" presStyleLbl="sibTrans1D1" presStyleIdx="2" presStyleCnt="4"/>
      <dgm:spPr/>
    </dgm:pt>
    <dgm:pt modelId="{D9D78BC1-A970-4F3E-A0E6-7DDB734B0EC5}" type="pres">
      <dgm:prSet presAssocID="{D9506AEE-F522-4D81-B9CD-6342D3DF6A09}" presName="node" presStyleLbl="node1" presStyleIdx="3" presStyleCnt="4">
        <dgm:presLayoutVars>
          <dgm:bulletEnabled val="1"/>
        </dgm:presLayoutVars>
      </dgm:prSet>
      <dgm:spPr/>
    </dgm:pt>
    <dgm:pt modelId="{D6D02D37-ECC1-4C23-B451-1DD7E59301A7}" type="pres">
      <dgm:prSet presAssocID="{D9506AEE-F522-4D81-B9CD-6342D3DF6A09}" presName="spNode" presStyleCnt="0"/>
      <dgm:spPr/>
    </dgm:pt>
    <dgm:pt modelId="{C9C54FD5-6797-4837-9222-7AD93E31D733}" type="pres">
      <dgm:prSet presAssocID="{27352ABE-19E6-4B7B-A506-02B53A226B97}" presName="sibTrans" presStyleLbl="sibTrans1D1" presStyleIdx="3" presStyleCnt="4"/>
      <dgm:spPr/>
    </dgm:pt>
  </dgm:ptLst>
  <dgm:cxnLst>
    <dgm:cxn modelId="{4EFF9E41-A7C4-44F7-BAC6-698DFB200D22}" type="presOf" srcId="{1CAE232A-4CB5-45BC-9AE4-BC3CE2E36139}" destId="{32850A3B-7CB0-46D1-85F1-04C8568791D8}" srcOrd="0" destOrd="0" presId="urn:microsoft.com/office/officeart/2005/8/layout/cycle6"/>
    <dgm:cxn modelId="{9A4A8266-A3E3-4A62-804F-E3B2BE0DF8EC}" type="presOf" srcId="{27352ABE-19E6-4B7B-A506-02B53A226B97}" destId="{C9C54FD5-6797-4837-9222-7AD93E31D733}" srcOrd="0" destOrd="0" presId="urn:microsoft.com/office/officeart/2005/8/layout/cycle6"/>
    <dgm:cxn modelId="{31424E49-5D98-4BDA-8342-16EC2573CA06}" srcId="{84932F37-7CD7-45C4-ABB4-284D5A9F8546}" destId="{0D1C2D15-4603-4FF4-9383-C973CF461C29}" srcOrd="1" destOrd="0" parTransId="{24A280FF-30B3-4610-B709-03DB464D3CCC}" sibTransId="{B2674ACF-D53A-4E0D-87B7-3BDE4CFCAFCD}"/>
    <dgm:cxn modelId="{E8BAA34F-3473-4F08-A244-1C3EDA6DFFF9}" type="presOf" srcId="{60AC63ED-183B-45EA-9D87-2336077BDC34}" destId="{A8FE798E-90C0-4745-8C63-74EA48500867}" srcOrd="0" destOrd="0" presId="urn:microsoft.com/office/officeart/2005/8/layout/cycle6"/>
    <dgm:cxn modelId="{311CC473-BEAB-4642-B9FF-F0852D4C60D9}" type="presOf" srcId="{84932F37-7CD7-45C4-ABB4-284D5A9F8546}" destId="{B43CBC3F-ADDC-4402-88DB-FD8E76ABC28B}" srcOrd="0" destOrd="0" presId="urn:microsoft.com/office/officeart/2005/8/layout/cycle6"/>
    <dgm:cxn modelId="{9F25C29C-4148-4F45-94A3-5F1063193B5B}" srcId="{84932F37-7CD7-45C4-ABB4-284D5A9F8546}" destId="{D9506AEE-F522-4D81-B9CD-6342D3DF6A09}" srcOrd="3" destOrd="0" parTransId="{C9B79412-7CE5-4429-B6F3-8B6BF60453C9}" sibTransId="{27352ABE-19E6-4B7B-A506-02B53A226B97}"/>
    <dgm:cxn modelId="{ED1A22A0-A3F7-46A8-A8DB-0E43B9624661}" type="presOf" srcId="{1B245A6C-1DDF-4411-9CA0-1BB18B5D5C52}" destId="{71AC5E91-C142-4582-9F1B-D1FFEB7E6F62}" srcOrd="0" destOrd="0" presId="urn:microsoft.com/office/officeart/2005/8/layout/cycle6"/>
    <dgm:cxn modelId="{09F9FFAD-1F9A-40A0-97EC-CF751A20B14D}" type="presOf" srcId="{2AE0BF6E-A94C-431E-818A-AC4FF13AF1C6}" destId="{44FDD972-07BB-4016-84A1-68B565D27246}" srcOrd="0" destOrd="0" presId="urn:microsoft.com/office/officeart/2005/8/layout/cycle6"/>
    <dgm:cxn modelId="{405694AE-6F47-462C-A68C-954523D4425B}" type="presOf" srcId="{B2674ACF-D53A-4E0D-87B7-3BDE4CFCAFCD}" destId="{3AE5FCD1-BA16-4764-B888-5AF449759C15}" srcOrd="0" destOrd="0" presId="urn:microsoft.com/office/officeart/2005/8/layout/cycle6"/>
    <dgm:cxn modelId="{160ADCAF-B50F-4C59-BE09-6E8B3684C083}" srcId="{84932F37-7CD7-45C4-ABB4-284D5A9F8546}" destId="{1CAE232A-4CB5-45BC-9AE4-BC3CE2E36139}" srcOrd="2" destOrd="0" parTransId="{31F0611A-E1B2-4F4B-947B-4A837A6F9142}" sibTransId="{2AE0BF6E-A94C-431E-818A-AC4FF13AF1C6}"/>
    <dgm:cxn modelId="{639BEBBF-E74A-4DD0-807E-36A0F70F1A42}" type="presOf" srcId="{0D1C2D15-4603-4FF4-9383-C973CF461C29}" destId="{F23074A4-9FD9-4B98-BAFE-9359F6BCEDB4}" srcOrd="0" destOrd="0" presId="urn:microsoft.com/office/officeart/2005/8/layout/cycle6"/>
    <dgm:cxn modelId="{973909E8-DD85-420E-9E62-6B20C07C0FF5}" srcId="{84932F37-7CD7-45C4-ABB4-284D5A9F8546}" destId="{60AC63ED-183B-45EA-9D87-2336077BDC34}" srcOrd="0" destOrd="0" parTransId="{5A95A7E0-05CB-4F1E-A413-750CAE484B07}" sibTransId="{1B245A6C-1DDF-4411-9CA0-1BB18B5D5C52}"/>
    <dgm:cxn modelId="{327F20FC-2F2C-49E5-A606-76AF010BD3CD}" type="presOf" srcId="{D9506AEE-F522-4D81-B9CD-6342D3DF6A09}" destId="{D9D78BC1-A970-4F3E-A0E6-7DDB734B0EC5}" srcOrd="0" destOrd="0" presId="urn:microsoft.com/office/officeart/2005/8/layout/cycle6"/>
    <dgm:cxn modelId="{8DC47A85-94FC-41BB-94C7-D210373592F9}" type="presParOf" srcId="{B43CBC3F-ADDC-4402-88DB-FD8E76ABC28B}" destId="{A8FE798E-90C0-4745-8C63-74EA48500867}" srcOrd="0" destOrd="0" presId="urn:microsoft.com/office/officeart/2005/8/layout/cycle6"/>
    <dgm:cxn modelId="{E5E91988-4026-4B7E-9360-0FE143C751C6}" type="presParOf" srcId="{B43CBC3F-ADDC-4402-88DB-FD8E76ABC28B}" destId="{A2130A18-6E5C-44AB-AB5F-5A8DDEEEBCDD}" srcOrd="1" destOrd="0" presId="urn:microsoft.com/office/officeart/2005/8/layout/cycle6"/>
    <dgm:cxn modelId="{4CE730A9-9C2C-4F86-A98A-416F56E8C400}" type="presParOf" srcId="{B43CBC3F-ADDC-4402-88DB-FD8E76ABC28B}" destId="{71AC5E91-C142-4582-9F1B-D1FFEB7E6F62}" srcOrd="2" destOrd="0" presId="urn:microsoft.com/office/officeart/2005/8/layout/cycle6"/>
    <dgm:cxn modelId="{CC33D3C9-1E7B-4114-89AE-A2E5FA066101}" type="presParOf" srcId="{B43CBC3F-ADDC-4402-88DB-FD8E76ABC28B}" destId="{F23074A4-9FD9-4B98-BAFE-9359F6BCEDB4}" srcOrd="3" destOrd="0" presId="urn:microsoft.com/office/officeart/2005/8/layout/cycle6"/>
    <dgm:cxn modelId="{A0104594-2C6A-4076-91B3-FCFC3314CD85}" type="presParOf" srcId="{B43CBC3F-ADDC-4402-88DB-FD8E76ABC28B}" destId="{38DCFEF8-5776-4070-9339-C48068A02D5A}" srcOrd="4" destOrd="0" presId="urn:microsoft.com/office/officeart/2005/8/layout/cycle6"/>
    <dgm:cxn modelId="{0736757A-17C1-4092-8BB2-DEF196EF0074}" type="presParOf" srcId="{B43CBC3F-ADDC-4402-88DB-FD8E76ABC28B}" destId="{3AE5FCD1-BA16-4764-B888-5AF449759C15}" srcOrd="5" destOrd="0" presId="urn:microsoft.com/office/officeart/2005/8/layout/cycle6"/>
    <dgm:cxn modelId="{18A6EDE9-C3CE-4585-924F-605912506BCB}" type="presParOf" srcId="{B43CBC3F-ADDC-4402-88DB-FD8E76ABC28B}" destId="{32850A3B-7CB0-46D1-85F1-04C8568791D8}" srcOrd="6" destOrd="0" presId="urn:microsoft.com/office/officeart/2005/8/layout/cycle6"/>
    <dgm:cxn modelId="{F4AE7A06-1A82-43B2-9686-309941543D3D}" type="presParOf" srcId="{B43CBC3F-ADDC-4402-88DB-FD8E76ABC28B}" destId="{F73E247A-B6C3-47B9-B630-F9C09F94C9C2}" srcOrd="7" destOrd="0" presId="urn:microsoft.com/office/officeart/2005/8/layout/cycle6"/>
    <dgm:cxn modelId="{C0A5E223-AB34-4C1F-9DA3-10938240153F}" type="presParOf" srcId="{B43CBC3F-ADDC-4402-88DB-FD8E76ABC28B}" destId="{44FDD972-07BB-4016-84A1-68B565D27246}" srcOrd="8" destOrd="0" presId="urn:microsoft.com/office/officeart/2005/8/layout/cycle6"/>
    <dgm:cxn modelId="{EA2A057F-0219-4391-A87C-D09828D4FC44}" type="presParOf" srcId="{B43CBC3F-ADDC-4402-88DB-FD8E76ABC28B}" destId="{D9D78BC1-A970-4F3E-A0E6-7DDB734B0EC5}" srcOrd="9" destOrd="0" presId="urn:microsoft.com/office/officeart/2005/8/layout/cycle6"/>
    <dgm:cxn modelId="{5D88FDF5-AE9B-4969-A290-BECF69973CC3}" type="presParOf" srcId="{B43CBC3F-ADDC-4402-88DB-FD8E76ABC28B}" destId="{D6D02D37-ECC1-4C23-B451-1DD7E59301A7}" srcOrd="10" destOrd="0" presId="urn:microsoft.com/office/officeart/2005/8/layout/cycle6"/>
    <dgm:cxn modelId="{3AF1DD79-2D2C-44A9-A604-A7C079C7556B}" type="presParOf" srcId="{B43CBC3F-ADDC-4402-88DB-FD8E76ABC28B}" destId="{C9C54FD5-6797-4837-9222-7AD93E31D733}" srcOrd="11"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01600D-DC86-4B4E-A66C-089D3F985BE4}">
      <dsp:nvSpPr>
        <dsp:cNvPr id="0" name=""/>
        <dsp:cNvSpPr/>
      </dsp:nvSpPr>
      <dsp:spPr>
        <a:xfrm>
          <a:off x="3095624" y="232"/>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Respect for people’s autonomy</a:t>
          </a:r>
        </a:p>
      </dsp:txBody>
      <dsp:txXfrm>
        <a:off x="3157078" y="61686"/>
        <a:ext cx="1813842" cy="1135979"/>
      </dsp:txXfrm>
    </dsp:sp>
    <dsp:sp modelId="{B6835CC5-2F77-40B4-9492-A3D0762768DC}">
      <dsp:nvSpPr>
        <dsp:cNvPr id="0" name=""/>
        <dsp:cNvSpPr/>
      </dsp:nvSpPr>
      <dsp:spPr>
        <a:xfrm>
          <a:off x="1984342" y="629676"/>
          <a:ext cx="4159314" cy="4159314"/>
        </a:xfrm>
        <a:custGeom>
          <a:avLst/>
          <a:gdLst/>
          <a:ahLst/>
          <a:cxnLst/>
          <a:rect l="0" t="0" r="0" b="0"/>
          <a:pathLst>
            <a:path>
              <a:moveTo>
                <a:pt x="3061980" y="246622"/>
              </a:moveTo>
              <a:arcTo wR="2079657" hR="2079657" stAng="178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F8C92D0-1858-4130-8655-71BD941F54E5}">
      <dsp:nvSpPr>
        <dsp:cNvPr id="0" name=""/>
        <dsp:cNvSpPr/>
      </dsp:nvSpPr>
      <dsp:spPr>
        <a:xfrm>
          <a:off x="5175282"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Do no harm</a:t>
          </a:r>
        </a:p>
      </dsp:txBody>
      <dsp:txXfrm>
        <a:off x="5236736" y="2141343"/>
        <a:ext cx="1813842" cy="1135979"/>
      </dsp:txXfrm>
    </dsp:sp>
    <dsp:sp modelId="{6F7451FA-23EC-4EE0-A55C-CE5DCF4BEA09}">
      <dsp:nvSpPr>
        <dsp:cNvPr id="0" name=""/>
        <dsp:cNvSpPr/>
      </dsp:nvSpPr>
      <dsp:spPr>
        <a:xfrm>
          <a:off x="1984342" y="629676"/>
          <a:ext cx="4159314" cy="4159314"/>
        </a:xfrm>
        <a:custGeom>
          <a:avLst/>
          <a:gdLst/>
          <a:ahLst/>
          <a:cxnLst/>
          <a:rect l="0" t="0" r="0" b="0"/>
          <a:pathLst>
            <a:path>
              <a:moveTo>
                <a:pt x="4056933" y="2724134"/>
              </a:moveTo>
              <a:arcTo wR="2079657" hR="2079657" stAng="10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ABE513D-812F-4FB0-B44B-F957AEDBBF8F}">
      <dsp:nvSpPr>
        <dsp:cNvPr id="0" name=""/>
        <dsp:cNvSpPr/>
      </dsp:nvSpPr>
      <dsp:spPr>
        <a:xfrm>
          <a:off x="3095625" y="4159546"/>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Do good</a:t>
          </a:r>
        </a:p>
      </dsp:txBody>
      <dsp:txXfrm>
        <a:off x="3157079" y="4221000"/>
        <a:ext cx="1813842" cy="1135979"/>
      </dsp:txXfrm>
    </dsp:sp>
    <dsp:sp modelId="{1A3FECC8-CEFA-4A86-BA6A-D43993276EB6}">
      <dsp:nvSpPr>
        <dsp:cNvPr id="0" name=""/>
        <dsp:cNvSpPr/>
      </dsp:nvSpPr>
      <dsp:spPr>
        <a:xfrm>
          <a:off x="1984342" y="629676"/>
          <a:ext cx="4159314" cy="4159314"/>
        </a:xfrm>
        <a:custGeom>
          <a:avLst/>
          <a:gdLst/>
          <a:ahLst/>
          <a:cxnLst/>
          <a:rect l="0" t="0" r="0" b="0"/>
          <a:pathLst>
            <a:path>
              <a:moveTo>
                <a:pt x="1097333" y="3912691"/>
              </a:moveTo>
              <a:arcTo wR="2079657" hR="2079657" stAng="70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8FE798E-90C0-4745-8C63-74EA48500867}">
      <dsp:nvSpPr>
        <dsp:cNvPr id="0" name=""/>
        <dsp:cNvSpPr/>
      </dsp:nvSpPr>
      <dsp:spPr>
        <a:xfrm>
          <a:off x="1015967"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Justice</a:t>
          </a:r>
        </a:p>
      </dsp:txBody>
      <dsp:txXfrm>
        <a:off x="1077421" y="2141343"/>
        <a:ext cx="1813842" cy="1135979"/>
      </dsp:txXfrm>
    </dsp:sp>
    <dsp:sp modelId="{71AC5E91-C142-4582-9F1B-D1FFEB7E6F62}">
      <dsp:nvSpPr>
        <dsp:cNvPr id="0" name=""/>
        <dsp:cNvSpPr/>
      </dsp:nvSpPr>
      <dsp:spPr>
        <a:xfrm>
          <a:off x="1984342" y="629676"/>
          <a:ext cx="4159314" cy="4159314"/>
        </a:xfrm>
        <a:custGeom>
          <a:avLst/>
          <a:gdLst/>
          <a:ahLst/>
          <a:cxnLst/>
          <a:rect l="0" t="0" r="0" b="0"/>
          <a:pathLst>
            <a:path>
              <a:moveTo>
                <a:pt x="102380" y="1435179"/>
              </a:moveTo>
              <a:arcTo wR="2079657" hR="2079657" stAng="118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01600D-DC86-4B4E-A66C-089D3F985BE4}">
      <dsp:nvSpPr>
        <dsp:cNvPr id="0" name=""/>
        <dsp:cNvSpPr/>
      </dsp:nvSpPr>
      <dsp:spPr>
        <a:xfrm>
          <a:off x="3095624" y="232"/>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Respect for people’s autonomy</a:t>
          </a:r>
        </a:p>
      </dsp:txBody>
      <dsp:txXfrm>
        <a:off x="3157078" y="61686"/>
        <a:ext cx="1813842" cy="1135979"/>
      </dsp:txXfrm>
    </dsp:sp>
    <dsp:sp modelId="{B6835CC5-2F77-40B4-9492-A3D0762768DC}">
      <dsp:nvSpPr>
        <dsp:cNvPr id="0" name=""/>
        <dsp:cNvSpPr/>
      </dsp:nvSpPr>
      <dsp:spPr>
        <a:xfrm>
          <a:off x="1984342" y="629676"/>
          <a:ext cx="4159314" cy="4159314"/>
        </a:xfrm>
        <a:custGeom>
          <a:avLst/>
          <a:gdLst/>
          <a:ahLst/>
          <a:cxnLst/>
          <a:rect l="0" t="0" r="0" b="0"/>
          <a:pathLst>
            <a:path>
              <a:moveTo>
                <a:pt x="3061980" y="246622"/>
              </a:moveTo>
              <a:arcTo wR="2079657" hR="2079657" stAng="178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F8C92D0-1858-4130-8655-71BD941F54E5}">
      <dsp:nvSpPr>
        <dsp:cNvPr id="0" name=""/>
        <dsp:cNvSpPr/>
      </dsp:nvSpPr>
      <dsp:spPr>
        <a:xfrm>
          <a:off x="5175282"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Do no harm</a:t>
          </a:r>
        </a:p>
      </dsp:txBody>
      <dsp:txXfrm>
        <a:off x="5236736" y="2141343"/>
        <a:ext cx="1813842" cy="1135979"/>
      </dsp:txXfrm>
    </dsp:sp>
    <dsp:sp modelId="{6F7451FA-23EC-4EE0-A55C-CE5DCF4BEA09}">
      <dsp:nvSpPr>
        <dsp:cNvPr id="0" name=""/>
        <dsp:cNvSpPr/>
      </dsp:nvSpPr>
      <dsp:spPr>
        <a:xfrm>
          <a:off x="1984342" y="629676"/>
          <a:ext cx="4159314" cy="4159314"/>
        </a:xfrm>
        <a:custGeom>
          <a:avLst/>
          <a:gdLst/>
          <a:ahLst/>
          <a:cxnLst/>
          <a:rect l="0" t="0" r="0" b="0"/>
          <a:pathLst>
            <a:path>
              <a:moveTo>
                <a:pt x="4056933" y="2724134"/>
              </a:moveTo>
              <a:arcTo wR="2079657" hR="2079657" stAng="10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ABE513D-812F-4FB0-B44B-F957AEDBBF8F}">
      <dsp:nvSpPr>
        <dsp:cNvPr id="0" name=""/>
        <dsp:cNvSpPr/>
      </dsp:nvSpPr>
      <dsp:spPr>
        <a:xfrm>
          <a:off x="3095625" y="4159546"/>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Do good</a:t>
          </a:r>
        </a:p>
      </dsp:txBody>
      <dsp:txXfrm>
        <a:off x="3157079" y="4221000"/>
        <a:ext cx="1813842" cy="1135979"/>
      </dsp:txXfrm>
    </dsp:sp>
    <dsp:sp modelId="{1A3FECC8-CEFA-4A86-BA6A-D43993276EB6}">
      <dsp:nvSpPr>
        <dsp:cNvPr id="0" name=""/>
        <dsp:cNvSpPr/>
      </dsp:nvSpPr>
      <dsp:spPr>
        <a:xfrm>
          <a:off x="1984342" y="629676"/>
          <a:ext cx="4159314" cy="4159314"/>
        </a:xfrm>
        <a:custGeom>
          <a:avLst/>
          <a:gdLst/>
          <a:ahLst/>
          <a:cxnLst/>
          <a:rect l="0" t="0" r="0" b="0"/>
          <a:pathLst>
            <a:path>
              <a:moveTo>
                <a:pt x="1097333" y="3912691"/>
              </a:moveTo>
              <a:arcTo wR="2079657" hR="2079657" stAng="70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8FE798E-90C0-4745-8C63-74EA48500867}">
      <dsp:nvSpPr>
        <dsp:cNvPr id="0" name=""/>
        <dsp:cNvSpPr/>
      </dsp:nvSpPr>
      <dsp:spPr>
        <a:xfrm>
          <a:off x="1015967"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Justice</a:t>
          </a:r>
        </a:p>
      </dsp:txBody>
      <dsp:txXfrm>
        <a:off x="1077421" y="2141343"/>
        <a:ext cx="1813842" cy="1135979"/>
      </dsp:txXfrm>
    </dsp:sp>
    <dsp:sp modelId="{71AC5E91-C142-4582-9F1B-D1FFEB7E6F62}">
      <dsp:nvSpPr>
        <dsp:cNvPr id="0" name=""/>
        <dsp:cNvSpPr/>
      </dsp:nvSpPr>
      <dsp:spPr>
        <a:xfrm>
          <a:off x="1984342" y="629676"/>
          <a:ext cx="4159314" cy="4159314"/>
        </a:xfrm>
        <a:custGeom>
          <a:avLst/>
          <a:gdLst/>
          <a:ahLst/>
          <a:cxnLst/>
          <a:rect l="0" t="0" r="0" b="0"/>
          <a:pathLst>
            <a:path>
              <a:moveTo>
                <a:pt x="102380" y="1435179"/>
              </a:moveTo>
              <a:arcTo wR="2079657" hR="2079657" stAng="118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8C92D0-1858-4130-8655-71BD941F54E5}">
      <dsp:nvSpPr>
        <dsp:cNvPr id="0" name=""/>
        <dsp:cNvSpPr/>
      </dsp:nvSpPr>
      <dsp:spPr>
        <a:xfrm>
          <a:off x="3095624" y="232"/>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Do no harm</a:t>
          </a:r>
        </a:p>
      </dsp:txBody>
      <dsp:txXfrm>
        <a:off x="3157078" y="61686"/>
        <a:ext cx="1813842" cy="1135979"/>
      </dsp:txXfrm>
    </dsp:sp>
    <dsp:sp modelId="{6F7451FA-23EC-4EE0-A55C-CE5DCF4BEA09}">
      <dsp:nvSpPr>
        <dsp:cNvPr id="0" name=""/>
        <dsp:cNvSpPr/>
      </dsp:nvSpPr>
      <dsp:spPr>
        <a:xfrm>
          <a:off x="1984342" y="629676"/>
          <a:ext cx="4159314" cy="4159314"/>
        </a:xfrm>
        <a:custGeom>
          <a:avLst/>
          <a:gdLst/>
          <a:ahLst/>
          <a:cxnLst/>
          <a:rect l="0" t="0" r="0" b="0"/>
          <a:pathLst>
            <a:path>
              <a:moveTo>
                <a:pt x="3061980" y="246622"/>
              </a:moveTo>
              <a:arcTo wR="2079657" hR="2079657" stAng="178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ABE513D-812F-4FB0-B44B-F957AEDBBF8F}">
      <dsp:nvSpPr>
        <dsp:cNvPr id="0" name=""/>
        <dsp:cNvSpPr/>
      </dsp:nvSpPr>
      <dsp:spPr>
        <a:xfrm>
          <a:off x="5175282"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Do good</a:t>
          </a:r>
        </a:p>
      </dsp:txBody>
      <dsp:txXfrm>
        <a:off x="5236736" y="2141343"/>
        <a:ext cx="1813842" cy="1135979"/>
      </dsp:txXfrm>
    </dsp:sp>
    <dsp:sp modelId="{1A3FECC8-CEFA-4A86-BA6A-D43993276EB6}">
      <dsp:nvSpPr>
        <dsp:cNvPr id="0" name=""/>
        <dsp:cNvSpPr/>
      </dsp:nvSpPr>
      <dsp:spPr>
        <a:xfrm>
          <a:off x="1984342" y="629676"/>
          <a:ext cx="4159314" cy="4159314"/>
        </a:xfrm>
        <a:custGeom>
          <a:avLst/>
          <a:gdLst/>
          <a:ahLst/>
          <a:cxnLst/>
          <a:rect l="0" t="0" r="0" b="0"/>
          <a:pathLst>
            <a:path>
              <a:moveTo>
                <a:pt x="4056933" y="2724134"/>
              </a:moveTo>
              <a:arcTo wR="2079657" hR="2079657" stAng="10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8FE798E-90C0-4745-8C63-74EA48500867}">
      <dsp:nvSpPr>
        <dsp:cNvPr id="0" name=""/>
        <dsp:cNvSpPr/>
      </dsp:nvSpPr>
      <dsp:spPr>
        <a:xfrm>
          <a:off x="3095625" y="4159546"/>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Justice</a:t>
          </a:r>
        </a:p>
      </dsp:txBody>
      <dsp:txXfrm>
        <a:off x="3157079" y="4221000"/>
        <a:ext cx="1813842" cy="1135979"/>
      </dsp:txXfrm>
    </dsp:sp>
    <dsp:sp modelId="{71AC5E91-C142-4582-9F1B-D1FFEB7E6F62}">
      <dsp:nvSpPr>
        <dsp:cNvPr id="0" name=""/>
        <dsp:cNvSpPr/>
      </dsp:nvSpPr>
      <dsp:spPr>
        <a:xfrm>
          <a:off x="1984342" y="629676"/>
          <a:ext cx="4159314" cy="4159314"/>
        </a:xfrm>
        <a:custGeom>
          <a:avLst/>
          <a:gdLst/>
          <a:ahLst/>
          <a:cxnLst/>
          <a:rect l="0" t="0" r="0" b="0"/>
          <a:pathLst>
            <a:path>
              <a:moveTo>
                <a:pt x="1097333" y="3912691"/>
              </a:moveTo>
              <a:arcTo wR="2079657" hR="2079657" stAng="70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23074A4-9FD9-4B98-BAFE-9359F6BCEDB4}">
      <dsp:nvSpPr>
        <dsp:cNvPr id="0" name=""/>
        <dsp:cNvSpPr/>
      </dsp:nvSpPr>
      <dsp:spPr>
        <a:xfrm>
          <a:off x="1015967"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a:t>Respect for people’s autonomy</a:t>
          </a:r>
          <a:endParaRPr lang="en-GB" sz="2400" kern="1200" dirty="0"/>
        </a:p>
      </dsp:txBody>
      <dsp:txXfrm>
        <a:off x="1077421" y="2141343"/>
        <a:ext cx="1813842" cy="1135979"/>
      </dsp:txXfrm>
    </dsp:sp>
    <dsp:sp modelId="{3AE5FCD1-BA16-4764-B888-5AF449759C15}">
      <dsp:nvSpPr>
        <dsp:cNvPr id="0" name=""/>
        <dsp:cNvSpPr/>
      </dsp:nvSpPr>
      <dsp:spPr>
        <a:xfrm>
          <a:off x="1984342" y="629676"/>
          <a:ext cx="4159314" cy="4159314"/>
        </a:xfrm>
        <a:custGeom>
          <a:avLst/>
          <a:gdLst/>
          <a:ahLst/>
          <a:cxnLst/>
          <a:rect l="0" t="0" r="0" b="0"/>
          <a:pathLst>
            <a:path>
              <a:moveTo>
                <a:pt x="102380" y="1435179"/>
              </a:moveTo>
              <a:arcTo wR="2079657" hR="2079657" stAng="118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BE513D-812F-4FB0-B44B-F957AEDBBF8F}">
      <dsp:nvSpPr>
        <dsp:cNvPr id="0" name=""/>
        <dsp:cNvSpPr/>
      </dsp:nvSpPr>
      <dsp:spPr>
        <a:xfrm>
          <a:off x="3095624" y="232"/>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Do good</a:t>
          </a:r>
        </a:p>
      </dsp:txBody>
      <dsp:txXfrm>
        <a:off x="3157078" y="61686"/>
        <a:ext cx="1813842" cy="1135979"/>
      </dsp:txXfrm>
    </dsp:sp>
    <dsp:sp modelId="{1A3FECC8-CEFA-4A86-BA6A-D43993276EB6}">
      <dsp:nvSpPr>
        <dsp:cNvPr id="0" name=""/>
        <dsp:cNvSpPr/>
      </dsp:nvSpPr>
      <dsp:spPr>
        <a:xfrm>
          <a:off x="1984342" y="629676"/>
          <a:ext cx="4159314" cy="4159314"/>
        </a:xfrm>
        <a:custGeom>
          <a:avLst/>
          <a:gdLst/>
          <a:ahLst/>
          <a:cxnLst/>
          <a:rect l="0" t="0" r="0" b="0"/>
          <a:pathLst>
            <a:path>
              <a:moveTo>
                <a:pt x="3061980" y="246622"/>
              </a:moveTo>
              <a:arcTo wR="2079657" hR="2079657" stAng="178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8FE798E-90C0-4745-8C63-74EA48500867}">
      <dsp:nvSpPr>
        <dsp:cNvPr id="0" name=""/>
        <dsp:cNvSpPr/>
      </dsp:nvSpPr>
      <dsp:spPr>
        <a:xfrm>
          <a:off x="5175282"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Justice</a:t>
          </a:r>
        </a:p>
      </dsp:txBody>
      <dsp:txXfrm>
        <a:off x="5236736" y="2141343"/>
        <a:ext cx="1813842" cy="1135979"/>
      </dsp:txXfrm>
    </dsp:sp>
    <dsp:sp modelId="{71AC5E91-C142-4582-9F1B-D1FFEB7E6F62}">
      <dsp:nvSpPr>
        <dsp:cNvPr id="0" name=""/>
        <dsp:cNvSpPr/>
      </dsp:nvSpPr>
      <dsp:spPr>
        <a:xfrm>
          <a:off x="1984342" y="629676"/>
          <a:ext cx="4159314" cy="4159314"/>
        </a:xfrm>
        <a:custGeom>
          <a:avLst/>
          <a:gdLst/>
          <a:ahLst/>
          <a:cxnLst/>
          <a:rect l="0" t="0" r="0" b="0"/>
          <a:pathLst>
            <a:path>
              <a:moveTo>
                <a:pt x="4056933" y="2724134"/>
              </a:moveTo>
              <a:arcTo wR="2079657" hR="2079657" stAng="10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23074A4-9FD9-4B98-BAFE-9359F6BCEDB4}">
      <dsp:nvSpPr>
        <dsp:cNvPr id="0" name=""/>
        <dsp:cNvSpPr/>
      </dsp:nvSpPr>
      <dsp:spPr>
        <a:xfrm>
          <a:off x="3095625" y="4159546"/>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Respect for people’s autonomy</a:t>
          </a:r>
        </a:p>
      </dsp:txBody>
      <dsp:txXfrm>
        <a:off x="3157079" y="4221000"/>
        <a:ext cx="1813842" cy="1135979"/>
      </dsp:txXfrm>
    </dsp:sp>
    <dsp:sp modelId="{3AE5FCD1-BA16-4764-B888-5AF449759C15}">
      <dsp:nvSpPr>
        <dsp:cNvPr id="0" name=""/>
        <dsp:cNvSpPr/>
      </dsp:nvSpPr>
      <dsp:spPr>
        <a:xfrm>
          <a:off x="1984342" y="629676"/>
          <a:ext cx="4159314" cy="4159314"/>
        </a:xfrm>
        <a:custGeom>
          <a:avLst/>
          <a:gdLst/>
          <a:ahLst/>
          <a:cxnLst/>
          <a:rect l="0" t="0" r="0" b="0"/>
          <a:pathLst>
            <a:path>
              <a:moveTo>
                <a:pt x="1097333" y="3912691"/>
              </a:moveTo>
              <a:arcTo wR="2079657" hR="2079657" stAng="70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2850A3B-7CB0-46D1-85F1-04C8568791D8}">
      <dsp:nvSpPr>
        <dsp:cNvPr id="0" name=""/>
        <dsp:cNvSpPr/>
      </dsp:nvSpPr>
      <dsp:spPr>
        <a:xfrm>
          <a:off x="1015967"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a:t>Do no harm</a:t>
          </a:r>
          <a:endParaRPr lang="en-GB" sz="2400" kern="1200" dirty="0"/>
        </a:p>
      </dsp:txBody>
      <dsp:txXfrm>
        <a:off x="1077421" y="2141343"/>
        <a:ext cx="1813842" cy="1135979"/>
      </dsp:txXfrm>
    </dsp:sp>
    <dsp:sp modelId="{44FDD972-07BB-4016-84A1-68B565D27246}">
      <dsp:nvSpPr>
        <dsp:cNvPr id="0" name=""/>
        <dsp:cNvSpPr/>
      </dsp:nvSpPr>
      <dsp:spPr>
        <a:xfrm>
          <a:off x="1984342" y="629676"/>
          <a:ext cx="4159314" cy="4159314"/>
        </a:xfrm>
        <a:custGeom>
          <a:avLst/>
          <a:gdLst/>
          <a:ahLst/>
          <a:cxnLst/>
          <a:rect l="0" t="0" r="0" b="0"/>
          <a:pathLst>
            <a:path>
              <a:moveTo>
                <a:pt x="102380" y="1435179"/>
              </a:moveTo>
              <a:arcTo wR="2079657" hR="2079657" stAng="118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FE798E-90C0-4745-8C63-74EA48500867}">
      <dsp:nvSpPr>
        <dsp:cNvPr id="0" name=""/>
        <dsp:cNvSpPr/>
      </dsp:nvSpPr>
      <dsp:spPr>
        <a:xfrm>
          <a:off x="3095624" y="232"/>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bg1"/>
              </a:solidFill>
            </a:rPr>
            <a:t>Justice</a:t>
          </a:r>
        </a:p>
      </dsp:txBody>
      <dsp:txXfrm>
        <a:off x="3157078" y="61686"/>
        <a:ext cx="1813842" cy="1135979"/>
      </dsp:txXfrm>
    </dsp:sp>
    <dsp:sp modelId="{71AC5E91-C142-4582-9F1B-D1FFEB7E6F62}">
      <dsp:nvSpPr>
        <dsp:cNvPr id="0" name=""/>
        <dsp:cNvSpPr/>
      </dsp:nvSpPr>
      <dsp:spPr>
        <a:xfrm>
          <a:off x="1984342" y="629676"/>
          <a:ext cx="4159314" cy="4159314"/>
        </a:xfrm>
        <a:custGeom>
          <a:avLst/>
          <a:gdLst/>
          <a:ahLst/>
          <a:cxnLst/>
          <a:rect l="0" t="0" r="0" b="0"/>
          <a:pathLst>
            <a:path>
              <a:moveTo>
                <a:pt x="3061980" y="246622"/>
              </a:moveTo>
              <a:arcTo wR="2079657" hR="2079657" stAng="178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23074A4-9FD9-4B98-BAFE-9359F6BCEDB4}">
      <dsp:nvSpPr>
        <dsp:cNvPr id="0" name=""/>
        <dsp:cNvSpPr/>
      </dsp:nvSpPr>
      <dsp:spPr>
        <a:xfrm>
          <a:off x="5175282"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Respect for people’s autonomy</a:t>
          </a:r>
        </a:p>
      </dsp:txBody>
      <dsp:txXfrm>
        <a:off x="5236736" y="2141343"/>
        <a:ext cx="1813842" cy="1135979"/>
      </dsp:txXfrm>
    </dsp:sp>
    <dsp:sp modelId="{3AE5FCD1-BA16-4764-B888-5AF449759C15}">
      <dsp:nvSpPr>
        <dsp:cNvPr id="0" name=""/>
        <dsp:cNvSpPr/>
      </dsp:nvSpPr>
      <dsp:spPr>
        <a:xfrm>
          <a:off x="1984342" y="629676"/>
          <a:ext cx="4159314" cy="4159314"/>
        </a:xfrm>
        <a:custGeom>
          <a:avLst/>
          <a:gdLst/>
          <a:ahLst/>
          <a:cxnLst/>
          <a:rect l="0" t="0" r="0" b="0"/>
          <a:pathLst>
            <a:path>
              <a:moveTo>
                <a:pt x="4056933" y="2724134"/>
              </a:moveTo>
              <a:arcTo wR="2079657" hR="2079657" stAng="10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2850A3B-7CB0-46D1-85F1-04C8568791D8}">
      <dsp:nvSpPr>
        <dsp:cNvPr id="0" name=""/>
        <dsp:cNvSpPr/>
      </dsp:nvSpPr>
      <dsp:spPr>
        <a:xfrm>
          <a:off x="3095625" y="4159546"/>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Do no harm</a:t>
          </a:r>
        </a:p>
      </dsp:txBody>
      <dsp:txXfrm>
        <a:off x="3157079" y="4221000"/>
        <a:ext cx="1813842" cy="1135979"/>
      </dsp:txXfrm>
    </dsp:sp>
    <dsp:sp modelId="{44FDD972-07BB-4016-84A1-68B565D27246}">
      <dsp:nvSpPr>
        <dsp:cNvPr id="0" name=""/>
        <dsp:cNvSpPr/>
      </dsp:nvSpPr>
      <dsp:spPr>
        <a:xfrm>
          <a:off x="1984342" y="629676"/>
          <a:ext cx="4159314" cy="4159314"/>
        </a:xfrm>
        <a:custGeom>
          <a:avLst/>
          <a:gdLst/>
          <a:ahLst/>
          <a:cxnLst/>
          <a:rect l="0" t="0" r="0" b="0"/>
          <a:pathLst>
            <a:path>
              <a:moveTo>
                <a:pt x="1097333" y="3912691"/>
              </a:moveTo>
              <a:arcTo wR="2079657" hR="2079657" stAng="70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9D78BC1-A970-4F3E-A0E6-7DDB734B0EC5}">
      <dsp:nvSpPr>
        <dsp:cNvPr id="0" name=""/>
        <dsp:cNvSpPr/>
      </dsp:nvSpPr>
      <dsp:spPr>
        <a:xfrm>
          <a:off x="1015967"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a:t>Do good</a:t>
          </a:r>
          <a:endParaRPr lang="en-GB" sz="2400" kern="1200" dirty="0"/>
        </a:p>
      </dsp:txBody>
      <dsp:txXfrm>
        <a:off x="1077421" y="2141343"/>
        <a:ext cx="1813842" cy="1135979"/>
      </dsp:txXfrm>
    </dsp:sp>
    <dsp:sp modelId="{C9C54FD5-6797-4837-9222-7AD93E31D733}">
      <dsp:nvSpPr>
        <dsp:cNvPr id="0" name=""/>
        <dsp:cNvSpPr/>
      </dsp:nvSpPr>
      <dsp:spPr>
        <a:xfrm>
          <a:off x="1984342" y="629676"/>
          <a:ext cx="4159314" cy="4159314"/>
        </a:xfrm>
        <a:custGeom>
          <a:avLst/>
          <a:gdLst/>
          <a:ahLst/>
          <a:cxnLst/>
          <a:rect l="0" t="0" r="0" b="0"/>
          <a:pathLst>
            <a:path>
              <a:moveTo>
                <a:pt x="102380" y="1435179"/>
              </a:moveTo>
              <a:arcTo wR="2079657" hR="2079657" stAng="118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79AF6B-1DCF-4DF2-A9AE-7FC5817C5764}" type="datetimeFigureOut">
              <a:rPr lang="en-US" smtClean="0"/>
              <a:t>7/19/2024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B49F9-0F78-401A-80A3-A08A8354A116}" type="slidenum">
              <a:rPr lang="en-US" smtClean="0"/>
              <a:t>‹#›</a:t>
            </a:fld>
            <a:endParaRPr lang="en-US"/>
          </a:p>
        </p:txBody>
      </p:sp>
    </p:spTree>
    <p:extLst>
      <p:ext uri="{BB962C8B-B14F-4D97-AF65-F5344CB8AC3E}">
        <p14:creationId xmlns:p14="http://schemas.microsoft.com/office/powerpoint/2010/main" val="636549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10</a:t>
            </a:fld>
            <a:endParaRPr lang="en-US"/>
          </a:p>
        </p:txBody>
      </p:sp>
    </p:spTree>
    <p:extLst>
      <p:ext uri="{BB962C8B-B14F-4D97-AF65-F5344CB8AC3E}">
        <p14:creationId xmlns:p14="http://schemas.microsoft.com/office/powerpoint/2010/main" val="32289015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11</a:t>
            </a:fld>
            <a:endParaRPr lang="en-US"/>
          </a:p>
        </p:txBody>
      </p:sp>
    </p:spTree>
    <p:extLst>
      <p:ext uri="{BB962C8B-B14F-4D97-AF65-F5344CB8AC3E}">
        <p14:creationId xmlns:p14="http://schemas.microsoft.com/office/powerpoint/2010/main" val="1596048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bb7fa1dd84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bb7fa1dd8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13</a:t>
            </a:fld>
            <a:endParaRPr lang="en-US"/>
          </a:p>
        </p:txBody>
      </p:sp>
    </p:spTree>
    <p:extLst>
      <p:ext uri="{BB962C8B-B14F-4D97-AF65-F5344CB8AC3E}">
        <p14:creationId xmlns:p14="http://schemas.microsoft.com/office/powerpoint/2010/main" val="9022450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bb7fa1dd84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bb7fa1dd8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140036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15</a:t>
            </a:fld>
            <a:endParaRPr lang="en-US"/>
          </a:p>
        </p:txBody>
      </p:sp>
    </p:spTree>
    <p:extLst>
      <p:ext uri="{BB962C8B-B14F-4D97-AF65-F5344CB8AC3E}">
        <p14:creationId xmlns:p14="http://schemas.microsoft.com/office/powerpoint/2010/main" val="21418394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16</a:t>
            </a:fld>
            <a:endParaRPr lang="en-US"/>
          </a:p>
        </p:txBody>
      </p:sp>
    </p:spTree>
    <p:extLst>
      <p:ext uri="{BB962C8B-B14F-4D97-AF65-F5344CB8AC3E}">
        <p14:creationId xmlns:p14="http://schemas.microsoft.com/office/powerpoint/2010/main" val="27954379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17</a:t>
            </a:fld>
            <a:endParaRPr lang="en-US"/>
          </a:p>
        </p:txBody>
      </p:sp>
    </p:spTree>
    <p:extLst>
      <p:ext uri="{BB962C8B-B14F-4D97-AF65-F5344CB8AC3E}">
        <p14:creationId xmlns:p14="http://schemas.microsoft.com/office/powerpoint/2010/main" val="13431052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18</a:t>
            </a:fld>
            <a:endParaRPr lang="en-US"/>
          </a:p>
        </p:txBody>
      </p:sp>
    </p:spTree>
    <p:extLst>
      <p:ext uri="{BB962C8B-B14F-4D97-AF65-F5344CB8AC3E}">
        <p14:creationId xmlns:p14="http://schemas.microsoft.com/office/powerpoint/2010/main" val="25651631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19</a:t>
            </a:fld>
            <a:endParaRPr lang="en-US"/>
          </a:p>
        </p:txBody>
      </p:sp>
    </p:spTree>
    <p:extLst>
      <p:ext uri="{BB962C8B-B14F-4D97-AF65-F5344CB8AC3E}">
        <p14:creationId xmlns:p14="http://schemas.microsoft.com/office/powerpoint/2010/main" val="130607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bb7fa1dd84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bb7fa1dd8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472075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bb7fa1dd84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bb7fa1dd8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165013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21</a:t>
            </a:fld>
            <a:endParaRPr lang="en-US"/>
          </a:p>
        </p:txBody>
      </p:sp>
    </p:spTree>
    <p:extLst>
      <p:ext uri="{BB962C8B-B14F-4D97-AF65-F5344CB8AC3E}">
        <p14:creationId xmlns:p14="http://schemas.microsoft.com/office/powerpoint/2010/main" val="36568801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22</a:t>
            </a:fld>
            <a:endParaRPr lang="en-US"/>
          </a:p>
        </p:txBody>
      </p:sp>
    </p:spTree>
    <p:extLst>
      <p:ext uri="{BB962C8B-B14F-4D97-AF65-F5344CB8AC3E}">
        <p14:creationId xmlns:p14="http://schemas.microsoft.com/office/powerpoint/2010/main" val="25718071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23</a:t>
            </a:fld>
            <a:endParaRPr lang="en-US"/>
          </a:p>
        </p:txBody>
      </p:sp>
    </p:spTree>
    <p:extLst>
      <p:ext uri="{BB962C8B-B14F-4D97-AF65-F5344CB8AC3E}">
        <p14:creationId xmlns:p14="http://schemas.microsoft.com/office/powerpoint/2010/main" val="27716937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bb7fa1dd84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bb7fa1dd8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928227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25</a:t>
            </a:fld>
            <a:endParaRPr lang="en-US"/>
          </a:p>
        </p:txBody>
      </p:sp>
    </p:spTree>
    <p:extLst>
      <p:ext uri="{BB962C8B-B14F-4D97-AF65-F5344CB8AC3E}">
        <p14:creationId xmlns:p14="http://schemas.microsoft.com/office/powerpoint/2010/main" val="11940199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26</a:t>
            </a:fld>
            <a:endParaRPr lang="en-US"/>
          </a:p>
        </p:txBody>
      </p:sp>
    </p:spTree>
    <p:extLst>
      <p:ext uri="{BB962C8B-B14F-4D97-AF65-F5344CB8AC3E}">
        <p14:creationId xmlns:p14="http://schemas.microsoft.com/office/powerpoint/2010/main" val="4648573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27</a:t>
            </a:fld>
            <a:endParaRPr lang="en-US"/>
          </a:p>
        </p:txBody>
      </p:sp>
    </p:spTree>
    <p:extLst>
      <p:ext uri="{BB962C8B-B14F-4D97-AF65-F5344CB8AC3E}">
        <p14:creationId xmlns:p14="http://schemas.microsoft.com/office/powerpoint/2010/main" val="4379482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28</a:t>
            </a:fld>
            <a:endParaRPr lang="en-US"/>
          </a:p>
        </p:txBody>
      </p:sp>
    </p:spTree>
    <p:extLst>
      <p:ext uri="{BB962C8B-B14F-4D97-AF65-F5344CB8AC3E}">
        <p14:creationId xmlns:p14="http://schemas.microsoft.com/office/powerpoint/2010/main" val="1574167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29</a:t>
            </a:fld>
            <a:endParaRPr lang="en-US"/>
          </a:p>
        </p:txBody>
      </p:sp>
    </p:spTree>
    <p:extLst>
      <p:ext uri="{BB962C8B-B14F-4D97-AF65-F5344CB8AC3E}">
        <p14:creationId xmlns:p14="http://schemas.microsoft.com/office/powerpoint/2010/main" val="468454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3</a:t>
            </a:fld>
            <a:endParaRPr lang="en-US"/>
          </a:p>
        </p:txBody>
      </p:sp>
    </p:spTree>
    <p:extLst>
      <p:ext uri="{BB962C8B-B14F-4D97-AF65-F5344CB8AC3E}">
        <p14:creationId xmlns:p14="http://schemas.microsoft.com/office/powerpoint/2010/main" val="40613330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bb7fa1dd84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bb7fa1dd8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11402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4</a:t>
            </a:fld>
            <a:endParaRPr lang="en-US"/>
          </a:p>
        </p:txBody>
      </p:sp>
    </p:spTree>
    <p:extLst>
      <p:ext uri="{BB962C8B-B14F-4D97-AF65-F5344CB8AC3E}">
        <p14:creationId xmlns:p14="http://schemas.microsoft.com/office/powerpoint/2010/main" val="2192399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5</a:t>
            </a:fld>
            <a:endParaRPr lang="en-US"/>
          </a:p>
        </p:txBody>
      </p:sp>
    </p:spTree>
    <p:extLst>
      <p:ext uri="{BB962C8B-B14F-4D97-AF65-F5344CB8AC3E}">
        <p14:creationId xmlns:p14="http://schemas.microsoft.com/office/powerpoint/2010/main" val="1970195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Discussion points: </a:t>
            </a:r>
          </a:p>
          <a:p>
            <a:r>
              <a:rPr lang="en-GB" dirty="0"/>
              <a:t>- For all research, investigators should carry out a risk assessment to consider whether there is any risk of harm to participants, or researchers. Once you have identified potential risks, identify how to avoid or minimise these. </a:t>
            </a:r>
          </a:p>
          <a:p>
            <a:pPr marL="171450" indent="-171450">
              <a:buFontTx/>
              <a:buChar char="-"/>
            </a:pPr>
            <a:r>
              <a:rPr lang="en-GB" dirty="0"/>
              <a:t>This is low risk research, asking only minimal questions that aren’t too probing or revealing. </a:t>
            </a:r>
          </a:p>
          <a:p>
            <a:pPr marL="171450" indent="-171450">
              <a:buFontTx/>
              <a:buChar char="-"/>
            </a:pPr>
            <a:r>
              <a:rPr lang="en-GB" dirty="0"/>
              <a:t>we’re using non-invasive, routine diagnostics – this minimises risk to subjects. BUT – they may be embarrassed about providing urine samples. </a:t>
            </a:r>
          </a:p>
          <a:p>
            <a:pPr marL="171450" indent="-171450">
              <a:buFontTx/>
              <a:buChar char="-"/>
            </a:pPr>
            <a:r>
              <a:rPr lang="en-GB" dirty="0"/>
              <a:t>Use empathetic language and be sensitive to any embarrassment or stigma. Think about the best place to speak to children and their families, be aware of who else is around. </a:t>
            </a:r>
          </a:p>
          <a:p>
            <a:pPr marL="171450" indent="-171450">
              <a:buFontTx/>
              <a:buChar char="-"/>
            </a:pPr>
            <a:r>
              <a:rPr lang="en-GB" dirty="0"/>
              <a:t>Ensure there are adequate provision in place to protect privacy of subjects and maintain confidentiality of data. </a:t>
            </a:r>
          </a:p>
          <a:p>
            <a:pPr marL="171450" indent="-171450">
              <a:buFontTx/>
              <a:buChar char="-"/>
            </a:pPr>
            <a:r>
              <a:rPr lang="en-GB" dirty="0"/>
              <a:t>We need to be mindful and considerate about taking up people’s time. </a:t>
            </a:r>
          </a:p>
          <a:p>
            <a:pPr marL="171450" indent="-171450">
              <a:buFontTx/>
              <a:buChar char="-"/>
            </a:pPr>
            <a:r>
              <a:rPr lang="en-GB" dirty="0"/>
              <a:t>Always think about safeguarding with subjects who are likely to be vulnerable, such as children – when interviewing children ensure parents are present, it’s best practice for more than one adult to be present when working with a child. If you cannot avoid being alone with a child, you should always put safeguards in place.</a:t>
            </a:r>
          </a:p>
          <a:p>
            <a:pPr marL="171450" indent="-171450">
              <a:buFontTx/>
              <a:buChar char="-"/>
            </a:pPr>
            <a:r>
              <a:rPr lang="en-GB" dirty="0"/>
              <a:t>It’s essential the team are </a:t>
            </a:r>
            <a:r>
              <a:rPr lang="en-GB" u="sng" dirty="0"/>
              <a:t>competent and well trained</a:t>
            </a:r>
            <a:r>
              <a:rPr lang="en-GB" u="none" dirty="0"/>
              <a:t> so that research is of sufficient quality to be worth any risks of harm. </a:t>
            </a:r>
            <a:endParaRPr lang="en-GB" u="sng" dirty="0"/>
          </a:p>
        </p:txBody>
      </p:sp>
      <p:sp>
        <p:nvSpPr>
          <p:cNvPr id="4" name="Slide Number Placeholder 3"/>
          <p:cNvSpPr>
            <a:spLocks noGrp="1"/>
          </p:cNvSpPr>
          <p:nvPr>
            <p:ph type="sldNum" sz="quarter" idx="5"/>
          </p:nvPr>
        </p:nvSpPr>
        <p:spPr/>
        <p:txBody>
          <a:bodyPr/>
          <a:lstStyle/>
          <a:p>
            <a:fld id="{29DB49F9-0F78-401A-80A3-A08A8354A116}" type="slidenum">
              <a:rPr lang="en-US" smtClean="0"/>
              <a:t>6</a:t>
            </a:fld>
            <a:endParaRPr lang="en-US"/>
          </a:p>
        </p:txBody>
      </p:sp>
    </p:spTree>
    <p:extLst>
      <p:ext uri="{BB962C8B-B14F-4D97-AF65-F5344CB8AC3E}">
        <p14:creationId xmlns:p14="http://schemas.microsoft.com/office/powerpoint/2010/main" val="412527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7</a:t>
            </a:fld>
            <a:endParaRPr lang="en-US"/>
          </a:p>
        </p:txBody>
      </p:sp>
    </p:spTree>
    <p:extLst>
      <p:ext uri="{BB962C8B-B14F-4D97-AF65-F5344CB8AC3E}">
        <p14:creationId xmlns:p14="http://schemas.microsoft.com/office/powerpoint/2010/main" val="2748639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8</a:t>
            </a:fld>
            <a:endParaRPr lang="en-US"/>
          </a:p>
        </p:txBody>
      </p:sp>
    </p:spTree>
    <p:extLst>
      <p:ext uri="{BB962C8B-B14F-4D97-AF65-F5344CB8AC3E}">
        <p14:creationId xmlns:p14="http://schemas.microsoft.com/office/powerpoint/2010/main" val="2870923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B49F9-0F78-401A-80A3-A08A8354A116}" type="slidenum">
              <a:rPr lang="en-US" smtClean="0"/>
              <a:t>9</a:t>
            </a:fld>
            <a:endParaRPr lang="en-US"/>
          </a:p>
        </p:txBody>
      </p:sp>
    </p:spTree>
    <p:extLst>
      <p:ext uri="{BB962C8B-B14F-4D97-AF65-F5344CB8AC3E}">
        <p14:creationId xmlns:p14="http://schemas.microsoft.com/office/powerpoint/2010/main" val="8156706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TITLE" type="title">
  <p:cSld name="OPENING TITLE">
    <p:bg>
      <p:bgPr>
        <a:solidFill>
          <a:schemeClr val="accent4"/>
        </a:solidFill>
        <a:effectLst/>
      </p:bgPr>
    </p:bg>
    <p:spTree>
      <p:nvGrpSpPr>
        <p:cNvPr id="1" name="Shape 9"/>
        <p:cNvGrpSpPr/>
        <p:nvPr/>
      </p:nvGrpSpPr>
      <p:grpSpPr>
        <a:xfrm>
          <a:off x="0" y="0"/>
          <a:ext cx="0" cy="0"/>
          <a:chOff x="0" y="0"/>
          <a:chExt cx="0" cy="0"/>
        </a:xfrm>
      </p:grpSpPr>
      <p:pic>
        <p:nvPicPr>
          <p:cNvPr id="10" name="Google Shape;10;p2"/>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1" name="Google Shape;11;p2"/>
          <p:cNvSpPr txBox="1">
            <a:spLocks noGrp="1"/>
          </p:cNvSpPr>
          <p:nvPr>
            <p:ph type="ctrTitle"/>
          </p:nvPr>
        </p:nvSpPr>
        <p:spPr>
          <a:xfrm>
            <a:off x="1501200" y="2711633"/>
            <a:ext cx="9189600" cy="27368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7200"/>
              <a:buFont typeface="Anton"/>
              <a:buNone/>
              <a:defRPr sz="9600">
                <a:solidFill>
                  <a:schemeClr val="dk2"/>
                </a:solidFill>
                <a:latin typeface="Anton"/>
                <a:ea typeface="Anton"/>
                <a:cs typeface="Anton"/>
                <a:sym typeface="Anton"/>
              </a:defRPr>
            </a:lvl1pPr>
            <a:lvl2pPr lvl="1"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2pPr>
            <a:lvl3pPr lvl="2"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3pPr>
            <a:lvl4pPr lvl="3"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4pPr>
            <a:lvl5pPr lvl="4"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5pPr>
            <a:lvl6pPr lvl="5"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6pPr>
            <a:lvl7pPr lvl="6"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7pPr>
            <a:lvl8pPr lvl="7"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8pPr>
            <a:lvl9pPr lvl="8" algn="ctr">
              <a:spcBef>
                <a:spcPts val="0"/>
              </a:spcBef>
              <a:spcAft>
                <a:spcPts val="0"/>
              </a:spcAft>
              <a:buClr>
                <a:schemeClr val="dk2"/>
              </a:buClr>
              <a:buSzPts val="5200"/>
              <a:buFont typeface="Anton"/>
              <a:buNone/>
              <a:defRPr sz="6933">
                <a:solidFill>
                  <a:schemeClr val="dk2"/>
                </a:solidFill>
                <a:latin typeface="Anton"/>
                <a:ea typeface="Anton"/>
                <a:cs typeface="Anton"/>
                <a:sym typeface="Anton"/>
              </a:defRPr>
            </a:lvl9pPr>
          </a:lstStyle>
          <a:p>
            <a:endParaRPr/>
          </a:p>
        </p:txBody>
      </p:sp>
      <p:sp>
        <p:nvSpPr>
          <p:cNvPr id="12" name="Google Shape;12;p2"/>
          <p:cNvSpPr txBox="1">
            <a:spLocks noGrp="1"/>
          </p:cNvSpPr>
          <p:nvPr>
            <p:ph type="subTitle" idx="1"/>
          </p:nvPr>
        </p:nvSpPr>
        <p:spPr>
          <a:xfrm>
            <a:off x="3176400" y="5245233"/>
            <a:ext cx="58392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dk1"/>
              </a:buClr>
              <a:buSzPts val="1200"/>
              <a:buNone/>
              <a:defRPr sz="1600">
                <a:solidFill>
                  <a:schemeClr val="dk1"/>
                </a:solidFill>
              </a:defRPr>
            </a:lvl1pPr>
            <a:lvl2pPr lvl="1" algn="ctr">
              <a:lnSpc>
                <a:spcPct val="100000"/>
              </a:lnSpc>
              <a:spcBef>
                <a:spcPts val="0"/>
              </a:spcBef>
              <a:spcAft>
                <a:spcPts val="0"/>
              </a:spcAft>
              <a:buClr>
                <a:schemeClr val="dk1"/>
              </a:buClr>
              <a:buSzPts val="1000"/>
              <a:buNone/>
              <a:defRPr sz="1333">
                <a:solidFill>
                  <a:schemeClr val="dk1"/>
                </a:solidFill>
              </a:defRPr>
            </a:lvl2pPr>
            <a:lvl3pPr lvl="2" algn="ctr">
              <a:lnSpc>
                <a:spcPct val="100000"/>
              </a:lnSpc>
              <a:spcBef>
                <a:spcPts val="0"/>
              </a:spcBef>
              <a:spcAft>
                <a:spcPts val="0"/>
              </a:spcAft>
              <a:buClr>
                <a:schemeClr val="dk1"/>
              </a:buClr>
              <a:buSzPts val="1000"/>
              <a:buNone/>
              <a:defRPr sz="1333">
                <a:solidFill>
                  <a:schemeClr val="dk1"/>
                </a:solidFill>
              </a:defRPr>
            </a:lvl3pPr>
            <a:lvl4pPr lvl="3" algn="ctr">
              <a:lnSpc>
                <a:spcPct val="100000"/>
              </a:lnSpc>
              <a:spcBef>
                <a:spcPts val="0"/>
              </a:spcBef>
              <a:spcAft>
                <a:spcPts val="0"/>
              </a:spcAft>
              <a:buClr>
                <a:schemeClr val="dk1"/>
              </a:buClr>
              <a:buSzPts val="1000"/>
              <a:buNone/>
              <a:defRPr sz="1333">
                <a:solidFill>
                  <a:schemeClr val="dk1"/>
                </a:solidFill>
              </a:defRPr>
            </a:lvl4pPr>
            <a:lvl5pPr lvl="4" algn="ctr">
              <a:lnSpc>
                <a:spcPct val="100000"/>
              </a:lnSpc>
              <a:spcBef>
                <a:spcPts val="0"/>
              </a:spcBef>
              <a:spcAft>
                <a:spcPts val="0"/>
              </a:spcAft>
              <a:buClr>
                <a:schemeClr val="dk1"/>
              </a:buClr>
              <a:buSzPts val="1000"/>
              <a:buNone/>
              <a:defRPr sz="1333">
                <a:solidFill>
                  <a:schemeClr val="dk1"/>
                </a:solidFill>
              </a:defRPr>
            </a:lvl5pPr>
            <a:lvl6pPr lvl="5" algn="ctr">
              <a:lnSpc>
                <a:spcPct val="100000"/>
              </a:lnSpc>
              <a:spcBef>
                <a:spcPts val="0"/>
              </a:spcBef>
              <a:spcAft>
                <a:spcPts val="0"/>
              </a:spcAft>
              <a:buClr>
                <a:schemeClr val="dk1"/>
              </a:buClr>
              <a:buSzPts val="1000"/>
              <a:buNone/>
              <a:defRPr sz="1333">
                <a:solidFill>
                  <a:schemeClr val="dk1"/>
                </a:solidFill>
              </a:defRPr>
            </a:lvl6pPr>
            <a:lvl7pPr lvl="6" algn="ctr">
              <a:lnSpc>
                <a:spcPct val="100000"/>
              </a:lnSpc>
              <a:spcBef>
                <a:spcPts val="0"/>
              </a:spcBef>
              <a:spcAft>
                <a:spcPts val="0"/>
              </a:spcAft>
              <a:buClr>
                <a:schemeClr val="dk1"/>
              </a:buClr>
              <a:buSzPts val="1000"/>
              <a:buNone/>
              <a:defRPr sz="1333">
                <a:solidFill>
                  <a:schemeClr val="dk1"/>
                </a:solidFill>
              </a:defRPr>
            </a:lvl7pPr>
            <a:lvl8pPr lvl="7" algn="ctr">
              <a:lnSpc>
                <a:spcPct val="100000"/>
              </a:lnSpc>
              <a:spcBef>
                <a:spcPts val="0"/>
              </a:spcBef>
              <a:spcAft>
                <a:spcPts val="0"/>
              </a:spcAft>
              <a:buClr>
                <a:schemeClr val="dk1"/>
              </a:buClr>
              <a:buSzPts val="1000"/>
              <a:buNone/>
              <a:defRPr sz="1333">
                <a:solidFill>
                  <a:schemeClr val="dk1"/>
                </a:solidFill>
              </a:defRPr>
            </a:lvl8pPr>
            <a:lvl9pPr lvl="8" algn="ctr">
              <a:lnSpc>
                <a:spcPct val="100000"/>
              </a:lnSpc>
              <a:spcBef>
                <a:spcPts val="0"/>
              </a:spcBef>
              <a:spcAft>
                <a:spcPts val="0"/>
              </a:spcAft>
              <a:buClr>
                <a:schemeClr val="dk1"/>
              </a:buClr>
              <a:buSzPts val="1000"/>
              <a:buNone/>
              <a:defRPr sz="1333">
                <a:solidFill>
                  <a:schemeClr val="dk1"/>
                </a:solidFill>
              </a:defRPr>
            </a:lvl9pPr>
          </a:lstStyle>
          <a:p>
            <a:endParaRPr/>
          </a:p>
        </p:txBody>
      </p:sp>
    </p:spTree>
    <p:extLst>
      <p:ext uri="{BB962C8B-B14F-4D97-AF65-F5344CB8AC3E}">
        <p14:creationId xmlns:p14="http://schemas.microsoft.com/office/powerpoint/2010/main" val="3281680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DESIGN 4">
  <p:cSld name="TITLE + DESIGN 4">
    <p:bg>
      <p:bgPr>
        <a:solidFill>
          <a:schemeClr val="accent3"/>
        </a:solidFill>
        <a:effectLst/>
      </p:bgPr>
    </p:bg>
    <p:spTree>
      <p:nvGrpSpPr>
        <p:cNvPr id="1" name="Shape 92"/>
        <p:cNvGrpSpPr/>
        <p:nvPr/>
      </p:nvGrpSpPr>
      <p:grpSpPr>
        <a:xfrm>
          <a:off x="0" y="0"/>
          <a:ext cx="0" cy="0"/>
          <a:chOff x="0" y="0"/>
          <a:chExt cx="0" cy="0"/>
        </a:xfrm>
      </p:grpSpPr>
      <p:pic>
        <p:nvPicPr>
          <p:cNvPr id="93" name="Google Shape;93;p13"/>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94" name="Google Shape;94;p1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350996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BIG NUMBERS">
  <p:cSld name="TITLE + BIG NUMBERS">
    <p:bg>
      <p:bgPr>
        <a:solidFill>
          <a:schemeClr val="accent2"/>
        </a:solidFill>
        <a:effectLst/>
      </p:bgPr>
    </p:bg>
    <p:spTree>
      <p:nvGrpSpPr>
        <p:cNvPr id="1" name="Shape 95"/>
        <p:cNvGrpSpPr/>
        <p:nvPr/>
      </p:nvGrpSpPr>
      <p:grpSpPr>
        <a:xfrm>
          <a:off x="0" y="0"/>
          <a:ext cx="0" cy="0"/>
          <a:chOff x="0" y="0"/>
          <a:chExt cx="0" cy="0"/>
        </a:xfrm>
      </p:grpSpPr>
      <p:pic>
        <p:nvPicPr>
          <p:cNvPr id="96" name="Google Shape;96;p14"/>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97" name="Google Shape;97;p14"/>
          <p:cNvSpPr txBox="1">
            <a:spLocks noGrp="1"/>
          </p:cNvSpPr>
          <p:nvPr>
            <p:ph type="title"/>
          </p:nvPr>
        </p:nvSpPr>
        <p:spPr>
          <a:xfrm>
            <a:off x="1195067" y="767200"/>
            <a:ext cx="27704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cxnSp>
        <p:nvCxnSpPr>
          <p:cNvPr id="98" name="Google Shape;98;p14"/>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99" name="Google Shape;99;p14"/>
          <p:cNvCxnSpPr/>
          <p:nvPr/>
        </p:nvCxnSpPr>
        <p:spPr>
          <a:xfrm rot="10800000">
            <a:off x="11309500" y="-27600"/>
            <a:ext cx="0" cy="6913200"/>
          </a:xfrm>
          <a:prstGeom prst="straightConnector1">
            <a:avLst/>
          </a:prstGeom>
          <a:noFill/>
          <a:ln w="9525" cap="flat" cmpd="sng">
            <a:solidFill>
              <a:schemeClr val="dk2"/>
            </a:solidFill>
            <a:prstDash val="dash"/>
            <a:round/>
            <a:headEnd type="none" w="med" len="med"/>
            <a:tailEnd type="none" w="med" len="med"/>
          </a:ln>
        </p:spPr>
      </p:cxnSp>
      <p:sp>
        <p:nvSpPr>
          <p:cNvPr id="100" name="Google Shape;100;p14"/>
          <p:cNvSpPr txBox="1">
            <a:spLocks noGrp="1"/>
          </p:cNvSpPr>
          <p:nvPr>
            <p:ph type="title" idx="2" hasCustomPrompt="1"/>
          </p:nvPr>
        </p:nvSpPr>
        <p:spPr>
          <a:xfrm>
            <a:off x="6589615" y="1025445"/>
            <a:ext cx="287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333">
                <a:solidFill>
                  <a:schemeClr val="dk2"/>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101" name="Google Shape;101;p14"/>
          <p:cNvSpPr txBox="1">
            <a:spLocks noGrp="1"/>
          </p:cNvSpPr>
          <p:nvPr>
            <p:ph type="subTitle" idx="1"/>
          </p:nvPr>
        </p:nvSpPr>
        <p:spPr>
          <a:xfrm>
            <a:off x="6103008" y="1556899"/>
            <a:ext cx="3844000" cy="59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100"/>
              <a:buNone/>
              <a:defRPr sz="1467">
                <a:solidFill>
                  <a:schemeClr val="dk2"/>
                </a:solidFill>
              </a:defRPr>
            </a:lvl1pPr>
            <a:lvl2pPr lvl="1" rtl="0">
              <a:lnSpc>
                <a:spcPct val="100000"/>
              </a:lnSpc>
              <a:spcBef>
                <a:spcPts val="0"/>
              </a:spcBef>
              <a:spcAft>
                <a:spcPts val="0"/>
              </a:spcAft>
              <a:buClr>
                <a:schemeClr val="dk2"/>
              </a:buClr>
              <a:buSzPts val="1100"/>
              <a:buNone/>
              <a:defRPr sz="1467">
                <a:solidFill>
                  <a:schemeClr val="dk2"/>
                </a:solidFill>
              </a:defRPr>
            </a:lvl2pPr>
            <a:lvl3pPr lvl="2" rtl="0">
              <a:lnSpc>
                <a:spcPct val="100000"/>
              </a:lnSpc>
              <a:spcBef>
                <a:spcPts val="0"/>
              </a:spcBef>
              <a:spcAft>
                <a:spcPts val="0"/>
              </a:spcAft>
              <a:buClr>
                <a:schemeClr val="dk2"/>
              </a:buClr>
              <a:buSzPts val="1100"/>
              <a:buNone/>
              <a:defRPr sz="1467">
                <a:solidFill>
                  <a:schemeClr val="dk2"/>
                </a:solidFill>
              </a:defRPr>
            </a:lvl3pPr>
            <a:lvl4pPr lvl="3" rtl="0">
              <a:lnSpc>
                <a:spcPct val="100000"/>
              </a:lnSpc>
              <a:spcBef>
                <a:spcPts val="0"/>
              </a:spcBef>
              <a:spcAft>
                <a:spcPts val="0"/>
              </a:spcAft>
              <a:buClr>
                <a:schemeClr val="dk2"/>
              </a:buClr>
              <a:buSzPts val="1100"/>
              <a:buNone/>
              <a:defRPr sz="1467">
                <a:solidFill>
                  <a:schemeClr val="dk2"/>
                </a:solidFill>
              </a:defRPr>
            </a:lvl4pPr>
            <a:lvl5pPr lvl="4" rtl="0">
              <a:lnSpc>
                <a:spcPct val="100000"/>
              </a:lnSpc>
              <a:spcBef>
                <a:spcPts val="0"/>
              </a:spcBef>
              <a:spcAft>
                <a:spcPts val="0"/>
              </a:spcAft>
              <a:buClr>
                <a:schemeClr val="dk2"/>
              </a:buClr>
              <a:buSzPts val="1100"/>
              <a:buNone/>
              <a:defRPr sz="1467">
                <a:solidFill>
                  <a:schemeClr val="dk2"/>
                </a:solidFill>
              </a:defRPr>
            </a:lvl5pPr>
            <a:lvl6pPr lvl="5" rtl="0">
              <a:lnSpc>
                <a:spcPct val="100000"/>
              </a:lnSpc>
              <a:spcBef>
                <a:spcPts val="0"/>
              </a:spcBef>
              <a:spcAft>
                <a:spcPts val="0"/>
              </a:spcAft>
              <a:buClr>
                <a:schemeClr val="dk2"/>
              </a:buClr>
              <a:buSzPts val="1100"/>
              <a:buNone/>
              <a:defRPr sz="1467">
                <a:solidFill>
                  <a:schemeClr val="dk2"/>
                </a:solidFill>
              </a:defRPr>
            </a:lvl6pPr>
            <a:lvl7pPr lvl="6" rtl="0">
              <a:lnSpc>
                <a:spcPct val="100000"/>
              </a:lnSpc>
              <a:spcBef>
                <a:spcPts val="0"/>
              </a:spcBef>
              <a:spcAft>
                <a:spcPts val="0"/>
              </a:spcAft>
              <a:buClr>
                <a:schemeClr val="dk2"/>
              </a:buClr>
              <a:buSzPts val="1100"/>
              <a:buNone/>
              <a:defRPr sz="1467">
                <a:solidFill>
                  <a:schemeClr val="dk2"/>
                </a:solidFill>
              </a:defRPr>
            </a:lvl7pPr>
            <a:lvl8pPr lvl="7" rtl="0">
              <a:lnSpc>
                <a:spcPct val="100000"/>
              </a:lnSpc>
              <a:spcBef>
                <a:spcPts val="0"/>
              </a:spcBef>
              <a:spcAft>
                <a:spcPts val="0"/>
              </a:spcAft>
              <a:buClr>
                <a:schemeClr val="dk2"/>
              </a:buClr>
              <a:buSzPts val="1100"/>
              <a:buNone/>
              <a:defRPr sz="1467">
                <a:solidFill>
                  <a:schemeClr val="dk2"/>
                </a:solidFill>
              </a:defRPr>
            </a:lvl8pPr>
            <a:lvl9pPr lvl="8" rtl="0">
              <a:lnSpc>
                <a:spcPct val="100000"/>
              </a:lnSpc>
              <a:spcBef>
                <a:spcPts val="0"/>
              </a:spcBef>
              <a:spcAft>
                <a:spcPts val="0"/>
              </a:spcAft>
              <a:buClr>
                <a:schemeClr val="dk2"/>
              </a:buClr>
              <a:buSzPts val="1100"/>
              <a:buNone/>
              <a:defRPr sz="1467">
                <a:solidFill>
                  <a:schemeClr val="dk2"/>
                </a:solidFill>
              </a:defRPr>
            </a:lvl9pPr>
          </a:lstStyle>
          <a:p>
            <a:endParaRPr/>
          </a:p>
        </p:txBody>
      </p:sp>
      <p:sp>
        <p:nvSpPr>
          <p:cNvPr id="102" name="Google Shape;102;p14"/>
          <p:cNvSpPr txBox="1">
            <a:spLocks noGrp="1"/>
          </p:cNvSpPr>
          <p:nvPr>
            <p:ph type="title" idx="3" hasCustomPrompt="1"/>
          </p:nvPr>
        </p:nvSpPr>
        <p:spPr>
          <a:xfrm>
            <a:off x="6589615" y="2940179"/>
            <a:ext cx="287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333">
                <a:solidFill>
                  <a:schemeClr val="dk2"/>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103" name="Google Shape;103;p14"/>
          <p:cNvSpPr txBox="1">
            <a:spLocks noGrp="1"/>
          </p:cNvSpPr>
          <p:nvPr>
            <p:ph type="subTitle" idx="4"/>
          </p:nvPr>
        </p:nvSpPr>
        <p:spPr>
          <a:xfrm>
            <a:off x="6103008" y="3471632"/>
            <a:ext cx="3844000" cy="59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100"/>
              <a:buNone/>
              <a:defRPr sz="1467">
                <a:solidFill>
                  <a:schemeClr val="dk2"/>
                </a:solidFill>
              </a:defRPr>
            </a:lvl1pPr>
            <a:lvl2pPr lvl="1" rtl="0">
              <a:lnSpc>
                <a:spcPct val="100000"/>
              </a:lnSpc>
              <a:spcBef>
                <a:spcPts val="0"/>
              </a:spcBef>
              <a:spcAft>
                <a:spcPts val="0"/>
              </a:spcAft>
              <a:buClr>
                <a:schemeClr val="dk2"/>
              </a:buClr>
              <a:buSzPts val="1100"/>
              <a:buNone/>
              <a:defRPr sz="1467">
                <a:solidFill>
                  <a:schemeClr val="dk2"/>
                </a:solidFill>
              </a:defRPr>
            </a:lvl2pPr>
            <a:lvl3pPr lvl="2" rtl="0">
              <a:lnSpc>
                <a:spcPct val="100000"/>
              </a:lnSpc>
              <a:spcBef>
                <a:spcPts val="0"/>
              </a:spcBef>
              <a:spcAft>
                <a:spcPts val="0"/>
              </a:spcAft>
              <a:buClr>
                <a:schemeClr val="dk2"/>
              </a:buClr>
              <a:buSzPts val="1100"/>
              <a:buNone/>
              <a:defRPr sz="1467">
                <a:solidFill>
                  <a:schemeClr val="dk2"/>
                </a:solidFill>
              </a:defRPr>
            </a:lvl3pPr>
            <a:lvl4pPr lvl="3" rtl="0">
              <a:lnSpc>
                <a:spcPct val="100000"/>
              </a:lnSpc>
              <a:spcBef>
                <a:spcPts val="0"/>
              </a:spcBef>
              <a:spcAft>
                <a:spcPts val="0"/>
              </a:spcAft>
              <a:buClr>
                <a:schemeClr val="dk2"/>
              </a:buClr>
              <a:buSzPts val="1100"/>
              <a:buNone/>
              <a:defRPr sz="1467">
                <a:solidFill>
                  <a:schemeClr val="dk2"/>
                </a:solidFill>
              </a:defRPr>
            </a:lvl4pPr>
            <a:lvl5pPr lvl="4" rtl="0">
              <a:lnSpc>
                <a:spcPct val="100000"/>
              </a:lnSpc>
              <a:spcBef>
                <a:spcPts val="0"/>
              </a:spcBef>
              <a:spcAft>
                <a:spcPts val="0"/>
              </a:spcAft>
              <a:buClr>
                <a:schemeClr val="dk2"/>
              </a:buClr>
              <a:buSzPts val="1100"/>
              <a:buNone/>
              <a:defRPr sz="1467">
                <a:solidFill>
                  <a:schemeClr val="dk2"/>
                </a:solidFill>
              </a:defRPr>
            </a:lvl5pPr>
            <a:lvl6pPr lvl="5" rtl="0">
              <a:lnSpc>
                <a:spcPct val="100000"/>
              </a:lnSpc>
              <a:spcBef>
                <a:spcPts val="0"/>
              </a:spcBef>
              <a:spcAft>
                <a:spcPts val="0"/>
              </a:spcAft>
              <a:buClr>
                <a:schemeClr val="dk2"/>
              </a:buClr>
              <a:buSzPts val="1100"/>
              <a:buNone/>
              <a:defRPr sz="1467">
                <a:solidFill>
                  <a:schemeClr val="dk2"/>
                </a:solidFill>
              </a:defRPr>
            </a:lvl6pPr>
            <a:lvl7pPr lvl="6" rtl="0">
              <a:lnSpc>
                <a:spcPct val="100000"/>
              </a:lnSpc>
              <a:spcBef>
                <a:spcPts val="0"/>
              </a:spcBef>
              <a:spcAft>
                <a:spcPts val="0"/>
              </a:spcAft>
              <a:buClr>
                <a:schemeClr val="dk2"/>
              </a:buClr>
              <a:buSzPts val="1100"/>
              <a:buNone/>
              <a:defRPr sz="1467">
                <a:solidFill>
                  <a:schemeClr val="dk2"/>
                </a:solidFill>
              </a:defRPr>
            </a:lvl7pPr>
            <a:lvl8pPr lvl="7" rtl="0">
              <a:lnSpc>
                <a:spcPct val="100000"/>
              </a:lnSpc>
              <a:spcBef>
                <a:spcPts val="0"/>
              </a:spcBef>
              <a:spcAft>
                <a:spcPts val="0"/>
              </a:spcAft>
              <a:buClr>
                <a:schemeClr val="dk2"/>
              </a:buClr>
              <a:buSzPts val="1100"/>
              <a:buNone/>
              <a:defRPr sz="1467">
                <a:solidFill>
                  <a:schemeClr val="dk2"/>
                </a:solidFill>
              </a:defRPr>
            </a:lvl8pPr>
            <a:lvl9pPr lvl="8" rtl="0">
              <a:lnSpc>
                <a:spcPct val="100000"/>
              </a:lnSpc>
              <a:spcBef>
                <a:spcPts val="0"/>
              </a:spcBef>
              <a:spcAft>
                <a:spcPts val="0"/>
              </a:spcAft>
              <a:buClr>
                <a:schemeClr val="dk2"/>
              </a:buClr>
              <a:buSzPts val="1100"/>
              <a:buNone/>
              <a:defRPr sz="1467">
                <a:solidFill>
                  <a:schemeClr val="dk2"/>
                </a:solidFill>
              </a:defRPr>
            </a:lvl9pPr>
          </a:lstStyle>
          <a:p>
            <a:endParaRPr/>
          </a:p>
        </p:txBody>
      </p:sp>
      <p:sp>
        <p:nvSpPr>
          <p:cNvPr id="104" name="Google Shape;104;p14"/>
          <p:cNvSpPr txBox="1">
            <a:spLocks noGrp="1"/>
          </p:cNvSpPr>
          <p:nvPr>
            <p:ph type="title" idx="5" hasCustomPrompt="1"/>
          </p:nvPr>
        </p:nvSpPr>
        <p:spPr>
          <a:xfrm>
            <a:off x="6589615" y="4854912"/>
            <a:ext cx="287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333">
                <a:solidFill>
                  <a:schemeClr val="dk2"/>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105" name="Google Shape;105;p14"/>
          <p:cNvSpPr txBox="1">
            <a:spLocks noGrp="1"/>
          </p:cNvSpPr>
          <p:nvPr>
            <p:ph type="subTitle" idx="6"/>
          </p:nvPr>
        </p:nvSpPr>
        <p:spPr>
          <a:xfrm>
            <a:off x="6103008" y="5386365"/>
            <a:ext cx="3844000" cy="59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100"/>
              <a:buNone/>
              <a:defRPr sz="1467">
                <a:solidFill>
                  <a:schemeClr val="dk2"/>
                </a:solidFill>
              </a:defRPr>
            </a:lvl1pPr>
            <a:lvl2pPr lvl="1" rtl="0">
              <a:lnSpc>
                <a:spcPct val="100000"/>
              </a:lnSpc>
              <a:spcBef>
                <a:spcPts val="0"/>
              </a:spcBef>
              <a:spcAft>
                <a:spcPts val="0"/>
              </a:spcAft>
              <a:buClr>
                <a:schemeClr val="dk2"/>
              </a:buClr>
              <a:buSzPts val="1100"/>
              <a:buNone/>
              <a:defRPr sz="1467">
                <a:solidFill>
                  <a:schemeClr val="dk2"/>
                </a:solidFill>
              </a:defRPr>
            </a:lvl2pPr>
            <a:lvl3pPr lvl="2" rtl="0">
              <a:lnSpc>
                <a:spcPct val="100000"/>
              </a:lnSpc>
              <a:spcBef>
                <a:spcPts val="0"/>
              </a:spcBef>
              <a:spcAft>
                <a:spcPts val="0"/>
              </a:spcAft>
              <a:buClr>
                <a:schemeClr val="dk2"/>
              </a:buClr>
              <a:buSzPts val="1100"/>
              <a:buNone/>
              <a:defRPr sz="1467">
                <a:solidFill>
                  <a:schemeClr val="dk2"/>
                </a:solidFill>
              </a:defRPr>
            </a:lvl3pPr>
            <a:lvl4pPr lvl="3" rtl="0">
              <a:lnSpc>
                <a:spcPct val="100000"/>
              </a:lnSpc>
              <a:spcBef>
                <a:spcPts val="0"/>
              </a:spcBef>
              <a:spcAft>
                <a:spcPts val="0"/>
              </a:spcAft>
              <a:buClr>
                <a:schemeClr val="dk2"/>
              </a:buClr>
              <a:buSzPts val="1100"/>
              <a:buNone/>
              <a:defRPr sz="1467">
                <a:solidFill>
                  <a:schemeClr val="dk2"/>
                </a:solidFill>
              </a:defRPr>
            </a:lvl4pPr>
            <a:lvl5pPr lvl="4" rtl="0">
              <a:lnSpc>
                <a:spcPct val="100000"/>
              </a:lnSpc>
              <a:spcBef>
                <a:spcPts val="0"/>
              </a:spcBef>
              <a:spcAft>
                <a:spcPts val="0"/>
              </a:spcAft>
              <a:buClr>
                <a:schemeClr val="dk2"/>
              </a:buClr>
              <a:buSzPts val="1100"/>
              <a:buNone/>
              <a:defRPr sz="1467">
                <a:solidFill>
                  <a:schemeClr val="dk2"/>
                </a:solidFill>
              </a:defRPr>
            </a:lvl5pPr>
            <a:lvl6pPr lvl="5" rtl="0">
              <a:lnSpc>
                <a:spcPct val="100000"/>
              </a:lnSpc>
              <a:spcBef>
                <a:spcPts val="0"/>
              </a:spcBef>
              <a:spcAft>
                <a:spcPts val="0"/>
              </a:spcAft>
              <a:buClr>
                <a:schemeClr val="dk2"/>
              </a:buClr>
              <a:buSzPts val="1100"/>
              <a:buNone/>
              <a:defRPr sz="1467">
                <a:solidFill>
                  <a:schemeClr val="dk2"/>
                </a:solidFill>
              </a:defRPr>
            </a:lvl6pPr>
            <a:lvl7pPr lvl="6" rtl="0">
              <a:lnSpc>
                <a:spcPct val="100000"/>
              </a:lnSpc>
              <a:spcBef>
                <a:spcPts val="0"/>
              </a:spcBef>
              <a:spcAft>
                <a:spcPts val="0"/>
              </a:spcAft>
              <a:buClr>
                <a:schemeClr val="dk2"/>
              </a:buClr>
              <a:buSzPts val="1100"/>
              <a:buNone/>
              <a:defRPr sz="1467">
                <a:solidFill>
                  <a:schemeClr val="dk2"/>
                </a:solidFill>
              </a:defRPr>
            </a:lvl7pPr>
            <a:lvl8pPr lvl="7" rtl="0">
              <a:lnSpc>
                <a:spcPct val="100000"/>
              </a:lnSpc>
              <a:spcBef>
                <a:spcPts val="0"/>
              </a:spcBef>
              <a:spcAft>
                <a:spcPts val="0"/>
              </a:spcAft>
              <a:buClr>
                <a:schemeClr val="dk2"/>
              </a:buClr>
              <a:buSzPts val="1100"/>
              <a:buNone/>
              <a:defRPr sz="1467">
                <a:solidFill>
                  <a:schemeClr val="dk2"/>
                </a:solidFill>
              </a:defRPr>
            </a:lvl8pPr>
            <a:lvl9pPr lvl="8" rtl="0">
              <a:lnSpc>
                <a:spcPct val="100000"/>
              </a:lnSpc>
              <a:spcBef>
                <a:spcPts val="0"/>
              </a:spcBef>
              <a:spcAft>
                <a:spcPts val="0"/>
              </a:spcAft>
              <a:buClr>
                <a:schemeClr val="dk2"/>
              </a:buClr>
              <a:buSzPts val="1100"/>
              <a:buNone/>
              <a:defRPr sz="1467">
                <a:solidFill>
                  <a:schemeClr val="dk2"/>
                </a:solidFill>
              </a:defRPr>
            </a:lvl9pPr>
          </a:lstStyle>
          <a:p>
            <a:endParaRPr/>
          </a:p>
        </p:txBody>
      </p:sp>
    </p:spTree>
    <p:extLst>
      <p:ext uri="{BB962C8B-B14F-4D97-AF65-F5344CB8AC3E}">
        <p14:creationId xmlns:p14="http://schemas.microsoft.com/office/powerpoint/2010/main" val="41232163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p:cSld name="QUOTE">
    <p:bg>
      <p:bgPr>
        <a:solidFill>
          <a:schemeClr val="accent4"/>
        </a:solidFill>
        <a:effectLst/>
      </p:bgPr>
    </p:bg>
    <p:spTree>
      <p:nvGrpSpPr>
        <p:cNvPr id="1" name="Shape 106"/>
        <p:cNvGrpSpPr/>
        <p:nvPr/>
      </p:nvGrpSpPr>
      <p:grpSpPr>
        <a:xfrm>
          <a:off x="0" y="0"/>
          <a:ext cx="0" cy="0"/>
          <a:chOff x="0" y="0"/>
          <a:chExt cx="0" cy="0"/>
        </a:xfrm>
      </p:grpSpPr>
      <p:pic>
        <p:nvPicPr>
          <p:cNvPr id="107" name="Google Shape;107;p15"/>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cxnSp>
        <p:nvCxnSpPr>
          <p:cNvPr id="108" name="Google Shape;108;p15"/>
          <p:cNvCxnSpPr/>
          <p:nvPr/>
        </p:nvCxnSpPr>
        <p:spPr>
          <a:xfrm>
            <a:off x="-140967" y="1691253"/>
            <a:ext cx="12693200" cy="0"/>
          </a:xfrm>
          <a:prstGeom prst="straightConnector1">
            <a:avLst/>
          </a:prstGeom>
          <a:noFill/>
          <a:ln w="9525" cap="flat" cmpd="sng">
            <a:solidFill>
              <a:schemeClr val="dk2"/>
            </a:solidFill>
            <a:prstDash val="dash"/>
            <a:round/>
            <a:headEnd type="none" w="med" len="med"/>
            <a:tailEnd type="none" w="med" len="med"/>
          </a:ln>
        </p:spPr>
      </p:cxnSp>
      <p:sp>
        <p:nvSpPr>
          <p:cNvPr id="109" name="Google Shape;109;p15"/>
          <p:cNvSpPr txBox="1">
            <a:spLocks noGrp="1"/>
          </p:cNvSpPr>
          <p:nvPr>
            <p:ph type="subTitle" idx="1"/>
          </p:nvPr>
        </p:nvSpPr>
        <p:spPr>
          <a:xfrm>
            <a:off x="3210399" y="2616603"/>
            <a:ext cx="57712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800"/>
              <a:buFont typeface="Anton"/>
              <a:buNone/>
              <a:defRPr>
                <a:solidFill>
                  <a:schemeClr val="dk2"/>
                </a:solidFill>
                <a:latin typeface="Anton"/>
                <a:ea typeface="Anton"/>
                <a:cs typeface="Anton"/>
                <a:sym typeface="Anton"/>
              </a:defRPr>
            </a:lvl1pPr>
            <a:lvl2pPr lvl="1" rtl="0">
              <a:lnSpc>
                <a:spcPct val="100000"/>
              </a:lnSpc>
              <a:spcBef>
                <a:spcPts val="0"/>
              </a:spcBef>
              <a:spcAft>
                <a:spcPts val="0"/>
              </a:spcAft>
              <a:buClr>
                <a:schemeClr val="dk1"/>
              </a:buClr>
              <a:buSzPts val="1800"/>
              <a:buNone/>
              <a:defRPr sz="2400">
                <a:solidFill>
                  <a:schemeClr val="dk1"/>
                </a:solidFill>
              </a:defRPr>
            </a:lvl2pPr>
            <a:lvl3pPr lvl="2" rtl="0">
              <a:lnSpc>
                <a:spcPct val="100000"/>
              </a:lnSpc>
              <a:spcBef>
                <a:spcPts val="0"/>
              </a:spcBef>
              <a:spcAft>
                <a:spcPts val="0"/>
              </a:spcAft>
              <a:buClr>
                <a:schemeClr val="dk1"/>
              </a:buClr>
              <a:buSzPts val="1800"/>
              <a:buNone/>
              <a:defRPr sz="2400">
                <a:solidFill>
                  <a:schemeClr val="dk1"/>
                </a:solidFill>
              </a:defRPr>
            </a:lvl3pPr>
            <a:lvl4pPr lvl="3" rtl="0">
              <a:lnSpc>
                <a:spcPct val="100000"/>
              </a:lnSpc>
              <a:spcBef>
                <a:spcPts val="0"/>
              </a:spcBef>
              <a:spcAft>
                <a:spcPts val="0"/>
              </a:spcAft>
              <a:buClr>
                <a:schemeClr val="dk1"/>
              </a:buClr>
              <a:buSzPts val="1800"/>
              <a:buNone/>
              <a:defRPr sz="2400">
                <a:solidFill>
                  <a:schemeClr val="dk1"/>
                </a:solidFill>
              </a:defRPr>
            </a:lvl4pPr>
            <a:lvl5pPr lvl="4" rtl="0">
              <a:lnSpc>
                <a:spcPct val="100000"/>
              </a:lnSpc>
              <a:spcBef>
                <a:spcPts val="0"/>
              </a:spcBef>
              <a:spcAft>
                <a:spcPts val="0"/>
              </a:spcAft>
              <a:buClr>
                <a:schemeClr val="dk1"/>
              </a:buClr>
              <a:buSzPts val="1800"/>
              <a:buNone/>
              <a:defRPr sz="2400">
                <a:solidFill>
                  <a:schemeClr val="dk1"/>
                </a:solidFill>
              </a:defRPr>
            </a:lvl5pPr>
            <a:lvl6pPr lvl="5" rtl="0">
              <a:lnSpc>
                <a:spcPct val="100000"/>
              </a:lnSpc>
              <a:spcBef>
                <a:spcPts val="0"/>
              </a:spcBef>
              <a:spcAft>
                <a:spcPts val="0"/>
              </a:spcAft>
              <a:buClr>
                <a:schemeClr val="dk1"/>
              </a:buClr>
              <a:buSzPts val="1800"/>
              <a:buNone/>
              <a:defRPr sz="2400">
                <a:solidFill>
                  <a:schemeClr val="dk1"/>
                </a:solidFill>
              </a:defRPr>
            </a:lvl6pPr>
            <a:lvl7pPr lvl="6" rtl="0">
              <a:lnSpc>
                <a:spcPct val="100000"/>
              </a:lnSpc>
              <a:spcBef>
                <a:spcPts val="0"/>
              </a:spcBef>
              <a:spcAft>
                <a:spcPts val="0"/>
              </a:spcAft>
              <a:buClr>
                <a:schemeClr val="dk1"/>
              </a:buClr>
              <a:buSzPts val="1800"/>
              <a:buNone/>
              <a:defRPr sz="2400">
                <a:solidFill>
                  <a:schemeClr val="dk1"/>
                </a:solidFill>
              </a:defRPr>
            </a:lvl7pPr>
            <a:lvl8pPr lvl="7" rtl="0">
              <a:lnSpc>
                <a:spcPct val="100000"/>
              </a:lnSpc>
              <a:spcBef>
                <a:spcPts val="0"/>
              </a:spcBef>
              <a:spcAft>
                <a:spcPts val="0"/>
              </a:spcAft>
              <a:buClr>
                <a:schemeClr val="dk1"/>
              </a:buClr>
              <a:buSzPts val="1800"/>
              <a:buNone/>
              <a:defRPr sz="2400">
                <a:solidFill>
                  <a:schemeClr val="dk1"/>
                </a:solidFill>
              </a:defRPr>
            </a:lvl8pPr>
            <a:lvl9pPr lvl="8" rtl="0">
              <a:lnSpc>
                <a:spcPct val="100000"/>
              </a:lnSpc>
              <a:spcBef>
                <a:spcPts val="0"/>
              </a:spcBef>
              <a:spcAft>
                <a:spcPts val="0"/>
              </a:spcAft>
              <a:buClr>
                <a:schemeClr val="dk1"/>
              </a:buClr>
              <a:buSzPts val="1800"/>
              <a:buNone/>
              <a:defRPr sz="2400">
                <a:solidFill>
                  <a:schemeClr val="dk1"/>
                </a:solidFill>
              </a:defRPr>
            </a:lvl9pPr>
          </a:lstStyle>
          <a:p>
            <a:endParaRPr/>
          </a:p>
        </p:txBody>
      </p:sp>
      <p:sp>
        <p:nvSpPr>
          <p:cNvPr id="110" name="Google Shape;110;p15"/>
          <p:cNvSpPr txBox="1">
            <a:spLocks noGrp="1"/>
          </p:cNvSpPr>
          <p:nvPr>
            <p:ph type="title"/>
          </p:nvPr>
        </p:nvSpPr>
        <p:spPr>
          <a:xfrm>
            <a:off x="4905187" y="396376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100"/>
              <a:buFont typeface="Space Mono"/>
              <a:buNone/>
              <a:defRPr sz="1467">
                <a:solidFill>
                  <a:schemeClr val="dk2"/>
                </a:solidFill>
                <a:latin typeface="Space Mono"/>
                <a:ea typeface="Space Mono"/>
                <a:cs typeface="Space Mono"/>
                <a:sym typeface="Space Mono"/>
              </a:defRPr>
            </a:lvl1pPr>
            <a:lvl2pPr lvl="1" algn="ctr" rtl="0">
              <a:spcBef>
                <a:spcPts val="0"/>
              </a:spcBef>
              <a:spcAft>
                <a:spcPts val="0"/>
              </a:spcAft>
              <a:buClr>
                <a:schemeClr val="dk2"/>
              </a:buClr>
              <a:buSzPts val="1000"/>
              <a:buNone/>
              <a:defRPr sz="1333">
                <a:solidFill>
                  <a:schemeClr val="dk2"/>
                </a:solidFill>
              </a:defRPr>
            </a:lvl2pPr>
            <a:lvl3pPr lvl="2" algn="ctr" rtl="0">
              <a:spcBef>
                <a:spcPts val="0"/>
              </a:spcBef>
              <a:spcAft>
                <a:spcPts val="0"/>
              </a:spcAft>
              <a:buClr>
                <a:schemeClr val="dk2"/>
              </a:buClr>
              <a:buSzPts val="1000"/>
              <a:buNone/>
              <a:defRPr sz="1333">
                <a:solidFill>
                  <a:schemeClr val="dk2"/>
                </a:solidFill>
              </a:defRPr>
            </a:lvl3pPr>
            <a:lvl4pPr lvl="3" algn="ctr" rtl="0">
              <a:spcBef>
                <a:spcPts val="0"/>
              </a:spcBef>
              <a:spcAft>
                <a:spcPts val="0"/>
              </a:spcAft>
              <a:buClr>
                <a:schemeClr val="dk2"/>
              </a:buClr>
              <a:buSzPts val="1000"/>
              <a:buNone/>
              <a:defRPr sz="1333">
                <a:solidFill>
                  <a:schemeClr val="dk2"/>
                </a:solidFill>
              </a:defRPr>
            </a:lvl4pPr>
            <a:lvl5pPr lvl="4" algn="ctr" rtl="0">
              <a:spcBef>
                <a:spcPts val="0"/>
              </a:spcBef>
              <a:spcAft>
                <a:spcPts val="0"/>
              </a:spcAft>
              <a:buClr>
                <a:schemeClr val="dk2"/>
              </a:buClr>
              <a:buSzPts val="1000"/>
              <a:buNone/>
              <a:defRPr sz="1333">
                <a:solidFill>
                  <a:schemeClr val="dk2"/>
                </a:solidFill>
              </a:defRPr>
            </a:lvl5pPr>
            <a:lvl6pPr lvl="5" algn="ctr" rtl="0">
              <a:spcBef>
                <a:spcPts val="0"/>
              </a:spcBef>
              <a:spcAft>
                <a:spcPts val="0"/>
              </a:spcAft>
              <a:buClr>
                <a:schemeClr val="dk2"/>
              </a:buClr>
              <a:buSzPts val="1000"/>
              <a:buNone/>
              <a:defRPr sz="1333">
                <a:solidFill>
                  <a:schemeClr val="dk2"/>
                </a:solidFill>
              </a:defRPr>
            </a:lvl6pPr>
            <a:lvl7pPr lvl="6" algn="ctr" rtl="0">
              <a:spcBef>
                <a:spcPts val="0"/>
              </a:spcBef>
              <a:spcAft>
                <a:spcPts val="0"/>
              </a:spcAft>
              <a:buClr>
                <a:schemeClr val="dk2"/>
              </a:buClr>
              <a:buSzPts val="1000"/>
              <a:buNone/>
              <a:defRPr sz="1333">
                <a:solidFill>
                  <a:schemeClr val="dk2"/>
                </a:solidFill>
              </a:defRPr>
            </a:lvl7pPr>
            <a:lvl8pPr lvl="7" algn="ctr" rtl="0">
              <a:spcBef>
                <a:spcPts val="0"/>
              </a:spcBef>
              <a:spcAft>
                <a:spcPts val="0"/>
              </a:spcAft>
              <a:buClr>
                <a:schemeClr val="dk2"/>
              </a:buClr>
              <a:buSzPts val="1000"/>
              <a:buNone/>
              <a:defRPr sz="1333">
                <a:solidFill>
                  <a:schemeClr val="dk2"/>
                </a:solidFill>
              </a:defRPr>
            </a:lvl8pPr>
            <a:lvl9pPr lvl="8" algn="ctr" rtl="0">
              <a:spcBef>
                <a:spcPts val="0"/>
              </a:spcBef>
              <a:spcAft>
                <a:spcPts val="0"/>
              </a:spcAft>
              <a:buClr>
                <a:schemeClr val="dk2"/>
              </a:buClr>
              <a:buSzPts val="1000"/>
              <a:buNone/>
              <a:defRPr sz="1333">
                <a:solidFill>
                  <a:schemeClr val="dk2"/>
                </a:solidFill>
              </a:defRPr>
            </a:lvl9pPr>
          </a:lstStyle>
          <a:p>
            <a:endParaRPr/>
          </a:p>
        </p:txBody>
      </p:sp>
      <p:cxnSp>
        <p:nvCxnSpPr>
          <p:cNvPr id="111" name="Google Shape;111;p15"/>
          <p:cNvCxnSpPr/>
          <p:nvPr/>
        </p:nvCxnSpPr>
        <p:spPr>
          <a:xfrm>
            <a:off x="-53967" y="516672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6688910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SIX COLUMNS">
  <p:cSld name="TITLE + SIX COLUMNS">
    <p:bg>
      <p:bgPr>
        <a:solidFill>
          <a:schemeClr val="accent1"/>
        </a:solidFill>
        <a:effectLst/>
      </p:bgPr>
    </p:bg>
    <p:spTree>
      <p:nvGrpSpPr>
        <p:cNvPr id="1" name="Shape 112"/>
        <p:cNvGrpSpPr/>
        <p:nvPr/>
      </p:nvGrpSpPr>
      <p:grpSpPr>
        <a:xfrm>
          <a:off x="0" y="0"/>
          <a:ext cx="0" cy="0"/>
          <a:chOff x="0" y="0"/>
          <a:chExt cx="0" cy="0"/>
        </a:xfrm>
      </p:grpSpPr>
      <p:pic>
        <p:nvPicPr>
          <p:cNvPr id="113" name="Google Shape;113;p16"/>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cxnSp>
        <p:nvCxnSpPr>
          <p:cNvPr id="114" name="Google Shape;114;p16"/>
          <p:cNvCxnSpPr/>
          <p:nvPr/>
        </p:nvCxnSpPr>
        <p:spPr>
          <a:xfrm>
            <a:off x="-250600" y="421023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15" name="Google Shape;115;p16"/>
          <p:cNvCxnSpPr/>
          <p:nvPr/>
        </p:nvCxnSpPr>
        <p:spPr>
          <a:xfrm>
            <a:off x="-169333" y="2452853"/>
            <a:ext cx="12693200" cy="0"/>
          </a:xfrm>
          <a:prstGeom prst="straightConnector1">
            <a:avLst/>
          </a:prstGeom>
          <a:noFill/>
          <a:ln w="9525" cap="flat" cmpd="sng">
            <a:solidFill>
              <a:schemeClr val="dk2"/>
            </a:solidFill>
            <a:prstDash val="dash"/>
            <a:round/>
            <a:headEnd type="none" w="med" len="med"/>
            <a:tailEnd type="none" w="med" len="med"/>
          </a:ln>
        </p:spPr>
      </p:cxnSp>
      <p:sp>
        <p:nvSpPr>
          <p:cNvPr id="116" name="Google Shape;116;p16"/>
          <p:cNvSpPr txBox="1">
            <a:spLocks noGrp="1"/>
          </p:cNvSpPr>
          <p:nvPr>
            <p:ph type="subTitle" idx="1"/>
          </p:nvPr>
        </p:nvSpPr>
        <p:spPr>
          <a:xfrm>
            <a:off x="490519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17" name="Google Shape;117;p16"/>
          <p:cNvSpPr txBox="1">
            <a:spLocks noGrp="1"/>
          </p:cNvSpPr>
          <p:nvPr>
            <p:ph type="title"/>
          </p:nvPr>
        </p:nvSpPr>
        <p:spPr>
          <a:xfrm>
            <a:off x="4905197" y="2673627"/>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18" name="Google Shape;118;p16"/>
          <p:cNvSpPr txBox="1">
            <a:spLocks noGrp="1"/>
          </p:cNvSpPr>
          <p:nvPr>
            <p:ph type="subTitle" idx="2"/>
          </p:nvPr>
        </p:nvSpPr>
        <p:spPr>
          <a:xfrm>
            <a:off x="8021933"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19" name="Google Shape;119;p16"/>
          <p:cNvSpPr txBox="1">
            <a:spLocks noGrp="1"/>
          </p:cNvSpPr>
          <p:nvPr>
            <p:ph type="title" idx="3"/>
          </p:nvPr>
        </p:nvSpPr>
        <p:spPr>
          <a:xfrm>
            <a:off x="8021943" y="2673627"/>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20" name="Google Shape;120;p16"/>
          <p:cNvSpPr txBox="1">
            <a:spLocks noGrp="1"/>
          </p:cNvSpPr>
          <p:nvPr>
            <p:ph type="subTitle" idx="4"/>
          </p:nvPr>
        </p:nvSpPr>
        <p:spPr>
          <a:xfrm>
            <a:off x="178846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21" name="Google Shape;121;p16"/>
          <p:cNvSpPr txBox="1">
            <a:spLocks noGrp="1"/>
          </p:cNvSpPr>
          <p:nvPr>
            <p:ph type="title" idx="5"/>
          </p:nvPr>
        </p:nvSpPr>
        <p:spPr>
          <a:xfrm>
            <a:off x="1788453" y="2673627"/>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22" name="Google Shape;122;p16"/>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123" name="Google Shape;123;p16"/>
          <p:cNvSpPr txBox="1">
            <a:spLocks noGrp="1"/>
          </p:cNvSpPr>
          <p:nvPr>
            <p:ph type="subTitle" idx="7"/>
          </p:nvPr>
        </p:nvSpPr>
        <p:spPr>
          <a:xfrm>
            <a:off x="490519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24" name="Google Shape;124;p16"/>
          <p:cNvSpPr txBox="1">
            <a:spLocks noGrp="1"/>
          </p:cNvSpPr>
          <p:nvPr>
            <p:ph type="title" idx="8"/>
          </p:nvPr>
        </p:nvSpPr>
        <p:spPr>
          <a:xfrm>
            <a:off x="4905197" y="4828641"/>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25" name="Google Shape;125;p16"/>
          <p:cNvSpPr txBox="1">
            <a:spLocks noGrp="1"/>
          </p:cNvSpPr>
          <p:nvPr>
            <p:ph type="subTitle" idx="9"/>
          </p:nvPr>
        </p:nvSpPr>
        <p:spPr>
          <a:xfrm>
            <a:off x="8021933"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26" name="Google Shape;126;p16"/>
          <p:cNvSpPr txBox="1">
            <a:spLocks noGrp="1"/>
          </p:cNvSpPr>
          <p:nvPr>
            <p:ph type="title" idx="13"/>
          </p:nvPr>
        </p:nvSpPr>
        <p:spPr>
          <a:xfrm>
            <a:off x="8021943" y="4828641"/>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27" name="Google Shape;127;p16"/>
          <p:cNvSpPr txBox="1">
            <a:spLocks noGrp="1"/>
          </p:cNvSpPr>
          <p:nvPr>
            <p:ph type="subTitle" idx="14"/>
          </p:nvPr>
        </p:nvSpPr>
        <p:spPr>
          <a:xfrm>
            <a:off x="178846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28" name="Google Shape;128;p16"/>
          <p:cNvSpPr txBox="1">
            <a:spLocks noGrp="1"/>
          </p:cNvSpPr>
          <p:nvPr>
            <p:ph type="title" idx="15"/>
          </p:nvPr>
        </p:nvSpPr>
        <p:spPr>
          <a:xfrm>
            <a:off x="1788453" y="4828641"/>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cxnSp>
        <p:nvCxnSpPr>
          <p:cNvPr id="129" name="Google Shape;129;p16"/>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30" name="Google Shape;130;p16"/>
          <p:cNvCxnSpPr/>
          <p:nvPr/>
        </p:nvCxnSpPr>
        <p:spPr>
          <a:xfrm>
            <a:off x="-209967" y="4611412"/>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5802117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DESIGN 5">
  <p:cSld name="TITLE + DESIGN 5">
    <p:bg>
      <p:bgPr>
        <a:solidFill>
          <a:schemeClr val="accent5"/>
        </a:solidFill>
        <a:effectLst/>
      </p:bgPr>
    </p:bg>
    <p:spTree>
      <p:nvGrpSpPr>
        <p:cNvPr id="1" name="Shape 131"/>
        <p:cNvGrpSpPr/>
        <p:nvPr/>
      </p:nvGrpSpPr>
      <p:grpSpPr>
        <a:xfrm>
          <a:off x="0" y="0"/>
          <a:ext cx="0" cy="0"/>
          <a:chOff x="0" y="0"/>
          <a:chExt cx="0" cy="0"/>
        </a:xfrm>
      </p:grpSpPr>
      <p:pic>
        <p:nvPicPr>
          <p:cNvPr id="132" name="Google Shape;132;p17"/>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33" name="Google Shape;133;p17"/>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14394677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bg>
      <p:bgPr>
        <a:solidFill>
          <a:schemeClr val="accent2"/>
        </a:solidFill>
        <a:effectLst/>
      </p:bgPr>
    </p:bg>
    <p:spTree>
      <p:nvGrpSpPr>
        <p:cNvPr id="1" name="Shape 134"/>
        <p:cNvGrpSpPr/>
        <p:nvPr/>
      </p:nvGrpSpPr>
      <p:grpSpPr>
        <a:xfrm>
          <a:off x="0" y="0"/>
          <a:ext cx="0" cy="0"/>
          <a:chOff x="0" y="0"/>
          <a:chExt cx="0" cy="0"/>
        </a:xfrm>
      </p:grpSpPr>
      <p:pic>
        <p:nvPicPr>
          <p:cNvPr id="135" name="Google Shape;135;p18"/>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36" name="Google Shape;136;p1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137" name="Google Shape;137;p18"/>
          <p:cNvSpPr txBox="1">
            <a:spLocks noGrp="1"/>
          </p:cNvSpPr>
          <p:nvPr>
            <p:ph type="body" idx="1"/>
          </p:nvPr>
        </p:nvSpPr>
        <p:spPr>
          <a:xfrm>
            <a:off x="1767517"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ts val="1333"/>
              </a:spcBef>
              <a:spcAft>
                <a:spcPts val="0"/>
              </a:spcAft>
              <a:buClr>
                <a:schemeClr val="dk2"/>
              </a:buClr>
              <a:buSzPts val="1100"/>
              <a:buChar char="●"/>
              <a:defRPr sz="1467">
                <a:solidFill>
                  <a:schemeClr val="dk2"/>
                </a:solidFill>
              </a:defRPr>
            </a:lvl1pPr>
            <a:lvl2pPr marL="1219170" lvl="1" indent="-397923" rtl="0">
              <a:lnSpc>
                <a:spcPct val="115000"/>
              </a:lnSpc>
              <a:spcBef>
                <a:spcPts val="1333"/>
              </a:spcBef>
              <a:spcAft>
                <a:spcPts val="0"/>
              </a:spcAft>
              <a:buClr>
                <a:schemeClr val="dk2"/>
              </a:buClr>
              <a:buSzPts val="1100"/>
              <a:buChar char="○"/>
              <a:defRPr sz="1467">
                <a:solidFill>
                  <a:schemeClr val="dk2"/>
                </a:solidFill>
              </a:defRPr>
            </a:lvl2pPr>
            <a:lvl3pPr marL="1828754" lvl="2" indent="-397923" rtl="0">
              <a:lnSpc>
                <a:spcPct val="115000"/>
              </a:lnSpc>
              <a:spcBef>
                <a:spcPts val="1333"/>
              </a:spcBef>
              <a:spcAft>
                <a:spcPts val="0"/>
              </a:spcAft>
              <a:buClr>
                <a:schemeClr val="dk2"/>
              </a:buClr>
              <a:buSzPts val="1100"/>
              <a:buChar char="■"/>
              <a:defRPr sz="1467">
                <a:solidFill>
                  <a:schemeClr val="dk2"/>
                </a:solidFill>
              </a:defRPr>
            </a:lvl3pPr>
            <a:lvl4pPr marL="2438339" lvl="3" indent="-397923" rtl="0">
              <a:lnSpc>
                <a:spcPct val="115000"/>
              </a:lnSpc>
              <a:spcBef>
                <a:spcPts val="1333"/>
              </a:spcBef>
              <a:spcAft>
                <a:spcPts val="0"/>
              </a:spcAft>
              <a:buClr>
                <a:schemeClr val="dk2"/>
              </a:buClr>
              <a:buSzPts val="1100"/>
              <a:buChar char="●"/>
              <a:defRPr sz="1467">
                <a:solidFill>
                  <a:schemeClr val="dk2"/>
                </a:solidFill>
              </a:defRPr>
            </a:lvl4pPr>
            <a:lvl5pPr marL="3047924" lvl="4" indent="-397923" rtl="0">
              <a:lnSpc>
                <a:spcPct val="115000"/>
              </a:lnSpc>
              <a:spcBef>
                <a:spcPts val="1333"/>
              </a:spcBef>
              <a:spcAft>
                <a:spcPts val="0"/>
              </a:spcAft>
              <a:buClr>
                <a:schemeClr val="dk2"/>
              </a:buClr>
              <a:buSzPts val="1100"/>
              <a:buChar char="○"/>
              <a:defRPr sz="1467">
                <a:solidFill>
                  <a:schemeClr val="dk2"/>
                </a:solidFill>
              </a:defRPr>
            </a:lvl5pPr>
            <a:lvl6pPr marL="3657509" lvl="5" indent="-397923" rtl="0">
              <a:lnSpc>
                <a:spcPct val="115000"/>
              </a:lnSpc>
              <a:spcBef>
                <a:spcPts val="1333"/>
              </a:spcBef>
              <a:spcAft>
                <a:spcPts val="0"/>
              </a:spcAft>
              <a:buClr>
                <a:schemeClr val="dk2"/>
              </a:buClr>
              <a:buSzPts val="1100"/>
              <a:buChar char="■"/>
              <a:defRPr sz="1467">
                <a:solidFill>
                  <a:schemeClr val="dk2"/>
                </a:solidFill>
              </a:defRPr>
            </a:lvl6pPr>
            <a:lvl7pPr marL="4267093" lvl="6" indent="-397923" rtl="0">
              <a:lnSpc>
                <a:spcPct val="115000"/>
              </a:lnSpc>
              <a:spcBef>
                <a:spcPts val="1333"/>
              </a:spcBef>
              <a:spcAft>
                <a:spcPts val="0"/>
              </a:spcAft>
              <a:buClr>
                <a:schemeClr val="dk2"/>
              </a:buClr>
              <a:buSzPts val="1100"/>
              <a:buChar char="●"/>
              <a:defRPr sz="1467">
                <a:solidFill>
                  <a:schemeClr val="dk2"/>
                </a:solidFill>
              </a:defRPr>
            </a:lvl7pPr>
            <a:lvl8pPr marL="4876678" lvl="7" indent="-397923" rtl="0">
              <a:lnSpc>
                <a:spcPct val="115000"/>
              </a:lnSpc>
              <a:spcBef>
                <a:spcPts val="1333"/>
              </a:spcBef>
              <a:spcAft>
                <a:spcPts val="0"/>
              </a:spcAft>
              <a:buClr>
                <a:schemeClr val="dk2"/>
              </a:buClr>
              <a:buSzPts val="1100"/>
              <a:buChar char="○"/>
              <a:defRPr sz="1467">
                <a:solidFill>
                  <a:schemeClr val="dk2"/>
                </a:solidFill>
              </a:defRPr>
            </a:lvl8pPr>
            <a:lvl9pPr marL="5486263" lvl="8" indent="-397923" rtl="0">
              <a:lnSpc>
                <a:spcPct val="115000"/>
              </a:lnSpc>
              <a:spcBef>
                <a:spcPts val="1333"/>
              </a:spcBef>
              <a:spcAft>
                <a:spcPts val="1333"/>
              </a:spcAft>
              <a:buClr>
                <a:schemeClr val="dk2"/>
              </a:buClr>
              <a:buSzPts val="1100"/>
              <a:buChar char="■"/>
              <a:defRPr sz="1467">
                <a:solidFill>
                  <a:schemeClr val="dk2"/>
                </a:solidFill>
              </a:defRPr>
            </a:lvl9pPr>
          </a:lstStyle>
          <a:p>
            <a:endParaRPr/>
          </a:p>
        </p:txBody>
      </p:sp>
      <p:sp>
        <p:nvSpPr>
          <p:cNvPr id="138" name="Google Shape;138;p18"/>
          <p:cNvSpPr txBox="1">
            <a:spLocks noGrp="1"/>
          </p:cNvSpPr>
          <p:nvPr>
            <p:ph type="body" idx="2"/>
          </p:nvPr>
        </p:nvSpPr>
        <p:spPr>
          <a:xfrm>
            <a:off x="6298084"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Clr>
                <a:schemeClr val="dk2"/>
              </a:buClr>
              <a:buSzPts val="1100"/>
              <a:buChar char="●"/>
              <a:defRPr sz="1467">
                <a:solidFill>
                  <a:schemeClr val="dk2"/>
                </a:solidFill>
              </a:defRPr>
            </a:lvl1pPr>
            <a:lvl2pPr marL="1219170" lvl="1" indent="-397923" rtl="0">
              <a:lnSpc>
                <a:spcPct val="115000"/>
              </a:lnSpc>
              <a:spcBef>
                <a:spcPts val="2133"/>
              </a:spcBef>
              <a:spcAft>
                <a:spcPts val="0"/>
              </a:spcAft>
              <a:buClr>
                <a:schemeClr val="dk2"/>
              </a:buClr>
              <a:buSzPts val="1100"/>
              <a:buChar char="○"/>
              <a:defRPr sz="1467">
                <a:solidFill>
                  <a:schemeClr val="dk2"/>
                </a:solidFill>
              </a:defRPr>
            </a:lvl2pPr>
            <a:lvl3pPr marL="1828754" lvl="2" indent="-397923" rtl="0">
              <a:lnSpc>
                <a:spcPct val="115000"/>
              </a:lnSpc>
              <a:spcBef>
                <a:spcPts val="2133"/>
              </a:spcBef>
              <a:spcAft>
                <a:spcPts val="0"/>
              </a:spcAft>
              <a:buClr>
                <a:schemeClr val="dk2"/>
              </a:buClr>
              <a:buSzPts val="1100"/>
              <a:buChar char="■"/>
              <a:defRPr sz="1467">
                <a:solidFill>
                  <a:schemeClr val="dk2"/>
                </a:solidFill>
              </a:defRPr>
            </a:lvl3pPr>
            <a:lvl4pPr marL="2438339" lvl="3" indent="-397923" rtl="0">
              <a:lnSpc>
                <a:spcPct val="115000"/>
              </a:lnSpc>
              <a:spcBef>
                <a:spcPts val="2133"/>
              </a:spcBef>
              <a:spcAft>
                <a:spcPts val="0"/>
              </a:spcAft>
              <a:buClr>
                <a:schemeClr val="dk2"/>
              </a:buClr>
              <a:buSzPts val="1100"/>
              <a:buChar char="●"/>
              <a:defRPr sz="1467">
                <a:solidFill>
                  <a:schemeClr val="dk2"/>
                </a:solidFill>
              </a:defRPr>
            </a:lvl4pPr>
            <a:lvl5pPr marL="3047924" lvl="4" indent="-397923" rtl="0">
              <a:lnSpc>
                <a:spcPct val="115000"/>
              </a:lnSpc>
              <a:spcBef>
                <a:spcPts val="2133"/>
              </a:spcBef>
              <a:spcAft>
                <a:spcPts val="0"/>
              </a:spcAft>
              <a:buClr>
                <a:schemeClr val="dk2"/>
              </a:buClr>
              <a:buSzPts val="1100"/>
              <a:buChar char="○"/>
              <a:defRPr sz="1467">
                <a:solidFill>
                  <a:schemeClr val="dk2"/>
                </a:solidFill>
              </a:defRPr>
            </a:lvl5pPr>
            <a:lvl6pPr marL="3657509" lvl="5" indent="-397923" rtl="0">
              <a:lnSpc>
                <a:spcPct val="115000"/>
              </a:lnSpc>
              <a:spcBef>
                <a:spcPts val="2133"/>
              </a:spcBef>
              <a:spcAft>
                <a:spcPts val="0"/>
              </a:spcAft>
              <a:buClr>
                <a:schemeClr val="dk2"/>
              </a:buClr>
              <a:buSzPts val="1100"/>
              <a:buChar char="■"/>
              <a:defRPr sz="1467">
                <a:solidFill>
                  <a:schemeClr val="dk2"/>
                </a:solidFill>
              </a:defRPr>
            </a:lvl6pPr>
            <a:lvl7pPr marL="4267093" lvl="6" indent="-397923" rtl="0">
              <a:lnSpc>
                <a:spcPct val="115000"/>
              </a:lnSpc>
              <a:spcBef>
                <a:spcPts val="2133"/>
              </a:spcBef>
              <a:spcAft>
                <a:spcPts val="0"/>
              </a:spcAft>
              <a:buClr>
                <a:schemeClr val="dk2"/>
              </a:buClr>
              <a:buSzPts val="1100"/>
              <a:buChar char="●"/>
              <a:defRPr sz="1467">
                <a:solidFill>
                  <a:schemeClr val="dk2"/>
                </a:solidFill>
              </a:defRPr>
            </a:lvl7pPr>
            <a:lvl8pPr marL="4876678" lvl="7" indent="-397923" rtl="0">
              <a:lnSpc>
                <a:spcPct val="115000"/>
              </a:lnSpc>
              <a:spcBef>
                <a:spcPts val="2133"/>
              </a:spcBef>
              <a:spcAft>
                <a:spcPts val="0"/>
              </a:spcAft>
              <a:buClr>
                <a:schemeClr val="dk2"/>
              </a:buClr>
              <a:buSzPts val="1100"/>
              <a:buChar char="○"/>
              <a:defRPr sz="1467">
                <a:solidFill>
                  <a:schemeClr val="dk2"/>
                </a:solidFill>
              </a:defRPr>
            </a:lvl8pPr>
            <a:lvl9pPr marL="5486263" lvl="8" indent="-397923" rtl="0">
              <a:lnSpc>
                <a:spcPct val="115000"/>
              </a:lnSpc>
              <a:spcBef>
                <a:spcPts val="2133"/>
              </a:spcBef>
              <a:spcAft>
                <a:spcPts val="2133"/>
              </a:spcAft>
              <a:buClr>
                <a:schemeClr val="dk2"/>
              </a:buClr>
              <a:buSzPts val="1100"/>
              <a:buChar char="■"/>
              <a:defRPr sz="1467">
                <a:solidFill>
                  <a:schemeClr val="dk2"/>
                </a:solidFill>
              </a:defRPr>
            </a:lvl9pPr>
          </a:lstStyle>
          <a:p>
            <a:endParaRPr/>
          </a:p>
        </p:txBody>
      </p:sp>
      <p:cxnSp>
        <p:nvCxnSpPr>
          <p:cNvPr id="139" name="Google Shape;139;p18"/>
          <p:cNvCxnSpPr/>
          <p:nvPr/>
        </p:nvCxnSpPr>
        <p:spPr>
          <a:xfrm>
            <a:off x="-169333" y="257658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8493727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DESIGN 6">
  <p:cSld name="TITLE + DESIGN 6">
    <p:bg>
      <p:bgPr>
        <a:solidFill>
          <a:schemeClr val="accent3"/>
        </a:solidFill>
        <a:effectLst/>
      </p:bgPr>
    </p:bg>
    <p:spTree>
      <p:nvGrpSpPr>
        <p:cNvPr id="1" name="Shape 140"/>
        <p:cNvGrpSpPr/>
        <p:nvPr/>
      </p:nvGrpSpPr>
      <p:grpSpPr>
        <a:xfrm>
          <a:off x="0" y="0"/>
          <a:ext cx="0" cy="0"/>
          <a:chOff x="0" y="0"/>
          <a:chExt cx="0" cy="0"/>
        </a:xfrm>
      </p:grpSpPr>
      <p:pic>
        <p:nvPicPr>
          <p:cNvPr id="141" name="Google Shape;141;p19"/>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42" name="Google Shape;142;p19"/>
          <p:cNvSpPr txBox="1">
            <a:spLocks noGrp="1"/>
          </p:cNvSpPr>
          <p:nvPr>
            <p:ph type="title"/>
          </p:nvPr>
        </p:nvSpPr>
        <p:spPr>
          <a:xfrm>
            <a:off x="1195067" y="767200"/>
            <a:ext cx="32376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cxnSp>
        <p:nvCxnSpPr>
          <p:cNvPr id="143" name="Google Shape;143;p19"/>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144" name="Google Shape;144;p19"/>
          <p:cNvCxnSpPr/>
          <p:nvPr/>
        </p:nvCxnSpPr>
        <p:spPr>
          <a:xfrm>
            <a:off x="-169333" y="193734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7984130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TEXT 1">
  <p:cSld name="TITLE + TEXT 1">
    <p:bg>
      <p:bgPr>
        <a:solidFill>
          <a:schemeClr val="accent4"/>
        </a:solidFill>
        <a:effectLst/>
      </p:bgPr>
    </p:bg>
    <p:spTree>
      <p:nvGrpSpPr>
        <p:cNvPr id="1" name="Shape 145"/>
        <p:cNvGrpSpPr/>
        <p:nvPr/>
      </p:nvGrpSpPr>
      <p:grpSpPr>
        <a:xfrm>
          <a:off x="0" y="0"/>
          <a:ext cx="0" cy="0"/>
          <a:chOff x="0" y="0"/>
          <a:chExt cx="0" cy="0"/>
        </a:xfrm>
      </p:grpSpPr>
      <p:pic>
        <p:nvPicPr>
          <p:cNvPr id="146" name="Google Shape;146;p20"/>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47" name="Google Shape;147;p20"/>
          <p:cNvSpPr txBox="1">
            <a:spLocks noGrp="1"/>
          </p:cNvSpPr>
          <p:nvPr>
            <p:ph type="title"/>
          </p:nvPr>
        </p:nvSpPr>
        <p:spPr>
          <a:xfrm>
            <a:off x="1195067" y="2202271"/>
            <a:ext cx="4795200" cy="11224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2400"/>
              <a:buNone/>
              <a:defRPr sz="3200">
                <a:solidFill>
                  <a:schemeClr val="dk2"/>
                </a:solidFill>
              </a:defRPr>
            </a:lvl2pPr>
            <a:lvl3pPr lvl="2" rtl="0">
              <a:spcBef>
                <a:spcPts val="0"/>
              </a:spcBef>
              <a:spcAft>
                <a:spcPts val="0"/>
              </a:spcAft>
              <a:buClr>
                <a:schemeClr val="dk2"/>
              </a:buClr>
              <a:buSzPts val="2400"/>
              <a:buNone/>
              <a:defRPr sz="3200">
                <a:solidFill>
                  <a:schemeClr val="dk2"/>
                </a:solidFill>
              </a:defRPr>
            </a:lvl3pPr>
            <a:lvl4pPr lvl="3" rtl="0">
              <a:spcBef>
                <a:spcPts val="0"/>
              </a:spcBef>
              <a:spcAft>
                <a:spcPts val="0"/>
              </a:spcAft>
              <a:buClr>
                <a:schemeClr val="dk2"/>
              </a:buClr>
              <a:buSzPts val="2400"/>
              <a:buNone/>
              <a:defRPr sz="3200">
                <a:solidFill>
                  <a:schemeClr val="dk2"/>
                </a:solidFill>
              </a:defRPr>
            </a:lvl4pPr>
            <a:lvl5pPr lvl="4" rtl="0">
              <a:spcBef>
                <a:spcPts val="0"/>
              </a:spcBef>
              <a:spcAft>
                <a:spcPts val="0"/>
              </a:spcAft>
              <a:buClr>
                <a:schemeClr val="dk2"/>
              </a:buClr>
              <a:buSzPts val="2400"/>
              <a:buNone/>
              <a:defRPr sz="3200">
                <a:solidFill>
                  <a:schemeClr val="dk2"/>
                </a:solidFill>
              </a:defRPr>
            </a:lvl5pPr>
            <a:lvl6pPr lvl="5" rtl="0">
              <a:spcBef>
                <a:spcPts val="0"/>
              </a:spcBef>
              <a:spcAft>
                <a:spcPts val="0"/>
              </a:spcAft>
              <a:buClr>
                <a:schemeClr val="dk2"/>
              </a:buClr>
              <a:buSzPts val="2400"/>
              <a:buNone/>
              <a:defRPr sz="3200">
                <a:solidFill>
                  <a:schemeClr val="dk2"/>
                </a:solidFill>
              </a:defRPr>
            </a:lvl6pPr>
            <a:lvl7pPr lvl="6" rtl="0">
              <a:spcBef>
                <a:spcPts val="0"/>
              </a:spcBef>
              <a:spcAft>
                <a:spcPts val="0"/>
              </a:spcAft>
              <a:buClr>
                <a:schemeClr val="dk2"/>
              </a:buClr>
              <a:buSzPts val="2400"/>
              <a:buNone/>
              <a:defRPr sz="3200">
                <a:solidFill>
                  <a:schemeClr val="dk2"/>
                </a:solidFill>
              </a:defRPr>
            </a:lvl7pPr>
            <a:lvl8pPr lvl="7" rtl="0">
              <a:spcBef>
                <a:spcPts val="0"/>
              </a:spcBef>
              <a:spcAft>
                <a:spcPts val="0"/>
              </a:spcAft>
              <a:buClr>
                <a:schemeClr val="dk2"/>
              </a:buClr>
              <a:buSzPts val="2400"/>
              <a:buNone/>
              <a:defRPr sz="3200">
                <a:solidFill>
                  <a:schemeClr val="dk2"/>
                </a:solidFill>
              </a:defRPr>
            </a:lvl8pPr>
            <a:lvl9pPr lvl="8" rtl="0">
              <a:spcBef>
                <a:spcPts val="0"/>
              </a:spcBef>
              <a:spcAft>
                <a:spcPts val="0"/>
              </a:spcAft>
              <a:buClr>
                <a:schemeClr val="dk2"/>
              </a:buClr>
              <a:buSzPts val="2400"/>
              <a:buNone/>
              <a:defRPr sz="3200">
                <a:solidFill>
                  <a:schemeClr val="dk2"/>
                </a:solidFill>
              </a:defRPr>
            </a:lvl9pPr>
          </a:lstStyle>
          <a:p>
            <a:endParaRPr/>
          </a:p>
        </p:txBody>
      </p:sp>
      <p:sp>
        <p:nvSpPr>
          <p:cNvPr id="148" name="Google Shape;148;p20"/>
          <p:cNvSpPr txBox="1">
            <a:spLocks noGrp="1"/>
          </p:cNvSpPr>
          <p:nvPr>
            <p:ph type="subTitle" idx="1"/>
          </p:nvPr>
        </p:nvSpPr>
        <p:spPr>
          <a:xfrm>
            <a:off x="1195067" y="4057361"/>
            <a:ext cx="3481600" cy="1581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867">
                <a:solidFill>
                  <a:schemeClr val="dk1"/>
                </a:solidFill>
              </a:defRPr>
            </a:lvl1pPr>
            <a:lvl2pPr lvl="1" rtl="0">
              <a:lnSpc>
                <a:spcPct val="100000"/>
              </a:lnSpc>
              <a:spcBef>
                <a:spcPts val="0"/>
              </a:spcBef>
              <a:spcAft>
                <a:spcPts val="0"/>
              </a:spcAft>
              <a:buClr>
                <a:schemeClr val="dk1"/>
              </a:buClr>
              <a:buSzPts val="900"/>
              <a:buNone/>
              <a:defRPr sz="1200">
                <a:solidFill>
                  <a:schemeClr val="dk1"/>
                </a:solidFill>
              </a:defRPr>
            </a:lvl2pPr>
            <a:lvl3pPr lvl="2" rtl="0">
              <a:lnSpc>
                <a:spcPct val="100000"/>
              </a:lnSpc>
              <a:spcBef>
                <a:spcPts val="0"/>
              </a:spcBef>
              <a:spcAft>
                <a:spcPts val="0"/>
              </a:spcAft>
              <a:buClr>
                <a:schemeClr val="dk1"/>
              </a:buClr>
              <a:buSzPts val="900"/>
              <a:buNone/>
              <a:defRPr sz="1200">
                <a:solidFill>
                  <a:schemeClr val="dk1"/>
                </a:solidFill>
              </a:defRPr>
            </a:lvl3pPr>
            <a:lvl4pPr lvl="3" rtl="0">
              <a:lnSpc>
                <a:spcPct val="100000"/>
              </a:lnSpc>
              <a:spcBef>
                <a:spcPts val="0"/>
              </a:spcBef>
              <a:spcAft>
                <a:spcPts val="0"/>
              </a:spcAft>
              <a:buClr>
                <a:schemeClr val="dk1"/>
              </a:buClr>
              <a:buSzPts val="900"/>
              <a:buNone/>
              <a:defRPr sz="1200">
                <a:solidFill>
                  <a:schemeClr val="dk1"/>
                </a:solidFill>
              </a:defRPr>
            </a:lvl4pPr>
            <a:lvl5pPr lvl="4" rtl="0">
              <a:lnSpc>
                <a:spcPct val="100000"/>
              </a:lnSpc>
              <a:spcBef>
                <a:spcPts val="0"/>
              </a:spcBef>
              <a:spcAft>
                <a:spcPts val="0"/>
              </a:spcAft>
              <a:buClr>
                <a:schemeClr val="dk1"/>
              </a:buClr>
              <a:buSzPts val="900"/>
              <a:buNone/>
              <a:defRPr sz="1200">
                <a:solidFill>
                  <a:schemeClr val="dk1"/>
                </a:solidFill>
              </a:defRPr>
            </a:lvl5pPr>
            <a:lvl6pPr lvl="5" rtl="0">
              <a:lnSpc>
                <a:spcPct val="100000"/>
              </a:lnSpc>
              <a:spcBef>
                <a:spcPts val="0"/>
              </a:spcBef>
              <a:spcAft>
                <a:spcPts val="0"/>
              </a:spcAft>
              <a:buClr>
                <a:schemeClr val="dk1"/>
              </a:buClr>
              <a:buSzPts val="900"/>
              <a:buNone/>
              <a:defRPr sz="1200">
                <a:solidFill>
                  <a:schemeClr val="dk1"/>
                </a:solidFill>
              </a:defRPr>
            </a:lvl6pPr>
            <a:lvl7pPr lvl="6" rtl="0">
              <a:lnSpc>
                <a:spcPct val="100000"/>
              </a:lnSpc>
              <a:spcBef>
                <a:spcPts val="0"/>
              </a:spcBef>
              <a:spcAft>
                <a:spcPts val="0"/>
              </a:spcAft>
              <a:buClr>
                <a:schemeClr val="dk1"/>
              </a:buClr>
              <a:buSzPts val="900"/>
              <a:buNone/>
              <a:defRPr sz="1200">
                <a:solidFill>
                  <a:schemeClr val="dk1"/>
                </a:solidFill>
              </a:defRPr>
            </a:lvl7pPr>
            <a:lvl8pPr lvl="7" rtl="0">
              <a:lnSpc>
                <a:spcPct val="100000"/>
              </a:lnSpc>
              <a:spcBef>
                <a:spcPts val="0"/>
              </a:spcBef>
              <a:spcAft>
                <a:spcPts val="0"/>
              </a:spcAft>
              <a:buClr>
                <a:schemeClr val="dk1"/>
              </a:buClr>
              <a:buSzPts val="900"/>
              <a:buNone/>
              <a:defRPr sz="1200">
                <a:solidFill>
                  <a:schemeClr val="dk1"/>
                </a:solidFill>
              </a:defRPr>
            </a:lvl8pPr>
            <a:lvl9pPr lvl="8" rtl="0">
              <a:lnSpc>
                <a:spcPct val="100000"/>
              </a:lnSpc>
              <a:spcBef>
                <a:spcPts val="0"/>
              </a:spcBef>
              <a:spcAft>
                <a:spcPts val="0"/>
              </a:spcAft>
              <a:buClr>
                <a:schemeClr val="dk1"/>
              </a:buClr>
              <a:buSzPts val="900"/>
              <a:buNone/>
              <a:defRPr sz="1200">
                <a:solidFill>
                  <a:schemeClr val="dk1"/>
                </a:solidFill>
              </a:defRPr>
            </a:lvl9pPr>
          </a:lstStyle>
          <a:p>
            <a:endParaRPr/>
          </a:p>
        </p:txBody>
      </p:sp>
      <p:cxnSp>
        <p:nvCxnSpPr>
          <p:cNvPr id="149" name="Google Shape;149;p2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50" name="Google Shape;150;p20"/>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2095513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DESIGN 7">
  <p:cSld name="TITLE + DESIGN 7">
    <p:bg>
      <p:bgPr>
        <a:solidFill>
          <a:srgbClr val="FFFFFF"/>
        </a:solidFill>
        <a:effectLst/>
      </p:bgPr>
    </p:bg>
    <p:spTree>
      <p:nvGrpSpPr>
        <p:cNvPr id="1" name="Shape 151"/>
        <p:cNvGrpSpPr/>
        <p:nvPr/>
      </p:nvGrpSpPr>
      <p:grpSpPr>
        <a:xfrm>
          <a:off x="0" y="0"/>
          <a:ext cx="0" cy="0"/>
          <a:chOff x="0" y="0"/>
          <a:chExt cx="0" cy="0"/>
        </a:xfrm>
      </p:grpSpPr>
      <p:pic>
        <p:nvPicPr>
          <p:cNvPr id="152" name="Google Shape;152;p21"/>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53" name="Google Shape;153;p21"/>
          <p:cNvSpPr txBox="1">
            <a:spLocks noGrp="1"/>
          </p:cNvSpPr>
          <p:nvPr>
            <p:ph type="title"/>
          </p:nvPr>
        </p:nvSpPr>
        <p:spPr>
          <a:xfrm>
            <a:off x="1195067" y="767200"/>
            <a:ext cx="29032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3600"/>
              <a:buNone/>
              <a:defRPr sz="4800">
                <a:solidFill>
                  <a:schemeClr val="accent4"/>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cxnSp>
        <p:nvCxnSpPr>
          <p:cNvPr id="154" name="Google Shape;154;p21"/>
          <p:cNvCxnSpPr/>
          <p:nvPr/>
        </p:nvCxnSpPr>
        <p:spPr>
          <a:xfrm rot="10800000">
            <a:off x="841000" y="-46533"/>
            <a:ext cx="0" cy="6913200"/>
          </a:xfrm>
          <a:prstGeom prst="straightConnector1">
            <a:avLst/>
          </a:prstGeom>
          <a:noFill/>
          <a:ln w="9525" cap="flat" cmpd="sng">
            <a:solidFill>
              <a:schemeClr val="accent4"/>
            </a:solidFill>
            <a:prstDash val="dash"/>
            <a:round/>
            <a:headEnd type="none" w="med" len="med"/>
            <a:tailEnd type="none" w="med" len="med"/>
          </a:ln>
        </p:spPr>
      </p:cxnSp>
    </p:spTree>
    <p:extLst>
      <p:ext uri="{BB962C8B-B14F-4D97-AF65-F5344CB8AC3E}">
        <p14:creationId xmlns:p14="http://schemas.microsoft.com/office/powerpoint/2010/main" val="5237116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TEXT 2">
  <p:cSld name="TITLE + TEXT 2">
    <p:bg>
      <p:bgPr>
        <a:solidFill>
          <a:schemeClr val="accent2"/>
        </a:solidFill>
        <a:effectLst/>
      </p:bgPr>
    </p:bg>
    <p:spTree>
      <p:nvGrpSpPr>
        <p:cNvPr id="1" name="Shape 155"/>
        <p:cNvGrpSpPr/>
        <p:nvPr/>
      </p:nvGrpSpPr>
      <p:grpSpPr>
        <a:xfrm>
          <a:off x="0" y="0"/>
          <a:ext cx="0" cy="0"/>
          <a:chOff x="0" y="0"/>
          <a:chExt cx="0" cy="0"/>
        </a:xfrm>
      </p:grpSpPr>
      <p:pic>
        <p:nvPicPr>
          <p:cNvPr id="156" name="Google Shape;156;p22"/>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cxnSp>
        <p:nvCxnSpPr>
          <p:cNvPr id="157" name="Google Shape;157;p22"/>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sp>
        <p:nvSpPr>
          <p:cNvPr id="158" name="Google Shape;158;p22"/>
          <p:cNvSpPr txBox="1">
            <a:spLocks noGrp="1"/>
          </p:cNvSpPr>
          <p:nvPr>
            <p:ph type="title"/>
          </p:nvPr>
        </p:nvSpPr>
        <p:spPr>
          <a:xfrm>
            <a:off x="6071867" y="2275451"/>
            <a:ext cx="4795200" cy="11224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2400"/>
              <a:buNone/>
              <a:defRPr sz="3200">
                <a:solidFill>
                  <a:schemeClr val="dk2"/>
                </a:solidFill>
              </a:defRPr>
            </a:lvl2pPr>
            <a:lvl3pPr lvl="2" rtl="0">
              <a:spcBef>
                <a:spcPts val="0"/>
              </a:spcBef>
              <a:spcAft>
                <a:spcPts val="0"/>
              </a:spcAft>
              <a:buClr>
                <a:schemeClr val="dk2"/>
              </a:buClr>
              <a:buSzPts val="2400"/>
              <a:buNone/>
              <a:defRPr sz="3200">
                <a:solidFill>
                  <a:schemeClr val="dk2"/>
                </a:solidFill>
              </a:defRPr>
            </a:lvl3pPr>
            <a:lvl4pPr lvl="3" rtl="0">
              <a:spcBef>
                <a:spcPts val="0"/>
              </a:spcBef>
              <a:spcAft>
                <a:spcPts val="0"/>
              </a:spcAft>
              <a:buClr>
                <a:schemeClr val="dk2"/>
              </a:buClr>
              <a:buSzPts val="2400"/>
              <a:buNone/>
              <a:defRPr sz="3200">
                <a:solidFill>
                  <a:schemeClr val="dk2"/>
                </a:solidFill>
              </a:defRPr>
            </a:lvl4pPr>
            <a:lvl5pPr lvl="4" rtl="0">
              <a:spcBef>
                <a:spcPts val="0"/>
              </a:spcBef>
              <a:spcAft>
                <a:spcPts val="0"/>
              </a:spcAft>
              <a:buClr>
                <a:schemeClr val="dk2"/>
              </a:buClr>
              <a:buSzPts val="2400"/>
              <a:buNone/>
              <a:defRPr sz="3200">
                <a:solidFill>
                  <a:schemeClr val="dk2"/>
                </a:solidFill>
              </a:defRPr>
            </a:lvl5pPr>
            <a:lvl6pPr lvl="5" rtl="0">
              <a:spcBef>
                <a:spcPts val="0"/>
              </a:spcBef>
              <a:spcAft>
                <a:spcPts val="0"/>
              </a:spcAft>
              <a:buClr>
                <a:schemeClr val="dk2"/>
              </a:buClr>
              <a:buSzPts val="2400"/>
              <a:buNone/>
              <a:defRPr sz="3200">
                <a:solidFill>
                  <a:schemeClr val="dk2"/>
                </a:solidFill>
              </a:defRPr>
            </a:lvl6pPr>
            <a:lvl7pPr lvl="6" rtl="0">
              <a:spcBef>
                <a:spcPts val="0"/>
              </a:spcBef>
              <a:spcAft>
                <a:spcPts val="0"/>
              </a:spcAft>
              <a:buClr>
                <a:schemeClr val="dk2"/>
              </a:buClr>
              <a:buSzPts val="2400"/>
              <a:buNone/>
              <a:defRPr sz="3200">
                <a:solidFill>
                  <a:schemeClr val="dk2"/>
                </a:solidFill>
              </a:defRPr>
            </a:lvl7pPr>
            <a:lvl8pPr lvl="7" rtl="0">
              <a:spcBef>
                <a:spcPts val="0"/>
              </a:spcBef>
              <a:spcAft>
                <a:spcPts val="0"/>
              </a:spcAft>
              <a:buClr>
                <a:schemeClr val="dk2"/>
              </a:buClr>
              <a:buSzPts val="2400"/>
              <a:buNone/>
              <a:defRPr sz="3200">
                <a:solidFill>
                  <a:schemeClr val="dk2"/>
                </a:solidFill>
              </a:defRPr>
            </a:lvl8pPr>
            <a:lvl9pPr lvl="8" rtl="0">
              <a:spcBef>
                <a:spcPts val="0"/>
              </a:spcBef>
              <a:spcAft>
                <a:spcPts val="0"/>
              </a:spcAft>
              <a:buClr>
                <a:schemeClr val="dk2"/>
              </a:buClr>
              <a:buSzPts val="2400"/>
              <a:buNone/>
              <a:defRPr sz="3200">
                <a:solidFill>
                  <a:schemeClr val="dk2"/>
                </a:solidFill>
              </a:defRPr>
            </a:lvl9pPr>
          </a:lstStyle>
          <a:p>
            <a:endParaRPr/>
          </a:p>
        </p:txBody>
      </p:sp>
      <p:sp>
        <p:nvSpPr>
          <p:cNvPr id="159" name="Google Shape;159;p22"/>
          <p:cNvSpPr txBox="1">
            <a:spLocks noGrp="1"/>
          </p:cNvSpPr>
          <p:nvPr>
            <p:ph type="subTitle" idx="1"/>
          </p:nvPr>
        </p:nvSpPr>
        <p:spPr>
          <a:xfrm>
            <a:off x="6071867" y="3381825"/>
            <a:ext cx="4518400" cy="1581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2"/>
              </a:buClr>
              <a:buSzPts val="1400"/>
              <a:buNone/>
              <a:defRPr sz="1867">
                <a:solidFill>
                  <a:schemeClr val="dk2"/>
                </a:solidFill>
              </a:defRPr>
            </a:lvl1pPr>
            <a:lvl2pPr lvl="1" rtl="0">
              <a:lnSpc>
                <a:spcPct val="100000"/>
              </a:lnSpc>
              <a:spcBef>
                <a:spcPts val="0"/>
              </a:spcBef>
              <a:spcAft>
                <a:spcPts val="0"/>
              </a:spcAft>
              <a:buClr>
                <a:schemeClr val="dk2"/>
              </a:buClr>
              <a:buSzPts val="1400"/>
              <a:buNone/>
              <a:defRPr>
                <a:solidFill>
                  <a:schemeClr val="dk2"/>
                </a:solidFill>
              </a:defRPr>
            </a:lvl2pPr>
            <a:lvl3pPr lvl="2" rtl="0">
              <a:lnSpc>
                <a:spcPct val="100000"/>
              </a:lnSpc>
              <a:spcBef>
                <a:spcPts val="0"/>
              </a:spcBef>
              <a:spcAft>
                <a:spcPts val="0"/>
              </a:spcAft>
              <a:buClr>
                <a:schemeClr val="dk2"/>
              </a:buClr>
              <a:buSzPts val="1400"/>
              <a:buNone/>
              <a:defRPr>
                <a:solidFill>
                  <a:schemeClr val="dk2"/>
                </a:solidFill>
              </a:defRPr>
            </a:lvl3pPr>
            <a:lvl4pPr lvl="3" rtl="0">
              <a:lnSpc>
                <a:spcPct val="100000"/>
              </a:lnSpc>
              <a:spcBef>
                <a:spcPts val="0"/>
              </a:spcBef>
              <a:spcAft>
                <a:spcPts val="0"/>
              </a:spcAft>
              <a:buClr>
                <a:schemeClr val="dk2"/>
              </a:buClr>
              <a:buSzPts val="1400"/>
              <a:buNone/>
              <a:defRPr>
                <a:solidFill>
                  <a:schemeClr val="dk2"/>
                </a:solidFill>
              </a:defRPr>
            </a:lvl4pPr>
            <a:lvl5pPr lvl="4" rtl="0">
              <a:lnSpc>
                <a:spcPct val="100000"/>
              </a:lnSpc>
              <a:spcBef>
                <a:spcPts val="0"/>
              </a:spcBef>
              <a:spcAft>
                <a:spcPts val="0"/>
              </a:spcAft>
              <a:buClr>
                <a:schemeClr val="dk2"/>
              </a:buClr>
              <a:buSzPts val="1400"/>
              <a:buNone/>
              <a:defRPr>
                <a:solidFill>
                  <a:schemeClr val="dk2"/>
                </a:solidFill>
              </a:defRPr>
            </a:lvl5pPr>
            <a:lvl6pPr lvl="5" rtl="0">
              <a:lnSpc>
                <a:spcPct val="100000"/>
              </a:lnSpc>
              <a:spcBef>
                <a:spcPts val="0"/>
              </a:spcBef>
              <a:spcAft>
                <a:spcPts val="0"/>
              </a:spcAft>
              <a:buClr>
                <a:schemeClr val="dk2"/>
              </a:buClr>
              <a:buSzPts val="1400"/>
              <a:buNone/>
              <a:defRPr>
                <a:solidFill>
                  <a:schemeClr val="dk2"/>
                </a:solidFill>
              </a:defRPr>
            </a:lvl6pPr>
            <a:lvl7pPr lvl="6" rtl="0">
              <a:lnSpc>
                <a:spcPct val="100000"/>
              </a:lnSpc>
              <a:spcBef>
                <a:spcPts val="0"/>
              </a:spcBef>
              <a:spcAft>
                <a:spcPts val="0"/>
              </a:spcAft>
              <a:buClr>
                <a:schemeClr val="dk2"/>
              </a:buClr>
              <a:buSzPts val="1400"/>
              <a:buNone/>
              <a:defRPr>
                <a:solidFill>
                  <a:schemeClr val="dk2"/>
                </a:solidFill>
              </a:defRPr>
            </a:lvl7pPr>
            <a:lvl8pPr lvl="7" rtl="0">
              <a:lnSpc>
                <a:spcPct val="100000"/>
              </a:lnSpc>
              <a:spcBef>
                <a:spcPts val="0"/>
              </a:spcBef>
              <a:spcAft>
                <a:spcPts val="0"/>
              </a:spcAft>
              <a:buClr>
                <a:schemeClr val="dk2"/>
              </a:buClr>
              <a:buSzPts val="1400"/>
              <a:buNone/>
              <a:defRPr>
                <a:solidFill>
                  <a:schemeClr val="dk2"/>
                </a:solidFill>
              </a:defRPr>
            </a:lvl8pPr>
            <a:lvl9pPr lvl="8" rtl="0">
              <a:lnSpc>
                <a:spcPct val="100000"/>
              </a:lnSpc>
              <a:spcBef>
                <a:spcPts val="0"/>
              </a:spcBef>
              <a:spcAft>
                <a:spcPts val="0"/>
              </a:spcAft>
              <a:buClr>
                <a:schemeClr val="dk2"/>
              </a:buClr>
              <a:buSzPts val="1400"/>
              <a:buNone/>
              <a:defRPr>
                <a:solidFill>
                  <a:schemeClr val="dk2"/>
                </a:solidFill>
              </a:defRPr>
            </a:lvl9pPr>
          </a:lstStyle>
          <a:p>
            <a:endParaRPr/>
          </a:p>
        </p:txBody>
      </p:sp>
    </p:spTree>
    <p:extLst>
      <p:ext uri="{BB962C8B-B14F-4D97-AF65-F5344CB8AC3E}">
        <p14:creationId xmlns:p14="http://schemas.microsoft.com/office/powerpoint/2010/main" val="2398966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
  <p:cSld name="TITLE + BULLET POINTS ">
    <p:bg>
      <p:bgPr>
        <a:solidFill>
          <a:schemeClr val="accent4"/>
        </a:solidFill>
        <a:effectLst/>
      </p:bgPr>
    </p:bg>
    <p:spTree>
      <p:nvGrpSpPr>
        <p:cNvPr id="1" name="Shape 13"/>
        <p:cNvGrpSpPr/>
        <p:nvPr/>
      </p:nvGrpSpPr>
      <p:grpSpPr>
        <a:xfrm>
          <a:off x="0" y="0"/>
          <a:ext cx="0" cy="0"/>
          <a:chOff x="0" y="0"/>
          <a:chExt cx="0" cy="0"/>
        </a:xfrm>
      </p:grpSpPr>
      <p:pic>
        <p:nvPicPr>
          <p:cNvPr id="14" name="Google Shape;14;p3"/>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5" name="Google Shape;15;p3"/>
          <p:cNvSpPr txBox="1">
            <a:spLocks noGrp="1"/>
          </p:cNvSpPr>
          <p:nvPr>
            <p:ph type="title"/>
          </p:nvPr>
        </p:nvSpPr>
        <p:spPr>
          <a:xfrm>
            <a:off x="2427600" y="756733"/>
            <a:ext cx="73368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16" name="Google Shape;16;p3"/>
          <p:cNvSpPr txBox="1">
            <a:spLocks noGrp="1"/>
          </p:cNvSpPr>
          <p:nvPr>
            <p:ph type="body" idx="1"/>
          </p:nvPr>
        </p:nvSpPr>
        <p:spPr>
          <a:xfrm>
            <a:off x="1829200" y="2055700"/>
            <a:ext cx="9170800" cy="4033600"/>
          </a:xfrm>
          <a:prstGeom prst="rect">
            <a:avLst/>
          </a:prstGeom>
        </p:spPr>
        <p:txBody>
          <a:bodyPr spcFirstLastPara="1" wrap="square" lIns="91425" tIns="91425" rIns="91425" bIns="91425" anchor="t" anchorCtr="0">
            <a:noAutofit/>
          </a:bodyPr>
          <a:lstStyle>
            <a:lvl1pPr marL="609585" lvl="0" indent="-380990" rtl="0">
              <a:lnSpc>
                <a:spcPct val="115000"/>
              </a:lnSpc>
              <a:spcBef>
                <a:spcPts val="1333"/>
              </a:spcBef>
              <a:spcAft>
                <a:spcPts val="0"/>
              </a:spcAft>
              <a:buClr>
                <a:schemeClr val="dk2"/>
              </a:buClr>
              <a:buSzPts val="900"/>
              <a:buChar char="●"/>
              <a:defRPr sz="1200">
                <a:solidFill>
                  <a:schemeClr val="dk2"/>
                </a:solidFill>
              </a:defRPr>
            </a:lvl1pPr>
            <a:lvl2pPr marL="1219170" lvl="1" indent="-380990" rtl="0">
              <a:lnSpc>
                <a:spcPct val="115000"/>
              </a:lnSpc>
              <a:spcBef>
                <a:spcPts val="1333"/>
              </a:spcBef>
              <a:spcAft>
                <a:spcPts val="0"/>
              </a:spcAft>
              <a:buClr>
                <a:schemeClr val="dk2"/>
              </a:buClr>
              <a:buSzPts val="900"/>
              <a:buChar char="○"/>
              <a:defRPr sz="1200">
                <a:solidFill>
                  <a:schemeClr val="dk2"/>
                </a:solidFill>
              </a:defRPr>
            </a:lvl2pPr>
            <a:lvl3pPr marL="1828754" lvl="2" indent="-380990" rtl="0">
              <a:lnSpc>
                <a:spcPct val="115000"/>
              </a:lnSpc>
              <a:spcBef>
                <a:spcPts val="1333"/>
              </a:spcBef>
              <a:spcAft>
                <a:spcPts val="0"/>
              </a:spcAft>
              <a:buClr>
                <a:schemeClr val="dk2"/>
              </a:buClr>
              <a:buSzPts val="900"/>
              <a:buChar char="■"/>
              <a:defRPr sz="1200">
                <a:solidFill>
                  <a:schemeClr val="dk2"/>
                </a:solidFill>
              </a:defRPr>
            </a:lvl3pPr>
            <a:lvl4pPr marL="2438339" lvl="3" indent="-380990" rtl="0">
              <a:lnSpc>
                <a:spcPct val="115000"/>
              </a:lnSpc>
              <a:spcBef>
                <a:spcPts val="1333"/>
              </a:spcBef>
              <a:spcAft>
                <a:spcPts val="0"/>
              </a:spcAft>
              <a:buClr>
                <a:schemeClr val="dk2"/>
              </a:buClr>
              <a:buSzPts val="900"/>
              <a:buChar char="●"/>
              <a:defRPr sz="1200">
                <a:solidFill>
                  <a:schemeClr val="dk2"/>
                </a:solidFill>
              </a:defRPr>
            </a:lvl4pPr>
            <a:lvl5pPr marL="3047924" lvl="4" indent="-380990" rtl="0">
              <a:lnSpc>
                <a:spcPct val="115000"/>
              </a:lnSpc>
              <a:spcBef>
                <a:spcPts val="1333"/>
              </a:spcBef>
              <a:spcAft>
                <a:spcPts val="0"/>
              </a:spcAft>
              <a:buClr>
                <a:schemeClr val="dk2"/>
              </a:buClr>
              <a:buSzPts val="900"/>
              <a:buChar char="○"/>
              <a:defRPr sz="1200">
                <a:solidFill>
                  <a:schemeClr val="dk2"/>
                </a:solidFill>
              </a:defRPr>
            </a:lvl5pPr>
            <a:lvl6pPr marL="3657509" lvl="5" indent="-380990" rtl="0">
              <a:lnSpc>
                <a:spcPct val="115000"/>
              </a:lnSpc>
              <a:spcBef>
                <a:spcPts val="1333"/>
              </a:spcBef>
              <a:spcAft>
                <a:spcPts val="0"/>
              </a:spcAft>
              <a:buClr>
                <a:schemeClr val="dk2"/>
              </a:buClr>
              <a:buSzPts val="900"/>
              <a:buChar char="■"/>
              <a:defRPr sz="1200">
                <a:solidFill>
                  <a:schemeClr val="dk2"/>
                </a:solidFill>
              </a:defRPr>
            </a:lvl6pPr>
            <a:lvl7pPr marL="4267093" lvl="6" indent="-380990" rtl="0">
              <a:lnSpc>
                <a:spcPct val="115000"/>
              </a:lnSpc>
              <a:spcBef>
                <a:spcPts val="1333"/>
              </a:spcBef>
              <a:spcAft>
                <a:spcPts val="0"/>
              </a:spcAft>
              <a:buClr>
                <a:schemeClr val="dk2"/>
              </a:buClr>
              <a:buSzPts val="900"/>
              <a:buChar char="●"/>
              <a:defRPr sz="1200">
                <a:solidFill>
                  <a:schemeClr val="dk2"/>
                </a:solidFill>
              </a:defRPr>
            </a:lvl7pPr>
            <a:lvl8pPr marL="4876678" lvl="7" indent="-380990" rtl="0">
              <a:lnSpc>
                <a:spcPct val="115000"/>
              </a:lnSpc>
              <a:spcBef>
                <a:spcPts val="1333"/>
              </a:spcBef>
              <a:spcAft>
                <a:spcPts val="0"/>
              </a:spcAft>
              <a:buClr>
                <a:schemeClr val="dk2"/>
              </a:buClr>
              <a:buSzPts val="900"/>
              <a:buChar char="○"/>
              <a:defRPr sz="1200">
                <a:solidFill>
                  <a:schemeClr val="dk2"/>
                </a:solidFill>
              </a:defRPr>
            </a:lvl8pPr>
            <a:lvl9pPr marL="5486263" lvl="8" indent="-380990" rtl="0">
              <a:lnSpc>
                <a:spcPct val="115000"/>
              </a:lnSpc>
              <a:spcBef>
                <a:spcPts val="1333"/>
              </a:spcBef>
              <a:spcAft>
                <a:spcPts val="0"/>
              </a:spcAft>
              <a:buClr>
                <a:schemeClr val="dk2"/>
              </a:buClr>
              <a:buSzPts val="900"/>
              <a:buChar char="■"/>
              <a:defRPr sz="1200">
                <a:solidFill>
                  <a:schemeClr val="dk2"/>
                </a:solidFill>
              </a:defRPr>
            </a:lvl9pPr>
          </a:lstStyle>
          <a:p>
            <a:endParaRPr/>
          </a:p>
        </p:txBody>
      </p:sp>
    </p:spTree>
    <p:extLst>
      <p:ext uri="{BB962C8B-B14F-4D97-AF65-F5344CB8AC3E}">
        <p14:creationId xmlns:p14="http://schemas.microsoft.com/office/powerpoint/2010/main" val="42312571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TWO COLUMNS">
  <p:cSld name="TITLE + TWO COLUMNS">
    <p:bg>
      <p:bgPr>
        <a:solidFill>
          <a:schemeClr val="accent1"/>
        </a:solidFill>
        <a:effectLst/>
      </p:bgPr>
    </p:bg>
    <p:spTree>
      <p:nvGrpSpPr>
        <p:cNvPr id="1" name="Shape 160"/>
        <p:cNvGrpSpPr/>
        <p:nvPr/>
      </p:nvGrpSpPr>
      <p:grpSpPr>
        <a:xfrm>
          <a:off x="0" y="0"/>
          <a:ext cx="0" cy="0"/>
          <a:chOff x="0" y="0"/>
          <a:chExt cx="0" cy="0"/>
        </a:xfrm>
      </p:grpSpPr>
      <p:pic>
        <p:nvPicPr>
          <p:cNvPr id="161" name="Google Shape;161;p23"/>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62" name="Google Shape;162;p2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163" name="Google Shape;163;p23"/>
          <p:cNvSpPr txBox="1">
            <a:spLocks noGrp="1"/>
          </p:cNvSpPr>
          <p:nvPr>
            <p:ph type="subTitle" idx="1"/>
          </p:nvPr>
        </p:nvSpPr>
        <p:spPr>
          <a:xfrm>
            <a:off x="6593469"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64" name="Google Shape;164;p23"/>
          <p:cNvSpPr txBox="1">
            <a:spLocks noGrp="1"/>
          </p:cNvSpPr>
          <p:nvPr>
            <p:ph type="title" idx="2"/>
          </p:nvPr>
        </p:nvSpPr>
        <p:spPr>
          <a:xfrm>
            <a:off x="6839852" y="4880300"/>
            <a:ext cx="31740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165" name="Google Shape;165;p23"/>
          <p:cNvSpPr txBox="1">
            <a:spLocks noGrp="1"/>
          </p:cNvSpPr>
          <p:nvPr>
            <p:ph type="subTitle" idx="3"/>
          </p:nvPr>
        </p:nvSpPr>
        <p:spPr>
          <a:xfrm>
            <a:off x="1931765"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166" name="Google Shape;166;p23"/>
          <p:cNvSpPr txBox="1">
            <a:spLocks noGrp="1"/>
          </p:cNvSpPr>
          <p:nvPr>
            <p:ph type="title" idx="4"/>
          </p:nvPr>
        </p:nvSpPr>
        <p:spPr>
          <a:xfrm>
            <a:off x="2178155" y="4880300"/>
            <a:ext cx="31740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cxnSp>
        <p:nvCxnSpPr>
          <p:cNvPr id="167" name="Google Shape;167;p23"/>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1378335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BULLET POINTS 2">
  <p:cSld name="TITLE + BULLET POINTS 2">
    <p:bg>
      <p:bgPr>
        <a:solidFill>
          <a:schemeClr val="accent5"/>
        </a:solidFill>
        <a:effectLst/>
      </p:bgPr>
    </p:bg>
    <p:spTree>
      <p:nvGrpSpPr>
        <p:cNvPr id="1" name="Shape 168"/>
        <p:cNvGrpSpPr/>
        <p:nvPr/>
      </p:nvGrpSpPr>
      <p:grpSpPr>
        <a:xfrm>
          <a:off x="0" y="0"/>
          <a:ext cx="0" cy="0"/>
          <a:chOff x="0" y="0"/>
          <a:chExt cx="0" cy="0"/>
        </a:xfrm>
      </p:grpSpPr>
      <p:pic>
        <p:nvPicPr>
          <p:cNvPr id="169" name="Google Shape;169;p24"/>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70" name="Google Shape;170;p24"/>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171" name="Google Shape;171;p24"/>
          <p:cNvSpPr txBox="1">
            <a:spLocks noGrp="1"/>
          </p:cNvSpPr>
          <p:nvPr>
            <p:ph type="body" idx="1"/>
          </p:nvPr>
        </p:nvSpPr>
        <p:spPr>
          <a:xfrm>
            <a:off x="5810467" y="2322500"/>
            <a:ext cx="4683600" cy="3875200"/>
          </a:xfrm>
          <a:prstGeom prst="rect">
            <a:avLst/>
          </a:prstGeom>
        </p:spPr>
        <p:txBody>
          <a:bodyPr spcFirstLastPara="1" wrap="square" lIns="91425" tIns="91425" rIns="91425" bIns="91425" anchor="ctr" anchorCtr="0">
            <a:noAutofit/>
          </a:bodyPr>
          <a:lstStyle>
            <a:lvl1pPr marL="609585" lvl="0" indent="-397923" rtl="0">
              <a:lnSpc>
                <a:spcPct val="115000"/>
              </a:lnSpc>
              <a:spcBef>
                <a:spcPts val="1333"/>
              </a:spcBef>
              <a:spcAft>
                <a:spcPts val="0"/>
              </a:spcAft>
              <a:buSzPts val="1100"/>
              <a:buChar char="●"/>
              <a:defRPr sz="1467"/>
            </a:lvl1pPr>
            <a:lvl2pPr marL="1219170" lvl="1" indent="-397923" rtl="0">
              <a:lnSpc>
                <a:spcPct val="115000"/>
              </a:lnSpc>
              <a:spcBef>
                <a:spcPts val="1333"/>
              </a:spcBef>
              <a:spcAft>
                <a:spcPts val="0"/>
              </a:spcAft>
              <a:buSzPts val="1100"/>
              <a:buChar char="○"/>
              <a:defRPr sz="1467"/>
            </a:lvl2pPr>
            <a:lvl3pPr marL="1828754" lvl="2" indent="-397923" rtl="0">
              <a:lnSpc>
                <a:spcPct val="115000"/>
              </a:lnSpc>
              <a:spcBef>
                <a:spcPts val="1333"/>
              </a:spcBef>
              <a:spcAft>
                <a:spcPts val="0"/>
              </a:spcAft>
              <a:buSzPts val="1100"/>
              <a:buChar char="■"/>
              <a:defRPr sz="1467"/>
            </a:lvl3pPr>
            <a:lvl4pPr marL="2438339" lvl="3" indent="-397923" rtl="0">
              <a:lnSpc>
                <a:spcPct val="115000"/>
              </a:lnSpc>
              <a:spcBef>
                <a:spcPts val="1333"/>
              </a:spcBef>
              <a:spcAft>
                <a:spcPts val="0"/>
              </a:spcAft>
              <a:buSzPts val="1100"/>
              <a:buChar char="●"/>
              <a:defRPr sz="1467"/>
            </a:lvl4pPr>
            <a:lvl5pPr marL="3047924" lvl="4" indent="-397923" rtl="0">
              <a:lnSpc>
                <a:spcPct val="115000"/>
              </a:lnSpc>
              <a:spcBef>
                <a:spcPts val="1333"/>
              </a:spcBef>
              <a:spcAft>
                <a:spcPts val="0"/>
              </a:spcAft>
              <a:buSzPts val="1100"/>
              <a:buChar char="○"/>
              <a:defRPr sz="1467"/>
            </a:lvl5pPr>
            <a:lvl6pPr marL="3657509" lvl="5" indent="-397923" rtl="0">
              <a:lnSpc>
                <a:spcPct val="115000"/>
              </a:lnSpc>
              <a:spcBef>
                <a:spcPts val="1333"/>
              </a:spcBef>
              <a:spcAft>
                <a:spcPts val="0"/>
              </a:spcAft>
              <a:buSzPts val="1100"/>
              <a:buChar char="■"/>
              <a:defRPr sz="1467"/>
            </a:lvl6pPr>
            <a:lvl7pPr marL="4267093" lvl="6" indent="-397923" rtl="0">
              <a:lnSpc>
                <a:spcPct val="115000"/>
              </a:lnSpc>
              <a:spcBef>
                <a:spcPts val="1333"/>
              </a:spcBef>
              <a:spcAft>
                <a:spcPts val="0"/>
              </a:spcAft>
              <a:buSzPts val="1100"/>
              <a:buChar char="●"/>
              <a:defRPr sz="1467"/>
            </a:lvl7pPr>
            <a:lvl8pPr marL="4876678" lvl="7" indent="-397923" rtl="0">
              <a:lnSpc>
                <a:spcPct val="115000"/>
              </a:lnSpc>
              <a:spcBef>
                <a:spcPts val="1333"/>
              </a:spcBef>
              <a:spcAft>
                <a:spcPts val="0"/>
              </a:spcAft>
              <a:buSzPts val="1100"/>
              <a:buChar char="○"/>
              <a:defRPr sz="1467"/>
            </a:lvl8pPr>
            <a:lvl9pPr marL="5486263" lvl="8" indent="-397923" rtl="0">
              <a:lnSpc>
                <a:spcPct val="115000"/>
              </a:lnSpc>
              <a:spcBef>
                <a:spcPts val="1333"/>
              </a:spcBef>
              <a:spcAft>
                <a:spcPts val="0"/>
              </a:spcAft>
              <a:buSzPts val="1100"/>
              <a:buChar char="■"/>
              <a:defRPr sz="1467"/>
            </a:lvl9pPr>
          </a:lstStyle>
          <a:p>
            <a:endParaRPr/>
          </a:p>
        </p:txBody>
      </p:sp>
    </p:spTree>
    <p:extLst>
      <p:ext uri="{BB962C8B-B14F-4D97-AF65-F5344CB8AC3E}">
        <p14:creationId xmlns:p14="http://schemas.microsoft.com/office/powerpoint/2010/main" val="7308944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HANKS + CREDITS">
  <p:cSld name="THANKS + CREDITS">
    <p:bg>
      <p:bgPr>
        <a:solidFill>
          <a:schemeClr val="accent4"/>
        </a:solidFill>
        <a:effectLst/>
      </p:bgPr>
    </p:bg>
    <p:spTree>
      <p:nvGrpSpPr>
        <p:cNvPr id="1" name="Shape 172"/>
        <p:cNvGrpSpPr/>
        <p:nvPr/>
      </p:nvGrpSpPr>
      <p:grpSpPr>
        <a:xfrm>
          <a:off x="0" y="0"/>
          <a:ext cx="0" cy="0"/>
          <a:chOff x="0" y="0"/>
          <a:chExt cx="0" cy="0"/>
        </a:xfrm>
      </p:grpSpPr>
      <p:pic>
        <p:nvPicPr>
          <p:cNvPr id="173" name="Google Shape;173;p25"/>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74" name="Google Shape;174;p25"/>
          <p:cNvSpPr txBox="1">
            <a:spLocks noGrp="1"/>
          </p:cNvSpPr>
          <p:nvPr>
            <p:ph type="title"/>
          </p:nvPr>
        </p:nvSpPr>
        <p:spPr>
          <a:xfrm>
            <a:off x="3698400" y="1750504"/>
            <a:ext cx="4795200" cy="1122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3600"/>
              <a:buNone/>
              <a:defRPr sz="4800">
                <a:solidFill>
                  <a:schemeClr val="dk2"/>
                </a:solidFill>
                <a:highlight>
                  <a:schemeClr val="accent4"/>
                </a:highlight>
              </a:defRPr>
            </a:lvl1pPr>
            <a:lvl2pPr lvl="1" rtl="0">
              <a:spcBef>
                <a:spcPts val="0"/>
              </a:spcBef>
              <a:spcAft>
                <a:spcPts val="0"/>
              </a:spcAft>
              <a:buClr>
                <a:schemeClr val="dk2"/>
              </a:buClr>
              <a:buSzPts val="2400"/>
              <a:buNone/>
              <a:defRPr sz="3200">
                <a:solidFill>
                  <a:schemeClr val="dk2"/>
                </a:solidFill>
              </a:defRPr>
            </a:lvl2pPr>
            <a:lvl3pPr lvl="2" rtl="0">
              <a:spcBef>
                <a:spcPts val="0"/>
              </a:spcBef>
              <a:spcAft>
                <a:spcPts val="0"/>
              </a:spcAft>
              <a:buClr>
                <a:schemeClr val="dk2"/>
              </a:buClr>
              <a:buSzPts val="2400"/>
              <a:buNone/>
              <a:defRPr sz="3200">
                <a:solidFill>
                  <a:schemeClr val="dk2"/>
                </a:solidFill>
              </a:defRPr>
            </a:lvl3pPr>
            <a:lvl4pPr lvl="3" rtl="0">
              <a:spcBef>
                <a:spcPts val="0"/>
              </a:spcBef>
              <a:spcAft>
                <a:spcPts val="0"/>
              </a:spcAft>
              <a:buClr>
                <a:schemeClr val="dk2"/>
              </a:buClr>
              <a:buSzPts val="2400"/>
              <a:buNone/>
              <a:defRPr sz="3200">
                <a:solidFill>
                  <a:schemeClr val="dk2"/>
                </a:solidFill>
              </a:defRPr>
            </a:lvl4pPr>
            <a:lvl5pPr lvl="4" rtl="0">
              <a:spcBef>
                <a:spcPts val="0"/>
              </a:spcBef>
              <a:spcAft>
                <a:spcPts val="0"/>
              </a:spcAft>
              <a:buClr>
                <a:schemeClr val="dk2"/>
              </a:buClr>
              <a:buSzPts val="2400"/>
              <a:buNone/>
              <a:defRPr sz="3200">
                <a:solidFill>
                  <a:schemeClr val="dk2"/>
                </a:solidFill>
              </a:defRPr>
            </a:lvl5pPr>
            <a:lvl6pPr lvl="5" rtl="0">
              <a:spcBef>
                <a:spcPts val="0"/>
              </a:spcBef>
              <a:spcAft>
                <a:spcPts val="0"/>
              </a:spcAft>
              <a:buClr>
                <a:schemeClr val="dk2"/>
              </a:buClr>
              <a:buSzPts val="2400"/>
              <a:buNone/>
              <a:defRPr sz="3200">
                <a:solidFill>
                  <a:schemeClr val="dk2"/>
                </a:solidFill>
              </a:defRPr>
            </a:lvl6pPr>
            <a:lvl7pPr lvl="6" rtl="0">
              <a:spcBef>
                <a:spcPts val="0"/>
              </a:spcBef>
              <a:spcAft>
                <a:spcPts val="0"/>
              </a:spcAft>
              <a:buClr>
                <a:schemeClr val="dk2"/>
              </a:buClr>
              <a:buSzPts val="2400"/>
              <a:buNone/>
              <a:defRPr sz="3200">
                <a:solidFill>
                  <a:schemeClr val="dk2"/>
                </a:solidFill>
              </a:defRPr>
            </a:lvl7pPr>
            <a:lvl8pPr lvl="7" rtl="0">
              <a:spcBef>
                <a:spcPts val="0"/>
              </a:spcBef>
              <a:spcAft>
                <a:spcPts val="0"/>
              </a:spcAft>
              <a:buClr>
                <a:schemeClr val="dk2"/>
              </a:buClr>
              <a:buSzPts val="2400"/>
              <a:buNone/>
              <a:defRPr sz="3200">
                <a:solidFill>
                  <a:schemeClr val="dk2"/>
                </a:solidFill>
              </a:defRPr>
            </a:lvl8pPr>
            <a:lvl9pPr lvl="8" rtl="0">
              <a:spcBef>
                <a:spcPts val="0"/>
              </a:spcBef>
              <a:spcAft>
                <a:spcPts val="0"/>
              </a:spcAft>
              <a:buClr>
                <a:schemeClr val="dk2"/>
              </a:buClr>
              <a:buSzPts val="2400"/>
              <a:buNone/>
              <a:defRPr sz="3200">
                <a:solidFill>
                  <a:schemeClr val="dk2"/>
                </a:solidFill>
              </a:defRPr>
            </a:lvl9pPr>
          </a:lstStyle>
          <a:p>
            <a:endParaRPr/>
          </a:p>
        </p:txBody>
      </p:sp>
      <p:sp>
        <p:nvSpPr>
          <p:cNvPr id="175" name="Google Shape;175;p25"/>
          <p:cNvSpPr txBox="1">
            <a:spLocks noGrp="1"/>
          </p:cNvSpPr>
          <p:nvPr>
            <p:ph type="subTitle" idx="1"/>
          </p:nvPr>
        </p:nvSpPr>
        <p:spPr>
          <a:xfrm>
            <a:off x="3735200" y="2849635"/>
            <a:ext cx="4721600" cy="99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000"/>
              <a:buNone/>
              <a:defRPr sz="1333">
                <a:solidFill>
                  <a:schemeClr val="dk1"/>
                </a:solidFill>
              </a:defRPr>
            </a:lvl2pPr>
            <a:lvl3pPr lvl="2" rtl="0">
              <a:lnSpc>
                <a:spcPct val="100000"/>
              </a:lnSpc>
              <a:spcBef>
                <a:spcPts val="0"/>
              </a:spcBef>
              <a:spcAft>
                <a:spcPts val="0"/>
              </a:spcAft>
              <a:buClr>
                <a:schemeClr val="dk1"/>
              </a:buClr>
              <a:buSzPts val="1000"/>
              <a:buNone/>
              <a:defRPr sz="1333">
                <a:solidFill>
                  <a:schemeClr val="dk1"/>
                </a:solidFill>
              </a:defRPr>
            </a:lvl3pPr>
            <a:lvl4pPr lvl="3" rtl="0">
              <a:lnSpc>
                <a:spcPct val="100000"/>
              </a:lnSpc>
              <a:spcBef>
                <a:spcPts val="0"/>
              </a:spcBef>
              <a:spcAft>
                <a:spcPts val="0"/>
              </a:spcAft>
              <a:buClr>
                <a:schemeClr val="dk1"/>
              </a:buClr>
              <a:buSzPts val="1000"/>
              <a:buNone/>
              <a:defRPr sz="1333">
                <a:solidFill>
                  <a:schemeClr val="dk1"/>
                </a:solidFill>
              </a:defRPr>
            </a:lvl4pPr>
            <a:lvl5pPr lvl="4" rtl="0">
              <a:lnSpc>
                <a:spcPct val="100000"/>
              </a:lnSpc>
              <a:spcBef>
                <a:spcPts val="0"/>
              </a:spcBef>
              <a:spcAft>
                <a:spcPts val="0"/>
              </a:spcAft>
              <a:buClr>
                <a:schemeClr val="dk1"/>
              </a:buClr>
              <a:buSzPts val="1000"/>
              <a:buNone/>
              <a:defRPr sz="1333">
                <a:solidFill>
                  <a:schemeClr val="dk1"/>
                </a:solidFill>
              </a:defRPr>
            </a:lvl5pPr>
            <a:lvl6pPr lvl="5" rtl="0">
              <a:lnSpc>
                <a:spcPct val="100000"/>
              </a:lnSpc>
              <a:spcBef>
                <a:spcPts val="0"/>
              </a:spcBef>
              <a:spcAft>
                <a:spcPts val="0"/>
              </a:spcAft>
              <a:buClr>
                <a:schemeClr val="dk1"/>
              </a:buClr>
              <a:buSzPts val="1000"/>
              <a:buNone/>
              <a:defRPr sz="1333">
                <a:solidFill>
                  <a:schemeClr val="dk1"/>
                </a:solidFill>
              </a:defRPr>
            </a:lvl6pPr>
            <a:lvl7pPr lvl="6" rtl="0">
              <a:lnSpc>
                <a:spcPct val="100000"/>
              </a:lnSpc>
              <a:spcBef>
                <a:spcPts val="0"/>
              </a:spcBef>
              <a:spcAft>
                <a:spcPts val="0"/>
              </a:spcAft>
              <a:buClr>
                <a:schemeClr val="dk1"/>
              </a:buClr>
              <a:buSzPts val="1000"/>
              <a:buNone/>
              <a:defRPr sz="1333">
                <a:solidFill>
                  <a:schemeClr val="dk1"/>
                </a:solidFill>
              </a:defRPr>
            </a:lvl7pPr>
            <a:lvl8pPr lvl="7" rtl="0">
              <a:lnSpc>
                <a:spcPct val="100000"/>
              </a:lnSpc>
              <a:spcBef>
                <a:spcPts val="0"/>
              </a:spcBef>
              <a:spcAft>
                <a:spcPts val="0"/>
              </a:spcAft>
              <a:buClr>
                <a:schemeClr val="dk1"/>
              </a:buClr>
              <a:buSzPts val="1000"/>
              <a:buNone/>
              <a:defRPr sz="1333">
                <a:solidFill>
                  <a:schemeClr val="dk1"/>
                </a:solidFill>
              </a:defRPr>
            </a:lvl8pPr>
            <a:lvl9pPr lvl="8" rtl="0">
              <a:lnSpc>
                <a:spcPct val="100000"/>
              </a:lnSpc>
              <a:spcBef>
                <a:spcPts val="0"/>
              </a:spcBef>
              <a:spcAft>
                <a:spcPts val="0"/>
              </a:spcAft>
              <a:buClr>
                <a:schemeClr val="dk1"/>
              </a:buClr>
              <a:buSzPts val="1000"/>
              <a:buNone/>
              <a:defRPr sz="1333">
                <a:solidFill>
                  <a:schemeClr val="dk1"/>
                </a:solidFill>
              </a:defRPr>
            </a:lvl9pPr>
          </a:lstStyle>
          <a:p>
            <a:endParaRPr/>
          </a:p>
        </p:txBody>
      </p:sp>
      <p:cxnSp>
        <p:nvCxnSpPr>
          <p:cNvPr id="176" name="Google Shape;176;p25"/>
          <p:cNvCxnSpPr/>
          <p:nvPr/>
        </p:nvCxnSpPr>
        <p:spPr>
          <a:xfrm>
            <a:off x="-250600" y="2269004"/>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77" name="Google Shape;177;p25"/>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
        <p:nvSpPr>
          <p:cNvPr id="178" name="Google Shape;178;p25"/>
          <p:cNvSpPr txBox="1"/>
          <p:nvPr/>
        </p:nvSpPr>
        <p:spPr>
          <a:xfrm>
            <a:off x="3822400" y="4487033"/>
            <a:ext cx="4547200" cy="1358800"/>
          </a:xfrm>
          <a:prstGeom prst="rect">
            <a:avLst/>
          </a:prstGeom>
          <a:noFill/>
          <a:ln>
            <a:noFill/>
          </a:ln>
        </p:spPr>
        <p:txBody>
          <a:bodyPr spcFirstLastPara="1" wrap="square" lIns="121900" tIns="121900" rIns="121900" bIns="121900" anchor="t" anchorCtr="0">
            <a:noAutofit/>
          </a:bodyPr>
          <a:lstStyle/>
          <a:p>
            <a:pPr marL="0" lvl="0" indent="0" algn="ctr" rtl="0">
              <a:spcBef>
                <a:spcPts val="400"/>
              </a:spcBef>
              <a:spcAft>
                <a:spcPts val="0"/>
              </a:spcAft>
              <a:buNone/>
            </a:pPr>
            <a:r>
              <a:rPr lang="en" sz="1200">
                <a:solidFill>
                  <a:schemeClr val="dk2"/>
                </a:solidFill>
                <a:latin typeface="Space Mono"/>
                <a:ea typeface="Space Mono"/>
                <a:cs typeface="Space Mono"/>
                <a:sym typeface="Space Mono"/>
              </a:rPr>
              <a:t>CREDITS: This presentation template was created by </a:t>
            </a:r>
            <a:r>
              <a:rPr lang="en" sz="1200" b="1">
                <a:solidFill>
                  <a:schemeClr val="dk2"/>
                </a:solidFill>
                <a:uFill>
                  <a:noFill/>
                </a:uFill>
                <a:latin typeface="Space Mono"/>
                <a:ea typeface="Space Mono"/>
                <a:cs typeface="Space Mono"/>
                <a:sym typeface="Space Mono"/>
                <a:hlinkClick r:id="rId3">
                  <a:extLst>
                    <a:ext uri="{A12FA001-AC4F-418D-AE19-62706E023703}">
                      <ahyp:hlinkClr xmlns:ahyp="http://schemas.microsoft.com/office/drawing/2018/hyperlinkcolor" val="tx"/>
                    </a:ext>
                  </a:extLst>
                </a:hlinkClick>
              </a:rPr>
              <a:t>Slidesgo</a:t>
            </a:r>
            <a:r>
              <a:rPr lang="en" sz="1200">
                <a:solidFill>
                  <a:schemeClr val="dk2"/>
                </a:solidFill>
                <a:latin typeface="Space Mono"/>
                <a:ea typeface="Space Mono"/>
                <a:cs typeface="Space Mono"/>
                <a:sym typeface="Space Mono"/>
              </a:rPr>
              <a:t>, including icons by </a:t>
            </a:r>
            <a:r>
              <a:rPr lang="en" sz="1200" b="1">
                <a:solidFill>
                  <a:schemeClr val="dk2"/>
                </a:solidFill>
                <a:uFill>
                  <a:noFill/>
                </a:uFill>
                <a:latin typeface="Space Mono"/>
                <a:ea typeface="Space Mono"/>
                <a:cs typeface="Space Mono"/>
                <a:sym typeface="Space Mono"/>
                <a:hlinkClick r:id="rId4">
                  <a:extLst>
                    <a:ext uri="{A12FA001-AC4F-418D-AE19-62706E023703}">
                      <ahyp:hlinkClr xmlns:ahyp="http://schemas.microsoft.com/office/drawing/2018/hyperlinkcolor" val="tx"/>
                    </a:ext>
                  </a:extLst>
                </a:hlinkClick>
              </a:rPr>
              <a:t>Flaticon</a:t>
            </a:r>
            <a:r>
              <a:rPr lang="en" sz="1200">
                <a:solidFill>
                  <a:schemeClr val="dk2"/>
                </a:solidFill>
                <a:latin typeface="Space Mono"/>
                <a:ea typeface="Space Mono"/>
                <a:cs typeface="Space Mono"/>
                <a:sym typeface="Space Mono"/>
              </a:rPr>
              <a:t>, and infographics &amp; images by </a:t>
            </a:r>
            <a:r>
              <a:rPr lang="en" sz="1200" b="1">
                <a:solidFill>
                  <a:schemeClr val="dk2"/>
                </a:solidFill>
                <a:uFill>
                  <a:noFill/>
                </a:uFill>
                <a:latin typeface="Space Mono"/>
                <a:ea typeface="Space Mono"/>
                <a:cs typeface="Space Mono"/>
                <a:sym typeface="Space Mono"/>
                <a:hlinkClick r:id="rId5">
                  <a:extLst>
                    <a:ext uri="{A12FA001-AC4F-418D-AE19-62706E023703}">
                      <ahyp:hlinkClr xmlns:ahyp="http://schemas.microsoft.com/office/drawing/2018/hyperlinkcolor" val="tx"/>
                    </a:ext>
                  </a:extLst>
                </a:hlinkClick>
              </a:rPr>
              <a:t>Freepik</a:t>
            </a:r>
            <a:r>
              <a:rPr lang="en" sz="1200">
                <a:solidFill>
                  <a:schemeClr val="dk2"/>
                </a:solidFill>
                <a:latin typeface="Space Mono"/>
                <a:ea typeface="Space Mono"/>
                <a:cs typeface="Space Mono"/>
                <a:sym typeface="Space Mono"/>
              </a:rPr>
              <a:t>. </a:t>
            </a:r>
            <a:endParaRPr sz="1200">
              <a:solidFill>
                <a:schemeClr val="dk2"/>
              </a:solidFill>
              <a:latin typeface="Space Mono"/>
              <a:ea typeface="Space Mono"/>
              <a:cs typeface="Space Mono"/>
              <a:sym typeface="Space Mono"/>
            </a:endParaRPr>
          </a:p>
          <a:p>
            <a:pPr marL="0" lvl="0" indent="0" algn="ctr" rtl="0">
              <a:spcBef>
                <a:spcPts val="400"/>
              </a:spcBef>
              <a:spcAft>
                <a:spcPts val="0"/>
              </a:spcAft>
              <a:buNone/>
            </a:pPr>
            <a:endParaRPr sz="1200" b="1">
              <a:solidFill>
                <a:schemeClr val="dk2"/>
              </a:solidFill>
              <a:latin typeface="Space Mono"/>
              <a:ea typeface="Space Mono"/>
              <a:cs typeface="Space Mono"/>
              <a:sym typeface="Space Mono"/>
            </a:endParaRPr>
          </a:p>
        </p:txBody>
      </p:sp>
    </p:spTree>
    <p:extLst>
      <p:ext uri="{BB962C8B-B14F-4D97-AF65-F5344CB8AC3E}">
        <p14:creationId xmlns:p14="http://schemas.microsoft.com/office/powerpoint/2010/main" val="5134627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1">
  <p:cSld name="BACKGROUND 1">
    <p:bg>
      <p:bgPr>
        <a:solidFill>
          <a:schemeClr val="accent1"/>
        </a:solidFill>
        <a:effectLst/>
      </p:bgPr>
    </p:bg>
    <p:spTree>
      <p:nvGrpSpPr>
        <p:cNvPr id="1" name="Shape 179"/>
        <p:cNvGrpSpPr/>
        <p:nvPr/>
      </p:nvGrpSpPr>
      <p:grpSpPr>
        <a:xfrm>
          <a:off x="0" y="0"/>
          <a:ext cx="0" cy="0"/>
          <a:chOff x="0" y="0"/>
          <a:chExt cx="0" cy="0"/>
        </a:xfrm>
      </p:grpSpPr>
      <p:pic>
        <p:nvPicPr>
          <p:cNvPr id="180" name="Google Shape;180;p26"/>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16787627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3">
  <p:cSld name="BACKGROUND 3">
    <p:bg>
      <p:bgPr>
        <a:solidFill>
          <a:schemeClr val="accent3"/>
        </a:solidFill>
        <a:effectLst/>
      </p:bgPr>
    </p:bg>
    <p:spTree>
      <p:nvGrpSpPr>
        <p:cNvPr id="1" name="Shape 183"/>
        <p:cNvGrpSpPr/>
        <p:nvPr/>
      </p:nvGrpSpPr>
      <p:grpSpPr>
        <a:xfrm>
          <a:off x="0" y="0"/>
          <a:ext cx="0" cy="0"/>
          <a:chOff x="0" y="0"/>
          <a:chExt cx="0" cy="0"/>
        </a:xfrm>
      </p:grpSpPr>
      <p:pic>
        <p:nvPicPr>
          <p:cNvPr id="184" name="Google Shape;184;p28"/>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6453645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4">
  <p:cSld name="BACKGROUND 4">
    <p:bg>
      <p:bgPr>
        <a:solidFill>
          <a:schemeClr val="accent4"/>
        </a:solidFill>
        <a:effectLst/>
      </p:bgPr>
    </p:bg>
    <p:spTree>
      <p:nvGrpSpPr>
        <p:cNvPr id="1" name="Shape 185"/>
        <p:cNvGrpSpPr/>
        <p:nvPr/>
      </p:nvGrpSpPr>
      <p:grpSpPr>
        <a:xfrm>
          <a:off x="0" y="0"/>
          <a:ext cx="0" cy="0"/>
          <a:chOff x="0" y="0"/>
          <a:chExt cx="0" cy="0"/>
        </a:xfrm>
      </p:grpSpPr>
      <p:pic>
        <p:nvPicPr>
          <p:cNvPr id="186" name="Google Shape;186;p29"/>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5458079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5">
  <p:cSld name="BACKGROUND 5">
    <p:bg>
      <p:bgPr>
        <a:solidFill>
          <a:schemeClr val="accent5"/>
        </a:solidFill>
        <a:effectLst/>
      </p:bgPr>
    </p:bg>
    <p:spTree>
      <p:nvGrpSpPr>
        <p:cNvPr id="1" name="Shape 187"/>
        <p:cNvGrpSpPr/>
        <p:nvPr/>
      </p:nvGrpSpPr>
      <p:grpSpPr>
        <a:xfrm>
          <a:off x="0" y="0"/>
          <a:ext cx="0" cy="0"/>
          <a:chOff x="0" y="0"/>
          <a:chExt cx="0" cy="0"/>
        </a:xfrm>
      </p:grpSpPr>
      <p:pic>
        <p:nvPicPr>
          <p:cNvPr id="188" name="Google Shape;188;p30"/>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9707036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ACKGROUND 6">
  <p:cSld name="BACKGROUND 6">
    <p:bg>
      <p:bgPr>
        <a:solidFill>
          <a:schemeClr val="accent6"/>
        </a:solidFill>
        <a:effectLst/>
      </p:bgPr>
    </p:bg>
    <p:spTree>
      <p:nvGrpSpPr>
        <p:cNvPr id="1" name="Shape 189"/>
        <p:cNvGrpSpPr/>
        <p:nvPr/>
      </p:nvGrpSpPr>
      <p:grpSpPr>
        <a:xfrm>
          <a:off x="0" y="0"/>
          <a:ext cx="0" cy="0"/>
          <a:chOff x="0" y="0"/>
          <a:chExt cx="0" cy="0"/>
        </a:xfrm>
      </p:grpSpPr>
      <p:pic>
        <p:nvPicPr>
          <p:cNvPr id="190" name="Google Shape;190;p31"/>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658948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LANK SLIDE" type="blank">
  <p:cSld name="BLANK SLIDE">
    <p:spTree>
      <p:nvGrpSpPr>
        <p:cNvPr id="1" name="Shape 191"/>
        <p:cNvGrpSpPr/>
        <p:nvPr/>
      </p:nvGrpSpPr>
      <p:grpSpPr>
        <a:xfrm>
          <a:off x="0" y="0"/>
          <a:ext cx="0" cy="0"/>
          <a:chOff x="0" y="0"/>
          <a:chExt cx="0" cy="0"/>
        </a:xfrm>
      </p:grpSpPr>
    </p:spTree>
    <p:extLst>
      <p:ext uri="{BB962C8B-B14F-4D97-AF65-F5344CB8AC3E}">
        <p14:creationId xmlns:p14="http://schemas.microsoft.com/office/powerpoint/2010/main" val="15560175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4984D-1BCC-43B7-8125-090264F0260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DB6BD2F-AF26-4945-930F-20D29E77351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5968F34-802C-470F-962F-EA76D322301E}"/>
              </a:ext>
            </a:extLst>
          </p:cNvPr>
          <p:cNvSpPr>
            <a:spLocks noGrp="1"/>
          </p:cNvSpPr>
          <p:nvPr>
            <p:ph type="dt" sz="half" idx="10"/>
          </p:nvPr>
        </p:nvSpPr>
        <p:spPr/>
        <p:txBody>
          <a:bodyPr/>
          <a:lstStyle/>
          <a:p>
            <a:fld id="{963DAA46-5502-4F29-84AD-2E7B1A33F1E7}" type="datetimeFigureOut">
              <a:rPr lang="en-GB" smtClean="0"/>
              <a:t>19/07/2024</a:t>
            </a:fld>
            <a:endParaRPr lang="en-GB"/>
          </a:p>
        </p:txBody>
      </p:sp>
      <p:sp>
        <p:nvSpPr>
          <p:cNvPr id="5" name="Footer Placeholder 4">
            <a:extLst>
              <a:ext uri="{FF2B5EF4-FFF2-40B4-BE49-F238E27FC236}">
                <a16:creationId xmlns:a16="http://schemas.microsoft.com/office/drawing/2014/main" id="{DBF0ECC5-4FC0-4D14-B1DC-06A10CA1C68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AE8C83-4AD4-4647-AA4B-54E9805F5D96}"/>
              </a:ext>
            </a:extLst>
          </p:cNvPr>
          <p:cNvSpPr>
            <a:spLocks noGrp="1"/>
          </p:cNvSpPr>
          <p:nvPr>
            <p:ph type="sldNum" sz="quarter" idx="12"/>
          </p:nvPr>
        </p:nvSpPr>
        <p:spPr/>
        <p:txBody>
          <a:bodyPr/>
          <a:lstStyle/>
          <a:p>
            <a:fld id="{8D22A9A1-F815-4053-A916-E255EA169F88}" type="slidenum">
              <a:rPr lang="en-GB" smtClean="0"/>
              <a:t>‹#›</a:t>
            </a:fld>
            <a:endParaRPr lang="en-GB"/>
          </a:p>
        </p:txBody>
      </p:sp>
    </p:spTree>
    <p:extLst>
      <p:ext uri="{BB962C8B-B14F-4D97-AF65-F5344CB8AC3E}">
        <p14:creationId xmlns:p14="http://schemas.microsoft.com/office/powerpoint/2010/main" val="4119500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chemeClr val="accent1"/>
        </a:solidFill>
        <a:effectLst/>
      </p:bgPr>
    </p:bg>
    <p:spTree>
      <p:nvGrpSpPr>
        <p:cNvPr id="1" name="Shape 17"/>
        <p:cNvGrpSpPr/>
        <p:nvPr/>
      </p:nvGrpSpPr>
      <p:grpSpPr>
        <a:xfrm>
          <a:off x="0" y="0"/>
          <a:ext cx="0" cy="0"/>
          <a:chOff x="0" y="0"/>
          <a:chExt cx="0" cy="0"/>
        </a:xfrm>
      </p:grpSpPr>
      <p:pic>
        <p:nvPicPr>
          <p:cNvPr id="18" name="Google Shape;18;p4"/>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19" name="Google Shape;19;p4"/>
          <p:cNvSpPr txBox="1">
            <a:spLocks noGrp="1"/>
          </p:cNvSpPr>
          <p:nvPr>
            <p:ph type="title" hasCustomPrompt="1"/>
          </p:nvPr>
        </p:nvSpPr>
        <p:spPr>
          <a:xfrm>
            <a:off x="2238167" y="12792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20" name="Google Shape;20;p4"/>
          <p:cNvSpPr txBox="1">
            <a:spLocks noGrp="1"/>
          </p:cNvSpPr>
          <p:nvPr>
            <p:ph type="title" idx="2"/>
          </p:nvPr>
        </p:nvSpPr>
        <p:spPr>
          <a:xfrm>
            <a:off x="3331983" y="12792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21" name="Google Shape;21;p4"/>
          <p:cNvSpPr txBox="1">
            <a:spLocks noGrp="1"/>
          </p:cNvSpPr>
          <p:nvPr>
            <p:ph type="title" idx="3" hasCustomPrompt="1"/>
          </p:nvPr>
        </p:nvSpPr>
        <p:spPr>
          <a:xfrm>
            <a:off x="2238167" y="20520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22" name="Google Shape;22;p4"/>
          <p:cNvSpPr txBox="1">
            <a:spLocks noGrp="1"/>
          </p:cNvSpPr>
          <p:nvPr>
            <p:ph type="title" idx="4"/>
          </p:nvPr>
        </p:nvSpPr>
        <p:spPr>
          <a:xfrm>
            <a:off x="3331983" y="20520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23" name="Google Shape;23;p4"/>
          <p:cNvSpPr txBox="1">
            <a:spLocks noGrp="1"/>
          </p:cNvSpPr>
          <p:nvPr>
            <p:ph type="title" idx="5" hasCustomPrompt="1"/>
          </p:nvPr>
        </p:nvSpPr>
        <p:spPr>
          <a:xfrm>
            <a:off x="2238167" y="28248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24" name="Google Shape;24;p4"/>
          <p:cNvSpPr txBox="1">
            <a:spLocks noGrp="1"/>
          </p:cNvSpPr>
          <p:nvPr>
            <p:ph type="title" idx="6"/>
          </p:nvPr>
        </p:nvSpPr>
        <p:spPr>
          <a:xfrm>
            <a:off x="3331983" y="28248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25" name="Google Shape;25;p4"/>
          <p:cNvSpPr txBox="1">
            <a:spLocks noGrp="1"/>
          </p:cNvSpPr>
          <p:nvPr>
            <p:ph type="title" idx="7" hasCustomPrompt="1"/>
          </p:nvPr>
        </p:nvSpPr>
        <p:spPr>
          <a:xfrm>
            <a:off x="2238167" y="35976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26" name="Google Shape;26;p4"/>
          <p:cNvSpPr txBox="1">
            <a:spLocks noGrp="1"/>
          </p:cNvSpPr>
          <p:nvPr>
            <p:ph type="title" idx="8"/>
          </p:nvPr>
        </p:nvSpPr>
        <p:spPr>
          <a:xfrm>
            <a:off x="3331983" y="35976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27" name="Google Shape;27;p4"/>
          <p:cNvSpPr txBox="1">
            <a:spLocks noGrp="1"/>
          </p:cNvSpPr>
          <p:nvPr>
            <p:ph type="title" idx="9" hasCustomPrompt="1"/>
          </p:nvPr>
        </p:nvSpPr>
        <p:spPr>
          <a:xfrm>
            <a:off x="2238167" y="43704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28" name="Google Shape;28;p4"/>
          <p:cNvSpPr txBox="1">
            <a:spLocks noGrp="1"/>
          </p:cNvSpPr>
          <p:nvPr>
            <p:ph type="title" idx="13"/>
          </p:nvPr>
        </p:nvSpPr>
        <p:spPr>
          <a:xfrm>
            <a:off x="3331983" y="43704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29" name="Google Shape;29;p4"/>
          <p:cNvSpPr txBox="1">
            <a:spLocks noGrp="1"/>
          </p:cNvSpPr>
          <p:nvPr>
            <p:ph type="title" idx="14" hasCustomPrompt="1"/>
          </p:nvPr>
        </p:nvSpPr>
        <p:spPr>
          <a:xfrm>
            <a:off x="2238167" y="5143251"/>
            <a:ext cx="906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r>
              <a:t>xx%</a:t>
            </a:r>
          </a:p>
        </p:txBody>
      </p:sp>
      <p:sp>
        <p:nvSpPr>
          <p:cNvPr id="30" name="Google Shape;30;p4"/>
          <p:cNvSpPr txBox="1">
            <a:spLocks noGrp="1"/>
          </p:cNvSpPr>
          <p:nvPr>
            <p:ph type="title" idx="15"/>
          </p:nvPr>
        </p:nvSpPr>
        <p:spPr>
          <a:xfrm>
            <a:off x="3331983" y="5143251"/>
            <a:ext cx="264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1600"/>
              <a:buNone/>
              <a:defRPr sz="2133">
                <a:solidFill>
                  <a:schemeClr val="dk2"/>
                </a:solidFill>
              </a:defRPr>
            </a:lvl1pPr>
            <a:lvl2pPr lvl="1" algn="ctr" rtl="0">
              <a:spcBef>
                <a:spcPts val="0"/>
              </a:spcBef>
              <a:spcAft>
                <a:spcPts val="0"/>
              </a:spcAft>
              <a:buClr>
                <a:schemeClr val="dk2"/>
              </a:buClr>
              <a:buSzPts val="1600"/>
              <a:buNone/>
              <a:defRPr sz="2133">
                <a:solidFill>
                  <a:schemeClr val="dk2"/>
                </a:solidFill>
              </a:defRPr>
            </a:lvl2pPr>
            <a:lvl3pPr lvl="2" algn="ctr" rtl="0">
              <a:spcBef>
                <a:spcPts val="0"/>
              </a:spcBef>
              <a:spcAft>
                <a:spcPts val="0"/>
              </a:spcAft>
              <a:buClr>
                <a:schemeClr val="dk2"/>
              </a:buClr>
              <a:buSzPts val="1600"/>
              <a:buNone/>
              <a:defRPr sz="2133">
                <a:solidFill>
                  <a:schemeClr val="dk2"/>
                </a:solidFill>
              </a:defRPr>
            </a:lvl3pPr>
            <a:lvl4pPr lvl="3" algn="ctr" rtl="0">
              <a:spcBef>
                <a:spcPts val="0"/>
              </a:spcBef>
              <a:spcAft>
                <a:spcPts val="0"/>
              </a:spcAft>
              <a:buClr>
                <a:schemeClr val="dk2"/>
              </a:buClr>
              <a:buSzPts val="1600"/>
              <a:buNone/>
              <a:defRPr sz="2133">
                <a:solidFill>
                  <a:schemeClr val="dk2"/>
                </a:solidFill>
              </a:defRPr>
            </a:lvl4pPr>
            <a:lvl5pPr lvl="4" algn="ctr" rtl="0">
              <a:spcBef>
                <a:spcPts val="0"/>
              </a:spcBef>
              <a:spcAft>
                <a:spcPts val="0"/>
              </a:spcAft>
              <a:buClr>
                <a:schemeClr val="dk2"/>
              </a:buClr>
              <a:buSzPts val="1600"/>
              <a:buNone/>
              <a:defRPr sz="2133">
                <a:solidFill>
                  <a:schemeClr val="dk2"/>
                </a:solidFill>
              </a:defRPr>
            </a:lvl5pPr>
            <a:lvl6pPr lvl="5" algn="ctr" rtl="0">
              <a:spcBef>
                <a:spcPts val="0"/>
              </a:spcBef>
              <a:spcAft>
                <a:spcPts val="0"/>
              </a:spcAft>
              <a:buClr>
                <a:schemeClr val="dk2"/>
              </a:buClr>
              <a:buSzPts val="1600"/>
              <a:buNone/>
              <a:defRPr sz="2133">
                <a:solidFill>
                  <a:schemeClr val="dk2"/>
                </a:solidFill>
              </a:defRPr>
            </a:lvl6pPr>
            <a:lvl7pPr lvl="6" algn="ctr" rtl="0">
              <a:spcBef>
                <a:spcPts val="0"/>
              </a:spcBef>
              <a:spcAft>
                <a:spcPts val="0"/>
              </a:spcAft>
              <a:buClr>
                <a:schemeClr val="dk2"/>
              </a:buClr>
              <a:buSzPts val="1600"/>
              <a:buNone/>
              <a:defRPr sz="2133">
                <a:solidFill>
                  <a:schemeClr val="dk2"/>
                </a:solidFill>
              </a:defRPr>
            </a:lvl7pPr>
            <a:lvl8pPr lvl="7" algn="ctr" rtl="0">
              <a:spcBef>
                <a:spcPts val="0"/>
              </a:spcBef>
              <a:spcAft>
                <a:spcPts val="0"/>
              </a:spcAft>
              <a:buClr>
                <a:schemeClr val="dk2"/>
              </a:buClr>
              <a:buSzPts val="1600"/>
              <a:buNone/>
              <a:defRPr sz="2133">
                <a:solidFill>
                  <a:schemeClr val="dk2"/>
                </a:solidFill>
              </a:defRPr>
            </a:lvl8pPr>
            <a:lvl9pPr lvl="8" algn="ctr" rtl="0">
              <a:spcBef>
                <a:spcPts val="0"/>
              </a:spcBef>
              <a:spcAft>
                <a:spcPts val="0"/>
              </a:spcAft>
              <a:buClr>
                <a:schemeClr val="dk2"/>
              </a:buClr>
              <a:buSzPts val="1600"/>
              <a:buNone/>
              <a:defRPr sz="2133">
                <a:solidFill>
                  <a:schemeClr val="dk2"/>
                </a:solidFill>
              </a:defRPr>
            </a:lvl9pPr>
          </a:lstStyle>
          <a:p>
            <a:endParaRPr/>
          </a:p>
        </p:txBody>
      </p:sp>
      <p:sp>
        <p:nvSpPr>
          <p:cNvPr id="31" name="Google Shape;31;p4"/>
          <p:cNvSpPr txBox="1">
            <a:spLocks noGrp="1"/>
          </p:cNvSpPr>
          <p:nvPr>
            <p:ph type="subTitle" idx="1"/>
          </p:nvPr>
        </p:nvSpPr>
        <p:spPr>
          <a:xfrm>
            <a:off x="6176233" y="1246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2" name="Google Shape;32;p4"/>
          <p:cNvSpPr txBox="1">
            <a:spLocks noGrp="1"/>
          </p:cNvSpPr>
          <p:nvPr>
            <p:ph type="subTitle" idx="16"/>
          </p:nvPr>
        </p:nvSpPr>
        <p:spPr>
          <a:xfrm>
            <a:off x="6176233" y="20195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3" name="Google Shape;33;p4"/>
          <p:cNvSpPr txBox="1">
            <a:spLocks noGrp="1"/>
          </p:cNvSpPr>
          <p:nvPr>
            <p:ph type="subTitle" idx="17"/>
          </p:nvPr>
        </p:nvSpPr>
        <p:spPr>
          <a:xfrm>
            <a:off x="6176233" y="27923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4" name="Google Shape;34;p4"/>
          <p:cNvSpPr txBox="1">
            <a:spLocks noGrp="1"/>
          </p:cNvSpPr>
          <p:nvPr>
            <p:ph type="subTitle" idx="18"/>
          </p:nvPr>
        </p:nvSpPr>
        <p:spPr>
          <a:xfrm>
            <a:off x="6176233" y="35651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5" name="Google Shape;35;p4"/>
          <p:cNvSpPr txBox="1">
            <a:spLocks noGrp="1"/>
          </p:cNvSpPr>
          <p:nvPr>
            <p:ph type="subTitle" idx="19"/>
          </p:nvPr>
        </p:nvSpPr>
        <p:spPr>
          <a:xfrm>
            <a:off x="6176233" y="43379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36" name="Google Shape;36;p4"/>
          <p:cNvSpPr txBox="1">
            <a:spLocks noGrp="1"/>
          </p:cNvSpPr>
          <p:nvPr>
            <p:ph type="subTitle" idx="20"/>
          </p:nvPr>
        </p:nvSpPr>
        <p:spPr>
          <a:xfrm>
            <a:off x="6176233" y="5110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600">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Tree>
    <p:extLst>
      <p:ext uri="{BB962C8B-B14F-4D97-AF65-F5344CB8AC3E}">
        <p14:creationId xmlns:p14="http://schemas.microsoft.com/office/powerpoint/2010/main" val="1350362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1">
  <p:cSld name="SECTION 1">
    <p:bg>
      <p:bgPr>
        <a:solidFill>
          <a:schemeClr val="accent6"/>
        </a:solidFill>
        <a:effectLst/>
      </p:bgPr>
    </p:bg>
    <p:spTree>
      <p:nvGrpSpPr>
        <p:cNvPr id="1" name="Shape 43"/>
        <p:cNvGrpSpPr/>
        <p:nvPr/>
      </p:nvGrpSpPr>
      <p:grpSpPr>
        <a:xfrm>
          <a:off x="0" y="0"/>
          <a:ext cx="0" cy="0"/>
          <a:chOff x="0" y="0"/>
          <a:chExt cx="0" cy="0"/>
        </a:xfrm>
      </p:grpSpPr>
      <p:pic>
        <p:nvPicPr>
          <p:cNvPr id="44" name="Google Shape;44;p6"/>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45" name="Google Shape;45;p6"/>
          <p:cNvSpPr txBox="1">
            <a:spLocks noGrp="1"/>
          </p:cNvSpPr>
          <p:nvPr>
            <p:ph type="title"/>
          </p:nvPr>
        </p:nvSpPr>
        <p:spPr>
          <a:xfrm>
            <a:off x="6927433" y="3757633"/>
            <a:ext cx="3889200" cy="11224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2"/>
              </a:buClr>
              <a:buSzPts val="3600"/>
              <a:buNone/>
              <a:defRPr sz="4800">
                <a:solidFill>
                  <a:schemeClr val="dk2"/>
                </a:solidFill>
              </a:defRPr>
            </a:lvl1pPr>
            <a:lvl2pPr lvl="1" algn="r" rtl="0">
              <a:spcBef>
                <a:spcPts val="0"/>
              </a:spcBef>
              <a:spcAft>
                <a:spcPts val="0"/>
              </a:spcAft>
              <a:buClr>
                <a:schemeClr val="dk2"/>
              </a:buClr>
              <a:buSzPts val="2400"/>
              <a:buNone/>
              <a:defRPr sz="3200">
                <a:solidFill>
                  <a:schemeClr val="dk2"/>
                </a:solidFill>
              </a:defRPr>
            </a:lvl2pPr>
            <a:lvl3pPr lvl="2" algn="r" rtl="0">
              <a:spcBef>
                <a:spcPts val="0"/>
              </a:spcBef>
              <a:spcAft>
                <a:spcPts val="0"/>
              </a:spcAft>
              <a:buClr>
                <a:schemeClr val="dk2"/>
              </a:buClr>
              <a:buSzPts val="2400"/>
              <a:buNone/>
              <a:defRPr sz="3200">
                <a:solidFill>
                  <a:schemeClr val="dk2"/>
                </a:solidFill>
              </a:defRPr>
            </a:lvl3pPr>
            <a:lvl4pPr lvl="3" algn="r" rtl="0">
              <a:spcBef>
                <a:spcPts val="0"/>
              </a:spcBef>
              <a:spcAft>
                <a:spcPts val="0"/>
              </a:spcAft>
              <a:buClr>
                <a:schemeClr val="dk2"/>
              </a:buClr>
              <a:buSzPts val="2400"/>
              <a:buNone/>
              <a:defRPr sz="3200">
                <a:solidFill>
                  <a:schemeClr val="dk2"/>
                </a:solidFill>
              </a:defRPr>
            </a:lvl4pPr>
            <a:lvl5pPr lvl="4" algn="r" rtl="0">
              <a:spcBef>
                <a:spcPts val="0"/>
              </a:spcBef>
              <a:spcAft>
                <a:spcPts val="0"/>
              </a:spcAft>
              <a:buClr>
                <a:schemeClr val="dk2"/>
              </a:buClr>
              <a:buSzPts val="2400"/>
              <a:buNone/>
              <a:defRPr sz="3200">
                <a:solidFill>
                  <a:schemeClr val="dk2"/>
                </a:solidFill>
              </a:defRPr>
            </a:lvl5pPr>
            <a:lvl6pPr lvl="5" algn="r" rtl="0">
              <a:spcBef>
                <a:spcPts val="0"/>
              </a:spcBef>
              <a:spcAft>
                <a:spcPts val="0"/>
              </a:spcAft>
              <a:buClr>
                <a:schemeClr val="dk2"/>
              </a:buClr>
              <a:buSzPts val="2400"/>
              <a:buNone/>
              <a:defRPr sz="3200">
                <a:solidFill>
                  <a:schemeClr val="dk2"/>
                </a:solidFill>
              </a:defRPr>
            </a:lvl6pPr>
            <a:lvl7pPr lvl="6" algn="r" rtl="0">
              <a:spcBef>
                <a:spcPts val="0"/>
              </a:spcBef>
              <a:spcAft>
                <a:spcPts val="0"/>
              </a:spcAft>
              <a:buClr>
                <a:schemeClr val="dk2"/>
              </a:buClr>
              <a:buSzPts val="2400"/>
              <a:buNone/>
              <a:defRPr sz="3200">
                <a:solidFill>
                  <a:schemeClr val="dk2"/>
                </a:solidFill>
              </a:defRPr>
            </a:lvl7pPr>
            <a:lvl8pPr lvl="7" algn="r" rtl="0">
              <a:spcBef>
                <a:spcPts val="0"/>
              </a:spcBef>
              <a:spcAft>
                <a:spcPts val="0"/>
              </a:spcAft>
              <a:buClr>
                <a:schemeClr val="dk2"/>
              </a:buClr>
              <a:buSzPts val="2400"/>
              <a:buNone/>
              <a:defRPr sz="3200">
                <a:solidFill>
                  <a:schemeClr val="dk2"/>
                </a:solidFill>
              </a:defRPr>
            </a:lvl8pPr>
            <a:lvl9pPr lvl="8" algn="r" rtl="0">
              <a:spcBef>
                <a:spcPts val="0"/>
              </a:spcBef>
              <a:spcAft>
                <a:spcPts val="0"/>
              </a:spcAft>
              <a:buClr>
                <a:schemeClr val="dk2"/>
              </a:buClr>
              <a:buSzPts val="2400"/>
              <a:buNone/>
              <a:defRPr sz="3200">
                <a:solidFill>
                  <a:schemeClr val="dk2"/>
                </a:solidFill>
              </a:defRPr>
            </a:lvl9pPr>
          </a:lstStyle>
          <a:p>
            <a:endParaRPr/>
          </a:p>
        </p:txBody>
      </p:sp>
      <p:sp>
        <p:nvSpPr>
          <p:cNvPr id="46" name="Google Shape;46;p6"/>
          <p:cNvSpPr txBox="1">
            <a:spLocks noGrp="1"/>
          </p:cNvSpPr>
          <p:nvPr>
            <p:ph type="subTitle" idx="1"/>
          </p:nvPr>
        </p:nvSpPr>
        <p:spPr>
          <a:xfrm>
            <a:off x="7713900" y="5269395"/>
            <a:ext cx="3102800" cy="1581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2"/>
              </a:buClr>
              <a:buSzPts val="1100"/>
              <a:buNone/>
              <a:defRPr sz="1467">
                <a:solidFill>
                  <a:schemeClr val="dk2"/>
                </a:solidFill>
              </a:defRPr>
            </a:lvl1pPr>
            <a:lvl2pPr lvl="1" algn="r" rtl="0">
              <a:lnSpc>
                <a:spcPct val="100000"/>
              </a:lnSpc>
              <a:spcBef>
                <a:spcPts val="0"/>
              </a:spcBef>
              <a:spcAft>
                <a:spcPts val="0"/>
              </a:spcAft>
              <a:buClr>
                <a:schemeClr val="dk2"/>
              </a:buClr>
              <a:buSzPts val="1100"/>
              <a:buNone/>
              <a:defRPr sz="1467">
                <a:solidFill>
                  <a:schemeClr val="dk2"/>
                </a:solidFill>
              </a:defRPr>
            </a:lvl2pPr>
            <a:lvl3pPr lvl="2" algn="r" rtl="0">
              <a:lnSpc>
                <a:spcPct val="100000"/>
              </a:lnSpc>
              <a:spcBef>
                <a:spcPts val="0"/>
              </a:spcBef>
              <a:spcAft>
                <a:spcPts val="0"/>
              </a:spcAft>
              <a:buClr>
                <a:schemeClr val="dk2"/>
              </a:buClr>
              <a:buSzPts val="1100"/>
              <a:buNone/>
              <a:defRPr sz="1467">
                <a:solidFill>
                  <a:schemeClr val="dk2"/>
                </a:solidFill>
              </a:defRPr>
            </a:lvl3pPr>
            <a:lvl4pPr lvl="3" algn="r" rtl="0">
              <a:lnSpc>
                <a:spcPct val="100000"/>
              </a:lnSpc>
              <a:spcBef>
                <a:spcPts val="0"/>
              </a:spcBef>
              <a:spcAft>
                <a:spcPts val="0"/>
              </a:spcAft>
              <a:buClr>
                <a:schemeClr val="dk2"/>
              </a:buClr>
              <a:buSzPts val="1100"/>
              <a:buNone/>
              <a:defRPr sz="1467">
                <a:solidFill>
                  <a:schemeClr val="dk2"/>
                </a:solidFill>
              </a:defRPr>
            </a:lvl4pPr>
            <a:lvl5pPr lvl="4" algn="r" rtl="0">
              <a:lnSpc>
                <a:spcPct val="100000"/>
              </a:lnSpc>
              <a:spcBef>
                <a:spcPts val="0"/>
              </a:spcBef>
              <a:spcAft>
                <a:spcPts val="0"/>
              </a:spcAft>
              <a:buClr>
                <a:schemeClr val="dk2"/>
              </a:buClr>
              <a:buSzPts val="1100"/>
              <a:buNone/>
              <a:defRPr sz="1467">
                <a:solidFill>
                  <a:schemeClr val="dk2"/>
                </a:solidFill>
              </a:defRPr>
            </a:lvl5pPr>
            <a:lvl6pPr lvl="5" algn="r" rtl="0">
              <a:lnSpc>
                <a:spcPct val="100000"/>
              </a:lnSpc>
              <a:spcBef>
                <a:spcPts val="0"/>
              </a:spcBef>
              <a:spcAft>
                <a:spcPts val="0"/>
              </a:spcAft>
              <a:buClr>
                <a:schemeClr val="dk2"/>
              </a:buClr>
              <a:buSzPts val="1100"/>
              <a:buNone/>
              <a:defRPr sz="1467">
                <a:solidFill>
                  <a:schemeClr val="dk2"/>
                </a:solidFill>
              </a:defRPr>
            </a:lvl6pPr>
            <a:lvl7pPr lvl="6" algn="r" rtl="0">
              <a:lnSpc>
                <a:spcPct val="100000"/>
              </a:lnSpc>
              <a:spcBef>
                <a:spcPts val="0"/>
              </a:spcBef>
              <a:spcAft>
                <a:spcPts val="0"/>
              </a:spcAft>
              <a:buClr>
                <a:schemeClr val="dk2"/>
              </a:buClr>
              <a:buSzPts val="1100"/>
              <a:buNone/>
              <a:defRPr sz="1467">
                <a:solidFill>
                  <a:schemeClr val="dk2"/>
                </a:solidFill>
              </a:defRPr>
            </a:lvl7pPr>
            <a:lvl8pPr lvl="7" algn="r" rtl="0">
              <a:lnSpc>
                <a:spcPct val="100000"/>
              </a:lnSpc>
              <a:spcBef>
                <a:spcPts val="0"/>
              </a:spcBef>
              <a:spcAft>
                <a:spcPts val="0"/>
              </a:spcAft>
              <a:buClr>
                <a:schemeClr val="dk2"/>
              </a:buClr>
              <a:buSzPts val="1100"/>
              <a:buNone/>
              <a:defRPr sz="1467">
                <a:solidFill>
                  <a:schemeClr val="dk2"/>
                </a:solidFill>
              </a:defRPr>
            </a:lvl8pPr>
            <a:lvl9pPr lvl="8" algn="r" rtl="0">
              <a:lnSpc>
                <a:spcPct val="100000"/>
              </a:lnSpc>
              <a:spcBef>
                <a:spcPts val="0"/>
              </a:spcBef>
              <a:spcAft>
                <a:spcPts val="0"/>
              </a:spcAft>
              <a:buClr>
                <a:schemeClr val="dk2"/>
              </a:buClr>
              <a:buSzPts val="1100"/>
              <a:buNone/>
              <a:defRPr sz="1467">
                <a:solidFill>
                  <a:schemeClr val="dk2"/>
                </a:solidFill>
              </a:defRPr>
            </a:lvl9pPr>
          </a:lstStyle>
          <a:p>
            <a:endParaRPr/>
          </a:p>
        </p:txBody>
      </p:sp>
      <p:sp>
        <p:nvSpPr>
          <p:cNvPr id="47" name="Google Shape;47;p6"/>
          <p:cNvSpPr txBox="1">
            <a:spLocks noGrp="1"/>
          </p:cNvSpPr>
          <p:nvPr>
            <p:ph type="title" idx="2" hasCustomPrompt="1"/>
          </p:nvPr>
        </p:nvSpPr>
        <p:spPr>
          <a:xfrm>
            <a:off x="8148907" y="2032984"/>
            <a:ext cx="2870800" cy="46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6000"/>
              <a:buNone/>
              <a:defRPr sz="8000">
                <a:solidFill>
                  <a:schemeClr val="dk2"/>
                </a:solidFill>
              </a:defRPr>
            </a:lvl1pPr>
            <a:lvl2pPr lvl="1" algn="ctr" rtl="0">
              <a:spcBef>
                <a:spcPts val="0"/>
              </a:spcBef>
              <a:spcAft>
                <a:spcPts val="0"/>
              </a:spcAft>
              <a:buClr>
                <a:schemeClr val="dk2"/>
              </a:buClr>
              <a:buSzPts val="6000"/>
              <a:buNone/>
              <a:defRPr sz="8000">
                <a:solidFill>
                  <a:schemeClr val="dk2"/>
                </a:solidFill>
              </a:defRPr>
            </a:lvl2pPr>
            <a:lvl3pPr lvl="2" algn="ctr" rtl="0">
              <a:spcBef>
                <a:spcPts val="0"/>
              </a:spcBef>
              <a:spcAft>
                <a:spcPts val="0"/>
              </a:spcAft>
              <a:buClr>
                <a:schemeClr val="dk2"/>
              </a:buClr>
              <a:buSzPts val="6000"/>
              <a:buNone/>
              <a:defRPr sz="8000">
                <a:solidFill>
                  <a:schemeClr val="dk2"/>
                </a:solidFill>
              </a:defRPr>
            </a:lvl3pPr>
            <a:lvl4pPr lvl="3" algn="ctr" rtl="0">
              <a:spcBef>
                <a:spcPts val="0"/>
              </a:spcBef>
              <a:spcAft>
                <a:spcPts val="0"/>
              </a:spcAft>
              <a:buClr>
                <a:schemeClr val="dk2"/>
              </a:buClr>
              <a:buSzPts val="6000"/>
              <a:buNone/>
              <a:defRPr sz="8000">
                <a:solidFill>
                  <a:schemeClr val="dk2"/>
                </a:solidFill>
              </a:defRPr>
            </a:lvl4pPr>
            <a:lvl5pPr lvl="4" algn="ctr" rtl="0">
              <a:spcBef>
                <a:spcPts val="0"/>
              </a:spcBef>
              <a:spcAft>
                <a:spcPts val="0"/>
              </a:spcAft>
              <a:buClr>
                <a:schemeClr val="dk2"/>
              </a:buClr>
              <a:buSzPts val="6000"/>
              <a:buNone/>
              <a:defRPr sz="8000">
                <a:solidFill>
                  <a:schemeClr val="dk2"/>
                </a:solidFill>
              </a:defRPr>
            </a:lvl5pPr>
            <a:lvl6pPr lvl="5" algn="ctr" rtl="0">
              <a:spcBef>
                <a:spcPts val="0"/>
              </a:spcBef>
              <a:spcAft>
                <a:spcPts val="0"/>
              </a:spcAft>
              <a:buClr>
                <a:schemeClr val="dk2"/>
              </a:buClr>
              <a:buSzPts val="6000"/>
              <a:buNone/>
              <a:defRPr sz="8000">
                <a:solidFill>
                  <a:schemeClr val="dk2"/>
                </a:solidFill>
              </a:defRPr>
            </a:lvl6pPr>
            <a:lvl7pPr lvl="6" algn="ctr" rtl="0">
              <a:spcBef>
                <a:spcPts val="0"/>
              </a:spcBef>
              <a:spcAft>
                <a:spcPts val="0"/>
              </a:spcAft>
              <a:buClr>
                <a:schemeClr val="dk2"/>
              </a:buClr>
              <a:buSzPts val="6000"/>
              <a:buNone/>
              <a:defRPr sz="8000">
                <a:solidFill>
                  <a:schemeClr val="dk2"/>
                </a:solidFill>
              </a:defRPr>
            </a:lvl7pPr>
            <a:lvl8pPr lvl="7" algn="ctr" rtl="0">
              <a:spcBef>
                <a:spcPts val="0"/>
              </a:spcBef>
              <a:spcAft>
                <a:spcPts val="0"/>
              </a:spcAft>
              <a:buClr>
                <a:schemeClr val="dk2"/>
              </a:buClr>
              <a:buSzPts val="6000"/>
              <a:buNone/>
              <a:defRPr sz="8000">
                <a:solidFill>
                  <a:schemeClr val="dk2"/>
                </a:solidFill>
              </a:defRPr>
            </a:lvl8pPr>
            <a:lvl9pPr lvl="8" algn="ctr" rtl="0">
              <a:spcBef>
                <a:spcPts val="0"/>
              </a:spcBef>
              <a:spcAft>
                <a:spcPts val="0"/>
              </a:spcAft>
              <a:buClr>
                <a:schemeClr val="dk2"/>
              </a:buClr>
              <a:buSzPts val="6000"/>
              <a:buNone/>
              <a:defRPr sz="8000">
                <a:solidFill>
                  <a:schemeClr val="dk2"/>
                </a:solidFill>
              </a:defRPr>
            </a:lvl9pPr>
          </a:lstStyle>
          <a:p>
            <a:r>
              <a:t>xx%</a:t>
            </a:r>
          </a:p>
        </p:txBody>
      </p:sp>
      <p:cxnSp>
        <p:nvCxnSpPr>
          <p:cNvPr id="48" name="Google Shape;48;p6"/>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49" name="Google Shape;49;p6"/>
          <p:cNvCxnSpPr/>
          <p:nvPr/>
        </p:nvCxnSpPr>
        <p:spPr>
          <a:xfrm rot="10800000">
            <a:off x="12041633"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833428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FOUR COLUMNS">
  <p:cSld name="TITLE + FOUR COLUMNS">
    <p:bg>
      <p:bgPr>
        <a:solidFill>
          <a:schemeClr val="accent3"/>
        </a:solidFill>
        <a:effectLst/>
      </p:bgPr>
    </p:bg>
    <p:spTree>
      <p:nvGrpSpPr>
        <p:cNvPr id="1" name="Shape 50"/>
        <p:cNvGrpSpPr/>
        <p:nvPr/>
      </p:nvGrpSpPr>
      <p:grpSpPr>
        <a:xfrm>
          <a:off x="0" y="0"/>
          <a:ext cx="0" cy="0"/>
          <a:chOff x="0" y="0"/>
          <a:chExt cx="0" cy="0"/>
        </a:xfrm>
      </p:grpSpPr>
      <p:pic>
        <p:nvPicPr>
          <p:cNvPr id="51" name="Google Shape;51;p7"/>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52" name="Google Shape;52;p7"/>
          <p:cNvSpPr txBox="1">
            <a:spLocks noGrp="1"/>
          </p:cNvSpPr>
          <p:nvPr>
            <p:ph type="title"/>
          </p:nvPr>
        </p:nvSpPr>
        <p:spPr>
          <a:xfrm>
            <a:off x="1195067" y="767200"/>
            <a:ext cx="35504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
        <p:nvSpPr>
          <p:cNvPr id="53" name="Google Shape;53;p7"/>
          <p:cNvSpPr txBox="1">
            <a:spLocks noGrp="1"/>
          </p:cNvSpPr>
          <p:nvPr>
            <p:ph type="subTitle" idx="1"/>
          </p:nvPr>
        </p:nvSpPr>
        <p:spPr>
          <a:xfrm>
            <a:off x="3760231"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54" name="Google Shape;54;p7"/>
          <p:cNvSpPr txBox="1">
            <a:spLocks noGrp="1"/>
          </p:cNvSpPr>
          <p:nvPr>
            <p:ph type="title" idx="2"/>
          </p:nvPr>
        </p:nvSpPr>
        <p:spPr>
          <a:xfrm>
            <a:off x="3600823" y="417623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55" name="Google Shape;55;p7"/>
          <p:cNvSpPr txBox="1">
            <a:spLocks noGrp="1"/>
          </p:cNvSpPr>
          <p:nvPr>
            <p:ph type="subTitle" idx="3"/>
          </p:nvPr>
        </p:nvSpPr>
        <p:spPr>
          <a:xfrm>
            <a:off x="636899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56" name="Google Shape;56;p7"/>
          <p:cNvSpPr txBox="1">
            <a:spLocks noGrp="1"/>
          </p:cNvSpPr>
          <p:nvPr>
            <p:ph type="title" idx="4"/>
          </p:nvPr>
        </p:nvSpPr>
        <p:spPr>
          <a:xfrm>
            <a:off x="6209577" y="417623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57" name="Google Shape;57;p7"/>
          <p:cNvSpPr txBox="1">
            <a:spLocks noGrp="1"/>
          </p:cNvSpPr>
          <p:nvPr>
            <p:ph type="subTitle" idx="5"/>
          </p:nvPr>
        </p:nvSpPr>
        <p:spPr>
          <a:xfrm>
            <a:off x="8977729"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58" name="Google Shape;58;p7"/>
          <p:cNvSpPr txBox="1">
            <a:spLocks noGrp="1"/>
          </p:cNvSpPr>
          <p:nvPr>
            <p:ph type="title" idx="6"/>
          </p:nvPr>
        </p:nvSpPr>
        <p:spPr>
          <a:xfrm>
            <a:off x="8818333" y="417623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cxnSp>
        <p:nvCxnSpPr>
          <p:cNvPr id="59" name="Google Shape;59;p7"/>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60" name="Google Shape;60;p7"/>
          <p:cNvCxnSpPr/>
          <p:nvPr/>
        </p:nvCxnSpPr>
        <p:spPr>
          <a:xfrm>
            <a:off x="-41567" y="2570573"/>
            <a:ext cx="12693200" cy="0"/>
          </a:xfrm>
          <a:prstGeom prst="straightConnector1">
            <a:avLst/>
          </a:prstGeom>
          <a:noFill/>
          <a:ln w="9525" cap="flat" cmpd="sng">
            <a:solidFill>
              <a:schemeClr val="dk2"/>
            </a:solidFill>
            <a:prstDash val="dash"/>
            <a:round/>
            <a:headEnd type="none" w="med" len="med"/>
            <a:tailEnd type="none" w="med" len="med"/>
          </a:ln>
        </p:spPr>
      </p:cxnSp>
      <p:sp>
        <p:nvSpPr>
          <p:cNvPr id="61" name="Google Shape;61;p7"/>
          <p:cNvSpPr txBox="1">
            <a:spLocks noGrp="1"/>
          </p:cNvSpPr>
          <p:nvPr>
            <p:ph type="subTitle" idx="7"/>
          </p:nvPr>
        </p:nvSpPr>
        <p:spPr>
          <a:xfrm>
            <a:off x="115146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62" name="Google Shape;62;p7"/>
          <p:cNvSpPr txBox="1">
            <a:spLocks noGrp="1"/>
          </p:cNvSpPr>
          <p:nvPr>
            <p:ph type="title" idx="8"/>
          </p:nvPr>
        </p:nvSpPr>
        <p:spPr>
          <a:xfrm>
            <a:off x="992067" y="4176233"/>
            <a:ext cx="23816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Tree>
    <p:extLst>
      <p:ext uri="{BB962C8B-B14F-4D97-AF65-F5344CB8AC3E}">
        <p14:creationId xmlns:p14="http://schemas.microsoft.com/office/powerpoint/2010/main" val="795163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DESIGN">
  <p:cSld name="TITLE + DESIGN">
    <p:bg>
      <p:bgPr>
        <a:solidFill>
          <a:schemeClr val="accent2"/>
        </a:solidFill>
        <a:effectLst/>
      </p:bgPr>
    </p:bg>
    <p:spTree>
      <p:nvGrpSpPr>
        <p:cNvPr id="1" name="Shape 63"/>
        <p:cNvGrpSpPr/>
        <p:nvPr/>
      </p:nvGrpSpPr>
      <p:grpSpPr>
        <a:xfrm>
          <a:off x="0" y="0"/>
          <a:ext cx="0" cy="0"/>
          <a:chOff x="0" y="0"/>
          <a:chExt cx="0" cy="0"/>
        </a:xfrm>
      </p:grpSpPr>
      <p:pic>
        <p:nvPicPr>
          <p:cNvPr id="64" name="Google Shape;64;p8"/>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65" name="Google Shape;65;p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cxnSp>
        <p:nvCxnSpPr>
          <p:cNvPr id="66" name="Google Shape;66;p8"/>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047080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bg>
      <p:bgPr>
        <a:solidFill>
          <a:schemeClr val="accent4"/>
        </a:solidFill>
        <a:effectLst/>
      </p:bgPr>
    </p:bg>
    <p:spTree>
      <p:nvGrpSpPr>
        <p:cNvPr id="1" name="Shape 67"/>
        <p:cNvGrpSpPr/>
        <p:nvPr/>
      </p:nvGrpSpPr>
      <p:grpSpPr>
        <a:xfrm>
          <a:off x="0" y="0"/>
          <a:ext cx="0" cy="0"/>
          <a:chOff x="0" y="0"/>
          <a:chExt cx="0" cy="0"/>
        </a:xfrm>
      </p:grpSpPr>
      <p:pic>
        <p:nvPicPr>
          <p:cNvPr id="68" name="Google Shape;68;p9"/>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69" name="Google Shape;69;p9"/>
          <p:cNvSpPr txBox="1">
            <a:spLocks noGrp="1"/>
          </p:cNvSpPr>
          <p:nvPr>
            <p:ph type="subTitle" idx="1"/>
          </p:nvPr>
        </p:nvSpPr>
        <p:spPr>
          <a:xfrm>
            <a:off x="5027817"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70" name="Google Shape;70;p9"/>
          <p:cNvSpPr txBox="1">
            <a:spLocks noGrp="1"/>
          </p:cNvSpPr>
          <p:nvPr>
            <p:ph type="title"/>
          </p:nvPr>
        </p:nvSpPr>
        <p:spPr>
          <a:xfrm>
            <a:off x="5027815" y="3978633"/>
            <a:ext cx="21364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sp>
        <p:nvSpPr>
          <p:cNvPr id="71" name="Google Shape;71;p9"/>
          <p:cNvSpPr txBox="1">
            <a:spLocks noGrp="1"/>
          </p:cNvSpPr>
          <p:nvPr>
            <p:ph type="subTitle" idx="2"/>
          </p:nvPr>
        </p:nvSpPr>
        <p:spPr>
          <a:xfrm>
            <a:off x="7977324"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72" name="Google Shape;72;p9"/>
          <p:cNvSpPr txBox="1">
            <a:spLocks noGrp="1"/>
          </p:cNvSpPr>
          <p:nvPr>
            <p:ph type="title" idx="3"/>
          </p:nvPr>
        </p:nvSpPr>
        <p:spPr>
          <a:xfrm>
            <a:off x="7977328" y="3978633"/>
            <a:ext cx="21364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cxnSp>
        <p:nvCxnSpPr>
          <p:cNvPr id="73" name="Google Shape;73;p9"/>
          <p:cNvCxnSpPr/>
          <p:nvPr/>
        </p:nvCxnSpPr>
        <p:spPr>
          <a:xfrm>
            <a:off x="-140967" y="3433520"/>
            <a:ext cx="12693200" cy="0"/>
          </a:xfrm>
          <a:prstGeom prst="straightConnector1">
            <a:avLst/>
          </a:prstGeom>
          <a:noFill/>
          <a:ln w="9525" cap="flat" cmpd="sng">
            <a:solidFill>
              <a:schemeClr val="dk2"/>
            </a:solidFill>
            <a:prstDash val="dash"/>
            <a:round/>
            <a:headEnd type="none" w="med" len="med"/>
            <a:tailEnd type="none" w="med" len="med"/>
          </a:ln>
        </p:spPr>
      </p:cxnSp>
      <p:sp>
        <p:nvSpPr>
          <p:cNvPr id="74" name="Google Shape;74;p9"/>
          <p:cNvSpPr txBox="1">
            <a:spLocks noGrp="1"/>
          </p:cNvSpPr>
          <p:nvPr>
            <p:ph type="subTitle" idx="4"/>
          </p:nvPr>
        </p:nvSpPr>
        <p:spPr>
          <a:xfrm>
            <a:off x="2078315"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endParaRPr/>
          </a:p>
        </p:txBody>
      </p:sp>
      <p:sp>
        <p:nvSpPr>
          <p:cNvPr id="75" name="Google Shape;75;p9"/>
          <p:cNvSpPr txBox="1">
            <a:spLocks noGrp="1"/>
          </p:cNvSpPr>
          <p:nvPr>
            <p:ph type="title" idx="5"/>
          </p:nvPr>
        </p:nvSpPr>
        <p:spPr>
          <a:xfrm>
            <a:off x="2078300" y="3978633"/>
            <a:ext cx="2136400" cy="70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1400"/>
              <a:buNone/>
              <a:defRPr sz="1867">
                <a:solidFill>
                  <a:schemeClr val="dk2"/>
                </a:solidFill>
              </a:defRPr>
            </a:lvl1pPr>
            <a:lvl2pPr lvl="1" algn="ctr" rtl="0">
              <a:spcBef>
                <a:spcPts val="0"/>
              </a:spcBef>
              <a:spcAft>
                <a:spcPts val="0"/>
              </a:spcAft>
              <a:buClr>
                <a:schemeClr val="dk2"/>
              </a:buClr>
              <a:buSzPts val="1400"/>
              <a:buNone/>
              <a:defRPr sz="1867">
                <a:solidFill>
                  <a:schemeClr val="dk2"/>
                </a:solidFill>
              </a:defRPr>
            </a:lvl2pPr>
            <a:lvl3pPr lvl="2" algn="ctr" rtl="0">
              <a:spcBef>
                <a:spcPts val="0"/>
              </a:spcBef>
              <a:spcAft>
                <a:spcPts val="0"/>
              </a:spcAft>
              <a:buClr>
                <a:schemeClr val="dk2"/>
              </a:buClr>
              <a:buSzPts val="1400"/>
              <a:buNone/>
              <a:defRPr sz="1867">
                <a:solidFill>
                  <a:schemeClr val="dk2"/>
                </a:solidFill>
              </a:defRPr>
            </a:lvl3pPr>
            <a:lvl4pPr lvl="3" algn="ctr" rtl="0">
              <a:spcBef>
                <a:spcPts val="0"/>
              </a:spcBef>
              <a:spcAft>
                <a:spcPts val="0"/>
              </a:spcAft>
              <a:buClr>
                <a:schemeClr val="dk2"/>
              </a:buClr>
              <a:buSzPts val="1400"/>
              <a:buNone/>
              <a:defRPr sz="1867">
                <a:solidFill>
                  <a:schemeClr val="dk2"/>
                </a:solidFill>
              </a:defRPr>
            </a:lvl4pPr>
            <a:lvl5pPr lvl="4" algn="ctr" rtl="0">
              <a:spcBef>
                <a:spcPts val="0"/>
              </a:spcBef>
              <a:spcAft>
                <a:spcPts val="0"/>
              </a:spcAft>
              <a:buClr>
                <a:schemeClr val="dk2"/>
              </a:buClr>
              <a:buSzPts val="1400"/>
              <a:buNone/>
              <a:defRPr sz="1867">
                <a:solidFill>
                  <a:schemeClr val="dk2"/>
                </a:solidFill>
              </a:defRPr>
            </a:lvl5pPr>
            <a:lvl6pPr lvl="5" algn="ctr" rtl="0">
              <a:spcBef>
                <a:spcPts val="0"/>
              </a:spcBef>
              <a:spcAft>
                <a:spcPts val="0"/>
              </a:spcAft>
              <a:buClr>
                <a:schemeClr val="dk2"/>
              </a:buClr>
              <a:buSzPts val="1400"/>
              <a:buNone/>
              <a:defRPr sz="1867">
                <a:solidFill>
                  <a:schemeClr val="dk2"/>
                </a:solidFill>
              </a:defRPr>
            </a:lvl6pPr>
            <a:lvl7pPr lvl="6" algn="ctr" rtl="0">
              <a:spcBef>
                <a:spcPts val="0"/>
              </a:spcBef>
              <a:spcAft>
                <a:spcPts val="0"/>
              </a:spcAft>
              <a:buClr>
                <a:schemeClr val="dk2"/>
              </a:buClr>
              <a:buSzPts val="1400"/>
              <a:buNone/>
              <a:defRPr sz="1867">
                <a:solidFill>
                  <a:schemeClr val="dk2"/>
                </a:solidFill>
              </a:defRPr>
            </a:lvl7pPr>
            <a:lvl8pPr lvl="7" algn="ctr" rtl="0">
              <a:spcBef>
                <a:spcPts val="0"/>
              </a:spcBef>
              <a:spcAft>
                <a:spcPts val="0"/>
              </a:spcAft>
              <a:buClr>
                <a:schemeClr val="dk2"/>
              </a:buClr>
              <a:buSzPts val="1400"/>
              <a:buNone/>
              <a:defRPr sz="1867">
                <a:solidFill>
                  <a:schemeClr val="dk2"/>
                </a:solidFill>
              </a:defRPr>
            </a:lvl8pPr>
            <a:lvl9pPr lvl="8" algn="ctr" rtl="0">
              <a:spcBef>
                <a:spcPts val="0"/>
              </a:spcBef>
              <a:spcAft>
                <a:spcPts val="0"/>
              </a:spcAft>
              <a:buClr>
                <a:schemeClr val="dk2"/>
              </a:buClr>
              <a:buSzPts val="1400"/>
              <a:buNone/>
              <a:defRPr sz="1867">
                <a:solidFill>
                  <a:schemeClr val="dk2"/>
                </a:solidFill>
              </a:defRPr>
            </a:lvl9pPr>
          </a:lstStyle>
          <a:p>
            <a:endParaRPr/>
          </a:p>
        </p:txBody>
      </p:sp>
      <p:cxnSp>
        <p:nvCxnSpPr>
          <p:cNvPr id="76" name="Google Shape;76;p9"/>
          <p:cNvCxnSpPr/>
          <p:nvPr/>
        </p:nvCxnSpPr>
        <p:spPr>
          <a:xfrm>
            <a:off x="-53967" y="6502587"/>
            <a:ext cx="12693200" cy="0"/>
          </a:xfrm>
          <a:prstGeom prst="straightConnector1">
            <a:avLst/>
          </a:prstGeom>
          <a:noFill/>
          <a:ln w="9525" cap="flat" cmpd="sng">
            <a:solidFill>
              <a:schemeClr val="dk2"/>
            </a:solidFill>
            <a:prstDash val="dash"/>
            <a:round/>
            <a:headEnd type="none" w="med" len="med"/>
            <a:tailEnd type="none" w="med" len="med"/>
          </a:ln>
        </p:spPr>
      </p:cxnSp>
      <p:sp>
        <p:nvSpPr>
          <p:cNvPr id="77" name="Google Shape;77;p9"/>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3385300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DESIGN 1">
  <p:cSld name="TITLE + DESIGN 1">
    <p:bg>
      <p:bgPr>
        <a:solidFill>
          <a:schemeClr val="accent1"/>
        </a:solidFill>
        <a:effectLst/>
      </p:bgPr>
    </p:bg>
    <p:spTree>
      <p:nvGrpSpPr>
        <p:cNvPr id="1" name="Shape 78"/>
        <p:cNvGrpSpPr/>
        <p:nvPr/>
      </p:nvGrpSpPr>
      <p:grpSpPr>
        <a:xfrm>
          <a:off x="0" y="0"/>
          <a:ext cx="0" cy="0"/>
          <a:chOff x="0" y="0"/>
          <a:chExt cx="0" cy="0"/>
        </a:xfrm>
      </p:grpSpPr>
      <p:pic>
        <p:nvPicPr>
          <p:cNvPr id="79" name="Google Shape;79;p10"/>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80" name="Google Shape;80;p10"/>
          <p:cNvSpPr txBox="1">
            <a:spLocks noGrp="1"/>
          </p:cNvSpPr>
          <p:nvPr>
            <p:ph type="title"/>
          </p:nvPr>
        </p:nvSpPr>
        <p:spPr>
          <a:xfrm>
            <a:off x="1195067" y="767200"/>
            <a:ext cx="9665600" cy="11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600"/>
              <a:buNone/>
              <a:defRPr sz="4800">
                <a:solidFill>
                  <a:schemeClr val="dk2"/>
                </a:solidFill>
              </a:defRPr>
            </a:lvl1pPr>
            <a:lvl2pPr lvl="1" algn="ctr" rtl="0">
              <a:spcBef>
                <a:spcPts val="0"/>
              </a:spcBef>
              <a:spcAft>
                <a:spcPts val="0"/>
              </a:spcAft>
              <a:buClr>
                <a:schemeClr val="dk2"/>
              </a:buClr>
              <a:buSzPts val="3600"/>
              <a:buNone/>
              <a:defRPr sz="4800">
                <a:solidFill>
                  <a:schemeClr val="dk2"/>
                </a:solidFill>
              </a:defRPr>
            </a:lvl2pPr>
            <a:lvl3pPr lvl="2" algn="ctr" rtl="0">
              <a:spcBef>
                <a:spcPts val="0"/>
              </a:spcBef>
              <a:spcAft>
                <a:spcPts val="0"/>
              </a:spcAft>
              <a:buClr>
                <a:schemeClr val="dk2"/>
              </a:buClr>
              <a:buSzPts val="3600"/>
              <a:buNone/>
              <a:defRPr sz="4800">
                <a:solidFill>
                  <a:schemeClr val="dk2"/>
                </a:solidFill>
              </a:defRPr>
            </a:lvl3pPr>
            <a:lvl4pPr lvl="3" algn="ctr" rtl="0">
              <a:spcBef>
                <a:spcPts val="0"/>
              </a:spcBef>
              <a:spcAft>
                <a:spcPts val="0"/>
              </a:spcAft>
              <a:buClr>
                <a:schemeClr val="dk2"/>
              </a:buClr>
              <a:buSzPts val="3600"/>
              <a:buNone/>
              <a:defRPr sz="4800">
                <a:solidFill>
                  <a:schemeClr val="dk2"/>
                </a:solidFill>
              </a:defRPr>
            </a:lvl4pPr>
            <a:lvl5pPr lvl="4" algn="ctr" rtl="0">
              <a:spcBef>
                <a:spcPts val="0"/>
              </a:spcBef>
              <a:spcAft>
                <a:spcPts val="0"/>
              </a:spcAft>
              <a:buClr>
                <a:schemeClr val="dk2"/>
              </a:buClr>
              <a:buSzPts val="3600"/>
              <a:buNone/>
              <a:defRPr sz="4800">
                <a:solidFill>
                  <a:schemeClr val="dk2"/>
                </a:solidFill>
              </a:defRPr>
            </a:lvl5pPr>
            <a:lvl6pPr lvl="5" algn="ctr" rtl="0">
              <a:spcBef>
                <a:spcPts val="0"/>
              </a:spcBef>
              <a:spcAft>
                <a:spcPts val="0"/>
              </a:spcAft>
              <a:buClr>
                <a:schemeClr val="dk2"/>
              </a:buClr>
              <a:buSzPts val="3600"/>
              <a:buNone/>
              <a:defRPr sz="4800">
                <a:solidFill>
                  <a:schemeClr val="dk2"/>
                </a:solidFill>
              </a:defRPr>
            </a:lvl6pPr>
            <a:lvl7pPr lvl="6" algn="ctr" rtl="0">
              <a:spcBef>
                <a:spcPts val="0"/>
              </a:spcBef>
              <a:spcAft>
                <a:spcPts val="0"/>
              </a:spcAft>
              <a:buClr>
                <a:schemeClr val="dk2"/>
              </a:buClr>
              <a:buSzPts val="3600"/>
              <a:buNone/>
              <a:defRPr sz="4800">
                <a:solidFill>
                  <a:schemeClr val="dk2"/>
                </a:solidFill>
              </a:defRPr>
            </a:lvl7pPr>
            <a:lvl8pPr lvl="7" algn="ctr" rtl="0">
              <a:spcBef>
                <a:spcPts val="0"/>
              </a:spcBef>
              <a:spcAft>
                <a:spcPts val="0"/>
              </a:spcAft>
              <a:buClr>
                <a:schemeClr val="dk2"/>
              </a:buClr>
              <a:buSzPts val="3600"/>
              <a:buNone/>
              <a:defRPr sz="4800">
                <a:solidFill>
                  <a:schemeClr val="dk2"/>
                </a:solidFill>
              </a:defRPr>
            </a:lvl8pPr>
            <a:lvl9pPr lvl="8" algn="ctr" rtl="0">
              <a:spcBef>
                <a:spcPts val="0"/>
              </a:spcBef>
              <a:spcAft>
                <a:spcPts val="0"/>
              </a:spcAft>
              <a:buClr>
                <a:schemeClr val="dk2"/>
              </a:buClr>
              <a:buSzPts val="3600"/>
              <a:buNone/>
              <a:defRPr sz="4800">
                <a:solidFill>
                  <a:schemeClr val="dk2"/>
                </a:solidFill>
              </a:defRPr>
            </a:lvl9pPr>
          </a:lstStyle>
          <a:p>
            <a:endParaRPr/>
          </a:p>
        </p:txBody>
      </p:sp>
      <p:cxnSp>
        <p:nvCxnSpPr>
          <p:cNvPr id="81" name="Google Shape;81;p1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82" name="Google Shape;82;p10"/>
          <p:cNvCxnSpPr/>
          <p:nvPr/>
        </p:nvCxnSpPr>
        <p:spPr>
          <a:xfrm>
            <a:off x="-169333" y="183280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966216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DESIGN 2">
  <p:cSld name="TITLE + DESIGN 2">
    <p:bg>
      <p:bgPr>
        <a:solidFill>
          <a:schemeClr val="accent5"/>
        </a:solidFill>
        <a:effectLst/>
      </p:bgPr>
    </p:bg>
    <p:spTree>
      <p:nvGrpSpPr>
        <p:cNvPr id="1" name="Shape 83"/>
        <p:cNvGrpSpPr/>
        <p:nvPr/>
      </p:nvGrpSpPr>
      <p:grpSpPr>
        <a:xfrm>
          <a:off x="0" y="0"/>
          <a:ext cx="0" cy="0"/>
          <a:chOff x="0" y="0"/>
          <a:chExt cx="0" cy="0"/>
        </a:xfrm>
      </p:grpSpPr>
      <p:pic>
        <p:nvPicPr>
          <p:cNvPr id="84" name="Google Shape;84;p11"/>
          <p:cNvPicPr preferRelativeResize="0"/>
          <p:nvPr/>
        </p:nvPicPr>
        <p:blipFill rotWithShape="1">
          <a:blip r:embed="rId2" cstate="email">
            <a:alphaModFix amt="21000"/>
            <a:extLst>
              <a:ext uri="{28A0092B-C50C-407E-A947-70E740481C1C}">
                <a14:useLocalDpi xmlns:a14="http://schemas.microsoft.com/office/drawing/2010/main"/>
              </a:ext>
            </a:extLst>
          </a:blip>
          <a:srcRect t="18615" b="31504"/>
          <a:stretch/>
        </p:blipFill>
        <p:spPr>
          <a:xfrm>
            <a:off x="-140967" y="-1"/>
            <a:ext cx="12473936" cy="6858001"/>
          </a:xfrm>
          <a:prstGeom prst="rect">
            <a:avLst/>
          </a:prstGeom>
          <a:noFill/>
          <a:ln>
            <a:noFill/>
          </a:ln>
        </p:spPr>
      </p:pic>
      <p:sp>
        <p:nvSpPr>
          <p:cNvPr id="85" name="Google Shape;85;p11"/>
          <p:cNvSpPr txBox="1">
            <a:spLocks noGrp="1"/>
          </p:cNvSpPr>
          <p:nvPr>
            <p:ph type="title"/>
          </p:nvPr>
        </p:nvSpPr>
        <p:spPr>
          <a:xfrm>
            <a:off x="1195067" y="767200"/>
            <a:ext cx="2950000" cy="11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3600"/>
              <a:buNone/>
              <a:defRPr sz="4800">
                <a:solidFill>
                  <a:schemeClr val="dk2"/>
                </a:solidFill>
              </a:defRPr>
            </a:lvl1pPr>
            <a:lvl2pPr lvl="1" rtl="0">
              <a:spcBef>
                <a:spcPts val="0"/>
              </a:spcBef>
              <a:spcAft>
                <a:spcPts val="0"/>
              </a:spcAft>
              <a:buClr>
                <a:schemeClr val="dk2"/>
              </a:buClr>
              <a:buSzPts val="3600"/>
              <a:buNone/>
              <a:defRPr sz="4800">
                <a:solidFill>
                  <a:schemeClr val="dk2"/>
                </a:solidFill>
              </a:defRPr>
            </a:lvl2pPr>
            <a:lvl3pPr lvl="2" rtl="0">
              <a:spcBef>
                <a:spcPts val="0"/>
              </a:spcBef>
              <a:spcAft>
                <a:spcPts val="0"/>
              </a:spcAft>
              <a:buClr>
                <a:schemeClr val="dk2"/>
              </a:buClr>
              <a:buSzPts val="3600"/>
              <a:buNone/>
              <a:defRPr sz="4800">
                <a:solidFill>
                  <a:schemeClr val="dk2"/>
                </a:solidFill>
              </a:defRPr>
            </a:lvl3pPr>
            <a:lvl4pPr lvl="3" rtl="0">
              <a:spcBef>
                <a:spcPts val="0"/>
              </a:spcBef>
              <a:spcAft>
                <a:spcPts val="0"/>
              </a:spcAft>
              <a:buClr>
                <a:schemeClr val="dk2"/>
              </a:buClr>
              <a:buSzPts val="3600"/>
              <a:buNone/>
              <a:defRPr sz="4800">
                <a:solidFill>
                  <a:schemeClr val="dk2"/>
                </a:solidFill>
              </a:defRPr>
            </a:lvl4pPr>
            <a:lvl5pPr lvl="4" rtl="0">
              <a:spcBef>
                <a:spcPts val="0"/>
              </a:spcBef>
              <a:spcAft>
                <a:spcPts val="0"/>
              </a:spcAft>
              <a:buClr>
                <a:schemeClr val="dk2"/>
              </a:buClr>
              <a:buSzPts val="3600"/>
              <a:buNone/>
              <a:defRPr sz="4800">
                <a:solidFill>
                  <a:schemeClr val="dk2"/>
                </a:solidFill>
              </a:defRPr>
            </a:lvl5pPr>
            <a:lvl6pPr lvl="5" rtl="0">
              <a:spcBef>
                <a:spcPts val="0"/>
              </a:spcBef>
              <a:spcAft>
                <a:spcPts val="0"/>
              </a:spcAft>
              <a:buClr>
                <a:schemeClr val="dk2"/>
              </a:buClr>
              <a:buSzPts val="3600"/>
              <a:buNone/>
              <a:defRPr sz="4800">
                <a:solidFill>
                  <a:schemeClr val="dk2"/>
                </a:solidFill>
              </a:defRPr>
            </a:lvl6pPr>
            <a:lvl7pPr lvl="6" rtl="0">
              <a:spcBef>
                <a:spcPts val="0"/>
              </a:spcBef>
              <a:spcAft>
                <a:spcPts val="0"/>
              </a:spcAft>
              <a:buClr>
                <a:schemeClr val="dk2"/>
              </a:buClr>
              <a:buSzPts val="3600"/>
              <a:buNone/>
              <a:defRPr sz="4800">
                <a:solidFill>
                  <a:schemeClr val="dk2"/>
                </a:solidFill>
              </a:defRPr>
            </a:lvl7pPr>
            <a:lvl8pPr lvl="7" rtl="0">
              <a:spcBef>
                <a:spcPts val="0"/>
              </a:spcBef>
              <a:spcAft>
                <a:spcPts val="0"/>
              </a:spcAft>
              <a:buClr>
                <a:schemeClr val="dk2"/>
              </a:buClr>
              <a:buSzPts val="3600"/>
              <a:buNone/>
              <a:defRPr sz="4800">
                <a:solidFill>
                  <a:schemeClr val="dk2"/>
                </a:solidFill>
              </a:defRPr>
            </a:lvl8pPr>
            <a:lvl9pPr lvl="8" rtl="0">
              <a:spcBef>
                <a:spcPts val="0"/>
              </a:spcBef>
              <a:spcAft>
                <a:spcPts val="0"/>
              </a:spcAft>
              <a:buClr>
                <a:schemeClr val="dk2"/>
              </a:buClr>
              <a:buSzPts val="3600"/>
              <a:buNone/>
              <a:defRPr sz="4800">
                <a:solidFill>
                  <a:schemeClr val="dk2"/>
                </a:solidFill>
              </a:defRPr>
            </a:lvl9pPr>
          </a:lstStyle>
          <a:p>
            <a:endParaRPr/>
          </a:p>
        </p:txBody>
      </p:sp>
      <p:cxnSp>
        <p:nvCxnSpPr>
          <p:cNvPr id="86" name="Google Shape;86;p11"/>
          <p:cNvCxnSpPr/>
          <p:nvPr/>
        </p:nvCxnSpPr>
        <p:spPr>
          <a:xfrm rot="10800000">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87" name="Google Shape;87;p11"/>
          <p:cNvCxnSpPr/>
          <p:nvPr/>
        </p:nvCxnSpPr>
        <p:spPr>
          <a:xfrm rot="10800000">
            <a:off x="4361000"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707703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1pPr>
            <a:lvl2pPr lvl="1">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2pPr>
            <a:lvl3pPr lvl="2">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3pPr>
            <a:lvl4pPr lvl="3">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4pPr>
            <a:lvl5pPr lvl="4">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5pPr>
            <a:lvl6pPr lvl="5">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6pPr>
            <a:lvl7pPr lvl="6">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7pPr>
            <a:lvl8pPr lvl="7">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8pPr>
            <a:lvl9pPr lvl="8">
              <a:spcBef>
                <a:spcPts val="0"/>
              </a:spcBef>
              <a:spcAft>
                <a:spcPts val="0"/>
              </a:spcAft>
              <a:buClr>
                <a:schemeClr val="dk1"/>
              </a:buClr>
              <a:buSzPts val="2800"/>
              <a:buFont typeface="Anton"/>
              <a:buNone/>
              <a:defRPr sz="2800">
                <a:solidFill>
                  <a:schemeClr val="dk1"/>
                </a:solidFill>
                <a:latin typeface="Anton"/>
                <a:ea typeface="Anton"/>
                <a:cs typeface="Anton"/>
                <a:sym typeface="Anton"/>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Space Mono"/>
              <a:buChar char="●"/>
              <a:defRPr sz="1800">
                <a:solidFill>
                  <a:schemeClr val="dk1"/>
                </a:solidFill>
                <a:latin typeface="Space Mono"/>
                <a:ea typeface="Space Mono"/>
                <a:cs typeface="Space Mono"/>
                <a:sym typeface="Space Mono"/>
              </a:defRPr>
            </a:lvl1pPr>
            <a:lvl2pPr marL="914400" lvl="1"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2pPr>
            <a:lvl3pPr marL="1371600" lvl="2"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3pPr>
            <a:lvl4pPr marL="1828800" lvl="3"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4pPr>
            <a:lvl5pPr marL="2286000" lvl="4"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5pPr>
            <a:lvl6pPr marL="2743200" lvl="5"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6pPr>
            <a:lvl7pPr marL="3200400" lvl="6"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7pPr>
            <a:lvl8pPr marL="3657600" lvl="7" indent="-317500">
              <a:lnSpc>
                <a:spcPct val="115000"/>
              </a:lnSpc>
              <a:spcBef>
                <a:spcPts val="1600"/>
              </a:spcBef>
              <a:spcAft>
                <a:spcPts val="0"/>
              </a:spcAft>
              <a:buClr>
                <a:schemeClr val="dk1"/>
              </a:buClr>
              <a:buSzPts val="1400"/>
              <a:buFont typeface="Space Mono"/>
              <a:buChar char="○"/>
              <a:defRPr>
                <a:solidFill>
                  <a:schemeClr val="dk1"/>
                </a:solidFill>
                <a:latin typeface="Space Mono"/>
                <a:ea typeface="Space Mono"/>
                <a:cs typeface="Space Mono"/>
                <a:sym typeface="Space Mono"/>
              </a:defRPr>
            </a:lvl8pPr>
            <a:lvl9pPr marL="4114800" lvl="8" indent="-317500">
              <a:lnSpc>
                <a:spcPct val="115000"/>
              </a:lnSpc>
              <a:spcBef>
                <a:spcPts val="1600"/>
              </a:spcBef>
              <a:spcAft>
                <a:spcPts val="1600"/>
              </a:spcAft>
              <a:buClr>
                <a:schemeClr val="dk1"/>
              </a:buClr>
              <a:buSzPts val="1400"/>
              <a:buFont typeface="Space Mono"/>
              <a:buChar char="■"/>
              <a:defRPr>
                <a:solidFill>
                  <a:schemeClr val="dk1"/>
                </a:solidFill>
                <a:latin typeface="Space Mono"/>
                <a:ea typeface="Space Mono"/>
                <a:cs typeface="Space Mono"/>
                <a:sym typeface="Space Mono"/>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206008262"/>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5" r:id="rId4"/>
    <p:sldLayoutId id="2147483666" r:id="rId5"/>
    <p:sldLayoutId id="2147483667" r:id="rId6"/>
    <p:sldLayoutId id="2147483668" r:id="rId7"/>
    <p:sldLayoutId id="2147483669" r:id="rId8"/>
    <p:sldLayoutId id="2147483670"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27.xml"/><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2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261"/>
        <p:cNvGrpSpPr/>
        <p:nvPr/>
      </p:nvGrpSpPr>
      <p:grpSpPr>
        <a:xfrm>
          <a:off x="0" y="0"/>
          <a:ext cx="0" cy="0"/>
          <a:chOff x="0" y="0"/>
          <a:chExt cx="0" cy="0"/>
        </a:xfrm>
      </p:grpSpPr>
      <p:sp>
        <p:nvSpPr>
          <p:cNvPr id="262" name="Google Shape;262;p40"/>
          <p:cNvSpPr/>
          <p:nvPr/>
        </p:nvSpPr>
        <p:spPr>
          <a:xfrm>
            <a:off x="4994977" y="299491"/>
            <a:ext cx="2358800" cy="2358800"/>
          </a:xfrm>
          <a:prstGeom prst="ellipse">
            <a:avLst/>
          </a:prstGeom>
          <a:solidFill>
            <a:schemeClr val="dk2"/>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3" name="Google Shape;263;p40"/>
          <p:cNvSpPr/>
          <p:nvPr/>
        </p:nvSpPr>
        <p:spPr>
          <a:xfrm>
            <a:off x="5119777" y="424291"/>
            <a:ext cx="2109200" cy="2109200"/>
          </a:xfrm>
          <a:prstGeom prst="ellipse">
            <a:avLst/>
          </a:prstGeom>
          <a:noFill/>
          <a:ln w="9525" cap="flat" cmpd="sng">
            <a:solidFill>
              <a:schemeClr val="accent4"/>
            </a:solidFill>
            <a:prstDash val="dash"/>
            <a:round/>
            <a:headEnd type="none" w="sm" len="sm"/>
            <a:tailEnd type="none" w="sm" len="sm"/>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4" name="Google Shape;264;p40"/>
          <p:cNvSpPr txBox="1">
            <a:spLocks noGrp="1"/>
          </p:cNvSpPr>
          <p:nvPr>
            <p:ph type="ctrTitle"/>
          </p:nvPr>
        </p:nvSpPr>
        <p:spPr>
          <a:xfrm>
            <a:off x="332508" y="2187305"/>
            <a:ext cx="11430001" cy="1757200"/>
          </a:xfrm>
          <a:prstGeom prst="rect">
            <a:avLst/>
          </a:prstGeom>
        </p:spPr>
        <p:txBody>
          <a:bodyPr spcFirstLastPara="1" wrap="square" lIns="121900" tIns="121900" rIns="121900" bIns="121900" anchor="b" anchorCtr="0">
            <a:noAutofit/>
          </a:bodyPr>
          <a:lstStyle/>
          <a:p>
            <a:r>
              <a:rPr lang="en" sz="5400" dirty="0"/>
              <a:t>Practical &amp; Precision Assessments</a:t>
            </a:r>
            <a:endParaRPr sz="5400" dirty="0"/>
          </a:p>
        </p:txBody>
      </p:sp>
      <p:grpSp>
        <p:nvGrpSpPr>
          <p:cNvPr id="265" name="Google Shape;265;p40"/>
          <p:cNvGrpSpPr/>
          <p:nvPr/>
        </p:nvGrpSpPr>
        <p:grpSpPr>
          <a:xfrm>
            <a:off x="5615502" y="903002"/>
            <a:ext cx="1117732" cy="1151759"/>
            <a:chOff x="-17896150" y="3709300"/>
            <a:chExt cx="305625" cy="305625"/>
          </a:xfrm>
        </p:grpSpPr>
        <p:sp>
          <p:nvSpPr>
            <p:cNvPr id="266" name="Google Shape;266;p40"/>
            <p:cNvSpPr/>
            <p:nvPr/>
          </p:nvSpPr>
          <p:spPr>
            <a:xfrm>
              <a:off x="-17896150" y="3709300"/>
              <a:ext cx="54375" cy="77200"/>
            </a:xfrm>
            <a:custGeom>
              <a:avLst/>
              <a:gdLst/>
              <a:ahLst/>
              <a:cxnLst/>
              <a:rect l="l" t="t" r="r" b="b"/>
              <a:pathLst>
                <a:path w="2175" h="3088" extrusionOk="0">
                  <a:moveTo>
                    <a:pt x="1072" y="0"/>
                  </a:moveTo>
                  <a:cubicBezTo>
                    <a:pt x="473" y="0"/>
                    <a:pt x="1" y="473"/>
                    <a:pt x="1" y="1072"/>
                  </a:cubicBezTo>
                  <a:cubicBezTo>
                    <a:pt x="1" y="1670"/>
                    <a:pt x="473" y="2143"/>
                    <a:pt x="1072" y="2143"/>
                  </a:cubicBezTo>
                  <a:lnTo>
                    <a:pt x="1103" y="2143"/>
                  </a:lnTo>
                  <a:lnTo>
                    <a:pt x="1513" y="3088"/>
                  </a:lnTo>
                  <a:cubicBezTo>
                    <a:pt x="1702" y="3025"/>
                    <a:pt x="1891" y="2930"/>
                    <a:pt x="2080" y="2899"/>
                  </a:cubicBezTo>
                  <a:lnTo>
                    <a:pt x="2175" y="2899"/>
                  </a:lnTo>
                  <a:lnTo>
                    <a:pt x="1765" y="1859"/>
                  </a:lnTo>
                  <a:cubicBezTo>
                    <a:pt x="2017" y="1670"/>
                    <a:pt x="2143" y="1387"/>
                    <a:pt x="2143" y="1072"/>
                  </a:cubicBezTo>
                  <a:cubicBezTo>
                    <a:pt x="2143" y="473"/>
                    <a:pt x="1671" y="0"/>
                    <a:pt x="1072"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7" name="Google Shape;267;p40"/>
            <p:cNvSpPr/>
            <p:nvPr/>
          </p:nvSpPr>
          <p:spPr>
            <a:xfrm>
              <a:off x="-17877250" y="3801075"/>
              <a:ext cx="286725" cy="213850"/>
            </a:xfrm>
            <a:custGeom>
              <a:avLst/>
              <a:gdLst/>
              <a:ahLst/>
              <a:cxnLst/>
              <a:rect l="l" t="t" r="r" b="b"/>
              <a:pathLst>
                <a:path w="11469" h="8554" extrusionOk="0">
                  <a:moveTo>
                    <a:pt x="1765" y="1339"/>
                  </a:moveTo>
                  <a:cubicBezTo>
                    <a:pt x="1954" y="1339"/>
                    <a:pt x="2112" y="1496"/>
                    <a:pt x="2112" y="1717"/>
                  </a:cubicBezTo>
                  <a:cubicBezTo>
                    <a:pt x="2112" y="1906"/>
                    <a:pt x="1954" y="2063"/>
                    <a:pt x="1765" y="2063"/>
                  </a:cubicBezTo>
                  <a:cubicBezTo>
                    <a:pt x="1576" y="2063"/>
                    <a:pt x="1419" y="1906"/>
                    <a:pt x="1419" y="1717"/>
                  </a:cubicBezTo>
                  <a:cubicBezTo>
                    <a:pt x="1419" y="1496"/>
                    <a:pt x="1576" y="1339"/>
                    <a:pt x="1765" y="1339"/>
                  </a:cubicBezTo>
                  <a:close/>
                  <a:moveTo>
                    <a:pt x="1829" y="0"/>
                  </a:moveTo>
                  <a:cubicBezTo>
                    <a:pt x="913" y="0"/>
                    <a:pt x="1" y="710"/>
                    <a:pt x="1" y="1811"/>
                  </a:cubicBezTo>
                  <a:lnTo>
                    <a:pt x="1" y="5308"/>
                  </a:lnTo>
                  <a:cubicBezTo>
                    <a:pt x="1" y="7104"/>
                    <a:pt x="1450" y="8553"/>
                    <a:pt x="3214" y="8553"/>
                  </a:cubicBezTo>
                  <a:lnTo>
                    <a:pt x="11091" y="8553"/>
                  </a:lnTo>
                  <a:cubicBezTo>
                    <a:pt x="11311" y="8553"/>
                    <a:pt x="11469" y="8396"/>
                    <a:pt x="11469" y="8207"/>
                  </a:cubicBezTo>
                  <a:cubicBezTo>
                    <a:pt x="11411" y="8061"/>
                    <a:pt x="11325" y="7566"/>
                    <a:pt x="11338" y="7566"/>
                  </a:cubicBezTo>
                  <a:lnTo>
                    <a:pt x="11338" y="7566"/>
                  </a:lnTo>
                  <a:cubicBezTo>
                    <a:pt x="11338" y="7566"/>
                    <a:pt x="11338" y="7566"/>
                    <a:pt x="11338" y="7566"/>
                  </a:cubicBezTo>
                  <a:lnTo>
                    <a:pt x="11338" y="7566"/>
                  </a:lnTo>
                  <a:cubicBezTo>
                    <a:pt x="11340" y="7574"/>
                    <a:pt x="11341" y="7580"/>
                    <a:pt x="11342" y="7580"/>
                  </a:cubicBezTo>
                  <a:cubicBezTo>
                    <a:pt x="11343" y="7580"/>
                    <a:pt x="11343" y="7579"/>
                    <a:pt x="11343" y="7577"/>
                  </a:cubicBezTo>
                  <a:cubicBezTo>
                    <a:pt x="11333" y="7529"/>
                    <a:pt x="11329" y="7513"/>
                    <a:pt x="11329" y="7513"/>
                  </a:cubicBezTo>
                  <a:lnTo>
                    <a:pt x="11329" y="7513"/>
                  </a:lnTo>
                  <a:cubicBezTo>
                    <a:pt x="11328" y="7513"/>
                    <a:pt x="11330" y="7523"/>
                    <a:pt x="11332" y="7534"/>
                  </a:cubicBezTo>
                  <a:lnTo>
                    <a:pt x="11332" y="7534"/>
                  </a:lnTo>
                  <a:cubicBezTo>
                    <a:pt x="11201" y="7046"/>
                    <a:pt x="10923" y="6591"/>
                    <a:pt x="10555" y="6285"/>
                  </a:cubicBezTo>
                  <a:cubicBezTo>
                    <a:pt x="9893" y="6789"/>
                    <a:pt x="9043" y="7073"/>
                    <a:pt x="8192" y="7073"/>
                  </a:cubicBezTo>
                  <a:cubicBezTo>
                    <a:pt x="7090" y="7073"/>
                    <a:pt x="6050" y="6506"/>
                    <a:pt x="5514" y="5655"/>
                  </a:cubicBezTo>
                  <a:lnTo>
                    <a:pt x="5514" y="5592"/>
                  </a:lnTo>
                  <a:cubicBezTo>
                    <a:pt x="5483" y="5592"/>
                    <a:pt x="5420" y="5655"/>
                    <a:pt x="5388" y="5655"/>
                  </a:cubicBezTo>
                  <a:lnTo>
                    <a:pt x="4632" y="5655"/>
                  </a:lnTo>
                  <a:cubicBezTo>
                    <a:pt x="4065" y="5655"/>
                    <a:pt x="3592" y="5182"/>
                    <a:pt x="3592" y="4584"/>
                  </a:cubicBezTo>
                  <a:lnTo>
                    <a:pt x="3592" y="1748"/>
                  </a:lnTo>
                  <a:cubicBezTo>
                    <a:pt x="3592" y="1433"/>
                    <a:pt x="3498" y="1150"/>
                    <a:pt x="3340" y="929"/>
                  </a:cubicBezTo>
                  <a:cubicBezTo>
                    <a:pt x="2987" y="283"/>
                    <a:pt x="2407" y="0"/>
                    <a:pt x="1829"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8" name="Google Shape;268;p40"/>
            <p:cNvSpPr/>
            <p:nvPr/>
          </p:nvSpPr>
          <p:spPr>
            <a:xfrm>
              <a:off x="-17783500" y="3763075"/>
              <a:ext cx="191400" cy="194350"/>
            </a:xfrm>
            <a:custGeom>
              <a:avLst/>
              <a:gdLst/>
              <a:ahLst/>
              <a:cxnLst/>
              <a:rect l="l" t="t" r="r" b="b"/>
              <a:pathLst>
                <a:path w="7656" h="7774" extrusionOk="0">
                  <a:moveTo>
                    <a:pt x="3368" y="1"/>
                  </a:moveTo>
                  <a:cubicBezTo>
                    <a:pt x="3223" y="1"/>
                    <a:pt x="3077" y="8"/>
                    <a:pt x="2930" y="23"/>
                  </a:cubicBezTo>
                  <a:cubicBezTo>
                    <a:pt x="1764" y="149"/>
                    <a:pt x="693" y="779"/>
                    <a:pt x="0" y="1725"/>
                  </a:cubicBezTo>
                  <a:cubicBezTo>
                    <a:pt x="315" y="2166"/>
                    <a:pt x="504" y="2670"/>
                    <a:pt x="504" y="3237"/>
                  </a:cubicBezTo>
                  <a:lnTo>
                    <a:pt x="504" y="6041"/>
                  </a:lnTo>
                  <a:cubicBezTo>
                    <a:pt x="504" y="6261"/>
                    <a:pt x="662" y="6419"/>
                    <a:pt x="851" y="6419"/>
                  </a:cubicBezTo>
                  <a:lnTo>
                    <a:pt x="1418" y="6419"/>
                  </a:lnTo>
                  <a:cubicBezTo>
                    <a:pt x="1418" y="6419"/>
                    <a:pt x="1418" y="6356"/>
                    <a:pt x="1386" y="6356"/>
                  </a:cubicBezTo>
                  <a:cubicBezTo>
                    <a:pt x="1260" y="6041"/>
                    <a:pt x="1197" y="5694"/>
                    <a:pt x="1197" y="5348"/>
                  </a:cubicBezTo>
                  <a:lnTo>
                    <a:pt x="1197" y="4749"/>
                  </a:lnTo>
                  <a:cubicBezTo>
                    <a:pt x="1197" y="3363"/>
                    <a:pt x="2268" y="2197"/>
                    <a:pt x="3560" y="2166"/>
                  </a:cubicBezTo>
                  <a:cubicBezTo>
                    <a:pt x="3634" y="2159"/>
                    <a:pt x="3707" y="2156"/>
                    <a:pt x="3779" y="2156"/>
                  </a:cubicBezTo>
                  <a:cubicBezTo>
                    <a:pt x="4417" y="2156"/>
                    <a:pt x="4997" y="2403"/>
                    <a:pt x="5450" y="2827"/>
                  </a:cubicBezTo>
                  <a:cubicBezTo>
                    <a:pt x="5986" y="3300"/>
                    <a:pt x="6238" y="3930"/>
                    <a:pt x="6238" y="4623"/>
                  </a:cubicBezTo>
                  <a:lnTo>
                    <a:pt x="6238" y="5001"/>
                  </a:lnTo>
                  <a:cubicBezTo>
                    <a:pt x="6238" y="5789"/>
                    <a:pt x="5639" y="6419"/>
                    <a:pt x="4852" y="6419"/>
                  </a:cubicBezTo>
                  <a:cubicBezTo>
                    <a:pt x="4064" y="6419"/>
                    <a:pt x="3371" y="5789"/>
                    <a:pt x="3371" y="5001"/>
                  </a:cubicBezTo>
                  <a:lnTo>
                    <a:pt x="3371" y="4623"/>
                  </a:lnTo>
                  <a:cubicBezTo>
                    <a:pt x="3371" y="4434"/>
                    <a:pt x="3529" y="4276"/>
                    <a:pt x="3749" y="4276"/>
                  </a:cubicBezTo>
                  <a:cubicBezTo>
                    <a:pt x="3938" y="4276"/>
                    <a:pt x="4096" y="4434"/>
                    <a:pt x="4096" y="4623"/>
                  </a:cubicBezTo>
                  <a:lnTo>
                    <a:pt x="4096" y="5001"/>
                  </a:lnTo>
                  <a:cubicBezTo>
                    <a:pt x="4096" y="5379"/>
                    <a:pt x="4442" y="5694"/>
                    <a:pt x="4852" y="5694"/>
                  </a:cubicBezTo>
                  <a:cubicBezTo>
                    <a:pt x="5230" y="5694"/>
                    <a:pt x="5545" y="5379"/>
                    <a:pt x="5545" y="5001"/>
                  </a:cubicBezTo>
                  <a:lnTo>
                    <a:pt x="5545" y="4623"/>
                  </a:lnTo>
                  <a:cubicBezTo>
                    <a:pt x="5545" y="4119"/>
                    <a:pt x="5356" y="3678"/>
                    <a:pt x="5009" y="3331"/>
                  </a:cubicBezTo>
                  <a:cubicBezTo>
                    <a:pt x="4631" y="2985"/>
                    <a:pt x="4127" y="2827"/>
                    <a:pt x="3655" y="2827"/>
                  </a:cubicBezTo>
                  <a:cubicBezTo>
                    <a:pt x="2709" y="2859"/>
                    <a:pt x="1953" y="3741"/>
                    <a:pt x="1953" y="4717"/>
                  </a:cubicBezTo>
                  <a:lnTo>
                    <a:pt x="1953" y="5316"/>
                  </a:lnTo>
                  <a:cubicBezTo>
                    <a:pt x="1953" y="5946"/>
                    <a:pt x="2205" y="6576"/>
                    <a:pt x="2583" y="6954"/>
                  </a:cubicBezTo>
                  <a:cubicBezTo>
                    <a:pt x="3056" y="7458"/>
                    <a:pt x="3749" y="7773"/>
                    <a:pt x="4474" y="7773"/>
                  </a:cubicBezTo>
                  <a:cubicBezTo>
                    <a:pt x="5104" y="7773"/>
                    <a:pt x="5702" y="7584"/>
                    <a:pt x="6175" y="7269"/>
                  </a:cubicBezTo>
                  <a:cubicBezTo>
                    <a:pt x="7089" y="6734"/>
                    <a:pt x="7656" y="5726"/>
                    <a:pt x="7656" y="4560"/>
                  </a:cubicBezTo>
                  <a:lnTo>
                    <a:pt x="7656" y="4213"/>
                  </a:lnTo>
                  <a:cubicBezTo>
                    <a:pt x="7656" y="3111"/>
                    <a:pt x="7152" y="1914"/>
                    <a:pt x="6238" y="1126"/>
                  </a:cubicBezTo>
                  <a:cubicBezTo>
                    <a:pt x="5461" y="405"/>
                    <a:pt x="4440" y="1"/>
                    <a:pt x="3368"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9" name="Google Shape;269;p40"/>
            <p:cNvSpPr/>
            <p:nvPr/>
          </p:nvSpPr>
          <p:spPr>
            <a:xfrm>
              <a:off x="-17825250" y="3710075"/>
              <a:ext cx="54375" cy="76425"/>
            </a:xfrm>
            <a:custGeom>
              <a:avLst/>
              <a:gdLst/>
              <a:ahLst/>
              <a:cxnLst/>
              <a:rect l="l" t="t" r="r" b="b"/>
              <a:pathLst>
                <a:path w="2175" h="3057" extrusionOk="0">
                  <a:moveTo>
                    <a:pt x="1103" y="1"/>
                  </a:moveTo>
                  <a:cubicBezTo>
                    <a:pt x="504" y="1"/>
                    <a:pt x="32" y="474"/>
                    <a:pt x="32" y="1041"/>
                  </a:cubicBezTo>
                  <a:cubicBezTo>
                    <a:pt x="32" y="1356"/>
                    <a:pt x="189" y="1639"/>
                    <a:pt x="410" y="1828"/>
                  </a:cubicBezTo>
                  <a:lnTo>
                    <a:pt x="0" y="2868"/>
                  </a:lnTo>
                  <a:cubicBezTo>
                    <a:pt x="252" y="2899"/>
                    <a:pt x="473" y="2931"/>
                    <a:pt x="662" y="3057"/>
                  </a:cubicBezTo>
                  <a:lnTo>
                    <a:pt x="1071" y="2112"/>
                  </a:lnTo>
                  <a:lnTo>
                    <a:pt x="1103" y="2112"/>
                  </a:lnTo>
                  <a:cubicBezTo>
                    <a:pt x="1702" y="2112"/>
                    <a:pt x="2174" y="1639"/>
                    <a:pt x="2174" y="1041"/>
                  </a:cubicBezTo>
                  <a:cubicBezTo>
                    <a:pt x="2174" y="474"/>
                    <a:pt x="1702" y="1"/>
                    <a:pt x="1103"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grpSp>
      <p:sp>
        <p:nvSpPr>
          <p:cNvPr id="270" name="Google Shape;270;p40"/>
          <p:cNvSpPr txBox="1"/>
          <p:nvPr/>
        </p:nvSpPr>
        <p:spPr>
          <a:xfrm>
            <a:off x="1489278" y="3770829"/>
            <a:ext cx="9776400" cy="1271974"/>
          </a:xfrm>
          <a:prstGeom prst="rect">
            <a:avLst/>
          </a:prstGeom>
          <a:noFill/>
          <a:ln>
            <a:noFill/>
          </a:ln>
        </p:spPr>
        <p:txBody>
          <a:bodyPr spcFirstLastPara="1" wrap="square" lIns="121900" tIns="121900" rIns="121900" bIns="1219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 sz="3333" b="0" i="1" u="none" strike="noStrike" kern="1200" cap="none" spc="0" normalizeH="0" baseline="0" noProof="0" dirty="0">
                <a:ln>
                  <a:noFill/>
                </a:ln>
                <a:solidFill>
                  <a:srgbClr val="FFEDD9"/>
                </a:solidFill>
                <a:effectLst/>
                <a:uLnTx/>
                <a:uFillTx/>
                <a:latin typeface="Space Mono"/>
                <a:ea typeface="Space Mono"/>
                <a:cs typeface="Space Mono"/>
                <a:sym typeface="Space Mono"/>
              </a:rPr>
              <a:t>An impact assessment approach for schistosomiasis programmes</a:t>
            </a:r>
            <a:endParaRPr kumimoji="0" sz="3333" b="0" i="1" u="none" strike="noStrike" kern="1200" cap="none" spc="0" normalizeH="0" baseline="0" noProof="0" dirty="0">
              <a:ln>
                <a:noFill/>
              </a:ln>
              <a:solidFill>
                <a:srgbClr val="FFEDD9"/>
              </a:solidFill>
              <a:effectLst/>
              <a:uLnTx/>
              <a:uFillTx/>
              <a:latin typeface="Space Mono"/>
              <a:ea typeface="Space Mono"/>
              <a:cs typeface="Space Mono"/>
              <a:sym typeface="Space Mono"/>
            </a:endParaRPr>
          </a:p>
        </p:txBody>
      </p:sp>
      <p:sp>
        <p:nvSpPr>
          <p:cNvPr id="2" name="TextBox 1"/>
          <p:cNvSpPr txBox="1"/>
          <p:nvPr/>
        </p:nvSpPr>
        <p:spPr>
          <a:xfrm>
            <a:off x="3282848" y="5428857"/>
            <a:ext cx="585216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EDD9"/>
                </a:solidFill>
                <a:effectLst/>
                <a:uLnTx/>
                <a:uFillTx/>
                <a:latin typeface="Arial"/>
                <a:ea typeface="+mn-ea"/>
                <a:cs typeface="+mn-cs"/>
              </a:rPr>
              <a:t>Ethics and Consent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r>
              <a:rPr lang="en-US" dirty="0"/>
              <a:t>What is informed consent? </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891725" cy="5824671"/>
          </a:xfrm>
          <a:prstGeom prst="rect">
            <a:avLst/>
          </a:prstGeom>
          <a:noFill/>
        </p:spPr>
        <p:txBody>
          <a:bodyPr wrap="square" rtlCol="0">
            <a:spAutoFit/>
          </a:bodyPr>
          <a:lstStyle/>
          <a:p>
            <a:pPr marL="0" lvl="1">
              <a:spcAft>
                <a:spcPts val="2400"/>
              </a:spcAft>
            </a:pPr>
            <a:r>
              <a:rPr lang="en-GB" sz="2500" dirty="0">
                <a:solidFill>
                  <a:schemeClr val="accent2">
                    <a:lumMod val="60000"/>
                    <a:lumOff val="40000"/>
                  </a:schemeClr>
                </a:solidFill>
                <a:latin typeface="Space Mono" panose="020B0604020202020204" charset="0"/>
              </a:rPr>
              <a:t>Informed consent means….</a:t>
            </a:r>
          </a:p>
          <a:p>
            <a:pPr marL="342900" lvl="1" indent="-342900">
              <a:spcAft>
                <a:spcPts val="2400"/>
              </a:spcAft>
              <a:buFont typeface="Wingdings" panose="05000000000000000000" pitchFamily="2" charset="2"/>
              <a:buChar char="à"/>
            </a:pPr>
            <a:r>
              <a:rPr lang="en-GB" sz="2500" dirty="0">
                <a:solidFill>
                  <a:schemeClr val="accent5">
                    <a:lumMod val="20000"/>
                    <a:lumOff val="80000"/>
                  </a:schemeClr>
                </a:solidFill>
                <a:latin typeface="Space Mono" panose="020B0604020202020204" charset="0"/>
                <a:sym typeface="Wingdings" panose="05000000000000000000" pitchFamily="2" charset="2"/>
              </a:rPr>
              <a:t>Providing potential participants with </a:t>
            </a:r>
            <a:r>
              <a:rPr lang="en-GB" sz="2500" u="sng" dirty="0">
                <a:solidFill>
                  <a:schemeClr val="accent5">
                    <a:lumMod val="20000"/>
                    <a:lumOff val="80000"/>
                  </a:schemeClr>
                </a:solidFill>
                <a:latin typeface="Space Mono" panose="020B0604020202020204" charset="0"/>
                <a:sym typeface="Wingdings" panose="05000000000000000000" pitchFamily="2" charset="2"/>
              </a:rPr>
              <a:t>the information they need</a:t>
            </a:r>
            <a:r>
              <a:rPr lang="en-GB" sz="2500" dirty="0">
                <a:solidFill>
                  <a:schemeClr val="accent5">
                    <a:lumMod val="20000"/>
                    <a:lumOff val="80000"/>
                  </a:schemeClr>
                </a:solidFill>
                <a:latin typeface="Space Mono" panose="020B0604020202020204" charset="0"/>
                <a:sym typeface="Wingdings" panose="05000000000000000000" pitchFamily="2" charset="2"/>
              </a:rPr>
              <a:t>, in a way that </a:t>
            </a:r>
            <a:r>
              <a:rPr lang="en-GB" sz="2500" u="sng" dirty="0">
                <a:solidFill>
                  <a:schemeClr val="accent5">
                    <a:lumMod val="20000"/>
                    <a:lumOff val="80000"/>
                  </a:schemeClr>
                </a:solidFill>
                <a:latin typeface="Space Mono" panose="020B0604020202020204" charset="0"/>
                <a:sym typeface="Wingdings" panose="05000000000000000000" pitchFamily="2" charset="2"/>
              </a:rPr>
              <a:t>they can understand</a:t>
            </a:r>
            <a:r>
              <a:rPr lang="en-GB" sz="2500" dirty="0">
                <a:solidFill>
                  <a:schemeClr val="accent5">
                    <a:lumMod val="20000"/>
                    <a:lumOff val="80000"/>
                  </a:schemeClr>
                </a:solidFill>
                <a:latin typeface="Space Mono" panose="020B0604020202020204" charset="0"/>
                <a:sym typeface="Wingdings" panose="05000000000000000000" pitchFamily="2" charset="2"/>
              </a:rPr>
              <a:t>, so that they can make an </a:t>
            </a:r>
            <a:r>
              <a:rPr lang="en-GB" sz="2500" u="sng" dirty="0">
                <a:solidFill>
                  <a:schemeClr val="accent5">
                    <a:lumMod val="20000"/>
                    <a:lumOff val="80000"/>
                  </a:schemeClr>
                </a:solidFill>
                <a:latin typeface="Space Mono" panose="020B0604020202020204" charset="0"/>
                <a:sym typeface="Wingdings" panose="05000000000000000000" pitchFamily="2" charset="2"/>
              </a:rPr>
              <a:t>informed decision </a:t>
            </a:r>
            <a:r>
              <a:rPr lang="en-GB" sz="2500" dirty="0">
                <a:solidFill>
                  <a:schemeClr val="accent5">
                    <a:lumMod val="20000"/>
                    <a:lumOff val="80000"/>
                  </a:schemeClr>
                </a:solidFill>
                <a:latin typeface="Space Mono" panose="020B0604020202020204" charset="0"/>
                <a:sym typeface="Wingdings" panose="05000000000000000000" pitchFamily="2" charset="2"/>
              </a:rPr>
              <a:t>about whether or not to take part in the research. </a:t>
            </a:r>
          </a:p>
          <a:p>
            <a:pPr marL="342900" lvl="1" indent="-342900">
              <a:spcAft>
                <a:spcPts val="2400"/>
              </a:spcAft>
              <a:buFont typeface="Wingdings" panose="05000000000000000000" pitchFamily="2" charset="2"/>
              <a:buChar char="à"/>
            </a:pPr>
            <a:r>
              <a:rPr lang="en-GB" sz="2500" dirty="0">
                <a:solidFill>
                  <a:schemeClr val="accent5">
                    <a:lumMod val="20000"/>
                    <a:lumOff val="80000"/>
                  </a:schemeClr>
                </a:solidFill>
                <a:latin typeface="Space Mono" panose="020B0604020202020204" charset="0"/>
                <a:sym typeface="Wingdings" panose="05000000000000000000" pitchFamily="2" charset="2"/>
              </a:rPr>
              <a:t>Ensuring each participant is clearly informed of the goals of the research, what will happen, it’s possible risks, the possibility to enter or retract at any time with no consequences. </a:t>
            </a:r>
          </a:p>
          <a:p>
            <a:pPr marL="342900" lvl="1" indent="-342900">
              <a:spcAft>
                <a:spcPts val="1500"/>
              </a:spcAft>
              <a:buFont typeface="Wingdings" panose="05000000000000000000" pitchFamily="2" charset="2"/>
              <a:buChar char="à"/>
            </a:pPr>
            <a:r>
              <a:rPr lang="en-GB" sz="2500" dirty="0">
                <a:solidFill>
                  <a:schemeClr val="accent5">
                    <a:lumMod val="20000"/>
                    <a:lumOff val="80000"/>
                  </a:schemeClr>
                </a:solidFill>
                <a:latin typeface="Space Mono" panose="020B0604020202020204" charset="0"/>
                <a:sym typeface="Wingdings" panose="05000000000000000000" pitchFamily="2" charset="2"/>
              </a:rPr>
              <a:t>Providing ongoing opportunities for participants to ask questions. </a:t>
            </a:r>
          </a:p>
          <a:p>
            <a:pPr marL="342900" lvl="1" indent="-342900">
              <a:spcAft>
                <a:spcPts val="1500"/>
              </a:spcAft>
              <a:buFont typeface="Wingdings" panose="05000000000000000000" pitchFamily="2" charset="2"/>
              <a:buChar char="à"/>
            </a:pPr>
            <a:endParaRPr lang="en-GB" sz="2500" dirty="0">
              <a:solidFill>
                <a:schemeClr val="accent5">
                  <a:lumMod val="20000"/>
                  <a:lumOff val="80000"/>
                </a:schemeClr>
              </a:solidFill>
              <a:latin typeface="Space Mono" panose="020B0604020202020204" charset="0"/>
              <a:sym typeface="Wingdings" panose="05000000000000000000" pitchFamily="2" charset="2"/>
            </a:endParaRPr>
          </a:p>
          <a:p>
            <a:pPr marL="0" lvl="1">
              <a:spcAft>
                <a:spcPts val="1500"/>
              </a:spcAft>
            </a:pPr>
            <a:endParaRPr lang="en-GB" sz="2500" dirty="0">
              <a:solidFill>
                <a:schemeClr val="accent5">
                  <a:lumMod val="20000"/>
                  <a:lumOff val="80000"/>
                </a:schemeClr>
              </a:solidFill>
              <a:latin typeface="Space Mono" panose="020B0604020202020204" charset="0"/>
              <a:sym typeface="Wingdings" panose="05000000000000000000" pitchFamily="2" charset="2"/>
            </a:endParaRPr>
          </a:p>
          <a:p>
            <a:pPr marL="0" lvl="1">
              <a:spcAft>
                <a:spcPts val="1500"/>
              </a:spcAft>
            </a:pPr>
            <a:endParaRPr lang="en-GB" sz="2500" dirty="0">
              <a:solidFill>
                <a:schemeClr val="accent5">
                  <a:lumMod val="20000"/>
                  <a:lumOff val="80000"/>
                </a:schemeClr>
              </a:solidFill>
              <a:latin typeface="Space Mono" panose="020B0604020202020204" charset="0"/>
            </a:endParaRPr>
          </a:p>
        </p:txBody>
      </p:sp>
    </p:spTree>
    <p:extLst>
      <p:ext uri="{BB962C8B-B14F-4D97-AF65-F5344CB8AC3E}">
        <p14:creationId xmlns:p14="http://schemas.microsoft.com/office/powerpoint/2010/main" val="1320072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r>
              <a:rPr lang="en-US" dirty="0"/>
              <a:t>What’s </a:t>
            </a:r>
            <a:r>
              <a:rPr lang="en-US" u="sng" dirty="0"/>
              <a:t>not</a:t>
            </a:r>
            <a:r>
              <a:rPr lang="en-US" dirty="0"/>
              <a:t> informed consent? </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891725" cy="3131627"/>
          </a:xfrm>
          <a:prstGeom prst="rect">
            <a:avLst/>
          </a:prstGeom>
          <a:noFill/>
        </p:spPr>
        <p:txBody>
          <a:bodyPr wrap="square" rtlCol="0">
            <a:spAutoFit/>
          </a:bodyPr>
          <a:lstStyle/>
          <a:p>
            <a:pPr marL="0" lvl="1">
              <a:spcAft>
                <a:spcPts val="1500"/>
              </a:spcAft>
            </a:pPr>
            <a:r>
              <a:rPr lang="en-GB" sz="2500" dirty="0">
                <a:solidFill>
                  <a:schemeClr val="accent2">
                    <a:lumMod val="60000"/>
                    <a:lumOff val="40000"/>
                  </a:schemeClr>
                </a:solidFill>
                <a:latin typeface="Space Mono" panose="020B0604020202020204" charset="0"/>
              </a:rPr>
              <a:t>Informed consent is NOT…..</a:t>
            </a:r>
          </a:p>
          <a:p>
            <a:pPr marL="342900" lvl="1" indent="-342900">
              <a:spcAft>
                <a:spcPts val="2400"/>
              </a:spcAft>
              <a:buFont typeface="Wingdings" panose="05000000000000000000" pitchFamily="2" charset="2"/>
              <a:buChar char="à"/>
            </a:pPr>
            <a:r>
              <a:rPr lang="en-GB" sz="2500" dirty="0">
                <a:solidFill>
                  <a:schemeClr val="accent5">
                    <a:lumMod val="20000"/>
                    <a:lumOff val="80000"/>
                  </a:schemeClr>
                </a:solidFill>
                <a:latin typeface="Space Mono" panose="020B0604020202020204" charset="0"/>
                <a:sym typeface="Wingdings" panose="05000000000000000000" pitchFamily="2" charset="2"/>
              </a:rPr>
              <a:t>  “selling” the research study to participants</a:t>
            </a:r>
          </a:p>
          <a:p>
            <a:pPr marL="342900" lvl="1" indent="-342900">
              <a:spcAft>
                <a:spcPts val="2400"/>
              </a:spcAft>
              <a:buFont typeface="Wingdings" panose="05000000000000000000" pitchFamily="2" charset="2"/>
              <a:buChar char="à"/>
            </a:pPr>
            <a:r>
              <a:rPr lang="en-GB" sz="2500" dirty="0">
                <a:solidFill>
                  <a:schemeClr val="accent5">
                    <a:lumMod val="20000"/>
                    <a:lumOff val="80000"/>
                  </a:schemeClr>
                </a:solidFill>
                <a:latin typeface="Space Mono" panose="020B0604020202020204" charset="0"/>
                <a:sym typeface="Wingdings" panose="05000000000000000000" pitchFamily="2" charset="2"/>
              </a:rPr>
              <a:t>  saying what’s needed to get the required signature onto the consent form</a:t>
            </a:r>
          </a:p>
          <a:p>
            <a:pPr marL="342900" lvl="1" indent="-342900">
              <a:spcAft>
                <a:spcPts val="2400"/>
              </a:spcAft>
              <a:buFont typeface="Wingdings" panose="05000000000000000000" pitchFamily="2" charset="2"/>
              <a:buChar char="à"/>
            </a:pPr>
            <a:r>
              <a:rPr lang="en-GB" sz="2500" dirty="0">
                <a:solidFill>
                  <a:schemeClr val="accent5">
                    <a:lumMod val="20000"/>
                    <a:lumOff val="80000"/>
                  </a:schemeClr>
                </a:solidFill>
                <a:latin typeface="Space Mono" panose="020B0604020202020204" charset="0"/>
                <a:sym typeface="Wingdings" panose="05000000000000000000" pitchFamily="2" charset="2"/>
              </a:rPr>
              <a:t> a one-way, one-off, complicated, jargon-heavy barrage of information</a:t>
            </a:r>
          </a:p>
          <a:p>
            <a:pPr marL="342900" lvl="1" indent="-342900">
              <a:spcAft>
                <a:spcPts val="2400"/>
              </a:spcAft>
              <a:buFont typeface="Wingdings" panose="05000000000000000000" pitchFamily="2" charset="2"/>
              <a:buChar char="à"/>
            </a:pPr>
            <a:r>
              <a:rPr lang="en-GB" sz="2500" dirty="0">
                <a:solidFill>
                  <a:schemeClr val="accent5">
                    <a:lumMod val="20000"/>
                    <a:lumOff val="80000"/>
                  </a:schemeClr>
                </a:solidFill>
                <a:latin typeface="Space Mono" panose="020B0604020202020204" charset="0"/>
                <a:sym typeface="Wingdings" panose="05000000000000000000" pitchFamily="2" charset="2"/>
              </a:rPr>
              <a:t> a tick-box exercise to get through at the beginning of the survey</a:t>
            </a:r>
            <a:endParaRPr lang="en-GB" sz="2500" dirty="0">
              <a:solidFill>
                <a:schemeClr val="accent5">
                  <a:lumMod val="20000"/>
                  <a:lumOff val="80000"/>
                </a:schemeClr>
              </a:solidFill>
              <a:latin typeface="Space Mono" panose="020B0604020202020204" charset="0"/>
            </a:endParaRPr>
          </a:p>
        </p:txBody>
      </p:sp>
    </p:spTree>
    <p:extLst>
      <p:ext uri="{BB962C8B-B14F-4D97-AF65-F5344CB8AC3E}">
        <p14:creationId xmlns:p14="http://schemas.microsoft.com/office/powerpoint/2010/main" val="754028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Shape 274"/>
        <p:cNvGrpSpPr/>
        <p:nvPr/>
      </p:nvGrpSpPr>
      <p:grpSpPr>
        <a:xfrm>
          <a:off x="0" y="0"/>
          <a:ext cx="0" cy="0"/>
          <a:chOff x="0" y="0"/>
          <a:chExt cx="0" cy="0"/>
        </a:xfrm>
      </p:grpSpPr>
      <p:sp>
        <p:nvSpPr>
          <p:cNvPr id="275" name="Google Shape;275;p41"/>
          <p:cNvSpPr/>
          <p:nvPr/>
        </p:nvSpPr>
        <p:spPr>
          <a:xfrm>
            <a:off x="8529700" y="1086263"/>
            <a:ext cx="2109200" cy="2109200"/>
          </a:xfrm>
          <a:prstGeom prst="ellipse">
            <a:avLst/>
          </a:prstGeom>
          <a:noFill/>
          <a:ln w="28575" cap="flat" cmpd="sng">
            <a:solidFill>
              <a:schemeClr val="dk2"/>
            </a:solidFill>
            <a:prstDash val="dash"/>
            <a:round/>
            <a:headEnd type="none" w="sm" len="sm"/>
            <a:tailEnd type="none" w="sm" len="sm"/>
          </a:ln>
        </p:spPr>
        <p:txBody>
          <a:bodyPr spcFirstLastPara="1" wrap="square" lIns="121900" tIns="121900" rIns="121900" bIns="121900" anchor="ctr" anchorCtr="0">
            <a:noAutofit/>
          </a:bodyPr>
          <a:lstStyle/>
          <a:p>
            <a:endParaRPr sz="2400"/>
          </a:p>
        </p:txBody>
      </p:sp>
      <p:sp>
        <p:nvSpPr>
          <p:cNvPr id="276" name="Google Shape;276;p41"/>
          <p:cNvSpPr txBox="1">
            <a:spLocks noGrp="1"/>
          </p:cNvSpPr>
          <p:nvPr>
            <p:ph type="title"/>
          </p:nvPr>
        </p:nvSpPr>
        <p:spPr>
          <a:xfrm>
            <a:off x="6927433" y="3757633"/>
            <a:ext cx="3889200" cy="1122400"/>
          </a:xfrm>
          <a:prstGeom prst="rect">
            <a:avLst/>
          </a:prstGeom>
        </p:spPr>
        <p:txBody>
          <a:bodyPr spcFirstLastPara="1" wrap="square" lIns="121900" tIns="121900" rIns="121900" bIns="121900" anchor="ctr" anchorCtr="0">
            <a:noAutofit/>
          </a:bodyPr>
          <a:lstStyle/>
          <a:p>
            <a:r>
              <a:rPr lang="en" dirty="0"/>
              <a:t>Research Ethics</a:t>
            </a:r>
            <a:endParaRPr dirty="0"/>
          </a:p>
        </p:txBody>
      </p:sp>
      <p:sp>
        <p:nvSpPr>
          <p:cNvPr id="277" name="Google Shape;277;p41"/>
          <p:cNvSpPr txBox="1">
            <a:spLocks noGrp="1"/>
          </p:cNvSpPr>
          <p:nvPr>
            <p:ph type="subTitle" idx="1"/>
          </p:nvPr>
        </p:nvSpPr>
        <p:spPr>
          <a:xfrm>
            <a:off x="7713900" y="5269395"/>
            <a:ext cx="3102800" cy="1581200"/>
          </a:xfrm>
          <a:prstGeom prst="rect">
            <a:avLst/>
          </a:prstGeom>
        </p:spPr>
        <p:txBody>
          <a:bodyPr spcFirstLastPara="1" wrap="square" lIns="121900" tIns="121900" rIns="121900" bIns="121900" anchor="t" anchorCtr="0">
            <a:noAutofit/>
          </a:bodyPr>
          <a:lstStyle/>
          <a:p>
            <a:pPr marL="0" indent="0">
              <a:buClr>
                <a:schemeClr val="hlink"/>
              </a:buClr>
            </a:pPr>
            <a:r>
              <a:rPr lang="en"/>
              <a:t>  </a:t>
            </a:r>
            <a:endParaRPr/>
          </a:p>
        </p:txBody>
      </p:sp>
      <p:sp>
        <p:nvSpPr>
          <p:cNvPr id="278" name="Google Shape;278;p41"/>
          <p:cNvSpPr txBox="1">
            <a:spLocks noGrp="1"/>
          </p:cNvSpPr>
          <p:nvPr>
            <p:ph type="title" idx="2"/>
          </p:nvPr>
        </p:nvSpPr>
        <p:spPr>
          <a:xfrm>
            <a:off x="8148907" y="2032984"/>
            <a:ext cx="2870800" cy="468000"/>
          </a:xfrm>
          <a:prstGeom prst="rect">
            <a:avLst/>
          </a:prstGeom>
        </p:spPr>
        <p:txBody>
          <a:bodyPr spcFirstLastPara="1" wrap="square" lIns="121900" tIns="121900" rIns="121900" bIns="121900" anchor="ctr" anchorCtr="0">
            <a:noAutofit/>
          </a:bodyPr>
          <a:lstStyle/>
          <a:p>
            <a:r>
              <a:rPr lang="en"/>
              <a:t>I</a:t>
            </a:r>
            <a:endParaRPr/>
          </a:p>
        </p:txBody>
      </p:sp>
      <p:pic>
        <p:nvPicPr>
          <p:cNvPr id="3" name="Picture 2">
            <a:extLst>
              <a:ext uri="{FF2B5EF4-FFF2-40B4-BE49-F238E27FC236}">
                <a16:creationId xmlns:a16="http://schemas.microsoft.com/office/drawing/2014/main" id="{DA41239B-F7E4-4F8D-87EF-9C2EA655DB27}"/>
              </a:ext>
            </a:extLst>
          </p:cNvPr>
          <p:cNvPicPr>
            <a:picLocks noChangeAspect="1"/>
          </p:cNvPicPr>
          <p:nvPr/>
        </p:nvPicPr>
        <p:blipFill>
          <a:blip r:embed="rId3"/>
          <a:stretch>
            <a:fillRect/>
          </a:stretch>
        </p:blipFill>
        <p:spPr>
          <a:xfrm>
            <a:off x="1022350" y="676275"/>
            <a:ext cx="10629900" cy="550545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r>
              <a:rPr lang="en-US" dirty="0"/>
              <a:t>Principles of informed consent</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891725" cy="4083169"/>
          </a:xfrm>
          <a:prstGeom prst="rect">
            <a:avLst/>
          </a:prstGeom>
          <a:noFill/>
        </p:spPr>
        <p:txBody>
          <a:bodyPr wrap="square" rtlCol="0">
            <a:spAutoFit/>
          </a:bodyPr>
          <a:lstStyle/>
          <a:p>
            <a:pPr marL="342900" indent="-342900">
              <a:spcAft>
                <a:spcPts val="2000"/>
              </a:spcAft>
              <a:buFont typeface="Arial"/>
              <a:buChar char="•"/>
            </a:pPr>
            <a:r>
              <a:rPr lang="en-US" sz="2200" dirty="0">
                <a:solidFill>
                  <a:schemeClr val="accent5">
                    <a:lumMod val="20000"/>
                    <a:lumOff val="80000"/>
                  </a:schemeClr>
                </a:solidFill>
                <a:latin typeface="Space Mono" panose="020B0604020202020204" charset="0"/>
              </a:rPr>
              <a:t>The subject/guardian must be </a:t>
            </a:r>
            <a:r>
              <a:rPr lang="en-US" sz="2200" b="1" dirty="0">
                <a:solidFill>
                  <a:schemeClr val="accent5"/>
                </a:solidFill>
                <a:latin typeface="Space Mono" panose="020B0604020202020204" charset="0"/>
              </a:rPr>
              <a:t>COMPETENT</a:t>
            </a:r>
            <a:r>
              <a:rPr lang="en-US" sz="2200" dirty="0">
                <a:solidFill>
                  <a:schemeClr val="accent4">
                    <a:lumMod val="75000"/>
                  </a:schemeClr>
                </a:solidFill>
                <a:latin typeface="Space Mono" panose="020B0604020202020204" charset="0"/>
              </a:rPr>
              <a:t> </a:t>
            </a:r>
            <a:r>
              <a:rPr lang="en-US" sz="2200" dirty="0">
                <a:solidFill>
                  <a:schemeClr val="accent5">
                    <a:lumMod val="20000"/>
                    <a:lumOff val="80000"/>
                  </a:schemeClr>
                </a:solidFill>
                <a:latin typeface="Space Mono" panose="020B0604020202020204" charset="0"/>
              </a:rPr>
              <a:t>in the language of communication</a:t>
            </a:r>
          </a:p>
          <a:p>
            <a:pPr marL="342900" indent="-342900">
              <a:spcAft>
                <a:spcPts val="2000"/>
              </a:spcAft>
              <a:buFont typeface="Arial"/>
              <a:buChar char="•"/>
            </a:pPr>
            <a:r>
              <a:rPr lang="en-US" sz="2200" dirty="0">
                <a:solidFill>
                  <a:schemeClr val="accent5">
                    <a:lumMod val="20000"/>
                    <a:lumOff val="80000"/>
                  </a:schemeClr>
                </a:solidFill>
                <a:latin typeface="Space Mono" panose="020B0604020202020204" charset="0"/>
              </a:rPr>
              <a:t>The research team must </a:t>
            </a:r>
            <a:r>
              <a:rPr lang="en-US" sz="2200" b="1" dirty="0">
                <a:solidFill>
                  <a:schemeClr val="accent5"/>
                </a:solidFill>
                <a:latin typeface="Space Mono" panose="020B0604020202020204" charset="0"/>
              </a:rPr>
              <a:t>DISCLOSE</a:t>
            </a:r>
            <a:r>
              <a:rPr lang="en-US" sz="2200" dirty="0">
                <a:solidFill>
                  <a:schemeClr val="accent5">
                    <a:lumMod val="20000"/>
                    <a:lumOff val="80000"/>
                  </a:schemeClr>
                </a:solidFill>
                <a:latin typeface="Space Mono" panose="020B0604020202020204" charset="0"/>
              </a:rPr>
              <a:t> all relevant information to the subject</a:t>
            </a:r>
          </a:p>
          <a:p>
            <a:pPr marL="342900" indent="-342900">
              <a:spcAft>
                <a:spcPts val="2000"/>
              </a:spcAft>
              <a:buFont typeface="Arial"/>
              <a:buChar char="•"/>
            </a:pPr>
            <a:r>
              <a:rPr lang="en-US" sz="2200" dirty="0">
                <a:solidFill>
                  <a:schemeClr val="accent5">
                    <a:lumMod val="20000"/>
                    <a:lumOff val="80000"/>
                  </a:schemeClr>
                </a:solidFill>
                <a:latin typeface="Space Mono" panose="020B0604020202020204" charset="0"/>
              </a:rPr>
              <a:t>The subject must </a:t>
            </a:r>
            <a:r>
              <a:rPr lang="en-US" sz="2200" b="1" dirty="0">
                <a:solidFill>
                  <a:schemeClr val="accent5"/>
                </a:solidFill>
                <a:latin typeface="Space Mono" panose="020B0604020202020204" charset="0"/>
              </a:rPr>
              <a:t>COMPREHEND</a:t>
            </a:r>
            <a:r>
              <a:rPr lang="en-US" sz="2200" dirty="0">
                <a:solidFill>
                  <a:schemeClr val="accent4">
                    <a:lumMod val="75000"/>
                  </a:schemeClr>
                </a:solidFill>
                <a:latin typeface="Space Mono" panose="020B0604020202020204" charset="0"/>
              </a:rPr>
              <a:t> </a:t>
            </a:r>
            <a:r>
              <a:rPr lang="en-US" sz="2200" dirty="0">
                <a:solidFill>
                  <a:schemeClr val="accent5">
                    <a:lumMod val="20000"/>
                    <a:lumOff val="80000"/>
                  </a:schemeClr>
                </a:solidFill>
                <a:latin typeface="Space Mono" panose="020B0604020202020204" charset="0"/>
              </a:rPr>
              <a:t>the information and understand how their involvement in the study differs from normal care</a:t>
            </a:r>
          </a:p>
          <a:p>
            <a:pPr marL="342900" indent="-342900">
              <a:spcAft>
                <a:spcPts val="2000"/>
              </a:spcAft>
              <a:buFont typeface="Arial"/>
              <a:buChar char="•"/>
            </a:pPr>
            <a:r>
              <a:rPr lang="en-US" sz="2200" dirty="0">
                <a:solidFill>
                  <a:schemeClr val="accent5">
                    <a:lumMod val="20000"/>
                    <a:lumOff val="80000"/>
                  </a:schemeClr>
                </a:solidFill>
                <a:latin typeface="Space Mono" panose="020B0604020202020204" charset="0"/>
              </a:rPr>
              <a:t>The subject must </a:t>
            </a:r>
            <a:r>
              <a:rPr lang="en-US" sz="2200" b="1" dirty="0">
                <a:solidFill>
                  <a:schemeClr val="accent5"/>
                </a:solidFill>
                <a:latin typeface="Space Mono" panose="020B0604020202020204" charset="0"/>
              </a:rPr>
              <a:t>AGREE</a:t>
            </a:r>
            <a:r>
              <a:rPr lang="en-US" sz="2200" dirty="0">
                <a:solidFill>
                  <a:schemeClr val="accent3"/>
                </a:solidFill>
                <a:latin typeface="Space Mono" panose="020B0604020202020204" charset="0"/>
              </a:rPr>
              <a:t> </a:t>
            </a:r>
            <a:r>
              <a:rPr lang="en-US" sz="2200" dirty="0">
                <a:solidFill>
                  <a:schemeClr val="accent5">
                    <a:lumMod val="20000"/>
                    <a:lumOff val="80000"/>
                  </a:schemeClr>
                </a:solidFill>
                <a:latin typeface="Space Mono" panose="020B0604020202020204" charset="0"/>
              </a:rPr>
              <a:t>to the proposed intervention/procedures in the research study</a:t>
            </a:r>
          </a:p>
          <a:p>
            <a:pPr marL="342900" indent="-342900">
              <a:spcAft>
                <a:spcPts val="2000"/>
              </a:spcAft>
              <a:buFont typeface="Arial"/>
              <a:buChar char="•"/>
            </a:pPr>
            <a:r>
              <a:rPr lang="en-US" sz="2200" dirty="0">
                <a:solidFill>
                  <a:schemeClr val="accent5">
                    <a:lumMod val="20000"/>
                    <a:lumOff val="80000"/>
                  </a:schemeClr>
                </a:solidFill>
                <a:latin typeface="Space Mono" panose="020B0604020202020204" charset="0"/>
              </a:rPr>
              <a:t>The subject’s agreement must be </a:t>
            </a:r>
            <a:r>
              <a:rPr lang="en-US" sz="2200" b="1" dirty="0">
                <a:solidFill>
                  <a:schemeClr val="accent5"/>
                </a:solidFill>
                <a:latin typeface="Space Mono" panose="020B0604020202020204" charset="0"/>
              </a:rPr>
              <a:t>VOLUNTARY</a:t>
            </a:r>
            <a:r>
              <a:rPr lang="en-US" sz="2200" dirty="0">
                <a:solidFill>
                  <a:schemeClr val="accent5"/>
                </a:solidFill>
                <a:latin typeface="Space Mono" panose="020B0604020202020204" charset="0"/>
              </a:rPr>
              <a:t> </a:t>
            </a:r>
            <a:r>
              <a:rPr lang="en-US" sz="2200" dirty="0">
                <a:solidFill>
                  <a:schemeClr val="accent5">
                    <a:lumMod val="20000"/>
                    <a:lumOff val="80000"/>
                  </a:schemeClr>
                </a:solidFill>
                <a:latin typeface="Space Mono" panose="020B0604020202020204" charset="0"/>
              </a:rPr>
              <a:t>and free from coercion</a:t>
            </a:r>
          </a:p>
          <a:p>
            <a:pPr marL="342900" indent="-342900">
              <a:spcAft>
                <a:spcPts val="2000"/>
              </a:spcAft>
              <a:buFont typeface="Arial"/>
              <a:buChar char="•"/>
            </a:pPr>
            <a:r>
              <a:rPr lang="en-US" sz="2200" dirty="0">
                <a:solidFill>
                  <a:schemeClr val="accent5">
                    <a:lumMod val="20000"/>
                    <a:lumOff val="80000"/>
                  </a:schemeClr>
                </a:solidFill>
                <a:latin typeface="Space Mono" panose="020B0604020202020204" charset="0"/>
              </a:rPr>
              <a:t>The subject must be informed that, even after voluntarily agreeing to take part, they may </a:t>
            </a:r>
            <a:r>
              <a:rPr lang="en-US" sz="2200" b="1" dirty="0">
                <a:solidFill>
                  <a:schemeClr val="accent5"/>
                </a:solidFill>
                <a:latin typeface="Space Mono" panose="020B0604020202020204" charset="0"/>
              </a:rPr>
              <a:t>WITHDRAW</a:t>
            </a:r>
            <a:r>
              <a:rPr lang="en-US" sz="2200" dirty="0">
                <a:solidFill>
                  <a:schemeClr val="accent5"/>
                </a:solidFill>
                <a:latin typeface="Space Mono" panose="020B0604020202020204" charset="0"/>
              </a:rPr>
              <a:t> </a:t>
            </a:r>
            <a:r>
              <a:rPr lang="en-US" sz="2200" dirty="0">
                <a:solidFill>
                  <a:schemeClr val="accent5">
                    <a:lumMod val="20000"/>
                    <a:lumOff val="80000"/>
                  </a:schemeClr>
                </a:solidFill>
                <a:latin typeface="Space Mono" panose="020B0604020202020204" charset="0"/>
              </a:rPr>
              <a:t>their agreement at any time without penalty</a:t>
            </a:r>
          </a:p>
        </p:txBody>
      </p:sp>
    </p:spTree>
    <p:extLst>
      <p:ext uri="{BB962C8B-B14F-4D97-AF65-F5344CB8AC3E}">
        <p14:creationId xmlns:p14="http://schemas.microsoft.com/office/powerpoint/2010/main" val="7289456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Shape 274"/>
        <p:cNvGrpSpPr/>
        <p:nvPr/>
      </p:nvGrpSpPr>
      <p:grpSpPr>
        <a:xfrm>
          <a:off x="0" y="0"/>
          <a:ext cx="0" cy="0"/>
          <a:chOff x="0" y="0"/>
          <a:chExt cx="0" cy="0"/>
        </a:xfrm>
      </p:grpSpPr>
      <p:sp>
        <p:nvSpPr>
          <p:cNvPr id="275" name="Google Shape;275;p41"/>
          <p:cNvSpPr/>
          <p:nvPr/>
        </p:nvSpPr>
        <p:spPr>
          <a:xfrm>
            <a:off x="8529700" y="1086263"/>
            <a:ext cx="2109200" cy="2109200"/>
          </a:xfrm>
          <a:prstGeom prst="ellipse">
            <a:avLst/>
          </a:prstGeom>
          <a:noFill/>
          <a:ln w="28575" cap="flat" cmpd="sng">
            <a:solidFill>
              <a:schemeClr val="dk2"/>
            </a:solidFill>
            <a:prstDash val="dash"/>
            <a:round/>
            <a:headEnd type="none" w="sm" len="sm"/>
            <a:tailEnd type="none" w="sm" len="sm"/>
          </a:ln>
        </p:spPr>
        <p:txBody>
          <a:bodyPr spcFirstLastPara="1" wrap="square" lIns="121900" tIns="121900" rIns="121900" bIns="121900" anchor="ctr" anchorCtr="0">
            <a:noAutofit/>
          </a:bodyPr>
          <a:lstStyle/>
          <a:p>
            <a:endParaRPr sz="2400"/>
          </a:p>
        </p:txBody>
      </p:sp>
      <p:sp>
        <p:nvSpPr>
          <p:cNvPr id="276" name="Google Shape;276;p41"/>
          <p:cNvSpPr txBox="1">
            <a:spLocks noGrp="1"/>
          </p:cNvSpPr>
          <p:nvPr>
            <p:ph type="title"/>
          </p:nvPr>
        </p:nvSpPr>
        <p:spPr>
          <a:xfrm>
            <a:off x="5321300" y="3580984"/>
            <a:ext cx="5495400" cy="1122400"/>
          </a:xfrm>
          <a:prstGeom prst="rect">
            <a:avLst/>
          </a:prstGeom>
        </p:spPr>
        <p:txBody>
          <a:bodyPr spcFirstLastPara="1" wrap="square" lIns="121900" tIns="121900" rIns="121900" bIns="121900" anchor="ctr" anchorCtr="0">
            <a:noAutofit/>
          </a:bodyPr>
          <a:lstStyle/>
          <a:p>
            <a:r>
              <a:rPr lang="en" dirty="0"/>
              <a:t>Obtaining informed consent</a:t>
            </a:r>
            <a:endParaRPr dirty="0"/>
          </a:p>
        </p:txBody>
      </p:sp>
      <p:sp>
        <p:nvSpPr>
          <p:cNvPr id="277" name="Google Shape;277;p41"/>
          <p:cNvSpPr txBox="1">
            <a:spLocks noGrp="1"/>
          </p:cNvSpPr>
          <p:nvPr>
            <p:ph type="subTitle" idx="1"/>
          </p:nvPr>
        </p:nvSpPr>
        <p:spPr>
          <a:xfrm>
            <a:off x="7713900" y="5269395"/>
            <a:ext cx="3102800" cy="1581200"/>
          </a:xfrm>
          <a:prstGeom prst="rect">
            <a:avLst/>
          </a:prstGeom>
        </p:spPr>
        <p:txBody>
          <a:bodyPr spcFirstLastPara="1" wrap="square" lIns="121900" tIns="121900" rIns="121900" bIns="121900" anchor="t" anchorCtr="0">
            <a:noAutofit/>
          </a:bodyPr>
          <a:lstStyle/>
          <a:p>
            <a:pPr marL="0" indent="0">
              <a:buClr>
                <a:schemeClr val="hlink"/>
              </a:buClr>
            </a:pPr>
            <a:r>
              <a:rPr lang="en"/>
              <a:t>  </a:t>
            </a:r>
            <a:endParaRPr/>
          </a:p>
        </p:txBody>
      </p:sp>
      <p:sp>
        <p:nvSpPr>
          <p:cNvPr id="278" name="Google Shape;278;p41"/>
          <p:cNvSpPr txBox="1">
            <a:spLocks noGrp="1"/>
          </p:cNvSpPr>
          <p:nvPr>
            <p:ph type="title" idx="2"/>
          </p:nvPr>
        </p:nvSpPr>
        <p:spPr>
          <a:xfrm>
            <a:off x="8148907" y="2032984"/>
            <a:ext cx="2870800" cy="468000"/>
          </a:xfrm>
          <a:prstGeom prst="rect">
            <a:avLst/>
          </a:prstGeom>
        </p:spPr>
        <p:txBody>
          <a:bodyPr spcFirstLastPara="1" wrap="square" lIns="121900" tIns="121900" rIns="121900" bIns="121900" anchor="ctr" anchorCtr="0">
            <a:noAutofit/>
          </a:bodyPr>
          <a:lstStyle/>
          <a:p>
            <a:r>
              <a:rPr lang="en" dirty="0"/>
              <a:t>2</a:t>
            </a:r>
            <a:endParaRPr dirty="0"/>
          </a:p>
        </p:txBody>
      </p:sp>
    </p:spTree>
    <p:extLst>
      <p:ext uri="{BB962C8B-B14F-4D97-AF65-F5344CB8AC3E}">
        <p14:creationId xmlns:p14="http://schemas.microsoft.com/office/powerpoint/2010/main" val="18391724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r>
              <a:rPr lang="en-US" sz="4000" dirty="0"/>
              <a:t>Informed consent in this study</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891725" cy="2593018"/>
          </a:xfrm>
          <a:prstGeom prst="rect">
            <a:avLst/>
          </a:prstGeom>
          <a:noFill/>
        </p:spPr>
        <p:txBody>
          <a:bodyPr wrap="square" rtlCol="0">
            <a:spAutoFit/>
          </a:bodyPr>
          <a:lstStyle/>
          <a:p>
            <a:pPr>
              <a:spcAft>
                <a:spcPts val="1500"/>
              </a:spcAft>
              <a:buClr>
                <a:schemeClr val="accent2">
                  <a:lumMod val="60000"/>
                  <a:lumOff val="40000"/>
                </a:schemeClr>
              </a:buClr>
            </a:pPr>
            <a:r>
              <a:rPr lang="en-GB" sz="2500" dirty="0">
                <a:solidFill>
                  <a:schemeClr val="accent5">
                    <a:lumMod val="20000"/>
                    <a:lumOff val="80000"/>
                  </a:schemeClr>
                </a:solidFill>
                <a:latin typeface="Space Mono" panose="020B0604020202020204" charset="0"/>
              </a:rPr>
              <a:t>** This survey involves recruiting school-aged children (ages 10-14 years). We will therefore be collecting: </a:t>
            </a:r>
          </a:p>
          <a:p>
            <a:pPr marL="914400" lvl="1" indent="-457200">
              <a:spcAft>
                <a:spcPts val="1500"/>
              </a:spcAft>
              <a:buClr>
                <a:schemeClr val="accent2">
                  <a:lumMod val="60000"/>
                  <a:lumOff val="40000"/>
                </a:schemeClr>
              </a:buClr>
              <a:buFont typeface="Wingdings" panose="05000000000000000000" pitchFamily="2" charset="2"/>
              <a:buChar char="ü"/>
            </a:pPr>
            <a:r>
              <a:rPr lang="en-GB" sz="2500" dirty="0">
                <a:solidFill>
                  <a:schemeClr val="accent5">
                    <a:lumMod val="20000"/>
                    <a:lumOff val="80000"/>
                  </a:schemeClr>
                </a:solidFill>
                <a:latin typeface="Space Mono" panose="020B0604020202020204" charset="0"/>
              </a:rPr>
              <a:t>Informed consent from parents of all enrolled children</a:t>
            </a:r>
          </a:p>
          <a:p>
            <a:pPr marL="914400" lvl="1" indent="-457200">
              <a:spcAft>
                <a:spcPts val="1500"/>
              </a:spcAft>
              <a:buClr>
                <a:schemeClr val="accent2">
                  <a:lumMod val="60000"/>
                  <a:lumOff val="40000"/>
                </a:schemeClr>
              </a:buClr>
              <a:buFont typeface="Wingdings" panose="05000000000000000000" pitchFamily="2" charset="2"/>
              <a:buChar char="ü"/>
            </a:pPr>
            <a:r>
              <a:rPr lang="en-GB" sz="2500" dirty="0">
                <a:solidFill>
                  <a:schemeClr val="accent5">
                    <a:lumMod val="20000"/>
                    <a:lumOff val="80000"/>
                  </a:schemeClr>
                </a:solidFill>
                <a:latin typeface="Space Mono" panose="020B0604020202020204" charset="0"/>
              </a:rPr>
              <a:t>Assent of minors (ages 10 to 14 years)</a:t>
            </a:r>
          </a:p>
          <a:p>
            <a:pPr>
              <a:spcAft>
                <a:spcPts val="1500"/>
              </a:spcAft>
              <a:buClr>
                <a:schemeClr val="accent2">
                  <a:lumMod val="60000"/>
                  <a:lumOff val="40000"/>
                </a:schemeClr>
              </a:buClr>
            </a:pPr>
            <a:endParaRPr lang="en-GB" sz="2500" dirty="0">
              <a:solidFill>
                <a:schemeClr val="accent5">
                  <a:lumMod val="20000"/>
                  <a:lumOff val="80000"/>
                </a:schemeClr>
              </a:solidFill>
              <a:latin typeface="Space Mono" panose="020B0604020202020204" charset="0"/>
            </a:endParaRPr>
          </a:p>
        </p:txBody>
      </p:sp>
    </p:spTree>
    <p:extLst>
      <p:ext uri="{BB962C8B-B14F-4D97-AF65-F5344CB8AC3E}">
        <p14:creationId xmlns:p14="http://schemas.microsoft.com/office/powerpoint/2010/main" val="12962972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r>
              <a:rPr lang="en-US" sz="4000" dirty="0"/>
              <a:t>Materials required for informed consent</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891725" cy="4839786"/>
          </a:xfrm>
          <a:prstGeom prst="rect">
            <a:avLst/>
          </a:prstGeom>
          <a:noFill/>
        </p:spPr>
        <p:txBody>
          <a:bodyPr wrap="square" rtlCol="0">
            <a:spAutoFit/>
          </a:bodyPr>
          <a:lstStyle/>
          <a:p>
            <a:pPr marL="457200" indent="-457200">
              <a:spcAft>
                <a:spcPts val="1500"/>
              </a:spcAft>
              <a:buClr>
                <a:schemeClr val="accent2">
                  <a:lumMod val="60000"/>
                  <a:lumOff val="40000"/>
                </a:schemeClr>
              </a:buClr>
              <a:buFont typeface="Wingdings" panose="05000000000000000000" pitchFamily="2" charset="2"/>
              <a:buChar char="ü"/>
            </a:pPr>
            <a:r>
              <a:rPr lang="en-US" sz="2800" dirty="0">
                <a:solidFill>
                  <a:schemeClr val="accent5">
                    <a:lumMod val="20000"/>
                    <a:lumOff val="80000"/>
                  </a:schemeClr>
                </a:solidFill>
                <a:latin typeface="Space Mono" panose="020B0604020202020204" charset="0"/>
              </a:rPr>
              <a:t>1 Information sheet per household </a:t>
            </a:r>
          </a:p>
          <a:p>
            <a:pPr marL="457200" indent="-457200">
              <a:spcAft>
                <a:spcPts val="1500"/>
              </a:spcAft>
              <a:buClr>
                <a:schemeClr val="accent2">
                  <a:lumMod val="60000"/>
                  <a:lumOff val="40000"/>
                </a:schemeClr>
              </a:buClr>
              <a:buFont typeface="Wingdings" panose="05000000000000000000" pitchFamily="2" charset="2"/>
              <a:buChar char="ü"/>
            </a:pPr>
            <a:r>
              <a:rPr lang="en-US" sz="2800" dirty="0">
                <a:solidFill>
                  <a:schemeClr val="accent5">
                    <a:lumMod val="20000"/>
                    <a:lumOff val="80000"/>
                  </a:schemeClr>
                </a:solidFill>
                <a:latin typeface="Space Mono" panose="020B0604020202020204" charset="0"/>
              </a:rPr>
              <a:t>1 consent forms for every household head </a:t>
            </a:r>
          </a:p>
          <a:p>
            <a:pPr marL="457200" indent="-457200">
              <a:spcAft>
                <a:spcPts val="1500"/>
              </a:spcAft>
              <a:buClr>
                <a:schemeClr val="accent2">
                  <a:lumMod val="60000"/>
                  <a:lumOff val="40000"/>
                </a:schemeClr>
              </a:buClr>
              <a:buFont typeface="Wingdings" panose="05000000000000000000" pitchFamily="2" charset="2"/>
              <a:buChar char="ü"/>
            </a:pPr>
            <a:r>
              <a:rPr lang="en-US" sz="2800" dirty="0">
                <a:solidFill>
                  <a:schemeClr val="accent5">
                    <a:lumMod val="20000"/>
                    <a:lumOff val="80000"/>
                  </a:schemeClr>
                </a:solidFill>
                <a:latin typeface="Space Mono" panose="020B0604020202020204" charset="0"/>
              </a:rPr>
              <a:t>1 clipboard</a:t>
            </a:r>
          </a:p>
          <a:p>
            <a:pPr marL="457200" indent="-457200">
              <a:spcAft>
                <a:spcPts val="1500"/>
              </a:spcAft>
              <a:buClr>
                <a:schemeClr val="accent2">
                  <a:lumMod val="60000"/>
                  <a:lumOff val="40000"/>
                </a:schemeClr>
              </a:buClr>
              <a:buFont typeface="Wingdings" panose="05000000000000000000" pitchFamily="2" charset="2"/>
              <a:buChar char="ü"/>
            </a:pPr>
            <a:r>
              <a:rPr lang="en-US" sz="2800" dirty="0">
                <a:solidFill>
                  <a:schemeClr val="accent5">
                    <a:lumMod val="20000"/>
                    <a:lumOff val="80000"/>
                  </a:schemeClr>
                </a:solidFill>
                <a:latin typeface="Space Mono" panose="020B0604020202020204" charset="0"/>
              </a:rPr>
              <a:t>1 pen</a:t>
            </a:r>
          </a:p>
          <a:p>
            <a:pPr marL="457200" indent="-457200">
              <a:spcAft>
                <a:spcPts val="1500"/>
              </a:spcAft>
              <a:buClr>
                <a:schemeClr val="accent2">
                  <a:lumMod val="60000"/>
                  <a:lumOff val="40000"/>
                </a:schemeClr>
              </a:buClr>
              <a:buFont typeface="Wingdings" panose="05000000000000000000" pitchFamily="2" charset="2"/>
              <a:buChar char="ü"/>
            </a:pPr>
            <a:r>
              <a:rPr lang="en-US" sz="2800" dirty="0">
                <a:solidFill>
                  <a:schemeClr val="accent5">
                    <a:lumMod val="20000"/>
                    <a:lumOff val="80000"/>
                  </a:schemeClr>
                </a:solidFill>
                <a:latin typeface="Space Mono" panose="020B0604020202020204" charset="0"/>
              </a:rPr>
              <a:t>1 stamp pad</a:t>
            </a:r>
          </a:p>
          <a:p>
            <a:pPr marL="457200" indent="-457200">
              <a:spcAft>
                <a:spcPts val="1500"/>
              </a:spcAft>
              <a:buClr>
                <a:schemeClr val="accent2">
                  <a:lumMod val="60000"/>
                  <a:lumOff val="40000"/>
                </a:schemeClr>
              </a:buClr>
              <a:buFont typeface="Wingdings" panose="05000000000000000000" pitchFamily="2" charset="2"/>
              <a:buChar char="ü"/>
            </a:pPr>
            <a:r>
              <a:rPr lang="en-US" sz="2800" dirty="0">
                <a:solidFill>
                  <a:schemeClr val="accent5">
                    <a:lumMod val="20000"/>
                    <a:lumOff val="80000"/>
                  </a:schemeClr>
                </a:solidFill>
                <a:latin typeface="Space Mono" panose="020B0604020202020204" charset="0"/>
              </a:rPr>
              <a:t>A smart phone</a:t>
            </a:r>
          </a:p>
          <a:p>
            <a:pPr marL="457200" indent="-457200">
              <a:spcAft>
                <a:spcPts val="1500"/>
              </a:spcAft>
              <a:buClr>
                <a:schemeClr val="accent2">
                  <a:lumMod val="60000"/>
                  <a:lumOff val="40000"/>
                </a:schemeClr>
              </a:buClr>
              <a:buFont typeface="Wingdings" panose="05000000000000000000" pitchFamily="2" charset="2"/>
              <a:buChar char="ü"/>
            </a:pPr>
            <a:r>
              <a:rPr lang="en-US" sz="2800" dirty="0">
                <a:solidFill>
                  <a:schemeClr val="accent5">
                    <a:lumMod val="20000"/>
                    <a:lumOff val="80000"/>
                  </a:schemeClr>
                </a:solidFill>
                <a:latin typeface="Space Mono" panose="020B0604020202020204" charset="0"/>
              </a:rPr>
              <a:t>Bottle of sanitizer</a:t>
            </a:r>
          </a:p>
          <a:p>
            <a:pPr marL="457200" indent="-457200">
              <a:spcAft>
                <a:spcPts val="1500"/>
              </a:spcAft>
              <a:buClr>
                <a:schemeClr val="accent2">
                  <a:lumMod val="60000"/>
                  <a:lumOff val="40000"/>
                </a:schemeClr>
              </a:buClr>
              <a:buFont typeface="Wingdings" panose="05000000000000000000" pitchFamily="2" charset="2"/>
              <a:buChar char="ü"/>
            </a:pPr>
            <a:r>
              <a:rPr lang="en-US" sz="2800" dirty="0">
                <a:solidFill>
                  <a:schemeClr val="accent5">
                    <a:lumMod val="20000"/>
                    <a:lumOff val="80000"/>
                  </a:schemeClr>
                </a:solidFill>
                <a:latin typeface="Space Mono" panose="020B0604020202020204" charset="0"/>
              </a:rPr>
              <a:t>QR code stickers</a:t>
            </a:r>
            <a:endParaRPr lang="en-GB" sz="2500" dirty="0">
              <a:solidFill>
                <a:schemeClr val="accent5">
                  <a:lumMod val="20000"/>
                  <a:lumOff val="80000"/>
                </a:schemeClr>
              </a:solidFill>
              <a:latin typeface="Space Mono" panose="020B0604020202020204" charset="0"/>
            </a:endParaRPr>
          </a:p>
        </p:txBody>
      </p:sp>
    </p:spTree>
    <p:extLst>
      <p:ext uri="{BB962C8B-B14F-4D97-AF65-F5344CB8AC3E}">
        <p14:creationId xmlns:p14="http://schemas.microsoft.com/office/powerpoint/2010/main" val="3709604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r>
              <a:rPr lang="en-US" sz="4000" dirty="0"/>
              <a:t>When and where will consent be sought? </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891725" cy="3539430"/>
          </a:xfrm>
          <a:prstGeom prst="rect">
            <a:avLst/>
          </a:prstGeom>
          <a:noFill/>
        </p:spPr>
        <p:txBody>
          <a:bodyPr wrap="square" rtlCol="0">
            <a:spAutoFit/>
          </a:bodyPr>
          <a:lstStyle/>
          <a:p>
            <a:pPr lvl="1" indent="-457200">
              <a:buFont typeface="Arial"/>
              <a:buChar char="•"/>
            </a:pPr>
            <a:r>
              <a:rPr lang="en-US" sz="2800" dirty="0">
                <a:solidFill>
                  <a:schemeClr val="accent5">
                    <a:lumMod val="20000"/>
                    <a:lumOff val="80000"/>
                  </a:schemeClr>
                </a:solidFill>
                <a:latin typeface="Space Mono" panose="020B0604020202020204" charset="0"/>
              </a:rPr>
              <a:t>The consent process will be the </a:t>
            </a:r>
            <a:r>
              <a:rPr lang="en-US" sz="2800" b="1" dirty="0">
                <a:solidFill>
                  <a:schemeClr val="accent5"/>
                </a:solidFill>
                <a:latin typeface="Space Mono" panose="020B0604020202020204" charset="0"/>
              </a:rPr>
              <a:t>first activity </a:t>
            </a:r>
            <a:r>
              <a:rPr lang="en-US" sz="2800" dirty="0">
                <a:solidFill>
                  <a:schemeClr val="accent5">
                    <a:lumMod val="20000"/>
                    <a:lumOff val="80000"/>
                  </a:schemeClr>
                </a:solidFill>
                <a:latin typeface="Space Mono" panose="020B0604020202020204" charset="0"/>
              </a:rPr>
              <a:t>when arriving at the household</a:t>
            </a:r>
          </a:p>
          <a:p>
            <a:pPr lvl="1" indent="-457200">
              <a:buFont typeface="Arial"/>
              <a:buChar char="•"/>
            </a:pPr>
            <a:endParaRPr lang="en-US" sz="2800" dirty="0">
              <a:solidFill>
                <a:schemeClr val="accent5">
                  <a:lumMod val="20000"/>
                  <a:lumOff val="80000"/>
                </a:schemeClr>
              </a:solidFill>
              <a:latin typeface="Space Mono" panose="020B0604020202020204" charset="0"/>
            </a:endParaRPr>
          </a:p>
          <a:p>
            <a:pPr lvl="1" indent="-457200">
              <a:buFont typeface="Arial"/>
              <a:buChar char="•"/>
            </a:pPr>
            <a:r>
              <a:rPr lang="en-US" sz="2800" dirty="0">
                <a:solidFill>
                  <a:schemeClr val="accent5">
                    <a:lumMod val="20000"/>
                    <a:lumOff val="80000"/>
                  </a:schemeClr>
                </a:solidFill>
                <a:latin typeface="Space Mono" panose="020B0604020202020204" charset="0"/>
              </a:rPr>
              <a:t>Consent from the parent or guardian is required prior to obtaining assent from all school-aged children in the household. </a:t>
            </a:r>
          </a:p>
          <a:p>
            <a:pPr lvl="1" indent="-457200">
              <a:buFont typeface="Arial"/>
              <a:buChar char="•"/>
            </a:pPr>
            <a:endParaRPr lang="en-US" sz="2800" dirty="0">
              <a:solidFill>
                <a:schemeClr val="accent5">
                  <a:lumMod val="20000"/>
                  <a:lumOff val="80000"/>
                </a:schemeClr>
              </a:solidFill>
              <a:latin typeface="Space Mono" panose="020B0604020202020204" charset="0"/>
            </a:endParaRPr>
          </a:p>
          <a:p>
            <a:pPr lvl="1" indent="-457200">
              <a:buFont typeface="Arial"/>
              <a:buChar char="•"/>
            </a:pPr>
            <a:r>
              <a:rPr lang="en-US" sz="2800" dirty="0">
                <a:solidFill>
                  <a:schemeClr val="accent5">
                    <a:lumMod val="20000"/>
                    <a:lumOff val="80000"/>
                  </a:schemeClr>
                </a:solidFill>
                <a:latin typeface="Space Mono" panose="020B0604020202020204" charset="0"/>
              </a:rPr>
              <a:t>Only once you’ve completed parental consent and child assent can you start the questionnaire. </a:t>
            </a:r>
          </a:p>
        </p:txBody>
      </p:sp>
    </p:spTree>
    <p:extLst>
      <p:ext uri="{BB962C8B-B14F-4D97-AF65-F5344CB8AC3E}">
        <p14:creationId xmlns:p14="http://schemas.microsoft.com/office/powerpoint/2010/main" val="35932409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r>
              <a:rPr lang="en-US" sz="4000" dirty="0"/>
              <a:t>How to seek consent / assent </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891725" cy="4185761"/>
          </a:xfrm>
          <a:prstGeom prst="rect">
            <a:avLst/>
          </a:prstGeom>
          <a:noFill/>
        </p:spPr>
        <p:txBody>
          <a:bodyPr wrap="square" rtlCol="0">
            <a:spAutoFit/>
          </a:bodyPr>
          <a:lstStyle/>
          <a:p>
            <a:pPr marL="342900" indent="-342900">
              <a:spcAft>
                <a:spcPts val="2000"/>
              </a:spcAft>
              <a:buFont typeface="Arial"/>
              <a:buChar char="•"/>
            </a:pPr>
            <a:r>
              <a:rPr lang="en-US" sz="2400" dirty="0">
                <a:solidFill>
                  <a:schemeClr val="accent5">
                    <a:lumMod val="20000"/>
                    <a:lumOff val="80000"/>
                  </a:schemeClr>
                </a:solidFill>
                <a:latin typeface="Space Mono" panose="020B0604020202020204" charset="0"/>
              </a:rPr>
              <a:t>Field officers should be proficient in both written and spoken language used in the study villages. </a:t>
            </a:r>
          </a:p>
          <a:p>
            <a:pPr marL="342900" indent="-342900">
              <a:spcAft>
                <a:spcPts val="2000"/>
              </a:spcAft>
              <a:buFont typeface="Arial"/>
              <a:buChar char="•"/>
            </a:pPr>
            <a:r>
              <a:rPr lang="en-US" sz="2400" dirty="0">
                <a:solidFill>
                  <a:schemeClr val="accent5">
                    <a:lumMod val="20000"/>
                    <a:lumOff val="80000"/>
                  </a:schemeClr>
                </a:solidFill>
                <a:latin typeface="Space Mono" panose="020B0604020202020204" charset="0"/>
              </a:rPr>
              <a:t>If necessary, use the village guide to translate from </a:t>
            </a:r>
            <a:r>
              <a:rPr lang="en-US" sz="2400" dirty="0">
                <a:solidFill>
                  <a:schemeClr val="accent5">
                    <a:lumMod val="20000"/>
                    <a:lumOff val="80000"/>
                  </a:schemeClr>
                </a:solidFill>
                <a:highlight>
                  <a:srgbClr val="FFFF00"/>
                </a:highlight>
                <a:latin typeface="Space Mono" panose="020B0604020202020204" charset="0"/>
              </a:rPr>
              <a:t>xxx </a:t>
            </a:r>
            <a:r>
              <a:rPr lang="en-US" sz="2400" dirty="0">
                <a:solidFill>
                  <a:schemeClr val="accent5">
                    <a:lumMod val="20000"/>
                    <a:lumOff val="80000"/>
                  </a:schemeClr>
                </a:solidFill>
                <a:latin typeface="Space Mono" panose="020B0604020202020204" charset="0"/>
              </a:rPr>
              <a:t>to the local language to ensure parents and children fully understand.</a:t>
            </a:r>
          </a:p>
          <a:p>
            <a:pPr marL="342900" indent="-342900">
              <a:spcAft>
                <a:spcPts val="2000"/>
              </a:spcAft>
              <a:buFont typeface="Arial"/>
              <a:buChar char="•"/>
            </a:pPr>
            <a:r>
              <a:rPr lang="en-US" sz="2400" dirty="0">
                <a:solidFill>
                  <a:schemeClr val="accent5">
                    <a:lumMod val="20000"/>
                    <a:lumOff val="80000"/>
                  </a:schemeClr>
                </a:solidFill>
                <a:latin typeface="Space Mono" panose="020B0604020202020204" charset="0"/>
              </a:rPr>
              <a:t>Assess the literacy level of the participants by asking them to read out a sentence in the information sheet/ consent form.  </a:t>
            </a:r>
          </a:p>
          <a:p>
            <a:pPr marL="342900" indent="-342900">
              <a:spcAft>
                <a:spcPts val="2000"/>
              </a:spcAft>
              <a:buFont typeface="Arial"/>
              <a:buChar char="•"/>
            </a:pPr>
            <a:r>
              <a:rPr lang="en-US" sz="2400" dirty="0">
                <a:solidFill>
                  <a:schemeClr val="accent5">
                    <a:lumMod val="20000"/>
                    <a:lumOff val="80000"/>
                  </a:schemeClr>
                </a:solidFill>
                <a:latin typeface="Space Mono" panose="020B0604020202020204" charset="0"/>
              </a:rPr>
              <a:t>If illiterate, the consent documents must be read to them in a language best understood to them in the presence of an impartial literate witness (a </a:t>
            </a:r>
            <a:r>
              <a:rPr lang="en-US" sz="2400" dirty="0" err="1">
                <a:solidFill>
                  <a:schemeClr val="accent5">
                    <a:lumMod val="20000"/>
                    <a:lumOff val="80000"/>
                  </a:schemeClr>
                </a:solidFill>
                <a:latin typeface="Space Mono" panose="020B0604020202020204" charset="0"/>
              </a:rPr>
              <a:t>neighbour</a:t>
            </a:r>
            <a:r>
              <a:rPr lang="en-US" sz="2400" dirty="0">
                <a:solidFill>
                  <a:schemeClr val="accent5">
                    <a:lumMod val="20000"/>
                    <a:lumOff val="80000"/>
                  </a:schemeClr>
                </a:solidFill>
                <a:latin typeface="Space Mono" panose="020B0604020202020204" charset="0"/>
              </a:rPr>
              <a:t> or another (adult) family member). </a:t>
            </a:r>
          </a:p>
        </p:txBody>
      </p:sp>
    </p:spTree>
    <p:extLst>
      <p:ext uri="{BB962C8B-B14F-4D97-AF65-F5344CB8AC3E}">
        <p14:creationId xmlns:p14="http://schemas.microsoft.com/office/powerpoint/2010/main" val="34516840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r>
              <a:rPr lang="en-US" sz="4000" dirty="0"/>
              <a:t>How to seek consent / assent </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891725" cy="6817251"/>
          </a:xfrm>
          <a:prstGeom prst="rect">
            <a:avLst/>
          </a:prstGeom>
          <a:noFill/>
        </p:spPr>
        <p:txBody>
          <a:bodyPr wrap="square" rtlCol="0">
            <a:spAutoFit/>
          </a:bodyPr>
          <a:lstStyle/>
          <a:p>
            <a:pPr marL="342900" indent="-342900">
              <a:spcAft>
                <a:spcPts val="1500"/>
              </a:spcAft>
              <a:buFont typeface="Arial"/>
              <a:buChar char="•"/>
            </a:pPr>
            <a:r>
              <a:rPr lang="en-US" sz="2400" dirty="0">
                <a:solidFill>
                  <a:schemeClr val="accent5">
                    <a:lumMod val="20000"/>
                    <a:lumOff val="80000"/>
                  </a:schemeClr>
                </a:solidFill>
                <a:latin typeface="Space Mono" panose="020B0604020202020204" charset="0"/>
              </a:rPr>
              <a:t>Read the information sheets to the participants. </a:t>
            </a:r>
          </a:p>
          <a:p>
            <a:pPr marL="342900" indent="-342900">
              <a:spcAft>
                <a:spcPts val="1500"/>
              </a:spcAft>
              <a:buFont typeface="Arial"/>
              <a:buChar char="•"/>
            </a:pPr>
            <a:r>
              <a:rPr lang="en-GB" sz="2400" dirty="0">
                <a:solidFill>
                  <a:schemeClr val="accent5">
                    <a:lumMod val="20000"/>
                    <a:lumOff val="80000"/>
                  </a:schemeClr>
                </a:solidFill>
                <a:latin typeface="Space Mono" panose="020B0604020202020204" charset="0"/>
              </a:rPr>
              <a:t>The </a:t>
            </a:r>
            <a:r>
              <a:rPr lang="en-GB" sz="2400" dirty="0">
                <a:solidFill>
                  <a:schemeClr val="accent5"/>
                </a:solidFill>
                <a:latin typeface="Space Mono" panose="020B0604020202020204" charset="0"/>
              </a:rPr>
              <a:t>KEY</a:t>
            </a:r>
            <a:r>
              <a:rPr lang="en-GB" sz="2400" dirty="0">
                <a:solidFill>
                  <a:schemeClr val="accent5">
                    <a:lumMod val="20000"/>
                    <a:lumOff val="80000"/>
                  </a:schemeClr>
                </a:solidFill>
                <a:latin typeface="Space Mono" panose="020B0604020202020204" charset="0"/>
              </a:rPr>
              <a:t> points about the study must be covered:</a:t>
            </a:r>
          </a:p>
          <a:p>
            <a:pPr marL="800100" lvl="1" indent="-342900">
              <a:spcAft>
                <a:spcPts val="1500"/>
              </a:spcAft>
              <a:buFont typeface="Arial"/>
              <a:buChar char="•"/>
            </a:pPr>
            <a:r>
              <a:rPr lang="en-GB" sz="2400" dirty="0">
                <a:solidFill>
                  <a:schemeClr val="accent5">
                    <a:lumMod val="20000"/>
                    <a:lumOff val="80000"/>
                  </a:schemeClr>
                </a:solidFill>
                <a:latin typeface="Space Mono" panose="020B0604020202020204" charset="0"/>
              </a:rPr>
              <a:t>All information to be collected must be explained</a:t>
            </a:r>
          </a:p>
          <a:p>
            <a:pPr marL="800100" lvl="1" indent="-342900">
              <a:spcAft>
                <a:spcPts val="1500"/>
              </a:spcAft>
              <a:buFont typeface="Arial"/>
              <a:buChar char="•"/>
            </a:pPr>
            <a:r>
              <a:rPr lang="en-GB" sz="2400" dirty="0">
                <a:solidFill>
                  <a:schemeClr val="accent5">
                    <a:lumMod val="20000"/>
                    <a:lumOff val="80000"/>
                  </a:schemeClr>
                </a:solidFill>
                <a:latin typeface="Space Mono" panose="020B0604020202020204" charset="0"/>
              </a:rPr>
              <a:t>Explain how urine samples will be collected and analysed</a:t>
            </a:r>
          </a:p>
          <a:p>
            <a:pPr marL="800100" lvl="1" indent="-342900">
              <a:spcAft>
                <a:spcPts val="1500"/>
              </a:spcAft>
              <a:buFont typeface="Arial"/>
              <a:buChar char="•"/>
            </a:pPr>
            <a:r>
              <a:rPr lang="en-GB" sz="2400" dirty="0">
                <a:solidFill>
                  <a:schemeClr val="accent5">
                    <a:lumMod val="20000"/>
                    <a:lumOff val="80000"/>
                  </a:schemeClr>
                </a:solidFill>
                <a:latin typeface="Space Mono" panose="020B0604020202020204" charset="0"/>
              </a:rPr>
              <a:t>Clarify that participants have every right to enter or leave the study without fear of consequences</a:t>
            </a:r>
          </a:p>
          <a:p>
            <a:pPr marL="342900" indent="-342900">
              <a:spcAft>
                <a:spcPts val="1500"/>
              </a:spcAft>
              <a:buFont typeface="Arial"/>
              <a:buChar char="•"/>
            </a:pPr>
            <a:r>
              <a:rPr lang="en-GB" sz="2400" dirty="0">
                <a:solidFill>
                  <a:schemeClr val="accent1"/>
                </a:solidFill>
                <a:latin typeface="Space Mono" panose="020B0604020202020204" charset="0"/>
              </a:rPr>
              <a:t>After the information sheet has been read to/by the participant, ask one or two open questions to check understanding (note that it’s not a useful check to ask “have you understood?”). Examples?</a:t>
            </a:r>
          </a:p>
          <a:p>
            <a:pPr marL="342900" indent="-342900">
              <a:spcAft>
                <a:spcPts val="2000"/>
              </a:spcAft>
              <a:buFont typeface="Arial"/>
              <a:buChar char="•"/>
            </a:pPr>
            <a:endParaRPr lang="en-GB" sz="2400" dirty="0">
              <a:solidFill>
                <a:schemeClr val="accent5">
                  <a:lumMod val="20000"/>
                  <a:lumOff val="80000"/>
                </a:schemeClr>
              </a:solidFill>
              <a:latin typeface="Space Mono" panose="020B0604020202020204" charset="0"/>
            </a:endParaRPr>
          </a:p>
          <a:p>
            <a:pPr marL="342900" indent="-342900">
              <a:spcAft>
                <a:spcPts val="2000"/>
              </a:spcAft>
              <a:buFont typeface="Arial"/>
              <a:buChar char="•"/>
            </a:pPr>
            <a:r>
              <a:rPr lang="en-GB" sz="2400" dirty="0">
                <a:solidFill>
                  <a:schemeClr val="accent5">
                    <a:lumMod val="20000"/>
                    <a:lumOff val="80000"/>
                  </a:schemeClr>
                </a:solidFill>
                <a:latin typeface="Space Mono" panose="020B0604020202020204" charset="0"/>
              </a:rPr>
              <a:t>Answer all research questions asked by the potential subjects. </a:t>
            </a:r>
          </a:p>
          <a:p>
            <a:pPr marL="342900" indent="-342900">
              <a:spcAft>
                <a:spcPts val="2000"/>
              </a:spcAft>
              <a:buFont typeface="Arial"/>
              <a:buChar char="•"/>
            </a:pPr>
            <a:endParaRPr lang="en-US" sz="2400" dirty="0">
              <a:solidFill>
                <a:schemeClr val="accent5">
                  <a:lumMod val="20000"/>
                  <a:lumOff val="80000"/>
                </a:schemeClr>
              </a:solidFill>
              <a:latin typeface="Space Mono" panose="020B0604020202020204" charset="0"/>
            </a:endParaRPr>
          </a:p>
          <a:p>
            <a:pPr marL="342900" indent="-342900">
              <a:spcAft>
                <a:spcPts val="2000"/>
              </a:spcAft>
              <a:buFont typeface="Arial"/>
              <a:buChar char="•"/>
            </a:pPr>
            <a:endParaRPr lang="en-US" sz="2400" dirty="0">
              <a:solidFill>
                <a:schemeClr val="accent5">
                  <a:lumMod val="20000"/>
                  <a:lumOff val="80000"/>
                </a:schemeClr>
              </a:solidFill>
              <a:latin typeface="Space Mono" panose="020B0604020202020204" charset="0"/>
            </a:endParaRPr>
          </a:p>
        </p:txBody>
      </p:sp>
    </p:spTree>
    <p:extLst>
      <p:ext uri="{BB962C8B-B14F-4D97-AF65-F5344CB8AC3E}">
        <p14:creationId xmlns:p14="http://schemas.microsoft.com/office/powerpoint/2010/main" val="3889069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Shape 274"/>
        <p:cNvGrpSpPr/>
        <p:nvPr/>
      </p:nvGrpSpPr>
      <p:grpSpPr>
        <a:xfrm>
          <a:off x="0" y="0"/>
          <a:ext cx="0" cy="0"/>
          <a:chOff x="0" y="0"/>
          <a:chExt cx="0" cy="0"/>
        </a:xfrm>
      </p:grpSpPr>
      <p:sp>
        <p:nvSpPr>
          <p:cNvPr id="275" name="Google Shape;275;p41"/>
          <p:cNvSpPr/>
          <p:nvPr/>
        </p:nvSpPr>
        <p:spPr>
          <a:xfrm>
            <a:off x="8529700" y="1086263"/>
            <a:ext cx="2109200" cy="2109200"/>
          </a:xfrm>
          <a:prstGeom prst="ellipse">
            <a:avLst/>
          </a:prstGeom>
          <a:noFill/>
          <a:ln w="28575" cap="flat" cmpd="sng">
            <a:solidFill>
              <a:schemeClr val="dk2"/>
            </a:solidFill>
            <a:prstDash val="dash"/>
            <a:round/>
            <a:headEnd type="none" w="sm" len="sm"/>
            <a:tailEnd type="none" w="sm" len="sm"/>
          </a:ln>
        </p:spPr>
        <p:txBody>
          <a:bodyPr spcFirstLastPara="1" wrap="square" lIns="121900" tIns="121900" rIns="121900" bIns="121900" anchor="ctr" anchorCtr="0">
            <a:noAutofit/>
          </a:bodyPr>
          <a:lstStyle/>
          <a:p>
            <a:endParaRPr sz="2400"/>
          </a:p>
        </p:txBody>
      </p:sp>
      <p:sp>
        <p:nvSpPr>
          <p:cNvPr id="276" name="Google Shape;276;p41"/>
          <p:cNvSpPr txBox="1">
            <a:spLocks noGrp="1"/>
          </p:cNvSpPr>
          <p:nvPr>
            <p:ph type="title"/>
          </p:nvPr>
        </p:nvSpPr>
        <p:spPr>
          <a:xfrm>
            <a:off x="7200900" y="3580984"/>
            <a:ext cx="3615800" cy="1122400"/>
          </a:xfrm>
          <a:prstGeom prst="rect">
            <a:avLst/>
          </a:prstGeom>
        </p:spPr>
        <p:txBody>
          <a:bodyPr spcFirstLastPara="1" wrap="square" lIns="121900" tIns="121900" rIns="121900" bIns="121900" anchor="ctr" anchorCtr="0">
            <a:noAutofit/>
          </a:bodyPr>
          <a:lstStyle/>
          <a:p>
            <a:r>
              <a:rPr lang="en" dirty="0"/>
              <a:t>Some basic principles</a:t>
            </a:r>
            <a:endParaRPr dirty="0"/>
          </a:p>
        </p:txBody>
      </p:sp>
      <p:sp>
        <p:nvSpPr>
          <p:cNvPr id="277" name="Google Shape;277;p41"/>
          <p:cNvSpPr txBox="1">
            <a:spLocks noGrp="1"/>
          </p:cNvSpPr>
          <p:nvPr>
            <p:ph type="subTitle" idx="1"/>
          </p:nvPr>
        </p:nvSpPr>
        <p:spPr>
          <a:xfrm>
            <a:off x="7713900" y="5269395"/>
            <a:ext cx="3102800" cy="1581200"/>
          </a:xfrm>
          <a:prstGeom prst="rect">
            <a:avLst/>
          </a:prstGeom>
        </p:spPr>
        <p:txBody>
          <a:bodyPr spcFirstLastPara="1" wrap="square" lIns="121900" tIns="121900" rIns="121900" bIns="121900" anchor="t" anchorCtr="0">
            <a:noAutofit/>
          </a:bodyPr>
          <a:lstStyle/>
          <a:p>
            <a:pPr marL="0" indent="0">
              <a:buClr>
                <a:schemeClr val="hlink"/>
              </a:buClr>
            </a:pPr>
            <a:r>
              <a:rPr lang="en"/>
              <a:t>  </a:t>
            </a:r>
            <a:endParaRPr/>
          </a:p>
        </p:txBody>
      </p:sp>
      <p:sp>
        <p:nvSpPr>
          <p:cNvPr id="278" name="Google Shape;278;p41"/>
          <p:cNvSpPr txBox="1">
            <a:spLocks noGrp="1"/>
          </p:cNvSpPr>
          <p:nvPr>
            <p:ph type="title" idx="2"/>
          </p:nvPr>
        </p:nvSpPr>
        <p:spPr>
          <a:xfrm>
            <a:off x="8148907" y="2032984"/>
            <a:ext cx="2870800" cy="468000"/>
          </a:xfrm>
          <a:prstGeom prst="rect">
            <a:avLst/>
          </a:prstGeom>
        </p:spPr>
        <p:txBody>
          <a:bodyPr spcFirstLastPara="1" wrap="square" lIns="121900" tIns="121900" rIns="121900" bIns="121900" anchor="ctr" anchorCtr="0">
            <a:noAutofit/>
          </a:bodyPr>
          <a:lstStyle/>
          <a:p>
            <a:r>
              <a:rPr lang="en" dirty="0"/>
              <a:t>1</a:t>
            </a:r>
            <a:endParaRPr dirty="0"/>
          </a:p>
        </p:txBody>
      </p:sp>
    </p:spTree>
    <p:extLst>
      <p:ext uri="{BB962C8B-B14F-4D97-AF65-F5344CB8AC3E}">
        <p14:creationId xmlns:p14="http://schemas.microsoft.com/office/powerpoint/2010/main" val="33625429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Shape 274"/>
        <p:cNvGrpSpPr/>
        <p:nvPr/>
      </p:nvGrpSpPr>
      <p:grpSpPr>
        <a:xfrm>
          <a:off x="0" y="0"/>
          <a:ext cx="0" cy="0"/>
          <a:chOff x="0" y="0"/>
          <a:chExt cx="0" cy="0"/>
        </a:xfrm>
      </p:grpSpPr>
      <p:sp>
        <p:nvSpPr>
          <p:cNvPr id="275" name="Google Shape;275;p41"/>
          <p:cNvSpPr/>
          <p:nvPr/>
        </p:nvSpPr>
        <p:spPr>
          <a:xfrm>
            <a:off x="8529700" y="1086263"/>
            <a:ext cx="2109200" cy="2109200"/>
          </a:xfrm>
          <a:prstGeom prst="ellipse">
            <a:avLst/>
          </a:prstGeom>
          <a:noFill/>
          <a:ln w="28575" cap="flat" cmpd="sng">
            <a:solidFill>
              <a:schemeClr val="dk2"/>
            </a:solidFill>
            <a:prstDash val="dash"/>
            <a:round/>
            <a:headEnd type="none" w="sm" len="sm"/>
            <a:tailEnd type="none" w="sm" len="sm"/>
          </a:ln>
        </p:spPr>
        <p:txBody>
          <a:bodyPr spcFirstLastPara="1" wrap="square" lIns="121900" tIns="121900" rIns="121900" bIns="121900" anchor="ctr" anchorCtr="0">
            <a:noAutofit/>
          </a:bodyPr>
          <a:lstStyle/>
          <a:p>
            <a:endParaRPr sz="2400"/>
          </a:p>
        </p:txBody>
      </p:sp>
      <p:sp>
        <p:nvSpPr>
          <p:cNvPr id="276" name="Google Shape;276;p41"/>
          <p:cNvSpPr txBox="1">
            <a:spLocks noGrp="1"/>
          </p:cNvSpPr>
          <p:nvPr>
            <p:ph type="title"/>
          </p:nvPr>
        </p:nvSpPr>
        <p:spPr>
          <a:xfrm>
            <a:off x="5321300" y="3580984"/>
            <a:ext cx="5495400" cy="1122400"/>
          </a:xfrm>
          <a:prstGeom prst="rect">
            <a:avLst/>
          </a:prstGeom>
        </p:spPr>
        <p:txBody>
          <a:bodyPr spcFirstLastPara="1" wrap="square" lIns="121900" tIns="121900" rIns="121900" bIns="121900" anchor="ctr" anchorCtr="0">
            <a:noAutofit/>
          </a:bodyPr>
          <a:lstStyle/>
          <a:p>
            <a:r>
              <a:rPr lang="en" dirty="0"/>
              <a:t>Running through the information sheets</a:t>
            </a:r>
            <a:endParaRPr dirty="0"/>
          </a:p>
        </p:txBody>
      </p:sp>
      <p:sp>
        <p:nvSpPr>
          <p:cNvPr id="277" name="Google Shape;277;p41"/>
          <p:cNvSpPr txBox="1">
            <a:spLocks noGrp="1"/>
          </p:cNvSpPr>
          <p:nvPr>
            <p:ph type="subTitle" idx="1"/>
          </p:nvPr>
        </p:nvSpPr>
        <p:spPr>
          <a:xfrm>
            <a:off x="7713900" y="5269395"/>
            <a:ext cx="3102800" cy="1581200"/>
          </a:xfrm>
          <a:prstGeom prst="rect">
            <a:avLst/>
          </a:prstGeom>
        </p:spPr>
        <p:txBody>
          <a:bodyPr spcFirstLastPara="1" wrap="square" lIns="121900" tIns="121900" rIns="121900" bIns="121900" anchor="t" anchorCtr="0">
            <a:noAutofit/>
          </a:bodyPr>
          <a:lstStyle/>
          <a:p>
            <a:pPr marL="0" indent="0">
              <a:buClr>
                <a:schemeClr val="hlink"/>
              </a:buClr>
            </a:pPr>
            <a:r>
              <a:rPr lang="en"/>
              <a:t>  </a:t>
            </a:r>
            <a:endParaRPr/>
          </a:p>
        </p:txBody>
      </p:sp>
      <p:sp>
        <p:nvSpPr>
          <p:cNvPr id="278" name="Google Shape;278;p41"/>
          <p:cNvSpPr txBox="1">
            <a:spLocks noGrp="1"/>
          </p:cNvSpPr>
          <p:nvPr>
            <p:ph type="title" idx="2"/>
          </p:nvPr>
        </p:nvSpPr>
        <p:spPr>
          <a:xfrm>
            <a:off x="8148907" y="2032984"/>
            <a:ext cx="2870800" cy="468000"/>
          </a:xfrm>
          <a:prstGeom prst="rect">
            <a:avLst/>
          </a:prstGeom>
        </p:spPr>
        <p:txBody>
          <a:bodyPr spcFirstLastPara="1" wrap="square" lIns="121900" tIns="121900" rIns="121900" bIns="121900" anchor="ctr" anchorCtr="0">
            <a:noAutofit/>
          </a:bodyPr>
          <a:lstStyle/>
          <a:p>
            <a:r>
              <a:rPr lang="en" dirty="0"/>
              <a:t>3</a:t>
            </a:r>
            <a:endParaRPr dirty="0"/>
          </a:p>
        </p:txBody>
      </p:sp>
    </p:spTree>
    <p:extLst>
      <p:ext uri="{BB962C8B-B14F-4D97-AF65-F5344CB8AC3E}">
        <p14:creationId xmlns:p14="http://schemas.microsoft.com/office/powerpoint/2010/main" val="1687092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7E4E68A-E4BB-4899-872E-B0D2B5248264}"/>
              </a:ext>
            </a:extLst>
          </p:cNvPr>
          <p:cNvSpPr txBox="1"/>
          <p:nvPr/>
        </p:nvSpPr>
        <p:spPr>
          <a:xfrm>
            <a:off x="8836794" y="1593870"/>
            <a:ext cx="3019926" cy="3139321"/>
          </a:xfrm>
          <a:prstGeom prst="rect">
            <a:avLst/>
          </a:prstGeom>
          <a:noFill/>
        </p:spPr>
        <p:txBody>
          <a:bodyPr wrap="square" rtlCol="0">
            <a:spAutoFit/>
          </a:bodyPr>
          <a:lstStyle/>
          <a:p>
            <a:pPr marL="285750" indent="-285750">
              <a:buFont typeface="Arial" panose="020B0604020202020204" pitchFamily="34" charset="0"/>
              <a:buChar char="•"/>
            </a:pPr>
            <a:r>
              <a:rPr lang="en-GB" dirty="0">
                <a:solidFill>
                  <a:schemeClr val="accent5">
                    <a:lumMod val="20000"/>
                    <a:lumOff val="80000"/>
                  </a:schemeClr>
                </a:solidFill>
              </a:rPr>
              <a:t>Explains </a:t>
            </a:r>
            <a:r>
              <a:rPr lang="en-GB" b="1" dirty="0">
                <a:solidFill>
                  <a:schemeClr val="accent5">
                    <a:lumMod val="20000"/>
                    <a:lumOff val="80000"/>
                  </a:schemeClr>
                </a:solidFill>
              </a:rPr>
              <a:t>who </a:t>
            </a:r>
            <a:r>
              <a:rPr lang="en-GB" dirty="0">
                <a:solidFill>
                  <a:schemeClr val="accent5">
                    <a:lumMod val="20000"/>
                    <a:lumOff val="80000"/>
                  </a:schemeClr>
                </a:solidFill>
              </a:rPr>
              <a:t>is conducting the research</a:t>
            </a:r>
          </a:p>
          <a:p>
            <a:pPr marL="285750" indent="-285750">
              <a:buFont typeface="Arial" panose="020B0604020202020204" pitchFamily="34" charset="0"/>
              <a:buChar char="•"/>
            </a:pPr>
            <a:endParaRPr lang="en-GB" dirty="0">
              <a:solidFill>
                <a:schemeClr val="accent5">
                  <a:lumMod val="20000"/>
                  <a:lumOff val="80000"/>
                </a:schemeClr>
              </a:solidFill>
            </a:endParaRPr>
          </a:p>
          <a:p>
            <a:pPr marL="285750" indent="-285750">
              <a:buFont typeface="Arial" panose="020B0604020202020204" pitchFamily="34" charset="0"/>
              <a:buChar char="•"/>
            </a:pPr>
            <a:r>
              <a:rPr lang="en-GB" dirty="0">
                <a:solidFill>
                  <a:schemeClr val="accent5">
                    <a:lumMod val="20000"/>
                    <a:lumOff val="80000"/>
                  </a:schemeClr>
                </a:solidFill>
              </a:rPr>
              <a:t>Describes </a:t>
            </a:r>
            <a:r>
              <a:rPr lang="en-GB" b="1" dirty="0">
                <a:solidFill>
                  <a:schemeClr val="accent5">
                    <a:lumMod val="20000"/>
                    <a:lumOff val="80000"/>
                  </a:schemeClr>
                </a:solidFill>
              </a:rPr>
              <a:t>what schistosomiasis is </a:t>
            </a:r>
            <a:r>
              <a:rPr lang="en-GB" dirty="0">
                <a:solidFill>
                  <a:schemeClr val="accent5">
                    <a:lumMod val="20000"/>
                    <a:lumOff val="80000"/>
                  </a:schemeClr>
                </a:solidFill>
              </a:rPr>
              <a:t>and its </a:t>
            </a:r>
            <a:r>
              <a:rPr lang="en-GB" b="1" dirty="0">
                <a:solidFill>
                  <a:schemeClr val="accent5">
                    <a:lumMod val="20000"/>
                    <a:lumOff val="80000"/>
                  </a:schemeClr>
                </a:solidFill>
              </a:rPr>
              <a:t>negative impact </a:t>
            </a:r>
            <a:r>
              <a:rPr lang="en-GB" dirty="0">
                <a:solidFill>
                  <a:schemeClr val="accent5">
                    <a:lumMod val="20000"/>
                    <a:lumOff val="80000"/>
                  </a:schemeClr>
                </a:solidFill>
              </a:rPr>
              <a:t>upon health</a:t>
            </a:r>
          </a:p>
          <a:p>
            <a:pPr marL="285750" indent="-285750">
              <a:buFont typeface="Arial" panose="020B0604020202020204" pitchFamily="34" charset="0"/>
              <a:buChar char="•"/>
            </a:pPr>
            <a:endParaRPr lang="en-GB" dirty="0">
              <a:solidFill>
                <a:schemeClr val="accent5">
                  <a:lumMod val="20000"/>
                  <a:lumOff val="80000"/>
                </a:schemeClr>
              </a:solidFill>
            </a:endParaRPr>
          </a:p>
          <a:p>
            <a:pPr marL="285750" indent="-285750">
              <a:buFont typeface="Arial" panose="020B0604020202020204" pitchFamily="34" charset="0"/>
              <a:buChar char="•"/>
            </a:pPr>
            <a:r>
              <a:rPr lang="en-GB" dirty="0">
                <a:solidFill>
                  <a:schemeClr val="accent5">
                    <a:lumMod val="20000"/>
                    <a:lumOff val="80000"/>
                  </a:schemeClr>
                </a:solidFill>
              </a:rPr>
              <a:t>Describes the purpose of the survey</a:t>
            </a:r>
          </a:p>
          <a:p>
            <a:pPr marL="285750" indent="-285750">
              <a:buFont typeface="Arial" panose="020B0604020202020204" pitchFamily="34" charset="0"/>
              <a:buChar char="•"/>
            </a:pPr>
            <a:endParaRPr lang="en-GB" dirty="0">
              <a:solidFill>
                <a:schemeClr val="accent5">
                  <a:lumMod val="20000"/>
                  <a:lumOff val="80000"/>
                </a:schemeClr>
              </a:solidFill>
            </a:endParaRPr>
          </a:p>
        </p:txBody>
      </p:sp>
      <p:pic>
        <p:nvPicPr>
          <p:cNvPr id="4" name="Picture 3" descr="A screenshot of a computer&#10;&#10;Description automatically generated">
            <a:extLst>
              <a:ext uri="{FF2B5EF4-FFF2-40B4-BE49-F238E27FC236}">
                <a16:creationId xmlns:a16="http://schemas.microsoft.com/office/drawing/2014/main" id="{59267C79-3C16-1F03-CA7C-7D8058D6F5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7865" y="972078"/>
            <a:ext cx="7773485" cy="3353268"/>
          </a:xfrm>
          <a:prstGeom prst="rect">
            <a:avLst/>
          </a:prstGeom>
        </p:spPr>
      </p:pic>
    </p:spTree>
    <p:extLst>
      <p:ext uri="{BB962C8B-B14F-4D97-AF65-F5344CB8AC3E}">
        <p14:creationId xmlns:p14="http://schemas.microsoft.com/office/powerpoint/2010/main" val="34209570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A95C2E0-0122-4A5B-86D6-276337A8ED34}"/>
              </a:ext>
            </a:extLst>
          </p:cNvPr>
          <p:cNvSpPr txBox="1"/>
          <p:nvPr/>
        </p:nvSpPr>
        <p:spPr>
          <a:xfrm>
            <a:off x="7929093" y="433624"/>
            <a:ext cx="3940180" cy="3139321"/>
          </a:xfrm>
          <a:prstGeom prst="rect">
            <a:avLst/>
          </a:prstGeom>
          <a:noFill/>
        </p:spPr>
        <p:txBody>
          <a:bodyPr wrap="square">
            <a:spAutoFit/>
          </a:bodyPr>
          <a:lstStyle/>
          <a:p>
            <a:pPr marL="285750" indent="-285750">
              <a:buFont typeface="Arial" panose="020B0604020202020204" pitchFamily="34" charset="0"/>
              <a:buChar char="•"/>
            </a:pPr>
            <a:r>
              <a:rPr lang="en-GB" dirty="0">
                <a:solidFill>
                  <a:schemeClr val="accent5">
                    <a:lumMod val="20000"/>
                    <a:lumOff val="80000"/>
                  </a:schemeClr>
                </a:solidFill>
              </a:rPr>
              <a:t>Describes </a:t>
            </a:r>
            <a:r>
              <a:rPr lang="en-GB" b="1" dirty="0">
                <a:solidFill>
                  <a:schemeClr val="accent5">
                    <a:lumMod val="20000"/>
                    <a:lumOff val="80000"/>
                  </a:schemeClr>
                </a:solidFill>
              </a:rPr>
              <a:t>who is being invited to take part</a:t>
            </a:r>
            <a:r>
              <a:rPr lang="en-GB" dirty="0">
                <a:solidFill>
                  <a:schemeClr val="accent5">
                    <a:lumMod val="20000"/>
                    <a:lumOff val="80000"/>
                  </a:schemeClr>
                </a:solidFill>
              </a:rPr>
              <a:t>, and why.</a:t>
            </a:r>
          </a:p>
          <a:p>
            <a:pPr marL="285750" indent="-285750">
              <a:buFont typeface="Arial" panose="020B0604020202020204" pitchFamily="34" charset="0"/>
              <a:buChar char="•"/>
            </a:pPr>
            <a:endParaRPr lang="en-GB" dirty="0">
              <a:solidFill>
                <a:schemeClr val="accent5">
                  <a:lumMod val="20000"/>
                  <a:lumOff val="80000"/>
                </a:schemeClr>
              </a:solidFill>
            </a:endParaRPr>
          </a:p>
          <a:p>
            <a:pPr marL="285750" indent="-285750">
              <a:buFont typeface="Arial" panose="020B0604020202020204" pitchFamily="34" charset="0"/>
              <a:buChar char="•"/>
            </a:pPr>
            <a:r>
              <a:rPr lang="en-GB" dirty="0">
                <a:solidFill>
                  <a:schemeClr val="accent5">
                    <a:lumMod val="20000"/>
                    <a:lumOff val="80000"/>
                  </a:schemeClr>
                </a:solidFill>
              </a:rPr>
              <a:t>Explains how the purpose of the survey, and what it will involve (answering some questions, and collecting a stool and/or urine sample). </a:t>
            </a:r>
          </a:p>
          <a:p>
            <a:pPr marL="285750" indent="-285750">
              <a:buFont typeface="Arial" panose="020B0604020202020204" pitchFamily="34" charset="0"/>
              <a:buChar char="•"/>
            </a:pPr>
            <a:endParaRPr lang="en-GB" dirty="0">
              <a:solidFill>
                <a:schemeClr val="accent5">
                  <a:lumMod val="20000"/>
                  <a:lumOff val="80000"/>
                </a:schemeClr>
              </a:solidFill>
            </a:endParaRPr>
          </a:p>
          <a:p>
            <a:pPr marL="285750" indent="-285750">
              <a:buFont typeface="Arial" panose="020B0604020202020204" pitchFamily="34" charset="0"/>
              <a:buChar char="•"/>
            </a:pPr>
            <a:r>
              <a:rPr lang="en-GB" dirty="0">
                <a:solidFill>
                  <a:schemeClr val="accent5">
                    <a:lumMod val="20000"/>
                    <a:lumOff val="80000"/>
                  </a:schemeClr>
                </a:solidFill>
              </a:rPr>
              <a:t>Describes how the sample will be processed (used).  </a:t>
            </a:r>
          </a:p>
        </p:txBody>
      </p:sp>
      <p:pic>
        <p:nvPicPr>
          <p:cNvPr id="9" name="Picture 8" descr="A screenshot of a computer screen&#10;&#10;Description automatically generated">
            <a:extLst>
              <a:ext uri="{FF2B5EF4-FFF2-40B4-BE49-F238E27FC236}">
                <a16:creationId xmlns:a16="http://schemas.microsoft.com/office/drawing/2014/main" id="{C4E5EBBC-4906-9E42-6D59-7FF04888C2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597" y="257047"/>
            <a:ext cx="7563906" cy="6077798"/>
          </a:xfrm>
          <a:prstGeom prst="rect">
            <a:avLst/>
          </a:prstGeom>
        </p:spPr>
      </p:pic>
    </p:spTree>
    <p:extLst>
      <p:ext uri="{BB962C8B-B14F-4D97-AF65-F5344CB8AC3E}">
        <p14:creationId xmlns:p14="http://schemas.microsoft.com/office/powerpoint/2010/main" val="6829632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40A274-B240-4824-8631-02653DCE7BED}"/>
              </a:ext>
            </a:extLst>
          </p:cNvPr>
          <p:cNvSpPr txBox="1"/>
          <p:nvPr/>
        </p:nvSpPr>
        <p:spPr>
          <a:xfrm>
            <a:off x="7761768" y="1288714"/>
            <a:ext cx="3343380" cy="3416320"/>
          </a:xfrm>
          <a:prstGeom prst="rect">
            <a:avLst/>
          </a:prstGeom>
          <a:noFill/>
        </p:spPr>
        <p:txBody>
          <a:bodyPr wrap="square">
            <a:spAutoFit/>
          </a:bodyPr>
          <a:lstStyle/>
          <a:p>
            <a:pPr marL="285750" indent="-285750">
              <a:buFont typeface="Arial" panose="020B0604020202020204" pitchFamily="34" charset="0"/>
              <a:buChar char="•"/>
            </a:pPr>
            <a:r>
              <a:rPr lang="en-GB" dirty="0">
                <a:solidFill>
                  <a:schemeClr val="accent5">
                    <a:lumMod val="20000"/>
                    <a:lumOff val="80000"/>
                  </a:schemeClr>
                </a:solidFill>
              </a:rPr>
              <a:t>Benefits and risks to participants (may cause a little embarrassment but will try to minimise this, and won’t change any treatment they receive in the future)</a:t>
            </a:r>
          </a:p>
          <a:p>
            <a:pPr marL="285750" indent="-285750">
              <a:buFont typeface="Arial" panose="020B0604020202020204" pitchFamily="34" charset="0"/>
              <a:buChar char="•"/>
            </a:pPr>
            <a:endParaRPr lang="en-GB" dirty="0">
              <a:solidFill>
                <a:schemeClr val="accent5">
                  <a:lumMod val="20000"/>
                  <a:lumOff val="80000"/>
                </a:schemeClr>
              </a:solidFill>
            </a:endParaRPr>
          </a:p>
          <a:p>
            <a:pPr marL="285750" indent="-285750">
              <a:buFont typeface="Arial" panose="020B0604020202020204" pitchFamily="34" charset="0"/>
              <a:buChar char="•"/>
            </a:pPr>
            <a:r>
              <a:rPr lang="en-GB" dirty="0">
                <a:solidFill>
                  <a:schemeClr val="accent5">
                    <a:lumMod val="20000"/>
                    <a:lumOff val="80000"/>
                  </a:schemeClr>
                </a:solidFill>
              </a:rPr>
              <a:t>Confidentiality of information collected </a:t>
            </a:r>
          </a:p>
          <a:p>
            <a:pPr marL="285750" indent="-285750">
              <a:buFont typeface="Arial" panose="020B0604020202020204" pitchFamily="34" charset="0"/>
              <a:buChar char="•"/>
            </a:pPr>
            <a:endParaRPr lang="en-GB" dirty="0">
              <a:solidFill>
                <a:schemeClr val="accent5">
                  <a:lumMod val="20000"/>
                  <a:lumOff val="80000"/>
                </a:schemeClr>
              </a:solidFill>
            </a:endParaRPr>
          </a:p>
          <a:p>
            <a:pPr marL="285750" indent="-285750">
              <a:buFont typeface="Arial" panose="020B0604020202020204" pitchFamily="34" charset="0"/>
              <a:buChar char="•"/>
            </a:pPr>
            <a:r>
              <a:rPr lang="en-GB" dirty="0">
                <a:solidFill>
                  <a:schemeClr val="accent5">
                    <a:lumMod val="20000"/>
                    <a:lumOff val="80000"/>
                  </a:schemeClr>
                </a:solidFill>
              </a:rPr>
              <a:t>Options for voluntary </a:t>
            </a:r>
            <a:r>
              <a:rPr lang="en-GB" dirty="0" err="1">
                <a:solidFill>
                  <a:schemeClr val="accent5">
                    <a:lumMod val="20000"/>
                    <a:lumOff val="80000"/>
                  </a:schemeClr>
                </a:solidFill>
              </a:rPr>
              <a:t>withdrawl</a:t>
            </a:r>
            <a:endParaRPr lang="en-GB" dirty="0">
              <a:solidFill>
                <a:schemeClr val="accent5">
                  <a:lumMod val="20000"/>
                  <a:lumOff val="80000"/>
                </a:schemeClr>
              </a:solidFill>
            </a:endParaRPr>
          </a:p>
        </p:txBody>
      </p:sp>
      <p:pic>
        <p:nvPicPr>
          <p:cNvPr id="3" name="Picture 2" descr="A close-up of a questionnaire&#10;&#10;Description automatically generated">
            <a:extLst>
              <a:ext uri="{FF2B5EF4-FFF2-40B4-BE49-F238E27FC236}">
                <a16:creationId xmlns:a16="http://schemas.microsoft.com/office/drawing/2014/main" id="{F2423979-B153-FBE0-2259-7661495752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883" y="223283"/>
            <a:ext cx="5980873" cy="6411433"/>
          </a:xfrm>
          <a:prstGeom prst="rect">
            <a:avLst/>
          </a:prstGeom>
        </p:spPr>
      </p:pic>
    </p:spTree>
    <p:extLst>
      <p:ext uri="{BB962C8B-B14F-4D97-AF65-F5344CB8AC3E}">
        <p14:creationId xmlns:p14="http://schemas.microsoft.com/office/powerpoint/2010/main" val="32641660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Shape 274"/>
        <p:cNvGrpSpPr/>
        <p:nvPr/>
      </p:nvGrpSpPr>
      <p:grpSpPr>
        <a:xfrm>
          <a:off x="0" y="0"/>
          <a:ext cx="0" cy="0"/>
          <a:chOff x="0" y="0"/>
          <a:chExt cx="0" cy="0"/>
        </a:xfrm>
      </p:grpSpPr>
      <p:sp>
        <p:nvSpPr>
          <p:cNvPr id="275" name="Google Shape;275;p41"/>
          <p:cNvSpPr/>
          <p:nvPr/>
        </p:nvSpPr>
        <p:spPr>
          <a:xfrm>
            <a:off x="8529700" y="1086263"/>
            <a:ext cx="2109200" cy="2109200"/>
          </a:xfrm>
          <a:prstGeom prst="ellipse">
            <a:avLst/>
          </a:prstGeom>
          <a:noFill/>
          <a:ln w="28575" cap="flat" cmpd="sng">
            <a:solidFill>
              <a:schemeClr val="dk2"/>
            </a:solidFill>
            <a:prstDash val="dash"/>
            <a:round/>
            <a:headEnd type="none" w="sm" len="sm"/>
            <a:tailEnd type="none" w="sm" len="sm"/>
          </a:ln>
        </p:spPr>
        <p:txBody>
          <a:bodyPr spcFirstLastPara="1" wrap="square" lIns="121900" tIns="121900" rIns="121900" bIns="121900" anchor="ctr" anchorCtr="0">
            <a:noAutofit/>
          </a:bodyPr>
          <a:lstStyle/>
          <a:p>
            <a:endParaRPr sz="2400"/>
          </a:p>
        </p:txBody>
      </p:sp>
      <p:sp>
        <p:nvSpPr>
          <p:cNvPr id="276" name="Google Shape;276;p41"/>
          <p:cNvSpPr txBox="1">
            <a:spLocks noGrp="1"/>
          </p:cNvSpPr>
          <p:nvPr>
            <p:ph type="title"/>
          </p:nvPr>
        </p:nvSpPr>
        <p:spPr>
          <a:xfrm>
            <a:off x="5321300" y="3580984"/>
            <a:ext cx="5495400" cy="1122400"/>
          </a:xfrm>
          <a:prstGeom prst="rect">
            <a:avLst/>
          </a:prstGeom>
        </p:spPr>
        <p:txBody>
          <a:bodyPr spcFirstLastPara="1" wrap="square" lIns="121900" tIns="121900" rIns="121900" bIns="121900" anchor="ctr" anchorCtr="0">
            <a:noAutofit/>
          </a:bodyPr>
          <a:lstStyle/>
          <a:p>
            <a:r>
              <a:rPr lang="en" dirty="0"/>
              <a:t>Consent and assent sheets</a:t>
            </a:r>
            <a:endParaRPr dirty="0"/>
          </a:p>
        </p:txBody>
      </p:sp>
      <p:sp>
        <p:nvSpPr>
          <p:cNvPr id="277" name="Google Shape;277;p41"/>
          <p:cNvSpPr txBox="1">
            <a:spLocks noGrp="1"/>
          </p:cNvSpPr>
          <p:nvPr>
            <p:ph type="subTitle" idx="1"/>
          </p:nvPr>
        </p:nvSpPr>
        <p:spPr>
          <a:xfrm>
            <a:off x="7713900" y="5269395"/>
            <a:ext cx="3102800" cy="1581200"/>
          </a:xfrm>
          <a:prstGeom prst="rect">
            <a:avLst/>
          </a:prstGeom>
        </p:spPr>
        <p:txBody>
          <a:bodyPr spcFirstLastPara="1" wrap="square" lIns="121900" tIns="121900" rIns="121900" bIns="121900" anchor="t" anchorCtr="0">
            <a:noAutofit/>
          </a:bodyPr>
          <a:lstStyle/>
          <a:p>
            <a:pPr marL="0" indent="0">
              <a:buClr>
                <a:schemeClr val="hlink"/>
              </a:buClr>
            </a:pPr>
            <a:r>
              <a:rPr lang="en"/>
              <a:t>  </a:t>
            </a:r>
            <a:endParaRPr/>
          </a:p>
        </p:txBody>
      </p:sp>
      <p:sp>
        <p:nvSpPr>
          <p:cNvPr id="278" name="Google Shape;278;p41"/>
          <p:cNvSpPr txBox="1">
            <a:spLocks noGrp="1"/>
          </p:cNvSpPr>
          <p:nvPr>
            <p:ph type="title" idx="2"/>
          </p:nvPr>
        </p:nvSpPr>
        <p:spPr>
          <a:xfrm>
            <a:off x="8148907" y="2032984"/>
            <a:ext cx="2870800" cy="468000"/>
          </a:xfrm>
          <a:prstGeom prst="rect">
            <a:avLst/>
          </a:prstGeom>
        </p:spPr>
        <p:txBody>
          <a:bodyPr spcFirstLastPara="1" wrap="square" lIns="121900" tIns="121900" rIns="121900" bIns="121900" anchor="ctr" anchorCtr="0">
            <a:noAutofit/>
          </a:bodyPr>
          <a:lstStyle/>
          <a:p>
            <a:r>
              <a:rPr lang="en" dirty="0"/>
              <a:t>4</a:t>
            </a:r>
            <a:endParaRPr dirty="0"/>
          </a:p>
        </p:txBody>
      </p:sp>
    </p:spTree>
    <p:extLst>
      <p:ext uri="{BB962C8B-B14F-4D97-AF65-F5344CB8AC3E}">
        <p14:creationId xmlns:p14="http://schemas.microsoft.com/office/powerpoint/2010/main" val="37087187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76;p41">
            <a:extLst>
              <a:ext uri="{FF2B5EF4-FFF2-40B4-BE49-F238E27FC236}">
                <a16:creationId xmlns:a16="http://schemas.microsoft.com/office/drawing/2014/main" id="{C910A7BE-38FD-4717-9C48-C36CB96C0AA7}"/>
              </a:ext>
            </a:extLst>
          </p:cNvPr>
          <p:cNvSpPr txBox="1">
            <a:spLocks noGrp="1"/>
          </p:cNvSpPr>
          <p:nvPr>
            <p:ph type="title"/>
          </p:nvPr>
        </p:nvSpPr>
        <p:spPr>
          <a:xfrm>
            <a:off x="5321300" y="3580984"/>
            <a:ext cx="5495400" cy="1122400"/>
          </a:xfrm>
          <a:prstGeom prst="rect">
            <a:avLst/>
          </a:prstGeom>
        </p:spPr>
        <p:txBody>
          <a:bodyPr spcFirstLastPara="1" wrap="square" lIns="121900" tIns="121900" rIns="121900" bIns="121900" anchor="ctr" anchorCtr="0">
            <a:noAutofit/>
          </a:bodyPr>
          <a:lstStyle/>
          <a:p>
            <a:r>
              <a:rPr lang="en" dirty="0"/>
              <a:t>Head Teacher consent</a:t>
            </a:r>
            <a:endParaRPr dirty="0"/>
          </a:p>
        </p:txBody>
      </p:sp>
    </p:spTree>
    <p:extLst>
      <p:ext uri="{BB962C8B-B14F-4D97-AF65-F5344CB8AC3E}">
        <p14:creationId xmlns:p14="http://schemas.microsoft.com/office/powerpoint/2010/main" val="15416226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139ED9-8412-40F6-82EF-B3F644F0A6F0}"/>
              </a:ext>
            </a:extLst>
          </p:cNvPr>
          <p:cNvSpPr txBox="1"/>
          <p:nvPr/>
        </p:nvSpPr>
        <p:spPr>
          <a:xfrm>
            <a:off x="6570921" y="411901"/>
            <a:ext cx="5270110" cy="2062103"/>
          </a:xfrm>
          <a:prstGeom prst="rect">
            <a:avLst/>
          </a:prstGeom>
          <a:noFill/>
        </p:spPr>
        <p:txBody>
          <a:bodyPr wrap="square">
            <a:spAutoFit/>
          </a:bodyPr>
          <a:lstStyle/>
          <a:p>
            <a:r>
              <a:rPr lang="en-GB" sz="2200" dirty="0">
                <a:solidFill>
                  <a:schemeClr val="accent5">
                    <a:lumMod val="20000"/>
                    <a:lumOff val="80000"/>
                  </a:schemeClr>
                </a:solidFill>
              </a:rPr>
              <a:t>Head Teacher statement summarises what the pupils are being ‘signed up for’. </a:t>
            </a:r>
          </a:p>
          <a:p>
            <a:endParaRPr lang="en-GB" sz="2200" dirty="0">
              <a:solidFill>
                <a:schemeClr val="accent5">
                  <a:lumMod val="20000"/>
                  <a:lumOff val="80000"/>
                </a:schemeClr>
              </a:solidFill>
            </a:endParaRPr>
          </a:p>
          <a:p>
            <a:r>
              <a:rPr lang="en-GB" sz="2200" dirty="0">
                <a:solidFill>
                  <a:schemeClr val="accent5">
                    <a:lumMod val="20000"/>
                    <a:lumOff val="80000"/>
                  </a:schemeClr>
                </a:solidFill>
                <a:sym typeface="Wingdings" panose="05000000000000000000" pitchFamily="2" charset="2"/>
              </a:rPr>
              <a:t> Head Teacher</a:t>
            </a:r>
            <a:r>
              <a:rPr lang="en-GB" sz="2200" dirty="0">
                <a:solidFill>
                  <a:schemeClr val="accent5">
                    <a:lumMod val="20000"/>
                    <a:lumOff val="80000"/>
                  </a:schemeClr>
                </a:solidFill>
              </a:rPr>
              <a:t> prints their name, and then signs and dates the form. </a:t>
            </a:r>
          </a:p>
          <a:p>
            <a:endParaRPr lang="en-GB" dirty="0">
              <a:solidFill>
                <a:schemeClr val="accent5">
                  <a:lumMod val="20000"/>
                  <a:lumOff val="80000"/>
                </a:schemeClr>
              </a:solidFill>
            </a:endParaRPr>
          </a:p>
        </p:txBody>
      </p:sp>
      <p:pic>
        <p:nvPicPr>
          <p:cNvPr id="7" name="Picture 6" descr="A paper with text and a yellow text&#10;&#10;Description automatically generated with medium confidence">
            <a:extLst>
              <a:ext uri="{FF2B5EF4-FFF2-40B4-BE49-F238E27FC236}">
                <a16:creationId xmlns:a16="http://schemas.microsoft.com/office/drawing/2014/main" id="{A4869C78-4104-5C07-658A-5D6FFAFB76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681" y="329608"/>
            <a:ext cx="5660437" cy="5996763"/>
          </a:xfrm>
          <a:prstGeom prst="rect">
            <a:avLst/>
          </a:prstGeom>
        </p:spPr>
      </p:pic>
    </p:spTree>
    <p:extLst>
      <p:ext uri="{BB962C8B-B14F-4D97-AF65-F5344CB8AC3E}">
        <p14:creationId xmlns:p14="http://schemas.microsoft.com/office/powerpoint/2010/main" val="20852790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76;p41">
            <a:extLst>
              <a:ext uri="{FF2B5EF4-FFF2-40B4-BE49-F238E27FC236}">
                <a16:creationId xmlns:a16="http://schemas.microsoft.com/office/drawing/2014/main" id="{C910A7BE-38FD-4717-9C48-C36CB96C0AA7}"/>
              </a:ext>
            </a:extLst>
          </p:cNvPr>
          <p:cNvSpPr txBox="1">
            <a:spLocks noGrp="1"/>
          </p:cNvSpPr>
          <p:nvPr>
            <p:ph type="title"/>
          </p:nvPr>
        </p:nvSpPr>
        <p:spPr>
          <a:xfrm>
            <a:off x="5321300" y="3580984"/>
            <a:ext cx="5495400" cy="1122400"/>
          </a:xfrm>
          <a:prstGeom prst="rect">
            <a:avLst/>
          </a:prstGeom>
        </p:spPr>
        <p:txBody>
          <a:bodyPr spcFirstLastPara="1" wrap="square" lIns="121900" tIns="121900" rIns="121900" bIns="121900" anchor="ctr" anchorCtr="0">
            <a:noAutofit/>
          </a:bodyPr>
          <a:lstStyle/>
          <a:p>
            <a:r>
              <a:rPr lang="en" dirty="0"/>
              <a:t>Child assent</a:t>
            </a:r>
            <a:endParaRPr dirty="0"/>
          </a:p>
        </p:txBody>
      </p:sp>
    </p:spTree>
    <p:extLst>
      <p:ext uri="{BB962C8B-B14F-4D97-AF65-F5344CB8AC3E}">
        <p14:creationId xmlns:p14="http://schemas.microsoft.com/office/powerpoint/2010/main" val="11524176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FD264E1-E96B-4EBD-9957-216581443A78}"/>
              </a:ext>
            </a:extLst>
          </p:cNvPr>
          <p:cNvSpPr txBox="1"/>
          <p:nvPr/>
        </p:nvSpPr>
        <p:spPr>
          <a:xfrm>
            <a:off x="5932967" y="138224"/>
            <a:ext cx="5964865" cy="4770537"/>
          </a:xfrm>
          <a:prstGeom prst="rect">
            <a:avLst/>
          </a:prstGeom>
          <a:noFill/>
        </p:spPr>
        <p:txBody>
          <a:bodyPr wrap="square">
            <a:spAutoFit/>
          </a:bodyPr>
          <a:lstStyle/>
          <a:p>
            <a:pPr>
              <a:spcAft>
                <a:spcPts val="1200"/>
              </a:spcAft>
            </a:pPr>
            <a:r>
              <a:rPr lang="en-GB" sz="2200" dirty="0">
                <a:solidFill>
                  <a:schemeClr val="accent5">
                    <a:lumMod val="20000"/>
                    <a:lumOff val="80000"/>
                  </a:schemeClr>
                </a:solidFill>
              </a:rPr>
              <a:t>Child assent statement summarises what they are being ‘signed up for’. </a:t>
            </a:r>
          </a:p>
          <a:p>
            <a:pPr marL="342900" indent="-342900">
              <a:spcAft>
                <a:spcPts val="1200"/>
              </a:spcAft>
              <a:buFont typeface="Wingdings" panose="05000000000000000000" pitchFamily="2" charset="2"/>
              <a:buChar char="à"/>
            </a:pPr>
            <a:r>
              <a:rPr lang="en-GB" sz="2000" dirty="0">
                <a:solidFill>
                  <a:schemeClr val="accent5">
                    <a:lumMod val="20000"/>
                    <a:lumOff val="80000"/>
                  </a:schemeClr>
                </a:solidFill>
              </a:rPr>
              <a:t>Field officer should print the name of the child and the date, the child then provides their own name or thumb print. </a:t>
            </a:r>
          </a:p>
          <a:p>
            <a:pPr marL="342900" indent="-342900">
              <a:spcAft>
                <a:spcPts val="1200"/>
              </a:spcAft>
              <a:buFont typeface="Wingdings" panose="05000000000000000000" pitchFamily="2" charset="2"/>
              <a:buChar char="à"/>
            </a:pPr>
            <a:r>
              <a:rPr lang="en-GB" sz="2000" dirty="0">
                <a:solidFill>
                  <a:schemeClr val="accent5">
                    <a:lumMod val="20000"/>
                    <a:lumOff val="80000"/>
                  </a:schemeClr>
                </a:solidFill>
              </a:rPr>
              <a:t>If the child cannot read then a witness must agree that child has been provided the relevant information, then print their name, sign and date. </a:t>
            </a:r>
          </a:p>
          <a:p>
            <a:pPr marL="342900" indent="-342900">
              <a:spcAft>
                <a:spcPts val="1200"/>
              </a:spcAft>
              <a:buFont typeface="Wingdings" panose="05000000000000000000" pitchFamily="2" charset="2"/>
              <a:buChar char="à"/>
            </a:pPr>
            <a:r>
              <a:rPr lang="en-GB" sz="2000" dirty="0">
                <a:solidFill>
                  <a:schemeClr val="accent5">
                    <a:lumMod val="20000"/>
                    <a:lumOff val="80000"/>
                  </a:schemeClr>
                </a:solidFill>
              </a:rPr>
              <a:t>Field officer should also </a:t>
            </a:r>
            <a:r>
              <a:rPr lang="en-GB" sz="2000" u="sng" dirty="0">
                <a:solidFill>
                  <a:schemeClr val="accent5">
                    <a:lumMod val="20000"/>
                    <a:lumOff val="80000"/>
                  </a:schemeClr>
                </a:solidFill>
              </a:rPr>
              <a:t>write the corresponding child number from the consent form on the top right hand corner.</a:t>
            </a:r>
            <a:r>
              <a:rPr lang="en-GB" sz="2000" dirty="0">
                <a:solidFill>
                  <a:schemeClr val="accent5">
                    <a:lumMod val="20000"/>
                    <a:lumOff val="80000"/>
                  </a:schemeClr>
                </a:solidFill>
              </a:rPr>
              <a:t> </a:t>
            </a:r>
          </a:p>
          <a:p>
            <a:pPr marL="285750" indent="-285750">
              <a:spcAft>
                <a:spcPts val="1200"/>
              </a:spcAft>
              <a:buFont typeface="Wingdings" panose="05000000000000000000" pitchFamily="2" charset="2"/>
              <a:buChar char="à"/>
            </a:pPr>
            <a:r>
              <a:rPr lang="en-GB" sz="2000" dirty="0">
                <a:solidFill>
                  <a:schemeClr val="accent5">
                    <a:lumMod val="20000"/>
                    <a:lumOff val="80000"/>
                  </a:schemeClr>
                </a:solidFill>
                <a:sym typeface="Wingdings" panose="05000000000000000000" pitchFamily="2" charset="2"/>
              </a:rPr>
              <a:t>Field officer can then sign and date the form. </a:t>
            </a:r>
            <a:endParaRPr lang="en-GB" sz="2000" dirty="0">
              <a:solidFill>
                <a:schemeClr val="accent5">
                  <a:lumMod val="20000"/>
                  <a:lumOff val="80000"/>
                </a:schemeClr>
              </a:solidFill>
            </a:endParaRPr>
          </a:p>
        </p:txBody>
      </p:sp>
      <p:pic>
        <p:nvPicPr>
          <p:cNvPr id="13" name="Picture 12" descr="A paper with text and yellow text&#10;&#10;Description automatically generated with medium confidence">
            <a:extLst>
              <a:ext uri="{FF2B5EF4-FFF2-40B4-BE49-F238E27FC236}">
                <a16:creationId xmlns:a16="http://schemas.microsoft.com/office/drawing/2014/main" id="{4012B936-4F4E-DEBD-E6A6-A7360C439A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726" y="138224"/>
            <a:ext cx="5086530" cy="5949424"/>
          </a:xfrm>
          <a:prstGeom prst="rect">
            <a:avLst/>
          </a:prstGeom>
        </p:spPr>
      </p:pic>
      <p:pic>
        <p:nvPicPr>
          <p:cNvPr id="15" name="Picture 14" descr="A close-up of a questionnaire&#10;&#10;Description automatically generated">
            <a:extLst>
              <a:ext uri="{FF2B5EF4-FFF2-40B4-BE49-F238E27FC236}">
                <a16:creationId xmlns:a16="http://schemas.microsoft.com/office/drawing/2014/main" id="{5A91D0AF-8BB0-103F-43D6-A3CFEF17A973}"/>
              </a:ext>
            </a:extLst>
          </p:cNvPr>
          <p:cNvPicPr>
            <a:picLocks noChangeAspect="1"/>
          </p:cNvPicPr>
          <p:nvPr/>
        </p:nvPicPr>
        <p:blipFill rotWithShape="1">
          <a:blip r:embed="rId4">
            <a:extLst>
              <a:ext uri="{28A0092B-C50C-407E-A947-70E740481C1C}">
                <a14:useLocalDpi xmlns:a14="http://schemas.microsoft.com/office/drawing/2010/main" val="0"/>
              </a:ext>
            </a:extLst>
          </a:blip>
          <a:srcRect t="1191" b="8882"/>
          <a:stretch/>
        </p:blipFill>
        <p:spPr>
          <a:xfrm>
            <a:off x="6209414" y="4908761"/>
            <a:ext cx="5347991" cy="1811015"/>
          </a:xfrm>
          <a:prstGeom prst="rect">
            <a:avLst/>
          </a:prstGeom>
        </p:spPr>
      </p:pic>
    </p:spTree>
    <p:extLst>
      <p:ext uri="{BB962C8B-B14F-4D97-AF65-F5344CB8AC3E}">
        <p14:creationId xmlns:p14="http://schemas.microsoft.com/office/powerpoint/2010/main" val="37073723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E46EFE3B-4E15-4FE2-AE3E-43BF3B5FDDD9}"/>
              </a:ext>
            </a:extLst>
          </p:cNvPr>
          <p:cNvSpPr txBox="1">
            <a:spLocks/>
          </p:cNvSpPr>
          <p:nvPr/>
        </p:nvSpPr>
        <p:spPr>
          <a:xfrm>
            <a:off x="2711450" y="2810668"/>
            <a:ext cx="6858000" cy="2773363"/>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en-US" sz="3600" kern="0" dirty="0">
                <a:solidFill>
                  <a:schemeClr val="accent3">
                    <a:lumMod val="20000"/>
                    <a:lumOff val="80000"/>
                  </a:schemeClr>
                </a:solidFill>
              </a:rPr>
              <a:t>Stop and move onto role-plays to practice obtaining informed consent</a:t>
            </a:r>
          </a:p>
        </p:txBody>
      </p:sp>
      <p:pic>
        <p:nvPicPr>
          <p:cNvPr id="5" name="Picture 2" descr="C:\Users\kgass\AppData\Local\Microsoft\Windows\Temporary Internet Files\Content.IE5\O4O57KS9\Righthand.svg[1].png">
            <a:extLst>
              <a:ext uri="{FF2B5EF4-FFF2-40B4-BE49-F238E27FC236}">
                <a16:creationId xmlns:a16="http://schemas.microsoft.com/office/drawing/2014/main" id="{1BF2A333-EEB0-4B9E-81DB-69361B61221E}"/>
              </a:ext>
            </a:extLst>
          </p:cNvPr>
          <p:cNvPicPr>
            <a:picLocks noChangeAspect="1" noChangeArrowheads="1"/>
          </p:cNvPicPr>
          <p:nvPr/>
        </p:nvPicPr>
        <p:blipFill>
          <a:blip r:embed="rId3"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1784350" y="3001168"/>
            <a:ext cx="1066800" cy="10668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kgass\AppData\Local\Microsoft\Windows\Temporary Internet Files\Content.IE5\O4O57KS9\Righthand.svg[1].png">
            <a:extLst>
              <a:ext uri="{FF2B5EF4-FFF2-40B4-BE49-F238E27FC236}">
                <a16:creationId xmlns:a16="http://schemas.microsoft.com/office/drawing/2014/main" id="{8FF832A5-A3CE-404F-A479-7DDCF7B3B487}"/>
              </a:ext>
            </a:extLst>
          </p:cNvPr>
          <p:cNvPicPr>
            <a:picLocks noChangeAspect="1" noChangeArrowheads="1"/>
          </p:cNvPicPr>
          <p:nvPr/>
        </p:nvPicPr>
        <p:blipFill>
          <a:blip r:embed="rId3"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9429750" y="3001168"/>
            <a:ext cx="1066800"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5927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r>
              <a:rPr lang="en-US" dirty="0"/>
              <a:t>What are ethics? </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2328333"/>
            <a:ext cx="10891725" cy="3570208"/>
          </a:xfrm>
          <a:prstGeom prst="rect">
            <a:avLst/>
          </a:prstGeom>
          <a:noFill/>
        </p:spPr>
        <p:txBody>
          <a:bodyPr wrap="square" lIns="91440" tIns="45720" rIns="91440" bIns="45720" rtlCol="0" anchor="t">
            <a:spAutoFit/>
          </a:bodyPr>
          <a:lstStyle/>
          <a:p>
            <a:pPr lvl="1" indent="-457200">
              <a:spcAft>
                <a:spcPts val="1000"/>
              </a:spcAft>
            </a:pPr>
            <a:r>
              <a:rPr lang="en-US" sz="3000" dirty="0">
                <a:solidFill>
                  <a:schemeClr val="accent5"/>
                </a:solidFill>
                <a:latin typeface="Space Mono"/>
              </a:rPr>
              <a:t>Ethics: </a:t>
            </a:r>
            <a:r>
              <a:rPr lang="en-US" sz="2400" dirty="0">
                <a:solidFill>
                  <a:schemeClr val="bg2"/>
                </a:solidFill>
                <a:latin typeface="Space Mono"/>
              </a:rPr>
              <a:t>moral principles that govern a person’s </a:t>
            </a:r>
            <a:r>
              <a:rPr lang="en-US" sz="2400">
                <a:solidFill>
                  <a:schemeClr val="bg2"/>
                </a:solidFill>
                <a:latin typeface="Space Mono"/>
              </a:rPr>
              <a:t>behavior</a:t>
            </a:r>
            <a:r>
              <a:rPr lang="en-US" sz="2400" dirty="0">
                <a:solidFill>
                  <a:schemeClr val="bg2"/>
                </a:solidFill>
                <a:latin typeface="Space Mono"/>
              </a:rPr>
              <a:t> or the conduct of an activity</a:t>
            </a:r>
          </a:p>
          <a:p>
            <a:pPr marL="800100" lvl="1" indent="-342900">
              <a:spcAft>
                <a:spcPts val="1000"/>
              </a:spcAft>
              <a:buFont typeface="Arial" panose="020B0604020202020204" pitchFamily="34" charset="0"/>
              <a:buChar char="•"/>
            </a:pPr>
            <a:r>
              <a:rPr lang="en-US" sz="2400" dirty="0">
                <a:solidFill>
                  <a:schemeClr val="bg2"/>
                </a:solidFill>
                <a:latin typeface="Space Mono" panose="020B0604020202020204" charset="0"/>
              </a:rPr>
              <a:t>Values and rules – right vs wrong</a:t>
            </a:r>
          </a:p>
          <a:p>
            <a:pPr marL="800100" lvl="1" indent="-342900">
              <a:spcAft>
                <a:spcPts val="1000"/>
              </a:spcAft>
              <a:buFont typeface="Arial" panose="020B0604020202020204" pitchFamily="34" charset="0"/>
              <a:buChar char="•"/>
            </a:pPr>
            <a:r>
              <a:rPr lang="en-GB" sz="2400" dirty="0">
                <a:solidFill>
                  <a:schemeClr val="bg2"/>
                </a:solidFill>
                <a:latin typeface="Space Mono" panose="020B0604020202020204" charset="0"/>
              </a:rPr>
              <a:t>Good practice: integrity, honesty, safety</a:t>
            </a:r>
          </a:p>
          <a:p>
            <a:pPr marL="800100" lvl="1" indent="-342900">
              <a:spcAft>
                <a:spcPts val="1000"/>
              </a:spcAft>
              <a:buFont typeface="Arial" panose="020B0604020202020204" pitchFamily="34" charset="0"/>
              <a:buChar char="•"/>
            </a:pPr>
            <a:r>
              <a:rPr lang="en-GB" sz="2400" dirty="0">
                <a:solidFill>
                  <a:schemeClr val="bg2"/>
                </a:solidFill>
                <a:latin typeface="Space Mono" panose="020B0604020202020204" charset="0"/>
              </a:rPr>
              <a:t>Not necessarily to do with law</a:t>
            </a:r>
          </a:p>
          <a:p>
            <a:pPr marL="342900" indent="-342900">
              <a:spcAft>
                <a:spcPts val="1000"/>
              </a:spcAft>
              <a:buFont typeface="Arial" panose="020B0604020202020204" pitchFamily="34" charset="0"/>
              <a:buChar char="•"/>
            </a:pPr>
            <a:endParaRPr lang="en-GB" sz="2400" dirty="0">
              <a:solidFill>
                <a:schemeClr val="bg2"/>
              </a:solidFill>
              <a:latin typeface="Space Mono" panose="020B0604020202020204" charset="0"/>
            </a:endParaRPr>
          </a:p>
          <a:p>
            <a:pPr>
              <a:spcAft>
                <a:spcPts val="1000"/>
              </a:spcAft>
            </a:pPr>
            <a:r>
              <a:rPr lang="en-GB" sz="3000" dirty="0">
                <a:solidFill>
                  <a:schemeClr val="accent5"/>
                </a:solidFill>
                <a:latin typeface="Space Mono" panose="020B0604020202020204" charset="0"/>
              </a:rPr>
              <a:t>Research ethics: </a:t>
            </a:r>
            <a:r>
              <a:rPr lang="en-GB" sz="2400" dirty="0">
                <a:solidFill>
                  <a:schemeClr val="bg2"/>
                </a:solidFill>
                <a:latin typeface="Space Mono" panose="020B0604020202020204" charset="0"/>
              </a:rPr>
              <a:t>the ethics of planning, conducting and reporting research</a:t>
            </a:r>
          </a:p>
          <a:p>
            <a:pPr marL="342900" indent="-342900">
              <a:buFont typeface="Arial" panose="020B0604020202020204" pitchFamily="34" charset="0"/>
              <a:buChar char="•"/>
            </a:pPr>
            <a:endParaRPr lang="en-GB" sz="2000" dirty="0">
              <a:solidFill>
                <a:schemeClr val="bg2"/>
              </a:solidFill>
              <a:latin typeface="Space Mono" panose="020B0604020202020204" charset="0"/>
            </a:endParaRPr>
          </a:p>
        </p:txBody>
      </p:sp>
      <p:pic>
        <p:nvPicPr>
          <p:cNvPr id="11" name="Picture 10" descr="Icon&#10;&#10;Description automatically generated">
            <a:extLst>
              <a:ext uri="{FF2B5EF4-FFF2-40B4-BE49-F238E27FC236}">
                <a16:creationId xmlns:a16="http://schemas.microsoft.com/office/drawing/2014/main" id="{129511A2-760B-4A07-8175-99E4EE6893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64433" y="209336"/>
            <a:ext cx="2013164" cy="2013164"/>
          </a:xfrm>
          <a:prstGeom prst="rect">
            <a:avLst/>
          </a:prstGeom>
        </p:spPr>
      </p:pic>
    </p:spTree>
    <p:extLst>
      <p:ext uri="{BB962C8B-B14F-4D97-AF65-F5344CB8AC3E}">
        <p14:creationId xmlns:p14="http://schemas.microsoft.com/office/powerpoint/2010/main" val="30907194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41"/>
          <p:cNvSpPr/>
          <p:nvPr/>
        </p:nvSpPr>
        <p:spPr>
          <a:xfrm>
            <a:off x="8529700" y="1086263"/>
            <a:ext cx="2109200" cy="2109200"/>
          </a:xfrm>
          <a:prstGeom prst="ellipse">
            <a:avLst/>
          </a:prstGeom>
          <a:noFill/>
          <a:ln w="28575" cap="flat" cmpd="sng">
            <a:solidFill>
              <a:schemeClr val="dk2"/>
            </a:solidFill>
            <a:prstDash val="dash"/>
            <a:round/>
            <a:headEnd type="none" w="sm" len="sm"/>
            <a:tailEnd type="none" w="sm" len="sm"/>
          </a:ln>
        </p:spPr>
        <p:txBody>
          <a:bodyPr spcFirstLastPara="1" wrap="square" lIns="121900" tIns="121900" rIns="121900" bIns="121900" anchor="ctr" anchorCtr="0">
            <a:noAutofit/>
          </a:bodyPr>
          <a:lstStyle/>
          <a:p>
            <a:endParaRPr sz="2400"/>
          </a:p>
        </p:txBody>
      </p:sp>
      <p:sp>
        <p:nvSpPr>
          <p:cNvPr id="276" name="Google Shape;276;p41"/>
          <p:cNvSpPr txBox="1">
            <a:spLocks noGrp="1"/>
          </p:cNvSpPr>
          <p:nvPr>
            <p:ph type="title"/>
          </p:nvPr>
        </p:nvSpPr>
        <p:spPr>
          <a:xfrm>
            <a:off x="5321300" y="3580984"/>
            <a:ext cx="5495400" cy="1122400"/>
          </a:xfrm>
          <a:prstGeom prst="rect">
            <a:avLst/>
          </a:prstGeom>
        </p:spPr>
        <p:txBody>
          <a:bodyPr spcFirstLastPara="1" wrap="square" lIns="121900" tIns="121900" rIns="121900" bIns="121900" anchor="ctr" anchorCtr="0">
            <a:noAutofit/>
          </a:bodyPr>
          <a:lstStyle/>
          <a:p>
            <a:r>
              <a:rPr lang="en" dirty="0"/>
              <a:t>Consent scenarios and roleplays</a:t>
            </a:r>
            <a:endParaRPr dirty="0"/>
          </a:p>
        </p:txBody>
      </p:sp>
      <p:sp>
        <p:nvSpPr>
          <p:cNvPr id="277" name="Google Shape;277;p41"/>
          <p:cNvSpPr txBox="1">
            <a:spLocks noGrp="1"/>
          </p:cNvSpPr>
          <p:nvPr>
            <p:ph type="subTitle" idx="1"/>
          </p:nvPr>
        </p:nvSpPr>
        <p:spPr>
          <a:xfrm>
            <a:off x="7713900" y="5269395"/>
            <a:ext cx="3102800" cy="1581200"/>
          </a:xfrm>
          <a:prstGeom prst="rect">
            <a:avLst/>
          </a:prstGeom>
        </p:spPr>
        <p:txBody>
          <a:bodyPr spcFirstLastPara="1" wrap="square" lIns="121900" tIns="121900" rIns="121900" bIns="121900" anchor="t" anchorCtr="0">
            <a:noAutofit/>
          </a:bodyPr>
          <a:lstStyle/>
          <a:p>
            <a:pPr marL="0" indent="0">
              <a:buClr>
                <a:schemeClr val="hlink"/>
              </a:buClr>
            </a:pPr>
            <a:r>
              <a:rPr lang="en"/>
              <a:t>  </a:t>
            </a:r>
            <a:endParaRPr/>
          </a:p>
        </p:txBody>
      </p:sp>
      <p:sp>
        <p:nvSpPr>
          <p:cNvPr id="278" name="Google Shape;278;p41"/>
          <p:cNvSpPr txBox="1">
            <a:spLocks noGrp="1"/>
          </p:cNvSpPr>
          <p:nvPr>
            <p:ph type="title" idx="2"/>
          </p:nvPr>
        </p:nvSpPr>
        <p:spPr>
          <a:xfrm>
            <a:off x="8148907" y="2032984"/>
            <a:ext cx="2870800" cy="468000"/>
          </a:xfrm>
          <a:prstGeom prst="rect">
            <a:avLst/>
          </a:prstGeom>
        </p:spPr>
        <p:txBody>
          <a:bodyPr spcFirstLastPara="1" wrap="square" lIns="121900" tIns="121900" rIns="121900" bIns="121900" anchor="ctr" anchorCtr="0">
            <a:noAutofit/>
          </a:bodyPr>
          <a:lstStyle/>
          <a:p>
            <a:r>
              <a:rPr lang="en" dirty="0"/>
              <a:t>5</a:t>
            </a:r>
            <a:endParaRPr dirty="0"/>
          </a:p>
        </p:txBody>
      </p:sp>
    </p:spTree>
    <p:extLst>
      <p:ext uri="{BB962C8B-B14F-4D97-AF65-F5344CB8AC3E}">
        <p14:creationId xmlns:p14="http://schemas.microsoft.com/office/powerpoint/2010/main" val="21056977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91116" y="529929"/>
            <a:ext cx="11360150" cy="763588"/>
          </a:xfrm>
        </p:spPr>
        <p:txBody>
          <a:bodyPr/>
          <a:lstStyle/>
          <a:p>
            <a:r>
              <a:rPr lang="en-GB" sz="3600" dirty="0"/>
              <a:t>Scenario 1</a:t>
            </a:r>
          </a:p>
        </p:txBody>
      </p:sp>
      <p:sp>
        <p:nvSpPr>
          <p:cNvPr id="3" name="Content Placeholder 2"/>
          <p:cNvSpPr>
            <a:spLocks noGrp="1"/>
          </p:cNvSpPr>
          <p:nvPr>
            <p:ph idx="4294967295"/>
          </p:nvPr>
        </p:nvSpPr>
        <p:spPr>
          <a:xfrm>
            <a:off x="691116" y="1536700"/>
            <a:ext cx="10669034" cy="4554538"/>
          </a:xfrm>
        </p:spPr>
        <p:txBody>
          <a:bodyPr>
            <a:normAutofit/>
          </a:bodyPr>
          <a:lstStyle/>
          <a:p>
            <a:r>
              <a:rPr lang="en-GB" sz="3600" dirty="0"/>
              <a:t>The parent in this household – Richard - is illiterate and wants his 12 year old son to sign the consent form for him.  </a:t>
            </a:r>
          </a:p>
          <a:p>
            <a:endParaRPr lang="en-GB" sz="3600" dirty="0"/>
          </a:p>
          <a:p>
            <a:r>
              <a:rPr lang="en-GB" sz="3600" dirty="0"/>
              <a:t>What should you do? </a:t>
            </a:r>
          </a:p>
        </p:txBody>
      </p:sp>
    </p:spTree>
    <p:extLst>
      <p:ext uri="{BB962C8B-B14F-4D97-AF65-F5344CB8AC3E}">
        <p14:creationId xmlns:p14="http://schemas.microsoft.com/office/powerpoint/2010/main" val="33426204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9972" y="593725"/>
            <a:ext cx="10520178" cy="763588"/>
          </a:xfrm>
        </p:spPr>
        <p:txBody>
          <a:bodyPr/>
          <a:lstStyle/>
          <a:p>
            <a:r>
              <a:rPr lang="en-GB" sz="3600" dirty="0"/>
              <a:t>Scenario 2</a:t>
            </a:r>
          </a:p>
        </p:txBody>
      </p:sp>
      <p:sp>
        <p:nvSpPr>
          <p:cNvPr id="3" name="Content Placeholder 2"/>
          <p:cNvSpPr>
            <a:spLocks noGrp="1"/>
          </p:cNvSpPr>
          <p:nvPr>
            <p:ph idx="4294967295"/>
          </p:nvPr>
        </p:nvSpPr>
        <p:spPr>
          <a:xfrm>
            <a:off x="839972" y="1536700"/>
            <a:ext cx="10520178" cy="4554538"/>
          </a:xfrm>
        </p:spPr>
        <p:txBody>
          <a:bodyPr>
            <a:normAutofit lnSpcReduction="10000"/>
          </a:bodyPr>
          <a:lstStyle/>
          <a:p>
            <a:r>
              <a:rPr lang="en-GB" sz="3600" dirty="0"/>
              <a:t>In one household included in your list there is a 9 year old child present, but their parents are absent. </a:t>
            </a:r>
          </a:p>
          <a:p>
            <a:endParaRPr lang="en-GB" sz="3600" dirty="0"/>
          </a:p>
          <a:p>
            <a:r>
              <a:rPr lang="en-GB" sz="3600" dirty="0"/>
              <a:t>However, the neighbour in the household next door is happy to consent on behalf of that household. </a:t>
            </a:r>
          </a:p>
          <a:p>
            <a:endParaRPr lang="en-GB" sz="3600" dirty="0"/>
          </a:p>
          <a:p>
            <a:r>
              <a:rPr lang="en-GB" sz="3600" dirty="0"/>
              <a:t>What should you do? </a:t>
            </a:r>
          </a:p>
          <a:p>
            <a:endParaRPr lang="en-GB" sz="1600" dirty="0"/>
          </a:p>
        </p:txBody>
      </p:sp>
    </p:spTree>
    <p:extLst>
      <p:ext uri="{BB962C8B-B14F-4D97-AF65-F5344CB8AC3E}">
        <p14:creationId xmlns:p14="http://schemas.microsoft.com/office/powerpoint/2010/main" val="37856472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6056" y="593725"/>
            <a:ext cx="10754094" cy="763588"/>
          </a:xfrm>
        </p:spPr>
        <p:txBody>
          <a:bodyPr/>
          <a:lstStyle/>
          <a:p>
            <a:r>
              <a:rPr lang="en-GB" sz="4000" dirty="0"/>
              <a:t>Scenario 3</a:t>
            </a:r>
          </a:p>
        </p:txBody>
      </p:sp>
      <p:sp>
        <p:nvSpPr>
          <p:cNvPr id="3" name="Content Placeholder 2"/>
          <p:cNvSpPr>
            <a:spLocks noGrp="1"/>
          </p:cNvSpPr>
          <p:nvPr>
            <p:ph idx="4294967295"/>
          </p:nvPr>
        </p:nvSpPr>
        <p:spPr>
          <a:xfrm>
            <a:off x="606054" y="1536700"/>
            <a:ext cx="10754095" cy="4554538"/>
          </a:xfrm>
        </p:spPr>
        <p:txBody>
          <a:bodyPr>
            <a:normAutofit/>
          </a:bodyPr>
          <a:lstStyle/>
          <a:p>
            <a:r>
              <a:rPr lang="en-GB" sz="3600" dirty="0"/>
              <a:t>The parents in the next household– Dorothy and Jacob – are illiterate, but there are no neighbours around to act as a witness.  </a:t>
            </a:r>
          </a:p>
          <a:p>
            <a:endParaRPr lang="en-GB" sz="3600" dirty="0"/>
          </a:p>
          <a:p>
            <a:r>
              <a:rPr lang="en-GB" sz="3600" dirty="0"/>
              <a:t>Who could act as a witness instead? What else can you do?  </a:t>
            </a:r>
          </a:p>
          <a:p>
            <a:endParaRPr lang="en-GB" sz="1600" dirty="0"/>
          </a:p>
        </p:txBody>
      </p:sp>
    </p:spTree>
    <p:extLst>
      <p:ext uri="{BB962C8B-B14F-4D97-AF65-F5344CB8AC3E}">
        <p14:creationId xmlns:p14="http://schemas.microsoft.com/office/powerpoint/2010/main" val="33724578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6056" y="593725"/>
            <a:ext cx="10754094" cy="763588"/>
          </a:xfrm>
        </p:spPr>
        <p:txBody>
          <a:bodyPr/>
          <a:lstStyle/>
          <a:p>
            <a:r>
              <a:rPr lang="en-GB" sz="3600" dirty="0"/>
              <a:t>Scenario 4</a:t>
            </a:r>
          </a:p>
        </p:txBody>
      </p:sp>
      <p:sp>
        <p:nvSpPr>
          <p:cNvPr id="3" name="Content Placeholder 2"/>
          <p:cNvSpPr>
            <a:spLocks noGrp="1"/>
          </p:cNvSpPr>
          <p:nvPr>
            <p:ph idx="4294967295"/>
          </p:nvPr>
        </p:nvSpPr>
        <p:spPr>
          <a:xfrm>
            <a:off x="701748" y="1536700"/>
            <a:ext cx="10658401" cy="4554538"/>
          </a:xfrm>
        </p:spPr>
        <p:txBody>
          <a:bodyPr>
            <a:normAutofit/>
          </a:bodyPr>
          <a:lstStyle/>
          <a:p>
            <a:r>
              <a:rPr lang="en-GB" sz="3600" dirty="0"/>
              <a:t>The individual you are supposed to sample – Rachel – is a 12 year old girl. Her mother is present and says she is happy to consent, but Rachel says she doesn’t want to and refuses to sign the assent form. </a:t>
            </a:r>
          </a:p>
          <a:p>
            <a:endParaRPr lang="en-GB" sz="3600" dirty="0"/>
          </a:p>
          <a:p>
            <a:r>
              <a:rPr lang="en-GB" sz="3600" dirty="0"/>
              <a:t>What should you do? </a:t>
            </a:r>
          </a:p>
          <a:p>
            <a:endParaRPr lang="en-GB" sz="1600" dirty="0"/>
          </a:p>
        </p:txBody>
      </p:sp>
    </p:spTree>
    <p:extLst>
      <p:ext uri="{BB962C8B-B14F-4D97-AF65-F5344CB8AC3E}">
        <p14:creationId xmlns:p14="http://schemas.microsoft.com/office/powerpoint/2010/main" val="31284822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10362" y="593725"/>
            <a:ext cx="10849787" cy="763588"/>
          </a:xfrm>
        </p:spPr>
        <p:txBody>
          <a:bodyPr/>
          <a:lstStyle/>
          <a:p>
            <a:r>
              <a:rPr lang="en-GB" sz="3600" dirty="0"/>
              <a:t>Scenario</a:t>
            </a:r>
            <a:r>
              <a:rPr lang="en-GB" dirty="0"/>
              <a:t> </a:t>
            </a:r>
            <a:r>
              <a:rPr lang="en-GB" sz="3600" dirty="0"/>
              <a:t>5</a:t>
            </a:r>
            <a:endParaRPr lang="en-GB" dirty="0"/>
          </a:p>
        </p:txBody>
      </p:sp>
      <p:sp>
        <p:nvSpPr>
          <p:cNvPr id="3" name="Content Placeholder 2"/>
          <p:cNvSpPr>
            <a:spLocks noGrp="1"/>
          </p:cNvSpPr>
          <p:nvPr>
            <p:ph idx="4294967295"/>
          </p:nvPr>
        </p:nvSpPr>
        <p:spPr>
          <a:xfrm>
            <a:off x="510362" y="1536700"/>
            <a:ext cx="10849788" cy="4554538"/>
          </a:xfrm>
        </p:spPr>
        <p:txBody>
          <a:bodyPr>
            <a:normAutofit fontScale="92500" lnSpcReduction="10000"/>
          </a:bodyPr>
          <a:lstStyle/>
          <a:p>
            <a:r>
              <a:rPr lang="en-GB" sz="3200" dirty="0"/>
              <a:t>You arrive at a household to find the children – a 9 year old called </a:t>
            </a:r>
            <a:r>
              <a:rPr lang="en-GB" sz="3200" dirty="0" err="1"/>
              <a:t>Abena</a:t>
            </a:r>
            <a:r>
              <a:rPr lang="en-GB" sz="3200" dirty="0"/>
              <a:t>, and her 7 year old sister </a:t>
            </a:r>
            <a:r>
              <a:rPr lang="en-GB" sz="3200" dirty="0" err="1"/>
              <a:t>Yawo</a:t>
            </a:r>
            <a:r>
              <a:rPr lang="en-GB" sz="3200" dirty="0"/>
              <a:t> – are absent. </a:t>
            </a:r>
          </a:p>
          <a:p>
            <a:endParaRPr lang="en-GB" sz="3200" dirty="0"/>
          </a:p>
          <a:p>
            <a:r>
              <a:rPr lang="en-GB" sz="3200" dirty="0"/>
              <a:t>Their mother says they will be home later this evening. She asks you to leave the forms with her and she can explain to her children and ask them to provide their thumbprints when they come home. </a:t>
            </a:r>
          </a:p>
          <a:p>
            <a:endParaRPr lang="en-GB" sz="3200" dirty="0"/>
          </a:p>
          <a:p>
            <a:r>
              <a:rPr lang="en-GB" sz="3200" dirty="0"/>
              <a:t>What should you do? </a:t>
            </a:r>
          </a:p>
          <a:p>
            <a:endParaRPr lang="en-GB" sz="1600" dirty="0"/>
          </a:p>
        </p:txBody>
      </p:sp>
    </p:spTree>
    <p:extLst>
      <p:ext uri="{BB962C8B-B14F-4D97-AF65-F5344CB8AC3E}">
        <p14:creationId xmlns:p14="http://schemas.microsoft.com/office/powerpoint/2010/main" val="2564385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r>
              <a:rPr lang="en-US" dirty="0"/>
              <a:t>Ethical review</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891725" cy="3939540"/>
          </a:xfrm>
          <a:prstGeom prst="rect">
            <a:avLst/>
          </a:prstGeom>
          <a:noFill/>
        </p:spPr>
        <p:txBody>
          <a:bodyPr wrap="square" rtlCol="0">
            <a:spAutoFit/>
          </a:bodyPr>
          <a:lstStyle/>
          <a:p>
            <a:pPr marL="342900" lvl="1" indent="-342900">
              <a:spcAft>
                <a:spcPts val="1500"/>
              </a:spcAft>
              <a:buFont typeface="Arial" panose="020B0604020202020204" pitchFamily="34" charset="0"/>
              <a:buChar char="•"/>
            </a:pPr>
            <a:r>
              <a:rPr lang="en-GB" sz="2500" dirty="0">
                <a:solidFill>
                  <a:schemeClr val="accent5">
                    <a:lumMod val="20000"/>
                    <a:lumOff val="80000"/>
                  </a:schemeClr>
                </a:solidFill>
                <a:latin typeface="Space Mono" panose="020B0604020202020204" charset="0"/>
              </a:rPr>
              <a:t>All research studies involving people should be reviewed and approved by a </a:t>
            </a:r>
            <a:r>
              <a:rPr lang="en-GB" sz="2500" b="1" dirty="0">
                <a:solidFill>
                  <a:schemeClr val="accent5">
                    <a:lumMod val="20000"/>
                    <a:lumOff val="80000"/>
                  </a:schemeClr>
                </a:solidFill>
                <a:latin typeface="Space Mono" panose="020B0604020202020204" charset="0"/>
              </a:rPr>
              <a:t>Research Ethics Committee </a:t>
            </a:r>
            <a:r>
              <a:rPr lang="en-GB" sz="2500" dirty="0">
                <a:solidFill>
                  <a:schemeClr val="accent5">
                    <a:lumMod val="20000"/>
                    <a:lumOff val="80000"/>
                  </a:schemeClr>
                </a:solidFill>
                <a:latin typeface="Space Mono" panose="020B0604020202020204" charset="0"/>
              </a:rPr>
              <a:t>(ERC)</a:t>
            </a:r>
          </a:p>
          <a:p>
            <a:pPr marL="342900" lvl="1" indent="-342900">
              <a:spcAft>
                <a:spcPts val="1500"/>
              </a:spcAft>
              <a:buFont typeface="Arial" panose="020B0604020202020204" pitchFamily="34" charset="0"/>
              <a:buChar char="•"/>
            </a:pPr>
            <a:r>
              <a:rPr lang="en-GB" sz="2500" dirty="0">
                <a:solidFill>
                  <a:schemeClr val="accent5">
                    <a:lumMod val="20000"/>
                    <a:lumOff val="80000"/>
                  </a:schemeClr>
                </a:solidFill>
                <a:latin typeface="Space Mono" panose="020B0604020202020204" charset="0"/>
              </a:rPr>
              <a:t>The primary responsibility of an REC is to safeguard the rights, safety, dignity and well-being of all actual and potential research participants.  </a:t>
            </a:r>
          </a:p>
          <a:p>
            <a:pPr marL="342900" lvl="1" indent="-342900">
              <a:spcAft>
                <a:spcPts val="1500"/>
              </a:spcAft>
              <a:buFont typeface="Arial" panose="020B0604020202020204" pitchFamily="34" charset="0"/>
              <a:buChar char="•"/>
            </a:pPr>
            <a:r>
              <a:rPr lang="en-GB" sz="2500" dirty="0">
                <a:solidFill>
                  <a:schemeClr val="accent5">
                    <a:lumMod val="20000"/>
                    <a:lumOff val="80000"/>
                  </a:schemeClr>
                </a:solidFill>
                <a:latin typeface="Space Mono" panose="020B0604020202020204" charset="0"/>
              </a:rPr>
              <a:t>They achieve this by reviewing research protocols prior to starting activities, in order to promote the ethical conduct of research.</a:t>
            </a:r>
          </a:p>
          <a:p>
            <a:pPr marL="342900" lvl="1" indent="-342900">
              <a:spcAft>
                <a:spcPts val="1500"/>
              </a:spcAft>
              <a:buFont typeface="Arial" panose="020B0604020202020204" pitchFamily="34" charset="0"/>
              <a:buChar char="•"/>
            </a:pPr>
            <a:endParaRPr lang="en-GB" sz="2500" dirty="0">
              <a:latin typeface="Space Mono" panose="020B0604020202020204" charset="0"/>
            </a:endParaRPr>
          </a:p>
          <a:p>
            <a:pPr marL="0" lvl="1" algn="ctr">
              <a:spcAft>
                <a:spcPts val="1500"/>
              </a:spcAft>
            </a:pPr>
            <a:r>
              <a:rPr lang="en-GB" sz="2500" dirty="0">
                <a:solidFill>
                  <a:schemeClr val="accent5"/>
                </a:solidFill>
                <a:latin typeface="Space Mono" panose="020B0604020202020204" charset="0"/>
              </a:rPr>
              <a:t>This study has been reviewed and approved by the </a:t>
            </a:r>
            <a:r>
              <a:rPr lang="en-GB" sz="2500" dirty="0" err="1">
                <a:solidFill>
                  <a:schemeClr val="accent5"/>
                </a:solidFill>
                <a:highlight>
                  <a:srgbClr val="FFFF00"/>
                </a:highlight>
                <a:latin typeface="Space Mono" panose="020B0604020202020204" charset="0"/>
              </a:rPr>
              <a:t>xxxxx</a:t>
            </a:r>
            <a:r>
              <a:rPr lang="en-GB" sz="2500" dirty="0">
                <a:solidFill>
                  <a:schemeClr val="accent5"/>
                </a:solidFill>
                <a:highlight>
                  <a:srgbClr val="FFFF00"/>
                </a:highlight>
                <a:latin typeface="Space Mono" panose="020B0604020202020204" charset="0"/>
              </a:rPr>
              <a:t> </a:t>
            </a:r>
            <a:r>
              <a:rPr lang="en-GB" sz="2500" dirty="0">
                <a:solidFill>
                  <a:schemeClr val="accent5"/>
                </a:solidFill>
                <a:latin typeface="Space Mono" panose="020B0604020202020204" charset="0"/>
              </a:rPr>
              <a:t>Ethics Review Committee</a:t>
            </a:r>
          </a:p>
        </p:txBody>
      </p:sp>
      <p:pic>
        <p:nvPicPr>
          <p:cNvPr id="11" name="Picture 10" descr="Icon&#10;&#10;Description automatically generated">
            <a:extLst>
              <a:ext uri="{FF2B5EF4-FFF2-40B4-BE49-F238E27FC236}">
                <a16:creationId xmlns:a16="http://schemas.microsoft.com/office/drawing/2014/main" id="{129511A2-760B-4A07-8175-99E4EE6893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01299" y="195692"/>
            <a:ext cx="1122400" cy="1122400"/>
          </a:xfrm>
          <a:prstGeom prst="rect">
            <a:avLst/>
          </a:prstGeom>
        </p:spPr>
      </p:pic>
    </p:spTree>
    <p:extLst>
      <p:ext uri="{BB962C8B-B14F-4D97-AF65-F5344CB8AC3E}">
        <p14:creationId xmlns:p14="http://schemas.microsoft.com/office/powerpoint/2010/main" val="535717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0A11E10C-421B-450A-9108-DC907FB6D986}"/>
              </a:ext>
            </a:extLst>
          </p:cNvPr>
          <p:cNvGraphicFramePr/>
          <p:nvPr>
            <p:extLst>
              <p:ext uri="{D42A27DB-BD31-4B8C-83A1-F6EECF244321}">
                <p14:modId xmlns:p14="http://schemas.microsoft.com/office/powerpoint/2010/main" val="400606139"/>
              </p:ext>
            </p:extLst>
          </p:nvPr>
        </p:nvGraphicFramePr>
        <p:xfrm>
          <a:off x="1933956"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8B67C85A-6B5C-43FC-8295-40F83869C9E1}"/>
              </a:ext>
            </a:extLst>
          </p:cNvPr>
          <p:cNvSpPr txBox="1"/>
          <p:nvPr/>
        </p:nvSpPr>
        <p:spPr>
          <a:xfrm>
            <a:off x="5134356" y="2613391"/>
            <a:ext cx="1727200" cy="1246495"/>
          </a:xfrm>
          <a:prstGeom prst="rect">
            <a:avLst/>
          </a:prstGeom>
          <a:noFill/>
        </p:spPr>
        <p:txBody>
          <a:bodyPr wrap="square" rtlCol="0">
            <a:spAutoFit/>
          </a:bodyPr>
          <a:lstStyle/>
          <a:p>
            <a:pPr algn="ctr"/>
            <a:r>
              <a:rPr lang="en-GB" sz="2500" b="1" dirty="0">
                <a:solidFill>
                  <a:schemeClr val="accent5"/>
                </a:solidFill>
                <a:latin typeface="Space Mono" panose="020B0604020202020204" charset="0"/>
              </a:rPr>
              <a:t>Principles of research ethics</a:t>
            </a:r>
          </a:p>
        </p:txBody>
      </p:sp>
    </p:spTree>
    <p:extLst>
      <p:ext uri="{BB962C8B-B14F-4D97-AF65-F5344CB8AC3E}">
        <p14:creationId xmlns:p14="http://schemas.microsoft.com/office/powerpoint/2010/main" val="3020270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0A11E10C-421B-450A-9108-DC907FB6D986}"/>
              </a:ext>
            </a:extLst>
          </p:cNvPr>
          <p:cNvGraphicFramePr/>
          <p:nvPr>
            <p:extLst>
              <p:ext uri="{D42A27DB-BD31-4B8C-83A1-F6EECF244321}">
                <p14:modId xmlns:p14="http://schemas.microsoft.com/office/powerpoint/2010/main" val="941937818"/>
              </p:ext>
            </p:extLst>
          </p:nvPr>
        </p:nvGraphicFramePr>
        <p:xfrm>
          <a:off x="-774700" y="719665"/>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8B67C85A-6B5C-43FC-8295-40F83869C9E1}"/>
              </a:ext>
            </a:extLst>
          </p:cNvPr>
          <p:cNvSpPr txBox="1"/>
          <p:nvPr/>
        </p:nvSpPr>
        <p:spPr>
          <a:xfrm>
            <a:off x="2425700" y="2613390"/>
            <a:ext cx="1727200" cy="1246495"/>
          </a:xfrm>
          <a:prstGeom prst="rect">
            <a:avLst/>
          </a:prstGeom>
          <a:noFill/>
        </p:spPr>
        <p:txBody>
          <a:bodyPr wrap="square" rtlCol="0">
            <a:spAutoFit/>
          </a:bodyPr>
          <a:lstStyle/>
          <a:p>
            <a:pPr algn="ctr"/>
            <a:r>
              <a:rPr lang="en-GB" sz="2500" b="1" dirty="0">
                <a:solidFill>
                  <a:schemeClr val="accent5"/>
                </a:solidFill>
                <a:latin typeface="Space Mono" panose="020B0604020202020204" charset="0"/>
              </a:rPr>
              <a:t>Principles of research ethics</a:t>
            </a:r>
          </a:p>
        </p:txBody>
      </p:sp>
      <p:cxnSp>
        <p:nvCxnSpPr>
          <p:cNvPr id="13" name="Straight Arrow Connector 12">
            <a:extLst>
              <a:ext uri="{FF2B5EF4-FFF2-40B4-BE49-F238E27FC236}">
                <a16:creationId xmlns:a16="http://schemas.microsoft.com/office/drawing/2014/main" id="{3133C3DE-F774-4BD3-80CC-43B02D526982}"/>
              </a:ext>
            </a:extLst>
          </p:cNvPr>
          <p:cNvCxnSpPr>
            <a:cxnSpLocks/>
          </p:cNvCxnSpPr>
          <p:nvPr/>
        </p:nvCxnSpPr>
        <p:spPr>
          <a:xfrm flipV="1">
            <a:off x="5600700" y="1828800"/>
            <a:ext cx="1371600" cy="1219200"/>
          </a:xfrm>
          <a:prstGeom prst="straightConnector1">
            <a:avLst/>
          </a:prstGeom>
          <a:ln>
            <a:headEnd type="stealth" w="lg" len="lg"/>
            <a:tailEnd type="none"/>
          </a:ln>
        </p:spPr>
        <p:style>
          <a:lnRef idx="1">
            <a:schemeClr val="accent4"/>
          </a:lnRef>
          <a:fillRef idx="0">
            <a:schemeClr val="accent4"/>
          </a:fillRef>
          <a:effectRef idx="0">
            <a:schemeClr val="accent4"/>
          </a:effectRef>
          <a:fontRef idx="minor">
            <a:schemeClr val="tx1"/>
          </a:fontRef>
        </p:style>
      </p:cxnSp>
      <p:sp>
        <p:nvSpPr>
          <p:cNvPr id="15" name="TextBox 14">
            <a:extLst>
              <a:ext uri="{FF2B5EF4-FFF2-40B4-BE49-F238E27FC236}">
                <a16:creationId xmlns:a16="http://schemas.microsoft.com/office/drawing/2014/main" id="{3574E5A1-E214-4EEC-9541-D63DA419D395}"/>
              </a:ext>
            </a:extLst>
          </p:cNvPr>
          <p:cNvSpPr txBox="1"/>
          <p:nvPr/>
        </p:nvSpPr>
        <p:spPr>
          <a:xfrm>
            <a:off x="7073900" y="719665"/>
            <a:ext cx="3200400" cy="5632311"/>
          </a:xfrm>
          <a:prstGeom prst="rect">
            <a:avLst/>
          </a:prstGeom>
          <a:noFill/>
        </p:spPr>
        <p:txBody>
          <a:bodyPr wrap="square" rtlCol="0">
            <a:spAutoFit/>
          </a:bodyPr>
          <a:lstStyle/>
          <a:p>
            <a:r>
              <a:rPr lang="en-GB" b="1" dirty="0">
                <a:solidFill>
                  <a:schemeClr val="accent5">
                    <a:lumMod val="75000"/>
                  </a:schemeClr>
                </a:solidFill>
                <a:latin typeface="Segoe Print" panose="02000600000000000000" pitchFamily="2" charset="0"/>
              </a:rPr>
              <a:t>Risks to subjects must be minimised - researchers must not harm their study participants. </a:t>
            </a: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40000"/>
                  <a:lumOff val="60000"/>
                </a:schemeClr>
              </a:solidFill>
              <a:latin typeface="Segoe Print" panose="02000600000000000000" pitchFamily="2" charset="0"/>
            </a:endParaRPr>
          </a:p>
          <a:p>
            <a:r>
              <a:rPr lang="en-GB" b="1" dirty="0">
                <a:solidFill>
                  <a:schemeClr val="accent5">
                    <a:lumMod val="40000"/>
                    <a:lumOff val="60000"/>
                  </a:schemeClr>
                </a:solidFill>
                <a:latin typeface="Segoe Print" panose="02000600000000000000" pitchFamily="2" charset="0"/>
              </a:rPr>
              <a:t>Remember - even causing embarrassment or  simple time-wasting can be harmful. </a:t>
            </a:r>
          </a:p>
          <a:p>
            <a:pPr marL="285750" indent="-285750">
              <a:buFont typeface="Arial" panose="020B0604020202020204" pitchFamily="34" charset="0"/>
              <a:buChar char="•"/>
            </a:pPr>
            <a:endParaRPr lang="en-GB" b="1" dirty="0">
              <a:solidFill>
                <a:schemeClr val="accent5">
                  <a:lumMod val="75000"/>
                </a:schemeClr>
              </a:solidFill>
              <a:latin typeface="Segoe Print" panose="02000600000000000000" pitchFamily="2" charset="0"/>
            </a:endParaRPr>
          </a:p>
        </p:txBody>
      </p:sp>
      <p:sp>
        <p:nvSpPr>
          <p:cNvPr id="16" name="TextBox 15">
            <a:extLst>
              <a:ext uri="{FF2B5EF4-FFF2-40B4-BE49-F238E27FC236}">
                <a16:creationId xmlns:a16="http://schemas.microsoft.com/office/drawing/2014/main" id="{978BD670-A356-4043-BEBE-6D456446D35A}"/>
              </a:ext>
            </a:extLst>
          </p:cNvPr>
          <p:cNvSpPr txBox="1"/>
          <p:nvPr/>
        </p:nvSpPr>
        <p:spPr>
          <a:xfrm>
            <a:off x="8417757" y="2487819"/>
            <a:ext cx="3355142" cy="1631216"/>
          </a:xfrm>
          <a:prstGeom prst="rect">
            <a:avLst/>
          </a:prstGeom>
          <a:noFill/>
        </p:spPr>
        <p:txBody>
          <a:bodyPr wrap="square" rtlCol="0">
            <a:spAutoFit/>
          </a:bodyPr>
          <a:lstStyle/>
          <a:p>
            <a:r>
              <a:rPr lang="en-US" sz="2500" i="1" dirty="0">
                <a:solidFill>
                  <a:schemeClr val="bg2"/>
                </a:solidFill>
                <a:latin typeface="Space Mono" panose="020B0604020202020204" charset="0"/>
              </a:rPr>
              <a:t>How can we minimize risks to our study subjects during this survey? </a:t>
            </a:r>
          </a:p>
        </p:txBody>
      </p:sp>
      <p:pic>
        <p:nvPicPr>
          <p:cNvPr id="17" name="Picture 2" descr="See the source image">
            <a:extLst>
              <a:ext uri="{FF2B5EF4-FFF2-40B4-BE49-F238E27FC236}">
                <a16:creationId xmlns:a16="http://schemas.microsoft.com/office/drawing/2014/main" id="{A88BF16A-5EA6-4C4E-86D4-C784A3F9EC20}"/>
              </a:ext>
            </a:extLst>
          </p:cNvPr>
          <p:cNvPicPr>
            <a:picLocks noChangeAspect="1" noChangeArrowheads="1"/>
          </p:cNvPicPr>
          <p:nvPr/>
        </p:nvPicPr>
        <p:blipFill>
          <a:blip r:embed="rId8" cstate="print">
            <a:duotone>
              <a:schemeClr val="accent4">
                <a:shade val="45000"/>
                <a:satMod val="135000"/>
              </a:schemeClr>
              <a:prstClr val="white"/>
            </a:duotone>
            <a:extLst>
              <a:ext uri="{BEBA8EAE-BF5A-486C-A8C5-ECC9F3942E4B}">
                <a14:imgProps xmlns:a14="http://schemas.microsoft.com/office/drawing/2010/main">
                  <a14:imgLayer r:embed="rId9">
                    <a14:imgEffect>
                      <a14:backgroundRemoval t="1414" b="98209" l="4651" r="95581">
                        <a14:foregroundMark x1="28953" y1="16494" x2="28953" y2="16494"/>
                        <a14:foregroundMark x1="28837" y1="23374" x2="28837" y2="23374"/>
                        <a14:foregroundMark x1="57326" y1="27050" x2="57326" y2="27050"/>
                        <a14:foregroundMark x1="58721" y1="45052" x2="58721" y2="45052"/>
                        <a14:foregroundMark x1="53605" y1="59661" x2="53605" y2="59661"/>
                        <a14:foregroundMark x1="55581" y1="87747" x2="55581" y2="87747"/>
                        <a14:foregroundMark x1="67674" y1="84260" x2="67674" y2="84260"/>
                      </a14:backgroundRemoval>
                    </a14:imgEffect>
                  </a14:imgLayer>
                </a14:imgProps>
              </a:ext>
              <a:ext uri="{28A0092B-C50C-407E-A947-70E740481C1C}">
                <a14:useLocalDpi xmlns:a14="http://schemas.microsoft.com/office/drawing/2010/main" val="0"/>
              </a:ext>
            </a:extLst>
          </a:blip>
          <a:srcRect/>
          <a:stretch>
            <a:fillRect/>
          </a:stretch>
        </p:blipFill>
        <p:spPr bwMode="auto">
          <a:xfrm>
            <a:off x="6848202" y="2158759"/>
            <a:ext cx="1619796" cy="1998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2917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0A11E10C-421B-450A-9108-DC907FB6D986}"/>
              </a:ext>
            </a:extLst>
          </p:cNvPr>
          <p:cNvGraphicFramePr/>
          <p:nvPr>
            <p:extLst>
              <p:ext uri="{D42A27DB-BD31-4B8C-83A1-F6EECF244321}">
                <p14:modId xmlns:p14="http://schemas.microsoft.com/office/powerpoint/2010/main" val="3970903199"/>
              </p:ext>
            </p:extLst>
          </p:nvPr>
        </p:nvGraphicFramePr>
        <p:xfrm>
          <a:off x="-774700" y="719665"/>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8B67C85A-6B5C-43FC-8295-40F83869C9E1}"/>
              </a:ext>
            </a:extLst>
          </p:cNvPr>
          <p:cNvSpPr txBox="1"/>
          <p:nvPr/>
        </p:nvSpPr>
        <p:spPr>
          <a:xfrm>
            <a:off x="2425700" y="2613390"/>
            <a:ext cx="1727200" cy="1631216"/>
          </a:xfrm>
          <a:prstGeom prst="rect">
            <a:avLst/>
          </a:prstGeom>
          <a:noFill/>
        </p:spPr>
        <p:txBody>
          <a:bodyPr wrap="square" rtlCol="0">
            <a:spAutoFit/>
          </a:bodyPr>
          <a:lstStyle/>
          <a:p>
            <a:pPr algn="ctr"/>
            <a:r>
              <a:rPr lang="en-GB" sz="2500" b="1" dirty="0">
                <a:solidFill>
                  <a:schemeClr val="accent5">
                    <a:lumMod val="75000"/>
                  </a:schemeClr>
                </a:solidFill>
                <a:latin typeface="Space Mono" panose="020B0604020202020204" charset="0"/>
              </a:rPr>
              <a:t>Principles of research ethics</a:t>
            </a:r>
          </a:p>
        </p:txBody>
      </p:sp>
      <p:sp>
        <p:nvSpPr>
          <p:cNvPr id="10" name="TextBox 9">
            <a:extLst>
              <a:ext uri="{FF2B5EF4-FFF2-40B4-BE49-F238E27FC236}">
                <a16:creationId xmlns:a16="http://schemas.microsoft.com/office/drawing/2014/main" id="{F2ADA4AD-6E5B-4AF5-AA14-91996FD9F773}"/>
              </a:ext>
            </a:extLst>
          </p:cNvPr>
          <p:cNvSpPr txBox="1"/>
          <p:nvPr/>
        </p:nvSpPr>
        <p:spPr>
          <a:xfrm>
            <a:off x="7823200" y="924341"/>
            <a:ext cx="3200400" cy="4247317"/>
          </a:xfrm>
          <a:prstGeom prst="rect">
            <a:avLst/>
          </a:prstGeom>
          <a:noFill/>
        </p:spPr>
        <p:txBody>
          <a:bodyPr wrap="square" rtlCol="0">
            <a:spAutoFit/>
          </a:bodyPr>
          <a:lstStyle/>
          <a:p>
            <a:r>
              <a:rPr lang="en-GB" b="1" dirty="0">
                <a:solidFill>
                  <a:schemeClr val="accent5">
                    <a:lumMod val="75000"/>
                  </a:schemeClr>
                </a:solidFill>
                <a:latin typeface="Segoe Print" panose="02000600000000000000" pitchFamily="2" charset="0"/>
              </a:rPr>
              <a:t>Will this research truly benefit participants? How? </a:t>
            </a:r>
          </a:p>
          <a:p>
            <a:endParaRPr lang="en-GB" b="1" dirty="0">
              <a:solidFill>
                <a:schemeClr val="accent5">
                  <a:lumMod val="75000"/>
                </a:schemeClr>
              </a:solidFill>
              <a:latin typeface="Segoe Print" panose="02000600000000000000" pitchFamily="2" charset="0"/>
            </a:endParaRPr>
          </a:p>
          <a:p>
            <a:r>
              <a:rPr lang="en-GB" b="1" dirty="0">
                <a:solidFill>
                  <a:schemeClr val="accent5">
                    <a:lumMod val="75000"/>
                  </a:schemeClr>
                </a:solidFill>
                <a:latin typeface="Segoe Print" panose="02000600000000000000" pitchFamily="2" charset="0"/>
              </a:rPr>
              <a:t>Does it provide wider benefits to communities, to society or to science? What? </a:t>
            </a: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r>
              <a:rPr lang="en-GB" dirty="0">
                <a:solidFill>
                  <a:schemeClr val="accent2">
                    <a:lumMod val="60000"/>
                    <a:lumOff val="40000"/>
                  </a:schemeClr>
                </a:solidFill>
                <a:latin typeface="Segoe Print" panose="02000600000000000000" pitchFamily="2" charset="0"/>
              </a:rPr>
              <a:t>NB Ethical research involving people is usually about minimising harm, rather than increasing benefits. </a:t>
            </a:r>
          </a:p>
        </p:txBody>
      </p:sp>
      <p:cxnSp>
        <p:nvCxnSpPr>
          <p:cNvPr id="14" name="Straight Arrow Connector 13">
            <a:extLst>
              <a:ext uri="{FF2B5EF4-FFF2-40B4-BE49-F238E27FC236}">
                <a16:creationId xmlns:a16="http://schemas.microsoft.com/office/drawing/2014/main" id="{1169D05E-3D6E-474E-8282-B92DE8CE726F}"/>
              </a:ext>
            </a:extLst>
          </p:cNvPr>
          <p:cNvCxnSpPr>
            <a:cxnSpLocks/>
          </p:cNvCxnSpPr>
          <p:nvPr/>
        </p:nvCxnSpPr>
        <p:spPr>
          <a:xfrm flipV="1">
            <a:off x="5600700" y="1473200"/>
            <a:ext cx="2133600" cy="1574800"/>
          </a:xfrm>
          <a:prstGeom prst="straightConnector1">
            <a:avLst/>
          </a:prstGeom>
          <a:ln>
            <a:headEnd type="stealth" w="lg" len="lg"/>
            <a:tailEnd type="non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433310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0A11E10C-421B-450A-9108-DC907FB6D986}"/>
              </a:ext>
            </a:extLst>
          </p:cNvPr>
          <p:cNvGraphicFramePr/>
          <p:nvPr>
            <p:extLst>
              <p:ext uri="{D42A27DB-BD31-4B8C-83A1-F6EECF244321}">
                <p14:modId xmlns:p14="http://schemas.microsoft.com/office/powerpoint/2010/main" val="3711219212"/>
              </p:ext>
            </p:extLst>
          </p:nvPr>
        </p:nvGraphicFramePr>
        <p:xfrm>
          <a:off x="-774700" y="719665"/>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8B67C85A-6B5C-43FC-8295-40F83869C9E1}"/>
              </a:ext>
            </a:extLst>
          </p:cNvPr>
          <p:cNvSpPr txBox="1"/>
          <p:nvPr/>
        </p:nvSpPr>
        <p:spPr>
          <a:xfrm>
            <a:off x="2425700" y="2613390"/>
            <a:ext cx="1727200" cy="1246495"/>
          </a:xfrm>
          <a:prstGeom prst="rect">
            <a:avLst/>
          </a:prstGeom>
          <a:noFill/>
        </p:spPr>
        <p:txBody>
          <a:bodyPr wrap="square" rtlCol="0">
            <a:spAutoFit/>
          </a:bodyPr>
          <a:lstStyle/>
          <a:p>
            <a:pPr algn="ctr"/>
            <a:r>
              <a:rPr lang="en-GB" sz="2500" b="1" dirty="0">
                <a:solidFill>
                  <a:schemeClr val="accent5"/>
                </a:solidFill>
                <a:latin typeface="Space Mono" panose="020B0604020202020204" charset="0"/>
              </a:rPr>
              <a:t>Principles</a:t>
            </a:r>
            <a:r>
              <a:rPr lang="en-GB" sz="2500" b="1" dirty="0">
                <a:solidFill>
                  <a:schemeClr val="accent5">
                    <a:lumMod val="75000"/>
                  </a:schemeClr>
                </a:solidFill>
                <a:latin typeface="Space Mono" panose="020B0604020202020204" charset="0"/>
              </a:rPr>
              <a:t> </a:t>
            </a:r>
            <a:r>
              <a:rPr lang="en-GB" sz="2500" b="1" dirty="0">
                <a:solidFill>
                  <a:schemeClr val="accent5"/>
                </a:solidFill>
                <a:latin typeface="Space Mono" panose="020B0604020202020204" charset="0"/>
              </a:rPr>
              <a:t>of research ethics</a:t>
            </a:r>
          </a:p>
        </p:txBody>
      </p:sp>
      <p:sp>
        <p:nvSpPr>
          <p:cNvPr id="10" name="TextBox 9">
            <a:extLst>
              <a:ext uri="{FF2B5EF4-FFF2-40B4-BE49-F238E27FC236}">
                <a16:creationId xmlns:a16="http://schemas.microsoft.com/office/drawing/2014/main" id="{F2ADA4AD-6E5B-4AF5-AA14-91996FD9F773}"/>
              </a:ext>
            </a:extLst>
          </p:cNvPr>
          <p:cNvSpPr txBox="1"/>
          <p:nvPr/>
        </p:nvSpPr>
        <p:spPr>
          <a:xfrm>
            <a:off x="7899400" y="474343"/>
            <a:ext cx="3200400" cy="5909310"/>
          </a:xfrm>
          <a:prstGeom prst="rect">
            <a:avLst/>
          </a:prstGeom>
          <a:noFill/>
        </p:spPr>
        <p:txBody>
          <a:bodyPr wrap="square" rtlCol="0">
            <a:spAutoFit/>
          </a:bodyPr>
          <a:lstStyle/>
          <a:p>
            <a:r>
              <a:rPr lang="en-GB" b="1" dirty="0">
                <a:solidFill>
                  <a:schemeClr val="accent5">
                    <a:lumMod val="75000"/>
                  </a:schemeClr>
                </a:solidFill>
                <a:latin typeface="Segoe Print" panose="02000600000000000000" pitchFamily="2" charset="0"/>
              </a:rPr>
              <a:t>It is essential we treat people equally, fairly and in accordance with their full rights. </a:t>
            </a:r>
          </a:p>
          <a:p>
            <a:endParaRPr lang="en-GB" b="1" dirty="0">
              <a:solidFill>
                <a:schemeClr val="accent5">
                  <a:lumMod val="75000"/>
                </a:schemeClr>
              </a:solidFill>
              <a:latin typeface="Segoe Print" panose="02000600000000000000" pitchFamily="2" charset="0"/>
            </a:endParaRPr>
          </a:p>
          <a:p>
            <a:r>
              <a:rPr lang="en-GB" b="1" dirty="0">
                <a:solidFill>
                  <a:schemeClr val="accent5">
                    <a:lumMod val="75000"/>
                  </a:schemeClr>
                </a:solidFill>
                <a:latin typeface="Segoe Print" panose="02000600000000000000" pitchFamily="2" charset="0"/>
              </a:rPr>
              <a:t>What does this mean? </a:t>
            </a:r>
          </a:p>
          <a:p>
            <a:endParaRPr lang="en-GB" b="1" dirty="0">
              <a:solidFill>
                <a:schemeClr val="accent5">
                  <a:lumMod val="75000"/>
                </a:schemeClr>
              </a:solidFill>
              <a:latin typeface="Segoe Print" panose="02000600000000000000" pitchFamily="2" charset="0"/>
            </a:endParaRPr>
          </a:p>
          <a:p>
            <a:pPr marL="285750" indent="-285750">
              <a:buFont typeface="Arial" panose="020B0604020202020204" pitchFamily="34" charset="0"/>
              <a:buChar char="•"/>
            </a:pPr>
            <a:r>
              <a:rPr lang="en-GB" dirty="0">
                <a:solidFill>
                  <a:schemeClr val="accent5">
                    <a:lumMod val="40000"/>
                    <a:lumOff val="60000"/>
                  </a:schemeClr>
                </a:solidFill>
                <a:latin typeface="Segoe Print" panose="02000600000000000000" pitchFamily="2" charset="0"/>
              </a:rPr>
              <a:t>Much of this occurs under truly informed consent (we’ll come to this later)</a:t>
            </a:r>
          </a:p>
          <a:p>
            <a:pPr marL="285750" indent="-285750">
              <a:buFont typeface="Arial" panose="020B0604020202020204" pitchFamily="34" charset="0"/>
              <a:buChar char="•"/>
            </a:pPr>
            <a:endParaRPr lang="en-GB" dirty="0">
              <a:solidFill>
                <a:schemeClr val="accent5">
                  <a:lumMod val="40000"/>
                  <a:lumOff val="60000"/>
                </a:schemeClr>
              </a:solidFill>
              <a:latin typeface="Segoe Print" panose="02000600000000000000" pitchFamily="2" charset="0"/>
            </a:endParaRPr>
          </a:p>
          <a:p>
            <a:pPr marL="285750" indent="-285750">
              <a:buFont typeface="Arial" panose="020B0604020202020204" pitchFamily="34" charset="0"/>
              <a:buChar char="•"/>
            </a:pPr>
            <a:r>
              <a:rPr lang="en-GB" dirty="0">
                <a:solidFill>
                  <a:schemeClr val="accent5">
                    <a:lumMod val="40000"/>
                    <a:lumOff val="60000"/>
                  </a:schemeClr>
                </a:solidFill>
                <a:latin typeface="Segoe Print" panose="02000600000000000000" pitchFamily="2" charset="0"/>
              </a:rPr>
              <a:t>Participant selection: inclusion and exclusion criteria must be clear and justified, we shouldn’t be excluding people unnecessarily</a:t>
            </a:r>
          </a:p>
          <a:p>
            <a:pPr marL="285750" indent="-285750">
              <a:buFont typeface="Arial" panose="020B0604020202020204" pitchFamily="34" charset="0"/>
              <a:buChar char="•"/>
            </a:pPr>
            <a:endParaRPr lang="en-GB" dirty="0">
              <a:solidFill>
                <a:schemeClr val="accent5">
                  <a:lumMod val="40000"/>
                  <a:lumOff val="60000"/>
                </a:schemeClr>
              </a:solidFill>
              <a:latin typeface="Segoe Print" panose="02000600000000000000" pitchFamily="2" charset="0"/>
            </a:endParaRPr>
          </a:p>
          <a:p>
            <a:pPr marL="285750" indent="-285750">
              <a:buFont typeface="Arial" panose="020B0604020202020204" pitchFamily="34" charset="0"/>
              <a:buChar char="•"/>
            </a:pPr>
            <a:r>
              <a:rPr lang="en-GB" dirty="0">
                <a:solidFill>
                  <a:schemeClr val="accent5">
                    <a:lumMod val="40000"/>
                    <a:lumOff val="60000"/>
                  </a:schemeClr>
                </a:solidFill>
                <a:latin typeface="Segoe Print" panose="02000600000000000000" pitchFamily="2" charset="0"/>
              </a:rPr>
              <a:t>Confidentiality = basic rule of research ethics. </a:t>
            </a:r>
          </a:p>
        </p:txBody>
      </p:sp>
      <p:cxnSp>
        <p:nvCxnSpPr>
          <p:cNvPr id="14" name="Straight Arrow Connector 13">
            <a:extLst>
              <a:ext uri="{FF2B5EF4-FFF2-40B4-BE49-F238E27FC236}">
                <a16:creationId xmlns:a16="http://schemas.microsoft.com/office/drawing/2014/main" id="{1169D05E-3D6E-474E-8282-B92DE8CE726F}"/>
              </a:ext>
            </a:extLst>
          </p:cNvPr>
          <p:cNvCxnSpPr>
            <a:cxnSpLocks/>
          </p:cNvCxnSpPr>
          <p:nvPr/>
        </p:nvCxnSpPr>
        <p:spPr>
          <a:xfrm flipV="1">
            <a:off x="5600700" y="1473200"/>
            <a:ext cx="2133600" cy="1574800"/>
          </a:xfrm>
          <a:prstGeom prst="straightConnector1">
            <a:avLst/>
          </a:prstGeom>
          <a:ln>
            <a:headEnd type="stealth" w="lg" len="lg"/>
            <a:tailEnd type="non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80452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0A11E10C-421B-450A-9108-DC907FB6D986}"/>
              </a:ext>
            </a:extLst>
          </p:cNvPr>
          <p:cNvGraphicFramePr/>
          <p:nvPr>
            <p:extLst>
              <p:ext uri="{D42A27DB-BD31-4B8C-83A1-F6EECF244321}">
                <p14:modId xmlns:p14="http://schemas.microsoft.com/office/powerpoint/2010/main" val="2440251115"/>
              </p:ext>
            </p:extLst>
          </p:nvPr>
        </p:nvGraphicFramePr>
        <p:xfrm>
          <a:off x="-774700" y="719665"/>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8B67C85A-6B5C-43FC-8295-40F83869C9E1}"/>
              </a:ext>
            </a:extLst>
          </p:cNvPr>
          <p:cNvSpPr txBox="1"/>
          <p:nvPr/>
        </p:nvSpPr>
        <p:spPr>
          <a:xfrm>
            <a:off x="2425700" y="2613390"/>
            <a:ext cx="1727200" cy="1246495"/>
          </a:xfrm>
          <a:prstGeom prst="rect">
            <a:avLst/>
          </a:prstGeom>
          <a:noFill/>
        </p:spPr>
        <p:txBody>
          <a:bodyPr wrap="square" rtlCol="0">
            <a:spAutoFit/>
          </a:bodyPr>
          <a:lstStyle/>
          <a:p>
            <a:pPr algn="ctr"/>
            <a:r>
              <a:rPr lang="en-GB" sz="2500" b="1" dirty="0">
                <a:solidFill>
                  <a:schemeClr val="accent5"/>
                </a:solidFill>
                <a:latin typeface="Space Mono" panose="020B0604020202020204" charset="0"/>
              </a:rPr>
              <a:t>Principles of research ethics</a:t>
            </a:r>
          </a:p>
        </p:txBody>
      </p:sp>
      <p:sp>
        <p:nvSpPr>
          <p:cNvPr id="10" name="TextBox 9">
            <a:extLst>
              <a:ext uri="{FF2B5EF4-FFF2-40B4-BE49-F238E27FC236}">
                <a16:creationId xmlns:a16="http://schemas.microsoft.com/office/drawing/2014/main" id="{F2ADA4AD-6E5B-4AF5-AA14-91996FD9F773}"/>
              </a:ext>
            </a:extLst>
          </p:cNvPr>
          <p:cNvSpPr txBox="1"/>
          <p:nvPr/>
        </p:nvSpPr>
        <p:spPr>
          <a:xfrm>
            <a:off x="7734300" y="1134743"/>
            <a:ext cx="3200400" cy="4801314"/>
          </a:xfrm>
          <a:prstGeom prst="rect">
            <a:avLst/>
          </a:prstGeom>
          <a:noFill/>
        </p:spPr>
        <p:txBody>
          <a:bodyPr wrap="square" rtlCol="0">
            <a:spAutoFit/>
          </a:bodyPr>
          <a:lstStyle/>
          <a:p>
            <a:r>
              <a:rPr lang="en-GB" b="1" dirty="0">
                <a:solidFill>
                  <a:schemeClr val="accent5">
                    <a:lumMod val="75000"/>
                  </a:schemeClr>
                </a:solidFill>
                <a:latin typeface="Segoe Print" panose="02000600000000000000" pitchFamily="2" charset="0"/>
              </a:rPr>
              <a:t>This essentially comes down to two points: </a:t>
            </a:r>
          </a:p>
          <a:p>
            <a:endParaRPr lang="en-GB" b="1" dirty="0">
              <a:solidFill>
                <a:schemeClr val="accent5">
                  <a:lumMod val="75000"/>
                </a:schemeClr>
              </a:solidFill>
              <a:latin typeface="Segoe Print" panose="02000600000000000000" pitchFamily="2" charset="0"/>
            </a:endParaRPr>
          </a:p>
          <a:p>
            <a:pPr marL="342900" indent="-342900">
              <a:buAutoNum type="arabicPeriod"/>
            </a:pPr>
            <a:r>
              <a:rPr lang="en-GB" b="1" dirty="0">
                <a:solidFill>
                  <a:schemeClr val="accent5">
                    <a:lumMod val="75000"/>
                  </a:schemeClr>
                </a:solidFill>
                <a:latin typeface="Segoe Print" panose="02000600000000000000" pitchFamily="2" charset="0"/>
              </a:rPr>
              <a:t>Treating participants with dignity</a:t>
            </a:r>
          </a:p>
          <a:p>
            <a:r>
              <a:rPr lang="en-GB" dirty="0">
                <a:solidFill>
                  <a:schemeClr val="accent5">
                    <a:lumMod val="40000"/>
                    <a:lumOff val="60000"/>
                  </a:schemeClr>
                </a:solidFill>
                <a:latin typeface="Segoe Print" panose="02000600000000000000" pitchFamily="2" charset="0"/>
              </a:rPr>
              <a:t>Would you consider it appropriate for a beloved family member to take part in the survey? </a:t>
            </a:r>
          </a:p>
          <a:p>
            <a:pPr marL="342900" indent="-342900">
              <a:buAutoNum type="arabicPeriod"/>
            </a:pPr>
            <a:endParaRPr lang="en-GB" b="1" dirty="0">
              <a:solidFill>
                <a:schemeClr val="accent5">
                  <a:lumMod val="75000"/>
                </a:schemeClr>
              </a:solidFill>
              <a:latin typeface="Segoe Print" panose="02000600000000000000" pitchFamily="2" charset="0"/>
            </a:endParaRPr>
          </a:p>
          <a:p>
            <a:pPr marL="342900" indent="-342900">
              <a:buFont typeface="+mj-lt"/>
              <a:buAutoNum type="arabicPeriod" startAt="2"/>
            </a:pPr>
            <a:r>
              <a:rPr lang="en-GB" b="1" dirty="0">
                <a:solidFill>
                  <a:schemeClr val="accent5">
                    <a:lumMod val="75000"/>
                  </a:schemeClr>
                </a:solidFill>
                <a:latin typeface="Segoe Print" panose="02000600000000000000" pitchFamily="2" charset="0"/>
              </a:rPr>
              <a:t>Ensuring informed consent</a:t>
            </a:r>
          </a:p>
          <a:p>
            <a:r>
              <a:rPr lang="en-GB" dirty="0">
                <a:solidFill>
                  <a:schemeClr val="accent5">
                    <a:lumMod val="20000"/>
                    <a:lumOff val="80000"/>
                  </a:schemeClr>
                </a:solidFill>
                <a:latin typeface="Segoe Print" panose="02000600000000000000" pitchFamily="2" charset="0"/>
              </a:rPr>
              <a:t>Respect for autonomy requires ensuring research participants have truly consented to take part. </a:t>
            </a:r>
          </a:p>
        </p:txBody>
      </p:sp>
      <p:cxnSp>
        <p:nvCxnSpPr>
          <p:cNvPr id="14" name="Straight Arrow Connector 13">
            <a:extLst>
              <a:ext uri="{FF2B5EF4-FFF2-40B4-BE49-F238E27FC236}">
                <a16:creationId xmlns:a16="http://schemas.microsoft.com/office/drawing/2014/main" id="{1169D05E-3D6E-474E-8282-B92DE8CE726F}"/>
              </a:ext>
            </a:extLst>
          </p:cNvPr>
          <p:cNvCxnSpPr>
            <a:cxnSpLocks/>
          </p:cNvCxnSpPr>
          <p:nvPr/>
        </p:nvCxnSpPr>
        <p:spPr>
          <a:xfrm flipV="1">
            <a:off x="5600700" y="1473200"/>
            <a:ext cx="2133600" cy="1574800"/>
          </a:xfrm>
          <a:prstGeom prst="straightConnector1">
            <a:avLst/>
          </a:prstGeom>
          <a:ln>
            <a:headEnd type="stealth" w="lg" len="lg"/>
            <a:tailEnd type="non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753142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VINTAGE DISEASE">
  <a:themeElements>
    <a:clrScheme name="Simple Light">
      <a:dk1>
        <a:srgbClr val="242424"/>
      </a:dk1>
      <a:lt1>
        <a:srgbClr val="FFFFFF"/>
      </a:lt1>
      <a:dk2>
        <a:srgbClr val="FFEDD9"/>
      </a:dk2>
      <a:lt2>
        <a:srgbClr val="EEEEEE"/>
      </a:lt2>
      <a:accent1>
        <a:srgbClr val="4FBBD2"/>
      </a:accent1>
      <a:accent2>
        <a:srgbClr val="0085A0"/>
      </a:accent2>
      <a:accent3>
        <a:srgbClr val="21A8A4"/>
      </a:accent3>
      <a:accent4>
        <a:srgbClr val="F27050"/>
      </a:accent4>
      <a:accent5>
        <a:srgbClr val="FFA733"/>
      </a:accent5>
      <a:accent6>
        <a:srgbClr val="173F6D"/>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1773</Words>
  <Application>Microsoft Office PowerPoint</Application>
  <PresentationFormat>Widescreen</PresentationFormat>
  <Paragraphs>229</Paragraphs>
  <Slides>35</Slides>
  <Notes>30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VINTAGE DISEASE</vt:lpstr>
      <vt:lpstr>Practical &amp; Precision Assessments</vt:lpstr>
      <vt:lpstr>Some basic principles</vt:lpstr>
      <vt:lpstr>What are ethics? </vt:lpstr>
      <vt:lpstr>Ethical review</vt:lpstr>
      <vt:lpstr>PowerPoint Presentation</vt:lpstr>
      <vt:lpstr>PowerPoint Presentation</vt:lpstr>
      <vt:lpstr>PowerPoint Presentation</vt:lpstr>
      <vt:lpstr>PowerPoint Presentation</vt:lpstr>
      <vt:lpstr>PowerPoint Presentation</vt:lpstr>
      <vt:lpstr>What is informed consent? </vt:lpstr>
      <vt:lpstr>What’s not informed consent? </vt:lpstr>
      <vt:lpstr>Research Ethics</vt:lpstr>
      <vt:lpstr>Principles of informed consent</vt:lpstr>
      <vt:lpstr>Obtaining informed consent</vt:lpstr>
      <vt:lpstr>Informed consent in this study</vt:lpstr>
      <vt:lpstr>Materials required for informed consent</vt:lpstr>
      <vt:lpstr>When and where will consent be sought? </vt:lpstr>
      <vt:lpstr>How to seek consent / assent </vt:lpstr>
      <vt:lpstr>How to seek consent / assent </vt:lpstr>
      <vt:lpstr>Running through the information sheets</vt:lpstr>
      <vt:lpstr>PowerPoint Presentation</vt:lpstr>
      <vt:lpstr>PowerPoint Presentation</vt:lpstr>
      <vt:lpstr>PowerPoint Presentation</vt:lpstr>
      <vt:lpstr>Consent and assent sheets</vt:lpstr>
      <vt:lpstr>Head Teacher consent</vt:lpstr>
      <vt:lpstr>PowerPoint Presentation</vt:lpstr>
      <vt:lpstr>Child assent</vt:lpstr>
      <vt:lpstr>PowerPoint Presentation</vt:lpstr>
      <vt:lpstr>PowerPoint Presentation</vt:lpstr>
      <vt:lpstr>Consent scenarios and roleplays</vt:lpstr>
      <vt:lpstr>Scenario 1</vt:lpstr>
      <vt:lpstr>Scenario 2</vt:lpstr>
      <vt:lpstr>Scenario 3</vt:lpstr>
      <vt:lpstr>Scenario 4</vt:lpstr>
      <vt:lpstr>Scenario 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Schistosomiasis Oversampling Study Technical Meeting</dc:title>
  <dc:creator>Katherine Gass</dc:creator>
  <cp:lastModifiedBy>Fiona Fleming</cp:lastModifiedBy>
  <cp:revision>42</cp:revision>
  <dcterms:created xsi:type="dcterms:W3CDTF">2021-10-19T18:17:38Z</dcterms:created>
  <dcterms:modified xsi:type="dcterms:W3CDTF">2024-07-19T20:02:26Z</dcterms:modified>
</cp:coreProperties>
</file>