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7" r:id="rId2"/>
    <p:sldId id="272" r:id="rId3"/>
    <p:sldId id="273" r:id="rId4"/>
    <p:sldId id="274" r:id="rId5"/>
    <p:sldId id="276" r:id="rId6"/>
    <p:sldId id="278" r:id="rId7"/>
    <p:sldId id="279" r:id="rId8"/>
    <p:sldId id="280" r:id="rId9"/>
    <p:sldId id="283" r:id="rId10"/>
    <p:sldId id="284" r:id="rId11"/>
    <p:sldId id="285" r:id="rId12"/>
    <p:sldId id="286" r:id="rId13"/>
    <p:sldId id="287" r:id="rId14"/>
    <p:sldId id="288" r:id="rId15"/>
    <p:sldId id="290" r:id="rId16"/>
    <p:sldId id="291" r:id="rId17"/>
    <p:sldId id="292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65DF12-16DF-4340-BA12-F8D7A050EFF9}" v="6" dt="2024-06-14T10:39:42.4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58" d="100"/>
          <a:sy n="58" d="100"/>
        </p:scale>
        <p:origin x="96" y="120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leming" userId="b5097439-94d7-4019-90d8-0c83209e33b0" providerId="ADAL" clId="{1B65DF12-16DF-4340-BA12-F8D7A050EFF9}"/>
    <pc:docChg chg="undo custSel modSld">
      <pc:chgData name="Fiona Fleming" userId="b5097439-94d7-4019-90d8-0c83209e33b0" providerId="ADAL" clId="{1B65DF12-16DF-4340-BA12-F8D7A050EFF9}" dt="2024-06-14T10:47:18.146" v="149" actId="403"/>
      <pc:docMkLst>
        <pc:docMk/>
      </pc:docMkLst>
      <pc:sldChg chg="addSp delSp modSp mod modClrScheme chgLayout">
        <pc:chgData name="Fiona Fleming" userId="b5097439-94d7-4019-90d8-0c83209e33b0" providerId="ADAL" clId="{1B65DF12-16DF-4340-BA12-F8D7A050EFF9}" dt="2024-06-12T12:55:57.764" v="5" actId="207"/>
        <pc:sldMkLst>
          <pc:docMk/>
          <pc:sldMk cId="2641977012" sldId="273"/>
        </pc:sldMkLst>
        <pc:spChg chg="mod ord">
          <ac:chgData name="Fiona Fleming" userId="b5097439-94d7-4019-90d8-0c83209e33b0" providerId="ADAL" clId="{1B65DF12-16DF-4340-BA12-F8D7A050EFF9}" dt="2024-06-12T12:51:18.339" v="3" actId="700"/>
          <ac:spMkLst>
            <pc:docMk/>
            <pc:sldMk cId="2641977012" sldId="273"/>
            <ac:spMk id="2" creationId="{00000000-0000-0000-0000-000000000000}"/>
          </ac:spMkLst>
        </pc:spChg>
        <pc:spChg chg="add del mod ord">
          <ac:chgData name="Fiona Fleming" userId="b5097439-94d7-4019-90d8-0c83209e33b0" providerId="ADAL" clId="{1B65DF12-16DF-4340-BA12-F8D7A050EFF9}" dt="2024-06-12T12:50:59.447" v="1" actId="700"/>
          <ac:spMkLst>
            <pc:docMk/>
            <pc:sldMk cId="2641977012" sldId="273"/>
            <ac:spMk id="3" creationId="{D7A2C906-50F4-D676-A587-D80C14C1854C}"/>
          </ac:spMkLst>
        </pc:spChg>
        <pc:spChg chg="mod">
          <ac:chgData name="Fiona Fleming" userId="b5097439-94d7-4019-90d8-0c83209e33b0" providerId="ADAL" clId="{1B65DF12-16DF-4340-BA12-F8D7A050EFF9}" dt="2024-06-12T12:55:57.764" v="5" actId="207"/>
          <ac:spMkLst>
            <pc:docMk/>
            <pc:sldMk cId="2641977012" sldId="273"/>
            <ac:spMk id="5" creationId="{D2D3E35D-BF66-4769-9557-D44670FCAE32}"/>
          </ac:spMkLst>
        </pc:spChg>
      </pc:sldChg>
      <pc:sldChg chg="modSp mod">
        <pc:chgData name="Fiona Fleming" userId="b5097439-94d7-4019-90d8-0c83209e33b0" providerId="ADAL" clId="{1B65DF12-16DF-4340-BA12-F8D7A050EFF9}" dt="2024-06-14T10:47:18.146" v="149" actId="403"/>
        <pc:sldMkLst>
          <pc:docMk/>
          <pc:sldMk cId="3755474703" sldId="274"/>
        </pc:sldMkLst>
        <pc:spChg chg="mod">
          <ac:chgData name="Fiona Fleming" userId="b5097439-94d7-4019-90d8-0c83209e33b0" providerId="ADAL" clId="{1B65DF12-16DF-4340-BA12-F8D7A050EFF9}" dt="2024-06-14T10:47:18.146" v="149" actId="403"/>
          <ac:spMkLst>
            <pc:docMk/>
            <pc:sldMk cId="3755474703" sldId="274"/>
            <ac:spMk id="5" creationId="{FBB5B26A-A1FC-427F-8F3A-52B7586009FF}"/>
          </ac:spMkLst>
        </pc:spChg>
        <pc:spChg chg="mod">
          <ac:chgData name="Fiona Fleming" userId="b5097439-94d7-4019-90d8-0c83209e33b0" providerId="ADAL" clId="{1B65DF12-16DF-4340-BA12-F8D7A050EFF9}" dt="2024-06-12T12:56:50.037" v="9" actId="207"/>
          <ac:spMkLst>
            <pc:docMk/>
            <pc:sldMk cId="3755474703" sldId="274"/>
            <ac:spMk id="7" creationId="{DD5F034C-D501-440B-BF64-65C7D137F228}"/>
          </ac:spMkLst>
        </pc:spChg>
      </pc:sldChg>
      <pc:sldChg chg="modSp mod">
        <pc:chgData name="Fiona Fleming" userId="b5097439-94d7-4019-90d8-0c83209e33b0" providerId="ADAL" clId="{1B65DF12-16DF-4340-BA12-F8D7A050EFF9}" dt="2024-06-12T12:57:59.733" v="19" actId="207"/>
        <pc:sldMkLst>
          <pc:docMk/>
          <pc:sldMk cId="876187949" sldId="276"/>
        </pc:sldMkLst>
        <pc:spChg chg="mod">
          <ac:chgData name="Fiona Fleming" userId="b5097439-94d7-4019-90d8-0c83209e33b0" providerId="ADAL" clId="{1B65DF12-16DF-4340-BA12-F8D7A050EFF9}" dt="2024-06-12T12:57:09.833" v="12" actId="403"/>
          <ac:spMkLst>
            <pc:docMk/>
            <pc:sldMk cId="876187949" sldId="276"/>
            <ac:spMk id="2" creationId="{00000000-0000-0000-0000-000000000000}"/>
          </ac:spMkLst>
        </pc:spChg>
        <pc:spChg chg="mod">
          <ac:chgData name="Fiona Fleming" userId="b5097439-94d7-4019-90d8-0c83209e33b0" providerId="ADAL" clId="{1B65DF12-16DF-4340-BA12-F8D7A050EFF9}" dt="2024-06-12T12:57:32.390" v="14" actId="207"/>
          <ac:spMkLst>
            <pc:docMk/>
            <pc:sldMk cId="876187949" sldId="276"/>
            <ac:spMk id="6" creationId="{F560069F-8F2A-44F5-A61C-6F154213E91A}"/>
          </ac:spMkLst>
        </pc:spChg>
        <pc:spChg chg="mod">
          <ac:chgData name="Fiona Fleming" userId="b5097439-94d7-4019-90d8-0c83209e33b0" providerId="ADAL" clId="{1B65DF12-16DF-4340-BA12-F8D7A050EFF9}" dt="2024-06-12T12:57:59.733" v="19" actId="207"/>
          <ac:spMkLst>
            <pc:docMk/>
            <pc:sldMk cId="876187949" sldId="276"/>
            <ac:spMk id="8" creationId="{A89C69A6-EC6D-4EB8-BD8F-19ACB87859AF}"/>
          </ac:spMkLst>
        </pc:spChg>
        <pc:spChg chg="mod">
          <ac:chgData name="Fiona Fleming" userId="b5097439-94d7-4019-90d8-0c83209e33b0" providerId="ADAL" clId="{1B65DF12-16DF-4340-BA12-F8D7A050EFF9}" dt="2024-06-12T12:57:59.733" v="19" actId="207"/>
          <ac:spMkLst>
            <pc:docMk/>
            <pc:sldMk cId="876187949" sldId="276"/>
            <ac:spMk id="9" creationId="{790EC851-D320-44C8-9A08-6BA5A7903C97}"/>
          </ac:spMkLst>
        </pc:spChg>
        <pc:spChg chg="mod">
          <ac:chgData name="Fiona Fleming" userId="b5097439-94d7-4019-90d8-0c83209e33b0" providerId="ADAL" clId="{1B65DF12-16DF-4340-BA12-F8D7A050EFF9}" dt="2024-06-12T12:57:44.691" v="16" actId="208"/>
          <ac:spMkLst>
            <pc:docMk/>
            <pc:sldMk cId="876187949" sldId="276"/>
            <ac:spMk id="10" creationId="{099ED3D7-1B06-45DA-BE8E-931C42D58200}"/>
          </ac:spMkLst>
        </pc:spChg>
        <pc:spChg chg="mod">
          <ac:chgData name="Fiona Fleming" userId="b5097439-94d7-4019-90d8-0c83209e33b0" providerId="ADAL" clId="{1B65DF12-16DF-4340-BA12-F8D7A050EFF9}" dt="2024-06-12T12:57:49.013" v="18" actId="207"/>
          <ac:spMkLst>
            <pc:docMk/>
            <pc:sldMk cId="876187949" sldId="276"/>
            <ac:spMk id="11" creationId="{8D824BB2-E642-4A48-81EF-D3526E1BF549}"/>
          </ac:spMkLst>
        </pc:spChg>
      </pc:sldChg>
      <pc:sldChg chg="modSp mod">
        <pc:chgData name="Fiona Fleming" userId="b5097439-94d7-4019-90d8-0c83209e33b0" providerId="ADAL" clId="{1B65DF12-16DF-4340-BA12-F8D7A050EFF9}" dt="2024-06-12T12:59:24.675" v="30" actId="11"/>
        <pc:sldMkLst>
          <pc:docMk/>
          <pc:sldMk cId="39296935" sldId="278"/>
        </pc:sldMkLst>
        <pc:spChg chg="mod">
          <ac:chgData name="Fiona Fleming" userId="b5097439-94d7-4019-90d8-0c83209e33b0" providerId="ADAL" clId="{1B65DF12-16DF-4340-BA12-F8D7A050EFF9}" dt="2024-06-12T12:58:15.354" v="22" actId="207"/>
          <ac:spMkLst>
            <pc:docMk/>
            <pc:sldMk cId="39296935" sldId="278"/>
            <ac:spMk id="2" creationId="{00000000-0000-0000-0000-000000000000}"/>
          </ac:spMkLst>
        </pc:spChg>
        <pc:spChg chg="mod">
          <ac:chgData name="Fiona Fleming" userId="b5097439-94d7-4019-90d8-0c83209e33b0" providerId="ADAL" clId="{1B65DF12-16DF-4340-BA12-F8D7A050EFF9}" dt="2024-06-12T12:59:11.146" v="29" actId="12"/>
          <ac:spMkLst>
            <pc:docMk/>
            <pc:sldMk cId="39296935" sldId="278"/>
            <ac:spMk id="12" creationId="{3B75F85B-F038-4D6B-B4CC-32E613A87E09}"/>
          </ac:spMkLst>
        </pc:spChg>
        <pc:spChg chg="mod">
          <ac:chgData name="Fiona Fleming" userId="b5097439-94d7-4019-90d8-0c83209e33b0" providerId="ADAL" clId="{1B65DF12-16DF-4340-BA12-F8D7A050EFF9}" dt="2024-06-12T12:59:24.675" v="30" actId="11"/>
          <ac:spMkLst>
            <pc:docMk/>
            <pc:sldMk cId="39296935" sldId="278"/>
            <ac:spMk id="18" creationId="{B57EA518-C5EE-4474-97A5-7EA7E75E89F3}"/>
          </ac:spMkLst>
        </pc:spChg>
      </pc:sldChg>
      <pc:sldChg chg="modSp mod">
        <pc:chgData name="Fiona Fleming" userId="b5097439-94d7-4019-90d8-0c83209e33b0" providerId="ADAL" clId="{1B65DF12-16DF-4340-BA12-F8D7A050EFF9}" dt="2024-06-12T13:01:32.163" v="35" actId="11"/>
        <pc:sldMkLst>
          <pc:docMk/>
          <pc:sldMk cId="532655374" sldId="279"/>
        </pc:sldMkLst>
        <pc:spChg chg="mod">
          <ac:chgData name="Fiona Fleming" userId="b5097439-94d7-4019-90d8-0c83209e33b0" providerId="ADAL" clId="{1B65DF12-16DF-4340-BA12-F8D7A050EFF9}" dt="2024-06-12T12:59:41.792" v="33" actId="207"/>
          <ac:spMkLst>
            <pc:docMk/>
            <pc:sldMk cId="532655374" sldId="279"/>
            <ac:spMk id="2" creationId="{00000000-0000-0000-0000-000000000000}"/>
          </ac:spMkLst>
        </pc:spChg>
        <pc:spChg chg="mod">
          <ac:chgData name="Fiona Fleming" userId="b5097439-94d7-4019-90d8-0c83209e33b0" providerId="ADAL" clId="{1B65DF12-16DF-4340-BA12-F8D7A050EFF9}" dt="2024-06-12T13:01:32.163" v="35" actId="11"/>
          <ac:spMkLst>
            <pc:docMk/>
            <pc:sldMk cId="532655374" sldId="279"/>
            <ac:spMk id="9" creationId="{09B908A1-3714-4F82-8A97-981705A73167}"/>
          </ac:spMkLst>
        </pc:spChg>
      </pc:sldChg>
      <pc:sldChg chg="modSp mod">
        <pc:chgData name="Fiona Fleming" userId="b5097439-94d7-4019-90d8-0c83209e33b0" providerId="ADAL" clId="{1B65DF12-16DF-4340-BA12-F8D7A050EFF9}" dt="2024-06-12T13:02:42.532" v="45" actId="1076"/>
        <pc:sldMkLst>
          <pc:docMk/>
          <pc:sldMk cId="479372908" sldId="280"/>
        </pc:sldMkLst>
        <pc:spChg chg="mod">
          <ac:chgData name="Fiona Fleming" userId="b5097439-94d7-4019-90d8-0c83209e33b0" providerId="ADAL" clId="{1B65DF12-16DF-4340-BA12-F8D7A050EFF9}" dt="2024-06-12T13:01:44.554" v="38" actId="207"/>
          <ac:spMkLst>
            <pc:docMk/>
            <pc:sldMk cId="479372908" sldId="280"/>
            <ac:spMk id="2" creationId="{00000000-0000-0000-0000-000000000000}"/>
          </ac:spMkLst>
        </pc:spChg>
        <pc:spChg chg="mod">
          <ac:chgData name="Fiona Fleming" userId="b5097439-94d7-4019-90d8-0c83209e33b0" providerId="ADAL" clId="{1B65DF12-16DF-4340-BA12-F8D7A050EFF9}" dt="2024-06-12T13:02:34.774" v="43" actId="207"/>
          <ac:spMkLst>
            <pc:docMk/>
            <pc:sldMk cId="479372908" sldId="280"/>
            <ac:spMk id="9" creationId="{09B908A1-3714-4F82-8A97-981705A73167}"/>
          </ac:spMkLst>
        </pc:spChg>
        <pc:spChg chg="mod">
          <ac:chgData name="Fiona Fleming" userId="b5097439-94d7-4019-90d8-0c83209e33b0" providerId="ADAL" clId="{1B65DF12-16DF-4340-BA12-F8D7A050EFF9}" dt="2024-06-12T13:02:18.252" v="41" actId="208"/>
          <ac:spMkLst>
            <pc:docMk/>
            <pc:sldMk cId="479372908" sldId="280"/>
            <ac:spMk id="13" creationId="{2F3268C9-C31D-4017-963F-438E5323940B}"/>
          </ac:spMkLst>
        </pc:spChg>
        <pc:graphicFrameChg chg="mod modGraphic">
          <ac:chgData name="Fiona Fleming" userId="b5097439-94d7-4019-90d8-0c83209e33b0" providerId="ADAL" clId="{1B65DF12-16DF-4340-BA12-F8D7A050EFF9}" dt="2024-06-12T13:02:42.532" v="45" actId="1076"/>
          <ac:graphicFrameMkLst>
            <pc:docMk/>
            <pc:sldMk cId="479372908" sldId="280"/>
            <ac:graphicFrameMk id="7" creationId="{A4D26733-CBB5-4B54-B3A5-6D1B88F2971F}"/>
          </ac:graphicFrameMkLst>
        </pc:graphicFrameChg>
      </pc:sldChg>
      <pc:sldChg chg="modSp mod">
        <pc:chgData name="Fiona Fleming" userId="b5097439-94d7-4019-90d8-0c83209e33b0" providerId="ADAL" clId="{1B65DF12-16DF-4340-BA12-F8D7A050EFF9}" dt="2024-06-12T13:03:37.780" v="53" actId="12"/>
        <pc:sldMkLst>
          <pc:docMk/>
          <pc:sldMk cId="3252641563" sldId="283"/>
        </pc:sldMkLst>
        <pc:spChg chg="mod">
          <ac:chgData name="Fiona Fleming" userId="b5097439-94d7-4019-90d8-0c83209e33b0" providerId="ADAL" clId="{1B65DF12-16DF-4340-BA12-F8D7A050EFF9}" dt="2024-06-12T13:02:56.038" v="49" actId="207"/>
          <ac:spMkLst>
            <pc:docMk/>
            <pc:sldMk cId="3252641563" sldId="283"/>
            <ac:spMk id="2" creationId="{00000000-0000-0000-0000-000000000000}"/>
          </ac:spMkLst>
        </pc:spChg>
        <pc:spChg chg="mod">
          <ac:chgData name="Fiona Fleming" userId="b5097439-94d7-4019-90d8-0c83209e33b0" providerId="ADAL" clId="{1B65DF12-16DF-4340-BA12-F8D7A050EFF9}" dt="2024-06-12T13:03:37.780" v="53" actId="12"/>
          <ac:spMkLst>
            <pc:docMk/>
            <pc:sldMk cId="3252641563" sldId="283"/>
            <ac:spMk id="5" creationId="{61E4FBC7-D4E8-4D90-83DE-C29A71E6FEBB}"/>
          </ac:spMkLst>
        </pc:spChg>
      </pc:sldChg>
      <pc:sldChg chg="addSp delSp modSp mod">
        <pc:chgData name="Fiona Fleming" userId="b5097439-94d7-4019-90d8-0c83209e33b0" providerId="ADAL" clId="{1B65DF12-16DF-4340-BA12-F8D7A050EFF9}" dt="2024-06-12T13:08:50.268" v="74" actId="207"/>
        <pc:sldMkLst>
          <pc:docMk/>
          <pc:sldMk cId="3161478396" sldId="284"/>
        </pc:sldMkLst>
        <pc:spChg chg="del">
          <ac:chgData name="Fiona Fleming" userId="b5097439-94d7-4019-90d8-0c83209e33b0" providerId="ADAL" clId="{1B65DF12-16DF-4340-BA12-F8D7A050EFF9}" dt="2024-06-12T13:03:55.233" v="54" actId="478"/>
          <ac:spMkLst>
            <pc:docMk/>
            <pc:sldMk cId="3161478396" sldId="284"/>
            <ac:spMk id="2" creationId="{00000000-0000-0000-0000-000000000000}"/>
          </ac:spMkLst>
        </pc:spChg>
        <pc:spChg chg="add mod">
          <ac:chgData name="Fiona Fleming" userId="b5097439-94d7-4019-90d8-0c83209e33b0" providerId="ADAL" clId="{1B65DF12-16DF-4340-BA12-F8D7A050EFF9}" dt="2024-06-12T13:04:07.673" v="56"/>
          <ac:spMkLst>
            <pc:docMk/>
            <pc:sldMk cId="3161478396" sldId="284"/>
            <ac:spMk id="4" creationId="{607D701D-6D97-A015-49D7-0ED5F481CC2C}"/>
          </ac:spMkLst>
        </pc:spChg>
        <pc:spChg chg="mod">
          <ac:chgData name="Fiona Fleming" userId="b5097439-94d7-4019-90d8-0c83209e33b0" providerId="ADAL" clId="{1B65DF12-16DF-4340-BA12-F8D7A050EFF9}" dt="2024-06-12T13:08:43.594" v="73" actId="207"/>
          <ac:spMkLst>
            <pc:docMk/>
            <pc:sldMk cId="3161478396" sldId="284"/>
            <ac:spMk id="7" creationId="{D85339B4-522B-4EAF-B0AD-D4BC13E6127D}"/>
          </ac:spMkLst>
        </pc:spChg>
        <pc:spChg chg="mod">
          <ac:chgData name="Fiona Fleming" userId="b5097439-94d7-4019-90d8-0c83209e33b0" providerId="ADAL" clId="{1B65DF12-16DF-4340-BA12-F8D7A050EFF9}" dt="2024-06-12T13:08:50.268" v="74" actId="207"/>
          <ac:spMkLst>
            <pc:docMk/>
            <pc:sldMk cId="3161478396" sldId="284"/>
            <ac:spMk id="8" creationId="{923C050C-2142-47F1-A786-37DFE1009790}"/>
          </ac:spMkLst>
        </pc:spChg>
      </pc:sldChg>
      <pc:sldChg chg="addSp delSp modSp mod">
        <pc:chgData name="Fiona Fleming" userId="b5097439-94d7-4019-90d8-0c83209e33b0" providerId="ADAL" clId="{1B65DF12-16DF-4340-BA12-F8D7A050EFF9}" dt="2024-06-12T13:58:36.430" v="97" actId="20577"/>
        <pc:sldMkLst>
          <pc:docMk/>
          <pc:sldMk cId="450200154" sldId="285"/>
        </pc:sldMkLst>
        <pc:spChg chg="del">
          <ac:chgData name="Fiona Fleming" userId="b5097439-94d7-4019-90d8-0c83209e33b0" providerId="ADAL" clId="{1B65DF12-16DF-4340-BA12-F8D7A050EFF9}" dt="2024-06-12T13:03:58.400" v="55" actId="478"/>
          <ac:spMkLst>
            <pc:docMk/>
            <pc:sldMk cId="450200154" sldId="285"/>
            <ac:spMk id="2" creationId="{00000000-0000-0000-0000-000000000000}"/>
          </ac:spMkLst>
        </pc:spChg>
        <pc:spChg chg="add mod">
          <ac:chgData name="Fiona Fleming" userId="b5097439-94d7-4019-90d8-0c83209e33b0" providerId="ADAL" clId="{1B65DF12-16DF-4340-BA12-F8D7A050EFF9}" dt="2024-06-12T13:04:10.752" v="57"/>
          <ac:spMkLst>
            <pc:docMk/>
            <pc:sldMk cId="450200154" sldId="285"/>
            <ac:spMk id="4" creationId="{AF1FA52F-8327-9FB5-B119-D4BEDD8D13C6}"/>
          </ac:spMkLst>
        </pc:spChg>
        <pc:spChg chg="mod">
          <ac:chgData name="Fiona Fleming" userId="b5097439-94d7-4019-90d8-0c83209e33b0" providerId="ADAL" clId="{1B65DF12-16DF-4340-BA12-F8D7A050EFF9}" dt="2024-06-12T13:57:48.648" v="95" actId="114"/>
          <ac:spMkLst>
            <pc:docMk/>
            <pc:sldMk cId="450200154" sldId="285"/>
            <ac:spMk id="7" creationId="{31D0C6D9-A47C-4413-B274-6A61FFA6B679}"/>
          </ac:spMkLst>
        </pc:spChg>
        <pc:spChg chg="mod">
          <ac:chgData name="Fiona Fleming" userId="b5097439-94d7-4019-90d8-0c83209e33b0" providerId="ADAL" clId="{1B65DF12-16DF-4340-BA12-F8D7A050EFF9}" dt="2024-06-12T13:58:36.430" v="97" actId="20577"/>
          <ac:spMkLst>
            <pc:docMk/>
            <pc:sldMk cId="450200154" sldId="285"/>
            <ac:spMk id="15" creationId="{224CDDD2-87EE-7844-3DF0-9A64EF224855}"/>
          </ac:spMkLst>
        </pc:spChg>
      </pc:sldChg>
      <pc:sldChg chg="addSp delSp modSp mod">
        <pc:chgData name="Fiona Fleming" userId="b5097439-94d7-4019-90d8-0c83209e33b0" providerId="ADAL" clId="{1B65DF12-16DF-4340-BA12-F8D7A050EFF9}" dt="2024-06-12T13:59:14.725" v="104" actId="20577"/>
        <pc:sldMkLst>
          <pc:docMk/>
          <pc:sldMk cId="1486506555" sldId="286"/>
        </pc:sldMkLst>
        <pc:spChg chg="add mod">
          <ac:chgData name="Fiona Fleming" userId="b5097439-94d7-4019-90d8-0c83209e33b0" providerId="ADAL" clId="{1B65DF12-16DF-4340-BA12-F8D7A050EFF9}" dt="2024-06-12T13:04:33.028" v="61" actId="1076"/>
          <ac:spMkLst>
            <pc:docMk/>
            <pc:sldMk cId="1486506555" sldId="286"/>
            <ac:spMk id="2" creationId="{9DC9323A-2578-DD64-AC5A-F098ED792D27}"/>
          </ac:spMkLst>
        </pc:spChg>
        <pc:spChg chg="del">
          <ac:chgData name="Fiona Fleming" userId="b5097439-94d7-4019-90d8-0c83209e33b0" providerId="ADAL" clId="{1B65DF12-16DF-4340-BA12-F8D7A050EFF9}" dt="2024-06-12T13:04:25.322" v="60" actId="478"/>
          <ac:spMkLst>
            <pc:docMk/>
            <pc:sldMk cId="1486506555" sldId="286"/>
            <ac:spMk id="3" creationId="{724E84FE-E2A6-615D-9ECA-494765FB9543}"/>
          </ac:spMkLst>
        </pc:spChg>
        <pc:spChg chg="mod">
          <ac:chgData name="Fiona Fleming" userId="b5097439-94d7-4019-90d8-0c83209e33b0" providerId="ADAL" clId="{1B65DF12-16DF-4340-BA12-F8D7A050EFF9}" dt="2024-06-12T13:58:58.387" v="98" actId="11"/>
          <ac:spMkLst>
            <pc:docMk/>
            <pc:sldMk cId="1486506555" sldId="286"/>
            <ac:spMk id="9" creationId="{D98A909D-46D6-48F2-B83A-04E7C80F6D68}"/>
          </ac:spMkLst>
        </pc:spChg>
        <pc:spChg chg="mod">
          <ac:chgData name="Fiona Fleming" userId="b5097439-94d7-4019-90d8-0c83209e33b0" providerId="ADAL" clId="{1B65DF12-16DF-4340-BA12-F8D7A050EFF9}" dt="2024-06-12T13:59:02.914" v="100" actId="20577"/>
          <ac:spMkLst>
            <pc:docMk/>
            <pc:sldMk cId="1486506555" sldId="286"/>
            <ac:spMk id="10" creationId="{A96B5DDA-8780-9276-36EA-8FEDCA184357}"/>
          </ac:spMkLst>
        </pc:spChg>
        <pc:spChg chg="mod">
          <ac:chgData name="Fiona Fleming" userId="b5097439-94d7-4019-90d8-0c83209e33b0" providerId="ADAL" clId="{1B65DF12-16DF-4340-BA12-F8D7A050EFF9}" dt="2024-06-12T13:59:08.130" v="102" actId="20577"/>
          <ac:spMkLst>
            <pc:docMk/>
            <pc:sldMk cId="1486506555" sldId="286"/>
            <ac:spMk id="11" creationId="{725CFFB5-19C4-BD7F-0A11-7023C6AF2149}"/>
          </ac:spMkLst>
        </pc:spChg>
        <pc:spChg chg="mod">
          <ac:chgData name="Fiona Fleming" userId="b5097439-94d7-4019-90d8-0c83209e33b0" providerId="ADAL" clId="{1B65DF12-16DF-4340-BA12-F8D7A050EFF9}" dt="2024-06-12T13:59:14.725" v="104" actId="20577"/>
          <ac:spMkLst>
            <pc:docMk/>
            <pc:sldMk cId="1486506555" sldId="286"/>
            <ac:spMk id="12" creationId="{CC597AE9-D1B6-C2C3-1AED-D34B7D823047}"/>
          </ac:spMkLst>
        </pc:spChg>
      </pc:sldChg>
      <pc:sldChg chg="modSp mod">
        <pc:chgData name="Fiona Fleming" userId="b5097439-94d7-4019-90d8-0c83209e33b0" providerId="ADAL" clId="{1B65DF12-16DF-4340-BA12-F8D7A050EFF9}" dt="2024-06-12T13:59:43.537" v="115" actId="27636"/>
        <pc:sldMkLst>
          <pc:docMk/>
          <pc:sldMk cId="234888346" sldId="287"/>
        </pc:sldMkLst>
        <pc:spChg chg="mod">
          <ac:chgData name="Fiona Fleming" userId="b5097439-94d7-4019-90d8-0c83209e33b0" providerId="ADAL" clId="{1B65DF12-16DF-4340-BA12-F8D7A050EFF9}" dt="2024-06-12T13:56:41.109" v="88" actId="207"/>
          <ac:spMkLst>
            <pc:docMk/>
            <pc:sldMk cId="234888346" sldId="287"/>
            <ac:spMk id="3" creationId="{B93FCA25-BBFB-4F62-BFAA-32B303B9D734}"/>
          </ac:spMkLst>
        </pc:spChg>
        <pc:spChg chg="mod">
          <ac:chgData name="Fiona Fleming" userId="b5097439-94d7-4019-90d8-0c83209e33b0" providerId="ADAL" clId="{1B65DF12-16DF-4340-BA12-F8D7A050EFF9}" dt="2024-06-12T13:59:43.537" v="115" actId="27636"/>
          <ac:spMkLst>
            <pc:docMk/>
            <pc:sldMk cId="234888346" sldId="287"/>
            <ac:spMk id="4" creationId="{E4EF8BC5-4CB8-4C63-A665-1B6F7FB066B0}"/>
          </ac:spMkLst>
        </pc:spChg>
        <pc:spChg chg="mod">
          <ac:chgData name="Fiona Fleming" userId="b5097439-94d7-4019-90d8-0c83209e33b0" providerId="ADAL" clId="{1B65DF12-16DF-4340-BA12-F8D7A050EFF9}" dt="2024-06-12T13:56:52.816" v="89" actId="1076"/>
          <ac:spMkLst>
            <pc:docMk/>
            <pc:sldMk cId="234888346" sldId="287"/>
            <ac:spMk id="11" creationId="{1ADC240E-116F-40A2-D607-64636F6EBBA8}"/>
          </ac:spMkLst>
        </pc:spChg>
        <pc:spChg chg="mod">
          <ac:chgData name="Fiona Fleming" userId="b5097439-94d7-4019-90d8-0c83209e33b0" providerId="ADAL" clId="{1B65DF12-16DF-4340-BA12-F8D7A050EFF9}" dt="2024-06-12T13:56:57.205" v="90" actId="1076"/>
          <ac:spMkLst>
            <pc:docMk/>
            <pc:sldMk cId="234888346" sldId="287"/>
            <ac:spMk id="12" creationId="{7D7147C6-84B0-5CA9-6E36-D8F92523598A}"/>
          </ac:spMkLst>
        </pc:spChg>
      </pc:sldChg>
      <pc:sldChg chg="modSp mod">
        <pc:chgData name="Fiona Fleming" userId="b5097439-94d7-4019-90d8-0c83209e33b0" providerId="ADAL" clId="{1B65DF12-16DF-4340-BA12-F8D7A050EFF9}" dt="2024-06-12T14:01:36.077" v="131" actId="207"/>
        <pc:sldMkLst>
          <pc:docMk/>
          <pc:sldMk cId="2558898706" sldId="288"/>
        </pc:sldMkLst>
        <pc:spChg chg="mod">
          <ac:chgData name="Fiona Fleming" userId="b5097439-94d7-4019-90d8-0c83209e33b0" providerId="ADAL" clId="{1B65DF12-16DF-4340-BA12-F8D7A050EFF9}" dt="2024-06-12T14:01:36.077" v="131" actId="207"/>
          <ac:spMkLst>
            <pc:docMk/>
            <pc:sldMk cId="2558898706" sldId="288"/>
            <ac:spMk id="2" creationId="{A86ECCAF-F4BC-496B-B948-756355BAF18A}"/>
          </ac:spMkLst>
        </pc:spChg>
        <pc:spChg chg="mod">
          <ac:chgData name="Fiona Fleming" userId="b5097439-94d7-4019-90d8-0c83209e33b0" providerId="ADAL" clId="{1B65DF12-16DF-4340-BA12-F8D7A050EFF9}" dt="2024-06-12T14:01:13.922" v="128" actId="20577"/>
          <ac:spMkLst>
            <pc:docMk/>
            <pc:sldMk cId="2558898706" sldId="288"/>
            <ac:spMk id="5" creationId="{7874A91A-EB20-4DCA-9D75-00BDE6A394A7}"/>
          </ac:spMkLst>
        </pc:spChg>
      </pc:sldChg>
      <pc:sldChg chg="modSp mod">
        <pc:chgData name="Fiona Fleming" userId="b5097439-94d7-4019-90d8-0c83209e33b0" providerId="ADAL" clId="{1B65DF12-16DF-4340-BA12-F8D7A050EFF9}" dt="2024-06-12T14:03:20.709" v="139" actId="12"/>
        <pc:sldMkLst>
          <pc:docMk/>
          <pc:sldMk cId="3733066494" sldId="290"/>
        </pc:sldMkLst>
        <pc:spChg chg="mod">
          <ac:chgData name="Fiona Fleming" userId="b5097439-94d7-4019-90d8-0c83209e33b0" providerId="ADAL" clId="{1B65DF12-16DF-4340-BA12-F8D7A050EFF9}" dt="2024-06-12T14:02:38.454" v="134" actId="207"/>
          <ac:spMkLst>
            <pc:docMk/>
            <pc:sldMk cId="3733066494" sldId="290"/>
            <ac:spMk id="2" creationId="{A86ECCAF-F4BC-496B-B948-756355BAF18A}"/>
          </ac:spMkLst>
        </pc:spChg>
        <pc:spChg chg="mod">
          <ac:chgData name="Fiona Fleming" userId="b5097439-94d7-4019-90d8-0c83209e33b0" providerId="ADAL" clId="{1B65DF12-16DF-4340-BA12-F8D7A050EFF9}" dt="2024-06-12T14:03:20.709" v="139" actId="12"/>
          <ac:spMkLst>
            <pc:docMk/>
            <pc:sldMk cId="3733066494" sldId="290"/>
            <ac:spMk id="5" creationId="{7874A91A-EB20-4DCA-9D75-00BDE6A394A7}"/>
          </ac:spMkLst>
        </pc:spChg>
      </pc:sldChg>
      <pc:sldChg chg="modSp mod delCm">
        <pc:chgData name="Fiona Fleming" userId="b5097439-94d7-4019-90d8-0c83209e33b0" providerId="ADAL" clId="{1B65DF12-16DF-4340-BA12-F8D7A050EFF9}" dt="2024-06-12T14:04:58.973" v="148" actId="12"/>
        <pc:sldMkLst>
          <pc:docMk/>
          <pc:sldMk cId="2142012071" sldId="291"/>
        </pc:sldMkLst>
        <pc:spChg chg="mod">
          <ac:chgData name="Fiona Fleming" userId="b5097439-94d7-4019-90d8-0c83209e33b0" providerId="ADAL" clId="{1B65DF12-16DF-4340-BA12-F8D7A050EFF9}" dt="2024-06-12T14:04:14.597" v="144" actId="207"/>
          <ac:spMkLst>
            <pc:docMk/>
            <pc:sldMk cId="2142012071" sldId="291"/>
            <ac:spMk id="3" creationId="{D2003F84-FCA5-9F7A-0103-D325A8738260}"/>
          </ac:spMkLst>
        </pc:spChg>
        <pc:spChg chg="mod">
          <ac:chgData name="Fiona Fleming" userId="b5097439-94d7-4019-90d8-0c83209e33b0" providerId="ADAL" clId="{1B65DF12-16DF-4340-BA12-F8D7A050EFF9}" dt="2024-06-12T14:04:58.973" v="148" actId="12"/>
          <ac:spMkLst>
            <pc:docMk/>
            <pc:sldMk cId="2142012071" sldId="291"/>
            <ac:spMk id="5" creationId="{7874A91A-EB20-4DCA-9D75-00BDE6A394A7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Fiona Fleming" userId="b5097439-94d7-4019-90d8-0c83209e33b0" providerId="ADAL" clId="{1B65DF12-16DF-4340-BA12-F8D7A050EFF9}" dt="2024-06-12T14:03:46.914" v="140"/>
              <pc2:cmMkLst xmlns:pc2="http://schemas.microsoft.com/office/powerpoint/2019/9/main/command">
                <pc:docMk/>
                <pc:sldMk cId="2142012071" sldId="291"/>
                <pc2:cmMk id="{D07F3B2E-11F6-4F46-BB90-988CDAEACFE6}"/>
              </pc2:cmMkLst>
            </pc226:cmChg>
          </p:ext>
        </pc:ext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3A7549-0FB2-4413-9CAF-4C256E7FF198}" type="datetimeFigureOut">
              <a:rPr lang="en-US" smtClean="0"/>
              <a:t>6/14/2024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9F214-570B-48F7-A54A-325928288D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620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028114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39427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nxth" TargetMode="Externa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hyperlink" Target="http://bit.ly/2TtBDfr" TargetMode="External"/><Relationship Id="rId4" Type="http://schemas.openxmlformats.org/officeDocument/2006/relationships/hyperlink" Target="http://bit.ly/2TyoMsr" TargetMode="Externa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PENING TITLE" type="title">
  <p:cSld name="OPENING TITLE">
    <p:bg>
      <p:bgPr>
        <a:solidFill>
          <a:schemeClr val="accent4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2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1501200" y="2711633"/>
            <a:ext cx="9189600" cy="27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200"/>
              <a:buFont typeface="Anton"/>
              <a:buNone/>
              <a:defRPr sz="9600">
                <a:solidFill>
                  <a:schemeClr val="dk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nton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200"/>
              <a:buFont typeface="Anton"/>
              <a:buNone/>
              <a:defRPr sz="6933">
                <a:solidFill>
                  <a:schemeClr val="dk2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 dirty="0"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3176400" y="5245233"/>
            <a:ext cx="5839200" cy="105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5130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IG NUMBERS">
  <p:cSld name="TITLE + BIG NUMBERS">
    <p:bg>
      <p:bgPr>
        <a:solidFill>
          <a:schemeClr val="accent2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4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4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2770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98" name="Google Shape;98;p14"/>
          <p:cNvCxnSpPr/>
          <p:nvPr/>
        </p:nvCxnSpPr>
        <p:spPr>
          <a:xfrm rot="10800000">
            <a:off x="84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99" name="Google Shape;99;p14"/>
          <p:cNvCxnSpPr/>
          <p:nvPr/>
        </p:nvCxnSpPr>
        <p:spPr>
          <a:xfrm rot="10800000">
            <a:off x="11309500" y="-27600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0" name="Google Shape;100;p14"/>
          <p:cNvSpPr txBox="1">
            <a:spLocks noGrp="1"/>
          </p:cNvSpPr>
          <p:nvPr>
            <p:ph type="title" idx="2" hasCustomPrompt="1"/>
          </p:nvPr>
        </p:nvSpPr>
        <p:spPr>
          <a:xfrm>
            <a:off x="6589615" y="1025445"/>
            <a:ext cx="287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101" name="Google Shape;101;p14"/>
          <p:cNvSpPr txBox="1">
            <a:spLocks noGrp="1"/>
          </p:cNvSpPr>
          <p:nvPr>
            <p:ph type="subTitle" idx="1"/>
          </p:nvPr>
        </p:nvSpPr>
        <p:spPr>
          <a:xfrm>
            <a:off x="6103008" y="1556899"/>
            <a:ext cx="3844000" cy="5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2" name="Google Shape;102;p14"/>
          <p:cNvSpPr txBox="1">
            <a:spLocks noGrp="1"/>
          </p:cNvSpPr>
          <p:nvPr>
            <p:ph type="title" idx="3" hasCustomPrompt="1"/>
          </p:nvPr>
        </p:nvSpPr>
        <p:spPr>
          <a:xfrm>
            <a:off x="6589615" y="2940179"/>
            <a:ext cx="287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103" name="Google Shape;103;p14"/>
          <p:cNvSpPr txBox="1">
            <a:spLocks noGrp="1"/>
          </p:cNvSpPr>
          <p:nvPr>
            <p:ph type="subTitle" idx="4"/>
          </p:nvPr>
        </p:nvSpPr>
        <p:spPr>
          <a:xfrm>
            <a:off x="6103008" y="3471632"/>
            <a:ext cx="3844000" cy="5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04" name="Google Shape;104;p14"/>
          <p:cNvSpPr txBox="1">
            <a:spLocks noGrp="1"/>
          </p:cNvSpPr>
          <p:nvPr>
            <p:ph type="title" idx="5" hasCustomPrompt="1"/>
          </p:nvPr>
        </p:nvSpPr>
        <p:spPr>
          <a:xfrm>
            <a:off x="6589615" y="4854912"/>
            <a:ext cx="287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000"/>
              <a:buNone/>
              <a:defRPr sz="53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105" name="Google Shape;105;p14"/>
          <p:cNvSpPr txBox="1">
            <a:spLocks noGrp="1"/>
          </p:cNvSpPr>
          <p:nvPr>
            <p:ph type="subTitle" idx="6"/>
          </p:nvPr>
        </p:nvSpPr>
        <p:spPr>
          <a:xfrm>
            <a:off x="6103008" y="5386365"/>
            <a:ext cx="3844000" cy="59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None/>
              <a:defRPr sz="14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53937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bg>
      <p:bgPr>
        <a:solidFill>
          <a:schemeClr val="accent4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p15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8" name="Google Shape;108;p15"/>
          <p:cNvCxnSpPr/>
          <p:nvPr/>
        </p:nvCxnSpPr>
        <p:spPr>
          <a:xfrm>
            <a:off x="-140967" y="169125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09" name="Google Shape;109;p15"/>
          <p:cNvSpPr txBox="1">
            <a:spLocks noGrp="1"/>
          </p:cNvSpPr>
          <p:nvPr>
            <p:ph type="subTitle" idx="1"/>
          </p:nvPr>
        </p:nvSpPr>
        <p:spPr>
          <a:xfrm>
            <a:off x="3210399" y="2616603"/>
            <a:ext cx="57712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nton"/>
              <a:buNone/>
              <a:defRPr>
                <a:solidFill>
                  <a:schemeClr val="dk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Anton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2400">
                <a:solidFill>
                  <a:schemeClr val="dk1"/>
                </a:solidFill>
              </a:defRPr>
            </a:lvl9pPr>
          </a:lstStyle>
          <a:p>
            <a:endParaRPr dirty="0"/>
          </a:p>
        </p:txBody>
      </p:sp>
      <p:sp>
        <p:nvSpPr>
          <p:cNvPr id="110" name="Google Shape;110;p15"/>
          <p:cNvSpPr txBox="1">
            <a:spLocks noGrp="1"/>
          </p:cNvSpPr>
          <p:nvPr>
            <p:ph type="title"/>
          </p:nvPr>
        </p:nvSpPr>
        <p:spPr>
          <a:xfrm>
            <a:off x="4905187" y="3963763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Space Mono"/>
              <a:buNone/>
              <a:defRPr sz="1467">
                <a:solidFill>
                  <a:schemeClr val="dk2"/>
                </a:solidFill>
                <a:latin typeface="Space Mono"/>
                <a:ea typeface="Space Mono"/>
                <a:cs typeface="Space Mono"/>
                <a:sym typeface="Space Mono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000"/>
              <a:buNone/>
              <a:defRPr sz="1333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cxnSp>
        <p:nvCxnSpPr>
          <p:cNvPr id="111" name="Google Shape;111;p15"/>
          <p:cNvCxnSpPr/>
          <p:nvPr/>
        </p:nvCxnSpPr>
        <p:spPr>
          <a:xfrm>
            <a:off x="-53967" y="5166720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501139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SIX COLUMNS">
  <p:cSld name="TITLE + SIX COLUMNS">
    <p:bg>
      <p:bgPr>
        <a:solidFill>
          <a:schemeClr val="accent1"/>
        </a:solidFill>
        <a:effectLst/>
      </p:bgPr>
    </p:bg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Google Shape;113;p16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4" name="Google Shape;114;p16"/>
          <p:cNvCxnSpPr/>
          <p:nvPr/>
        </p:nvCxnSpPr>
        <p:spPr>
          <a:xfrm>
            <a:off x="-250600" y="421023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15" name="Google Shape;115;p16"/>
          <p:cNvCxnSpPr/>
          <p:nvPr/>
        </p:nvCxnSpPr>
        <p:spPr>
          <a:xfrm>
            <a:off x="-169333" y="245285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16" name="Google Shape;116;p16"/>
          <p:cNvSpPr txBox="1">
            <a:spLocks noGrp="1"/>
          </p:cNvSpPr>
          <p:nvPr>
            <p:ph type="subTitle" idx="1"/>
          </p:nvPr>
        </p:nvSpPr>
        <p:spPr>
          <a:xfrm>
            <a:off x="4905197" y="3093100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7" name="Google Shape;117;p16"/>
          <p:cNvSpPr txBox="1">
            <a:spLocks noGrp="1"/>
          </p:cNvSpPr>
          <p:nvPr>
            <p:ph type="title"/>
          </p:nvPr>
        </p:nvSpPr>
        <p:spPr>
          <a:xfrm>
            <a:off x="4905197" y="2673627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18" name="Google Shape;118;p16"/>
          <p:cNvSpPr txBox="1">
            <a:spLocks noGrp="1"/>
          </p:cNvSpPr>
          <p:nvPr>
            <p:ph type="subTitle" idx="2"/>
          </p:nvPr>
        </p:nvSpPr>
        <p:spPr>
          <a:xfrm>
            <a:off x="8021933" y="3093100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9" name="Google Shape;119;p16"/>
          <p:cNvSpPr txBox="1">
            <a:spLocks noGrp="1"/>
          </p:cNvSpPr>
          <p:nvPr>
            <p:ph type="title" idx="3"/>
          </p:nvPr>
        </p:nvSpPr>
        <p:spPr>
          <a:xfrm>
            <a:off x="8021943" y="2673627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20" name="Google Shape;120;p16"/>
          <p:cNvSpPr txBox="1">
            <a:spLocks noGrp="1"/>
          </p:cNvSpPr>
          <p:nvPr>
            <p:ph type="subTitle" idx="4"/>
          </p:nvPr>
        </p:nvSpPr>
        <p:spPr>
          <a:xfrm>
            <a:off x="1788467" y="3093100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1" name="Google Shape;121;p16"/>
          <p:cNvSpPr txBox="1">
            <a:spLocks noGrp="1"/>
          </p:cNvSpPr>
          <p:nvPr>
            <p:ph type="title" idx="5"/>
          </p:nvPr>
        </p:nvSpPr>
        <p:spPr>
          <a:xfrm>
            <a:off x="1788453" y="2673627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22" name="Google Shape;122;p16"/>
          <p:cNvSpPr txBox="1">
            <a:spLocks noGrp="1"/>
          </p:cNvSpPr>
          <p:nvPr>
            <p:ph type="title" idx="6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23" name="Google Shape;123;p16"/>
          <p:cNvSpPr txBox="1">
            <a:spLocks noGrp="1"/>
          </p:cNvSpPr>
          <p:nvPr>
            <p:ph type="subTitle" idx="7"/>
          </p:nvPr>
        </p:nvSpPr>
        <p:spPr>
          <a:xfrm>
            <a:off x="4905197" y="5249623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4" name="Google Shape;124;p16"/>
          <p:cNvSpPr txBox="1">
            <a:spLocks noGrp="1"/>
          </p:cNvSpPr>
          <p:nvPr>
            <p:ph type="title" idx="8"/>
          </p:nvPr>
        </p:nvSpPr>
        <p:spPr>
          <a:xfrm>
            <a:off x="4905197" y="4828641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25" name="Google Shape;125;p16"/>
          <p:cNvSpPr txBox="1">
            <a:spLocks noGrp="1"/>
          </p:cNvSpPr>
          <p:nvPr>
            <p:ph type="subTitle" idx="9"/>
          </p:nvPr>
        </p:nvSpPr>
        <p:spPr>
          <a:xfrm>
            <a:off x="8021933" y="5249623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6" name="Google Shape;126;p16"/>
          <p:cNvSpPr txBox="1">
            <a:spLocks noGrp="1"/>
          </p:cNvSpPr>
          <p:nvPr>
            <p:ph type="title" idx="13"/>
          </p:nvPr>
        </p:nvSpPr>
        <p:spPr>
          <a:xfrm>
            <a:off x="8021943" y="4828641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27" name="Google Shape;127;p16"/>
          <p:cNvSpPr txBox="1">
            <a:spLocks noGrp="1"/>
          </p:cNvSpPr>
          <p:nvPr>
            <p:ph type="subTitle" idx="14"/>
          </p:nvPr>
        </p:nvSpPr>
        <p:spPr>
          <a:xfrm>
            <a:off x="1788467" y="5249623"/>
            <a:ext cx="23816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28" name="Google Shape;128;p16"/>
          <p:cNvSpPr txBox="1">
            <a:spLocks noGrp="1"/>
          </p:cNvSpPr>
          <p:nvPr>
            <p:ph type="title" idx="15"/>
          </p:nvPr>
        </p:nvSpPr>
        <p:spPr>
          <a:xfrm>
            <a:off x="1788453" y="4828641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129" name="Google Shape;129;p16"/>
          <p:cNvCxnSpPr/>
          <p:nvPr/>
        </p:nvCxnSpPr>
        <p:spPr>
          <a:xfrm>
            <a:off x="-291233" y="6369808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30" name="Google Shape;130;p16"/>
          <p:cNvCxnSpPr/>
          <p:nvPr/>
        </p:nvCxnSpPr>
        <p:spPr>
          <a:xfrm>
            <a:off x="-209967" y="4611412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523257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5">
  <p:cSld name="TITLE + DESIGN 5">
    <p:bg>
      <p:bgPr>
        <a:solidFill>
          <a:schemeClr val="accent5"/>
        </a:solid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17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17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118846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1">
  <p:cSld name="TITLE + BULLET POINTS 1">
    <p:bg>
      <p:bgPr>
        <a:solidFill>
          <a:schemeClr val="accent2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Google Shape;135;p18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18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37" name="Google Shape;137;p18"/>
          <p:cNvSpPr txBox="1">
            <a:spLocks noGrp="1"/>
          </p:cNvSpPr>
          <p:nvPr>
            <p:ph type="body" idx="1"/>
          </p:nvPr>
        </p:nvSpPr>
        <p:spPr>
          <a:xfrm>
            <a:off x="1767517" y="3101800"/>
            <a:ext cx="4126400" cy="34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1pPr>
            <a:lvl2pPr marL="1219170" lvl="1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2pPr>
            <a:lvl3pPr marL="1828754" lvl="2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3pPr>
            <a:lvl4pPr marL="2438339" lvl="3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4pPr>
            <a:lvl5pPr marL="3047924" lvl="4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5pPr>
            <a:lvl6pPr marL="3657509" lvl="5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6pPr>
            <a:lvl7pPr marL="4267093" lvl="6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7pPr>
            <a:lvl8pPr marL="4876678" lvl="7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8pPr>
            <a:lvl9pPr marL="5486263" lvl="8" indent="-397923" rtl="0">
              <a:lnSpc>
                <a:spcPct val="115000"/>
              </a:lnSpc>
              <a:spcBef>
                <a:spcPts val="1333"/>
              </a:spcBef>
              <a:spcAft>
                <a:spcPts val="1333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38" name="Google Shape;138;p18"/>
          <p:cNvSpPr txBox="1">
            <a:spLocks noGrp="1"/>
          </p:cNvSpPr>
          <p:nvPr>
            <p:ph type="body" idx="2"/>
          </p:nvPr>
        </p:nvSpPr>
        <p:spPr>
          <a:xfrm>
            <a:off x="6298084" y="3101800"/>
            <a:ext cx="4126400" cy="34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9792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1pPr>
            <a:lvl2pPr marL="1219170" lvl="1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2pPr>
            <a:lvl3pPr marL="1828754" lvl="2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3pPr>
            <a:lvl4pPr marL="2438339" lvl="3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4pPr>
            <a:lvl5pPr marL="3047924" lvl="4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5pPr>
            <a:lvl6pPr marL="3657509" lvl="5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6pPr>
            <a:lvl7pPr marL="4267093" lvl="6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100"/>
              <a:buChar char="●"/>
              <a:defRPr sz="1467">
                <a:solidFill>
                  <a:schemeClr val="dk2"/>
                </a:solidFill>
              </a:defRPr>
            </a:lvl7pPr>
            <a:lvl8pPr marL="4876678" lvl="7" indent="-397923" rtl="0">
              <a:lnSpc>
                <a:spcPct val="115000"/>
              </a:lnSpc>
              <a:spcBef>
                <a:spcPts val="2133"/>
              </a:spcBef>
              <a:spcAft>
                <a:spcPts val="0"/>
              </a:spcAft>
              <a:buClr>
                <a:schemeClr val="dk2"/>
              </a:buClr>
              <a:buSzPts val="1100"/>
              <a:buChar char="○"/>
              <a:defRPr sz="1467">
                <a:solidFill>
                  <a:schemeClr val="dk2"/>
                </a:solidFill>
              </a:defRPr>
            </a:lvl8pPr>
            <a:lvl9pPr marL="5486263" lvl="8" indent="-397923" rtl="0">
              <a:lnSpc>
                <a:spcPct val="115000"/>
              </a:lnSpc>
              <a:spcBef>
                <a:spcPts val="2133"/>
              </a:spcBef>
              <a:spcAft>
                <a:spcPts val="2133"/>
              </a:spcAft>
              <a:buClr>
                <a:schemeClr val="dk2"/>
              </a:buClr>
              <a:buSzPts val="1100"/>
              <a:buChar char="■"/>
              <a:defRPr sz="1467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cxnSp>
        <p:nvCxnSpPr>
          <p:cNvPr id="139" name="Google Shape;139;p18"/>
          <p:cNvCxnSpPr/>
          <p:nvPr/>
        </p:nvCxnSpPr>
        <p:spPr>
          <a:xfrm>
            <a:off x="-169333" y="2576588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213423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6">
  <p:cSld name="TITLE + DESIGN 6">
    <p:bg>
      <p:bgPr>
        <a:solidFill>
          <a:schemeClr val="accent3"/>
        </a:solidFill>
        <a:effectLst/>
      </p:bgPr>
    </p:bg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19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19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32376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143" name="Google Shape;143;p19"/>
          <p:cNvCxnSpPr/>
          <p:nvPr/>
        </p:nvCxnSpPr>
        <p:spPr>
          <a:xfrm rot="10800000">
            <a:off x="84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44" name="Google Shape;144;p19"/>
          <p:cNvCxnSpPr/>
          <p:nvPr/>
        </p:nvCxnSpPr>
        <p:spPr>
          <a:xfrm>
            <a:off x="-169333" y="193734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3192242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1">
  <p:cSld name="TITLE + TEXT 1">
    <p:bg>
      <p:bgPr>
        <a:solidFill>
          <a:schemeClr val="accent4"/>
        </a:solidFill>
        <a:effectLst/>
      </p:bgPr>
    </p:bg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Google Shape;146;p20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0"/>
          <p:cNvSpPr txBox="1">
            <a:spLocks noGrp="1"/>
          </p:cNvSpPr>
          <p:nvPr>
            <p:ph type="title"/>
          </p:nvPr>
        </p:nvSpPr>
        <p:spPr>
          <a:xfrm>
            <a:off x="1195067" y="2202271"/>
            <a:ext cx="4795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48" name="Google Shape;148;p20"/>
          <p:cNvSpPr txBox="1">
            <a:spLocks noGrp="1"/>
          </p:cNvSpPr>
          <p:nvPr>
            <p:ph type="subTitle" idx="1"/>
          </p:nvPr>
        </p:nvSpPr>
        <p:spPr>
          <a:xfrm>
            <a:off x="1195067" y="4057361"/>
            <a:ext cx="3481600" cy="15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8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12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149" name="Google Shape;149;p20"/>
          <p:cNvCxnSpPr/>
          <p:nvPr/>
        </p:nvCxnSpPr>
        <p:spPr>
          <a:xfrm>
            <a:off x="-250600" y="59468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50" name="Google Shape;150;p20"/>
          <p:cNvCxnSpPr/>
          <p:nvPr/>
        </p:nvCxnSpPr>
        <p:spPr>
          <a:xfrm>
            <a:off x="-250600" y="624877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5680207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7">
  <p:cSld name="TITLE + DESIGN 7">
    <p:bg>
      <p:bgPr>
        <a:solidFill>
          <a:srgbClr val="FFFFFF"/>
        </a:solidFill>
        <a:effectLst/>
      </p:bgPr>
    </p:bg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Google Shape;152;p21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21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29032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ts val="3600"/>
              <a:buNone/>
              <a:defRPr sz="4800">
                <a:solidFill>
                  <a:schemeClr val="accent4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154" name="Google Shape;154;p21"/>
          <p:cNvCxnSpPr/>
          <p:nvPr/>
        </p:nvCxnSpPr>
        <p:spPr>
          <a:xfrm rot="10800000">
            <a:off x="84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accent4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53627936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EXT 2">
  <p:cSld name="TITLE + TEXT 2">
    <p:bg>
      <p:bgPr>
        <a:solidFill>
          <a:schemeClr val="accent2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Google Shape;156;p22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7" name="Google Shape;157;p22"/>
          <p:cNvCxnSpPr/>
          <p:nvPr/>
        </p:nvCxnSpPr>
        <p:spPr>
          <a:xfrm rot="10800000">
            <a:off x="84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8" name="Google Shape;158;p22"/>
          <p:cNvSpPr txBox="1">
            <a:spLocks noGrp="1"/>
          </p:cNvSpPr>
          <p:nvPr>
            <p:ph type="title"/>
          </p:nvPr>
        </p:nvSpPr>
        <p:spPr>
          <a:xfrm>
            <a:off x="6071867" y="2275451"/>
            <a:ext cx="4795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59" name="Google Shape;159;p22"/>
          <p:cNvSpPr txBox="1">
            <a:spLocks noGrp="1"/>
          </p:cNvSpPr>
          <p:nvPr>
            <p:ph type="subTitle" idx="1"/>
          </p:nvPr>
        </p:nvSpPr>
        <p:spPr>
          <a:xfrm>
            <a:off x="6071867" y="3381825"/>
            <a:ext cx="4518400" cy="158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674633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WO COLUMNS">
  <p:cSld name="TITLE + TWO COLUMNS">
    <p:bg>
      <p:bgPr>
        <a:solidFill>
          <a:schemeClr val="accent1"/>
        </a:solidFill>
        <a:effectLst/>
      </p:bgPr>
    </p:bg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23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23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63" name="Google Shape;163;p23"/>
          <p:cNvSpPr txBox="1">
            <a:spLocks noGrp="1"/>
          </p:cNvSpPr>
          <p:nvPr>
            <p:ph type="subTitle" idx="1"/>
          </p:nvPr>
        </p:nvSpPr>
        <p:spPr>
          <a:xfrm>
            <a:off x="6593469" y="5276600"/>
            <a:ext cx="36668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4" name="Google Shape;164;p23"/>
          <p:cNvSpPr txBox="1">
            <a:spLocks noGrp="1"/>
          </p:cNvSpPr>
          <p:nvPr>
            <p:ph type="title" idx="2"/>
          </p:nvPr>
        </p:nvSpPr>
        <p:spPr>
          <a:xfrm>
            <a:off x="6839852" y="4880300"/>
            <a:ext cx="31740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65" name="Google Shape;165;p23"/>
          <p:cNvSpPr txBox="1">
            <a:spLocks noGrp="1"/>
          </p:cNvSpPr>
          <p:nvPr>
            <p:ph type="subTitle" idx="3"/>
          </p:nvPr>
        </p:nvSpPr>
        <p:spPr>
          <a:xfrm>
            <a:off x="1931765" y="5276600"/>
            <a:ext cx="3666800" cy="1139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66" name="Google Shape;166;p23"/>
          <p:cNvSpPr txBox="1">
            <a:spLocks noGrp="1"/>
          </p:cNvSpPr>
          <p:nvPr>
            <p:ph type="title" idx="4"/>
          </p:nvPr>
        </p:nvSpPr>
        <p:spPr>
          <a:xfrm>
            <a:off x="2178155" y="4880300"/>
            <a:ext cx="31740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167" name="Google Shape;167;p23"/>
          <p:cNvCxnSpPr/>
          <p:nvPr/>
        </p:nvCxnSpPr>
        <p:spPr>
          <a:xfrm>
            <a:off x="-291233" y="6369808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1939752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">
  <p:cSld name="TITLE + BULLET POINTS ">
    <p:bg>
      <p:bgPr>
        <a:solidFill>
          <a:schemeClr val="accent4"/>
        </a:solidFill>
        <a:effectLst/>
      </p:bgPr>
    </p:bg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oogle Shape;14;p3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"/>
          <p:cNvSpPr txBox="1">
            <a:spLocks noGrp="1"/>
          </p:cNvSpPr>
          <p:nvPr>
            <p:ph type="title"/>
          </p:nvPr>
        </p:nvSpPr>
        <p:spPr>
          <a:xfrm>
            <a:off x="2427600" y="756733"/>
            <a:ext cx="73368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6" name="Google Shape;16;p3"/>
          <p:cNvSpPr txBox="1">
            <a:spLocks noGrp="1"/>
          </p:cNvSpPr>
          <p:nvPr>
            <p:ph type="body" idx="1"/>
          </p:nvPr>
        </p:nvSpPr>
        <p:spPr>
          <a:xfrm>
            <a:off x="1829200" y="2055700"/>
            <a:ext cx="9170800" cy="403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380990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900"/>
              <a:buChar char="●"/>
              <a:defRPr sz="1200">
                <a:solidFill>
                  <a:schemeClr val="dk2"/>
                </a:solidFill>
              </a:defRPr>
            </a:lvl1pPr>
            <a:lvl2pPr marL="1219170" lvl="1" indent="-380990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900"/>
              <a:buChar char="○"/>
              <a:defRPr sz="1200">
                <a:solidFill>
                  <a:schemeClr val="dk2"/>
                </a:solidFill>
              </a:defRPr>
            </a:lvl2pPr>
            <a:lvl3pPr marL="1828754" lvl="2" indent="-380990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900"/>
              <a:buChar char="■"/>
              <a:defRPr sz="1200">
                <a:solidFill>
                  <a:schemeClr val="dk2"/>
                </a:solidFill>
              </a:defRPr>
            </a:lvl3pPr>
            <a:lvl4pPr marL="2438339" lvl="3" indent="-380990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900"/>
              <a:buChar char="●"/>
              <a:defRPr sz="1200">
                <a:solidFill>
                  <a:schemeClr val="dk2"/>
                </a:solidFill>
              </a:defRPr>
            </a:lvl4pPr>
            <a:lvl5pPr marL="3047924" lvl="4" indent="-380990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900"/>
              <a:buChar char="○"/>
              <a:defRPr sz="1200">
                <a:solidFill>
                  <a:schemeClr val="dk2"/>
                </a:solidFill>
              </a:defRPr>
            </a:lvl5pPr>
            <a:lvl6pPr marL="3657509" lvl="5" indent="-380990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900"/>
              <a:buChar char="■"/>
              <a:defRPr sz="1200">
                <a:solidFill>
                  <a:schemeClr val="dk2"/>
                </a:solidFill>
              </a:defRPr>
            </a:lvl6pPr>
            <a:lvl7pPr marL="4267093" lvl="6" indent="-380990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900"/>
              <a:buChar char="●"/>
              <a:defRPr sz="1200">
                <a:solidFill>
                  <a:schemeClr val="dk2"/>
                </a:solidFill>
              </a:defRPr>
            </a:lvl7pPr>
            <a:lvl8pPr marL="4876678" lvl="7" indent="-380990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900"/>
              <a:buChar char="○"/>
              <a:defRPr sz="1200">
                <a:solidFill>
                  <a:schemeClr val="dk2"/>
                </a:solidFill>
              </a:defRPr>
            </a:lvl8pPr>
            <a:lvl9pPr marL="5486263" lvl="8" indent="-380990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Clr>
                <a:schemeClr val="dk2"/>
              </a:buClr>
              <a:buSzPts val="900"/>
              <a:buChar char="■"/>
              <a:defRPr sz="1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02068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BULLET POINTS 2">
  <p:cSld name="TITLE + BULLET POINTS 2">
    <p:bg>
      <p:bgPr>
        <a:solidFill>
          <a:schemeClr val="accent5"/>
        </a:solidFill>
        <a:effectLst/>
      </p:bgPr>
    </p:bg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Google Shape;169;p24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4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71" name="Google Shape;171;p24"/>
          <p:cNvSpPr txBox="1">
            <a:spLocks noGrp="1"/>
          </p:cNvSpPr>
          <p:nvPr>
            <p:ph type="body" idx="1"/>
          </p:nvPr>
        </p:nvSpPr>
        <p:spPr>
          <a:xfrm>
            <a:off x="5810467" y="2322500"/>
            <a:ext cx="4683600" cy="387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100"/>
              <a:buChar char="●"/>
              <a:defRPr sz="1467"/>
            </a:lvl1pPr>
            <a:lvl2pPr marL="1219170" lvl="1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100"/>
              <a:buChar char="○"/>
              <a:defRPr sz="1467"/>
            </a:lvl2pPr>
            <a:lvl3pPr marL="1828754" lvl="2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100"/>
              <a:buChar char="■"/>
              <a:defRPr sz="1467"/>
            </a:lvl3pPr>
            <a:lvl4pPr marL="2438339" lvl="3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100"/>
              <a:buChar char="●"/>
              <a:defRPr sz="1467"/>
            </a:lvl4pPr>
            <a:lvl5pPr marL="3047924" lvl="4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100"/>
              <a:buChar char="○"/>
              <a:defRPr sz="1467"/>
            </a:lvl5pPr>
            <a:lvl6pPr marL="3657509" lvl="5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100"/>
              <a:buChar char="■"/>
              <a:defRPr sz="1467"/>
            </a:lvl6pPr>
            <a:lvl7pPr marL="4267093" lvl="6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100"/>
              <a:buChar char="●"/>
              <a:defRPr sz="1467"/>
            </a:lvl7pPr>
            <a:lvl8pPr marL="4876678" lvl="7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100"/>
              <a:buChar char="○"/>
              <a:defRPr sz="1467"/>
            </a:lvl8pPr>
            <a:lvl9pPr marL="5486263" lvl="8" indent="-397923" rtl="0">
              <a:lnSpc>
                <a:spcPct val="115000"/>
              </a:lnSpc>
              <a:spcBef>
                <a:spcPts val="1333"/>
              </a:spcBef>
              <a:spcAft>
                <a:spcPts val="0"/>
              </a:spcAft>
              <a:buSzPts val="1100"/>
              <a:buChar char="■"/>
              <a:defRPr sz="1467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562874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bg>
      <p:bgPr>
        <a:solidFill>
          <a:schemeClr val="accent4"/>
        </a:solidFill>
        <a:effectLst/>
      </p:bgPr>
    </p:bg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Google Shape;173;p25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74" name="Google Shape;174;p25"/>
          <p:cNvSpPr txBox="1">
            <a:spLocks noGrp="1"/>
          </p:cNvSpPr>
          <p:nvPr>
            <p:ph type="title"/>
          </p:nvPr>
        </p:nvSpPr>
        <p:spPr>
          <a:xfrm>
            <a:off x="3698400" y="1750504"/>
            <a:ext cx="47952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highlight>
                  <a:schemeClr val="accent4"/>
                </a:highlight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None/>
              <a:defRPr sz="32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175" name="Google Shape;175;p25"/>
          <p:cNvSpPr txBox="1">
            <a:spLocks noGrp="1"/>
          </p:cNvSpPr>
          <p:nvPr>
            <p:ph type="subTitle" idx="1"/>
          </p:nvPr>
        </p:nvSpPr>
        <p:spPr>
          <a:xfrm>
            <a:off x="3735200" y="2849635"/>
            <a:ext cx="4721600" cy="99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3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cxnSp>
        <p:nvCxnSpPr>
          <p:cNvPr id="176" name="Google Shape;176;p25"/>
          <p:cNvCxnSpPr/>
          <p:nvPr/>
        </p:nvCxnSpPr>
        <p:spPr>
          <a:xfrm>
            <a:off x="-250600" y="2269004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77" name="Google Shape;177;p25"/>
          <p:cNvCxnSpPr/>
          <p:nvPr/>
        </p:nvCxnSpPr>
        <p:spPr>
          <a:xfrm>
            <a:off x="-250600" y="624877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8" name="Google Shape;178;p25"/>
          <p:cNvSpPr txBox="1"/>
          <p:nvPr/>
        </p:nvSpPr>
        <p:spPr>
          <a:xfrm>
            <a:off x="3822400" y="4487033"/>
            <a:ext cx="4547200" cy="135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Space Mono"/>
                <a:ea typeface="Space Mono"/>
                <a:cs typeface="Space Mono"/>
                <a:sym typeface="Space Mono"/>
              </a:rPr>
              <a:t>CREDITS: This presentation template was created by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>
                  <a:noFill/>
                </a:uFill>
                <a:latin typeface="Space Mono"/>
                <a:ea typeface="Space Mono"/>
                <a:cs typeface="Space Mono"/>
                <a:sym typeface="Space Mono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Space Mono"/>
                <a:ea typeface="Space Mono"/>
                <a:cs typeface="Space Mono"/>
                <a:sym typeface="Space Mono"/>
              </a:rPr>
              <a:t>, including icons by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>
                  <a:noFill/>
                </a:uFill>
                <a:latin typeface="Space Mono"/>
                <a:ea typeface="Space Mono"/>
                <a:cs typeface="Space Mono"/>
                <a:sym typeface="Space Mono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Space Mono"/>
                <a:ea typeface="Space Mono"/>
                <a:cs typeface="Space Mono"/>
                <a:sym typeface="Space Mono"/>
              </a:rPr>
              <a:t>, and infographics &amp; images by </a:t>
            </a:r>
            <a:r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>
                  <a:noFill/>
                </a:uFill>
                <a:latin typeface="Space Mono"/>
                <a:ea typeface="Space Mono"/>
                <a:cs typeface="Space Mono"/>
                <a:sym typeface="Space Mono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kumimoji="0" lang="en" sz="1200" b="0" i="0" u="none" strike="noStrike" kern="1200" cap="none" spc="0" normalizeH="0" baseline="0" noProof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Space Mono"/>
                <a:ea typeface="Space Mono"/>
                <a:cs typeface="Space Mono"/>
                <a:sym typeface="Space Mono"/>
              </a:rPr>
              <a:t>. </a:t>
            </a: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srgbClr val="FFEDD9"/>
              </a:solidFill>
              <a:effectLst/>
              <a:uLnTx/>
              <a:uFillTx/>
              <a:latin typeface="Space Mono"/>
              <a:ea typeface="Space Mono"/>
              <a:cs typeface="Space Mono"/>
              <a:sym typeface="Space Mono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1" i="0" u="none" strike="noStrike" kern="1200" cap="none" spc="0" normalizeH="0" baseline="0" noProof="0">
              <a:ln>
                <a:noFill/>
              </a:ln>
              <a:solidFill>
                <a:srgbClr val="FFEDD9"/>
              </a:solidFill>
              <a:effectLst/>
              <a:uLnTx/>
              <a:uFillTx/>
              <a:latin typeface="Space Mono"/>
              <a:ea typeface="Space Mono"/>
              <a:cs typeface="Space Mono"/>
              <a:sym typeface="Space Mono"/>
            </a:endParaRPr>
          </a:p>
        </p:txBody>
      </p:sp>
    </p:spTree>
    <p:extLst>
      <p:ext uri="{BB962C8B-B14F-4D97-AF65-F5344CB8AC3E}">
        <p14:creationId xmlns:p14="http://schemas.microsoft.com/office/powerpoint/2010/main" val="3031761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26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633601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accent3"/>
        </a:solidFill>
        <a:effectLst/>
      </p:bgPr>
    </p:bg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Google Shape;184;p28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6897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bg>
      <p:bgPr>
        <a:solidFill>
          <a:schemeClr val="accent4"/>
        </a:solidFill>
        <a:effectLst/>
      </p:bgPr>
    </p:bg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Google Shape;186;p29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409568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5"/>
        </a:solidFill>
        <a:effectLst/>
      </p:bgPr>
    </p:bg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Google Shape;188;p30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553007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6">
  <p:cSld name="BACKGROUND 6">
    <p:bg>
      <p:bgPr>
        <a:solidFill>
          <a:schemeClr val="accent6"/>
        </a:solidFill>
        <a:effectLst/>
      </p:bgPr>
    </p:bg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Google Shape;190;p31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2824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oogle Shape;18;p4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4"/>
          <p:cNvSpPr txBox="1">
            <a:spLocks noGrp="1"/>
          </p:cNvSpPr>
          <p:nvPr>
            <p:ph type="title" hasCustomPrompt="1"/>
          </p:nvPr>
        </p:nvSpPr>
        <p:spPr>
          <a:xfrm>
            <a:off x="2238167" y="12792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0" name="Google Shape;20;p4"/>
          <p:cNvSpPr txBox="1">
            <a:spLocks noGrp="1"/>
          </p:cNvSpPr>
          <p:nvPr>
            <p:ph type="title" idx="2"/>
          </p:nvPr>
        </p:nvSpPr>
        <p:spPr>
          <a:xfrm>
            <a:off x="3331983" y="12792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1" name="Google Shape;21;p4"/>
          <p:cNvSpPr txBox="1">
            <a:spLocks noGrp="1"/>
          </p:cNvSpPr>
          <p:nvPr>
            <p:ph type="title" idx="3" hasCustomPrompt="1"/>
          </p:nvPr>
        </p:nvSpPr>
        <p:spPr>
          <a:xfrm>
            <a:off x="2238167" y="20520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2" name="Google Shape;22;p4"/>
          <p:cNvSpPr txBox="1">
            <a:spLocks noGrp="1"/>
          </p:cNvSpPr>
          <p:nvPr>
            <p:ph type="title" idx="4"/>
          </p:nvPr>
        </p:nvSpPr>
        <p:spPr>
          <a:xfrm>
            <a:off x="3331983" y="20520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3" name="Google Shape;23;p4"/>
          <p:cNvSpPr txBox="1">
            <a:spLocks noGrp="1"/>
          </p:cNvSpPr>
          <p:nvPr>
            <p:ph type="title" idx="5" hasCustomPrompt="1"/>
          </p:nvPr>
        </p:nvSpPr>
        <p:spPr>
          <a:xfrm>
            <a:off x="2238167" y="28248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4" name="Google Shape;24;p4"/>
          <p:cNvSpPr txBox="1">
            <a:spLocks noGrp="1"/>
          </p:cNvSpPr>
          <p:nvPr>
            <p:ph type="title" idx="6"/>
          </p:nvPr>
        </p:nvSpPr>
        <p:spPr>
          <a:xfrm>
            <a:off x="3331983" y="28248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5" name="Google Shape;25;p4"/>
          <p:cNvSpPr txBox="1">
            <a:spLocks noGrp="1"/>
          </p:cNvSpPr>
          <p:nvPr>
            <p:ph type="title" idx="7" hasCustomPrompt="1"/>
          </p:nvPr>
        </p:nvSpPr>
        <p:spPr>
          <a:xfrm>
            <a:off x="2238167" y="35976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6" name="Google Shape;26;p4"/>
          <p:cNvSpPr txBox="1">
            <a:spLocks noGrp="1"/>
          </p:cNvSpPr>
          <p:nvPr>
            <p:ph type="title" idx="8"/>
          </p:nvPr>
        </p:nvSpPr>
        <p:spPr>
          <a:xfrm>
            <a:off x="3331983" y="35976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7" name="Google Shape;27;p4"/>
          <p:cNvSpPr txBox="1">
            <a:spLocks noGrp="1"/>
          </p:cNvSpPr>
          <p:nvPr>
            <p:ph type="title" idx="9" hasCustomPrompt="1"/>
          </p:nvPr>
        </p:nvSpPr>
        <p:spPr>
          <a:xfrm>
            <a:off x="2238167" y="43704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28" name="Google Shape;28;p4"/>
          <p:cNvSpPr txBox="1">
            <a:spLocks noGrp="1"/>
          </p:cNvSpPr>
          <p:nvPr>
            <p:ph type="title" idx="13"/>
          </p:nvPr>
        </p:nvSpPr>
        <p:spPr>
          <a:xfrm>
            <a:off x="3331983" y="43704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29" name="Google Shape;29;p4"/>
          <p:cNvSpPr txBox="1">
            <a:spLocks noGrp="1"/>
          </p:cNvSpPr>
          <p:nvPr>
            <p:ph type="title" idx="14" hasCustomPrompt="1"/>
          </p:nvPr>
        </p:nvSpPr>
        <p:spPr>
          <a:xfrm>
            <a:off x="2238167" y="5143251"/>
            <a:ext cx="906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r>
              <a:rPr dirty="0"/>
              <a:t>xx%</a:t>
            </a:r>
          </a:p>
        </p:txBody>
      </p:sp>
      <p:sp>
        <p:nvSpPr>
          <p:cNvPr id="30" name="Google Shape;30;p4"/>
          <p:cNvSpPr txBox="1">
            <a:spLocks noGrp="1"/>
          </p:cNvSpPr>
          <p:nvPr>
            <p:ph type="title" idx="15"/>
          </p:nvPr>
        </p:nvSpPr>
        <p:spPr>
          <a:xfrm>
            <a:off x="3331983" y="5143251"/>
            <a:ext cx="26408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None/>
              <a:defRPr sz="2133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31" name="Google Shape;31;p4"/>
          <p:cNvSpPr txBox="1">
            <a:spLocks noGrp="1"/>
          </p:cNvSpPr>
          <p:nvPr>
            <p:ph type="subTitle" idx="1"/>
          </p:nvPr>
        </p:nvSpPr>
        <p:spPr>
          <a:xfrm>
            <a:off x="6176233" y="12467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ubTitle" idx="16"/>
          </p:nvPr>
        </p:nvSpPr>
        <p:spPr>
          <a:xfrm>
            <a:off x="6176233" y="20195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4"/>
          <p:cNvSpPr txBox="1">
            <a:spLocks noGrp="1"/>
          </p:cNvSpPr>
          <p:nvPr>
            <p:ph type="subTitle" idx="17"/>
          </p:nvPr>
        </p:nvSpPr>
        <p:spPr>
          <a:xfrm>
            <a:off x="6176233" y="27923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4"/>
          <p:cNvSpPr txBox="1">
            <a:spLocks noGrp="1"/>
          </p:cNvSpPr>
          <p:nvPr>
            <p:ph type="subTitle" idx="18"/>
          </p:nvPr>
        </p:nvSpPr>
        <p:spPr>
          <a:xfrm>
            <a:off x="6176233" y="35651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4"/>
          <p:cNvSpPr txBox="1">
            <a:spLocks noGrp="1"/>
          </p:cNvSpPr>
          <p:nvPr>
            <p:ph type="subTitle" idx="19"/>
          </p:nvPr>
        </p:nvSpPr>
        <p:spPr>
          <a:xfrm>
            <a:off x="6176233" y="43379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36" name="Google Shape;36;p4"/>
          <p:cNvSpPr txBox="1">
            <a:spLocks noGrp="1"/>
          </p:cNvSpPr>
          <p:nvPr>
            <p:ph type="subTitle" idx="20"/>
          </p:nvPr>
        </p:nvSpPr>
        <p:spPr>
          <a:xfrm>
            <a:off x="6176233" y="5110733"/>
            <a:ext cx="3777600" cy="46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6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35600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FOUR COLUMNS">
  <p:cSld name="TITLE + FOUR COLUMNS">
    <p:bg>
      <p:bgPr>
        <a:solidFill>
          <a:schemeClr val="accent3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Google Shape;51;p7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3550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53" name="Google Shape;53;p7"/>
          <p:cNvSpPr txBox="1">
            <a:spLocks noGrp="1"/>
          </p:cNvSpPr>
          <p:nvPr>
            <p:ph type="subTitle" idx="1"/>
          </p:nvPr>
        </p:nvSpPr>
        <p:spPr>
          <a:xfrm>
            <a:off x="3760231" y="4691967"/>
            <a:ext cx="20628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title" idx="2"/>
          </p:nvPr>
        </p:nvSpPr>
        <p:spPr>
          <a:xfrm>
            <a:off x="3600823" y="4176233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55" name="Google Shape;55;p7"/>
          <p:cNvSpPr txBox="1">
            <a:spLocks noGrp="1"/>
          </p:cNvSpPr>
          <p:nvPr>
            <p:ph type="subTitle" idx="3"/>
          </p:nvPr>
        </p:nvSpPr>
        <p:spPr>
          <a:xfrm>
            <a:off x="6368997" y="4691967"/>
            <a:ext cx="20628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6" name="Google Shape;56;p7"/>
          <p:cNvSpPr txBox="1">
            <a:spLocks noGrp="1"/>
          </p:cNvSpPr>
          <p:nvPr>
            <p:ph type="title" idx="4"/>
          </p:nvPr>
        </p:nvSpPr>
        <p:spPr>
          <a:xfrm>
            <a:off x="6209577" y="4176233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57" name="Google Shape;57;p7"/>
          <p:cNvSpPr txBox="1">
            <a:spLocks noGrp="1"/>
          </p:cNvSpPr>
          <p:nvPr>
            <p:ph type="subTitle" idx="5"/>
          </p:nvPr>
        </p:nvSpPr>
        <p:spPr>
          <a:xfrm>
            <a:off x="8977729" y="4691967"/>
            <a:ext cx="20628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8" name="Google Shape;58;p7"/>
          <p:cNvSpPr txBox="1">
            <a:spLocks noGrp="1"/>
          </p:cNvSpPr>
          <p:nvPr>
            <p:ph type="title" idx="6"/>
          </p:nvPr>
        </p:nvSpPr>
        <p:spPr>
          <a:xfrm>
            <a:off x="8818333" y="4176233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59" name="Google Shape;59;p7"/>
          <p:cNvCxnSpPr/>
          <p:nvPr/>
        </p:nvCxnSpPr>
        <p:spPr>
          <a:xfrm>
            <a:off x="-250600" y="59468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60" name="Google Shape;60;p7"/>
          <p:cNvCxnSpPr/>
          <p:nvPr/>
        </p:nvCxnSpPr>
        <p:spPr>
          <a:xfrm>
            <a:off x="-41567" y="2570573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61" name="Google Shape;61;p7"/>
          <p:cNvSpPr txBox="1">
            <a:spLocks noGrp="1"/>
          </p:cNvSpPr>
          <p:nvPr>
            <p:ph type="subTitle" idx="7"/>
          </p:nvPr>
        </p:nvSpPr>
        <p:spPr>
          <a:xfrm>
            <a:off x="1151467" y="4691967"/>
            <a:ext cx="20628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62" name="Google Shape;62;p7"/>
          <p:cNvSpPr txBox="1">
            <a:spLocks noGrp="1"/>
          </p:cNvSpPr>
          <p:nvPr>
            <p:ph type="title" idx="8"/>
          </p:nvPr>
        </p:nvSpPr>
        <p:spPr>
          <a:xfrm>
            <a:off x="992067" y="4176233"/>
            <a:ext cx="23816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167610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THREE COLUMNS">
  <p:cSld name="TITLE + THREE COLUMNS">
    <p:bg>
      <p:bgPr>
        <a:solidFill>
          <a:schemeClr val="accent4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9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9"/>
          <p:cNvSpPr txBox="1">
            <a:spLocks noGrp="1"/>
          </p:cNvSpPr>
          <p:nvPr>
            <p:ph type="subTitle" idx="1"/>
          </p:nvPr>
        </p:nvSpPr>
        <p:spPr>
          <a:xfrm>
            <a:off x="5027817" y="4398100"/>
            <a:ext cx="21364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0" name="Google Shape;70;p9"/>
          <p:cNvSpPr txBox="1">
            <a:spLocks noGrp="1"/>
          </p:cNvSpPr>
          <p:nvPr>
            <p:ph type="title"/>
          </p:nvPr>
        </p:nvSpPr>
        <p:spPr>
          <a:xfrm>
            <a:off x="5027815" y="3978633"/>
            <a:ext cx="21364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sp>
        <p:nvSpPr>
          <p:cNvPr id="71" name="Google Shape;71;p9"/>
          <p:cNvSpPr txBox="1">
            <a:spLocks noGrp="1"/>
          </p:cNvSpPr>
          <p:nvPr>
            <p:ph type="subTitle" idx="2"/>
          </p:nvPr>
        </p:nvSpPr>
        <p:spPr>
          <a:xfrm>
            <a:off x="7977324" y="4398100"/>
            <a:ext cx="21364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2" name="Google Shape;72;p9"/>
          <p:cNvSpPr txBox="1">
            <a:spLocks noGrp="1"/>
          </p:cNvSpPr>
          <p:nvPr>
            <p:ph type="title" idx="3"/>
          </p:nvPr>
        </p:nvSpPr>
        <p:spPr>
          <a:xfrm>
            <a:off x="7977328" y="3978633"/>
            <a:ext cx="21364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73" name="Google Shape;73;p9"/>
          <p:cNvCxnSpPr/>
          <p:nvPr/>
        </p:nvCxnSpPr>
        <p:spPr>
          <a:xfrm>
            <a:off x="-140967" y="3433520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4" name="Google Shape;74;p9"/>
          <p:cNvSpPr txBox="1">
            <a:spLocks noGrp="1"/>
          </p:cNvSpPr>
          <p:nvPr>
            <p:ph type="subTitle" idx="4"/>
          </p:nvPr>
        </p:nvSpPr>
        <p:spPr>
          <a:xfrm>
            <a:off x="2078315" y="4398100"/>
            <a:ext cx="2136400" cy="1232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467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5" name="Google Shape;75;p9"/>
          <p:cNvSpPr txBox="1">
            <a:spLocks noGrp="1"/>
          </p:cNvSpPr>
          <p:nvPr>
            <p:ph type="title" idx="5"/>
          </p:nvPr>
        </p:nvSpPr>
        <p:spPr>
          <a:xfrm>
            <a:off x="2078300" y="3978633"/>
            <a:ext cx="2136400" cy="70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1867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76" name="Google Shape;76;p9"/>
          <p:cNvCxnSpPr/>
          <p:nvPr/>
        </p:nvCxnSpPr>
        <p:spPr>
          <a:xfrm>
            <a:off x="-53967" y="650258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7" name="Google Shape;77;p9"/>
          <p:cNvSpPr txBox="1">
            <a:spLocks noGrp="1"/>
          </p:cNvSpPr>
          <p:nvPr>
            <p:ph type="title" idx="6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798921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1">
  <p:cSld name="TITLE + DESIGN 1">
    <p:bg>
      <p:bgPr>
        <a:solidFill>
          <a:schemeClr val="accent1"/>
        </a:solidFill>
        <a:effectLst/>
      </p:bgPr>
    </p:bg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0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80" name="Google Shape;80;p10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96656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81" name="Google Shape;81;p10"/>
          <p:cNvCxnSpPr/>
          <p:nvPr/>
        </p:nvCxnSpPr>
        <p:spPr>
          <a:xfrm>
            <a:off x="-250600" y="59468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2" name="Google Shape;82;p10"/>
          <p:cNvCxnSpPr/>
          <p:nvPr/>
        </p:nvCxnSpPr>
        <p:spPr>
          <a:xfrm>
            <a:off x="-169333" y="1832800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006244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2">
  <p:cSld name="TITLE + DESIGN 2">
    <p:bg>
      <p:bgPr>
        <a:solidFill>
          <a:schemeClr val="accent5"/>
        </a:solid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1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1"/>
          <p:cNvSpPr txBox="1">
            <a:spLocks noGrp="1"/>
          </p:cNvSpPr>
          <p:nvPr>
            <p:ph type="title"/>
          </p:nvPr>
        </p:nvSpPr>
        <p:spPr>
          <a:xfrm>
            <a:off x="1195067" y="767200"/>
            <a:ext cx="29500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86" name="Google Shape;86;p11"/>
          <p:cNvCxnSpPr/>
          <p:nvPr/>
        </p:nvCxnSpPr>
        <p:spPr>
          <a:xfrm rot="10800000">
            <a:off x="84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87" name="Google Shape;87;p11"/>
          <p:cNvCxnSpPr/>
          <p:nvPr/>
        </p:nvCxnSpPr>
        <p:spPr>
          <a:xfrm rot="10800000">
            <a:off x="4361000" y="-46533"/>
            <a:ext cx="0" cy="69132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1309952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3">
  <p:cSld name="TITLE + DESIGN 3">
    <p:bg>
      <p:bgPr>
        <a:solidFill>
          <a:schemeClr val="accent6"/>
        </a:solidFill>
        <a:effectLst/>
      </p:bgPr>
    </p:bg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2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2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  <p:cxnSp>
        <p:nvCxnSpPr>
          <p:cNvPr id="91" name="Google Shape;91;p12"/>
          <p:cNvCxnSpPr/>
          <p:nvPr/>
        </p:nvCxnSpPr>
        <p:spPr>
          <a:xfrm>
            <a:off x="-250600" y="300307"/>
            <a:ext cx="1269320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2023586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DESIGN 4">
  <p:cSld name="TITLE + DESIGN 4">
    <p:bg>
      <p:bgPr>
        <a:solidFill>
          <a:schemeClr val="accent3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Google Shape;93;p13"/>
          <p:cNvPicPr preferRelativeResize="0"/>
          <p:nvPr/>
        </p:nvPicPr>
        <p:blipFill rotWithShape="1">
          <a:blip r:embed="rId2" cstate="print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15" b="31504"/>
          <a:stretch/>
        </p:blipFill>
        <p:spPr>
          <a:xfrm>
            <a:off x="-140967" y="-1"/>
            <a:ext cx="12473936" cy="6858001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3"/>
          <p:cNvSpPr txBox="1">
            <a:spLocks noGrp="1"/>
          </p:cNvSpPr>
          <p:nvPr>
            <p:ph type="title"/>
          </p:nvPr>
        </p:nvSpPr>
        <p:spPr>
          <a:xfrm>
            <a:off x="3028800" y="767200"/>
            <a:ext cx="6134400" cy="112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600"/>
              <a:buNone/>
              <a:defRPr sz="4800">
                <a:solidFill>
                  <a:schemeClr val="dk2"/>
                </a:solidFill>
              </a:defRPr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23271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endParaRPr dirty="0"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pace Mono"/>
              <a:buChar char="●"/>
              <a:defRPr sz="1800"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ace Mono"/>
              <a:buChar char="○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ace Mono"/>
              <a:buChar char="■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ace Mono"/>
              <a:buChar char="●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ace Mono"/>
              <a:buChar char="○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ace Mono"/>
              <a:buChar char="■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ace Mono"/>
              <a:buChar char="●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Space Mono"/>
              <a:buChar char="○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Space Mono"/>
              <a:buChar char="■"/>
              <a:defRPr>
                <a:solidFill>
                  <a:schemeClr val="dk1"/>
                </a:solidFill>
                <a:latin typeface="Space Mono"/>
                <a:ea typeface="Space Mono"/>
                <a:cs typeface="Space Mono"/>
                <a:sym typeface="Space Mon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333">
                <a:solidFill>
                  <a:schemeClr val="dk2"/>
                </a:solidFill>
              </a:defRPr>
            </a:lvl1pPr>
            <a:lvl2pPr lvl="1" algn="r">
              <a:buNone/>
              <a:defRPr sz="1333">
                <a:solidFill>
                  <a:schemeClr val="dk2"/>
                </a:solidFill>
              </a:defRPr>
            </a:lvl2pPr>
            <a:lvl3pPr lvl="2" algn="r">
              <a:buNone/>
              <a:defRPr sz="1333">
                <a:solidFill>
                  <a:schemeClr val="dk2"/>
                </a:solidFill>
              </a:defRPr>
            </a:lvl3pPr>
            <a:lvl4pPr lvl="3" algn="r">
              <a:buNone/>
              <a:defRPr sz="1333">
                <a:solidFill>
                  <a:schemeClr val="dk2"/>
                </a:solidFill>
              </a:defRPr>
            </a:lvl4pPr>
            <a:lvl5pPr lvl="4" algn="r">
              <a:buNone/>
              <a:defRPr sz="1333">
                <a:solidFill>
                  <a:schemeClr val="dk2"/>
                </a:solidFill>
              </a:defRPr>
            </a:lvl5pPr>
            <a:lvl6pPr lvl="5" algn="r">
              <a:buNone/>
              <a:defRPr sz="1333">
                <a:solidFill>
                  <a:schemeClr val="dk2"/>
                </a:solidFill>
              </a:defRPr>
            </a:lvl6pPr>
            <a:lvl7pPr lvl="6" algn="r">
              <a:buNone/>
              <a:defRPr sz="1333">
                <a:solidFill>
                  <a:schemeClr val="dk2"/>
                </a:solidFill>
              </a:defRPr>
            </a:lvl7pPr>
            <a:lvl8pPr lvl="7" algn="r">
              <a:buNone/>
              <a:defRPr sz="1333">
                <a:solidFill>
                  <a:schemeClr val="dk2"/>
                </a:solidFill>
              </a:defRPr>
            </a:lvl8pPr>
            <a:lvl9pPr lvl="8" algn="r">
              <a:buNone/>
              <a:defRPr sz="1333">
                <a:solidFill>
                  <a:schemeClr val="dk2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333" b="0" i="0" u="none" strike="noStrike" kern="1200" cap="none" spc="0" normalizeH="0" baseline="0" noProof="0" smtClean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" sz="1333" b="0" i="0" u="none" strike="noStrike" kern="1200" cap="none" spc="0" normalizeH="0" baseline="0" noProof="0">
              <a:ln>
                <a:noFill/>
              </a:ln>
              <a:solidFill>
                <a:srgbClr val="FFEDD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2284609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  <p:sldLayoutId id="2147483685" r:id="rId23"/>
    <p:sldLayoutId id="2147483686" r:id="rId24"/>
    <p:sldLayoutId id="2147483687" r:id="rId25"/>
    <p:sldLayoutId id="2147483688" r:id="rId2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2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microsoft.com/office/2007/relationships/hdphoto" Target="../media/hdphoto2.wdp"/><Relationship Id="rId7" Type="http://schemas.microsoft.com/office/2007/relationships/hdphoto" Target="../media/hdphoto4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Relationship Id="rId9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2.xml"/><Relationship Id="rId6" Type="http://schemas.microsoft.com/office/2007/relationships/hdphoto" Target="../media/hdphoto7.wdp"/><Relationship Id="rId5" Type="http://schemas.openxmlformats.org/officeDocument/2006/relationships/image" Target="../media/image16.png"/><Relationship Id="rId4" Type="http://schemas.microsoft.com/office/2007/relationships/hdphoto" Target="../media/hdphoto6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262;p40"/>
          <p:cNvSpPr/>
          <p:nvPr/>
        </p:nvSpPr>
        <p:spPr>
          <a:xfrm>
            <a:off x="4994977" y="299491"/>
            <a:ext cx="2358800" cy="23588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24242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Google Shape;263;p40"/>
          <p:cNvSpPr/>
          <p:nvPr/>
        </p:nvSpPr>
        <p:spPr>
          <a:xfrm>
            <a:off x="5119777" y="424291"/>
            <a:ext cx="2109200" cy="2109200"/>
          </a:xfrm>
          <a:prstGeom prst="ellipse">
            <a:avLst/>
          </a:prstGeom>
          <a:noFill/>
          <a:ln w="9525" cap="flat" cmpd="sng">
            <a:solidFill>
              <a:schemeClr val="accent4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srgbClr val="242424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" name="Google Shape;264;p40"/>
          <p:cNvSpPr txBox="1">
            <a:spLocks noGrp="1"/>
          </p:cNvSpPr>
          <p:nvPr>
            <p:ph type="ctrTitle"/>
          </p:nvPr>
        </p:nvSpPr>
        <p:spPr>
          <a:xfrm>
            <a:off x="0" y="2187305"/>
            <a:ext cx="12192000" cy="1583524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sz="4800" dirty="0"/>
              <a:t>SCH Practical &amp; Precision Assessments</a:t>
            </a:r>
            <a:endParaRPr sz="4800" dirty="0"/>
          </a:p>
        </p:txBody>
      </p:sp>
      <p:grpSp>
        <p:nvGrpSpPr>
          <p:cNvPr id="12" name="Google Shape;265;p40"/>
          <p:cNvGrpSpPr/>
          <p:nvPr/>
        </p:nvGrpSpPr>
        <p:grpSpPr>
          <a:xfrm>
            <a:off x="5615502" y="903002"/>
            <a:ext cx="1117732" cy="1151759"/>
            <a:chOff x="-17896150" y="3709300"/>
            <a:chExt cx="305625" cy="305625"/>
          </a:xfrm>
        </p:grpSpPr>
        <p:sp>
          <p:nvSpPr>
            <p:cNvPr id="13" name="Google Shape;266;p40"/>
            <p:cNvSpPr/>
            <p:nvPr/>
          </p:nvSpPr>
          <p:spPr>
            <a:xfrm>
              <a:off x="-17896150" y="3709300"/>
              <a:ext cx="54375" cy="77200"/>
            </a:xfrm>
            <a:custGeom>
              <a:avLst/>
              <a:gdLst/>
              <a:ahLst/>
              <a:cxnLst/>
              <a:rect l="l" t="t" r="r" b="b"/>
              <a:pathLst>
                <a:path w="2175" h="3088" extrusionOk="0">
                  <a:moveTo>
                    <a:pt x="1072" y="0"/>
                  </a:moveTo>
                  <a:cubicBezTo>
                    <a:pt x="473" y="0"/>
                    <a:pt x="1" y="473"/>
                    <a:pt x="1" y="1072"/>
                  </a:cubicBezTo>
                  <a:cubicBezTo>
                    <a:pt x="1" y="1670"/>
                    <a:pt x="473" y="2143"/>
                    <a:pt x="1072" y="2143"/>
                  </a:cubicBezTo>
                  <a:lnTo>
                    <a:pt x="1103" y="2143"/>
                  </a:lnTo>
                  <a:lnTo>
                    <a:pt x="1513" y="3088"/>
                  </a:lnTo>
                  <a:cubicBezTo>
                    <a:pt x="1702" y="3025"/>
                    <a:pt x="1891" y="2930"/>
                    <a:pt x="2080" y="2899"/>
                  </a:cubicBezTo>
                  <a:lnTo>
                    <a:pt x="2175" y="2899"/>
                  </a:lnTo>
                  <a:lnTo>
                    <a:pt x="1765" y="1859"/>
                  </a:lnTo>
                  <a:cubicBezTo>
                    <a:pt x="2017" y="1670"/>
                    <a:pt x="2143" y="1387"/>
                    <a:pt x="2143" y="1072"/>
                  </a:cubicBezTo>
                  <a:cubicBezTo>
                    <a:pt x="2143" y="473"/>
                    <a:pt x="167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4" name="Google Shape;267;p40"/>
            <p:cNvSpPr/>
            <p:nvPr/>
          </p:nvSpPr>
          <p:spPr>
            <a:xfrm>
              <a:off x="-17877250" y="3801075"/>
              <a:ext cx="286725" cy="213850"/>
            </a:xfrm>
            <a:custGeom>
              <a:avLst/>
              <a:gdLst/>
              <a:ahLst/>
              <a:cxnLst/>
              <a:rect l="l" t="t" r="r" b="b"/>
              <a:pathLst>
                <a:path w="11469" h="8554" extrusionOk="0">
                  <a:moveTo>
                    <a:pt x="1765" y="1339"/>
                  </a:moveTo>
                  <a:cubicBezTo>
                    <a:pt x="1954" y="1339"/>
                    <a:pt x="2112" y="1496"/>
                    <a:pt x="2112" y="1717"/>
                  </a:cubicBezTo>
                  <a:cubicBezTo>
                    <a:pt x="2112" y="1906"/>
                    <a:pt x="1954" y="2063"/>
                    <a:pt x="1765" y="2063"/>
                  </a:cubicBezTo>
                  <a:cubicBezTo>
                    <a:pt x="1576" y="2063"/>
                    <a:pt x="1419" y="1906"/>
                    <a:pt x="1419" y="1717"/>
                  </a:cubicBezTo>
                  <a:cubicBezTo>
                    <a:pt x="1419" y="1496"/>
                    <a:pt x="1576" y="1339"/>
                    <a:pt x="1765" y="1339"/>
                  </a:cubicBezTo>
                  <a:close/>
                  <a:moveTo>
                    <a:pt x="1829" y="0"/>
                  </a:moveTo>
                  <a:cubicBezTo>
                    <a:pt x="913" y="0"/>
                    <a:pt x="1" y="710"/>
                    <a:pt x="1" y="1811"/>
                  </a:cubicBezTo>
                  <a:lnTo>
                    <a:pt x="1" y="5308"/>
                  </a:lnTo>
                  <a:cubicBezTo>
                    <a:pt x="1" y="7104"/>
                    <a:pt x="1450" y="8553"/>
                    <a:pt x="3214" y="8553"/>
                  </a:cubicBezTo>
                  <a:lnTo>
                    <a:pt x="11091" y="8553"/>
                  </a:lnTo>
                  <a:cubicBezTo>
                    <a:pt x="11311" y="8553"/>
                    <a:pt x="11469" y="8396"/>
                    <a:pt x="11469" y="8207"/>
                  </a:cubicBezTo>
                  <a:cubicBezTo>
                    <a:pt x="11411" y="8061"/>
                    <a:pt x="11325" y="7566"/>
                    <a:pt x="11338" y="7566"/>
                  </a:cubicBezTo>
                  <a:lnTo>
                    <a:pt x="11338" y="7566"/>
                  </a:lnTo>
                  <a:cubicBezTo>
                    <a:pt x="11338" y="7566"/>
                    <a:pt x="11338" y="7566"/>
                    <a:pt x="11338" y="7566"/>
                  </a:cubicBezTo>
                  <a:lnTo>
                    <a:pt x="11338" y="7566"/>
                  </a:lnTo>
                  <a:cubicBezTo>
                    <a:pt x="11340" y="7574"/>
                    <a:pt x="11341" y="7580"/>
                    <a:pt x="11342" y="7580"/>
                  </a:cubicBezTo>
                  <a:cubicBezTo>
                    <a:pt x="11343" y="7580"/>
                    <a:pt x="11343" y="7579"/>
                    <a:pt x="11343" y="7577"/>
                  </a:cubicBezTo>
                  <a:cubicBezTo>
                    <a:pt x="11333" y="7529"/>
                    <a:pt x="11329" y="7513"/>
                    <a:pt x="11329" y="7513"/>
                  </a:cubicBezTo>
                  <a:lnTo>
                    <a:pt x="11329" y="7513"/>
                  </a:lnTo>
                  <a:cubicBezTo>
                    <a:pt x="11328" y="7513"/>
                    <a:pt x="11330" y="7523"/>
                    <a:pt x="11332" y="7534"/>
                  </a:cubicBezTo>
                  <a:lnTo>
                    <a:pt x="11332" y="7534"/>
                  </a:lnTo>
                  <a:cubicBezTo>
                    <a:pt x="11201" y="7046"/>
                    <a:pt x="10923" y="6591"/>
                    <a:pt x="10555" y="6285"/>
                  </a:cubicBezTo>
                  <a:cubicBezTo>
                    <a:pt x="9893" y="6789"/>
                    <a:pt x="9043" y="7073"/>
                    <a:pt x="8192" y="7073"/>
                  </a:cubicBezTo>
                  <a:cubicBezTo>
                    <a:pt x="7090" y="7073"/>
                    <a:pt x="6050" y="6506"/>
                    <a:pt x="5514" y="5655"/>
                  </a:cubicBezTo>
                  <a:lnTo>
                    <a:pt x="5514" y="5592"/>
                  </a:lnTo>
                  <a:cubicBezTo>
                    <a:pt x="5483" y="5592"/>
                    <a:pt x="5420" y="5655"/>
                    <a:pt x="5388" y="5655"/>
                  </a:cubicBezTo>
                  <a:lnTo>
                    <a:pt x="4632" y="5655"/>
                  </a:lnTo>
                  <a:cubicBezTo>
                    <a:pt x="4065" y="5655"/>
                    <a:pt x="3592" y="5182"/>
                    <a:pt x="3592" y="4584"/>
                  </a:cubicBezTo>
                  <a:lnTo>
                    <a:pt x="3592" y="1748"/>
                  </a:lnTo>
                  <a:cubicBezTo>
                    <a:pt x="3592" y="1433"/>
                    <a:pt x="3498" y="1150"/>
                    <a:pt x="3340" y="929"/>
                  </a:cubicBezTo>
                  <a:cubicBezTo>
                    <a:pt x="2987" y="283"/>
                    <a:pt x="2407" y="0"/>
                    <a:pt x="182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5" name="Google Shape;268;p40"/>
            <p:cNvSpPr/>
            <p:nvPr/>
          </p:nvSpPr>
          <p:spPr>
            <a:xfrm>
              <a:off x="-17783500" y="3763075"/>
              <a:ext cx="191400" cy="194350"/>
            </a:xfrm>
            <a:custGeom>
              <a:avLst/>
              <a:gdLst/>
              <a:ahLst/>
              <a:cxnLst/>
              <a:rect l="l" t="t" r="r" b="b"/>
              <a:pathLst>
                <a:path w="7656" h="7774" extrusionOk="0">
                  <a:moveTo>
                    <a:pt x="3368" y="1"/>
                  </a:moveTo>
                  <a:cubicBezTo>
                    <a:pt x="3223" y="1"/>
                    <a:pt x="3077" y="8"/>
                    <a:pt x="2930" y="23"/>
                  </a:cubicBezTo>
                  <a:cubicBezTo>
                    <a:pt x="1764" y="149"/>
                    <a:pt x="693" y="779"/>
                    <a:pt x="0" y="1725"/>
                  </a:cubicBezTo>
                  <a:cubicBezTo>
                    <a:pt x="315" y="2166"/>
                    <a:pt x="504" y="2670"/>
                    <a:pt x="504" y="3237"/>
                  </a:cubicBezTo>
                  <a:lnTo>
                    <a:pt x="504" y="6041"/>
                  </a:lnTo>
                  <a:cubicBezTo>
                    <a:pt x="504" y="6261"/>
                    <a:pt x="662" y="6419"/>
                    <a:pt x="851" y="6419"/>
                  </a:cubicBezTo>
                  <a:lnTo>
                    <a:pt x="1418" y="6419"/>
                  </a:lnTo>
                  <a:cubicBezTo>
                    <a:pt x="1418" y="6419"/>
                    <a:pt x="1418" y="6356"/>
                    <a:pt x="1386" y="6356"/>
                  </a:cubicBezTo>
                  <a:cubicBezTo>
                    <a:pt x="1260" y="6041"/>
                    <a:pt x="1197" y="5694"/>
                    <a:pt x="1197" y="5348"/>
                  </a:cubicBezTo>
                  <a:lnTo>
                    <a:pt x="1197" y="4749"/>
                  </a:lnTo>
                  <a:cubicBezTo>
                    <a:pt x="1197" y="3363"/>
                    <a:pt x="2268" y="2197"/>
                    <a:pt x="3560" y="2166"/>
                  </a:cubicBezTo>
                  <a:cubicBezTo>
                    <a:pt x="3634" y="2159"/>
                    <a:pt x="3707" y="2156"/>
                    <a:pt x="3779" y="2156"/>
                  </a:cubicBezTo>
                  <a:cubicBezTo>
                    <a:pt x="4417" y="2156"/>
                    <a:pt x="4997" y="2403"/>
                    <a:pt x="5450" y="2827"/>
                  </a:cubicBezTo>
                  <a:cubicBezTo>
                    <a:pt x="5986" y="3300"/>
                    <a:pt x="6238" y="3930"/>
                    <a:pt x="6238" y="4623"/>
                  </a:cubicBezTo>
                  <a:lnTo>
                    <a:pt x="6238" y="5001"/>
                  </a:lnTo>
                  <a:cubicBezTo>
                    <a:pt x="6238" y="5789"/>
                    <a:pt x="5639" y="6419"/>
                    <a:pt x="4852" y="6419"/>
                  </a:cubicBezTo>
                  <a:cubicBezTo>
                    <a:pt x="4064" y="6419"/>
                    <a:pt x="3371" y="5789"/>
                    <a:pt x="3371" y="5001"/>
                  </a:cubicBezTo>
                  <a:lnTo>
                    <a:pt x="3371" y="4623"/>
                  </a:lnTo>
                  <a:cubicBezTo>
                    <a:pt x="3371" y="4434"/>
                    <a:pt x="3529" y="4276"/>
                    <a:pt x="3749" y="4276"/>
                  </a:cubicBezTo>
                  <a:cubicBezTo>
                    <a:pt x="3938" y="4276"/>
                    <a:pt x="4096" y="4434"/>
                    <a:pt x="4096" y="4623"/>
                  </a:cubicBezTo>
                  <a:lnTo>
                    <a:pt x="4096" y="5001"/>
                  </a:lnTo>
                  <a:cubicBezTo>
                    <a:pt x="4096" y="5379"/>
                    <a:pt x="4442" y="5694"/>
                    <a:pt x="4852" y="5694"/>
                  </a:cubicBezTo>
                  <a:cubicBezTo>
                    <a:pt x="5230" y="5694"/>
                    <a:pt x="5545" y="5379"/>
                    <a:pt x="5545" y="5001"/>
                  </a:cubicBezTo>
                  <a:lnTo>
                    <a:pt x="5545" y="4623"/>
                  </a:lnTo>
                  <a:cubicBezTo>
                    <a:pt x="5545" y="4119"/>
                    <a:pt x="5356" y="3678"/>
                    <a:pt x="5009" y="3331"/>
                  </a:cubicBezTo>
                  <a:cubicBezTo>
                    <a:pt x="4631" y="2985"/>
                    <a:pt x="4127" y="2827"/>
                    <a:pt x="3655" y="2827"/>
                  </a:cubicBezTo>
                  <a:cubicBezTo>
                    <a:pt x="2709" y="2859"/>
                    <a:pt x="1953" y="3741"/>
                    <a:pt x="1953" y="4717"/>
                  </a:cubicBezTo>
                  <a:lnTo>
                    <a:pt x="1953" y="5316"/>
                  </a:lnTo>
                  <a:cubicBezTo>
                    <a:pt x="1953" y="5946"/>
                    <a:pt x="2205" y="6576"/>
                    <a:pt x="2583" y="6954"/>
                  </a:cubicBezTo>
                  <a:cubicBezTo>
                    <a:pt x="3056" y="7458"/>
                    <a:pt x="3749" y="7773"/>
                    <a:pt x="4474" y="7773"/>
                  </a:cubicBezTo>
                  <a:cubicBezTo>
                    <a:pt x="5104" y="7773"/>
                    <a:pt x="5702" y="7584"/>
                    <a:pt x="6175" y="7269"/>
                  </a:cubicBezTo>
                  <a:cubicBezTo>
                    <a:pt x="7089" y="6734"/>
                    <a:pt x="7656" y="5726"/>
                    <a:pt x="7656" y="4560"/>
                  </a:cubicBezTo>
                  <a:lnTo>
                    <a:pt x="7656" y="4213"/>
                  </a:lnTo>
                  <a:cubicBezTo>
                    <a:pt x="7656" y="3111"/>
                    <a:pt x="7152" y="1914"/>
                    <a:pt x="6238" y="1126"/>
                  </a:cubicBezTo>
                  <a:cubicBezTo>
                    <a:pt x="5461" y="405"/>
                    <a:pt x="4440" y="1"/>
                    <a:pt x="336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16" name="Google Shape;269;p40"/>
            <p:cNvSpPr/>
            <p:nvPr/>
          </p:nvSpPr>
          <p:spPr>
            <a:xfrm>
              <a:off x="-17825250" y="3710075"/>
              <a:ext cx="54375" cy="76425"/>
            </a:xfrm>
            <a:custGeom>
              <a:avLst/>
              <a:gdLst/>
              <a:ahLst/>
              <a:cxnLst/>
              <a:rect l="l" t="t" r="r" b="b"/>
              <a:pathLst>
                <a:path w="2175" h="3057" extrusionOk="0">
                  <a:moveTo>
                    <a:pt x="1103" y="1"/>
                  </a:moveTo>
                  <a:cubicBezTo>
                    <a:pt x="504" y="1"/>
                    <a:pt x="32" y="474"/>
                    <a:pt x="32" y="1041"/>
                  </a:cubicBezTo>
                  <a:cubicBezTo>
                    <a:pt x="32" y="1356"/>
                    <a:pt x="189" y="1639"/>
                    <a:pt x="410" y="1828"/>
                  </a:cubicBezTo>
                  <a:lnTo>
                    <a:pt x="0" y="2868"/>
                  </a:lnTo>
                  <a:cubicBezTo>
                    <a:pt x="252" y="2899"/>
                    <a:pt x="473" y="2931"/>
                    <a:pt x="662" y="3057"/>
                  </a:cubicBezTo>
                  <a:lnTo>
                    <a:pt x="1071" y="2112"/>
                  </a:lnTo>
                  <a:lnTo>
                    <a:pt x="1103" y="2112"/>
                  </a:lnTo>
                  <a:cubicBezTo>
                    <a:pt x="1702" y="2112"/>
                    <a:pt x="2174" y="1639"/>
                    <a:pt x="2174" y="1041"/>
                  </a:cubicBezTo>
                  <a:cubicBezTo>
                    <a:pt x="2174" y="474"/>
                    <a:pt x="1702" y="1"/>
                    <a:pt x="1103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srgbClr val="242424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17" name="Google Shape;270;p40"/>
          <p:cNvSpPr txBox="1"/>
          <p:nvPr/>
        </p:nvSpPr>
        <p:spPr>
          <a:xfrm>
            <a:off x="1489278" y="3770829"/>
            <a:ext cx="9776400" cy="12719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3333" b="0" i="1" u="none" strike="noStrike" kern="1200" cap="none" spc="0" normalizeH="0" baseline="0" noProof="0" dirty="0">
                <a:ln>
                  <a:noFill/>
                </a:ln>
                <a:solidFill>
                  <a:srgbClr val="FFEDD9"/>
                </a:solidFill>
                <a:effectLst/>
                <a:uLnTx/>
                <a:uFillTx/>
                <a:latin typeface="Space Mono"/>
                <a:ea typeface="Space Mono"/>
                <a:cs typeface="Space Mono"/>
                <a:sym typeface="Space Mono"/>
              </a:rPr>
              <a:t>An impact assessment approach for schistosomiasis programmes</a:t>
            </a:r>
            <a:endParaRPr kumimoji="0" sz="3333" b="0" i="1" u="none" strike="noStrike" kern="1200" cap="none" spc="0" normalizeH="0" baseline="0" noProof="0" dirty="0">
              <a:ln>
                <a:noFill/>
              </a:ln>
              <a:solidFill>
                <a:srgbClr val="FFEDD9"/>
              </a:solidFill>
              <a:effectLst/>
              <a:uLnTx/>
              <a:uFillTx/>
              <a:latin typeface="Space Mono"/>
              <a:ea typeface="Space Mono"/>
              <a:cs typeface="Space Mono"/>
              <a:sym typeface="Space Mono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747843" y="5893731"/>
            <a:ext cx="89221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800" noProof="0" dirty="0">
                <a:solidFill>
                  <a:srgbClr val="FFEDD9"/>
                </a:solidFill>
                <a:latin typeface="Arial"/>
              </a:rPr>
              <a:t>Urine Sample Collection, Processing and Diagnostics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EDD9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695168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8620054-48DD-FE0C-910E-1F73441212A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53012" y="2883607"/>
            <a:ext cx="2667101" cy="3124678"/>
          </a:xfrm>
          <a:prstGeom prst="rect">
            <a:avLst/>
          </a:prstGeom>
          <a:noFill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85339B4-522B-4EAF-B0AD-D4BC13E6127D}"/>
              </a:ext>
            </a:extLst>
          </p:cNvPr>
          <p:cNvSpPr/>
          <p:nvPr/>
        </p:nvSpPr>
        <p:spPr>
          <a:xfrm>
            <a:off x="719995" y="2445415"/>
            <a:ext cx="5376005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  <a:buClr>
                <a:srgbClr val="00B3C4"/>
              </a:buClr>
            </a:pPr>
            <a:r>
              <a:rPr lang="en-GB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Preparation, evening before the survey:</a:t>
            </a: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Ensure the filter holders and syringes are well cleaned and dry </a:t>
            </a:r>
            <a:endParaRPr lang="en-GB" sz="2400" kern="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Unscrew the filter holder and insert a </a:t>
            </a:r>
            <a:r>
              <a:rPr lang="en-GB" sz="2400" dirty="0" err="1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Nuclepore</a:t>
            </a:r>
            <a:r>
              <a:rPr lang="en-GB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filter between the two parts of the filter holder </a:t>
            </a: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Make sure it is correctly held in place before screwing the unit together again</a:t>
            </a:r>
            <a:endParaRPr lang="en-GB" sz="2400" kern="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3C050C-2142-47F1-A786-37DFE1009790}"/>
              </a:ext>
            </a:extLst>
          </p:cNvPr>
          <p:cNvSpPr txBox="1"/>
          <p:nvPr/>
        </p:nvSpPr>
        <p:spPr>
          <a:xfrm>
            <a:off x="719994" y="1473964"/>
            <a:ext cx="1075313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Purpose: the urine filtration identifies presence and number of eggs for </a:t>
            </a:r>
            <a:r>
              <a:rPr lang="en-US" sz="2400" i="1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Schistosoma haematobium </a:t>
            </a: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(prevalence and intensity of infection)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DEE0E4F-C517-4A12-87B3-6319E5182115}"/>
              </a:ext>
            </a:extLst>
          </p:cNvPr>
          <p:cNvSpPr txBox="1"/>
          <p:nvPr/>
        </p:nvSpPr>
        <p:spPr>
          <a:xfrm>
            <a:off x="8146473" y="2883607"/>
            <a:ext cx="665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(2)</a:t>
            </a:r>
          </a:p>
        </p:txBody>
      </p:sp>
      <p:pic>
        <p:nvPicPr>
          <p:cNvPr id="5" name="Picture 4" descr="A picture containing indoor&#10;&#10;Description automatically generated">
            <a:extLst>
              <a:ext uri="{FF2B5EF4-FFF2-40B4-BE49-F238E27FC236}">
                <a16:creationId xmlns:a16="http://schemas.microsoft.com/office/drawing/2014/main" id="{D22ADB02-485C-67AF-FE2F-892E12C5765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70099" y="2883607"/>
            <a:ext cx="2667100" cy="313523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C295020-8D57-813C-0A69-E8ECECBFAEBA}"/>
              </a:ext>
            </a:extLst>
          </p:cNvPr>
          <p:cNvSpPr txBox="1"/>
          <p:nvPr/>
        </p:nvSpPr>
        <p:spPr>
          <a:xfrm>
            <a:off x="11040166" y="2883607"/>
            <a:ext cx="665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(3)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07D701D-6D97-A015-49D7-0ED5F481CC2C}"/>
              </a:ext>
            </a:extLst>
          </p:cNvPr>
          <p:cNvSpPr txBox="1">
            <a:spLocks/>
          </p:cNvSpPr>
          <p:nvPr/>
        </p:nvSpPr>
        <p:spPr>
          <a:xfrm>
            <a:off x="618836" y="269420"/>
            <a:ext cx="6781800" cy="1122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r>
              <a:rPr lang="en-US" sz="3600" kern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Urine filtration</a:t>
            </a:r>
          </a:p>
        </p:txBody>
      </p:sp>
    </p:spTree>
    <p:extLst>
      <p:ext uri="{BB962C8B-B14F-4D97-AF65-F5344CB8AC3E}">
        <p14:creationId xmlns:p14="http://schemas.microsoft.com/office/powerpoint/2010/main" val="31614783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31D0C6D9-A47C-4413-B274-6A61FFA6B679}"/>
              </a:ext>
            </a:extLst>
          </p:cNvPr>
          <p:cNvSpPr txBox="1">
            <a:spLocks/>
          </p:cNvSpPr>
          <p:nvPr/>
        </p:nvSpPr>
        <p:spPr>
          <a:xfrm>
            <a:off x="622304" y="1387675"/>
            <a:ext cx="7800331" cy="5299452"/>
          </a:xfrm>
          <a:prstGeom prst="rect">
            <a:avLst/>
          </a:prstGeom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Aft>
                <a:spcPts val="600"/>
              </a:spcAft>
              <a:buClr>
                <a:srgbClr val="00B3C4"/>
              </a:buClr>
            </a:pPr>
            <a:r>
              <a:rPr lang="en-GB" sz="2400" i="1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Carrying out the procedure</a:t>
            </a:r>
          </a:p>
          <a:p>
            <a:pPr marL="457200" indent="-457200">
              <a:spcAft>
                <a:spcPts val="1800"/>
              </a:spcAft>
              <a:buClr>
                <a:schemeClr val="bg2"/>
              </a:buClr>
              <a:buFont typeface="+mj-lt"/>
              <a:buAutoNum type="arabicPeriod"/>
            </a:pPr>
            <a:r>
              <a:rPr lang="en-GB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Shake and mix urine, then draw 10mls urine into the syringe (or if less than 10mls use draw up all of it)</a:t>
            </a:r>
          </a:p>
          <a:p>
            <a:pPr marL="457200" indent="-457200">
              <a:spcAft>
                <a:spcPts val="1800"/>
              </a:spcAft>
              <a:buClr>
                <a:schemeClr val="bg2"/>
              </a:buClr>
              <a:buFont typeface="+mj-lt"/>
              <a:buAutoNum type="arabicPeriod"/>
            </a:pPr>
            <a:r>
              <a:rPr lang="en-GB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Attach filter holder (with filter inside)</a:t>
            </a:r>
          </a:p>
          <a:p>
            <a:pPr marL="457200" indent="-457200">
              <a:spcAft>
                <a:spcPts val="1800"/>
              </a:spcAft>
              <a:buClr>
                <a:schemeClr val="bg2"/>
              </a:buClr>
              <a:buFont typeface="+mj-lt"/>
              <a:buAutoNum type="arabicPeriod"/>
            </a:pPr>
            <a:r>
              <a:rPr lang="en-GB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Keeping syringe vertical, press plunger down to push all urine into a bucket. </a:t>
            </a:r>
          </a:p>
          <a:p>
            <a:pPr marL="457200" indent="-457200">
              <a:spcAft>
                <a:spcPts val="1800"/>
              </a:spcAft>
              <a:buClr>
                <a:schemeClr val="bg2"/>
              </a:buClr>
              <a:buFont typeface="+mj-lt"/>
              <a:buAutoNum type="arabicPeriod"/>
            </a:pPr>
            <a:r>
              <a:rPr lang="en-GB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Detach filter unit, draw air into the syringe, reattach unit and expel air again</a:t>
            </a:r>
          </a:p>
          <a:p>
            <a:pPr marL="457200" indent="-457200">
              <a:spcAft>
                <a:spcPts val="1800"/>
              </a:spcAft>
              <a:buClr>
                <a:schemeClr val="bg2"/>
              </a:buClr>
              <a:buFont typeface="+mj-lt"/>
              <a:buAutoNum type="arabicPeriod"/>
            </a:pPr>
            <a:r>
              <a:rPr lang="en-GB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Unscrew filter holder and use pair of tweezers to remove filter and place on microscope glass (top side of filter always facing upwards)</a:t>
            </a:r>
          </a:p>
        </p:txBody>
      </p:sp>
      <p:pic>
        <p:nvPicPr>
          <p:cNvPr id="3" name="Picture 2" descr="A picture containing indoor, dessert&#10;&#10;Description automatically generated">
            <a:extLst>
              <a:ext uri="{FF2B5EF4-FFF2-40B4-BE49-F238E27FC236}">
                <a16:creationId xmlns:a16="http://schemas.microsoft.com/office/drawing/2014/main" id="{D9F5B279-2F97-BCF0-9954-09C49604C6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9000" contrast="1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3608" y="1213654"/>
            <a:ext cx="1699645" cy="270843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F32859-7E3F-B225-6C83-CF89E7092F51}"/>
              </a:ext>
            </a:extLst>
          </p:cNvPr>
          <p:cNvSpPr txBox="1"/>
          <p:nvPr/>
        </p:nvSpPr>
        <p:spPr>
          <a:xfrm>
            <a:off x="8498241" y="1338366"/>
            <a:ext cx="3767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CH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(1)</a:t>
            </a: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6" name="Picture 5" descr="A syringe on a table&#10;&#10;Description automatically generated with low confidence">
            <a:extLst>
              <a:ext uri="{FF2B5EF4-FFF2-40B4-BE49-F238E27FC236}">
                <a16:creationId xmlns:a16="http://schemas.microsoft.com/office/drawing/2014/main" id="{A59E71F0-7E04-0C43-5BFF-A77F3A82620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5000" contras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9757246" y="1718042"/>
            <a:ext cx="2708451" cy="16996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827D6F7-9C3C-A1A0-C8D9-6031AF4A6BD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3000"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22635" y="4031361"/>
            <a:ext cx="1700618" cy="2392316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2244F49-8FCD-A2CD-28BB-FE620B64DD74}"/>
              </a:ext>
            </a:extLst>
          </p:cNvPr>
          <p:cNvSpPr txBox="1"/>
          <p:nvPr/>
        </p:nvSpPr>
        <p:spPr>
          <a:xfrm>
            <a:off x="10395596" y="1338366"/>
            <a:ext cx="3767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CH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(2)</a:t>
            </a: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24CDDD2-87EE-7844-3DF0-9A64EF224855}"/>
              </a:ext>
            </a:extLst>
          </p:cNvPr>
          <p:cNvSpPr txBox="1"/>
          <p:nvPr/>
        </p:nvSpPr>
        <p:spPr>
          <a:xfrm>
            <a:off x="8498241" y="4149051"/>
            <a:ext cx="3767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CH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(4)</a:t>
            </a: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16" name="Picture 15" descr="A picture containing indoor&#10;&#10;Description automatically generated">
            <a:extLst>
              <a:ext uri="{FF2B5EF4-FFF2-40B4-BE49-F238E27FC236}">
                <a16:creationId xmlns:a16="http://schemas.microsoft.com/office/drawing/2014/main" id="{EB6DA26F-B797-B3C1-6134-2403AD891DF6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3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261650" y="4031362"/>
            <a:ext cx="1699643" cy="239231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421F641-A46F-E814-469F-A0C9BC9DBBE1}"/>
              </a:ext>
            </a:extLst>
          </p:cNvPr>
          <p:cNvSpPr txBox="1"/>
          <p:nvPr/>
        </p:nvSpPr>
        <p:spPr>
          <a:xfrm>
            <a:off x="10375269" y="4149051"/>
            <a:ext cx="3767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CH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(5)</a:t>
            </a: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AF1FA52F-8327-9FB5-B119-D4BEDD8D13C6}"/>
              </a:ext>
            </a:extLst>
          </p:cNvPr>
          <p:cNvSpPr txBox="1">
            <a:spLocks/>
          </p:cNvSpPr>
          <p:nvPr/>
        </p:nvSpPr>
        <p:spPr>
          <a:xfrm>
            <a:off x="618836" y="269420"/>
            <a:ext cx="6781800" cy="1122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r>
              <a:rPr lang="en-US" sz="3600" kern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Urine filtration</a:t>
            </a:r>
          </a:p>
        </p:txBody>
      </p:sp>
    </p:spTree>
    <p:extLst>
      <p:ext uri="{BB962C8B-B14F-4D97-AF65-F5344CB8AC3E}">
        <p14:creationId xmlns:p14="http://schemas.microsoft.com/office/powerpoint/2010/main" val="4502001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98A909D-46D6-48F2-B83A-04E7C80F6D68}"/>
              </a:ext>
            </a:extLst>
          </p:cNvPr>
          <p:cNvSpPr/>
          <p:nvPr/>
        </p:nvSpPr>
        <p:spPr>
          <a:xfrm>
            <a:off x="618835" y="1479673"/>
            <a:ext cx="6476446" cy="4708981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Font typeface="+mj-lt"/>
              <a:buAutoNum type="arabicPeriod" startAt="6"/>
            </a:pPr>
            <a:r>
              <a:rPr lang="en-GB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Add one drop of </a:t>
            </a:r>
            <a:r>
              <a:rPr lang="en-GB" sz="2400" dirty="0" err="1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Lugol’s</a:t>
            </a:r>
            <a:r>
              <a:rPr lang="en-GB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iodine and wait 15 seconds before reading under the microscope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Font typeface="+mj-lt"/>
              <a:buAutoNum type="arabicPeriod" startAt="6"/>
            </a:pPr>
            <a:r>
              <a:rPr lang="en-GB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Perform microscopy: see slide 13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Font typeface="+mj-lt"/>
              <a:buAutoNum type="arabicPeriod" startAt="6"/>
            </a:pPr>
            <a:r>
              <a:rPr lang="en-GB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the slides are kept for quality control (recommended), cover the stained filter with a glycerol soaked cellophane strip. Potentially add 4% formalin or SAF-solution for longer storage.</a:t>
            </a:r>
          </a:p>
          <a:p>
            <a:pPr marL="457200" indent="-457200">
              <a:spcBef>
                <a:spcPts val="1200"/>
              </a:spcBef>
              <a:spcAft>
                <a:spcPts val="1200"/>
              </a:spcAft>
              <a:buClr>
                <a:schemeClr val="bg2"/>
              </a:buClr>
              <a:buFont typeface="+mj-lt"/>
              <a:buAutoNum type="arabicPeriod" startAt="6"/>
            </a:pPr>
            <a:r>
              <a:rPr lang="en-GB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slides are stored, keep them in the fridge to avoid hatching of eggs.</a:t>
            </a:r>
          </a:p>
        </p:txBody>
      </p:sp>
      <p:pic>
        <p:nvPicPr>
          <p:cNvPr id="5" name="Picture 4" descr="A picture containing indoor, sitting, microscope, black&#10;&#10;Description automatically generated">
            <a:extLst>
              <a:ext uri="{FF2B5EF4-FFF2-40B4-BE49-F238E27FC236}">
                <a16:creationId xmlns:a16="http://schemas.microsoft.com/office/drawing/2014/main" id="{3B295DD1-A96F-EA38-716E-0FAFE79BE2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4861" y="938093"/>
            <a:ext cx="1905059" cy="254007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5BEF85E-9169-DC9C-1187-90F26C60541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3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15200" y="938092"/>
            <a:ext cx="2129742" cy="2540079"/>
          </a:xfrm>
          <a:prstGeom prst="rect">
            <a:avLst/>
          </a:prstGeom>
        </p:spPr>
      </p:pic>
      <p:pic>
        <p:nvPicPr>
          <p:cNvPr id="7" name="Picture 6" descr="A picture containing wall, indoor, dirty&#10;&#10;Description automatically generated">
            <a:extLst>
              <a:ext uri="{FF2B5EF4-FFF2-40B4-BE49-F238E27FC236}">
                <a16:creationId xmlns:a16="http://schemas.microsoft.com/office/drawing/2014/main" id="{67EECDEB-15AD-E5DA-2B40-0C908B186B4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8394820" y="3584477"/>
            <a:ext cx="2540081" cy="265051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96B5DDA-8780-9276-36EA-8FEDCA184357}"/>
              </a:ext>
            </a:extLst>
          </p:cNvPr>
          <p:cNvSpPr txBox="1"/>
          <p:nvPr/>
        </p:nvSpPr>
        <p:spPr>
          <a:xfrm>
            <a:off x="7534794" y="975207"/>
            <a:ext cx="3767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CH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(6)</a:t>
            </a: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5CFFB5-19C4-BD7F-0A11-7023C6AF2149}"/>
              </a:ext>
            </a:extLst>
          </p:cNvPr>
          <p:cNvSpPr txBox="1"/>
          <p:nvPr/>
        </p:nvSpPr>
        <p:spPr>
          <a:xfrm>
            <a:off x="10990117" y="975207"/>
            <a:ext cx="3767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CH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(7)</a:t>
            </a: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C597AE9-D1B6-C2C3-1AED-D34B7D823047}"/>
              </a:ext>
            </a:extLst>
          </p:cNvPr>
          <p:cNvSpPr txBox="1"/>
          <p:nvPr/>
        </p:nvSpPr>
        <p:spPr>
          <a:xfrm>
            <a:off x="8505360" y="3684592"/>
            <a:ext cx="376706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CH" sz="24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(8)</a:t>
            </a:r>
            <a:endParaRPr kumimoji="0" lang="en-GB" sz="24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C9323A-2578-DD64-AC5A-F098ED792D27}"/>
              </a:ext>
            </a:extLst>
          </p:cNvPr>
          <p:cNvSpPr txBox="1">
            <a:spLocks/>
          </p:cNvSpPr>
          <p:nvPr/>
        </p:nvSpPr>
        <p:spPr>
          <a:xfrm>
            <a:off x="618835" y="215388"/>
            <a:ext cx="6781800" cy="1122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nton"/>
              <a:buNone/>
              <a:defRPr sz="2800" b="0" i="0" u="none" strike="noStrike" cap="none">
                <a:solidFill>
                  <a:schemeClr val="dk1"/>
                </a:solidFill>
                <a:latin typeface="Anton"/>
                <a:ea typeface="Anton"/>
                <a:cs typeface="Anton"/>
                <a:sym typeface="Anton"/>
              </a:defRPr>
            </a:lvl9pPr>
          </a:lstStyle>
          <a:p>
            <a:r>
              <a:rPr lang="en-US" sz="3600" kern="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Urine filtration</a:t>
            </a:r>
          </a:p>
        </p:txBody>
      </p:sp>
    </p:spTree>
    <p:extLst>
      <p:ext uri="{BB962C8B-B14F-4D97-AF65-F5344CB8AC3E}">
        <p14:creationId xmlns:p14="http://schemas.microsoft.com/office/powerpoint/2010/main" val="1486506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93FCA25-BBFB-4F62-BFAA-32B303B9D73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50854" y="331788"/>
            <a:ext cx="6913563" cy="1016000"/>
          </a:xfrm>
        </p:spPr>
        <p:txBody>
          <a:bodyPr>
            <a:noAutofit/>
          </a:bodyPr>
          <a:lstStyle/>
          <a:p>
            <a:r>
              <a:rPr lang="en-GB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Urine Filtration Microscopy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F8BC5-4CB8-4C63-A665-1B6F7FB066B0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590064" y="1347788"/>
            <a:ext cx="6045686" cy="5178424"/>
          </a:xfrm>
        </p:spPr>
        <p:txBody>
          <a:bodyPr>
            <a:normAutofit fontScale="62500" lnSpcReduction="20000"/>
          </a:bodyPr>
          <a:lstStyle/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</a:pPr>
            <a:r>
              <a:rPr lang="en-GB" sz="3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 x10 objective for scanning the slide, potentially use higher magnification for checking individual eggs (e.g. 40x)</a:t>
            </a: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</a:pPr>
            <a:r>
              <a:rPr lang="en-GB" sz="3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Starting in one corner of the sample, systematically scan the WHOLE sample in a ‘zig zag’ scheme</a:t>
            </a: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</a:pPr>
            <a:r>
              <a:rPr lang="en-GB" sz="3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When moving to a new row, keep a small microscopic field overlap: an object in the corner of the field is chosen and is brought towards the opposite side of the field. Then the second field is examined.</a:t>
            </a:r>
          </a:p>
          <a:p>
            <a:pPr marL="457200" indent="-457200">
              <a:spcBef>
                <a:spcPts val="1200"/>
              </a:spcBef>
              <a:buClr>
                <a:schemeClr val="bg2"/>
              </a:buClr>
              <a:buFont typeface="+mj-lt"/>
              <a:buAutoNum type="arabicPeriod"/>
            </a:pPr>
            <a:r>
              <a:rPr lang="en-GB" sz="3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Count ALL eggs present using hand tally counters. Make sure not to confuse counters for different species.</a:t>
            </a:r>
          </a:p>
          <a:p>
            <a:pPr marL="114300" indent="0">
              <a:spcAft>
                <a:spcPts val="1200"/>
              </a:spcAft>
              <a:buClr>
                <a:schemeClr val="bg2"/>
              </a:buClr>
              <a:buNone/>
            </a:pPr>
            <a:endParaRPr lang="en-GB" sz="24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7D44A4-9CF3-ACCF-9C86-DF51E723EC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887" y="1212911"/>
            <a:ext cx="4050041" cy="201981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8513FAC-C758-F23A-BE5E-53F8730FBD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690" y="3625275"/>
            <a:ext cx="3768246" cy="25007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ADC240E-116F-40A2-D607-64636F6EBBA8}"/>
              </a:ext>
            </a:extLst>
          </p:cNvPr>
          <p:cNvSpPr txBox="1"/>
          <p:nvPr/>
        </p:nvSpPr>
        <p:spPr>
          <a:xfrm>
            <a:off x="7669887" y="1124530"/>
            <a:ext cx="738546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CH" sz="20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(2)</a:t>
            </a:r>
            <a:endParaRPr kumimoji="0" lang="en-GB" sz="20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D7147C6-84B0-5CA9-6E36-D8F92523598A}"/>
              </a:ext>
            </a:extLst>
          </p:cNvPr>
          <p:cNvSpPr txBox="1"/>
          <p:nvPr/>
        </p:nvSpPr>
        <p:spPr>
          <a:xfrm>
            <a:off x="7833690" y="3563728"/>
            <a:ext cx="738546" cy="30777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l" defTabSz="457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de-CH" sz="2000" b="0" i="0" u="none" strike="noStrike" cap="none" spc="0" normalizeH="0" baseline="0" dirty="0">
                <a:ln>
                  <a:noFill/>
                </a:ln>
                <a:solidFill>
                  <a:srgbClr val="0070C0"/>
                </a:solidFill>
                <a:effectLst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Calibri"/>
              </a:rPr>
              <a:t>(3)</a:t>
            </a:r>
            <a:endParaRPr kumimoji="0" lang="en-GB" sz="2000" b="0" i="0" u="none" strike="noStrike" cap="none" spc="0" normalizeH="0" baseline="0" dirty="0">
              <a:ln>
                <a:noFill/>
              </a:ln>
              <a:solidFill>
                <a:srgbClr val="0070C0"/>
              </a:solidFill>
              <a:effectLst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8883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ECCAF-F4BC-496B-B948-756355BAF18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25525" y="357188"/>
            <a:ext cx="11166475" cy="1019175"/>
          </a:xfrm>
        </p:spPr>
        <p:txBody>
          <a:bodyPr>
            <a:normAutofit/>
          </a:bodyPr>
          <a:lstStyle/>
          <a:p>
            <a:r>
              <a:rPr lang="en-GB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Quality control: urine filtration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74A91A-EB20-4DCA-9D75-00BDE6A394A7}"/>
              </a:ext>
            </a:extLst>
          </p:cNvPr>
          <p:cNvSpPr/>
          <p:nvPr/>
        </p:nvSpPr>
        <p:spPr>
          <a:xfrm>
            <a:off x="764931" y="1397674"/>
            <a:ext cx="7227277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+mj-lt"/>
              <a:buAutoNum type="arabicPeriod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10% of all slides are randomly selected and re-examined by a more experienced technician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+mj-lt"/>
              <a:buAutoNum type="arabicPeriod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Results are considered discrepant if the egg count differences are:</a:t>
            </a:r>
          </a:p>
          <a:p>
            <a:pPr marL="1257300" lvl="2" indent="-342900">
              <a:spcAft>
                <a:spcPts val="1000"/>
              </a:spcAft>
              <a:buClr>
                <a:schemeClr val="bg2"/>
              </a:buClr>
              <a:buFont typeface="Courier New" panose="02070309020205020404" pitchFamily="49" charset="0"/>
              <a:buChar char="o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counts below 50 eggs: more than ±5 eggs</a:t>
            </a:r>
          </a:p>
          <a:p>
            <a:pPr marL="1257300" lvl="2" indent="-342900">
              <a:spcAft>
                <a:spcPts val="1000"/>
              </a:spcAft>
              <a:buClr>
                <a:schemeClr val="bg2"/>
              </a:buClr>
              <a:buFont typeface="Courier New" panose="02070309020205020404" pitchFamily="49" charset="0"/>
              <a:buChar char="o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counts &gt;50 eggs: more than ±10%</a:t>
            </a:r>
          </a:p>
          <a:p>
            <a:pPr marL="1257300" lvl="2" indent="-342900">
              <a:spcAft>
                <a:spcPts val="1000"/>
              </a:spcAft>
              <a:buClr>
                <a:schemeClr val="bg2"/>
              </a:buClr>
              <a:buFont typeface="Courier New" panose="02070309020205020404" pitchFamily="49" charset="0"/>
              <a:buChar char="o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Differing between egg-positive and egg-negative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+mj-lt"/>
              <a:buAutoNum type="arabicPeriod" startAt="3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Discrepant slides are re-read again by a third technician and final decision on results are made based on all three readings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+mj-lt"/>
              <a:buAutoNum type="arabicPeriod" startAt="3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more than 50% of QC slides are discrepant on several days, the lead technician should conduct re-training and discuss with the survey team lead about suitable consequences.</a:t>
            </a:r>
          </a:p>
        </p:txBody>
      </p:sp>
      <p:pic>
        <p:nvPicPr>
          <p:cNvPr id="17" name="Picture Placeholder 6">
            <a:extLst>
              <a:ext uri="{FF2B5EF4-FFF2-40B4-BE49-F238E27FC236}">
                <a16:creationId xmlns:a16="http://schemas.microsoft.com/office/drawing/2014/main" id="{5B0AB7C8-9D11-41C5-A097-3DC62B3E7C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19383" y="1473483"/>
            <a:ext cx="3285526" cy="4519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898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ECCAF-F4BC-496B-B948-756355BAF18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025525" y="385763"/>
            <a:ext cx="11166475" cy="992187"/>
          </a:xfrm>
        </p:spPr>
        <p:txBody>
          <a:bodyPr>
            <a:normAutofit/>
          </a:bodyPr>
          <a:lstStyle/>
          <a:p>
            <a:r>
              <a:rPr lang="en-GB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Field readiness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874A91A-EB20-4DCA-9D75-00BDE6A394A7}"/>
              </a:ext>
            </a:extLst>
          </p:cNvPr>
          <p:cNvSpPr/>
          <p:nvPr/>
        </p:nvSpPr>
        <p:spPr>
          <a:xfrm>
            <a:off x="1107832" y="1387306"/>
            <a:ext cx="10014438" cy="4247317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>
              <a:spcBef>
                <a:spcPts val="1200"/>
              </a:spcBef>
              <a:buClr>
                <a:srgbClr val="00B3C4"/>
              </a:buClr>
            </a:pPr>
            <a:r>
              <a:rPr lang="en-GB" sz="2100" dirty="0">
                <a:solidFill>
                  <a:schemeClr val="accent6"/>
                </a:solidFill>
                <a:cs typeface="Arial" panose="020B0604020202020204" pitchFamily="34" charset="0"/>
              </a:rPr>
              <a:t>Before the start of the survey, perform a half-day practice session as diagnostics refresher (or a full day if it is the team’s first time) AND 1 full day of practice as pilot in a nearby school</a:t>
            </a:r>
          </a:p>
          <a:p>
            <a:pPr>
              <a:spcBef>
                <a:spcPts val="1200"/>
              </a:spcBef>
              <a:buClr>
                <a:srgbClr val="00B3C4"/>
              </a:buClr>
            </a:pPr>
            <a:endParaRPr lang="en-GB" sz="2100" dirty="0">
              <a:solidFill>
                <a:schemeClr val="accent6"/>
              </a:solidFill>
              <a:cs typeface="Arial" panose="020B0604020202020204" pitchFamily="34" charset="0"/>
            </a:endParaRPr>
          </a:p>
          <a:p>
            <a:pPr>
              <a:spcBef>
                <a:spcPts val="1200"/>
              </a:spcBef>
              <a:buClr>
                <a:srgbClr val="00B3C4"/>
              </a:buClr>
            </a:pPr>
            <a:r>
              <a:rPr lang="en-GB" sz="2100" b="1" dirty="0">
                <a:solidFill>
                  <a:schemeClr val="accent6"/>
                </a:solidFill>
                <a:cs typeface="Arial" panose="020B0604020202020204" pitchFamily="34" charset="0"/>
              </a:rPr>
              <a:t>Half-Day Refresher:</a:t>
            </a:r>
            <a:endParaRPr lang="en-GB" sz="2100" dirty="0">
              <a:solidFill>
                <a:schemeClr val="accent6"/>
              </a:solidFill>
              <a:cs typeface="Arial" panose="020B0604020202020204" pitchFamily="34" charset="0"/>
            </a:endParaRP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chemeClr val="accent6"/>
                </a:solidFill>
                <a:cs typeface="Arial" panose="020B0604020202020204" pitchFamily="34" charset="0"/>
              </a:rPr>
              <a:t>Establish who are the senior and most experienced lab technicians. Assess performance additionally to years of experience.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chemeClr val="accent6"/>
                </a:solidFill>
                <a:cs typeface="Arial" panose="020B0604020202020204" pitchFamily="34" charset="0"/>
              </a:rPr>
              <a:t>Check material, discuss SOPs and lab flow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chemeClr val="accent6"/>
                </a:solidFill>
                <a:cs typeface="Arial" panose="020B0604020202020204" pitchFamily="34" charset="0"/>
              </a:rPr>
              <a:t>Perform initial round of diagnosis with all steps as the whole team together</a:t>
            </a:r>
          </a:p>
          <a:p>
            <a:pPr>
              <a:spcBef>
                <a:spcPts val="1200"/>
              </a:spcBef>
              <a:buClr>
                <a:srgbClr val="00B3C4"/>
              </a:buClr>
            </a:pPr>
            <a:endParaRPr lang="en-GB" sz="2100" dirty="0">
              <a:solidFill>
                <a:schemeClr val="accent6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0664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874A91A-EB20-4DCA-9D75-00BDE6A394A7}"/>
              </a:ext>
            </a:extLst>
          </p:cNvPr>
          <p:cNvSpPr/>
          <p:nvPr/>
        </p:nvSpPr>
        <p:spPr>
          <a:xfrm>
            <a:off x="616402" y="1387308"/>
            <a:ext cx="11165387" cy="4893647"/>
          </a:xfrm>
          <a:prstGeom prst="rect">
            <a:avLst/>
          </a:prstGeom>
        </p:spPr>
        <p:txBody>
          <a:bodyPr wrap="square" lIns="0" tIns="45720" rIns="91440" bIns="45720" anchor="t">
            <a:spAutoFit/>
          </a:bodyPr>
          <a:lstStyle/>
          <a:p>
            <a:pPr>
              <a:spcBef>
                <a:spcPts val="1200"/>
              </a:spcBef>
              <a:buClr>
                <a:srgbClr val="00B3C4"/>
              </a:buClr>
            </a:pPr>
            <a:r>
              <a:rPr lang="en-GB" sz="2100" b="1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Practice day (Pilot):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Assign reading technicians and QC readers 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Prepare adequate number of samples, so that every reader has at least 4 slides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 initial read, immediately give the slides to the next technician. Make sure there is no copying of results.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Compare results according to QC criteria.</a:t>
            </a:r>
          </a:p>
          <a:p>
            <a:pPr marL="285750" indent="-285750">
              <a:spcBef>
                <a:spcPts val="1200"/>
              </a:spcBef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All slides on which QC criteria are not met should be re-read by the QC reader and results should be discussed with the original readers. Once consensus is reached, discuss results with the whole team present.</a:t>
            </a:r>
          </a:p>
          <a:p>
            <a:pPr>
              <a:spcBef>
                <a:spcPts val="1200"/>
              </a:spcBef>
              <a:buClr>
                <a:srgbClr val="00B3C4"/>
              </a:buClr>
            </a:pPr>
            <a:r>
              <a:rPr lang="en-GB" sz="21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 initiation of field activities, check QC each day to look out for systematically underperforming team members. Repeat training steps if possible. If lack of adequate performance persists after 1-2 weeks, discuss possible replacement of staff with managers.</a:t>
            </a:r>
            <a:endParaRPr lang="en-GB" sz="2100" dirty="0">
              <a:solidFill>
                <a:schemeClr val="accent6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2003F84-FCA5-9F7A-0103-D325A8738260}"/>
              </a:ext>
            </a:extLst>
          </p:cNvPr>
          <p:cNvSpPr txBox="1">
            <a:spLocks/>
          </p:cNvSpPr>
          <p:nvPr/>
        </p:nvSpPr>
        <p:spPr>
          <a:xfrm>
            <a:off x="615449" y="385450"/>
            <a:ext cx="11166475" cy="9926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dirty="0">
                <a:solidFill>
                  <a:schemeClr val="bg2"/>
                </a:solidFill>
                <a:latin typeface="Calibri" panose="020F0502020204030204" pitchFamily="34" charset="0"/>
              </a:rPr>
              <a:t>Field readiness</a:t>
            </a:r>
          </a:p>
        </p:txBody>
      </p:sp>
    </p:spTree>
    <p:extLst>
      <p:ext uri="{BB962C8B-B14F-4D97-AF65-F5344CB8AC3E}">
        <p14:creationId xmlns:p14="http://schemas.microsoft.com/office/powerpoint/2010/main" val="21420120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3496960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Goals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D3E35D-BF66-4769-9557-D44670FCAE32}"/>
              </a:ext>
            </a:extLst>
          </p:cNvPr>
          <p:cNvSpPr txBox="1"/>
          <p:nvPr/>
        </p:nvSpPr>
        <p:spPr>
          <a:xfrm>
            <a:off x="715760" y="1889600"/>
            <a:ext cx="11227761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this module you will learn the following steps in the laboratory methods </a:t>
            </a:r>
          </a:p>
          <a:p>
            <a:endParaRPr lang="en-US" sz="24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spcBef>
                <a:spcPts val="1200"/>
              </a:spcBef>
              <a:buClr>
                <a:schemeClr val="accent5"/>
              </a:buClr>
              <a:buAutoNum type="arabicPeriod"/>
            </a:pPr>
            <a:r>
              <a:rPr lang="en-GB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Macroscopic observation</a:t>
            </a:r>
          </a:p>
          <a:p>
            <a:pPr marL="457200" indent="-457200">
              <a:spcBef>
                <a:spcPts val="1200"/>
              </a:spcBef>
              <a:buClr>
                <a:schemeClr val="accent5"/>
              </a:buClr>
              <a:buAutoNum type="arabicPeriod"/>
            </a:pPr>
            <a:r>
              <a:rPr lang="en-GB" sz="280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Hemastix</a:t>
            </a:r>
            <a:r>
              <a:rPr lang="en-GB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reagent strip</a:t>
            </a:r>
          </a:p>
          <a:p>
            <a:pPr marL="457200" indent="-457200">
              <a:spcBef>
                <a:spcPts val="1200"/>
              </a:spcBef>
              <a:buClr>
                <a:schemeClr val="accent5"/>
              </a:buClr>
              <a:buAutoNum type="arabicPeriod"/>
            </a:pPr>
            <a:r>
              <a:rPr lang="en-GB" sz="28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Urine filtration (UF) </a:t>
            </a:r>
          </a:p>
          <a:p>
            <a:endParaRPr lang="en-US" sz="2400" dirty="0">
              <a:solidFill>
                <a:schemeClr val="bg2"/>
              </a:solidFill>
            </a:endParaRPr>
          </a:p>
          <a:p>
            <a:endParaRPr lang="en-US" sz="24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77494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Safety Precautions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2D3E35D-BF66-4769-9557-D44670FCAE32}"/>
              </a:ext>
            </a:extLst>
          </p:cNvPr>
          <p:cNvSpPr txBox="1"/>
          <p:nvPr/>
        </p:nvSpPr>
        <p:spPr>
          <a:xfrm>
            <a:off x="527863" y="2138726"/>
            <a:ext cx="11000007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Aft>
                <a:spcPts val="1200"/>
              </a:spcAft>
              <a:buClr>
                <a:schemeClr val="accent5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urine should be considered potentially infectious; wear gloves and lab coats</a:t>
            </a:r>
          </a:p>
          <a:p>
            <a:pPr marL="342900" indent="-342900">
              <a:spcAft>
                <a:spcPts val="1200"/>
              </a:spcAft>
              <a:buClr>
                <a:schemeClr val="accent5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Benches, instruments and equipment should be routinely decontaminated with disinfectants after use</a:t>
            </a:r>
          </a:p>
          <a:p>
            <a:pPr marL="342900" indent="-342900">
              <a:spcAft>
                <a:spcPts val="1200"/>
              </a:spcAft>
              <a:buClr>
                <a:schemeClr val="accent5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Materials contaminated with infectious waste should be disinfected before disposal</a:t>
            </a:r>
          </a:p>
          <a:p>
            <a:pPr marL="342900" indent="-342900">
              <a:spcAft>
                <a:spcPts val="1200"/>
              </a:spcAft>
              <a:buClr>
                <a:schemeClr val="accent5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Drinking or eating during laboratory procedures is prohibited</a:t>
            </a:r>
          </a:p>
          <a:p>
            <a:pPr marL="342900" indent="-342900">
              <a:spcAft>
                <a:spcPts val="1200"/>
              </a:spcAft>
              <a:buClr>
                <a:schemeClr val="accent5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Appropriate disinfectant(s) should be used for disposal of contaminated materials, wooden spatulas and specimen containers and for cleaning of workbenches</a:t>
            </a:r>
          </a:p>
          <a:p>
            <a:pPr marL="342900" indent="-342900">
              <a:spcAft>
                <a:spcPts val="1200"/>
              </a:spcAft>
              <a:buClr>
                <a:schemeClr val="accent5">
                  <a:lumMod val="20000"/>
                  <a:lumOff val="80000"/>
                </a:schemeClr>
              </a:buClr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Used specimen containers must be disinfected before washing</a:t>
            </a:r>
          </a:p>
        </p:txBody>
      </p:sp>
    </p:spTree>
    <p:extLst>
      <p:ext uri="{BB962C8B-B14F-4D97-AF65-F5344CB8AC3E}">
        <p14:creationId xmlns:p14="http://schemas.microsoft.com/office/powerpoint/2010/main" val="26419770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BB5B26A-A1FC-427F-8F3A-52B7586009F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19008" y="252413"/>
            <a:ext cx="9207617" cy="1122362"/>
          </a:xfrm>
        </p:spPr>
        <p:txBody>
          <a:bodyPr/>
          <a:lstStyle/>
          <a:p>
            <a:r>
              <a:rPr lang="en-US" sz="3600" dirty="0">
                <a:solidFill>
                  <a:schemeClr val="accent5">
                    <a:lumMod val="20000"/>
                    <a:lumOff val="8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Equipment required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D5F034C-D501-440B-BF64-65C7D137F228}"/>
              </a:ext>
            </a:extLst>
          </p:cNvPr>
          <p:cNvSpPr txBox="1"/>
          <p:nvPr/>
        </p:nvSpPr>
        <p:spPr>
          <a:xfrm>
            <a:off x="619008" y="1174008"/>
            <a:ext cx="10332000" cy="5683992"/>
          </a:xfrm>
          <a:prstGeom prst="rect">
            <a:avLst/>
          </a:prstGeom>
          <a:noFill/>
        </p:spPr>
        <p:txBody>
          <a:bodyPr wrap="square" numCol="2">
            <a:spAutoFit/>
          </a:bodyPr>
          <a:lstStyle/>
          <a:p>
            <a:pPr>
              <a:lnSpc>
                <a:spcPct val="120000"/>
              </a:lnSpc>
            </a:pPr>
            <a:r>
              <a:rPr lang="en-GB" sz="1600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Protective clothing: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Gloves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Laboratory Coat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Closed toe shoes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en-GB" sz="1600" i="1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Blood in urine</a:t>
            </a:r>
            <a:r>
              <a:rPr lang="en-GB" sz="1600" i="1" spc="-1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Urine pots (20ml)</a:t>
            </a:r>
            <a:endParaRPr lang="en-GB" sz="16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dirty="0" err="1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Hemastix</a:t>
            </a:r>
            <a:r>
              <a:rPr lang="en-GB" sz="160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reagent strip 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 err="1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Hemastix</a:t>
            </a: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pot with scale</a:t>
            </a:r>
          </a:p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1600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Urine Filtration: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Filter Holder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Tweezers/Forceps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Syringe, plastic, 10ml </a:t>
            </a:r>
            <a:endParaRPr lang="en-GB" sz="1600" dirty="0">
              <a:solidFill>
                <a:schemeClr val="accent6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Microscope glass slides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Lugol’s Iodine (5% solution)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 err="1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Nuclepore</a:t>
            </a: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Membrane Filter, 13mm diameter / pore size 12µm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lvl="0">
              <a:lnSpc>
                <a:spcPct val="120000"/>
              </a:lnSpc>
            </a:pPr>
            <a:endParaRPr lang="en-GB" sz="1600" spc="-1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1600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Microscopic examination: 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Microscope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Hand tally counter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GB" sz="1600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Disinfectants and waste disposal: 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Bucket (to discard urine)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1% hypochlorite solution (domestic bleach) 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Methylated Spirit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Medicated soap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Rubber washing gloves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Disinfectant wipes</a:t>
            </a:r>
            <a:endParaRPr lang="en-GB" sz="1600" dirty="0">
              <a:solidFill>
                <a:schemeClr val="accent6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en-GB" sz="1600" spc="-1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Waste container (containing disinfectant)</a:t>
            </a:r>
          </a:p>
          <a:p>
            <a:pPr marL="342900" lvl="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endParaRPr lang="en-GB" sz="1600" spc="-10" dirty="0">
              <a:solidFill>
                <a:schemeClr val="accent6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de-CH" sz="1600" i="1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Sample labelling and data entry: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sz="1600" spc="-1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Barcodes</a:t>
            </a: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de-CH" sz="1600" spc="-10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Phone with pre-installed results form/ case record form</a:t>
            </a:r>
          </a:p>
        </p:txBody>
      </p:sp>
    </p:spTree>
    <p:extLst>
      <p:ext uri="{BB962C8B-B14F-4D97-AF65-F5344CB8AC3E}">
        <p14:creationId xmlns:p14="http://schemas.microsoft.com/office/powerpoint/2010/main" val="3755474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524003" y="261145"/>
            <a:ext cx="6781800" cy="1122363"/>
          </a:xfrm>
        </p:spPr>
        <p:txBody>
          <a:bodyPr/>
          <a:lstStyle/>
          <a:p>
            <a:r>
              <a:rPr lang="en-US" sz="32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Macroscopic observation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D2E76227-1968-4761-B47C-DF3E963D9D1D}"/>
              </a:ext>
            </a:extLst>
          </p:cNvPr>
          <p:cNvGrpSpPr/>
          <p:nvPr/>
        </p:nvGrpSpPr>
        <p:grpSpPr>
          <a:xfrm>
            <a:off x="379561" y="1473964"/>
            <a:ext cx="11438628" cy="5130461"/>
            <a:chOff x="581972" y="1334223"/>
            <a:chExt cx="8871871" cy="4217714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560069F-8F2A-44F5-A61C-6F154213E91A}"/>
                </a:ext>
              </a:extLst>
            </p:cNvPr>
            <p:cNvSpPr/>
            <p:nvPr/>
          </p:nvSpPr>
          <p:spPr>
            <a:xfrm>
              <a:off x="581972" y="1334223"/>
              <a:ext cx="8871871" cy="8096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342900" indent="-342900">
                <a:spcBef>
                  <a:spcPts val="1200"/>
                </a:spcBef>
                <a:buClr>
                  <a:schemeClr val="bg2"/>
                </a:buClr>
                <a:buFont typeface="Arial" panose="020B0604020202020204" pitchFamily="34" charset="0"/>
                <a:buChar char="•"/>
              </a:pPr>
              <a:r>
                <a:rPr lang="en-GB" sz="2400" kern="0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Purpose: the observation is to identify visible blood in urine (macrohaematuria)</a:t>
              </a:r>
            </a:p>
            <a:p>
              <a:pPr marL="342900" indent="-342900">
                <a:spcBef>
                  <a:spcPts val="1200"/>
                </a:spcBef>
                <a:buClr>
                  <a:schemeClr val="bg2"/>
                </a:buClr>
                <a:buFont typeface="Arial" panose="020B0604020202020204" pitchFamily="34" charset="0"/>
                <a:buChar char="•"/>
              </a:pPr>
              <a:r>
                <a:rPr lang="en-GB" sz="2400" kern="0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You need to record if you can see blood in the specimen</a:t>
              </a:r>
            </a:p>
          </p:txBody>
        </p:sp>
        <p:pic>
          <p:nvPicPr>
            <p:cNvPr id="7" name="Picture 2" descr="Image result for macroscopic haematuria">
              <a:extLst>
                <a:ext uri="{FF2B5EF4-FFF2-40B4-BE49-F238E27FC236}">
                  <a16:creationId xmlns:a16="http://schemas.microsoft.com/office/drawing/2014/main" id="{3208E921-B018-4956-9FFE-475B1174408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1738" y="2292615"/>
              <a:ext cx="3259322" cy="32593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89C69A6-EC6D-4EB8-BD8F-19ACB87859AF}"/>
                </a:ext>
              </a:extLst>
            </p:cNvPr>
            <p:cNvSpPr/>
            <p:nvPr/>
          </p:nvSpPr>
          <p:spPr>
            <a:xfrm>
              <a:off x="804813" y="3874621"/>
              <a:ext cx="1650864" cy="14169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  <a:buClr>
                  <a:srgbClr val="00B3C4"/>
                </a:buClr>
              </a:pPr>
              <a:r>
                <a:rPr lang="en-GB" sz="2400" kern="0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Macroscopic haematuria</a:t>
              </a:r>
            </a:p>
            <a:p>
              <a:pPr>
                <a:spcBef>
                  <a:spcPts val="1200"/>
                </a:spcBef>
                <a:buClr>
                  <a:srgbClr val="00B3C4"/>
                </a:buClr>
              </a:pPr>
              <a:r>
                <a:rPr lang="en-GB" sz="2400" b="1" kern="0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YES</a:t>
              </a:r>
              <a:r>
                <a:rPr lang="en-GB" sz="2400" kern="0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visible blood in urine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790EC851-D320-44C8-9A08-6BA5A7903C97}"/>
                </a:ext>
              </a:extLst>
            </p:cNvPr>
            <p:cNvSpPr/>
            <p:nvPr/>
          </p:nvSpPr>
          <p:spPr>
            <a:xfrm>
              <a:off x="6925842" y="3874621"/>
              <a:ext cx="1976930" cy="11132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1200"/>
                </a:spcBef>
                <a:buClr>
                  <a:srgbClr val="00B3C4"/>
                </a:buClr>
              </a:pPr>
              <a:r>
                <a:rPr lang="en-GB" sz="2400" kern="0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Dark urine </a:t>
              </a:r>
            </a:p>
            <a:p>
              <a:pPr>
                <a:spcBef>
                  <a:spcPts val="1200"/>
                </a:spcBef>
                <a:buClr>
                  <a:srgbClr val="00B3C4"/>
                </a:buClr>
              </a:pPr>
              <a:r>
                <a:rPr lang="en-GB" sz="2400" b="1" kern="0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NO</a:t>
              </a:r>
              <a:r>
                <a:rPr lang="en-GB" sz="2400" kern="0" dirty="0">
                  <a:solidFill>
                    <a:schemeClr val="accent6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, visible blood in urine</a:t>
              </a:r>
            </a:p>
          </p:txBody>
        </p:sp>
        <p:sp>
          <p:nvSpPr>
            <p:cNvPr id="10" name="Arrow: Right 9">
              <a:extLst>
                <a:ext uri="{FF2B5EF4-FFF2-40B4-BE49-F238E27FC236}">
                  <a16:creationId xmlns:a16="http://schemas.microsoft.com/office/drawing/2014/main" id="{099ED3D7-1B06-45DA-BE8E-931C42D58200}"/>
                </a:ext>
              </a:extLst>
            </p:cNvPr>
            <p:cNvSpPr/>
            <p:nvPr/>
          </p:nvSpPr>
          <p:spPr>
            <a:xfrm>
              <a:off x="2232837" y="3922276"/>
              <a:ext cx="864782" cy="316643"/>
            </a:xfrm>
            <a:prstGeom prst="rightArrow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Arrow: Right 10">
              <a:extLst>
                <a:ext uri="{FF2B5EF4-FFF2-40B4-BE49-F238E27FC236}">
                  <a16:creationId xmlns:a16="http://schemas.microsoft.com/office/drawing/2014/main" id="{8D824BB2-E642-4A48-81EF-D3526E1BF549}"/>
                </a:ext>
              </a:extLst>
            </p:cNvPr>
            <p:cNvSpPr/>
            <p:nvPr/>
          </p:nvSpPr>
          <p:spPr>
            <a:xfrm rot="10800000">
              <a:off x="5954008" y="3922276"/>
              <a:ext cx="864782" cy="316643"/>
            </a:xfrm>
            <a:prstGeom prst="rightArrow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76187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64930" y="250844"/>
            <a:ext cx="6781800" cy="1122363"/>
          </a:xfrm>
        </p:spPr>
        <p:txBody>
          <a:bodyPr/>
          <a:lstStyle/>
          <a:p>
            <a:r>
              <a:rPr lang="en-US" sz="320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Hemastix</a:t>
            </a:r>
            <a:r>
              <a:rPr lang="en-US" sz="32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reagent strip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75F85B-F038-4D6B-B4CC-32E613A87E09}"/>
              </a:ext>
            </a:extLst>
          </p:cNvPr>
          <p:cNvSpPr/>
          <p:nvPr/>
        </p:nvSpPr>
        <p:spPr>
          <a:xfrm>
            <a:off x="618993" y="1373207"/>
            <a:ext cx="1102666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Purpose: the </a:t>
            </a:r>
            <a:r>
              <a:rPr lang="en-US" sz="2400" kern="0" dirty="0" err="1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hemastix</a:t>
            </a: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reagent strip (or dipstick) tests for non-visible blood in urine (microhaematuria)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Ensure this is done within 2 hours of collection</a:t>
            </a:r>
            <a:endParaRPr lang="en-GB" sz="2400" kern="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48E41D-9A68-4D8B-9965-3ED4ED0FCC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3" t="13102" r="11635" b="196"/>
          <a:stretch/>
        </p:blipFill>
        <p:spPr>
          <a:xfrm>
            <a:off x="9116292" y="2325533"/>
            <a:ext cx="1859234" cy="22341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AA0D2B-A05D-4D5E-A5AF-5710E53B38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2" t="13149" r="24062"/>
          <a:stretch/>
        </p:blipFill>
        <p:spPr>
          <a:xfrm>
            <a:off x="9116292" y="4647024"/>
            <a:ext cx="1859234" cy="216661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4226D196-EC46-4F52-958A-5E6492871662}"/>
              </a:ext>
            </a:extLst>
          </p:cNvPr>
          <p:cNvSpPr txBox="1"/>
          <p:nvPr/>
        </p:nvSpPr>
        <p:spPr>
          <a:xfrm>
            <a:off x="10572827" y="2325533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3"/>
                </a:solidFill>
              </a:rPr>
              <a:t>(3)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4B9630-CB4C-400B-94D3-8060C8D143CD}"/>
              </a:ext>
            </a:extLst>
          </p:cNvPr>
          <p:cNvSpPr txBox="1"/>
          <p:nvPr/>
        </p:nvSpPr>
        <p:spPr>
          <a:xfrm>
            <a:off x="10532776" y="4733102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3"/>
                </a:solidFill>
              </a:rPr>
              <a:t>(4)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57EA518-C5EE-4474-97A5-7EA7E75E89F3}"/>
              </a:ext>
            </a:extLst>
          </p:cNvPr>
          <p:cNvSpPr/>
          <p:nvPr/>
        </p:nvSpPr>
        <p:spPr>
          <a:xfrm>
            <a:off x="618993" y="3163442"/>
            <a:ext cx="74725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 typeface="+mj-lt"/>
              <a:buAutoNum type="arabicPeriod"/>
              <a:tabLst/>
              <a:defRPr/>
            </a:pP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Ensure you are wearing gloves 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 typeface="+mj-lt"/>
              <a:buAutoNum type="arabicPeriod"/>
              <a:tabLst/>
              <a:defRPr/>
            </a:pP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Remove one strip from the bottle and stick the ‘dipstick barcode’ on the urine specimen container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 typeface="+mj-lt"/>
              <a:buAutoNum type="arabicPeriod"/>
              <a:tabLst/>
              <a:defRPr/>
            </a:pP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Completely immerse reagent areas of strip into urine specimen for a few seconds</a:t>
            </a:r>
          </a:p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 typeface="+mj-lt"/>
              <a:buAutoNum type="arabicPeriod"/>
              <a:tabLst/>
              <a:defRPr/>
            </a:pP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When removing the strip, run its edge against the rim of the container to remove any excess urine</a:t>
            </a:r>
            <a:endParaRPr kumimoji="0" lang="en-GB" sz="2400" b="0" i="0" u="none" strike="noStrike" kern="0" cap="none" spc="0" normalizeH="0" baseline="0" noProof="0" dirty="0">
              <a:ln>
                <a:noFill/>
              </a:ln>
              <a:solidFill>
                <a:schemeClr val="accent6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96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94592" y="269270"/>
            <a:ext cx="6781800" cy="1122363"/>
          </a:xfrm>
        </p:spPr>
        <p:txBody>
          <a:bodyPr/>
          <a:lstStyle/>
          <a:p>
            <a:r>
              <a:rPr lang="en-US" sz="320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Hemastix</a:t>
            </a:r>
            <a:r>
              <a:rPr lang="en-US" sz="32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reagent strip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B908A1-3714-4F82-8A97-981705A73167}"/>
              </a:ext>
            </a:extLst>
          </p:cNvPr>
          <p:cNvSpPr txBox="1"/>
          <p:nvPr/>
        </p:nvSpPr>
        <p:spPr>
          <a:xfrm>
            <a:off x="617798" y="1372610"/>
            <a:ext cx="10956404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 typeface="+mj-lt"/>
              <a:buAutoNum type="arabicPeriod" startAt="5"/>
              <a:tabLst/>
              <a:defRPr/>
            </a:pP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Put the strip horizontally on the table, or on top of the urine container, so that the chemicals do not mix together </a:t>
            </a:r>
            <a:endParaRPr lang="en-GB" sz="2400" kern="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 typeface="+mj-lt"/>
              <a:buAutoNum type="arabicPeriod" startAt="5"/>
              <a:tabLst/>
              <a:defRPr/>
            </a:pP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Read the strip between 1-2 mins after it has been dipped in the urine. </a:t>
            </a:r>
            <a:r>
              <a:rPr lang="en-US" sz="2400" b="1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Any </a:t>
            </a:r>
            <a:r>
              <a:rPr lang="en-US" sz="2400" b="1" kern="0" dirty="0" err="1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colour</a:t>
            </a:r>
            <a:r>
              <a:rPr lang="en-US" sz="2400" b="1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changes that appear after 2 minutes are of no diagnostic value and should be ignored </a:t>
            </a:r>
            <a:endParaRPr lang="en-GB" sz="2400" b="1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hangingPunct="1">
              <a:spcBef>
                <a:spcPts val="1200"/>
              </a:spcBef>
              <a:buClr>
                <a:srgbClr val="00B3C4"/>
              </a:buClr>
              <a:defRPr/>
            </a:pPr>
            <a:endParaRPr lang="en-GB" sz="18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A picture containing table, indoor, cup, food&#10;&#10;Description automatically generated">
            <a:extLst>
              <a:ext uri="{FF2B5EF4-FFF2-40B4-BE49-F238E27FC236}">
                <a16:creationId xmlns:a16="http://schemas.microsoft.com/office/drawing/2014/main" id="{057A0BCB-04C7-20A7-832E-2C67350910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2315" y="3429000"/>
            <a:ext cx="8399207" cy="315973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8BC3E1-7F0B-3AC2-9731-D858C69B4404}"/>
              </a:ext>
            </a:extLst>
          </p:cNvPr>
          <p:cNvSpPr txBox="1"/>
          <p:nvPr/>
        </p:nvSpPr>
        <p:spPr>
          <a:xfrm>
            <a:off x="9648772" y="3429000"/>
            <a:ext cx="442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accent3"/>
                </a:solidFill>
              </a:rPr>
              <a:t>(5)</a:t>
            </a:r>
          </a:p>
        </p:txBody>
      </p:sp>
    </p:spTree>
    <p:extLst>
      <p:ext uri="{BB962C8B-B14F-4D97-AF65-F5344CB8AC3E}">
        <p14:creationId xmlns:p14="http://schemas.microsoft.com/office/powerpoint/2010/main" val="5326553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23307" y="263022"/>
            <a:ext cx="6781800" cy="1122363"/>
          </a:xfrm>
        </p:spPr>
        <p:txBody>
          <a:bodyPr/>
          <a:lstStyle/>
          <a:p>
            <a:r>
              <a:rPr lang="en-US" sz="3200" dirty="0" err="1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Hemastix</a:t>
            </a:r>
            <a:r>
              <a:rPr lang="en-US" sz="32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reagent strip</a:t>
            </a:r>
          </a:p>
        </p:txBody>
      </p:sp>
      <p:pic>
        <p:nvPicPr>
          <p:cNvPr id="2050" name="Picture 2" descr="Figure 2 Hemastix test. Dipstick test for blood: values from1-6 based on colour development.">
            <a:extLst>
              <a:ext uri="{FF2B5EF4-FFF2-40B4-BE49-F238E27FC236}">
                <a16:creationId xmlns:a16="http://schemas.microsoft.com/office/drawing/2014/main" id="{9DC8F28E-10A6-4729-B052-0D3FCA6FC57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32" t="3276" r="3761" b="8743"/>
          <a:stretch/>
        </p:blipFill>
        <p:spPr bwMode="auto">
          <a:xfrm>
            <a:off x="7953555" y="1385385"/>
            <a:ext cx="3978562" cy="2946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9B908A1-3714-4F82-8A97-981705A73167}"/>
              </a:ext>
            </a:extLst>
          </p:cNvPr>
          <p:cNvSpPr txBox="1"/>
          <p:nvPr/>
        </p:nvSpPr>
        <p:spPr>
          <a:xfrm>
            <a:off x="623307" y="1385385"/>
            <a:ext cx="7089057" cy="46166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bg2"/>
              </a:buClr>
              <a:buSzTx/>
              <a:buFont typeface="+mj-lt"/>
              <a:buAutoNum type="arabicPeriod" startAt="7"/>
              <a:tabLst/>
              <a:defRPr/>
            </a:pP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Match the </a:t>
            </a:r>
            <a:r>
              <a:rPr lang="en-US" sz="2400" kern="0" dirty="0" err="1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colour</a:t>
            </a: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the strip with the </a:t>
            </a:r>
            <a:r>
              <a:rPr lang="en-US" sz="2400" kern="0" dirty="0" err="1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colour</a:t>
            </a: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chart on the bottle label</a:t>
            </a:r>
          </a:p>
          <a:p>
            <a:pPr marR="0" lvl="0" defTabSz="91440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chemeClr val="accent5"/>
              </a:buClr>
              <a:buSzTx/>
              <a:tabLst/>
              <a:defRPr/>
            </a:pPr>
            <a:endParaRPr lang="en-US" sz="2400" kern="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00"/>
              </a:spcBef>
              <a:buClr>
                <a:srgbClr val="00B3C4"/>
              </a:buClr>
              <a:defRPr/>
            </a:pPr>
            <a:r>
              <a:rPr lang="en-US" sz="2400" b="1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 NOT LAY THE STRIP ON THE COLOUR CHART AS THIS WILL SOIL THE CHART</a:t>
            </a:r>
          </a:p>
          <a:p>
            <a:pPr>
              <a:spcBef>
                <a:spcPts val="1200"/>
              </a:spcBef>
              <a:buClr>
                <a:srgbClr val="00B3C4"/>
              </a:buClr>
              <a:defRPr/>
            </a:pPr>
            <a:endParaRPr lang="en-US" sz="2400" b="1" kern="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00"/>
              </a:spcBef>
              <a:buClr>
                <a:srgbClr val="00B3C4"/>
              </a:buClr>
              <a:defRPr/>
            </a:pPr>
            <a:endParaRPr lang="en-US" sz="2400" b="1" kern="0" dirty="0">
              <a:solidFill>
                <a:schemeClr val="accent6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1200"/>
              </a:spcBef>
              <a:buClr>
                <a:srgbClr val="00B3C4"/>
              </a:buClr>
              <a:defRPr/>
            </a:pP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order of readings on the </a:t>
            </a:r>
            <a:r>
              <a:rPr lang="en-US" sz="2400" kern="0" dirty="0" err="1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colour</a:t>
            </a: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chart will match the order of results to enter on phone </a:t>
            </a:r>
            <a:r>
              <a:rPr lang="en-US" sz="2400" kern="0" dirty="0" err="1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i.e</a:t>
            </a:r>
            <a:r>
              <a:rPr lang="en-US" sz="24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</a:p>
          <a:p>
            <a:pPr defTabSz="914400" hangingPunct="1">
              <a:spcBef>
                <a:spcPts val="1200"/>
              </a:spcBef>
              <a:buClr>
                <a:srgbClr val="00B3C4"/>
              </a:buClr>
              <a:defRPr/>
            </a:pPr>
            <a:endParaRPr lang="en-GB" sz="18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4D26733-CBB5-4B54-B3A5-6D1B88F297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5666930"/>
              </p:ext>
            </p:extLst>
          </p:nvPr>
        </p:nvGraphicFramePr>
        <p:xfrm>
          <a:off x="7953555" y="4539165"/>
          <a:ext cx="4188222" cy="18669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88222">
                  <a:extLst>
                    <a:ext uri="{9D8B030D-6E8A-4147-A177-3AD203B41FA5}">
                      <a16:colId xmlns:a16="http://schemas.microsoft.com/office/drawing/2014/main" val="607265161"/>
                    </a:ext>
                  </a:extLst>
                </a:gridCol>
              </a:tblGrid>
              <a:tr h="19685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 = None (negative)</a:t>
                      </a:r>
                      <a:endParaRPr lang="en-GB" sz="2000" b="0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0773489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 = Trace/moderate non-haemolysed </a:t>
                      </a:r>
                      <a:endParaRPr lang="en-GB" sz="2000" b="0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1026606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 = Trace haemolysed</a:t>
                      </a:r>
                      <a:endParaRPr lang="en-GB" sz="2000" b="0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17754603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 = +</a:t>
                      </a:r>
                      <a:endParaRPr lang="en-GB" sz="2000" b="0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5352297"/>
                  </a:ext>
                </a:extLst>
              </a:tr>
              <a:tr h="21661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 = ++</a:t>
                      </a:r>
                      <a:endParaRPr lang="en-GB" sz="2000" b="0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53801350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algn="l" fontAlgn="b"/>
                      <a:r>
                        <a:rPr lang="en-GB" sz="2000" u="none" strike="noStrike" dirty="0">
                          <a:solidFill>
                            <a:schemeClr val="accent6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 = +++</a:t>
                      </a:r>
                      <a:endParaRPr lang="en-GB" sz="2000" b="0" i="0" u="none" strike="noStrike" dirty="0">
                        <a:solidFill>
                          <a:schemeClr val="accent6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1145459"/>
                  </a:ext>
                </a:extLst>
              </a:tr>
            </a:tbl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480E165-A31F-41D0-AFE3-A973FEF0FE7F}"/>
              </a:ext>
            </a:extLst>
          </p:cNvPr>
          <p:cNvSpPr txBox="1"/>
          <p:nvPr/>
        </p:nvSpPr>
        <p:spPr>
          <a:xfrm>
            <a:off x="7953555" y="1473200"/>
            <a:ext cx="466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rgbClr val="00B3C4"/>
                </a:solidFill>
              </a:rPr>
              <a:t>(7)</a:t>
            </a:r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2F3268C9-C31D-4017-963F-438E5323940B}"/>
              </a:ext>
            </a:extLst>
          </p:cNvPr>
          <p:cNvSpPr/>
          <p:nvPr/>
        </p:nvSpPr>
        <p:spPr>
          <a:xfrm>
            <a:off x="6096000" y="5087448"/>
            <a:ext cx="1114976" cy="385167"/>
          </a:xfrm>
          <a:prstGeom prst="rightArrow">
            <a:avLst/>
          </a:prstGeom>
          <a:solidFill>
            <a:schemeClr val="bg2"/>
          </a:solidFill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93729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18836" y="269420"/>
            <a:ext cx="6781800" cy="1122363"/>
          </a:xfrm>
        </p:spPr>
        <p:txBody>
          <a:bodyPr/>
          <a:lstStyle/>
          <a:p>
            <a:r>
              <a:rPr lang="en-US" sz="3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Urine filtration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1E4FBC7-D4E8-4D90-83DE-C29A71E6FEBB}"/>
              </a:ext>
            </a:extLst>
          </p:cNvPr>
          <p:cNvSpPr/>
          <p:nvPr/>
        </p:nvSpPr>
        <p:spPr>
          <a:xfrm>
            <a:off x="618836" y="1372899"/>
            <a:ext cx="6631709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buClr>
                <a:srgbClr val="00B3C4"/>
              </a:buClr>
            </a:pPr>
            <a:r>
              <a:rPr lang="en-GB" sz="2400" i="1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Equipment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2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General equipment – gloves, microscopes etc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2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Urine container (250ml) = REUSABLE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200" kern="0" dirty="0" err="1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Swinnex</a:t>
            </a:r>
            <a:r>
              <a:rPr lang="en-GB" sz="22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filter holder = REUSABLE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2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Tweezers/forceps = REUSABLE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2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Syringe, plastic, 10ml = REUSABLE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200" kern="0" dirty="0" err="1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Nuclepore</a:t>
            </a:r>
            <a:r>
              <a:rPr lang="en-GB" sz="22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membrane filter, 13mm diameter and pore size 12µm - 25µm 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2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Microscope glass slides = REUSABLE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200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Lugol’s iodine (5% solution)</a:t>
            </a:r>
          </a:p>
          <a:p>
            <a:pPr marL="457200" indent="-457200">
              <a:spcAft>
                <a:spcPts val="1000"/>
              </a:spcAft>
              <a:buClr>
                <a:schemeClr val="bg2"/>
              </a:buClr>
              <a:buFont typeface="Arial" panose="020B0604020202020204" pitchFamily="34" charset="0"/>
              <a:buChar char="•"/>
            </a:pPr>
            <a:r>
              <a:rPr lang="en-GB" sz="2200" i="1" kern="0" dirty="0">
                <a:solidFill>
                  <a:schemeClr val="accent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Potentially: cellophane strips (hydrophilic, 30 - 50µm thick), soaked in glycerol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EA710C38-3BCC-4C7B-8190-816FC100E053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109" y="1372899"/>
            <a:ext cx="4257964" cy="5189285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252641563"/>
      </p:ext>
    </p:extLst>
  </p:cSld>
  <p:clrMapOvr>
    <a:masterClrMapping/>
  </p:clrMapOvr>
</p:sld>
</file>

<file path=ppt/theme/theme1.xml><?xml version="1.0" encoding="utf-8"?>
<a:theme xmlns:a="http://schemas.openxmlformats.org/drawingml/2006/main" name="VINTAGE DISEASE">
  <a:themeElements>
    <a:clrScheme name="Simple Light">
      <a:dk1>
        <a:srgbClr val="242424"/>
      </a:dk1>
      <a:lt1>
        <a:srgbClr val="FFFFFF"/>
      </a:lt1>
      <a:dk2>
        <a:srgbClr val="FFEDD9"/>
      </a:dk2>
      <a:lt2>
        <a:srgbClr val="EEEEEE"/>
      </a:lt2>
      <a:accent1>
        <a:srgbClr val="4FBBD2"/>
      </a:accent1>
      <a:accent2>
        <a:srgbClr val="0085A0"/>
      </a:accent2>
      <a:accent3>
        <a:srgbClr val="21A8A4"/>
      </a:accent3>
      <a:accent4>
        <a:srgbClr val="F27050"/>
      </a:accent4>
      <a:accent5>
        <a:srgbClr val="FFA733"/>
      </a:accent5>
      <a:accent6>
        <a:srgbClr val="173F6D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1306</Words>
  <Application>Microsoft Office PowerPoint</Application>
  <PresentationFormat>Widescreen</PresentationFormat>
  <Paragraphs>154</Paragraphs>
  <Slides>17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Anton</vt:lpstr>
      <vt:lpstr>Arial</vt:lpstr>
      <vt:lpstr>Calibri</vt:lpstr>
      <vt:lpstr>Courier New</vt:lpstr>
      <vt:lpstr>Space Mono</vt:lpstr>
      <vt:lpstr>VINTAGE DISEASE</vt:lpstr>
      <vt:lpstr>SCH Practical &amp; Precision Assessments</vt:lpstr>
      <vt:lpstr>Training Goals</vt:lpstr>
      <vt:lpstr>Safety Precautions</vt:lpstr>
      <vt:lpstr>Equipment required</vt:lpstr>
      <vt:lpstr>Macroscopic observation</vt:lpstr>
      <vt:lpstr>Hemastix reagent strip</vt:lpstr>
      <vt:lpstr>Hemastix reagent strip</vt:lpstr>
      <vt:lpstr>Hemastix reagent strip</vt:lpstr>
      <vt:lpstr>Urine filtration</vt:lpstr>
      <vt:lpstr>PowerPoint Presentation</vt:lpstr>
      <vt:lpstr>PowerPoint Presentation</vt:lpstr>
      <vt:lpstr>PowerPoint Presentation</vt:lpstr>
      <vt:lpstr>Urine Filtration Microscopy</vt:lpstr>
      <vt:lpstr>Quality control: urine filtration</vt:lpstr>
      <vt:lpstr>Field readiness</vt:lpstr>
      <vt:lpstr>PowerPoint Presentation</vt:lpstr>
      <vt:lpstr>Questions?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Practical &amp; Precision Assessments</dc:title>
  <dc:creator>Katherine Gass</dc:creator>
  <cp:lastModifiedBy>Fiona Fleming</cp:lastModifiedBy>
  <cp:revision>8</cp:revision>
  <dcterms:created xsi:type="dcterms:W3CDTF">2023-09-15T15:00:28Z</dcterms:created>
  <dcterms:modified xsi:type="dcterms:W3CDTF">2024-06-14T10:47:27Z</dcterms:modified>
</cp:coreProperties>
</file>