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63" r:id="rId2"/>
    <p:sldId id="330" r:id="rId3"/>
    <p:sldId id="394" r:id="rId4"/>
    <p:sldId id="335" r:id="rId5"/>
    <p:sldId id="395" r:id="rId6"/>
    <p:sldId id="396" r:id="rId7"/>
    <p:sldId id="384" r:id="rId8"/>
    <p:sldId id="398" r:id="rId9"/>
    <p:sldId id="399" r:id="rId10"/>
    <p:sldId id="400" r:id="rId11"/>
    <p:sldId id="405" r:id="rId12"/>
    <p:sldId id="402" r:id="rId13"/>
    <p:sldId id="403" r:id="rId14"/>
    <p:sldId id="406" r:id="rId15"/>
    <p:sldId id="407" r:id="rId16"/>
    <p:sldId id="409" r:id="rId17"/>
    <p:sldId id="39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93E0F5-14A0-F6DC-692A-63B7E7CF0769}" v="3" dt="2024-08-01T19:19:33.5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gass@yahoo.com" userId="S::urn:spo:guest#katiegass@yahoo.com::" providerId="AD" clId="Web-{EA18B1B7-A57F-AC27-55CB-9CFD28C31F04}"/>
    <pc:docChg chg="modSld">
      <pc:chgData name="katiegass@yahoo.com" userId="S::urn:spo:guest#katiegass@yahoo.com::" providerId="AD" clId="Web-{EA18B1B7-A57F-AC27-55CB-9CFD28C31F04}" dt="2024-07-22T13:37:17.762" v="3" actId="20577"/>
      <pc:docMkLst>
        <pc:docMk/>
      </pc:docMkLst>
      <pc:sldChg chg="modSp">
        <pc:chgData name="katiegass@yahoo.com" userId="S::urn:spo:guest#katiegass@yahoo.com::" providerId="AD" clId="Web-{EA18B1B7-A57F-AC27-55CB-9CFD28C31F04}" dt="2024-07-22T13:37:17.762" v="3" actId="20577"/>
        <pc:sldMkLst>
          <pc:docMk/>
          <pc:sldMk cId="1110702145" sldId="402"/>
        </pc:sldMkLst>
        <pc:spChg chg="mod">
          <ac:chgData name="katiegass@yahoo.com" userId="S::urn:spo:guest#katiegass@yahoo.com::" providerId="AD" clId="Web-{EA18B1B7-A57F-AC27-55CB-9CFD28C31F04}" dt="2024-07-22T13:37:17.762" v="3" actId="20577"/>
          <ac:spMkLst>
            <pc:docMk/>
            <pc:sldMk cId="1110702145" sldId="402"/>
            <ac:spMk id="22" creationId="{00000000-0000-0000-0000-000000000000}"/>
          </ac:spMkLst>
        </pc:spChg>
      </pc:sldChg>
    </pc:docChg>
  </pc:docChgLst>
  <pc:docChgLst>
    <pc:chgData name="Rachel Pullan" userId="S::rachel.pullan_lshtm.ac.uk#ext#@schisto.org.uk::b991fc51-8760-403e-a5e0-ffc7f2c4949c" providerId="AD" clId="Web-{9C238BBA-2BB4-23A0-22B1-FBCBB00513C2}"/>
    <pc:docChg chg="delSld modSld">
      <pc:chgData name="Rachel Pullan" userId="S::rachel.pullan_lshtm.ac.uk#ext#@schisto.org.uk::b991fc51-8760-403e-a5e0-ffc7f2c4949c" providerId="AD" clId="Web-{9C238BBA-2BB4-23A0-22B1-FBCBB00513C2}" dt="2021-11-10T11:01:29.600" v="262"/>
      <pc:docMkLst>
        <pc:docMk/>
      </pc:docMkLst>
      <pc:sldChg chg="del">
        <pc:chgData name="Rachel Pullan" userId="S::rachel.pullan_lshtm.ac.uk#ext#@schisto.org.uk::b991fc51-8760-403e-a5e0-ffc7f2c4949c" providerId="AD" clId="Web-{9C238BBA-2BB4-23A0-22B1-FBCBB00513C2}" dt="2021-11-10T10:53:32.670" v="0"/>
        <pc:sldMkLst>
          <pc:docMk/>
          <pc:sldMk cId="0" sldId="264"/>
        </pc:sldMkLst>
      </pc:sldChg>
      <pc:sldChg chg="addSp modSp addAnim">
        <pc:chgData name="Rachel Pullan" userId="S::rachel.pullan_lshtm.ac.uk#ext#@schisto.org.uk::b991fc51-8760-403e-a5e0-ffc7f2c4949c" providerId="AD" clId="Web-{9C238BBA-2BB4-23A0-22B1-FBCBB00513C2}" dt="2021-11-10T10:58:58.552" v="253" actId="20577"/>
        <pc:sldMkLst>
          <pc:docMk/>
          <pc:sldMk cId="3660513326" sldId="343"/>
        </pc:sldMkLst>
        <pc:spChg chg="add">
          <ac:chgData name="Rachel Pullan" userId="S::rachel.pullan_lshtm.ac.uk#ext#@schisto.org.uk::b991fc51-8760-403e-a5e0-ffc7f2c4949c" providerId="AD" clId="Web-{9C238BBA-2BB4-23A0-22B1-FBCBB00513C2}" dt="2021-11-10T10:55:11.859" v="6"/>
          <ac:spMkLst>
            <pc:docMk/>
            <pc:sldMk cId="3660513326" sldId="343"/>
            <ac:spMk id="2" creationId="{239F8141-7940-4278-AEC3-67024C3AF30B}"/>
          </ac:spMkLst>
        </pc:spChg>
        <pc:spChg chg="add mod">
          <ac:chgData name="Rachel Pullan" userId="S::rachel.pullan_lshtm.ac.uk#ext#@schisto.org.uk::b991fc51-8760-403e-a5e0-ffc7f2c4949c" providerId="AD" clId="Web-{9C238BBA-2BB4-23A0-22B1-FBCBB00513C2}" dt="2021-11-10T10:58:58.552" v="253" actId="20577"/>
          <ac:spMkLst>
            <pc:docMk/>
            <pc:sldMk cId="3660513326" sldId="343"/>
            <ac:spMk id="3" creationId="{FEE42233-033A-4127-AD75-850D2E7F99A1}"/>
          </ac:spMkLst>
        </pc:spChg>
      </pc:sldChg>
      <pc:sldChg chg="modSp">
        <pc:chgData name="Rachel Pullan" userId="S::rachel.pullan_lshtm.ac.uk#ext#@schisto.org.uk::b991fc51-8760-403e-a5e0-ffc7f2c4949c" providerId="AD" clId="Web-{9C238BBA-2BB4-23A0-22B1-FBCBB00513C2}" dt="2021-11-10T10:57:52.268" v="249" actId="1076"/>
        <pc:sldMkLst>
          <pc:docMk/>
          <pc:sldMk cId="1846907365" sldId="344"/>
        </pc:sldMkLst>
        <pc:spChg chg="mod">
          <ac:chgData name="Rachel Pullan" userId="S::rachel.pullan_lshtm.ac.uk#ext#@schisto.org.uk::b991fc51-8760-403e-a5e0-ffc7f2c4949c" providerId="AD" clId="Web-{9C238BBA-2BB4-23A0-22B1-FBCBB00513C2}" dt="2021-11-10T10:57:49.534" v="248" actId="14100"/>
          <ac:spMkLst>
            <pc:docMk/>
            <pc:sldMk cId="1846907365" sldId="344"/>
            <ac:spMk id="25" creationId="{713A7283-A692-4862-A203-5ECEC5492A89}"/>
          </ac:spMkLst>
        </pc:spChg>
        <pc:spChg chg="mod">
          <ac:chgData name="Rachel Pullan" userId="S::rachel.pullan_lshtm.ac.uk#ext#@schisto.org.uk::b991fc51-8760-403e-a5e0-ffc7f2c4949c" providerId="AD" clId="Web-{9C238BBA-2BB4-23A0-22B1-FBCBB00513C2}" dt="2021-11-10T10:57:52.268" v="249" actId="1076"/>
          <ac:spMkLst>
            <pc:docMk/>
            <pc:sldMk cId="1846907365" sldId="344"/>
            <ac:spMk id="29" creationId="{5FD38E63-70F6-4845-AB98-C2F69E057160}"/>
          </ac:spMkLst>
        </pc:spChg>
      </pc:sldChg>
      <pc:sldChg chg="modSp">
        <pc:chgData name="Rachel Pullan" userId="S::rachel.pullan_lshtm.ac.uk#ext#@schisto.org.uk::b991fc51-8760-403e-a5e0-ffc7f2c4949c" providerId="AD" clId="Web-{9C238BBA-2BB4-23A0-22B1-FBCBB00513C2}" dt="2021-11-10T10:59:32.301" v="256" actId="20577"/>
        <pc:sldMkLst>
          <pc:docMk/>
          <pc:sldMk cId="3882041065" sldId="346"/>
        </pc:sldMkLst>
        <pc:spChg chg="mod">
          <ac:chgData name="Rachel Pullan" userId="S::rachel.pullan_lshtm.ac.uk#ext#@schisto.org.uk::b991fc51-8760-403e-a5e0-ffc7f2c4949c" providerId="AD" clId="Web-{9C238BBA-2BB4-23A0-22B1-FBCBB00513C2}" dt="2021-11-10T10:59:32.301" v="256" actId="20577"/>
          <ac:spMkLst>
            <pc:docMk/>
            <pc:sldMk cId="3882041065" sldId="346"/>
            <ac:spMk id="278" creationId="{00000000-0000-0000-0000-000000000000}"/>
          </ac:spMkLst>
        </pc:spChg>
      </pc:sldChg>
      <pc:sldChg chg="modSp">
        <pc:chgData name="Rachel Pullan" userId="S::rachel.pullan_lshtm.ac.uk#ext#@schisto.org.uk::b991fc51-8760-403e-a5e0-ffc7f2c4949c" providerId="AD" clId="Web-{9C238BBA-2BB4-23A0-22B1-FBCBB00513C2}" dt="2021-11-10T11:00:10.380" v="258" actId="20577"/>
        <pc:sldMkLst>
          <pc:docMk/>
          <pc:sldMk cId="3303986181" sldId="350"/>
        </pc:sldMkLst>
        <pc:spChg chg="mod">
          <ac:chgData name="Rachel Pullan" userId="S::rachel.pullan_lshtm.ac.uk#ext#@schisto.org.uk::b991fc51-8760-403e-a5e0-ffc7f2c4949c" providerId="AD" clId="Web-{9C238BBA-2BB4-23A0-22B1-FBCBB00513C2}" dt="2021-11-10T11:00:10.380" v="258" actId="20577"/>
          <ac:spMkLst>
            <pc:docMk/>
            <pc:sldMk cId="3303986181" sldId="350"/>
            <ac:spMk id="278" creationId="{00000000-0000-0000-0000-000000000000}"/>
          </ac:spMkLst>
        </pc:spChg>
      </pc:sldChg>
      <pc:sldChg chg="addSp delSp addAnim delAnim modAnim">
        <pc:chgData name="Rachel Pullan" userId="S::rachel.pullan_lshtm.ac.uk#ext#@schisto.org.uk::b991fc51-8760-403e-a5e0-ffc7f2c4949c" providerId="AD" clId="Web-{9C238BBA-2BB4-23A0-22B1-FBCBB00513C2}" dt="2021-11-10T11:01:29.600" v="262"/>
        <pc:sldMkLst>
          <pc:docMk/>
          <pc:sldMk cId="1530649535" sldId="354"/>
        </pc:sldMkLst>
        <pc:spChg chg="add del">
          <ac:chgData name="Rachel Pullan" userId="S::rachel.pullan_lshtm.ac.uk#ext#@schisto.org.uk::b991fc51-8760-403e-a5e0-ffc7f2c4949c" providerId="AD" clId="Web-{9C238BBA-2BB4-23A0-22B1-FBCBB00513C2}" dt="2021-11-10T11:01:29.600" v="262"/>
          <ac:spMkLst>
            <pc:docMk/>
            <pc:sldMk cId="1530649535" sldId="354"/>
            <ac:spMk id="10" creationId="{85C97164-F6FD-4A89-B408-A346B5B48A84}"/>
          </ac:spMkLst>
        </pc:spChg>
      </pc:sldChg>
      <pc:sldChg chg="modSp">
        <pc:chgData name="Rachel Pullan" userId="S::rachel.pullan_lshtm.ac.uk#ext#@schisto.org.uk::b991fc51-8760-403e-a5e0-ffc7f2c4949c" providerId="AD" clId="Web-{9C238BBA-2BB4-23A0-22B1-FBCBB00513C2}" dt="2021-11-10T10:53:37.779" v="5" actId="20577"/>
        <pc:sldMkLst>
          <pc:docMk/>
          <pc:sldMk cId="2307321267" sldId="361"/>
        </pc:sldMkLst>
        <pc:spChg chg="mod">
          <ac:chgData name="Rachel Pullan" userId="S::rachel.pullan_lshtm.ac.uk#ext#@schisto.org.uk::b991fc51-8760-403e-a5e0-ffc7f2c4949c" providerId="AD" clId="Web-{9C238BBA-2BB4-23A0-22B1-FBCBB00513C2}" dt="2021-11-10T10:53:37.779" v="5" actId="20577"/>
          <ac:spMkLst>
            <pc:docMk/>
            <pc:sldMk cId="2307321267" sldId="361"/>
            <ac:spMk id="278" creationId="{00000000-0000-0000-0000-000000000000}"/>
          </ac:spMkLst>
        </pc:spChg>
      </pc:sldChg>
      <pc:sldChg chg="del">
        <pc:chgData name="Rachel Pullan" userId="S::rachel.pullan_lshtm.ac.uk#ext#@schisto.org.uk::b991fc51-8760-403e-a5e0-ffc7f2c4949c" providerId="AD" clId="Web-{9C238BBA-2BB4-23A0-22B1-FBCBB00513C2}" dt="2021-11-10T10:53:33.326" v="1"/>
        <pc:sldMkLst>
          <pc:docMk/>
          <pc:sldMk cId="2508248539" sldId="365"/>
        </pc:sldMkLst>
      </pc:sldChg>
      <pc:sldChg chg="del">
        <pc:chgData name="Rachel Pullan" userId="S::rachel.pullan_lshtm.ac.uk#ext#@schisto.org.uk::b991fc51-8760-403e-a5e0-ffc7f2c4949c" providerId="AD" clId="Web-{9C238BBA-2BB4-23A0-22B1-FBCBB00513C2}" dt="2021-11-10T10:53:33.826" v="2"/>
        <pc:sldMkLst>
          <pc:docMk/>
          <pc:sldMk cId="2806960832" sldId="366"/>
        </pc:sldMkLst>
      </pc:sldChg>
      <pc:sldChg chg="del">
        <pc:chgData name="Rachel Pullan" userId="S::rachel.pullan_lshtm.ac.uk#ext#@schisto.org.uk::b991fc51-8760-403e-a5e0-ffc7f2c4949c" providerId="AD" clId="Web-{9C238BBA-2BB4-23A0-22B1-FBCBB00513C2}" dt="2021-11-10T10:53:34.342" v="3"/>
        <pc:sldMkLst>
          <pc:docMk/>
          <pc:sldMk cId="3254253093" sldId="367"/>
        </pc:sldMkLst>
      </pc:sldChg>
    </pc:docChg>
  </pc:docChgLst>
  <pc:docChgLst>
    <pc:chgData name="maniley-intern@taskforce.org" userId="S::urn:spo:guest#maniley-intern@taskforce.org::" providerId="AD" clId="Web-{71D1BE68-95D2-8B96-BAE2-F792FB7E64AE}"/>
    <pc:docChg chg="modSld">
      <pc:chgData name="maniley-intern@taskforce.org" userId="S::urn:spo:guest#maniley-intern@taskforce.org::" providerId="AD" clId="Web-{71D1BE68-95D2-8B96-BAE2-F792FB7E64AE}" dt="2024-07-22T14:26:25.386" v="64" actId="20577"/>
      <pc:docMkLst>
        <pc:docMk/>
      </pc:docMkLst>
      <pc:sldChg chg="modSp">
        <pc:chgData name="maniley-intern@taskforce.org" userId="S::urn:spo:guest#maniley-intern@taskforce.org::" providerId="AD" clId="Web-{71D1BE68-95D2-8B96-BAE2-F792FB7E64AE}" dt="2024-07-22T14:26:25.386" v="64" actId="20577"/>
        <pc:sldMkLst>
          <pc:docMk/>
          <pc:sldMk cId="2768758190" sldId="398"/>
        </pc:sldMkLst>
        <pc:spChg chg="mod">
          <ac:chgData name="maniley-intern@taskforce.org" userId="S::urn:spo:guest#maniley-intern@taskforce.org::" providerId="AD" clId="Web-{71D1BE68-95D2-8B96-BAE2-F792FB7E64AE}" dt="2024-07-22T14:26:25.386" v="64" actId="20577"/>
          <ac:spMkLst>
            <pc:docMk/>
            <pc:sldMk cId="2768758190" sldId="398"/>
            <ac:spMk id="5" creationId="{00000000-0000-0000-0000-000000000000}"/>
          </ac:spMkLst>
        </pc:spChg>
      </pc:sldChg>
      <pc:sldChg chg="delSp modSp">
        <pc:chgData name="maniley-intern@taskforce.org" userId="S::urn:spo:guest#maniley-intern@taskforce.org::" providerId="AD" clId="Web-{71D1BE68-95D2-8B96-BAE2-F792FB7E64AE}" dt="2024-07-22T14:24:42.317" v="32" actId="1076"/>
        <pc:sldMkLst>
          <pc:docMk/>
          <pc:sldMk cId="3428158548" sldId="406"/>
        </pc:sldMkLst>
        <pc:spChg chg="mod">
          <ac:chgData name="maniley-intern@taskforce.org" userId="S::urn:spo:guest#maniley-intern@taskforce.org::" providerId="AD" clId="Web-{71D1BE68-95D2-8B96-BAE2-F792FB7E64AE}" dt="2024-07-22T14:22:08.667" v="7" actId="20577"/>
          <ac:spMkLst>
            <pc:docMk/>
            <pc:sldMk cId="3428158548" sldId="406"/>
            <ac:spMk id="3" creationId="{00000000-0000-0000-0000-000000000000}"/>
          </ac:spMkLst>
        </pc:spChg>
        <pc:picChg chg="mod">
          <ac:chgData name="maniley-intern@taskforce.org" userId="S::urn:spo:guest#maniley-intern@taskforce.org::" providerId="AD" clId="Web-{71D1BE68-95D2-8B96-BAE2-F792FB7E64AE}" dt="2024-07-22T14:24:35.035" v="30" actId="1076"/>
          <ac:picMkLst>
            <pc:docMk/>
            <pc:sldMk cId="3428158548" sldId="406"/>
            <ac:picMk id="51" creationId="{00000000-0000-0000-0000-000000000000}"/>
          </ac:picMkLst>
        </pc:picChg>
        <pc:picChg chg="mod">
          <ac:chgData name="maniley-intern@taskforce.org" userId="S::urn:spo:guest#maniley-intern@taskforce.org::" providerId="AD" clId="Web-{71D1BE68-95D2-8B96-BAE2-F792FB7E64AE}" dt="2024-07-22T14:24:39.848" v="31" actId="1076"/>
          <ac:picMkLst>
            <pc:docMk/>
            <pc:sldMk cId="3428158548" sldId="406"/>
            <ac:picMk id="55" creationId="{00000000-0000-0000-0000-000000000000}"/>
          </ac:picMkLst>
        </pc:picChg>
        <pc:picChg chg="mod">
          <ac:chgData name="maniley-intern@taskforce.org" userId="S::urn:spo:guest#maniley-intern@taskforce.org::" providerId="AD" clId="Web-{71D1BE68-95D2-8B96-BAE2-F792FB7E64AE}" dt="2024-07-22T14:24:42.317" v="32" actId="1076"/>
          <ac:picMkLst>
            <pc:docMk/>
            <pc:sldMk cId="3428158548" sldId="406"/>
            <ac:picMk id="56" creationId="{00000000-0000-0000-0000-000000000000}"/>
          </ac:picMkLst>
        </pc:picChg>
        <pc:picChg chg="del mod">
          <ac:chgData name="maniley-intern@taskforce.org" userId="S::urn:spo:guest#maniley-intern@taskforce.org::" providerId="AD" clId="Web-{71D1BE68-95D2-8B96-BAE2-F792FB7E64AE}" dt="2024-07-22T14:14:16.450" v="4"/>
          <ac:picMkLst>
            <pc:docMk/>
            <pc:sldMk cId="3428158548" sldId="406"/>
            <ac:picMk id="57" creationId="{00000000-0000-0000-0000-000000000000}"/>
          </ac:picMkLst>
        </pc:picChg>
      </pc:sldChg>
      <pc:sldChg chg="delSp modSp">
        <pc:chgData name="maniley-intern@taskforce.org" userId="S::urn:spo:guest#maniley-intern@taskforce.org::" providerId="AD" clId="Web-{71D1BE68-95D2-8B96-BAE2-F792FB7E64AE}" dt="2024-07-22T14:23:47.735" v="29" actId="1076"/>
        <pc:sldMkLst>
          <pc:docMk/>
          <pc:sldMk cId="3081371452" sldId="407"/>
        </pc:sldMkLst>
        <pc:spChg chg="mod">
          <ac:chgData name="maniley-intern@taskforce.org" userId="S::urn:spo:guest#maniley-intern@taskforce.org::" providerId="AD" clId="Web-{71D1BE68-95D2-8B96-BAE2-F792FB7E64AE}" dt="2024-07-22T14:22:14.183" v="9" actId="20577"/>
          <ac:spMkLst>
            <pc:docMk/>
            <pc:sldMk cId="3081371452" sldId="407"/>
            <ac:spMk id="3" creationId="{00000000-0000-0000-0000-000000000000}"/>
          </ac:spMkLst>
        </pc:spChg>
        <pc:spChg chg="mod">
          <ac:chgData name="maniley-intern@taskforce.org" userId="S::urn:spo:guest#maniley-intern@taskforce.org::" providerId="AD" clId="Web-{71D1BE68-95D2-8B96-BAE2-F792FB7E64AE}" dt="2024-07-22T14:23:00.982" v="20" actId="20577"/>
          <ac:spMkLst>
            <pc:docMk/>
            <pc:sldMk cId="3081371452" sldId="407"/>
            <ac:spMk id="37" creationId="{00000000-0000-0000-0000-000000000000}"/>
          </ac:spMkLst>
        </pc:spChg>
        <pc:spChg chg="mod">
          <ac:chgData name="maniley-intern@taskforce.org" userId="S::urn:spo:guest#maniley-intern@taskforce.org::" providerId="AD" clId="Web-{71D1BE68-95D2-8B96-BAE2-F792FB7E64AE}" dt="2024-07-22T14:22:39.419" v="16" actId="20577"/>
          <ac:spMkLst>
            <pc:docMk/>
            <pc:sldMk cId="3081371452" sldId="407"/>
            <ac:spMk id="41" creationId="{00000000-0000-0000-0000-000000000000}"/>
          </ac:spMkLst>
        </pc:spChg>
        <pc:picChg chg="mod">
          <ac:chgData name="maniley-intern@taskforce.org" userId="S::urn:spo:guest#maniley-intern@taskforce.org::" providerId="AD" clId="Web-{71D1BE68-95D2-8B96-BAE2-F792FB7E64AE}" dt="2024-07-22T14:23:42.344" v="28" actId="1076"/>
          <ac:picMkLst>
            <pc:docMk/>
            <pc:sldMk cId="3081371452" sldId="407"/>
            <ac:picMk id="49" creationId="{00000000-0000-0000-0000-000000000000}"/>
          </ac:picMkLst>
        </pc:picChg>
        <pc:picChg chg="mod">
          <ac:chgData name="maniley-intern@taskforce.org" userId="S::urn:spo:guest#maniley-intern@taskforce.org::" providerId="AD" clId="Web-{71D1BE68-95D2-8B96-BAE2-F792FB7E64AE}" dt="2024-07-22T14:23:37.203" v="27" actId="1076"/>
          <ac:picMkLst>
            <pc:docMk/>
            <pc:sldMk cId="3081371452" sldId="407"/>
            <ac:picMk id="53" creationId="{00000000-0000-0000-0000-000000000000}"/>
          </ac:picMkLst>
        </pc:picChg>
        <pc:picChg chg="mod">
          <ac:chgData name="maniley-intern@taskforce.org" userId="S::urn:spo:guest#maniley-intern@taskforce.org::" providerId="AD" clId="Web-{71D1BE68-95D2-8B96-BAE2-F792FB7E64AE}" dt="2024-07-22T14:23:47.735" v="29" actId="1076"/>
          <ac:picMkLst>
            <pc:docMk/>
            <pc:sldMk cId="3081371452" sldId="407"/>
            <ac:picMk id="54" creationId="{00000000-0000-0000-0000-000000000000}"/>
          </ac:picMkLst>
        </pc:picChg>
        <pc:picChg chg="del">
          <ac:chgData name="maniley-intern@taskforce.org" userId="S::urn:spo:guest#maniley-intern@taskforce.org::" providerId="AD" clId="Web-{71D1BE68-95D2-8B96-BAE2-F792FB7E64AE}" dt="2024-07-22T14:23:16.390" v="24"/>
          <ac:picMkLst>
            <pc:docMk/>
            <pc:sldMk cId="3081371452" sldId="407"/>
            <ac:picMk id="55" creationId="{00000000-0000-0000-0000-000000000000}"/>
          </ac:picMkLst>
        </pc:picChg>
      </pc:sldChg>
    </pc:docChg>
  </pc:docChgLst>
  <pc:docChgLst>
    <pc:chgData name="maniley-intern@taskforce.org" userId="S::urn:spo:guest#maniley-intern@taskforce.org::" providerId="AD" clId="Web-{847463F9-7B0D-C7C0-43D5-042E72DCBFC4}"/>
    <pc:docChg chg="modSld">
      <pc:chgData name="maniley-intern@taskforce.org" userId="S::urn:spo:guest#maniley-intern@taskforce.org::" providerId="AD" clId="Web-{847463F9-7B0D-C7C0-43D5-042E72DCBFC4}" dt="2024-07-19T19:48:13.994" v="87" actId="20577"/>
      <pc:docMkLst>
        <pc:docMk/>
      </pc:docMkLst>
      <pc:sldChg chg="modSp">
        <pc:chgData name="maniley-intern@taskforce.org" userId="S::urn:spo:guest#maniley-intern@taskforce.org::" providerId="AD" clId="Web-{847463F9-7B0D-C7C0-43D5-042E72DCBFC4}" dt="2024-07-19T19:23:17.635" v="12" actId="20577"/>
        <pc:sldMkLst>
          <pc:docMk/>
          <pc:sldMk cId="985245736" sldId="384"/>
        </pc:sldMkLst>
        <pc:spChg chg="mod">
          <ac:chgData name="maniley-intern@taskforce.org" userId="S::urn:spo:guest#maniley-intern@taskforce.org::" providerId="AD" clId="Web-{847463F9-7B0D-C7C0-43D5-042E72DCBFC4}" dt="2024-07-19T19:23:17.635" v="12" actId="20577"/>
          <ac:spMkLst>
            <pc:docMk/>
            <pc:sldMk cId="985245736" sldId="384"/>
            <ac:spMk id="3" creationId="{00000000-0000-0000-0000-000000000000}"/>
          </ac:spMkLst>
        </pc:spChg>
      </pc:sldChg>
      <pc:sldChg chg="modSp">
        <pc:chgData name="maniley-intern@taskforce.org" userId="S::urn:spo:guest#maniley-intern@taskforce.org::" providerId="AD" clId="Web-{847463F9-7B0D-C7C0-43D5-042E72DCBFC4}" dt="2024-07-19T19:21:33.930" v="5" actId="20577"/>
        <pc:sldMkLst>
          <pc:docMk/>
          <pc:sldMk cId="1140532093" sldId="394"/>
        </pc:sldMkLst>
        <pc:spChg chg="mod">
          <ac:chgData name="maniley-intern@taskforce.org" userId="S::urn:spo:guest#maniley-intern@taskforce.org::" providerId="AD" clId="Web-{847463F9-7B0D-C7C0-43D5-042E72DCBFC4}" dt="2024-07-19T19:21:33.930" v="5" actId="20577"/>
          <ac:spMkLst>
            <pc:docMk/>
            <pc:sldMk cId="1140532093" sldId="394"/>
            <ac:spMk id="17" creationId="{00000000-0000-0000-0000-000000000000}"/>
          </ac:spMkLst>
        </pc:spChg>
      </pc:sldChg>
      <pc:sldChg chg="modSp">
        <pc:chgData name="maniley-intern@taskforce.org" userId="S::urn:spo:guest#maniley-intern@taskforce.org::" providerId="AD" clId="Web-{847463F9-7B0D-C7C0-43D5-042E72DCBFC4}" dt="2024-07-19T19:29:09.722" v="43" actId="20577"/>
        <pc:sldMkLst>
          <pc:docMk/>
          <pc:sldMk cId="2768758190" sldId="398"/>
        </pc:sldMkLst>
        <pc:spChg chg="mod">
          <ac:chgData name="maniley-intern@taskforce.org" userId="S::urn:spo:guest#maniley-intern@taskforce.org::" providerId="AD" clId="Web-{847463F9-7B0D-C7C0-43D5-042E72DCBFC4}" dt="2024-07-19T19:23:48.652" v="15" actId="20577"/>
          <ac:spMkLst>
            <pc:docMk/>
            <pc:sldMk cId="2768758190" sldId="398"/>
            <ac:spMk id="3" creationId="{00000000-0000-0000-0000-000000000000}"/>
          </ac:spMkLst>
        </pc:spChg>
        <pc:spChg chg="mod">
          <ac:chgData name="maniley-intern@taskforce.org" userId="S::urn:spo:guest#maniley-intern@taskforce.org::" providerId="AD" clId="Web-{847463F9-7B0D-C7C0-43D5-042E72DCBFC4}" dt="2024-07-19T19:24:45.528" v="18" actId="20577"/>
          <ac:spMkLst>
            <pc:docMk/>
            <pc:sldMk cId="2768758190" sldId="398"/>
            <ac:spMk id="4" creationId="{00000000-0000-0000-0000-000000000000}"/>
          </ac:spMkLst>
        </pc:spChg>
        <pc:spChg chg="mod">
          <ac:chgData name="maniley-intern@taskforce.org" userId="S::urn:spo:guest#maniley-intern@taskforce.org::" providerId="AD" clId="Web-{847463F9-7B0D-C7C0-43D5-042E72DCBFC4}" dt="2024-07-19T19:29:09.722" v="43" actId="20577"/>
          <ac:spMkLst>
            <pc:docMk/>
            <pc:sldMk cId="2768758190" sldId="398"/>
            <ac:spMk id="5" creationId="{00000000-0000-0000-0000-000000000000}"/>
          </ac:spMkLst>
        </pc:spChg>
      </pc:sldChg>
      <pc:sldChg chg="modSp">
        <pc:chgData name="maniley-intern@taskforce.org" userId="S::urn:spo:guest#maniley-intern@taskforce.org::" providerId="AD" clId="Web-{847463F9-7B0D-C7C0-43D5-042E72DCBFC4}" dt="2024-07-19T19:29:41.348" v="47" actId="20577"/>
        <pc:sldMkLst>
          <pc:docMk/>
          <pc:sldMk cId="1689669564" sldId="399"/>
        </pc:sldMkLst>
        <pc:spChg chg="mod">
          <ac:chgData name="maniley-intern@taskforce.org" userId="S::urn:spo:guest#maniley-intern@taskforce.org::" providerId="AD" clId="Web-{847463F9-7B0D-C7C0-43D5-042E72DCBFC4}" dt="2024-07-19T19:29:41.348" v="47" actId="20577"/>
          <ac:spMkLst>
            <pc:docMk/>
            <pc:sldMk cId="1689669564" sldId="399"/>
            <ac:spMk id="3" creationId="{00000000-0000-0000-0000-000000000000}"/>
          </ac:spMkLst>
        </pc:spChg>
      </pc:sldChg>
      <pc:sldChg chg="modSp">
        <pc:chgData name="maniley-intern@taskforce.org" userId="S::urn:spo:guest#maniley-intern@taskforce.org::" providerId="AD" clId="Web-{847463F9-7B0D-C7C0-43D5-042E72DCBFC4}" dt="2024-07-19T19:30:04.411" v="49" actId="20577"/>
        <pc:sldMkLst>
          <pc:docMk/>
          <pc:sldMk cId="1082868182" sldId="400"/>
        </pc:sldMkLst>
        <pc:spChg chg="mod">
          <ac:chgData name="maniley-intern@taskforce.org" userId="S::urn:spo:guest#maniley-intern@taskforce.org::" providerId="AD" clId="Web-{847463F9-7B0D-C7C0-43D5-042E72DCBFC4}" dt="2024-07-19T19:30:04.411" v="49" actId="20577"/>
          <ac:spMkLst>
            <pc:docMk/>
            <pc:sldMk cId="1082868182" sldId="400"/>
            <ac:spMk id="3" creationId="{00000000-0000-0000-0000-000000000000}"/>
          </ac:spMkLst>
        </pc:spChg>
      </pc:sldChg>
      <pc:sldChg chg="modSp">
        <pc:chgData name="maniley-intern@taskforce.org" userId="S::urn:spo:guest#maniley-intern@taskforce.org::" providerId="AD" clId="Web-{847463F9-7B0D-C7C0-43D5-042E72DCBFC4}" dt="2024-07-19T19:43:39.248" v="78" actId="20577"/>
        <pc:sldMkLst>
          <pc:docMk/>
          <pc:sldMk cId="1110702145" sldId="402"/>
        </pc:sldMkLst>
        <pc:spChg chg="mod">
          <ac:chgData name="maniley-intern@taskforce.org" userId="S::urn:spo:guest#maniley-intern@taskforce.org::" providerId="AD" clId="Web-{847463F9-7B0D-C7C0-43D5-042E72DCBFC4}" dt="2024-07-19T19:43:39.248" v="78" actId="20577"/>
          <ac:spMkLst>
            <pc:docMk/>
            <pc:sldMk cId="1110702145" sldId="402"/>
            <ac:spMk id="3" creationId="{00000000-0000-0000-0000-000000000000}"/>
          </ac:spMkLst>
        </pc:spChg>
        <pc:spChg chg="mod">
          <ac:chgData name="maniley-intern@taskforce.org" userId="S::urn:spo:guest#maniley-intern@taskforce.org::" providerId="AD" clId="Web-{847463F9-7B0D-C7C0-43D5-042E72DCBFC4}" dt="2024-07-19T19:31:45.898" v="71" actId="20577"/>
          <ac:spMkLst>
            <pc:docMk/>
            <pc:sldMk cId="1110702145" sldId="402"/>
            <ac:spMk id="22" creationId="{00000000-0000-0000-0000-000000000000}"/>
          </ac:spMkLst>
        </pc:spChg>
      </pc:sldChg>
      <pc:sldChg chg="modSp">
        <pc:chgData name="maniley-intern@taskforce.org" userId="S::urn:spo:guest#maniley-intern@taskforce.org::" providerId="AD" clId="Web-{847463F9-7B0D-C7C0-43D5-042E72DCBFC4}" dt="2024-07-19T19:46:03.580" v="82" actId="20577"/>
        <pc:sldMkLst>
          <pc:docMk/>
          <pc:sldMk cId="1111686142" sldId="403"/>
        </pc:sldMkLst>
        <pc:spChg chg="mod">
          <ac:chgData name="maniley-intern@taskforce.org" userId="S::urn:spo:guest#maniley-intern@taskforce.org::" providerId="AD" clId="Web-{847463F9-7B0D-C7C0-43D5-042E72DCBFC4}" dt="2024-07-19T19:46:03.580" v="82" actId="20577"/>
          <ac:spMkLst>
            <pc:docMk/>
            <pc:sldMk cId="1111686142" sldId="403"/>
            <ac:spMk id="3" creationId="{00000000-0000-0000-0000-000000000000}"/>
          </ac:spMkLst>
        </pc:spChg>
      </pc:sldChg>
      <pc:sldChg chg="modSp">
        <pc:chgData name="maniley-intern@taskforce.org" userId="S::urn:spo:guest#maniley-intern@taskforce.org::" providerId="AD" clId="Web-{847463F9-7B0D-C7C0-43D5-042E72DCBFC4}" dt="2024-07-19T19:30:49.725" v="57" actId="20577"/>
        <pc:sldMkLst>
          <pc:docMk/>
          <pc:sldMk cId="2646993537" sldId="405"/>
        </pc:sldMkLst>
        <pc:spChg chg="mod">
          <ac:chgData name="maniley-intern@taskforce.org" userId="S::urn:spo:guest#maniley-intern@taskforce.org::" providerId="AD" clId="Web-{847463F9-7B0D-C7C0-43D5-042E72DCBFC4}" dt="2024-07-19T19:30:49.725" v="57" actId="20577"/>
          <ac:spMkLst>
            <pc:docMk/>
            <pc:sldMk cId="2646993537" sldId="405"/>
            <ac:spMk id="3" creationId="{00000000-0000-0000-0000-000000000000}"/>
          </ac:spMkLst>
        </pc:spChg>
        <pc:spChg chg="mod">
          <ac:chgData name="maniley-intern@taskforce.org" userId="S::urn:spo:guest#maniley-intern@taskforce.org::" providerId="AD" clId="Web-{847463F9-7B0D-C7C0-43D5-042E72DCBFC4}" dt="2024-07-19T19:30:32.521" v="54" actId="20577"/>
          <ac:spMkLst>
            <pc:docMk/>
            <pc:sldMk cId="2646993537" sldId="405"/>
            <ac:spMk id="19" creationId="{00000000-0000-0000-0000-000000000000}"/>
          </ac:spMkLst>
        </pc:spChg>
      </pc:sldChg>
      <pc:sldChg chg="modSp">
        <pc:chgData name="maniley-intern@taskforce.org" userId="S::urn:spo:guest#maniley-intern@taskforce.org::" providerId="AD" clId="Web-{847463F9-7B0D-C7C0-43D5-042E72DCBFC4}" dt="2024-07-19T19:48:13.994" v="87" actId="20577"/>
        <pc:sldMkLst>
          <pc:docMk/>
          <pc:sldMk cId="1411559996" sldId="409"/>
        </pc:sldMkLst>
        <pc:spChg chg="mod">
          <ac:chgData name="maniley-intern@taskforce.org" userId="S::urn:spo:guest#maniley-intern@taskforce.org::" providerId="AD" clId="Web-{847463F9-7B0D-C7C0-43D5-042E72DCBFC4}" dt="2024-07-19T19:48:13.994" v="87" actId="20577"/>
          <ac:spMkLst>
            <pc:docMk/>
            <pc:sldMk cId="1411559996" sldId="409"/>
            <ac:spMk id="4" creationId="{00000000-0000-0000-0000-000000000000}"/>
          </ac:spMkLst>
        </pc:spChg>
      </pc:sldChg>
    </pc:docChg>
  </pc:docChgLst>
  <pc:docChgLst>
    <pc:chgData name="Rachel Pullan" userId="609be982-e9d1-4037-8200-6621e0226866" providerId="ADAL" clId="{7B464A4D-53EF-4942-9EBD-A1C023DF7BA1}"/>
    <pc:docChg chg="undo custSel addSld delSld modSld">
      <pc:chgData name="Rachel Pullan" userId="609be982-e9d1-4037-8200-6621e0226866" providerId="ADAL" clId="{7B464A4D-53EF-4942-9EBD-A1C023DF7BA1}" dt="2021-11-12T12:17:57.142" v="2005" actId="1076"/>
      <pc:docMkLst>
        <pc:docMk/>
      </pc:docMkLst>
      <pc:sldChg chg="modSp mod">
        <pc:chgData name="Rachel Pullan" userId="609be982-e9d1-4037-8200-6621e0226866" providerId="ADAL" clId="{7B464A4D-53EF-4942-9EBD-A1C023DF7BA1}" dt="2021-11-12T11:22:50.398" v="170" actId="1076"/>
        <pc:sldMkLst>
          <pc:docMk/>
          <pc:sldMk cId="3660513326" sldId="343"/>
        </pc:sldMkLst>
        <pc:spChg chg="mod">
          <ac:chgData name="Rachel Pullan" userId="609be982-e9d1-4037-8200-6621e0226866" providerId="ADAL" clId="{7B464A4D-53EF-4942-9EBD-A1C023DF7BA1}" dt="2021-11-12T11:22:50.398" v="170" actId="1076"/>
          <ac:spMkLst>
            <pc:docMk/>
            <pc:sldMk cId="3660513326" sldId="343"/>
            <ac:spMk id="3" creationId="{FEE42233-033A-4127-AD75-850D2E7F99A1}"/>
          </ac:spMkLst>
        </pc:spChg>
      </pc:sldChg>
      <pc:sldChg chg="modSp">
        <pc:chgData name="Rachel Pullan" userId="609be982-e9d1-4037-8200-6621e0226866" providerId="ADAL" clId="{7B464A4D-53EF-4942-9EBD-A1C023DF7BA1}" dt="2021-11-12T11:23:05.036" v="171" actId="115"/>
        <pc:sldMkLst>
          <pc:docMk/>
          <pc:sldMk cId="1846907365" sldId="344"/>
        </pc:sldMkLst>
        <pc:spChg chg="mod">
          <ac:chgData name="Rachel Pullan" userId="609be982-e9d1-4037-8200-6621e0226866" providerId="ADAL" clId="{7B464A4D-53EF-4942-9EBD-A1C023DF7BA1}" dt="2021-11-12T11:23:05.036" v="171" actId="115"/>
          <ac:spMkLst>
            <pc:docMk/>
            <pc:sldMk cId="1846907365" sldId="344"/>
            <ac:spMk id="29" creationId="{5FD38E63-70F6-4845-AB98-C2F69E057160}"/>
          </ac:spMkLst>
        </pc:spChg>
      </pc:sldChg>
      <pc:sldChg chg="modSp mod">
        <pc:chgData name="Rachel Pullan" userId="609be982-e9d1-4037-8200-6621e0226866" providerId="ADAL" clId="{7B464A4D-53EF-4942-9EBD-A1C023DF7BA1}" dt="2021-11-12T11:22:39.827" v="169" actId="115"/>
        <pc:sldMkLst>
          <pc:docMk/>
          <pc:sldMk cId="3597301205" sldId="345"/>
        </pc:sldMkLst>
        <pc:spChg chg="mod">
          <ac:chgData name="Rachel Pullan" userId="609be982-e9d1-4037-8200-6621e0226866" providerId="ADAL" clId="{7B464A4D-53EF-4942-9EBD-A1C023DF7BA1}" dt="2021-11-12T11:22:39.827" v="169" actId="115"/>
          <ac:spMkLst>
            <pc:docMk/>
            <pc:sldMk cId="3597301205" sldId="345"/>
            <ac:spMk id="283" creationId="{00000000-0000-0000-0000-000000000000}"/>
          </ac:spMkLst>
        </pc:spChg>
      </pc:sldChg>
      <pc:sldChg chg="modSp mod">
        <pc:chgData name="Rachel Pullan" userId="609be982-e9d1-4037-8200-6621e0226866" providerId="ADAL" clId="{7B464A4D-53EF-4942-9EBD-A1C023DF7BA1}" dt="2021-11-12T11:23:44.990" v="181" actId="20577"/>
        <pc:sldMkLst>
          <pc:docMk/>
          <pc:sldMk cId="207537114" sldId="348"/>
        </pc:sldMkLst>
        <pc:spChg chg="mod">
          <ac:chgData name="Rachel Pullan" userId="609be982-e9d1-4037-8200-6621e0226866" providerId="ADAL" clId="{7B464A4D-53EF-4942-9EBD-A1C023DF7BA1}" dt="2021-11-12T11:23:44.990" v="181" actId="20577"/>
          <ac:spMkLst>
            <pc:docMk/>
            <pc:sldMk cId="207537114" sldId="348"/>
            <ac:spMk id="6" creationId="{7E87EA35-0B52-448D-82A0-350777C54B0F}"/>
          </ac:spMkLst>
        </pc:spChg>
      </pc:sldChg>
      <pc:sldChg chg="modSp">
        <pc:chgData name="Rachel Pullan" userId="609be982-e9d1-4037-8200-6621e0226866" providerId="ADAL" clId="{7B464A4D-53EF-4942-9EBD-A1C023DF7BA1}" dt="2021-11-12T11:58:04.380" v="401" actId="20577"/>
        <pc:sldMkLst>
          <pc:docMk/>
          <pc:sldMk cId="1530649535" sldId="354"/>
        </pc:sldMkLst>
        <pc:spChg chg="mod">
          <ac:chgData name="Rachel Pullan" userId="609be982-e9d1-4037-8200-6621e0226866" providerId="ADAL" clId="{7B464A4D-53EF-4942-9EBD-A1C023DF7BA1}" dt="2021-11-12T11:58:04.380" v="401" actId="20577"/>
          <ac:spMkLst>
            <pc:docMk/>
            <pc:sldMk cId="1530649535" sldId="354"/>
            <ac:spMk id="10" creationId="{85C97164-F6FD-4A89-B408-A346B5B48A84}"/>
          </ac:spMkLst>
        </pc:spChg>
      </pc:sldChg>
      <pc:sldChg chg="del">
        <pc:chgData name="Rachel Pullan" userId="609be982-e9d1-4037-8200-6621e0226866" providerId="ADAL" clId="{7B464A4D-53EF-4942-9EBD-A1C023DF7BA1}" dt="2021-11-12T11:20:47.410" v="0" actId="2696"/>
        <pc:sldMkLst>
          <pc:docMk/>
          <pc:sldMk cId="79479315" sldId="363"/>
        </pc:sldMkLst>
      </pc:sldChg>
      <pc:sldChg chg="del">
        <pc:chgData name="Rachel Pullan" userId="609be982-e9d1-4037-8200-6621e0226866" providerId="ADAL" clId="{7B464A4D-53EF-4942-9EBD-A1C023DF7BA1}" dt="2021-11-12T11:20:49.473" v="1" actId="2696"/>
        <pc:sldMkLst>
          <pc:docMk/>
          <pc:sldMk cId="3624418011" sldId="364"/>
        </pc:sldMkLst>
      </pc:sldChg>
      <pc:sldChg chg="modSp mod">
        <pc:chgData name="Rachel Pullan" userId="609be982-e9d1-4037-8200-6621e0226866" providerId="ADAL" clId="{7B464A4D-53EF-4942-9EBD-A1C023DF7BA1}" dt="2021-11-12T11:37:43.938" v="361" actId="20577"/>
        <pc:sldMkLst>
          <pc:docMk/>
          <pc:sldMk cId="1419574540" sldId="372"/>
        </pc:sldMkLst>
        <pc:spChg chg="mod">
          <ac:chgData name="Rachel Pullan" userId="609be982-e9d1-4037-8200-6621e0226866" providerId="ADAL" clId="{7B464A4D-53EF-4942-9EBD-A1C023DF7BA1}" dt="2021-11-12T11:37:43.938" v="361" actId="20577"/>
          <ac:spMkLst>
            <pc:docMk/>
            <pc:sldMk cId="1419574540" sldId="372"/>
            <ac:spMk id="10" creationId="{85C97164-F6FD-4A89-B408-A346B5B48A84}"/>
          </ac:spMkLst>
        </pc:spChg>
      </pc:sldChg>
      <pc:sldChg chg="addSp delSp modSp mod modAnim">
        <pc:chgData name="Rachel Pullan" userId="609be982-e9d1-4037-8200-6621e0226866" providerId="ADAL" clId="{7B464A4D-53EF-4942-9EBD-A1C023DF7BA1}" dt="2021-11-12T12:06:43.905" v="1350"/>
        <pc:sldMkLst>
          <pc:docMk/>
          <pc:sldMk cId="1957061721" sldId="373"/>
        </pc:sldMkLst>
        <pc:spChg chg="mod">
          <ac:chgData name="Rachel Pullan" userId="609be982-e9d1-4037-8200-6621e0226866" providerId="ADAL" clId="{7B464A4D-53EF-4942-9EBD-A1C023DF7BA1}" dt="2021-11-12T11:58:52.198" v="448" actId="20577"/>
          <ac:spMkLst>
            <pc:docMk/>
            <pc:sldMk cId="1957061721" sldId="373"/>
            <ac:spMk id="2" creationId="{00000000-0000-0000-0000-000000000000}"/>
          </ac:spMkLst>
        </pc:spChg>
        <pc:spChg chg="mod">
          <ac:chgData name="Rachel Pullan" userId="609be982-e9d1-4037-8200-6621e0226866" providerId="ADAL" clId="{7B464A4D-53EF-4942-9EBD-A1C023DF7BA1}" dt="2021-11-12T12:06:30.903" v="1345" actId="20577"/>
          <ac:spMkLst>
            <pc:docMk/>
            <pc:sldMk cId="1957061721" sldId="373"/>
            <ac:spMk id="10" creationId="{85C97164-F6FD-4A89-B408-A346B5B48A84}"/>
          </ac:spMkLst>
        </pc:spChg>
        <pc:picChg chg="add del mod">
          <ac:chgData name="Rachel Pullan" userId="609be982-e9d1-4037-8200-6621e0226866" providerId="ADAL" clId="{7B464A4D-53EF-4942-9EBD-A1C023DF7BA1}" dt="2021-11-12T12:05:07.707" v="1206" actId="478"/>
          <ac:picMkLst>
            <pc:docMk/>
            <pc:sldMk cId="1957061721" sldId="373"/>
            <ac:picMk id="4" creationId="{8CB04724-7475-4846-BE4D-0F40465D2060}"/>
          </ac:picMkLst>
        </pc:picChg>
        <pc:picChg chg="add del mod">
          <ac:chgData name="Rachel Pullan" userId="609be982-e9d1-4037-8200-6621e0226866" providerId="ADAL" clId="{7B464A4D-53EF-4942-9EBD-A1C023DF7BA1}" dt="2021-11-12T12:05:23.576" v="1214" actId="22"/>
          <ac:picMkLst>
            <pc:docMk/>
            <pc:sldMk cId="1957061721" sldId="373"/>
            <ac:picMk id="6" creationId="{B60A0AB9-6148-4990-8585-A149642D102D}"/>
          </ac:picMkLst>
        </pc:picChg>
        <pc:picChg chg="add mod">
          <ac:chgData name="Rachel Pullan" userId="609be982-e9d1-4037-8200-6621e0226866" providerId="ADAL" clId="{7B464A4D-53EF-4942-9EBD-A1C023DF7BA1}" dt="2021-11-12T12:06:41.502" v="1349" actId="1076"/>
          <ac:picMkLst>
            <pc:docMk/>
            <pc:sldMk cId="1957061721" sldId="373"/>
            <ac:picMk id="8" creationId="{C7A7DC7A-2CAC-4C8D-890D-D0127F500FB5}"/>
          </ac:picMkLst>
        </pc:picChg>
      </pc:sldChg>
      <pc:sldChg chg="modSp add mod">
        <pc:chgData name="Rachel Pullan" userId="609be982-e9d1-4037-8200-6621e0226866" providerId="ADAL" clId="{7B464A4D-53EF-4942-9EBD-A1C023DF7BA1}" dt="2021-11-12T11:58:13.818" v="402" actId="6549"/>
        <pc:sldMkLst>
          <pc:docMk/>
          <pc:sldMk cId="2612849560" sldId="379"/>
        </pc:sldMkLst>
        <pc:spChg chg="mod">
          <ac:chgData name="Rachel Pullan" userId="609be982-e9d1-4037-8200-6621e0226866" providerId="ADAL" clId="{7B464A4D-53EF-4942-9EBD-A1C023DF7BA1}" dt="2021-11-12T11:38:54.088" v="400" actId="20577"/>
          <ac:spMkLst>
            <pc:docMk/>
            <pc:sldMk cId="2612849560" sldId="379"/>
            <ac:spMk id="2" creationId="{00000000-0000-0000-0000-000000000000}"/>
          </ac:spMkLst>
        </pc:spChg>
        <pc:spChg chg="mod">
          <ac:chgData name="Rachel Pullan" userId="609be982-e9d1-4037-8200-6621e0226866" providerId="ADAL" clId="{7B464A4D-53EF-4942-9EBD-A1C023DF7BA1}" dt="2021-11-12T11:58:13.818" v="402" actId="6549"/>
          <ac:spMkLst>
            <pc:docMk/>
            <pc:sldMk cId="2612849560" sldId="379"/>
            <ac:spMk id="10" creationId="{85C97164-F6FD-4A89-B408-A346B5B48A84}"/>
          </ac:spMkLst>
        </pc:spChg>
      </pc:sldChg>
      <pc:sldChg chg="add">
        <pc:chgData name="Rachel Pullan" userId="609be982-e9d1-4037-8200-6621e0226866" providerId="ADAL" clId="{7B464A4D-53EF-4942-9EBD-A1C023DF7BA1}" dt="2021-11-12T11:58:17.265" v="403" actId="2890"/>
        <pc:sldMkLst>
          <pc:docMk/>
          <pc:sldMk cId="1357934747" sldId="380"/>
        </pc:sldMkLst>
      </pc:sldChg>
      <pc:sldChg chg="add">
        <pc:chgData name="Rachel Pullan" userId="609be982-e9d1-4037-8200-6621e0226866" providerId="ADAL" clId="{7B464A4D-53EF-4942-9EBD-A1C023DF7BA1}" dt="2021-11-12T11:58:42.807" v="404" actId="2890"/>
        <pc:sldMkLst>
          <pc:docMk/>
          <pc:sldMk cId="2483450504" sldId="381"/>
        </pc:sldMkLst>
      </pc:sldChg>
      <pc:sldChg chg="modSp add mod modAnim">
        <pc:chgData name="Rachel Pullan" userId="609be982-e9d1-4037-8200-6621e0226866" providerId="ADAL" clId="{7B464A4D-53EF-4942-9EBD-A1C023DF7BA1}" dt="2021-11-12T12:17:57.142" v="2005" actId="1076"/>
        <pc:sldMkLst>
          <pc:docMk/>
          <pc:sldMk cId="931619786" sldId="382"/>
        </pc:sldMkLst>
        <pc:spChg chg="mod">
          <ac:chgData name="Rachel Pullan" userId="609be982-e9d1-4037-8200-6621e0226866" providerId="ADAL" clId="{7B464A4D-53EF-4942-9EBD-A1C023DF7BA1}" dt="2021-11-12T12:12:40.846" v="1361" actId="20577"/>
          <ac:spMkLst>
            <pc:docMk/>
            <pc:sldMk cId="931619786" sldId="382"/>
            <ac:spMk id="2" creationId="{00000000-0000-0000-0000-000000000000}"/>
          </ac:spMkLst>
        </pc:spChg>
        <pc:spChg chg="mod">
          <ac:chgData name="Rachel Pullan" userId="609be982-e9d1-4037-8200-6621e0226866" providerId="ADAL" clId="{7B464A4D-53EF-4942-9EBD-A1C023DF7BA1}" dt="2021-11-12T12:17:57.142" v="2005" actId="1076"/>
          <ac:spMkLst>
            <pc:docMk/>
            <pc:sldMk cId="931619786" sldId="382"/>
            <ac:spMk id="5" creationId="{2118AA11-45EF-4AD1-A9CF-B3CD42ECA63C}"/>
          </ac:spMkLst>
        </pc:spChg>
      </pc:sldChg>
    </pc:docChg>
  </pc:docChgLst>
  <pc:docChgLst>
    <pc:chgData name="maniley-intern@taskforce.org" userId="S::urn:spo:guest#maniley-intern@taskforce.org::" providerId="AD" clId="Web-{116DFCBF-0B67-2653-6FF0-6C1E1161DC86}"/>
    <pc:docChg chg="modSld">
      <pc:chgData name="maniley-intern@taskforce.org" userId="S::urn:spo:guest#maniley-intern@taskforce.org::" providerId="AD" clId="Web-{116DFCBF-0B67-2653-6FF0-6C1E1161DC86}" dt="2024-07-22T13:38:51.167" v="39" actId="20577"/>
      <pc:docMkLst>
        <pc:docMk/>
      </pc:docMkLst>
      <pc:sldChg chg="modSp">
        <pc:chgData name="maniley-intern@taskforce.org" userId="S::urn:spo:guest#maniley-intern@taskforce.org::" providerId="AD" clId="Web-{116DFCBF-0B67-2653-6FF0-6C1E1161DC86}" dt="2024-07-22T13:37:11.723" v="23" actId="20577"/>
        <pc:sldMkLst>
          <pc:docMk/>
          <pc:sldMk cId="1110702145" sldId="402"/>
        </pc:sldMkLst>
        <pc:spChg chg="mod">
          <ac:chgData name="maniley-intern@taskforce.org" userId="S::urn:spo:guest#maniley-intern@taskforce.org::" providerId="AD" clId="Web-{116DFCBF-0B67-2653-6FF0-6C1E1161DC86}" dt="2024-07-22T13:37:09.660" v="21" actId="20577"/>
          <ac:spMkLst>
            <pc:docMk/>
            <pc:sldMk cId="1110702145" sldId="402"/>
            <ac:spMk id="22" creationId="{00000000-0000-0000-0000-000000000000}"/>
          </ac:spMkLst>
        </pc:spChg>
        <pc:spChg chg="mod">
          <ac:chgData name="maniley-intern@taskforce.org" userId="S::urn:spo:guest#maniley-intern@taskforce.org::" providerId="AD" clId="Web-{116DFCBF-0B67-2653-6FF0-6C1E1161DC86}" dt="2024-07-22T13:37:11.723" v="23" actId="20577"/>
          <ac:spMkLst>
            <pc:docMk/>
            <pc:sldMk cId="1110702145" sldId="402"/>
            <ac:spMk id="36" creationId="{00000000-0000-0000-0000-000000000000}"/>
          </ac:spMkLst>
        </pc:spChg>
      </pc:sldChg>
      <pc:sldChg chg="modSp">
        <pc:chgData name="maniley-intern@taskforce.org" userId="S::urn:spo:guest#maniley-intern@taskforce.org::" providerId="AD" clId="Web-{116DFCBF-0B67-2653-6FF0-6C1E1161DC86}" dt="2024-07-22T13:38:09.805" v="29" actId="20577"/>
        <pc:sldMkLst>
          <pc:docMk/>
          <pc:sldMk cId="1111686142" sldId="403"/>
        </pc:sldMkLst>
        <pc:spChg chg="mod">
          <ac:chgData name="maniley-intern@taskforce.org" userId="S::urn:spo:guest#maniley-intern@taskforce.org::" providerId="AD" clId="Web-{116DFCBF-0B67-2653-6FF0-6C1E1161DC86}" dt="2024-07-22T13:38:09.805" v="29" actId="20577"/>
          <ac:spMkLst>
            <pc:docMk/>
            <pc:sldMk cId="1111686142" sldId="403"/>
            <ac:spMk id="17" creationId="{00000000-0000-0000-0000-000000000000}"/>
          </ac:spMkLst>
        </pc:spChg>
        <pc:spChg chg="mod">
          <ac:chgData name="maniley-intern@taskforce.org" userId="S::urn:spo:guest#maniley-intern@taskforce.org::" providerId="AD" clId="Web-{116DFCBF-0B67-2653-6FF0-6C1E1161DC86}" dt="2024-07-22T12:50:00.436" v="7" actId="20577"/>
          <ac:spMkLst>
            <pc:docMk/>
            <pc:sldMk cId="1111686142" sldId="403"/>
            <ac:spMk id="36" creationId="{00000000-0000-0000-0000-000000000000}"/>
          </ac:spMkLst>
        </pc:spChg>
      </pc:sldChg>
      <pc:sldChg chg="modSp">
        <pc:chgData name="maniley-intern@taskforce.org" userId="S::urn:spo:guest#maniley-intern@taskforce.org::" providerId="AD" clId="Web-{116DFCBF-0B67-2653-6FF0-6C1E1161DC86}" dt="2024-07-22T13:38:51.167" v="39" actId="20577"/>
        <pc:sldMkLst>
          <pc:docMk/>
          <pc:sldMk cId="3428158548" sldId="406"/>
        </pc:sldMkLst>
        <pc:spChg chg="mod">
          <ac:chgData name="maniley-intern@taskforce.org" userId="S::urn:spo:guest#maniley-intern@taskforce.org::" providerId="AD" clId="Web-{116DFCBF-0B67-2653-6FF0-6C1E1161DC86}" dt="2024-07-22T13:38:51.167" v="39" actId="20577"/>
          <ac:spMkLst>
            <pc:docMk/>
            <pc:sldMk cId="3428158548" sldId="406"/>
            <ac:spMk id="39" creationId="{00000000-0000-0000-0000-000000000000}"/>
          </ac:spMkLst>
        </pc:spChg>
        <pc:spChg chg="mod">
          <ac:chgData name="maniley-intern@taskforce.org" userId="S::urn:spo:guest#maniley-intern@taskforce.org::" providerId="AD" clId="Web-{116DFCBF-0B67-2653-6FF0-6C1E1161DC86}" dt="2024-07-22T13:38:31.588" v="35" actId="20577"/>
          <ac:spMkLst>
            <pc:docMk/>
            <pc:sldMk cId="3428158548" sldId="406"/>
            <ac:spMk id="43" creationId="{00000000-0000-0000-0000-000000000000}"/>
          </ac:spMkLst>
        </pc:spChg>
      </pc:sldChg>
    </pc:docChg>
  </pc:docChgLst>
  <pc:docChgLst>
    <pc:chgData name="maniley-intern@taskforce.org" userId="S::urn:spo:guest#maniley-intern@taskforce.org::" providerId="AD" clId="Web-{B693E0F5-14A0-F6DC-692A-63B7E7CF0769}"/>
    <pc:docChg chg="modSld">
      <pc:chgData name="maniley-intern@taskforce.org" userId="S::urn:spo:guest#maniley-intern@taskforce.org::" providerId="AD" clId="Web-{B693E0F5-14A0-F6DC-692A-63B7E7CF0769}" dt="2024-08-01T19:19:33.572" v="2"/>
      <pc:docMkLst>
        <pc:docMk/>
      </pc:docMkLst>
      <pc:sldChg chg="modSp">
        <pc:chgData name="maniley-intern@taskforce.org" userId="S::urn:spo:guest#maniley-intern@taskforce.org::" providerId="AD" clId="Web-{B693E0F5-14A0-F6DC-692A-63B7E7CF0769}" dt="2024-08-01T15:12:56.984" v="1" actId="20577"/>
        <pc:sldMkLst>
          <pc:docMk/>
          <pc:sldMk cId="2768758190" sldId="398"/>
        </pc:sldMkLst>
        <pc:spChg chg="mod">
          <ac:chgData name="maniley-intern@taskforce.org" userId="S::urn:spo:guest#maniley-intern@taskforce.org::" providerId="AD" clId="Web-{B693E0F5-14A0-F6DC-692A-63B7E7CF0769}" dt="2024-08-01T15:12:56.984" v="1" actId="20577"/>
          <ac:spMkLst>
            <pc:docMk/>
            <pc:sldMk cId="2768758190" sldId="398"/>
            <ac:spMk id="5" creationId="{00000000-0000-0000-0000-000000000000}"/>
          </ac:spMkLst>
        </pc:spChg>
      </pc:sldChg>
      <pc:sldChg chg="delSp modSp">
        <pc:chgData name="maniley-intern@taskforce.org" userId="S::urn:spo:guest#maniley-intern@taskforce.org::" providerId="AD" clId="Web-{B693E0F5-14A0-F6DC-692A-63B7E7CF0769}" dt="2024-08-01T19:19:33.572" v="2"/>
        <pc:sldMkLst>
          <pc:docMk/>
          <pc:sldMk cId="3081371452" sldId="407"/>
        </pc:sldMkLst>
        <pc:cxnChg chg="del mod">
          <ac:chgData name="maniley-intern@taskforce.org" userId="S::urn:spo:guest#maniley-intern@taskforce.org::" providerId="AD" clId="Web-{B693E0F5-14A0-F6DC-692A-63B7E7CF0769}" dt="2024-08-01T19:19:33.572" v="2"/>
          <ac:cxnSpMkLst>
            <pc:docMk/>
            <pc:sldMk cId="3081371452" sldId="407"/>
            <ac:cxnSpMk id="34" creationId="{00000000-0000-0000-0000-00000000000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79AF6B-1DCF-4DF2-A9AE-7FC5817C5764}" type="datetimeFigureOut">
              <a:rPr lang="en-US" smtClean="0"/>
              <a:t>8/1/2024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49F9-0F78-401A-80A3-A08A8354A116}" type="slidenum">
              <a:rPr lang="en-US" smtClean="0"/>
              <a:t>‹#›</a:t>
            </a:fld>
            <a:endParaRPr lang="en-US"/>
          </a:p>
        </p:txBody>
      </p:sp>
    </p:spTree>
    <p:extLst>
      <p:ext uri="{BB962C8B-B14F-4D97-AF65-F5344CB8AC3E}">
        <p14:creationId xmlns:p14="http://schemas.microsoft.com/office/powerpoint/2010/main" val="63654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2905899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12</a:t>
            </a:fld>
            <a:endParaRPr lang="en-US"/>
          </a:p>
        </p:txBody>
      </p:sp>
    </p:spTree>
    <p:extLst>
      <p:ext uri="{BB962C8B-B14F-4D97-AF65-F5344CB8AC3E}">
        <p14:creationId xmlns:p14="http://schemas.microsoft.com/office/powerpoint/2010/main" val="435097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2325615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14</a:t>
            </a:fld>
            <a:endParaRPr lang="en-US"/>
          </a:p>
        </p:txBody>
      </p:sp>
    </p:spTree>
    <p:extLst>
      <p:ext uri="{BB962C8B-B14F-4D97-AF65-F5344CB8AC3E}">
        <p14:creationId xmlns:p14="http://schemas.microsoft.com/office/powerpoint/2010/main" val="416627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4220867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16</a:t>
            </a:fld>
            <a:endParaRPr lang="en-US"/>
          </a:p>
        </p:txBody>
      </p:sp>
    </p:spTree>
    <p:extLst>
      <p:ext uri="{BB962C8B-B14F-4D97-AF65-F5344CB8AC3E}">
        <p14:creationId xmlns:p14="http://schemas.microsoft.com/office/powerpoint/2010/main" val="352460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a:t>
            </a:fld>
            <a:endParaRPr lang="en-US"/>
          </a:p>
        </p:txBody>
      </p:sp>
    </p:spTree>
    <p:extLst>
      <p:ext uri="{BB962C8B-B14F-4D97-AF65-F5344CB8AC3E}">
        <p14:creationId xmlns:p14="http://schemas.microsoft.com/office/powerpoint/2010/main" val="4061333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4</a:t>
            </a:fld>
            <a:endParaRPr lang="en-US"/>
          </a:p>
        </p:txBody>
      </p:sp>
    </p:spTree>
    <p:extLst>
      <p:ext uri="{BB962C8B-B14F-4D97-AF65-F5344CB8AC3E}">
        <p14:creationId xmlns:p14="http://schemas.microsoft.com/office/powerpoint/2010/main" val="2574452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5</a:t>
            </a:fld>
            <a:endParaRPr lang="en-US"/>
          </a:p>
        </p:txBody>
      </p:sp>
    </p:spTree>
    <p:extLst>
      <p:ext uri="{BB962C8B-B14F-4D97-AF65-F5344CB8AC3E}">
        <p14:creationId xmlns:p14="http://schemas.microsoft.com/office/powerpoint/2010/main" val="1223515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6</a:t>
            </a:fld>
            <a:endParaRPr lang="en-US"/>
          </a:p>
        </p:txBody>
      </p:sp>
    </p:spTree>
    <p:extLst>
      <p:ext uri="{BB962C8B-B14F-4D97-AF65-F5344CB8AC3E}">
        <p14:creationId xmlns:p14="http://schemas.microsoft.com/office/powerpoint/2010/main" val="3970789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574693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3688506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1451924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1360984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7200"/>
              <a:buFont typeface="Anton"/>
              <a:buNone/>
              <a:defRPr sz="9600">
                <a:solidFill>
                  <a:schemeClr val="dk2"/>
                </a:solidFill>
                <a:latin typeface="Anton"/>
                <a:ea typeface="Anton"/>
                <a:cs typeface="Anton"/>
                <a:sym typeface="Anton"/>
              </a:defRPr>
            </a:lvl1pPr>
            <a:lvl2pPr lvl="1"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2pPr>
            <a:lvl3pPr lvl="2"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3pPr>
            <a:lvl4pPr lvl="3"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4pPr>
            <a:lvl5pPr lvl="4"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5pPr>
            <a:lvl6pPr lvl="5"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6pPr>
            <a:lvl7pPr lvl="6"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7pPr>
            <a:lvl8pPr lvl="7"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8pPr>
            <a:lvl9pPr lvl="8"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200"/>
              <a:buNone/>
              <a:defRPr sz="1600">
                <a:solidFill>
                  <a:schemeClr val="dk1"/>
                </a:solidFill>
              </a:defRPr>
            </a:lvl1pPr>
            <a:lvl2pPr lvl="1" algn="ctr">
              <a:lnSpc>
                <a:spcPct val="100000"/>
              </a:lnSpc>
              <a:spcBef>
                <a:spcPts val="0"/>
              </a:spcBef>
              <a:spcAft>
                <a:spcPts val="0"/>
              </a:spcAft>
              <a:buClr>
                <a:schemeClr val="dk1"/>
              </a:buClr>
              <a:buSzPts val="1000"/>
              <a:buNone/>
              <a:defRPr sz="1333">
                <a:solidFill>
                  <a:schemeClr val="dk1"/>
                </a:solidFill>
              </a:defRPr>
            </a:lvl2pPr>
            <a:lvl3pPr lvl="2" algn="ctr">
              <a:lnSpc>
                <a:spcPct val="100000"/>
              </a:lnSpc>
              <a:spcBef>
                <a:spcPts val="0"/>
              </a:spcBef>
              <a:spcAft>
                <a:spcPts val="0"/>
              </a:spcAft>
              <a:buClr>
                <a:schemeClr val="dk1"/>
              </a:buClr>
              <a:buSzPts val="1000"/>
              <a:buNone/>
              <a:defRPr sz="1333">
                <a:solidFill>
                  <a:schemeClr val="dk1"/>
                </a:solidFill>
              </a:defRPr>
            </a:lvl3pPr>
            <a:lvl4pPr lvl="3" algn="ctr">
              <a:lnSpc>
                <a:spcPct val="100000"/>
              </a:lnSpc>
              <a:spcBef>
                <a:spcPts val="0"/>
              </a:spcBef>
              <a:spcAft>
                <a:spcPts val="0"/>
              </a:spcAft>
              <a:buClr>
                <a:schemeClr val="dk1"/>
              </a:buClr>
              <a:buSzPts val="1000"/>
              <a:buNone/>
              <a:defRPr sz="1333">
                <a:solidFill>
                  <a:schemeClr val="dk1"/>
                </a:solidFill>
              </a:defRPr>
            </a:lvl4pPr>
            <a:lvl5pPr lvl="4" algn="ctr">
              <a:lnSpc>
                <a:spcPct val="100000"/>
              </a:lnSpc>
              <a:spcBef>
                <a:spcPts val="0"/>
              </a:spcBef>
              <a:spcAft>
                <a:spcPts val="0"/>
              </a:spcAft>
              <a:buClr>
                <a:schemeClr val="dk1"/>
              </a:buClr>
              <a:buSzPts val="1000"/>
              <a:buNone/>
              <a:defRPr sz="1333">
                <a:solidFill>
                  <a:schemeClr val="dk1"/>
                </a:solidFill>
              </a:defRPr>
            </a:lvl5pPr>
            <a:lvl6pPr lvl="5" algn="ctr">
              <a:lnSpc>
                <a:spcPct val="100000"/>
              </a:lnSpc>
              <a:spcBef>
                <a:spcPts val="0"/>
              </a:spcBef>
              <a:spcAft>
                <a:spcPts val="0"/>
              </a:spcAft>
              <a:buClr>
                <a:schemeClr val="dk1"/>
              </a:buClr>
              <a:buSzPts val="1000"/>
              <a:buNone/>
              <a:defRPr sz="1333">
                <a:solidFill>
                  <a:schemeClr val="dk1"/>
                </a:solidFill>
              </a:defRPr>
            </a:lvl6pPr>
            <a:lvl7pPr lvl="6" algn="ctr">
              <a:lnSpc>
                <a:spcPct val="100000"/>
              </a:lnSpc>
              <a:spcBef>
                <a:spcPts val="0"/>
              </a:spcBef>
              <a:spcAft>
                <a:spcPts val="0"/>
              </a:spcAft>
              <a:buClr>
                <a:schemeClr val="dk1"/>
              </a:buClr>
              <a:buSzPts val="1000"/>
              <a:buNone/>
              <a:defRPr sz="1333">
                <a:solidFill>
                  <a:schemeClr val="dk1"/>
                </a:solidFill>
              </a:defRPr>
            </a:lvl7pPr>
            <a:lvl8pPr lvl="7" algn="ctr">
              <a:lnSpc>
                <a:spcPct val="100000"/>
              </a:lnSpc>
              <a:spcBef>
                <a:spcPts val="0"/>
              </a:spcBef>
              <a:spcAft>
                <a:spcPts val="0"/>
              </a:spcAft>
              <a:buClr>
                <a:schemeClr val="dk1"/>
              </a:buClr>
              <a:buSzPts val="1000"/>
              <a:buNone/>
              <a:defRPr sz="1333">
                <a:solidFill>
                  <a:schemeClr val="dk1"/>
                </a:solidFill>
              </a:defRPr>
            </a:lvl8pPr>
            <a:lvl9pPr lvl="8" algn="ctr">
              <a:lnSpc>
                <a:spcPct val="100000"/>
              </a:lnSpc>
              <a:spcBef>
                <a:spcPts val="0"/>
              </a:spcBef>
              <a:spcAft>
                <a:spcPts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28168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286353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50996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4123216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ts val="0"/>
              </a:spcBef>
              <a:spcAft>
                <a:spcPts val="0"/>
              </a:spcAft>
              <a:buClr>
                <a:schemeClr val="dk2"/>
              </a:buClr>
              <a:buSzPts val="1000"/>
              <a:buNone/>
              <a:defRPr sz="1333">
                <a:solidFill>
                  <a:schemeClr val="dk2"/>
                </a:solidFill>
              </a:defRPr>
            </a:lvl2pPr>
            <a:lvl3pPr lvl="2" algn="ctr" rtl="0">
              <a:spcBef>
                <a:spcPts val="0"/>
              </a:spcBef>
              <a:spcAft>
                <a:spcPts val="0"/>
              </a:spcAft>
              <a:buClr>
                <a:schemeClr val="dk2"/>
              </a:buClr>
              <a:buSzPts val="1000"/>
              <a:buNone/>
              <a:defRPr sz="1333">
                <a:solidFill>
                  <a:schemeClr val="dk2"/>
                </a:solidFill>
              </a:defRPr>
            </a:lvl3pPr>
            <a:lvl4pPr lvl="3" algn="ctr" rtl="0">
              <a:spcBef>
                <a:spcPts val="0"/>
              </a:spcBef>
              <a:spcAft>
                <a:spcPts val="0"/>
              </a:spcAft>
              <a:buClr>
                <a:schemeClr val="dk2"/>
              </a:buClr>
              <a:buSzPts val="1000"/>
              <a:buNone/>
              <a:defRPr sz="1333">
                <a:solidFill>
                  <a:schemeClr val="dk2"/>
                </a:solidFill>
              </a:defRPr>
            </a:lvl4pPr>
            <a:lvl5pPr lvl="4" algn="ctr" rtl="0">
              <a:spcBef>
                <a:spcPts val="0"/>
              </a:spcBef>
              <a:spcAft>
                <a:spcPts val="0"/>
              </a:spcAft>
              <a:buClr>
                <a:schemeClr val="dk2"/>
              </a:buClr>
              <a:buSzPts val="1000"/>
              <a:buNone/>
              <a:defRPr sz="1333">
                <a:solidFill>
                  <a:schemeClr val="dk2"/>
                </a:solidFill>
              </a:defRPr>
            </a:lvl5pPr>
            <a:lvl6pPr lvl="5" algn="ctr" rtl="0">
              <a:spcBef>
                <a:spcPts val="0"/>
              </a:spcBef>
              <a:spcAft>
                <a:spcPts val="0"/>
              </a:spcAft>
              <a:buClr>
                <a:schemeClr val="dk2"/>
              </a:buClr>
              <a:buSzPts val="1000"/>
              <a:buNone/>
              <a:defRPr sz="1333">
                <a:solidFill>
                  <a:schemeClr val="dk2"/>
                </a:solidFill>
              </a:defRPr>
            </a:lvl6pPr>
            <a:lvl7pPr lvl="6" algn="ctr" rtl="0">
              <a:spcBef>
                <a:spcPts val="0"/>
              </a:spcBef>
              <a:spcAft>
                <a:spcPts val="0"/>
              </a:spcAft>
              <a:buClr>
                <a:schemeClr val="dk2"/>
              </a:buClr>
              <a:buSzPts val="1000"/>
              <a:buNone/>
              <a:defRPr sz="1333">
                <a:solidFill>
                  <a:schemeClr val="dk2"/>
                </a:solidFill>
              </a:defRPr>
            </a:lvl7pPr>
            <a:lvl8pPr lvl="7" algn="ctr" rtl="0">
              <a:spcBef>
                <a:spcPts val="0"/>
              </a:spcBef>
              <a:spcAft>
                <a:spcPts val="0"/>
              </a:spcAft>
              <a:buClr>
                <a:schemeClr val="dk2"/>
              </a:buClr>
              <a:buSzPts val="1000"/>
              <a:buNone/>
              <a:defRPr sz="1333">
                <a:solidFill>
                  <a:schemeClr val="dk2"/>
                </a:solidFill>
              </a:defRPr>
            </a:lvl8pPr>
            <a:lvl9pPr lvl="8" algn="ctr" rtl="0">
              <a:spcBef>
                <a:spcPts val="0"/>
              </a:spcBef>
              <a:spcAft>
                <a:spcPts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668891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580211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1439467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ts val="0"/>
              </a:spcAft>
              <a:buClr>
                <a:schemeClr val="dk2"/>
              </a:buClr>
              <a:buSzPts val="1100"/>
              <a:buChar char="●"/>
              <a:defRPr sz="1467">
                <a:solidFill>
                  <a:schemeClr val="dk2"/>
                </a:solidFill>
              </a:defRPr>
            </a:lvl1pPr>
            <a:lvl2pPr marL="1219170" lvl="1" indent="-397923" rtl="0">
              <a:lnSpc>
                <a:spcPct val="115000"/>
              </a:lnSpc>
              <a:spcBef>
                <a:spcPts val="1333"/>
              </a:spcBef>
              <a:spcAft>
                <a:spcPts val="0"/>
              </a:spcAft>
              <a:buClr>
                <a:schemeClr val="dk2"/>
              </a:buClr>
              <a:buSzPts val="1100"/>
              <a:buChar char="○"/>
              <a:defRPr sz="1467">
                <a:solidFill>
                  <a:schemeClr val="dk2"/>
                </a:solidFill>
              </a:defRPr>
            </a:lvl2pPr>
            <a:lvl3pPr marL="1828754" lvl="2" indent="-397923" rtl="0">
              <a:lnSpc>
                <a:spcPct val="115000"/>
              </a:lnSpc>
              <a:spcBef>
                <a:spcPts val="1333"/>
              </a:spcBef>
              <a:spcAft>
                <a:spcPts val="0"/>
              </a:spcAft>
              <a:buClr>
                <a:schemeClr val="dk2"/>
              </a:buClr>
              <a:buSzPts val="1100"/>
              <a:buChar char="■"/>
              <a:defRPr sz="1467">
                <a:solidFill>
                  <a:schemeClr val="dk2"/>
                </a:solidFill>
              </a:defRPr>
            </a:lvl3pPr>
            <a:lvl4pPr marL="2438339" lvl="3" indent="-397923" rtl="0">
              <a:lnSpc>
                <a:spcPct val="115000"/>
              </a:lnSpc>
              <a:spcBef>
                <a:spcPts val="1333"/>
              </a:spcBef>
              <a:spcAft>
                <a:spcPts val="0"/>
              </a:spcAft>
              <a:buClr>
                <a:schemeClr val="dk2"/>
              </a:buClr>
              <a:buSzPts val="1100"/>
              <a:buChar char="●"/>
              <a:defRPr sz="1467">
                <a:solidFill>
                  <a:schemeClr val="dk2"/>
                </a:solidFill>
              </a:defRPr>
            </a:lvl4pPr>
            <a:lvl5pPr marL="3047924" lvl="4" indent="-397923" rtl="0">
              <a:lnSpc>
                <a:spcPct val="115000"/>
              </a:lnSpc>
              <a:spcBef>
                <a:spcPts val="1333"/>
              </a:spcBef>
              <a:spcAft>
                <a:spcPts val="0"/>
              </a:spcAft>
              <a:buClr>
                <a:schemeClr val="dk2"/>
              </a:buClr>
              <a:buSzPts val="1100"/>
              <a:buChar char="○"/>
              <a:defRPr sz="1467">
                <a:solidFill>
                  <a:schemeClr val="dk2"/>
                </a:solidFill>
              </a:defRPr>
            </a:lvl5pPr>
            <a:lvl6pPr marL="3657509" lvl="5" indent="-397923" rtl="0">
              <a:lnSpc>
                <a:spcPct val="115000"/>
              </a:lnSpc>
              <a:spcBef>
                <a:spcPts val="1333"/>
              </a:spcBef>
              <a:spcAft>
                <a:spcPts val="0"/>
              </a:spcAft>
              <a:buClr>
                <a:schemeClr val="dk2"/>
              </a:buClr>
              <a:buSzPts val="1100"/>
              <a:buChar char="■"/>
              <a:defRPr sz="1467">
                <a:solidFill>
                  <a:schemeClr val="dk2"/>
                </a:solidFill>
              </a:defRPr>
            </a:lvl6pPr>
            <a:lvl7pPr marL="4267093" lvl="6" indent="-397923" rtl="0">
              <a:lnSpc>
                <a:spcPct val="115000"/>
              </a:lnSpc>
              <a:spcBef>
                <a:spcPts val="1333"/>
              </a:spcBef>
              <a:spcAft>
                <a:spcPts val="0"/>
              </a:spcAft>
              <a:buClr>
                <a:schemeClr val="dk2"/>
              </a:buClr>
              <a:buSzPts val="1100"/>
              <a:buChar char="●"/>
              <a:defRPr sz="1467">
                <a:solidFill>
                  <a:schemeClr val="dk2"/>
                </a:solidFill>
              </a:defRPr>
            </a:lvl7pPr>
            <a:lvl8pPr marL="4876678" lvl="7" indent="-397923" rtl="0">
              <a:lnSpc>
                <a:spcPct val="115000"/>
              </a:lnSpc>
              <a:spcBef>
                <a:spcPts val="1333"/>
              </a:spcBef>
              <a:spcAft>
                <a:spcPts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Clr>
                <a:schemeClr val="dk2"/>
              </a:buClr>
              <a:buSzPts val="1100"/>
              <a:buChar char="●"/>
              <a:defRPr sz="1467">
                <a:solidFill>
                  <a:schemeClr val="dk2"/>
                </a:solidFill>
              </a:defRPr>
            </a:lvl1pPr>
            <a:lvl2pPr marL="1219170" lvl="1" indent="-397923" rtl="0">
              <a:lnSpc>
                <a:spcPct val="115000"/>
              </a:lnSpc>
              <a:spcBef>
                <a:spcPts val="2133"/>
              </a:spcBef>
              <a:spcAft>
                <a:spcPts val="0"/>
              </a:spcAft>
              <a:buClr>
                <a:schemeClr val="dk2"/>
              </a:buClr>
              <a:buSzPts val="1100"/>
              <a:buChar char="○"/>
              <a:defRPr sz="1467">
                <a:solidFill>
                  <a:schemeClr val="dk2"/>
                </a:solidFill>
              </a:defRPr>
            </a:lvl2pPr>
            <a:lvl3pPr marL="1828754" lvl="2" indent="-397923" rtl="0">
              <a:lnSpc>
                <a:spcPct val="115000"/>
              </a:lnSpc>
              <a:spcBef>
                <a:spcPts val="2133"/>
              </a:spcBef>
              <a:spcAft>
                <a:spcPts val="0"/>
              </a:spcAft>
              <a:buClr>
                <a:schemeClr val="dk2"/>
              </a:buClr>
              <a:buSzPts val="1100"/>
              <a:buChar char="■"/>
              <a:defRPr sz="1467">
                <a:solidFill>
                  <a:schemeClr val="dk2"/>
                </a:solidFill>
              </a:defRPr>
            </a:lvl3pPr>
            <a:lvl4pPr marL="2438339" lvl="3" indent="-397923" rtl="0">
              <a:lnSpc>
                <a:spcPct val="115000"/>
              </a:lnSpc>
              <a:spcBef>
                <a:spcPts val="2133"/>
              </a:spcBef>
              <a:spcAft>
                <a:spcPts val="0"/>
              </a:spcAft>
              <a:buClr>
                <a:schemeClr val="dk2"/>
              </a:buClr>
              <a:buSzPts val="1100"/>
              <a:buChar char="●"/>
              <a:defRPr sz="1467">
                <a:solidFill>
                  <a:schemeClr val="dk2"/>
                </a:solidFill>
              </a:defRPr>
            </a:lvl4pPr>
            <a:lvl5pPr marL="3047924" lvl="4" indent="-397923" rtl="0">
              <a:lnSpc>
                <a:spcPct val="115000"/>
              </a:lnSpc>
              <a:spcBef>
                <a:spcPts val="2133"/>
              </a:spcBef>
              <a:spcAft>
                <a:spcPts val="0"/>
              </a:spcAft>
              <a:buClr>
                <a:schemeClr val="dk2"/>
              </a:buClr>
              <a:buSzPts val="1100"/>
              <a:buChar char="○"/>
              <a:defRPr sz="1467">
                <a:solidFill>
                  <a:schemeClr val="dk2"/>
                </a:solidFill>
              </a:defRPr>
            </a:lvl5pPr>
            <a:lvl6pPr marL="3657509" lvl="5" indent="-397923" rtl="0">
              <a:lnSpc>
                <a:spcPct val="115000"/>
              </a:lnSpc>
              <a:spcBef>
                <a:spcPts val="2133"/>
              </a:spcBef>
              <a:spcAft>
                <a:spcPts val="0"/>
              </a:spcAft>
              <a:buClr>
                <a:schemeClr val="dk2"/>
              </a:buClr>
              <a:buSzPts val="1100"/>
              <a:buChar char="■"/>
              <a:defRPr sz="1467">
                <a:solidFill>
                  <a:schemeClr val="dk2"/>
                </a:solidFill>
              </a:defRPr>
            </a:lvl6pPr>
            <a:lvl7pPr marL="4267093" lvl="6" indent="-397923" rtl="0">
              <a:lnSpc>
                <a:spcPct val="115000"/>
              </a:lnSpc>
              <a:spcBef>
                <a:spcPts val="2133"/>
              </a:spcBef>
              <a:spcAft>
                <a:spcPts val="0"/>
              </a:spcAft>
              <a:buClr>
                <a:schemeClr val="dk2"/>
              </a:buClr>
              <a:buSzPts val="1100"/>
              <a:buChar char="●"/>
              <a:defRPr sz="1467">
                <a:solidFill>
                  <a:schemeClr val="dk2"/>
                </a:solidFill>
              </a:defRPr>
            </a:lvl7pPr>
            <a:lvl8pPr marL="4876678" lvl="7" indent="-397923" rtl="0">
              <a:lnSpc>
                <a:spcPct val="115000"/>
              </a:lnSpc>
              <a:spcBef>
                <a:spcPts val="2133"/>
              </a:spcBef>
              <a:spcAft>
                <a:spcPts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493727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798413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867">
                <a:solidFill>
                  <a:schemeClr val="dk1"/>
                </a:solidFill>
              </a:defRPr>
            </a:lvl1pPr>
            <a:lvl2pPr lvl="1" rtl="0">
              <a:lnSpc>
                <a:spcPct val="100000"/>
              </a:lnSpc>
              <a:spcBef>
                <a:spcPts val="0"/>
              </a:spcBef>
              <a:spcAft>
                <a:spcPts val="0"/>
              </a:spcAft>
              <a:buClr>
                <a:schemeClr val="dk1"/>
              </a:buClr>
              <a:buSzPts val="900"/>
              <a:buNone/>
              <a:defRPr sz="1200">
                <a:solidFill>
                  <a:schemeClr val="dk1"/>
                </a:solidFill>
              </a:defRPr>
            </a:lvl2pPr>
            <a:lvl3pPr lvl="2" rtl="0">
              <a:lnSpc>
                <a:spcPct val="100000"/>
              </a:lnSpc>
              <a:spcBef>
                <a:spcPts val="0"/>
              </a:spcBef>
              <a:spcAft>
                <a:spcPts val="0"/>
              </a:spcAft>
              <a:buClr>
                <a:schemeClr val="dk1"/>
              </a:buClr>
              <a:buSzPts val="900"/>
              <a:buNone/>
              <a:defRPr sz="1200">
                <a:solidFill>
                  <a:schemeClr val="dk1"/>
                </a:solidFill>
              </a:defRPr>
            </a:lvl3pPr>
            <a:lvl4pPr lvl="3" rtl="0">
              <a:lnSpc>
                <a:spcPct val="100000"/>
              </a:lnSpc>
              <a:spcBef>
                <a:spcPts val="0"/>
              </a:spcBef>
              <a:spcAft>
                <a:spcPts val="0"/>
              </a:spcAft>
              <a:buClr>
                <a:schemeClr val="dk1"/>
              </a:buClr>
              <a:buSzPts val="900"/>
              <a:buNone/>
              <a:defRPr sz="1200">
                <a:solidFill>
                  <a:schemeClr val="dk1"/>
                </a:solidFill>
              </a:defRPr>
            </a:lvl4pPr>
            <a:lvl5pPr lvl="4" rtl="0">
              <a:lnSpc>
                <a:spcPct val="100000"/>
              </a:lnSpc>
              <a:spcBef>
                <a:spcPts val="0"/>
              </a:spcBef>
              <a:spcAft>
                <a:spcPts val="0"/>
              </a:spcAft>
              <a:buClr>
                <a:schemeClr val="dk1"/>
              </a:buClr>
              <a:buSzPts val="900"/>
              <a:buNone/>
              <a:defRPr sz="1200">
                <a:solidFill>
                  <a:schemeClr val="dk1"/>
                </a:solidFill>
              </a:defRPr>
            </a:lvl5pPr>
            <a:lvl6pPr lvl="5" rtl="0">
              <a:lnSpc>
                <a:spcPct val="100000"/>
              </a:lnSpc>
              <a:spcBef>
                <a:spcPts val="0"/>
              </a:spcBef>
              <a:spcAft>
                <a:spcPts val="0"/>
              </a:spcAft>
              <a:buClr>
                <a:schemeClr val="dk1"/>
              </a:buClr>
              <a:buSzPts val="900"/>
              <a:buNone/>
              <a:defRPr sz="1200">
                <a:solidFill>
                  <a:schemeClr val="dk1"/>
                </a:solidFill>
              </a:defRPr>
            </a:lvl6pPr>
            <a:lvl7pPr lvl="6" rtl="0">
              <a:lnSpc>
                <a:spcPct val="100000"/>
              </a:lnSpc>
              <a:spcBef>
                <a:spcPts val="0"/>
              </a:spcBef>
              <a:spcAft>
                <a:spcPts val="0"/>
              </a:spcAft>
              <a:buClr>
                <a:schemeClr val="dk1"/>
              </a:buClr>
              <a:buSzPts val="900"/>
              <a:buNone/>
              <a:defRPr sz="1200">
                <a:solidFill>
                  <a:schemeClr val="dk1"/>
                </a:solidFill>
              </a:defRPr>
            </a:lvl7pPr>
            <a:lvl8pPr lvl="7" rtl="0">
              <a:lnSpc>
                <a:spcPct val="100000"/>
              </a:lnSpc>
              <a:spcBef>
                <a:spcPts val="0"/>
              </a:spcBef>
              <a:spcAft>
                <a:spcPts val="0"/>
              </a:spcAft>
              <a:buClr>
                <a:schemeClr val="dk1"/>
              </a:buClr>
              <a:buSzPts val="900"/>
              <a:buNone/>
              <a:defRPr sz="1200">
                <a:solidFill>
                  <a:schemeClr val="dk1"/>
                </a:solidFill>
              </a:defRPr>
            </a:lvl8pPr>
            <a:lvl9pPr lvl="8" rtl="0">
              <a:lnSpc>
                <a:spcPct val="100000"/>
              </a:lnSpc>
              <a:spcBef>
                <a:spcPts val="0"/>
              </a:spcBef>
              <a:spcAft>
                <a:spcPts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2095513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4800">
                <a:solidFill>
                  <a:schemeClr val="accent4"/>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52371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ts val="0"/>
              </a:spcAft>
              <a:buClr>
                <a:schemeClr val="dk2"/>
              </a:buClr>
              <a:buSzPts val="900"/>
              <a:buChar char="●"/>
              <a:defRPr sz="1200">
                <a:solidFill>
                  <a:schemeClr val="dk2"/>
                </a:solidFill>
              </a:defRPr>
            </a:lvl1pPr>
            <a:lvl2pPr marL="1219170" lvl="1" indent="-380990" rtl="0">
              <a:lnSpc>
                <a:spcPct val="115000"/>
              </a:lnSpc>
              <a:spcBef>
                <a:spcPts val="1333"/>
              </a:spcBef>
              <a:spcAft>
                <a:spcPts val="0"/>
              </a:spcAft>
              <a:buClr>
                <a:schemeClr val="dk2"/>
              </a:buClr>
              <a:buSzPts val="900"/>
              <a:buChar char="○"/>
              <a:defRPr sz="1200">
                <a:solidFill>
                  <a:schemeClr val="dk2"/>
                </a:solidFill>
              </a:defRPr>
            </a:lvl2pPr>
            <a:lvl3pPr marL="1828754" lvl="2" indent="-380990" rtl="0">
              <a:lnSpc>
                <a:spcPct val="115000"/>
              </a:lnSpc>
              <a:spcBef>
                <a:spcPts val="1333"/>
              </a:spcBef>
              <a:spcAft>
                <a:spcPts val="0"/>
              </a:spcAft>
              <a:buClr>
                <a:schemeClr val="dk2"/>
              </a:buClr>
              <a:buSzPts val="900"/>
              <a:buChar char="■"/>
              <a:defRPr sz="1200">
                <a:solidFill>
                  <a:schemeClr val="dk2"/>
                </a:solidFill>
              </a:defRPr>
            </a:lvl3pPr>
            <a:lvl4pPr marL="2438339" lvl="3" indent="-380990" rtl="0">
              <a:lnSpc>
                <a:spcPct val="115000"/>
              </a:lnSpc>
              <a:spcBef>
                <a:spcPts val="1333"/>
              </a:spcBef>
              <a:spcAft>
                <a:spcPts val="0"/>
              </a:spcAft>
              <a:buClr>
                <a:schemeClr val="dk2"/>
              </a:buClr>
              <a:buSzPts val="900"/>
              <a:buChar char="●"/>
              <a:defRPr sz="1200">
                <a:solidFill>
                  <a:schemeClr val="dk2"/>
                </a:solidFill>
              </a:defRPr>
            </a:lvl4pPr>
            <a:lvl5pPr marL="3047924" lvl="4" indent="-380990" rtl="0">
              <a:lnSpc>
                <a:spcPct val="115000"/>
              </a:lnSpc>
              <a:spcBef>
                <a:spcPts val="1333"/>
              </a:spcBef>
              <a:spcAft>
                <a:spcPts val="0"/>
              </a:spcAft>
              <a:buClr>
                <a:schemeClr val="dk2"/>
              </a:buClr>
              <a:buSzPts val="900"/>
              <a:buChar char="○"/>
              <a:defRPr sz="1200">
                <a:solidFill>
                  <a:schemeClr val="dk2"/>
                </a:solidFill>
              </a:defRPr>
            </a:lvl5pPr>
            <a:lvl6pPr marL="3657509" lvl="5" indent="-380990" rtl="0">
              <a:lnSpc>
                <a:spcPct val="115000"/>
              </a:lnSpc>
              <a:spcBef>
                <a:spcPts val="1333"/>
              </a:spcBef>
              <a:spcAft>
                <a:spcPts val="0"/>
              </a:spcAft>
              <a:buClr>
                <a:schemeClr val="dk2"/>
              </a:buClr>
              <a:buSzPts val="900"/>
              <a:buChar char="■"/>
              <a:defRPr sz="1200">
                <a:solidFill>
                  <a:schemeClr val="dk2"/>
                </a:solidFill>
              </a:defRPr>
            </a:lvl6pPr>
            <a:lvl7pPr marL="4267093" lvl="6" indent="-380990" rtl="0">
              <a:lnSpc>
                <a:spcPct val="115000"/>
              </a:lnSpc>
              <a:spcBef>
                <a:spcPts val="1333"/>
              </a:spcBef>
              <a:spcAft>
                <a:spcPts val="0"/>
              </a:spcAft>
              <a:buClr>
                <a:schemeClr val="dk2"/>
              </a:buClr>
              <a:buSzPts val="900"/>
              <a:buChar char="●"/>
              <a:defRPr sz="1200">
                <a:solidFill>
                  <a:schemeClr val="dk2"/>
                </a:solidFill>
              </a:defRPr>
            </a:lvl7pPr>
            <a:lvl8pPr marL="4876678" lvl="7" indent="-380990" rtl="0">
              <a:lnSpc>
                <a:spcPct val="115000"/>
              </a:lnSpc>
              <a:spcBef>
                <a:spcPts val="1333"/>
              </a:spcBef>
              <a:spcAft>
                <a:spcPts val="0"/>
              </a:spcAft>
              <a:buClr>
                <a:schemeClr val="dk2"/>
              </a:buClr>
              <a:buSzPts val="900"/>
              <a:buChar char="○"/>
              <a:defRPr sz="1200">
                <a:solidFill>
                  <a:schemeClr val="dk2"/>
                </a:solidFill>
              </a:defRPr>
            </a:lvl8pPr>
            <a:lvl9pPr marL="5486263" lvl="8" indent="-380990" rtl="0">
              <a:lnSpc>
                <a:spcPct val="115000"/>
              </a:lnSpc>
              <a:spcBef>
                <a:spcPts val="1333"/>
              </a:spcBef>
              <a:spcAft>
                <a:spcPts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42312571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57" name="Google Shape;157;p22"/>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400"/>
              <a:buNone/>
              <a:defRPr sz="1867">
                <a:solidFill>
                  <a:schemeClr val="dk2"/>
                </a:solidFill>
              </a:defRPr>
            </a:lvl1pPr>
            <a:lvl2pPr lvl="1" rtl="0">
              <a:lnSpc>
                <a:spcPct val="100000"/>
              </a:lnSpc>
              <a:spcBef>
                <a:spcPts val="0"/>
              </a:spcBef>
              <a:spcAft>
                <a:spcPts val="0"/>
              </a:spcAft>
              <a:buClr>
                <a:schemeClr val="dk2"/>
              </a:buClr>
              <a:buSzPts val="1400"/>
              <a:buNone/>
              <a:defRPr>
                <a:solidFill>
                  <a:schemeClr val="dk2"/>
                </a:solidFill>
              </a:defRPr>
            </a:lvl2pPr>
            <a:lvl3pPr lvl="2" rtl="0">
              <a:lnSpc>
                <a:spcPct val="100000"/>
              </a:lnSpc>
              <a:spcBef>
                <a:spcPts val="0"/>
              </a:spcBef>
              <a:spcAft>
                <a:spcPts val="0"/>
              </a:spcAft>
              <a:buClr>
                <a:schemeClr val="dk2"/>
              </a:buClr>
              <a:buSzPts val="1400"/>
              <a:buNone/>
              <a:defRPr>
                <a:solidFill>
                  <a:schemeClr val="dk2"/>
                </a:solidFill>
              </a:defRPr>
            </a:lvl3pPr>
            <a:lvl4pPr lvl="3" rtl="0">
              <a:lnSpc>
                <a:spcPct val="100000"/>
              </a:lnSpc>
              <a:spcBef>
                <a:spcPts val="0"/>
              </a:spcBef>
              <a:spcAft>
                <a:spcPts val="0"/>
              </a:spcAft>
              <a:buClr>
                <a:schemeClr val="dk2"/>
              </a:buClr>
              <a:buSzPts val="1400"/>
              <a:buNone/>
              <a:defRPr>
                <a:solidFill>
                  <a:schemeClr val="dk2"/>
                </a:solidFill>
              </a:defRPr>
            </a:lvl4pPr>
            <a:lvl5pPr lvl="4" rtl="0">
              <a:lnSpc>
                <a:spcPct val="100000"/>
              </a:lnSpc>
              <a:spcBef>
                <a:spcPts val="0"/>
              </a:spcBef>
              <a:spcAft>
                <a:spcPts val="0"/>
              </a:spcAft>
              <a:buClr>
                <a:schemeClr val="dk2"/>
              </a:buClr>
              <a:buSzPts val="1400"/>
              <a:buNone/>
              <a:defRPr>
                <a:solidFill>
                  <a:schemeClr val="dk2"/>
                </a:solidFill>
              </a:defRPr>
            </a:lvl5pPr>
            <a:lvl6pPr lvl="5" rtl="0">
              <a:lnSpc>
                <a:spcPct val="100000"/>
              </a:lnSpc>
              <a:spcBef>
                <a:spcPts val="0"/>
              </a:spcBef>
              <a:spcAft>
                <a:spcPts val="0"/>
              </a:spcAft>
              <a:buClr>
                <a:schemeClr val="dk2"/>
              </a:buClr>
              <a:buSzPts val="1400"/>
              <a:buNone/>
              <a:defRPr>
                <a:solidFill>
                  <a:schemeClr val="dk2"/>
                </a:solidFill>
              </a:defRPr>
            </a:lvl6pPr>
            <a:lvl7pPr lvl="6" rtl="0">
              <a:lnSpc>
                <a:spcPct val="100000"/>
              </a:lnSpc>
              <a:spcBef>
                <a:spcPts val="0"/>
              </a:spcBef>
              <a:spcAft>
                <a:spcPts val="0"/>
              </a:spcAft>
              <a:buClr>
                <a:schemeClr val="dk2"/>
              </a:buClr>
              <a:buSzPts val="1400"/>
              <a:buNone/>
              <a:defRPr>
                <a:solidFill>
                  <a:schemeClr val="dk2"/>
                </a:solidFill>
              </a:defRPr>
            </a:lvl7pPr>
            <a:lvl8pPr lvl="7" rtl="0">
              <a:lnSpc>
                <a:spcPct val="100000"/>
              </a:lnSpc>
              <a:spcBef>
                <a:spcPts val="0"/>
              </a:spcBef>
              <a:spcAft>
                <a:spcPts val="0"/>
              </a:spcAft>
              <a:buClr>
                <a:schemeClr val="dk2"/>
              </a:buClr>
              <a:buSzPts val="1400"/>
              <a:buNone/>
              <a:defRPr>
                <a:solidFill>
                  <a:schemeClr val="dk2"/>
                </a:solidFill>
              </a:defRPr>
            </a:lvl8pPr>
            <a:lvl9pPr lvl="8" rtl="0">
              <a:lnSpc>
                <a:spcPct val="100000"/>
              </a:lnSpc>
              <a:spcBef>
                <a:spcPts val="0"/>
              </a:spcBef>
              <a:spcAft>
                <a:spcPts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3989663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37833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ts val="0"/>
              </a:spcAft>
              <a:buSzPts val="1100"/>
              <a:buChar char="●"/>
              <a:defRPr sz="1467"/>
            </a:lvl1pPr>
            <a:lvl2pPr marL="1219170" lvl="1" indent="-397923" rtl="0">
              <a:lnSpc>
                <a:spcPct val="115000"/>
              </a:lnSpc>
              <a:spcBef>
                <a:spcPts val="1333"/>
              </a:spcBef>
              <a:spcAft>
                <a:spcPts val="0"/>
              </a:spcAft>
              <a:buSzPts val="1100"/>
              <a:buChar char="○"/>
              <a:defRPr sz="1467"/>
            </a:lvl2pPr>
            <a:lvl3pPr marL="1828754" lvl="2" indent="-397923" rtl="0">
              <a:lnSpc>
                <a:spcPct val="115000"/>
              </a:lnSpc>
              <a:spcBef>
                <a:spcPts val="1333"/>
              </a:spcBef>
              <a:spcAft>
                <a:spcPts val="0"/>
              </a:spcAft>
              <a:buSzPts val="1100"/>
              <a:buChar char="■"/>
              <a:defRPr sz="1467"/>
            </a:lvl3pPr>
            <a:lvl4pPr marL="2438339" lvl="3" indent="-397923" rtl="0">
              <a:lnSpc>
                <a:spcPct val="115000"/>
              </a:lnSpc>
              <a:spcBef>
                <a:spcPts val="1333"/>
              </a:spcBef>
              <a:spcAft>
                <a:spcPts val="0"/>
              </a:spcAft>
              <a:buSzPts val="1100"/>
              <a:buChar char="●"/>
              <a:defRPr sz="1467"/>
            </a:lvl4pPr>
            <a:lvl5pPr marL="3047924" lvl="4" indent="-397923" rtl="0">
              <a:lnSpc>
                <a:spcPct val="115000"/>
              </a:lnSpc>
              <a:spcBef>
                <a:spcPts val="1333"/>
              </a:spcBef>
              <a:spcAft>
                <a:spcPts val="0"/>
              </a:spcAft>
              <a:buSzPts val="1100"/>
              <a:buChar char="○"/>
              <a:defRPr sz="1467"/>
            </a:lvl5pPr>
            <a:lvl6pPr marL="3657509" lvl="5" indent="-397923" rtl="0">
              <a:lnSpc>
                <a:spcPct val="115000"/>
              </a:lnSpc>
              <a:spcBef>
                <a:spcPts val="1333"/>
              </a:spcBef>
              <a:spcAft>
                <a:spcPts val="0"/>
              </a:spcAft>
              <a:buSzPts val="1100"/>
              <a:buChar char="■"/>
              <a:defRPr sz="1467"/>
            </a:lvl6pPr>
            <a:lvl7pPr marL="4267093" lvl="6" indent="-397923" rtl="0">
              <a:lnSpc>
                <a:spcPct val="115000"/>
              </a:lnSpc>
              <a:spcBef>
                <a:spcPts val="1333"/>
              </a:spcBef>
              <a:spcAft>
                <a:spcPts val="0"/>
              </a:spcAft>
              <a:buSzPts val="1100"/>
              <a:buChar char="●"/>
              <a:defRPr sz="1467"/>
            </a:lvl7pPr>
            <a:lvl8pPr marL="4876678" lvl="7" indent="-397923" rtl="0">
              <a:lnSpc>
                <a:spcPct val="115000"/>
              </a:lnSpc>
              <a:spcBef>
                <a:spcPts val="1333"/>
              </a:spcBef>
              <a:spcAft>
                <a:spcPts val="0"/>
              </a:spcAft>
              <a:buSzPts val="1100"/>
              <a:buChar char="○"/>
              <a:defRPr sz="1467"/>
            </a:lvl8pPr>
            <a:lvl9pPr marL="5486263" lvl="8" indent="-397923" rtl="0">
              <a:lnSpc>
                <a:spcPct val="115000"/>
              </a:lnSpc>
              <a:spcBef>
                <a:spcPts val="1333"/>
              </a:spcBef>
              <a:spcAft>
                <a:spcPts val="0"/>
              </a:spcAft>
              <a:buSzPts val="1100"/>
              <a:buChar char="■"/>
              <a:defRPr sz="1467"/>
            </a:lvl9pPr>
          </a:lstStyle>
          <a:p>
            <a:endParaRPr/>
          </a:p>
        </p:txBody>
      </p:sp>
    </p:spTree>
    <p:extLst>
      <p:ext uri="{BB962C8B-B14F-4D97-AF65-F5344CB8AC3E}">
        <p14:creationId xmlns:p14="http://schemas.microsoft.com/office/powerpoint/2010/main" val="7308944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600"/>
              <a:buNone/>
              <a:defRPr sz="4800">
                <a:solidFill>
                  <a:schemeClr val="dk2"/>
                </a:solidFill>
                <a:highlight>
                  <a:schemeClr val="accent4"/>
                </a:highlight>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200">
                <a:solidFill>
                  <a:schemeClr val="dk2"/>
                </a:solidFill>
                <a:latin typeface="Space Mono"/>
                <a:ea typeface="Space Mono"/>
                <a:cs typeface="Space Mono"/>
                <a:sym typeface="Space Mono"/>
              </a:rPr>
              <a:t>CREDITS: This presentation template was created by </a:t>
            </a:r>
            <a:r>
              <a:rPr lang="en" sz="1200" b="1">
                <a:solidFill>
                  <a:schemeClr val="dk2"/>
                </a:solidFill>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lang="en" sz="1200">
                <a:solidFill>
                  <a:schemeClr val="dk2"/>
                </a:solidFill>
                <a:latin typeface="Space Mono"/>
                <a:ea typeface="Space Mono"/>
                <a:cs typeface="Space Mono"/>
                <a:sym typeface="Space Mono"/>
              </a:rPr>
              <a:t>, including icons by </a:t>
            </a:r>
            <a:r>
              <a:rPr lang="en" sz="1200" b="1">
                <a:solidFill>
                  <a:schemeClr val="dk2"/>
                </a:solidFill>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lang="en" sz="1200">
                <a:solidFill>
                  <a:schemeClr val="dk2"/>
                </a:solidFill>
                <a:latin typeface="Space Mono"/>
                <a:ea typeface="Space Mono"/>
                <a:cs typeface="Space Mono"/>
                <a:sym typeface="Space Mono"/>
              </a:rPr>
              <a:t>, and infographics &amp; images by </a:t>
            </a:r>
            <a:r>
              <a:rPr lang="en" sz="1200" b="1">
                <a:solidFill>
                  <a:schemeClr val="dk2"/>
                </a:solidFill>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lang="en" sz="1200">
                <a:solidFill>
                  <a:schemeClr val="dk2"/>
                </a:solidFill>
                <a:latin typeface="Space Mono"/>
                <a:ea typeface="Space Mono"/>
                <a:cs typeface="Space Mono"/>
                <a:sym typeface="Space Mono"/>
              </a:rPr>
              <a:t>. </a:t>
            </a:r>
            <a:endParaRPr sz="1200">
              <a:solidFill>
                <a:schemeClr val="dk2"/>
              </a:solidFill>
              <a:latin typeface="Space Mono"/>
              <a:ea typeface="Space Mono"/>
              <a:cs typeface="Space Mono"/>
              <a:sym typeface="Space Mono"/>
            </a:endParaRPr>
          </a:p>
          <a:p>
            <a:pPr marL="0" lvl="0" indent="0" algn="ctr" rtl="0">
              <a:spcBef>
                <a:spcPts val="400"/>
              </a:spcBef>
              <a:spcAft>
                <a:spcPts val="0"/>
              </a:spcAft>
              <a:buNone/>
            </a:pPr>
            <a:endParaRPr sz="1200" b="1">
              <a:solidFill>
                <a:schemeClr val="dk2"/>
              </a:solidFill>
              <a:latin typeface="Space Mono"/>
              <a:ea typeface="Space Mono"/>
              <a:cs typeface="Space Mono"/>
              <a:sym typeface="Space Mono"/>
            </a:endParaRPr>
          </a:p>
        </p:txBody>
      </p:sp>
    </p:spTree>
    <p:extLst>
      <p:ext uri="{BB962C8B-B14F-4D97-AF65-F5344CB8AC3E}">
        <p14:creationId xmlns:p14="http://schemas.microsoft.com/office/powerpoint/2010/main" val="5134627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6787627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453645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5458079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9707036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658948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556017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1350362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2"/>
              </a:buClr>
              <a:buSzPts val="3600"/>
              <a:buNone/>
              <a:defRPr sz="4800">
                <a:solidFill>
                  <a:schemeClr val="dk2"/>
                </a:solidFill>
              </a:defRPr>
            </a:lvl1pPr>
            <a:lvl2pPr lvl="1" algn="r" rtl="0">
              <a:spcBef>
                <a:spcPts val="0"/>
              </a:spcBef>
              <a:spcAft>
                <a:spcPts val="0"/>
              </a:spcAft>
              <a:buClr>
                <a:schemeClr val="dk2"/>
              </a:buClr>
              <a:buSzPts val="2400"/>
              <a:buNone/>
              <a:defRPr sz="3200">
                <a:solidFill>
                  <a:schemeClr val="dk2"/>
                </a:solidFill>
              </a:defRPr>
            </a:lvl2pPr>
            <a:lvl3pPr lvl="2" algn="r" rtl="0">
              <a:spcBef>
                <a:spcPts val="0"/>
              </a:spcBef>
              <a:spcAft>
                <a:spcPts val="0"/>
              </a:spcAft>
              <a:buClr>
                <a:schemeClr val="dk2"/>
              </a:buClr>
              <a:buSzPts val="2400"/>
              <a:buNone/>
              <a:defRPr sz="3200">
                <a:solidFill>
                  <a:schemeClr val="dk2"/>
                </a:solidFill>
              </a:defRPr>
            </a:lvl3pPr>
            <a:lvl4pPr lvl="3" algn="r" rtl="0">
              <a:spcBef>
                <a:spcPts val="0"/>
              </a:spcBef>
              <a:spcAft>
                <a:spcPts val="0"/>
              </a:spcAft>
              <a:buClr>
                <a:schemeClr val="dk2"/>
              </a:buClr>
              <a:buSzPts val="2400"/>
              <a:buNone/>
              <a:defRPr sz="3200">
                <a:solidFill>
                  <a:schemeClr val="dk2"/>
                </a:solidFill>
              </a:defRPr>
            </a:lvl4pPr>
            <a:lvl5pPr lvl="4" algn="r" rtl="0">
              <a:spcBef>
                <a:spcPts val="0"/>
              </a:spcBef>
              <a:spcAft>
                <a:spcPts val="0"/>
              </a:spcAft>
              <a:buClr>
                <a:schemeClr val="dk2"/>
              </a:buClr>
              <a:buSzPts val="2400"/>
              <a:buNone/>
              <a:defRPr sz="3200">
                <a:solidFill>
                  <a:schemeClr val="dk2"/>
                </a:solidFill>
              </a:defRPr>
            </a:lvl5pPr>
            <a:lvl6pPr lvl="5" algn="r" rtl="0">
              <a:spcBef>
                <a:spcPts val="0"/>
              </a:spcBef>
              <a:spcAft>
                <a:spcPts val="0"/>
              </a:spcAft>
              <a:buClr>
                <a:schemeClr val="dk2"/>
              </a:buClr>
              <a:buSzPts val="2400"/>
              <a:buNone/>
              <a:defRPr sz="3200">
                <a:solidFill>
                  <a:schemeClr val="dk2"/>
                </a:solidFill>
              </a:defRPr>
            </a:lvl6pPr>
            <a:lvl7pPr lvl="6" algn="r" rtl="0">
              <a:spcBef>
                <a:spcPts val="0"/>
              </a:spcBef>
              <a:spcAft>
                <a:spcPts val="0"/>
              </a:spcAft>
              <a:buClr>
                <a:schemeClr val="dk2"/>
              </a:buClr>
              <a:buSzPts val="2400"/>
              <a:buNone/>
              <a:defRPr sz="3200">
                <a:solidFill>
                  <a:schemeClr val="dk2"/>
                </a:solidFill>
              </a:defRPr>
            </a:lvl7pPr>
            <a:lvl8pPr lvl="7" algn="r" rtl="0">
              <a:spcBef>
                <a:spcPts val="0"/>
              </a:spcBef>
              <a:spcAft>
                <a:spcPts val="0"/>
              </a:spcAft>
              <a:buClr>
                <a:schemeClr val="dk2"/>
              </a:buClr>
              <a:buSzPts val="2400"/>
              <a:buNone/>
              <a:defRPr sz="3200">
                <a:solidFill>
                  <a:schemeClr val="dk2"/>
                </a:solidFill>
              </a:defRPr>
            </a:lvl8pPr>
            <a:lvl9pPr lvl="8" algn="r" rtl="0">
              <a:spcBef>
                <a:spcPts val="0"/>
              </a:spcBef>
              <a:spcAft>
                <a:spcPts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2"/>
              </a:buClr>
              <a:buSzPts val="1100"/>
              <a:buNone/>
              <a:defRPr sz="1467">
                <a:solidFill>
                  <a:schemeClr val="dk2"/>
                </a:solidFill>
              </a:defRPr>
            </a:lvl1pPr>
            <a:lvl2pPr lvl="1" algn="r" rtl="0">
              <a:lnSpc>
                <a:spcPct val="100000"/>
              </a:lnSpc>
              <a:spcBef>
                <a:spcPts val="0"/>
              </a:spcBef>
              <a:spcAft>
                <a:spcPts val="0"/>
              </a:spcAft>
              <a:buClr>
                <a:schemeClr val="dk2"/>
              </a:buClr>
              <a:buSzPts val="1100"/>
              <a:buNone/>
              <a:defRPr sz="1467">
                <a:solidFill>
                  <a:schemeClr val="dk2"/>
                </a:solidFill>
              </a:defRPr>
            </a:lvl2pPr>
            <a:lvl3pPr lvl="2" algn="r" rtl="0">
              <a:lnSpc>
                <a:spcPct val="100000"/>
              </a:lnSpc>
              <a:spcBef>
                <a:spcPts val="0"/>
              </a:spcBef>
              <a:spcAft>
                <a:spcPts val="0"/>
              </a:spcAft>
              <a:buClr>
                <a:schemeClr val="dk2"/>
              </a:buClr>
              <a:buSzPts val="1100"/>
              <a:buNone/>
              <a:defRPr sz="1467">
                <a:solidFill>
                  <a:schemeClr val="dk2"/>
                </a:solidFill>
              </a:defRPr>
            </a:lvl3pPr>
            <a:lvl4pPr lvl="3" algn="r" rtl="0">
              <a:lnSpc>
                <a:spcPct val="100000"/>
              </a:lnSpc>
              <a:spcBef>
                <a:spcPts val="0"/>
              </a:spcBef>
              <a:spcAft>
                <a:spcPts val="0"/>
              </a:spcAft>
              <a:buClr>
                <a:schemeClr val="dk2"/>
              </a:buClr>
              <a:buSzPts val="1100"/>
              <a:buNone/>
              <a:defRPr sz="1467">
                <a:solidFill>
                  <a:schemeClr val="dk2"/>
                </a:solidFill>
              </a:defRPr>
            </a:lvl4pPr>
            <a:lvl5pPr lvl="4" algn="r" rtl="0">
              <a:lnSpc>
                <a:spcPct val="100000"/>
              </a:lnSpc>
              <a:spcBef>
                <a:spcPts val="0"/>
              </a:spcBef>
              <a:spcAft>
                <a:spcPts val="0"/>
              </a:spcAft>
              <a:buClr>
                <a:schemeClr val="dk2"/>
              </a:buClr>
              <a:buSzPts val="1100"/>
              <a:buNone/>
              <a:defRPr sz="1467">
                <a:solidFill>
                  <a:schemeClr val="dk2"/>
                </a:solidFill>
              </a:defRPr>
            </a:lvl5pPr>
            <a:lvl6pPr lvl="5" algn="r" rtl="0">
              <a:lnSpc>
                <a:spcPct val="100000"/>
              </a:lnSpc>
              <a:spcBef>
                <a:spcPts val="0"/>
              </a:spcBef>
              <a:spcAft>
                <a:spcPts val="0"/>
              </a:spcAft>
              <a:buClr>
                <a:schemeClr val="dk2"/>
              </a:buClr>
              <a:buSzPts val="1100"/>
              <a:buNone/>
              <a:defRPr sz="1467">
                <a:solidFill>
                  <a:schemeClr val="dk2"/>
                </a:solidFill>
              </a:defRPr>
            </a:lvl6pPr>
            <a:lvl7pPr lvl="6" algn="r" rtl="0">
              <a:lnSpc>
                <a:spcPct val="100000"/>
              </a:lnSpc>
              <a:spcBef>
                <a:spcPts val="0"/>
              </a:spcBef>
              <a:spcAft>
                <a:spcPts val="0"/>
              </a:spcAft>
              <a:buClr>
                <a:schemeClr val="dk2"/>
              </a:buClr>
              <a:buSzPts val="1100"/>
              <a:buNone/>
              <a:defRPr sz="1467">
                <a:solidFill>
                  <a:schemeClr val="dk2"/>
                </a:solidFill>
              </a:defRPr>
            </a:lvl7pPr>
            <a:lvl8pPr lvl="7" algn="r" rtl="0">
              <a:lnSpc>
                <a:spcPct val="100000"/>
              </a:lnSpc>
              <a:spcBef>
                <a:spcPts val="0"/>
              </a:spcBef>
              <a:spcAft>
                <a:spcPts val="0"/>
              </a:spcAft>
              <a:buClr>
                <a:schemeClr val="dk2"/>
              </a:buClr>
              <a:buSzPts val="1100"/>
              <a:buNone/>
              <a:defRPr sz="1467">
                <a:solidFill>
                  <a:schemeClr val="dk2"/>
                </a:solidFill>
              </a:defRPr>
            </a:lvl8pPr>
            <a:lvl9pPr lvl="8" algn="r"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6000"/>
              <a:buNone/>
              <a:defRPr sz="8000">
                <a:solidFill>
                  <a:schemeClr val="dk2"/>
                </a:solidFill>
              </a:defRPr>
            </a:lvl1pPr>
            <a:lvl2pPr lvl="1" algn="ctr" rtl="0">
              <a:spcBef>
                <a:spcPts val="0"/>
              </a:spcBef>
              <a:spcAft>
                <a:spcPts val="0"/>
              </a:spcAft>
              <a:buClr>
                <a:schemeClr val="dk2"/>
              </a:buClr>
              <a:buSzPts val="6000"/>
              <a:buNone/>
              <a:defRPr sz="8000">
                <a:solidFill>
                  <a:schemeClr val="dk2"/>
                </a:solidFill>
              </a:defRPr>
            </a:lvl2pPr>
            <a:lvl3pPr lvl="2" algn="ctr" rtl="0">
              <a:spcBef>
                <a:spcPts val="0"/>
              </a:spcBef>
              <a:spcAft>
                <a:spcPts val="0"/>
              </a:spcAft>
              <a:buClr>
                <a:schemeClr val="dk2"/>
              </a:buClr>
              <a:buSzPts val="6000"/>
              <a:buNone/>
              <a:defRPr sz="8000">
                <a:solidFill>
                  <a:schemeClr val="dk2"/>
                </a:solidFill>
              </a:defRPr>
            </a:lvl3pPr>
            <a:lvl4pPr lvl="3" algn="ctr" rtl="0">
              <a:spcBef>
                <a:spcPts val="0"/>
              </a:spcBef>
              <a:spcAft>
                <a:spcPts val="0"/>
              </a:spcAft>
              <a:buClr>
                <a:schemeClr val="dk2"/>
              </a:buClr>
              <a:buSzPts val="6000"/>
              <a:buNone/>
              <a:defRPr sz="8000">
                <a:solidFill>
                  <a:schemeClr val="dk2"/>
                </a:solidFill>
              </a:defRPr>
            </a:lvl4pPr>
            <a:lvl5pPr lvl="4" algn="ctr" rtl="0">
              <a:spcBef>
                <a:spcPts val="0"/>
              </a:spcBef>
              <a:spcAft>
                <a:spcPts val="0"/>
              </a:spcAft>
              <a:buClr>
                <a:schemeClr val="dk2"/>
              </a:buClr>
              <a:buSzPts val="6000"/>
              <a:buNone/>
              <a:defRPr sz="8000">
                <a:solidFill>
                  <a:schemeClr val="dk2"/>
                </a:solidFill>
              </a:defRPr>
            </a:lvl5pPr>
            <a:lvl6pPr lvl="5" algn="ctr" rtl="0">
              <a:spcBef>
                <a:spcPts val="0"/>
              </a:spcBef>
              <a:spcAft>
                <a:spcPts val="0"/>
              </a:spcAft>
              <a:buClr>
                <a:schemeClr val="dk2"/>
              </a:buClr>
              <a:buSzPts val="6000"/>
              <a:buNone/>
              <a:defRPr sz="8000">
                <a:solidFill>
                  <a:schemeClr val="dk2"/>
                </a:solidFill>
              </a:defRPr>
            </a:lvl6pPr>
            <a:lvl7pPr lvl="6" algn="ctr" rtl="0">
              <a:spcBef>
                <a:spcPts val="0"/>
              </a:spcBef>
              <a:spcAft>
                <a:spcPts val="0"/>
              </a:spcAft>
              <a:buClr>
                <a:schemeClr val="dk2"/>
              </a:buClr>
              <a:buSzPts val="6000"/>
              <a:buNone/>
              <a:defRPr sz="8000">
                <a:solidFill>
                  <a:schemeClr val="dk2"/>
                </a:solidFill>
              </a:defRPr>
            </a:lvl7pPr>
            <a:lvl8pPr lvl="7" algn="ctr" rtl="0">
              <a:spcBef>
                <a:spcPts val="0"/>
              </a:spcBef>
              <a:spcAft>
                <a:spcPts val="0"/>
              </a:spcAft>
              <a:buClr>
                <a:schemeClr val="dk2"/>
              </a:buClr>
              <a:buSzPts val="6000"/>
              <a:buNone/>
              <a:defRPr sz="8000">
                <a:solidFill>
                  <a:schemeClr val="dk2"/>
                </a:solidFill>
              </a:defRPr>
            </a:lvl8pPr>
            <a:lvl9pPr lvl="8" algn="ctr" rtl="0">
              <a:spcBef>
                <a:spcPts val="0"/>
              </a:spcBef>
              <a:spcAft>
                <a:spcPts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33428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795163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4708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385300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algn="ctr" rtl="0">
              <a:spcBef>
                <a:spcPts val="0"/>
              </a:spcBef>
              <a:spcAft>
                <a:spcPts val="0"/>
              </a:spcAft>
              <a:buClr>
                <a:schemeClr val="dk2"/>
              </a:buClr>
              <a:buSzPts val="3600"/>
              <a:buNone/>
              <a:defRPr sz="4800">
                <a:solidFill>
                  <a:schemeClr val="dk2"/>
                </a:solidFill>
              </a:defRPr>
            </a:lvl2pPr>
            <a:lvl3pPr lvl="2" algn="ctr" rtl="0">
              <a:spcBef>
                <a:spcPts val="0"/>
              </a:spcBef>
              <a:spcAft>
                <a:spcPts val="0"/>
              </a:spcAft>
              <a:buClr>
                <a:schemeClr val="dk2"/>
              </a:buClr>
              <a:buSzPts val="3600"/>
              <a:buNone/>
              <a:defRPr sz="4800">
                <a:solidFill>
                  <a:schemeClr val="dk2"/>
                </a:solidFill>
              </a:defRPr>
            </a:lvl3pPr>
            <a:lvl4pPr lvl="3" algn="ctr" rtl="0">
              <a:spcBef>
                <a:spcPts val="0"/>
              </a:spcBef>
              <a:spcAft>
                <a:spcPts val="0"/>
              </a:spcAft>
              <a:buClr>
                <a:schemeClr val="dk2"/>
              </a:buClr>
              <a:buSzPts val="3600"/>
              <a:buNone/>
              <a:defRPr sz="4800">
                <a:solidFill>
                  <a:schemeClr val="dk2"/>
                </a:solidFill>
              </a:defRPr>
            </a:lvl4pPr>
            <a:lvl5pPr lvl="4" algn="ctr" rtl="0">
              <a:spcBef>
                <a:spcPts val="0"/>
              </a:spcBef>
              <a:spcAft>
                <a:spcPts val="0"/>
              </a:spcAft>
              <a:buClr>
                <a:schemeClr val="dk2"/>
              </a:buClr>
              <a:buSzPts val="3600"/>
              <a:buNone/>
              <a:defRPr sz="4800">
                <a:solidFill>
                  <a:schemeClr val="dk2"/>
                </a:solidFill>
              </a:defRPr>
            </a:lvl5pPr>
            <a:lvl6pPr lvl="5" algn="ctr" rtl="0">
              <a:spcBef>
                <a:spcPts val="0"/>
              </a:spcBef>
              <a:spcAft>
                <a:spcPts val="0"/>
              </a:spcAft>
              <a:buClr>
                <a:schemeClr val="dk2"/>
              </a:buClr>
              <a:buSzPts val="3600"/>
              <a:buNone/>
              <a:defRPr sz="4800">
                <a:solidFill>
                  <a:schemeClr val="dk2"/>
                </a:solidFill>
              </a:defRPr>
            </a:lvl6pPr>
            <a:lvl7pPr lvl="6" algn="ctr" rtl="0">
              <a:spcBef>
                <a:spcPts val="0"/>
              </a:spcBef>
              <a:spcAft>
                <a:spcPts val="0"/>
              </a:spcAft>
              <a:buClr>
                <a:schemeClr val="dk2"/>
              </a:buClr>
              <a:buSzPts val="3600"/>
              <a:buNone/>
              <a:defRPr sz="4800">
                <a:solidFill>
                  <a:schemeClr val="dk2"/>
                </a:solidFill>
              </a:defRPr>
            </a:lvl7pPr>
            <a:lvl8pPr lvl="7" algn="ctr" rtl="0">
              <a:spcBef>
                <a:spcPts val="0"/>
              </a:spcBef>
              <a:spcAft>
                <a:spcPts val="0"/>
              </a:spcAft>
              <a:buClr>
                <a:schemeClr val="dk2"/>
              </a:buClr>
              <a:buSzPts val="3600"/>
              <a:buNone/>
              <a:defRPr sz="4800">
                <a:solidFill>
                  <a:schemeClr val="dk2"/>
                </a:solidFill>
              </a:defRPr>
            </a:lvl8pPr>
            <a:lvl9pPr lvl="8" algn="ctr" rtl="0">
              <a:spcBef>
                <a:spcPts val="0"/>
              </a:spcBef>
              <a:spcAft>
                <a:spcPts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6621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0770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1pPr>
            <a:lvl2pPr lvl="1">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2pPr>
            <a:lvl3pPr lvl="2">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3pPr>
            <a:lvl4pPr lvl="3">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4pPr>
            <a:lvl5pPr lvl="4">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5pPr>
            <a:lvl6pPr lvl="5">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6pPr>
            <a:lvl7pPr lvl="6">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7pPr>
            <a:lvl8pPr lvl="7">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8pPr>
            <a:lvl9pPr lvl="8">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0600826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7.png"/><Relationship Id="rId3" Type="http://schemas.openxmlformats.org/officeDocument/2006/relationships/image" Target="../media/image6.png"/><Relationship Id="rId7" Type="http://schemas.microsoft.com/office/2007/relationships/hdphoto" Target="../media/hdphoto3.wdp"/><Relationship Id="rId12" Type="http://schemas.openxmlformats.org/officeDocument/2006/relationships/image" Target="../media/image13.png"/><Relationship Id="rId2" Type="http://schemas.openxmlformats.org/officeDocument/2006/relationships/notesSlide" Target="../notesSlides/notesSlide14.xml"/><Relationship Id="rId16" Type="http://schemas.microsoft.com/office/2007/relationships/hdphoto" Target="../media/hdphoto7.wdp"/><Relationship Id="rId1" Type="http://schemas.openxmlformats.org/officeDocument/2006/relationships/slideLayout" Target="../slideLayouts/slideLayout4.xml"/><Relationship Id="rId6" Type="http://schemas.openxmlformats.org/officeDocument/2006/relationships/image" Target="../media/image14.png"/><Relationship Id="rId11" Type="http://schemas.microsoft.com/office/2007/relationships/hdphoto" Target="../media/hdphoto5.wdp"/><Relationship Id="rId5" Type="http://schemas.microsoft.com/office/2007/relationships/hdphoto" Target="../media/hdphoto8.wdp"/><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9.png"/><Relationship Id="rId9" Type="http://schemas.microsoft.com/office/2007/relationships/hdphoto" Target="../media/hdphoto4.wdp"/><Relationship Id="rId14" Type="http://schemas.microsoft.com/office/2007/relationships/hdphoto" Target="../media/hdphoto6.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endParaRPr sz="2400"/>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64" name="Google Shape;264;p40"/>
          <p:cNvSpPr txBox="1">
            <a:spLocks noGrp="1"/>
          </p:cNvSpPr>
          <p:nvPr>
            <p:ph type="ctrTitle"/>
          </p:nvPr>
        </p:nvSpPr>
        <p:spPr>
          <a:xfrm>
            <a:off x="358657" y="3214855"/>
            <a:ext cx="11430001" cy="1757200"/>
          </a:xfrm>
          <a:prstGeom prst="rect">
            <a:avLst/>
          </a:prstGeom>
        </p:spPr>
        <p:txBody>
          <a:bodyPr spcFirstLastPara="1" wrap="square" lIns="121900" tIns="121900" rIns="121900" bIns="121900" anchor="b" anchorCtr="0">
            <a:noAutofit/>
          </a:bodyPr>
          <a:lstStyle/>
          <a:p>
            <a:r>
              <a:rPr lang="en" sz="5400"/>
              <a:t>Sampling Method for Practical Assessments</a:t>
            </a:r>
            <a:endParaRPr sz="5400"/>
          </a:p>
        </p:txBody>
      </p:sp>
      <p:grpSp>
        <p:nvGrpSpPr>
          <p:cNvPr id="265" name="Google Shape;265;p40"/>
          <p:cNvGrpSpPr/>
          <p:nvPr/>
        </p:nvGrpSpPr>
        <p:grpSpPr>
          <a:xfrm>
            <a:off x="5615502" y="903002"/>
            <a:ext cx="1117732" cy="1151759"/>
            <a:chOff x="-17896150" y="3709300"/>
            <a:chExt cx="305625" cy="305625"/>
          </a:xfrm>
        </p:grpSpPr>
        <p:sp>
          <p:nvSpPr>
            <p:cNvPr id="266" name="Google Shape;266;p40"/>
            <p:cNvSpPr/>
            <p:nvPr/>
          </p:nvSpPr>
          <p:spPr>
            <a:xfrm>
              <a:off x="-17896150"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8" name="Google Shape;268;p40"/>
            <p:cNvSpPr/>
            <p:nvPr/>
          </p:nvSpPr>
          <p:spPr>
            <a:xfrm>
              <a:off x="-17783500"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grpSp>
      <p:sp>
        <p:nvSpPr>
          <p:cNvPr id="12" name="Freeform 11"/>
          <p:cNvSpPr/>
          <p:nvPr/>
        </p:nvSpPr>
        <p:spPr>
          <a:xfrm>
            <a:off x="5391300" y="5177834"/>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684263" y="5701616"/>
            <a:ext cx="745724" cy="369332"/>
          </a:xfrm>
          <a:prstGeom prst="rect">
            <a:avLst/>
          </a:prstGeom>
          <a:noFill/>
        </p:spPr>
        <p:txBody>
          <a:bodyPr wrap="square" rtlCol="0">
            <a:spAutoFit/>
          </a:bodyPr>
          <a:lstStyle/>
          <a:p>
            <a:r>
              <a:rPr lang="en-US"/>
              <a:t>IU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7182386" cy="1754326"/>
          </a:xfrm>
          <a:prstGeom prst="rect">
            <a:avLst/>
          </a:prstGeom>
        </p:spPr>
        <p:txBody>
          <a:bodyPr wrap="square">
            <a:spAutoFit/>
          </a:bodyPr>
          <a:lstStyle/>
          <a:p>
            <a:pPr lvl="0"/>
            <a:r>
              <a:rPr lang="en-US">
                <a:solidFill>
                  <a:schemeClr val="accent5"/>
                </a:solidFill>
              </a:rPr>
              <a:t>2. Assemble all students from these classes</a:t>
            </a:r>
            <a:r>
              <a:rPr lang="en-US">
                <a:solidFill>
                  <a:schemeClr val="bg2"/>
                </a:solidFill>
              </a:rPr>
              <a:t>. All students within these classes should be separated into class groups and assembled in separate lines – one line of boys and one line of girls for each age.</a:t>
            </a:r>
          </a:p>
          <a:p>
            <a:pPr lvl="0"/>
            <a:endParaRPr lang="en-US">
              <a:solidFill>
                <a:schemeClr val="bg2"/>
              </a:solidFill>
            </a:endParaRPr>
          </a:p>
          <a:p>
            <a:pPr lvl="0"/>
            <a:r>
              <a:rPr lang="en-US">
                <a:solidFill>
                  <a:schemeClr val="accent5"/>
                </a:solidFill>
              </a:rPr>
              <a:t>3. Count the total number of students in these class-and-gender group lines.</a:t>
            </a:r>
          </a:p>
        </p:txBody>
      </p:sp>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a:solidFill>
                  <a:schemeClr val="bg2"/>
                </a:solidFill>
              </a:rPr>
              <a:t>Class 3</a:t>
            </a:r>
          </a:p>
        </p:txBody>
      </p:sp>
      <p:sp>
        <p:nvSpPr>
          <p:cNvPr id="39" name="TextBox 38"/>
          <p:cNvSpPr txBox="1"/>
          <p:nvPr/>
        </p:nvSpPr>
        <p:spPr>
          <a:xfrm>
            <a:off x="10887004" y="2273329"/>
            <a:ext cx="972355" cy="338554"/>
          </a:xfrm>
          <a:prstGeom prst="rect">
            <a:avLst/>
          </a:prstGeom>
          <a:noFill/>
        </p:spPr>
        <p:txBody>
          <a:bodyPr wrap="square" rtlCol="0">
            <a:spAutoFit/>
          </a:bodyPr>
          <a:lstStyle/>
          <a:p>
            <a:r>
              <a:rPr lang="en-US" sz="1600" u="sng">
                <a:solidFill>
                  <a:schemeClr val="bg2"/>
                </a:solidFill>
              </a:rPr>
              <a:t>Class 4</a:t>
            </a:r>
          </a:p>
        </p:txBody>
      </p:sp>
      <p:sp>
        <p:nvSpPr>
          <p:cNvPr id="40" name="TextBox 39"/>
          <p:cNvSpPr txBox="1"/>
          <p:nvPr/>
        </p:nvSpPr>
        <p:spPr>
          <a:xfrm>
            <a:off x="8975493" y="4596034"/>
            <a:ext cx="972355" cy="338554"/>
          </a:xfrm>
          <a:prstGeom prst="rect">
            <a:avLst/>
          </a:prstGeom>
          <a:noFill/>
        </p:spPr>
        <p:txBody>
          <a:bodyPr wrap="square" rtlCol="0">
            <a:spAutoFit/>
          </a:bodyPr>
          <a:lstStyle/>
          <a:p>
            <a:r>
              <a:rPr lang="en-US" sz="1600" u="sng">
                <a:solidFill>
                  <a:schemeClr val="bg2"/>
                </a:solidFill>
              </a:rPr>
              <a:t>Class 5</a:t>
            </a:r>
          </a:p>
        </p:txBody>
      </p:sp>
      <p:sp>
        <p:nvSpPr>
          <p:cNvPr id="41" name="TextBox 40"/>
          <p:cNvSpPr txBox="1"/>
          <p:nvPr/>
        </p:nvSpPr>
        <p:spPr>
          <a:xfrm>
            <a:off x="10839669" y="4645257"/>
            <a:ext cx="972355" cy="338554"/>
          </a:xfrm>
          <a:prstGeom prst="rect">
            <a:avLst/>
          </a:prstGeom>
          <a:noFill/>
        </p:spPr>
        <p:txBody>
          <a:bodyPr wrap="square" rtlCol="0">
            <a:spAutoFit/>
          </a:bodyPr>
          <a:lstStyle/>
          <a:p>
            <a:r>
              <a:rPr lang="en-US" sz="1600" u="sng">
                <a:solidFill>
                  <a:schemeClr val="bg2"/>
                </a:solidFill>
              </a:rPr>
              <a:t>Class 6</a:t>
            </a:r>
          </a:p>
        </p:txBody>
      </p:sp>
      <p:sp>
        <p:nvSpPr>
          <p:cNvPr id="36" name="TextBox 35"/>
          <p:cNvSpPr txBox="1"/>
          <p:nvPr/>
        </p:nvSpPr>
        <p:spPr>
          <a:xfrm>
            <a:off x="8916027" y="4357297"/>
            <a:ext cx="1282290" cy="261610"/>
          </a:xfrm>
          <a:prstGeom prst="rect">
            <a:avLst/>
          </a:prstGeom>
          <a:noFill/>
        </p:spPr>
        <p:txBody>
          <a:bodyPr wrap="square" rtlCol="0">
            <a:spAutoFit/>
          </a:bodyPr>
          <a:lstStyle/>
          <a:p>
            <a:r>
              <a:rPr lang="en-US" sz="1100">
                <a:solidFill>
                  <a:schemeClr val="bg2"/>
                </a:solidFill>
              </a:rPr>
              <a:t>11 F          13 M</a:t>
            </a:r>
          </a:p>
        </p:txBody>
      </p:sp>
      <p:sp>
        <p:nvSpPr>
          <p:cNvPr id="43" name="TextBox 42"/>
          <p:cNvSpPr txBox="1"/>
          <p:nvPr/>
        </p:nvSpPr>
        <p:spPr>
          <a:xfrm>
            <a:off x="10754075" y="4327266"/>
            <a:ext cx="1282290" cy="261610"/>
          </a:xfrm>
          <a:prstGeom prst="rect">
            <a:avLst/>
          </a:prstGeom>
          <a:noFill/>
        </p:spPr>
        <p:txBody>
          <a:bodyPr wrap="square" rtlCol="0">
            <a:spAutoFit/>
          </a:bodyPr>
          <a:lstStyle/>
          <a:p>
            <a:r>
              <a:rPr lang="en-US" sz="1100">
                <a:solidFill>
                  <a:schemeClr val="bg2"/>
                </a:solidFill>
              </a:rPr>
              <a:t>13 F          13 M</a:t>
            </a:r>
          </a:p>
        </p:txBody>
      </p:sp>
      <p:sp>
        <p:nvSpPr>
          <p:cNvPr id="44" name="TextBox 43"/>
          <p:cNvSpPr txBox="1"/>
          <p:nvPr/>
        </p:nvSpPr>
        <p:spPr>
          <a:xfrm>
            <a:off x="8872702" y="6596390"/>
            <a:ext cx="1282290" cy="261610"/>
          </a:xfrm>
          <a:prstGeom prst="rect">
            <a:avLst/>
          </a:prstGeom>
          <a:noFill/>
        </p:spPr>
        <p:txBody>
          <a:bodyPr wrap="square" rtlCol="0">
            <a:spAutoFit/>
          </a:bodyPr>
          <a:lstStyle/>
          <a:p>
            <a:r>
              <a:rPr lang="en-US" sz="1100">
                <a:solidFill>
                  <a:schemeClr val="bg2"/>
                </a:solidFill>
              </a:rPr>
              <a:t>13 F          12 M</a:t>
            </a:r>
          </a:p>
        </p:txBody>
      </p:sp>
      <p:sp>
        <p:nvSpPr>
          <p:cNvPr id="45" name="TextBox 44"/>
          <p:cNvSpPr txBox="1"/>
          <p:nvPr/>
        </p:nvSpPr>
        <p:spPr>
          <a:xfrm>
            <a:off x="10811525" y="6609604"/>
            <a:ext cx="1282290" cy="261610"/>
          </a:xfrm>
          <a:prstGeom prst="rect">
            <a:avLst/>
          </a:prstGeom>
          <a:noFill/>
        </p:spPr>
        <p:txBody>
          <a:bodyPr wrap="square" rtlCol="0">
            <a:spAutoFit/>
          </a:bodyPr>
          <a:lstStyle/>
          <a:p>
            <a:r>
              <a:rPr lang="en-US" sz="1100">
                <a:solidFill>
                  <a:schemeClr val="bg2"/>
                </a:solidFill>
              </a:rPr>
              <a:t>7F             12 M</a:t>
            </a:r>
          </a:p>
        </p:txBody>
      </p:sp>
    </p:spTree>
    <p:extLst>
      <p:ext uri="{BB962C8B-B14F-4D97-AF65-F5344CB8AC3E}">
        <p14:creationId xmlns:p14="http://schemas.microsoft.com/office/powerpoint/2010/main" val="1082868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 </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a:solidFill>
                  <a:schemeClr val="bg2"/>
                </a:solidFill>
              </a:rPr>
              <a:t>Class 3</a:t>
            </a:r>
          </a:p>
        </p:txBody>
      </p:sp>
      <p:sp>
        <p:nvSpPr>
          <p:cNvPr id="39" name="TextBox 38"/>
          <p:cNvSpPr txBox="1"/>
          <p:nvPr/>
        </p:nvSpPr>
        <p:spPr>
          <a:xfrm>
            <a:off x="10887004" y="2273329"/>
            <a:ext cx="972355" cy="338554"/>
          </a:xfrm>
          <a:prstGeom prst="rect">
            <a:avLst/>
          </a:prstGeom>
          <a:noFill/>
        </p:spPr>
        <p:txBody>
          <a:bodyPr wrap="square" rtlCol="0">
            <a:spAutoFit/>
          </a:bodyPr>
          <a:lstStyle/>
          <a:p>
            <a:r>
              <a:rPr lang="en-US" sz="1600" u="sng">
                <a:solidFill>
                  <a:schemeClr val="bg2"/>
                </a:solidFill>
              </a:rPr>
              <a:t>Class 4</a:t>
            </a:r>
          </a:p>
        </p:txBody>
      </p:sp>
      <p:sp>
        <p:nvSpPr>
          <p:cNvPr id="40" name="TextBox 39"/>
          <p:cNvSpPr txBox="1"/>
          <p:nvPr/>
        </p:nvSpPr>
        <p:spPr>
          <a:xfrm>
            <a:off x="8975493" y="4596034"/>
            <a:ext cx="972355" cy="338554"/>
          </a:xfrm>
          <a:prstGeom prst="rect">
            <a:avLst/>
          </a:prstGeom>
          <a:noFill/>
        </p:spPr>
        <p:txBody>
          <a:bodyPr wrap="square" rtlCol="0">
            <a:spAutoFit/>
          </a:bodyPr>
          <a:lstStyle/>
          <a:p>
            <a:r>
              <a:rPr lang="en-US" sz="1600" u="sng">
                <a:solidFill>
                  <a:schemeClr val="bg2"/>
                </a:solidFill>
              </a:rPr>
              <a:t>Class 5</a:t>
            </a:r>
          </a:p>
        </p:txBody>
      </p:sp>
      <p:sp>
        <p:nvSpPr>
          <p:cNvPr id="41" name="TextBox 40"/>
          <p:cNvSpPr txBox="1"/>
          <p:nvPr/>
        </p:nvSpPr>
        <p:spPr>
          <a:xfrm>
            <a:off x="10839669" y="4645257"/>
            <a:ext cx="972355" cy="338554"/>
          </a:xfrm>
          <a:prstGeom prst="rect">
            <a:avLst/>
          </a:prstGeom>
          <a:noFill/>
        </p:spPr>
        <p:txBody>
          <a:bodyPr wrap="square" rtlCol="0">
            <a:spAutoFit/>
          </a:bodyPr>
          <a:lstStyle/>
          <a:p>
            <a:r>
              <a:rPr lang="en-US" sz="1600" u="sng">
                <a:solidFill>
                  <a:schemeClr val="bg2"/>
                </a:solidFill>
              </a:rPr>
              <a:t>Class 6</a:t>
            </a:r>
          </a:p>
        </p:txBody>
      </p:sp>
      <p:sp>
        <p:nvSpPr>
          <p:cNvPr id="36" name="TextBox 35"/>
          <p:cNvSpPr txBox="1"/>
          <p:nvPr/>
        </p:nvSpPr>
        <p:spPr>
          <a:xfrm>
            <a:off x="8916027" y="4357297"/>
            <a:ext cx="1282290" cy="261610"/>
          </a:xfrm>
          <a:prstGeom prst="rect">
            <a:avLst/>
          </a:prstGeom>
          <a:noFill/>
        </p:spPr>
        <p:txBody>
          <a:bodyPr wrap="square" rtlCol="0">
            <a:spAutoFit/>
          </a:bodyPr>
          <a:lstStyle/>
          <a:p>
            <a:r>
              <a:rPr lang="en-US" sz="1100">
                <a:solidFill>
                  <a:schemeClr val="bg2"/>
                </a:solidFill>
              </a:rPr>
              <a:t>11 F          13 M</a:t>
            </a:r>
          </a:p>
        </p:txBody>
      </p:sp>
      <p:sp>
        <p:nvSpPr>
          <p:cNvPr id="43" name="TextBox 42"/>
          <p:cNvSpPr txBox="1"/>
          <p:nvPr/>
        </p:nvSpPr>
        <p:spPr>
          <a:xfrm>
            <a:off x="10754075" y="4327266"/>
            <a:ext cx="1282290" cy="261610"/>
          </a:xfrm>
          <a:prstGeom prst="rect">
            <a:avLst/>
          </a:prstGeom>
          <a:noFill/>
        </p:spPr>
        <p:txBody>
          <a:bodyPr wrap="square" rtlCol="0">
            <a:spAutoFit/>
          </a:bodyPr>
          <a:lstStyle/>
          <a:p>
            <a:r>
              <a:rPr lang="en-US" sz="1100">
                <a:solidFill>
                  <a:schemeClr val="bg2"/>
                </a:solidFill>
              </a:rPr>
              <a:t>13 F          13 M</a:t>
            </a:r>
          </a:p>
        </p:txBody>
      </p:sp>
      <p:sp>
        <p:nvSpPr>
          <p:cNvPr id="44" name="TextBox 43"/>
          <p:cNvSpPr txBox="1"/>
          <p:nvPr/>
        </p:nvSpPr>
        <p:spPr>
          <a:xfrm>
            <a:off x="8872702" y="6596390"/>
            <a:ext cx="1282290" cy="261610"/>
          </a:xfrm>
          <a:prstGeom prst="rect">
            <a:avLst/>
          </a:prstGeom>
          <a:noFill/>
        </p:spPr>
        <p:txBody>
          <a:bodyPr wrap="square" rtlCol="0">
            <a:spAutoFit/>
          </a:bodyPr>
          <a:lstStyle/>
          <a:p>
            <a:r>
              <a:rPr lang="en-US" sz="1100">
                <a:solidFill>
                  <a:schemeClr val="bg2"/>
                </a:solidFill>
              </a:rPr>
              <a:t>13 F          12 M</a:t>
            </a:r>
          </a:p>
        </p:txBody>
      </p:sp>
      <p:sp>
        <p:nvSpPr>
          <p:cNvPr id="45" name="TextBox 44"/>
          <p:cNvSpPr txBox="1"/>
          <p:nvPr/>
        </p:nvSpPr>
        <p:spPr>
          <a:xfrm>
            <a:off x="10811525" y="6609604"/>
            <a:ext cx="1282290" cy="261610"/>
          </a:xfrm>
          <a:prstGeom prst="rect">
            <a:avLst/>
          </a:prstGeom>
          <a:noFill/>
        </p:spPr>
        <p:txBody>
          <a:bodyPr wrap="square" rtlCol="0">
            <a:spAutoFit/>
          </a:bodyPr>
          <a:lstStyle/>
          <a:p>
            <a:r>
              <a:rPr lang="en-US" sz="1100">
                <a:solidFill>
                  <a:schemeClr val="bg2"/>
                </a:solidFill>
              </a:rPr>
              <a:t>7F             12 M</a:t>
            </a:r>
          </a:p>
        </p:txBody>
      </p:sp>
      <p:sp>
        <p:nvSpPr>
          <p:cNvPr id="18" name="Rectangle 17"/>
          <p:cNvSpPr/>
          <p:nvPr/>
        </p:nvSpPr>
        <p:spPr>
          <a:xfrm>
            <a:off x="1092290" y="3017738"/>
            <a:ext cx="6647913" cy="923330"/>
          </a:xfrm>
          <a:prstGeom prst="rect">
            <a:avLst/>
          </a:prstGeom>
        </p:spPr>
        <p:txBody>
          <a:bodyPr wrap="square">
            <a:spAutoFit/>
          </a:bodyPr>
          <a:lstStyle/>
          <a:p>
            <a:pPr lvl="0"/>
            <a:r>
              <a:rPr lang="en-US">
                <a:solidFill>
                  <a:schemeClr val="accent5"/>
                </a:solidFill>
              </a:rPr>
              <a:t>4. Calculate the sampling interval (</a:t>
            </a:r>
            <a:r>
              <a:rPr lang="en-US" i="1">
                <a:solidFill>
                  <a:schemeClr val="accent5"/>
                </a:solidFill>
              </a:rPr>
              <a:t>h</a:t>
            </a:r>
            <a:r>
              <a:rPr lang="en-US">
                <a:solidFill>
                  <a:schemeClr val="accent5"/>
                </a:solidFill>
              </a:rPr>
              <a:t>) for each class by dividing the total number of girls/boys by the target sample size per class (from step 1). </a:t>
            </a:r>
            <a:r>
              <a:rPr lang="en-US">
                <a:solidFill>
                  <a:schemeClr val="bg2"/>
                </a:solidFill>
              </a:rPr>
              <a:t>Round to the nearest whole number.</a:t>
            </a:r>
          </a:p>
        </p:txBody>
      </p:sp>
      <p:sp>
        <p:nvSpPr>
          <p:cNvPr id="19" name="Rounded Rectangular Callout 18"/>
          <p:cNvSpPr/>
          <p:nvPr/>
        </p:nvSpPr>
        <p:spPr>
          <a:xfrm>
            <a:off x="2936384" y="4261085"/>
            <a:ext cx="2730320" cy="673503"/>
          </a:xfrm>
          <a:prstGeom prst="wedgeRoundRectCallout">
            <a:avLst>
              <a:gd name="adj1" fmla="val -57628"/>
              <a:gd name="adj2" fmla="val -103612"/>
              <a:gd name="adj3" fmla="val 16667"/>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US"/>
              <a:t>Example: 22/ 4 classes = 6 (3 boys and 3 girls)</a:t>
            </a:r>
          </a:p>
        </p:txBody>
      </p:sp>
    </p:spTree>
    <p:extLst>
      <p:ext uri="{BB962C8B-B14F-4D97-AF65-F5344CB8AC3E}">
        <p14:creationId xmlns:p14="http://schemas.microsoft.com/office/powerpoint/2010/main" val="2646993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 </a:t>
            </a:r>
            <a:endParaRPr lang="en-US" sz="2400">
              <a:solidFill>
                <a:schemeClr val="bg2"/>
              </a:solidFill>
              <a:cs typeface="Aria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017738"/>
            <a:ext cx="6647913" cy="923330"/>
          </a:xfrm>
          <a:prstGeom prst="rect">
            <a:avLst/>
          </a:prstGeom>
        </p:spPr>
        <p:txBody>
          <a:bodyPr wrap="square">
            <a:spAutoFit/>
          </a:bodyPr>
          <a:lstStyle/>
          <a:p>
            <a:pPr lvl="0"/>
            <a:r>
              <a:rPr lang="en-US">
                <a:solidFill>
                  <a:schemeClr val="accent5"/>
                </a:solidFill>
              </a:rPr>
              <a:t>4. Calculate the sampling interval (</a:t>
            </a:r>
            <a:r>
              <a:rPr lang="en-US" i="1">
                <a:solidFill>
                  <a:schemeClr val="accent5"/>
                </a:solidFill>
              </a:rPr>
              <a:t>h</a:t>
            </a:r>
            <a:r>
              <a:rPr lang="en-US">
                <a:solidFill>
                  <a:schemeClr val="accent5"/>
                </a:solidFill>
              </a:rPr>
              <a:t>) for each class by dividing the total number of girls/boys by the target sample size per class (from step 1). </a:t>
            </a:r>
            <a:r>
              <a:rPr lang="en-US">
                <a:solidFill>
                  <a:schemeClr val="bg2"/>
                </a:solidFill>
              </a:rPr>
              <a:t>Round to the nearest whole number.</a:t>
            </a:r>
          </a:p>
        </p:txBody>
      </p:sp>
      <p:sp>
        <p:nvSpPr>
          <p:cNvPr id="35" name="TextBox 34"/>
          <p:cNvSpPr txBox="1"/>
          <p:nvPr/>
        </p:nvSpPr>
        <p:spPr>
          <a:xfrm>
            <a:off x="8855671" y="2449590"/>
            <a:ext cx="972355" cy="338554"/>
          </a:xfrm>
          <a:prstGeom prst="rect">
            <a:avLst/>
          </a:prstGeom>
          <a:noFill/>
        </p:spPr>
        <p:txBody>
          <a:bodyPr wrap="square" rtlCol="0">
            <a:spAutoFit/>
          </a:bodyPr>
          <a:lstStyle/>
          <a:p>
            <a:r>
              <a:rPr lang="en-US" sz="1600" u="sng">
                <a:solidFill>
                  <a:schemeClr val="bg2"/>
                </a:solidFill>
              </a:rPr>
              <a:t>Class 6</a:t>
            </a:r>
          </a:p>
        </p:txBody>
      </p:sp>
      <p:sp>
        <p:nvSpPr>
          <p:cNvPr id="36" name="TextBox 35"/>
          <p:cNvSpPr txBox="1"/>
          <p:nvPr/>
        </p:nvSpPr>
        <p:spPr>
          <a:xfrm>
            <a:off x="8855671" y="4795706"/>
            <a:ext cx="1282290" cy="261610"/>
          </a:xfrm>
          <a:prstGeom prst="rect">
            <a:avLst/>
          </a:prstGeom>
          <a:noFill/>
        </p:spPr>
        <p:txBody>
          <a:bodyPr wrap="square" lIns="91440" tIns="45720" rIns="91440" bIns="45720" rtlCol="0" anchor="t">
            <a:spAutoFit/>
          </a:bodyPr>
          <a:lstStyle/>
          <a:p>
            <a:r>
              <a:rPr lang="en-US" sz="1100">
                <a:solidFill>
                  <a:schemeClr val="bg2"/>
                </a:solidFill>
              </a:rPr>
              <a:t>7 F          12M</a:t>
            </a:r>
          </a:p>
        </p:txBody>
      </p:sp>
      <p:sp>
        <p:nvSpPr>
          <p:cNvPr id="22" name="Rounded Rectangle 21"/>
          <p:cNvSpPr/>
          <p:nvPr/>
        </p:nvSpPr>
        <p:spPr>
          <a:xfrm>
            <a:off x="1092291" y="4245785"/>
            <a:ext cx="4967219" cy="1223494"/>
          </a:xfrm>
          <a:prstGeom prst="roundRect">
            <a:avLst/>
          </a:prstGeom>
        </p:spPr>
        <p:style>
          <a:lnRef idx="1">
            <a:schemeClr val="accent1"/>
          </a:lnRef>
          <a:fillRef idx="2">
            <a:schemeClr val="accent1"/>
          </a:fillRef>
          <a:effectRef idx="1">
            <a:schemeClr val="accent1"/>
          </a:effectRef>
          <a:fontRef idx="minor">
            <a:schemeClr val="dk1"/>
          </a:fontRef>
        </p:style>
        <p:txBody>
          <a:bodyPr lIns="0" tIns="45720" rIns="0" bIns="45720" rtlCol="0" anchor="ctr"/>
          <a:lstStyle/>
          <a:p>
            <a:pPr marR="820420" lvl="0" defTabSz="1000125">
              <a:lnSpc>
                <a:spcPct val="107000"/>
              </a:lnSpc>
              <a:spcAft>
                <a:spcPts val="0"/>
              </a:spcAft>
              <a:buSzPts val="1100"/>
              <a:tabLst>
                <a:tab pos="573088" algn="l"/>
              </a:tabLst>
            </a:pPr>
            <a:r>
              <a:rPr lang="en-US" i="1" u="sng">
                <a:solidFill>
                  <a:schemeClr val="tx1"/>
                </a:solidFill>
                <a:latin typeface="Calibri" panose="020F0502020204030204" pitchFamily="34" charset="0"/>
                <a:ea typeface="Calibri" panose="020F0502020204030204" pitchFamily="34" charset="0"/>
              </a:rPr>
              <a:t>Example: Class 6 Sampling intervals (h)</a:t>
            </a:r>
          </a:p>
          <a:p>
            <a:pPr marR="820420" defTabSz="1000125">
              <a:lnSpc>
                <a:spcPct val="107000"/>
              </a:lnSpc>
              <a:buSzPts val="1100"/>
              <a:tabLst>
                <a:tab pos="573088" algn="l"/>
              </a:tabLst>
            </a:pPr>
            <a:r>
              <a:rPr lang="en-US" i="1">
                <a:solidFill>
                  <a:schemeClr val="tx1"/>
                </a:solidFill>
                <a:latin typeface="Calibri"/>
                <a:ea typeface="Calibri"/>
                <a:cs typeface="Calibri"/>
              </a:rPr>
              <a:t>Female: 7 girls / 3 girls per class = 2.3~ 2</a:t>
            </a:r>
          </a:p>
          <a:p>
            <a:pPr marR="820420">
              <a:lnSpc>
                <a:spcPct val="107000"/>
              </a:lnSpc>
              <a:buSzPts val="1100"/>
              <a:tabLst>
                <a:tab pos="532130" algn="l"/>
                <a:tab pos="533400" algn="l"/>
              </a:tabLst>
            </a:pPr>
            <a:r>
              <a:rPr lang="en-US" i="1">
                <a:solidFill>
                  <a:schemeClr val="tx1"/>
                </a:solidFill>
                <a:latin typeface="Calibri"/>
                <a:ea typeface="Calibri"/>
                <a:cs typeface="Calibri"/>
              </a:rPr>
              <a:t>Male: 12 boys / 3 boys per class = 4</a:t>
            </a:r>
          </a:p>
        </p:txBody>
      </p:sp>
      <p:pic>
        <p:nvPicPr>
          <p:cNvPr id="23" name="Picture 22"/>
          <p:cNvPicPr>
            <a:picLocks noChangeAspect="1"/>
          </p:cNvPicPr>
          <p:nvPr/>
        </p:nvPicPr>
        <p:blipFill>
          <a:blip r:embed="rId4"/>
          <a:stretch>
            <a:fillRect/>
          </a:stretch>
        </p:blipFill>
        <p:spPr>
          <a:xfrm>
            <a:off x="8918538" y="2717478"/>
            <a:ext cx="1019690" cy="2017212"/>
          </a:xfrm>
          <a:prstGeom prst="rect">
            <a:avLst/>
          </a:prstGeom>
        </p:spPr>
      </p:pic>
    </p:spTree>
    <p:extLst>
      <p:ext uri="{BB962C8B-B14F-4D97-AF65-F5344CB8AC3E}">
        <p14:creationId xmlns:p14="http://schemas.microsoft.com/office/powerpoint/2010/main" val="1110702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8916027" y="4357297"/>
            <a:ext cx="1282290" cy="261610"/>
          </a:xfrm>
          <a:prstGeom prst="rect">
            <a:avLst/>
          </a:prstGeom>
          <a:noFill/>
        </p:spPr>
        <p:txBody>
          <a:bodyPr wrap="square" lIns="91440" tIns="45720" rIns="91440" bIns="45720" rtlCol="0" anchor="t">
            <a:spAutoFit/>
          </a:bodyPr>
          <a:lstStyle/>
          <a:p>
            <a:r>
              <a:rPr lang="en-US" sz="1100">
                <a:solidFill>
                  <a:schemeClr val="bg2"/>
                </a:solidFill>
              </a:rPr>
              <a:t>7 F            12 M</a:t>
            </a:r>
          </a:p>
        </p:txBody>
      </p:sp>
      <p:sp>
        <p:nvSpPr>
          <p:cNvPr id="21" name="TextBox 20"/>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t>Male sampling interval = 12/4 =3</a:t>
            </a:r>
          </a:p>
        </p:txBody>
      </p:sp>
      <p:pic>
        <p:nvPicPr>
          <p:cNvPr id="12"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923330"/>
          </a:xfrm>
          <a:prstGeom prst="rect">
            <a:avLst/>
          </a:prstGeom>
        </p:spPr>
        <p:txBody>
          <a:bodyPr wrap="square">
            <a:spAutoFit/>
          </a:bodyPr>
          <a:lstStyle/>
          <a:p>
            <a:pPr lvl="0"/>
            <a:r>
              <a:rPr lang="en-US">
                <a:solidFill>
                  <a:schemeClr val="accent5"/>
                </a:solidFill>
              </a:rPr>
              <a:t>5. Select the first child randomly by choosing a number between 1 and </a:t>
            </a:r>
            <a:r>
              <a:rPr lang="en-US" i="1">
                <a:solidFill>
                  <a:schemeClr val="accent5"/>
                </a:solidFill>
              </a:rPr>
              <a:t>h. </a:t>
            </a:r>
            <a:r>
              <a:rPr lang="en-US">
                <a:solidFill>
                  <a:schemeClr val="bg2"/>
                </a:solidFill>
              </a:rPr>
              <a:t>This can be done by writing the numbers on slips of paper and drawing one. </a:t>
            </a:r>
          </a:p>
        </p:txBody>
      </p:sp>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17" name="TextBox 16"/>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r>
              <a:rPr lang="en-US" sz="1200">
                <a:solidFill>
                  <a:schemeClr val="tx1"/>
                </a:solidFill>
              </a:rPr>
              <a:t>Female </a:t>
            </a:r>
            <a:r>
              <a:rPr lang="en-US" sz="1200" i="1">
                <a:solidFill>
                  <a:schemeClr val="tx1"/>
                </a:solidFill>
              </a:rPr>
              <a:t>sampling interval = 7/3 =2.3 ~ 2</a:t>
            </a:r>
            <a:endParaRPr lang="en-US" sz="1200">
              <a:solidFill>
                <a:schemeClr val="tx1"/>
              </a:solidFill>
            </a:endParaRPr>
          </a:p>
        </p:txBody>
      </p:sp>
      <p:sp>
        <p:nvSpPr>
          <p:cNvPr id="7" name="TextBox 6"/>
          <p:cNvSpPr txBox="1"/>
          <p:nvPr/>
        </p:nvSpPr>
        <p:spPr>
          <a:xfrm>
            <a:off x="8333259" y="5401273"/>
            <a:ext cx="218941" cy="369332"/>
          </a:xfrm>
          <a:prstGeom prst="rect">
            <a:avLst/>
          </a:prstGeom>
          <a:noFill/>
        </p:spPr>
        <p:txBody>
          <a:bodyPr wrap="square" rtlCol="0">
            <a:spAutoFit/>
          </a:bodyPr>
          <a:lstStyle/>
          <a:p>
            <a:r>
              <a:rPr lang="en-US"/>
              <a:t>1</a:t>
            </a:r>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22" name="TextBox 21"/>
          <p:cNvSpPr txBox="1"/>
          <p:nvPr/>
        </p:nvSpPr>
        <p:spPr>
          <a:xfrm>
            <a:off x="10330967" y="5392215"/>
            <a:ext cx="218941" cy="369332"/>
          </a:xfrm>
          <a:prstGeom prst="rect">
            <a:avLst/>
          </a:prstGeom>
          <a:noFill/>
        </p:spPr>
        <p:txBody>
          <a:bodyPr wrap="square" rtlCol="0">
            <a:spAutoFit/>
          </a:bodyPr>
          <a:lstStyle/>
          <a:p>
            <a:r>
              <a:rPr lang="en-US"/>
              <a:t>3</a:t>
            </a:r>
          </a:p>
        </p:txBody>
      </p:sp>
      <p:sp>
        <p:nvSpPr>
          <p:cNvPr id="8" name="TextBox 7"/>
          <p:cNvSpPr txBox="1"/>
          <p:nvPr/>
        </p:nvSpPr>
        <p:spPr>
          <a:xfrm>
            <a:off x="5267509" y="5401273"/>
            <a:ext cx="2871799" cy="369332"/>
          </a:xfrm>
          <a:prstGeom prst="rect">
            <a:avLst/>
          </a:prstGeom>
          <a:noFill/>
        </p:spPr>
        <p:txBody>
          <a:bodyPr wrap="square" rtlCol="0">
            <a:spAutoFit/>
          </a:bodyPr>
          <a:lstStyle/>
          <a:p>
            <a:r>
              <a:rPr lang="en-US">
                <a:solidFill>
                  <a:schemeClr val="bg2"/>
                </a:solidFill>
              </a:rPr>
              <a:t>Random numbers drawn:</a:t>
            </a:r>
          </a:p>
        </p:txBody>
      </p:sp>
      <p:pic>
        <p:nvPicPr>
          <p:cNvPr id="23" name="Picture 22"/>
          <p:cNvPicPr>
            <a:picLocks noChangeAspect="1"/>
          </p:cNvPicPr>
          <p:nvPr/>
        </p:nvPicPr>
        <p:blipFill>
          <a:blip r:embed="rId10"/>
          <a:stretch>
            <a:fillRect/>
          </a:stretch>
        </p:blipFill>
        <p:spPr>
          <a:xfrm>
            <a:off x="8960792" y="2393587"/>
            <a:ext cx="1019690" cy="2017212"/>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a:solidFill>
                  <a:schemeClr val="bg2"/>
                </a:solidFill>
              </a:rPr>
              <a:t>Class 6</a:t>
            </a:r>
          </a:p>
        </p:txBody>
      </p:sp>
      <p:pic>
        <p:nvPicPr>
          <p:cNvPr id="2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686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dirty="0">
                <a:solidFill>
                  <a:schemeClr val="bg2"/>
                </a:solidFill>
              </a:rPr>
              <a:t>The following steps should be used to randomly select 11 boys and 11 girls per PSU: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2585323"/>
          </a:xfrm>
          <a:prstGeom prst="rect">
            <a:avLst/>
          </a:prstGeom>
        </p:spPr>
        <p:txBody>
          <a:bodyPr wrap="square">
            <a:spAutoFit/>
          </a:bodyPr>
          <a:lstStyle/>
          <a:p>
            <a:pPr lvl="0"/>
            <a:r>
              <a:rPr lang="en-US">
                <a:solidFill>
                  <a:schemeClr val="accent5"/>
                </a:solidFill>
              </a:rPr>
              <a:t>5. Select the first child randomly by choosing a number between 1 and </a:t>
            </a:r>
            <a:r>
              <a:rPr lang="en-US" i="1">
                <a:solidFill>
                  <a:schemeClr val="accent5"/>
                </a:solidFill>
              </a:rPr>
              <a:t>h. </a:t>
            </a:r>
            <a:r>
              <a:rPr lang="en-US">
                <a:solidFill>
                  <a:schemeClr val="bg2"/>
                </a:solidFill>
              </a:rPr>
              <a:t>This can be done by writing the numbers on slips of paper and drawing one. </a:t>
            </a:r>
          </a:p>
          <a:p>
            <a:pPr lvl="0"/>
            <a:endParaRPr lang="en-US">
              <a:solidFill>
                <a:schemeClr val="bg2"/>
              </a:solidFill>
            </a:endParaRPr>
          </a:p>
          <a:p>
            <a:pPr lvl="0"/>
            <a:r>
              <a:rPr lang="en-US">
                <a:solidFill>
                  <a:schemeClr val="accent5"/>
                </a:solidFill>
              </a:rPr>
              <a:t>6. Determine the next children selected by adding the sampling interval for that class and gender. </a:t>
            </a:r>
            <a:r>
              <a:rPr lang="en-US">
                <a:solidFill>
                  <a:schemeClr val="bg2"/>
                </a:solidFill>
              </a:rPr>
              <a:t>Continue until you reach the end of the line.</a:t>
            </a:r>
          </a:p>
          <a:p>
            <a:pPr lvl="0"/>
            <a:endParaRPr lang="en-US">
              <a:solidFill>
                <a:schemeClr val="bg2"/>
              </a:solidFill>
            </a:endParaRPr>
          </a:p>
          <a:p>
            <a:pPr lvl="0"/>
            <a:endParaRPr lang="en-US">
              <a:solidFill>
                <a:schemeClr val="bg2"/>
              </a:solidFill>
            </a:endParaRPr>
          </a:p>
        </p:txBody>
      </p:sp>
      <p:sp>
        <p:nvSpPr>
          <p:cNvPr id="38" name="TextBox 37"/>
          <p:cNvSpPr txBox="1"/>
          <p:nvPr/>
        </p:nvSpPr>
        <p:spPr>
          <a:xfrm>
            <a:off x="8916027" y="4357297"/>
            <a:ext cx="1282290" cy="261610"/>
          </a:xfrm>
          <a:prstGeom prst="rect">
            <a:avLst/>
          </a:prstGeom>
          <a:noFill/>
        </p:spPr>
        <p:txBody>
          <a:bodyPr wrap="square" rtlCol="0">
            <a:spAutoFit/>
          </a:bodyPr>
          <a:lstStyle/>
          <a:p>
            <a:r>
              <a:rPr lang="en-US" sz="1100">
                <a:solidFill>
                  <a:schemeClr val="bg2"/>
                </a:solidFill>
              </a:rPr>
              <a:t>7 F            12 M</a:t>
            </a:r>
          </a:p>
        </p:txBody>
      </p:sp>
      <p:sp>
        <p:nvSpPr>
          <p:cNvPr id="39" name="TextBox 38"/>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t>Male sampling interval = 12/3 =4</a:t>
            </a:r>
          </a:p>
        </p:txBody>
      </p:sp>
      <p:pic>
        <p:nvPicPr>
          <p:cNvPr id="40"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3" name="TextBox 42"/>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r>
              <a:rPr lang="en-US" sz="1200">
                <a:solidFill>
                  <a:schemeClr val="tx1"/>
                </a:solidFill>
              </a:rPr>
              <a:t>Female </a:t>
            </a:r>
            <a:r>
              <a:rPr lang="en-US" sz="1200" i="1">
                <a:solidFill>
                  <a:schemeClr val="tx1"/>
                </a:solidFill>
              </a:rPr>
              <a:t>sampling interval = 7/3 =2.3 ~ 2</a:t>
            </a:r>
            <a:endParaRPr lang="en-US" sz="1200">
              <a:solidFill>
                <a:schemeClr val="tx1"/>
              </a:solidFill>
            </a:endParaRPr>
          </a:p>
        </p:txBody>
      </p:sp>
      <p:sp>
        <p:nvSpPr>
          <p:cNvPr id="44" name="TextBox 43"/>
          <p:cNvSpPr txBox="1"/>
          <p:nvPr/>
        </p:nvSpPr>
        <p:spPr>
          <a:xfrm>
            <a:off x="8333259" y="5401273"/>
            <a:ext cx="218941" cy="369332"/>
          </a:xfrm>
          <a:prstGeom prst="rect">
            <a:avLst/>
          </a:prstGeom>
          <a:noFill/>
        </p:spPr>
        <p:txBody>
          <a:bodyPr wrap="square" rtlCol="0">
            <a:spAutoFit/>
          </a:bodyPr>
          <a:lstStyle/>
          <a:p>
            <a:r>
              <a:rPr lang="en-US"/>
              <a:t>1</a:t>
            </a:r>
          </a:p>
        </p:txBody>
      </p:sp>
      <p:pic>
        <p:nvPicPr>
          <p:cNvPr id="45" name="Picture 44"/>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6" name="TextBox 45"/>
          <p:cNvSpPr txBox="1"/>
          <p:nvPr/>
        </p:nvSpPr>
        <p:spPr>
          <a:xfrm>
            <a:off x="10330967" y="5392215"/>
            <a:ext cx="218941" cy="369332"/>
          </a:xfrm>
          <a:prstGeom prst="rect">
            <a:avLst/>
          </a:prstGeom>
          <a:noFill/>
        </p:spPr>
        <p:txBody>
          <a:bodyPr wrap="square" rtlCol="0">
            <a:spAutoFit/>
          </a:bodyPr>
          <a:lstStyle/>
          <a:p>
            <a:r>
              <a:rPr lang="en-US"/>
              <a:t>3</a:t>
            </a:r>
          </a:p>
        </p:txBody>
      </p:sp>
      <p:sp>
        <p:nvSpPr>
          <p:cNvPr id="47" name="TextBox 46"/>
          <p:cNvSpPr txBox="1"/>
          <p:nvPr/>
        </p:nvSpPr>
        <p:spPr>
          <a:xfrm>
            <a:off x="5267509" y="5401273"/>
            <a:ext cx="2871799" cy="369332"/>
          </a:xfrm>
          <a:prstGeom prst="rect">
            <a:avLst/>
          </a:prstGeom>
          <a:noFill/>
        </p:spPr>
        <p:txBody>
          <a:bodyPr wrap="square" rtlCol="0">
            <a:spAutoFit/>
          </a:bodyPr>
          <a:lstStyle/>
          <a:p>
            <a:r>
              <a:rPr lang="en-US">
                <a:solidFill>
                  <a:schemeClr val="bg2"/>
                </a:solidFill>
              </a:rPr>
              <a:t>Random numbers drawn:</a:t>
            </a:r>
          </a:p>
        </p:txBody>
      </p:sp>
      <p:pic>
        <p:nvPicPr>
          <p:cNvPr id="48" name="Picture 47"/>
          <p:cNvPicPr>
            <a:picLocks noChangeAspect="1"/>
          </p:cNvPicPr>
          <p:nvPr/>
        </p:nvPicPr>
        <p:blipFill>
          <a:blip r:embed="rId10"/>
          <a:stretch>
            <a:fillRect/>
          </a:stretch>
        </p:blipFill>
        <p:spPr>
          <a:xfrm>
            <a:off x="8960792" y="2393587"/>
            <a:ext cx="1019690" cy="2017212"/>
          </a:xfrm>
          <a:prstGeom prst="rect">
            <a:avLst/>
          </a:prstGeom>
        </p:spPr>
      </p:pic>
      <p:sp>
        <p:nvSpPr>
          <p:cNvPr id="49" name="TextBox 48"/>
          <p:cNvSpPr txBox="1"/>
          <p:nvPr/>
        </p:nvSpPr>
        <p:spPr>
          <a:xfrm>
            <a:off x="8984460" y="2249806"/>
            <a:ext cx="972355" cy="338554"/>
          </a:xfrm>
          <a:prstGeom prst="rect">
            <a:avLst/>
          </a:prstGeom>
          <a:noFill/>
        </p:spPr>
        <p:txBody>
          <a:bodyPr wrap="square" rtlCol="0">
            <a:spAutoFit/>
          </a:bodyPr>
          <a:lstStyle/>
          <a:p>
            <a:r>
              <a:rPr lang="en-US" sz="1600" u="sng">
                <a:solidFill>
                  <a:schemeClr val="bg2"/>
                </a:solidFill>
              </a:rPr>
              <a:t>Class 6</a:t>
            </a:r>
          </a:p>
        </p:txBody>
      </p:sp>
      <p:pic>
        <p:nvPicPr>
          <p:cNvPr id="50"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65445" y="3545065"/>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32751" y="2951683"/>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759743" y="2336237"/>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158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dirty="0">
                <a:solidFill>
                  <a:schemeClr val="bg2"/>
                </a:solidFill>
              </a:rPr>
              <a:t>The following steps should be used to randomly select 11 boys and 11 girls per PSU: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2862322"/>
          </a:xfrm>
          <a:prstGeom prst="rect">
            <a:avLst/>
          </a:prstGeom>
        </p:spPr>
        <p:txBody>
          <a:bodyPr wrap="square">
            <a:spAutoFit/>
          </a:bodyPr>
          <a:lstStyle/>
          <a:p>
            <a:pPr lvl="0"/>
            <a:r>
              <a:rPr lang="en-US">
                <a:solidFill>
                  <a:schemeClr val="accent5"/>
                </a:solidFill>
              </a:rPr>
              <a:t>5. Select the first child randomly by choosing a number between 1 and </a:t>
            </a:r>
            <a:r>
              <a:rPr lang="en-US" i="1">
                <a:solidFill>
                  <a:schemeClr val="accent5"/>
                </a:solidFill>
              </a:rPr>
              <a:t>h. </a:t>
            </a:r>
            <a:r>
              <a:rPr lang="en-US">
                <a:solidFill>
                  <a:schemeClr val="bg2"/>
                </a:solidFill>
              </a:rPr>
              <a:t>This can be done by writing the numbers on slips of paper and drawing one. </a:t>
            </a:r>
          </a:p>
          <a:p>
            <a:pPr lvl="0"/>
            <a:endParaRPr lang="en-US">
              <a:solidFill>
                <a:schemeClr val="bg2"/>
              </a:solidFill>
            </a:endParaRPr>
          </a:p>
          <a:p>
            <a:pPr lvl="0"/>
            <a:r>
              <a:rPr lang="en-US">
                <a:solidFill>
                  <a:schemeClr val="accent5"/>
                </a:solidFill>
              </a:rPr>
              <a:t>6. Determine the next children selected by adding the sampling interval for that class and gender. </a:t>
            </a:r>
            <a:r>
              <a:rPr lang="en-US">
                <a:solidFill>
                  <a:schemeClr val="bg2"/>
                </a:solidFill>
              </a:rPr>
              <a:t>Continue until you reach the end of the line.</a:t>
            </a:r>
          </a:p>
          <a:p>
            <a:pPr lvl="0"/>
            <a:endParaRPr lang="en-US">
              <a:solidFill>
                <a:schemeClr val="bg2"/>
              </a:solidFill>
            </a:endParaRPr>
          </a:p>
          <a:p>
            <a:pPr lvl="0"/>
            <a:r>
              <a:rPr lang="en-US">
                <a:solidFill>
                  <a:schemeClr val="accent5"/>
                </a:solidFill>
              </a:rPr>
              <a:t>7. Ask the selected children to provide a urine/stool specimen</a:t>
            </a:r>
          </a:p>
          <a:p>
            <a:pPr lvl="0"/>
            <a:endParaRPr lang="en-US">
              <a:solidFill>
                <a:schemeClr val="bg2"/>
              </a:solidFill>
            </a:endParaRPr>
          </a:p>
        </p:txBody>
      </p:sp>
      <p:cxnSp>
        <p:nvCxnSpPr>
          <p:cNvPr id="5" name="Straight Connector 4"/>
          <p:cNvCxnSpPr/>
          <p:nvPr/>
        </p:nvCxnSpPr>
        <p:spPr>
          <a:xfrm>
            <a:off x="9956815" y="2736761"/>
            <a:ext cx="700453" cy="476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18180" y="3213279"/>
            <a:ext cx="739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8" idx="3"/>
          </p:cNvCxnSpPr>
          <p:nvPr/>
        </p:nvCxnSpPr>
        <p:spPr>
          <a:xfrm flipV="1">
            <a:off x="9941723" y="3213279"/>
            <a:ext cx="715545" cy="379084"/>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4">
            <a:extLst>
              <a:ext uri="{BEBA8EAE-BF5A-486C-A8C5-ECC9F3942E4B}">
                <a14:imgProps xmlns:a14="http://schemas.microsoft.com/office/drawing/2010/main">
                  <a14:imgLayer r:embed="rId5">
                    <a14:imgEffect>
                      <a14:backgroundRemoval t="3150" b="99213" l="9970" r="96677"/>
                    </a14:imgEffect>
                  </a14:imgLayer>
                </a14:imgProps>
              </a:ext>
            </a:extLst>
          </a:blip>
          <a:stretch>
            <a:fillRect/>
          </a:stretch>
        </p:blipFill>
        <p:spPr>
          <a:xfrm>
            <a:off x="10686022" y="2918696"/>
            <a:ext cx="511847" cy="589165"/>
          </a:xfrm>
          <a:prstGeom prst="rect">
            <a:avLst/>
          </a:prstGeom>
        </p:spPr>
      </p:pic>
      <p:sp>
        <p:nvSpPr>
          <p:cNvPr id="32" name="TextBox 31"/>
          <p:cNvSpPr txBox="1"/>
          <p:nvPr/>
        </p:nvSpPr>
        <p:spPr>
          <a:xfrm>
            <a:off x="8916027" y="4357297"/>
            <a:ext cx="1282290" cy="261610"/>
          </a:xfrm>
          <a:prstGeom prst="rect">
            <a:avLst/>
          </a:prstGeom>
          <a:noFill/>
        </p:spPr>
        <p:txBody>
          <a:bodyPr wrap="square" rtlCol="0">
            <a:spAutoFit/>
          </a:bodyPr>
          <a:lstStyle/>
          <a:p>
            <a:r>
              <a:rPr lang="en-US" sz="1100">
                <a:solidFill>
                  <a:schemeClr val="bg2"/>
                </a:solidFill>
              </a:rPr>
              <a:t>7 F            12 M</a:t>
            </a:r>
          </a:p>
        </p:txBody>
      </p:sp>
      <p:sp>
        <p:nvSpPr>
          <p:cNvPr id="37" name="TextBox 36"/>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t>Male sampling interval = 12/3 =4</a:t>
            </a:r>
          </a:p>
        </p:txBody>
      </p:sp>
      <p:pic>
        <p:nvPicPr>
          <p:cNvPr id="38" name="Picture 2" descr="Female Icon Png at Vectorified.com | Collection of Female Icon Png free ..."/>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Male icon svg png free download - 8"/>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1" name="TextBox 40"/>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r>
              <a:rPr lang="en-US" sz="1200" dirty="0">
                <a:solidFill>
                  <a:schemeClr val="tx1"/>
                </a:solidFill>
              </a:rPr>
              <a:t>Female </a:t>
            </a:r>
            <a:r>
              <a:rPr lang="en-US" sz="1200" i="1" dirty="0">
                <a:solidFill>
                  <a:schemeClr val="tx1"/>
                </a:solidFill>
              </a:rPr>
              <a:t>sampling interval = 7/3 =2.3 ~ 2</a:t>
            </a:r>
            <a:endParaRPr lang="en-US" sz="1200" dirty="0">
              <a:solidFill>
                <a:schemeClr val="tx1"/>
              </a:solidFill>
            </a:endParaRPr>
          </a:p>
        </p:txBody>
      </p:sp>
      <p:sp>
        <p:nvSpPr>
          <p:cNvPr id="42" name="TextBox 41"/>
          <p:cNvSpPr txBox="1"/>
          <p:nvPr/>
        </p:nvSpPr>
        <p:spPr>
          <a:xfrm>
            <a:off x="8333259" y="5401273"/>
            <a:ext cx="218941" cy="369332"/>
          </a:xfrm>
          <a:prstGeom prst="rect">
            <a:avLst/>
          </a:prstGeom>
          <a:noFill/>
        </p:spPr>
        <p:txBody>
          <a:bodyPr wrap="square" rtlCol="0">
            <a:spAutoFit/>
          </a:bodyPr>
          <a:lstStyle/>
          <a:p>
            <a:r>
              <a:rPr lang="en-US"/>
              <a:t>1</a:t>
            </a:r>
          </a:p>
        </p:txBody>
      </p:sp>
      <p:pic>
        <p:nvPicPr>
          <p:cNvPr id="43" name="Picture 42"/>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4" name="TextBox 43"/>
          <p:cNvSpPr txBox="1"/>
          <p:nvPr/>
        </p:nvSpPr>
        <p:spPr>
          <a:xfrm>
            <a:off x="10330967" y="5392215"/>
            <a:ext cx="218941" cy="369332"/>
          </a:xfrm>
          <a:prstGeom prst="rect">
            <a:avLst/>
          </a:prstGeom>
          <a:noFill/>
        </p:spPr>
        <p:txBody>
          <a:bodyPr wrap="square" rtlCol="0">
            <a:spAutoFit/>
          </a:bodyPr>
          <a:lstStyle/>
          <a:p>
            <a:r>
              <a:rPr lang="en-US"/>
              <a:t>3</a:t>
            </a:r>
          </a:p>
        </p:txBody>
      </p:sp>
      <p:pic>
        <p:nvPicPr>
          <p:cNvPr id="46" name="Picture 45"/>
          <p:cNvPicPr>
            <a:picLocks noChangeAspect="1"/>
          </p:cNvPicPr>
          <p:nvPr/>
        </p:nvPicPr>
        <p:blipFill>
          <a:blip r:embed="rId12"/>
          <a:stretch>
            <a:fillRect/>
          </a:stretch>
        </p:blipFill>
        <p:spPr>
          <a:xfrm>
            <a:off x="8960792" y="2393587"/>
            <a:ext cx="1019690" cy="2017212"/>
          </a:xfrm>
          <a:prstGeom prst="rect">
            <a:avLst/>
          </a:prstGeom>
        </p:spPr>
      </p:pic>
      <p:sp>
        <p:nvSpPr>
          <p:cNvPr id="47" name="TextBox 46"/>
          <p:cNvSpPr txBox="1"/>
          <p:nvPr/>
        </p:nvSpPr>
        <p:spPr>
          <a:xfrm>
            <a:off x="8984460" y="2249806"/>
            <a:ext cx="972355" cy="338554"/>
          </a:xfrm>
          <a:prstGeom prst="rect">
            <a:avLst/>
          </a:prstGeom>
          <a:noFill/>
        </p:spPr>
        <p:txBody>
          <a:bodyPr wrap="square" rtlCol="0">
            <a:spAutoFit/>
          </a:bodyPr>
          <a:lstStyle/>
          <a:p>
            <a:r>
              <a:rPr lang="en-US" sz="1600" u="sng">
                <a:solidFill>
                  <a:schemeClr val="bg2"/>
                </a:solidFill>
              </a:rPr>
              <a:t>Class 6</a:t>
            </a:r>
          </a:p>
        </p:txBody>
      </p:sp>
      <p:pic>
        <p:nvPicPr>
          <p:cNvPr id="48"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65445" y="3545065"/>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39940" y="2930117"/>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766932" y="233623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371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Frequently Asked Questions </a:t>
            </a:r>
          </a:p>
        </p:txBody>
      </p:sp>
      <p:sp>
        <p:nvSpPr>
          <p:cNvPr id="4" name="Rectangle 3"/>
          <p:cNvSpPr/>
          <p:nvPr/>
        </p:nvSpPr>
        <p:spPr>
          <a:xfrm>
            <a:off x="1060066" y="1757363"/>
            <a:ext cx="10710041" cy="4524315"/>
          </a:xfrm>
          <a:prstGeom prst="rect">
            <a:avLst/>
          </a:prstGeom>
        </p:spPr>
        <p:txBody>
          <a:bodyPr wrap="square" lIns="91440" tIns="45720" rIns="91440" bIns="45720" anchor="t">
            <a:spAutoFit/>
          </a:bodyPr>
          <a:lstStyle/>
          <a:p>
            <a:r>
              <a:rPr lang="en-US" sz="2400" b="1">
                <a:solidFill>
                  <a:schemeClr val="accent5"/>
                </a:solidFill>
              </a:rPr>
              <a:t>Why are the PSU selected using systematic sampling, instead of purposive sampling based on greatest risk?</a:t>
            </a:r>
          </a:p>
          <a:p>
            <a:r>
              <a:rPr lang="en-US" sz="2400">
                <a:solidFill>
                  <a:schemeClr val="bg2"/>
                </a:solidFill>
              </a:rPr>
              <a:t>One of the goals of a Practical Assessment is to determine if it is appropriate to assign the same SCH treatment decision across the entire IU. It is therefore important that the PSU selected for the Practical Assessment be a </a:t>
            </a:r>
            <a:r>
              <a:rPr lang="en-US" sz="2400" i="1">
                <a:solidFill>
                  <a:schemeClr val="bg2"/>
                </a:solidFill>
              </a:rPr>
              <a:t>representative </a:t>
            </a:r>
            <a:r>
              <a:rPr lang="en-US" sz="2400">
                <a:solidFill>
                  <a:schemeClr val="bg2"/>
                </a:solidFill>
              </a:rPr>
              <a:t>sample of all the PSU within the IU. To do this requires some form of systematic or stratified sampling.</a:t>
            </a:r>
          </a:p>
          <a:p>
            <a:endParaRPr lang="en-US" sz="2400" b="1">
              <a:solidFill>
                <a:schemeClr val="accent5"/>
              </a:solidFill>
            </a:endParaRPr>
          </a:p>
          <a:p>
            <a:r>
              <a:rPr lang="en-US" sz="2400" b="1">
                <a:solidFill>
                  <a:schemeClr val="accent5"/>
                </a:solidFill>
              </a:rPr>
              <a:t>What if &lt;20 children return a valid specimen within a given school?</a:t>
            </a:r>
            <a:endParaRPr lang="en-US" sz="2400" b="1">
              <a:solidFill>
                <a:schemeClr val="accent5"/>
              </a:solidFill>
              <a:cs typeface="Arial"/>
            </a:endParaRPr>
          </a:p>
          <a:p>
            <a:r>
              <a:rPr lang="en-US" sz="2400">
                <a:solidFill>
                  <a:schemeClr val="bg2"/>
                </a:solidFill>
              </a:rPr>
              <a:t>If the target sample size (20) is not reached for a given PSU, additional children should be randomly selected until the team has received 20 urine/stool specimens. </a:t>
            </a:r>
            <a:endParaRPr lang="en-US" sz="2400" b="1">
              <a:solidFill>
                <a:schemeClr val="bg2"/>
              </a:solidFill>
            </a:endParaRPr>
          </a:p>
        </p:txBody>
      </p:sp>
    </p:spTree>
    <p:extLst>
      <p:ext uri="{BB962C8B-B14F-4D97-AF65-F5344CB8AC3E}">
        <p14:creationId xmlns:p14="http://schemas.microsoft.com/office/powerpoint/2010/main" val="1411559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4289" y="2212168"/>
            <a:ext cx="9731390" cy="1122400"/>
          </a:xfrm>
        </p:spPr>
        <p:txBody>
          <a:bodyPr/>
          <a:lstStyle/>
          <a:p>
            <a:pPr algn="ctr"/>
            <a:r>
              <a:rPr lang="en-US" sz="2800"/>
              <a:t>Repeat these steps for each PSU until all 15 PSU have been sampled. </a:t>
            </a:r>
          </a:p>
        </p:txBody>
      </p:sp>
    </p:spTree>
    <p:extLst>
      <p:ext uri="{BB962C8B-B14F-4D97-AF65-F5344CB8AC3E}">
        <p14:creationId xmlns:p14="http://schemas.microsoft.com/office/powerpoint/2010/main" val="1119194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82" y="148349"/>
            <a:ext cx="10302586" cy="1122400"/>
          </a:xfrm>
        </p:spPr>
        <p:txBody>
          <a:bodyPr/>
          <a:lstStyle/>
          <a:p>
            <a:pPr algn="ctr"/>
            <a:r>
              <a:rPr lang="en-US"/>
              <a:t>Presentation Overview</a:t>
            </a:r>
          </a:p>
        </p:txBody>
      </p:sp>
      <p:sp>
        <p:nvSpPr>
          <p:cNvPr id="5" name="TextBox 4">
            <a:extLst>
              <a:ext uri="{FF2B5EF4-FFF2-40B4-BE49-F238E27FC236}">
                <a16:creationId xmlns:a16="http://schemas.microsoft.com/office/drawing/2014/main" id="{2118AA11-45EF-4AD1-A9CF-B3CD42ECA63C}"/>
              </a:ext>
            </a:extLst>
          </p:cNvPr>
          <p:cNvSpPr txBox="1"/>
          <p:nvPr/>
        </p:nvSpPr>
        <p:spPr>
          <a:xfrm>
            <a:off x="1123400" y="1547702"/>
            <a:ext cx="10745803" cy="5262979"/>
          </a:xfrm>
          <a:prstGeom prst="rect">
            <a:avLst/>
          </a:prstGeom>
          <a:noFill/>
        </p:spPr>
        <p:txBody>
          <a:bodyPr wrap="square" rtlCol="0">
            <a:spAutoFit/>
          </a:bodyPr>
          <a:lstStyle/>
          <a:p>
            <a:pPr>
              <a:lnSpc>
                <a:spcPct val="200000"/>
              </a:lnSpc>
            </a:pPr>
            <a:r>
              <a:rPr lang="en-US" sz="2400">
                <a:solidFill>
                  <a:schemeClr val="bg2"/>
                </a:solidFill>
                <a:latin typeface="Space Mono"/>
              </a:rPr>
              <a:t>By the end of this presentation you should understand:</a:t>
            </a:r>
          </a:p>
          <a:p>
            <a:pPr marL="342900" indent="-342900">
              <a:lnSpc>
                <a:spcPct val="200000"/>
              </a:lnSpc>
              <a:buFont typeface="Arial" panose="020B0604020202020204" pitchFamily="34" charset="0"/>
              <a:buChar char="•"/>
            </a:pPr>
            <a:r>
              <a:rPr lang="en-US" sz="2400">
                <a:solidFill>
                  <a:schemeClr val="bg2"/>
                </a:solidFill>
                <a:latin typeface="Space Mono"/>
              </a:rPr>
              <a:t>What is a primary sampling unit (PSU)?</a:t>
            </a:r>
          </a:p>
          <a:p>
            <a:pPr marL="342900" indent="-342900">
              <a:lnSpc>
                <a:spcPct val="200000"/>
              </a:lnSpc>
              <a:buFont typeface="Arial" panose="020B0604020202020204" pitchFamily="34" charset="0"/>
              <a:buChar char="•"/>
            </a:pPr>
            <a:r>
              <a:rPr lang="en-US" sz="2400">
                <a:solidFill>
                  <a:schemeClr val="bg2"/>
                </a:solidFill>
                <a:latin typeface="Space Mono"/>
              </a:rPr>
              <a:t>How to select the 15 PSU per IU for the Practical Assessment?</a:t>
            </a:r>
          </a:p>
          <a:p>
            <a:pPr marL="342900" indent="-342900">
              <a:lnSpc>
                <a:spcPct val="200000"/>
              </a:lnSpc>
              <a:buFont typeface="Arial" panose="020B0604020202020204" pitchFamily="34" charset="0"/>
              <a:buChar char="•"/>
            </a:pPr>
            <a:r>
              <a:rPr lang="en-US" sz="2400">
                <a:solidFill>
                  <a:schemeClr val="bg2"/>
                </a:solidFill>
                <a:latin typeface="Space Mono"/>
              </a:rPr>
              <a:t>How to select school-age children within each of the PSU?</a:t>
            </a:r>
          </a:p>
          <a:p>
            <a:pPr marL="342900" indent="-342900">
              <a:lnSpc>
                <a:spcPct val="200000"/>
              </a:lnSpc>
              <a:buFont typeface="Arial" panose="020B0604020202020204" pitchFamily="34" charset="0"/>
              <a:buChar char="•"/>
            </a:pPr>
            <a:endParaRPr lang="en-US" sz="2400">
              <a:solidFill>
                <a:schemeClr val="bg2"/>
              </a:solidFill>
              <a:latin typeface="Space Mono"/>
            </a:endParaRPr>
          </a:p>
          <a:p>
            <a:pPr>
              <a:lnSpc>
                <a:spcPct val="200000"/>
              </a:lnSpc>
            </a:pPr>
            <a:endParaRPr lang="en-US" sz="2400">
              <a:solidFill>
                <a:schemeClr val="bg2"/>
              </a:solidFill>
              <a:latin typeface="Space Mono"/>
            </a:endParaRPr>
          </a:p>
          <a:p>
            <a:pPr lvl="1">
              <a:lnSpc>
                <a:spcPct val="200000"/>
              </a:lnSpc>
            </a:pPr>
            <a:endParaRPr lang="en-US" sz="2400">
              <a:solidFill>
                <a:schemeClr val="bg2"/>
              </a:solidFill>
            </a:endParaRPr>
          </a:p>
        </p:txBody>
      </p:sp>
    </p:spTree>
    <p:extLst>
      <p:ext uri="{BB962C8B-B14F-4D97-AF65-F5344CB8AC3E}">
        <p14:creationId xmlns:p14="http://schemas.microsoft.com/office/powerpoint/2010/main" val="3090719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140" y="419330"/>
            <a:ext cx="11330608" cy="1122400"/>
          </a:xfrm>
        </p:spPr>
        <p:txBody>
          <a:bodyPr/>
          <a:lstStyle/>
          <a:p>
            <a:r>
              <a:rPr lang="en-US"/>
              <a:t>A quick summary of the sampling design</a:t>
            </a:r>
            <a:br>
              <a:rPr lang="en-US"/>
            </a:br>
            <a:r>
              <a:rPr lang="en-US"/>
              <a:t>for Practical Assessments</a:t>
            </a:r>
          </a:p>
        </p:txBody>
      </p:sp>
      <p:sp>
        <p:nvSpPr>
          <p:cNvPr id="6" name="Rectangle 5"/>
          <p:cNvSpPr/>
          <p:nvPr/>
        </p:nvSpPr>
        <p:spPr>
          <a:xfrm>
            <a:off x="655983" y="2198204"/>
            <a:ext cx="2693504" cy="6614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200"/>
              <a:t>Survey Area</a:t>
            </a:r>
          </a:p>
        </p:txBody>
      </p:sp>
      <p:sp>
        <p:nvSpPr>
          <p:cNvPr id="7" name="Rectangle 6"/>
          <p:cNvSpPr/>
          <p:nvPr/>
        </p:nvSpPr>
        <p:spPr>
          <a:xfrm>
            <a:off x="655983" y="3096039"/>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a:t>Primary Sampling Unit (PSU)</a:t>
            </a:r>
          </a:p>
        </p:txBody>
      </p:sp>
      <p:sp>
        <p:nvSpPr>
          <p:cNvPr id="8" name="Rectangle 7"/>
          <p:cNvSpPr/>
          <p:nvPr/>
        </p:nvSpPr>
        <p:spPr>
          <a:xfrm>
            <a:off x="655983" y="4553477"/>
            <a:ext cx="2693504" cy="661491"/>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200"/>
              <a:t>PSU selection method</a:t>
            </a:r>
          </a:p>
        </p:txBody>
      </p:sp>
      <p:sp>
        <p:nvSpPr>
          <p:cNvPr id="9" name="Rectangle 8"/>
          <p:cNvSpPr/>
          <p:nvPr/>
        </p:nvSpPr>
        <p:spPr>
          <a:xfrm>
            <a:off x="655983" y="5390065"/>
            <a:ext cx="2693504" cy="58536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a:t># Children per PSU</a:t>
            </a:r>
          </a:p>
        </p:txBody>
      </p:sp>
      <p:sp>
        <p:nvSpPr>
          <p:cNvPr id="10" name="Rectangle 9"/>
          <p:cNvSpPr/>
          <p:nvPr/>
        </p:nvSpPr>
        <p:spPr>
          <a:xfrm>
            <a:off x="655983" y="6076698"/>
            <a:ext cx="2693504" cy="6218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200"/>
              <a:t>Child selection method</a:t>
            </a:r>
          </a:p>
        </p:txBody>
      </p:sp>
      <p:sp>
        <p:nvSpPr>
          <p:cNvPr id="11" name="TextBox 10"/>
          <p:cNvSpPr txBox="1"/>
          <p:nvPr/>
        </p:nvSpPr>
        <p:spPr>
          <a:xfrm>
            <a:off x="3349487" y="2359966"/>
            <a:ext cx="6112565" cy="461665"/>
          </a:xfrm>
          <a:prstGeom prst="rect">
            <a:avLst/>
          </a:prstGeom>
          <a:noFill/>
          <a:ln>
            <a:solidFill>
              <a:schemeClr val="bg2"/>
            </a:solidFill>
          </a:ln>
        </p:spPr>
        <p:txBody>
          <a:bodyPr wrap="square" rtlCol="0">
            <a:spAutoFit/>
          </a:bodyPr>
          <a:lstStyle/>
          <a:p>
            <a:r>
              <a:rPr lang="en-US" sz="2400">
                <a:solidFill>
                  <a:schemeClr val="bg2"/>
                </a:solidFill>
              </a:rPr>
              <a:t>Implementation Unit (e.g., district) Level</a:t>
            </a:r>
          </a:p>
        </p:txBody>
      </p:sp>
      <p:sp>
        <p:nvSpPr>
          <p:cNvPr id="12" name="TextBox 11"/>
          <p:cNvSpPr txBox="1"/>
          <p:nvPr/>
        </p:nvSpPr>
        <p:spPr>
          <a:xfrm>
            <a:off x="3349483" y="3137000"/>
            <a:ext cx="6112565" cy="461665"/>
          </a:xfrm>
          <a:prstGeom prst="rect">
            <a:avLst/>
          </a:prstGeom>
          <a:noFill/>
          <a:ln>
            <a:solidFill>
              <a:schemeClr val="bg2"/>
            </a:solidFill>
          </a:ln>
        </p:spPr>
        <p:txBody>
          <a:bodyPr wrap="square" rtlCol="0">
            <a:spAutoFit/>
          </a:bodyPr>
          <a:lstStyle/>
          <a:p>
            <a:r>
              <a:rPr lang="en-US" sz="2400">
                <a:solidFill>
                  <a:schemeClr val="bg2"/>
                </a:solidFill>
              </a:rPr>
              <a:t>School or village</a:t>
            </a:r>
          </a:p>
        </p:txBody>
      </p:sp>
      <p:sp>
        <p:nvSpPr>
          <p:cNvPr id="13" name="TextBox 12"/>
          <p:cNvSpPr txBox="1"/>
          <p:nvPr/>
        </p:nvSpPr>
        <p:spPr>
          <a:xfrm>
            <a:off x="3349483" y="3900373"/>
            <a:ext cx="6112565" cy="461665"/>
          </a:xfrm>
          <a:prstGeom prst="rect">
            <a:avLst/>
          </a:prstGeom>
          <a:noFill/>
          <a:ln>
            <a:solidFill>
              <a:schemeClr val="bg2"/>
            </a:solidFill>
          </a:ln>
        </p:spPr>
        <p:txBody>
          <a:bodyPr wrap="square" rtlCol="0">
            <a:spAutoFit/>
          </a:bodyPr>
          <a:lstStyle/>
          <a:p>
            <a:r>
              <a:rPr lang="en-US" sz="2400">
                <a:solidFill>
                  <a:schemeClr val="bg2"/>
                </a:solidFill>
              </a:rPr>
              <a:t>15</a:t>
            </a:r>
          </a:p>
        </p:txBody>
      </p:sp>
      <p:sp>
        <p:nvSpPr>
          <p:cNvPr id="14" name="TextBox 13"/>
          <p:cNvSpPr txBox="1"/>
          <p:nvPr/>
        </p:nvSpPr>
        <p:spPr>
          <a:xfrm>
            <a:off x="3349483" y="4620714"/>
            <a:ext cx="6112565" cy="461665"/>
          </a:xfrm>
          <a:prstGeom prst="rect">
            <a:avLst/>
          </a:prstGeom>
          <a:noFill/>
          <a:ln>
            <a:solidFill>
              <a:schemeClr val="bg2"/>
            </a:solidFill>
          </a:ln>
        </p:spPr>
        <p:txBody>
          <a:bodyPr wrap="square" rtlCol="0">
            <a:spAutoFit/>
          </a:bodyPr>
          <a:lstStyle/>
          <a:p>
            <a:r>
              <a:rPr lang="en-US" sz="2400">
                <a:solidFill>
                  <a:schemeClr val="bg2"/>
                </a:solidFill>
              </a:rPr>
              <a:t>Systematic sampling</a:t>
            </a:r>
          </a:p>
        </p:txBody>
      </p:sp>
      <p:sp>
        <p:nvSpPr>
          <p:cNvPr id="16" name="Rectangle 15"/>
          <p:cNvSpPr/>
          <p:nvPr/>
        </p:nvSpPr>
        <p:spPr>
          <a:xfrm>
            <a:off x="655979" y="3845201"/>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a:t># PSU per IU</a:t>
            </a:r>
          </a:p>
        </p:txBody>
      </p:sp>
      <p:sp>
        <p:nvSpPr>
          <p:cNvPr id="17" name="TextBox 16"/>
          <p:cNvSpPr txBox="1"/>
          <p:nvPr/>
        </p:nvSpPr>
        <p:spPr>
          <a:xfrm>
            <a:off x="3349482" y="5473644"/>
            <a:ext cx="6112565" cy="461665"/>
          </a:xfrm>
          <a:prstGeom prst="rect">
            <a:avLst/>
          </a:prstGeom>
          <a:noFill/>
          <a:ln>
            <a:solidFill>
              <a:schemeClr val="bg2"/>
            </a:solidFill>
          </a:ln>
        </p:spPr>
        <p:txBody>
          <a:bodyPr wrap="square" lIns="91440" tIns="45720" rIns="91440" bIns="45720" rtlCol="0" anchor="t">
            <a:spAutoFit/>
          </a:bodyPr>
          <a:lstStyle/>
          <a:p>
            <a:r>
              <a:rPr lang="en-US" sz="2400">
                <a:solidFill>
                  <a:schemeClr val="bg2"/>
                </a:solidFill>
              </a:rPr>
              <a:t>20</a:t>
            </a:r>
          </a:p>
        </p:txBody>
      </p:sp>
      <p:sp>
        <p:nvSpPr>
          <p:cNvPr id="18" name="TextBox 17"/>
          <p:cNvSpPr txBox="1"/>
          <p:nvPr/>
        </p:nvSpPr>
        <p:spPr>
          <a:xfrm>
            <a:off x="3349482" y="6135862"/>
            <a:ext cx="6112565" cy="461665"/>
          </a:xfrm>
          <a:prstGeom prst="rect">
            <a:avLst/>
          </a:prstGeom>
          <a:noFill/>
          <a:ln>
            <a:solidFill>
              <a:schemeClr val="bg2"/>
            </a:solidFill>
          </a:ln>
        </p:spPr>
        <p:txBody>
          <a:bodyPr wrap="square" rtlCol="0">
            <a:spAutoFit/>
          </a:bodyPr>
          <a:lstStyle/>
          <a:p>
            <a:r>
              <a:rPr lang="en-US" sz="2400">
                <a:solidFill>
                  <a:schemeClr val="bg2"/>
                </a:solidFill>
              </a:rPr>
              <a:t>Random sampling</a:t>
            </a:r>
          </a:p>
        </p:txBody>
      </p:sp>
    </p:spTree>
    <p:extLst>
      <p:ext uri="{BB962C8B-B14F-4D97-AF65-F5344CB8AC3E}">
        <p14:creationId xmlns:p14="http://schemas.microsoft.com/office/powerpoint/2010/main" val="1140532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r>
              <a:rPr lang="en-US"/>
              <a:t>What is the Primary Sampling Unit?</a:t>
            </a:r>
          </a:p>
        </p:txBody>
      </p:sp>
      <p:sp>
        <p:nvSpPr>
          <p:cNvPr id="21" name="Content Placeholder 2">
            <a:extLst>
              <a:ext uri="{FF2B5EF4-FFF2-40B4-BE49-F238E27FC236}">
                <a16:creationId xmlns:a16="http://schemas.microsoft.com/office/drawing/2014/main" id="{4E96E2AD-A52F-7D47-A54F-A22CBED2B2F2}"/>
              </a:ext>
            </a:extLst>
          </p:cNvPr>
          <p:cNvSpPr txBox="1">
            <a:spLocks/>
          </p:cNvSpPr>
          <p:nvPr/>
        </p:nvSpPr>
        <p:spPr>
          <a:xfrm>
            <a:off x="1285170" y="3250096"/>
            <a:ext cx="7043822" cy="33793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endParaRPr lang="en-US" sz="2400" kern="0"/>
          </a:p>
          <a:p>
            <a:pPr algn="l"/>
            <a:r>
              <a:rPr lang="en-US" sz="2400" kern="0">
                <a:solidFill>
                  <a:schemeClr val="accent5"/>
                </a:solidFill>
              </a:rPr>
              <a:t>Schools are the preferred PSU for the SPPA</a:t>
            </a:r>
            <a:r>
              <a:rPr lang="en-US" sz="2400" kern="0"/>
              <a:t>.  However, the survey organizer may determine that communities are more appropriate is school attendance is low, if school is not in session at the time of the survey, or if the survey teams also plan to collect information from adults.</a:t>
            </a:r>
          </a:p>
          <a:p>
            <a:pPr algn="l"/>
            <a:endParaRPr lang="en-US" sz="2400" kern="0"/>
          </a:p>
        </p:txBody>
      </p:sp>
      <p:pic>
        <p:nvPicPr>
          <p:cNvPr id="4" name="Picture 3"/>
          <p:cNvPicPr>
            <a:picLocks noChangeAspect="1"/>
          </p:cNvPicPr>
          <p:nvPr/>
        </p:nvPicPr>
        <p:blipFill>
          <a:blip r:embed="rId3"/>
          <a:stretch>
            <a:fillRect/>
          </a:stretch>
        </p:blipFill>
        <p:spPr>
          <a:xfrm>
            <a:off x="8328992" y="3636108"/>
            <a:ext cx="3583480" cy="2829273"/>
          </a:xfrm>
          <a:prstGeom prst="rect">
            <a:avLst/>
          </a:prstGeom>
        </p:spPr>
      </p:pic>
      <p:sp>
        <p:nvSpPr>
          <p:cNvPr id="3" name="TextBox 2"/>
          <p:cNvSpPr txBox="1"/>
          <p:nvPr/>
        </p:nvSpPr>
        <p:spPr>
          <a:xfrm>
            <a:off x="1550504" y="2142100"/>
            <a:ext cx="9959009" cy="1107996"/>
          </a:xfrm>
          <a:prstGeom prst="rect">
            <a:avLst/>
          </a:prstGeom>
          <a:noFill/>
        </p:spPr>
        <p:txBody>
          <a:bodyPr wrap="square" rtlCol="0">
            <a:spAutoFit/>
          </a:bodyPr>
          <a:lstStyle/>
          <a:p>
            <a:r>
              <a:rPr lang="en-US" sz="2400" kern="0">
                <a:solidFill>
                  <a:schemeClr val="dk2"/>
                </a:solidFill>
                <a:latin typeface="Space Mono"/>
                <a:ea typeface="Space Mono"/>
                <a:cs typeface="Space Mono"/>
              </a:rPr>
              <a:t>The </a:t>
            </a:r>
            <a:r>
              <a:rPr lang="en-US" sz="2400" kern="0">
                <a:solidFill>
                  <a:schemeClr val="dk2"/>
                </a:solidFill>
                <a:latin typeface="Space Mono"/>
                <a:ea typeface="Space Mono"/>
                <a:cs typeface="Space Mono"/>
                <a:sym typeface="Space Mono"/>
              </a:rPr>
              <a:t>primary</a:t>
            </a:r>
            <a:r>
              <a:rPr lang="en-US" sz="2400" kern="0">
                <a:solidFill>
                  <a:schemeClr val="dk2"/>
                </a:solidFill>
                <a:latin typeface="Space Mono"/>
                <a:ea typeface="Space Mono"/>
                <a:cs typeface="Space Mono"/>
              </a:rPr>
              <a:t> sampling unit (PSU) refers to the first unit that is selected for the study (e.g. the “site”). </a:t>
            </a:r>
          </a:p>
          <a:p>
            <a:endParaRPr lang="en-US"/>
          </a:p>
        </p:txBody>
      </p:sp>
    </p:spTree>
    <p:extLst>
      <p:ext uri="{BB962C8B-B14F-4D97-AF65-F5344CB8AC3E}">
        <p14:creationId xmlns:p14="http://schemas.microsoft.com/office/powerpoint/2010/main" val="2078645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r>
              <a:rPr lang="en-US"/>
              <a:t>How to select the PSU?</a:t>
            </a:r>
          </a:p>
        </p:txBody>
      </p:sp>
      <p:sp>
        <p:nvSpPr>
          <p:cNvPr id="21" name="Content Placeholder 2">
            <a:extLst>
              <a:ext uri="{FF2B5EF4-FFF2-40B4-BE49-F238E27FC236}">
                <a16:creationId xmlns:a16="http://schemas.microsoft.com/office/drawing/2014/main" id="{4E96E2AD-A52F-7D47-A54F-A22CBED2B2F2}"/>
              </a:ext>
            </a:extLst>
          </p:cNvPr>
          <p:cNvSpPr txBox="1">
            <a:spLocks/>
          </p:cNvSpPr>
          <p:nvPr/>
        </p:nvSpPr>
        <p:spPr>
          <a:xfrm>
            <a:off x="1043609" y="1620079"/>
            <a:ext cx="10986466" cy="14014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r>
              <a:rPr lang="en-US" sz="2400" kern="0"/>
              <a:t>The PSU should be selected using a two-step sampling process to ensure that the selected PSU are evenly spread across the survey area.  </a:t>
            </a:r>
          </a:p>
          <a:p>
            <a:pPr algn="l"/>
            <a:endParaRPr lang="en-US" sz="2400" kern="0"/>
          </a:p>
        </p:txBody>
      </p:sp>
      <p:pic>
        <p:nvPicPr>
          <p:cNvPr id="4" name="Picture 3"/>
          <p:cNvPicPr>
            <a:picLocks noChangeAspect="1"/>
          </p:cNvPicPr>
          <p:nvPr/>
        </p:nvPicPr>
        <p:blipFill>
          <a:blip r:embed="rId3"/>
          <a:stretch>
            <a:fillRect/>
          </a:stretch>
        </p:blipFill>
        <p:spPr>
          <a:xfrm>
            <a:off x="5574960" y="2666785"/>
            <a:ext cx="6617040" cy="4191215"/>
          </a:xfrm>
          <a:prstGeom prst="rect">
            <a:avLst/>
          </a:prstGeom>
        </p:spPr>
      </p:pic>
      <p:sp>
        <p:nvSpPr>
          <p:cNvPr id="5" name="TextBox 4"/>
          <p:cNvSpPr txBox="1"/>
          <p:nvPr/>
        </p:nvSpPr>
        <p:spPr>
          <a:xfrm>
            <a:off x="883690" y="3211324"/>
            <a:ext cx="4691270" cy="3046988"/>
          </a:xfrm>
          <a:prstGeom prst="rect">
            <a:avLst/>
          </a:prstGeom>
          <a:noFill/>
        </p:spPr>
        <p:txBody>
          <a:bodyPr wrap="square" rtlCol="0">
            <a:spAutoFit/>
          </a:bodyPr>
          <a:lstStyle/>
          <a:p>
            <a:r>
              <a:rPr lang="en-US" sz="2400" kern="0">
                <a:solidFill>
                  <a:schemeClr val="bg2"/>
                </a:solidFill>
              </a:rPr>
              <a:t>To aid programs in this process a “</a:t>
            </a:r>
            <a:r>
              <a:rPr lang="en-US" sz="2400" i="1" kern="0">
                <a:solidFill>
                  <a:schemeClr val="bg2"/>
                </a:solidFill>
              </a:rPr>
              <a:t>Practical Assessment Systematic Sampling Tool</a:t>
            </a:r>
            <a:r>
              <a:rPr lang="en-US" sz="2400" kern="0">
                <a:solidFill>
                  <a:schemeClr val="bg2"/>
                </a:solidFill>
              </a:rPr>
              <a:t>” has been created in Excel. You can download this tool at: </a:t>
            </a:r>
            <a:r>
              <a:rPr lang="en-US" sz="2400" kern="0">
                <a:solidFill>
                  <a:schemeClr val="accent3">
                    <a:lumMod val="20000"/>
                    <a:lumOff val="80000"/>
                  </a:schemeClr>
                </a:solidFill>
              </a:rPr>
              <a:t>https://espen.afro.who.int/schistosomiasis-practical-precision-assessment-tool-sppa</a:t>
            </a:r>
            <a:endParaRPr lang="en-US" sz="2400">
              <a:solidFill>
                <a:schemeClr val="bg2"/>
              </a:solidFill>
            </a:endParaRPr>
          </a:p>
        </p:txBody>
      </p:sp>
    </p:spTree>
    <p:extLst>
      <p:ext uri="{BB962C8B-B14F-4D97-AF65-F5344CB8AC3E}">
        <p14:creationId xmlns:p14="http://schemas.microsoft.com/office/powerpoint/2010/main" val="3916976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r>
              <a:rPr lang="en-US"/>
              <a:t>How to select the PSU?</a:t>
            </a:r>
          </a:p>
        </p:txBody>
      </p:sp>
      <p:sp>
        <p:nvSpPr>
          <p:cNvPr id="21" name="Content Placeholder 2">
            <a:extLst>
              <a:ext uri="{FF2B5EF4-FFF2-40B4-BE49-F238E27FC236}">
                <a16:creationId xmlns:a16="http://schemas.microsoft.com/office/drawing/2014/main" id="{4E96E2AD-A52F-7D47-A54F-A22CBED2B2F2}"/>
              </a:ext>
            </a:extLst>
          </p:cNvPr>
          <p:cNvSpPr txBox="1">
            <a:spLocks/>
          </p:cNvSpPr>
          <p:nvPr/>
        </p:nvSpPr>
        <p:spPr>
          <a:xfrm>
            <a:off x="1043609" y="1620079"/>
            <a:ext cx="10986466" cy="14014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r>
              <a:rPr lang="en-US" sz="2400" kern="0"/>
              <a:t>The PSU should be selected using a two-step sampling process to ensure that the selected PSU are evenly spread across the survey area.  </a:t>
            </a:r>
          </a:p>
          <a:p>
            <a:pPr algn="l"/>
            <a:endParaRPr lang="en-US" sz="2400" kern="0"/>
          </a:p>
        </p:txBody>
      </p:sp>
      <p:sp>
        <p:nvSpPr>
          <p:cNvPr id="5" name="TextBox 4"/>
          <p:cNvSpPr txBox="1"/>
          <p:nvPr/>
        </p:nvSpPr>
        <p:spPr>
          <a:xfrm>
            <a:off x="883690" y="2953747"/>
            <a:ext cx="4691270" cy="3785652"/>
          </a:xfrm>
          <a:prstGeom prst="rect">
            <a:avLst/>
          </a:prstGeom>
          <a:noFill/>
        </p:spPr>
        <p:txBody>
          <a:bodyPr wrap="square" rtlCol="0">
            <a:spAutoFit/>
          </a:bodyPr>
          <a:lstStyle/>
          <a:p>
            <a:r>
              <a:rPr lang="en-US" sz="2400" kern="0">
                <a:solidFill>
                  <a:schemeClr val="bg2"/>
                </a:solidFill>
              </a:rPr>
              <a:t>After using this tool, you should have a list of 15 PSU with an “X” by their name. These are the 15 sites that have been chosen for your Practical Assessment.  If one or more of the sites is inaccessible or no longer inhabited, a replacement site from the same </a:t>
            </a:r>
            <a:r>
              <a:rPr lang="en-US" sz="2400" kern="0" err="1">
                <a:solidFill>
                  <a:schemeClr val="bg2"/>
                </a:solidFill>
              </a:rPr>
              <a:t>subdistrict</a:t>
            </a:r>
            <a:r>
              <a:rPr lang="en-US" sz="2400" kern="0">
                <a:solidFill>
                  <a:schemeClr val="bg2"/>
                </a:solidFill>
              </a:rPr>
              <a:t> may be randomly selected. </a:t>
            </a:r>
            <a:endParaRPr lang="en-US" sz="2400" kern="0">
              <a:solidFill>
                <a:schemeClr val="accent3">
                  <a:lumMod val="20000"/>
                  <a:lumOff val="80000"/>
                </a:schemeClr>
              </a:solidFill>
            </a:endParaRPr>
          </a:p>
        </p:txBody>
      </p:sp>
      <p:pic>
        <p:nvPicPr>
          <p:cNvPr id="3" name="Picture 2"/>
          <p:cNvPicPr>
            <a:picLocks noChangeAspect="1"/>
          </p:cNvPicPr>
          <p:nvPr/>
        </p:nvPicPr>
        <p:blipFill>
          <a:blip r:embed="rId3"/>
          <a:stretch>
            <a:fillRect/>
          </a:stretch>
        </p:blipFill>
        <p:spPr>
          <a:xfrm>
            <a:off x="5574960" y="2836694"/>
            <a:ext cx="6712295" cy="4019757"/>
          </a:xfrm>
          <a:prstGeom prst="rect">
            <a:avLst/>
          </a:prstGeom>
        </p:spPr>
      </p:pic>
    </p:spTree>
    <p:extLst>
      <p:ext uri="{BB962C8B-B14F-4D97-AF65-F5344CB8AC3E}">
        <p14:creationId xmlns:p14="http://schemas.microsoft.com/office/powerpoint/2010/main" val="3653036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85850" y="2257425"/>
            <a:ext cx="10401300" cy="1938992"/>
          </a:xfrm>
          <a:prstGeom prst="rect">
            <a:avLst/>
          </a:prstGeom>
          <a:noFill/>
        </p:spPr>
        <p:txBody>
          <a:bodyPr wrap="square" lIns="91440" tIns="45720" rIns="91440" bIns="45720" rtlCol="0" anchor="t">
            <a:spAutoFit/>
          </a:bodyPr>
          <a:lstStyle/>
          <a:p>
            <a:r>
              <a:rPr lang="en-US" sz="2400">
                <a:solidFill>
                  <a:schemeClr val="bg2"/>
                </a:solidFill>
              </a:rPr>
              <a:t>The Practical Assessment calls for sampling 20 children 10-14 years of age in each of the 15 PSU.  Because some children will choose not to (or be unable) to provide a sample, we recommend inviting an additional 2 children to participate in each PSU.  </a:t>
            </a:r>
            <a:r>
              <a:rPr lang="en-US" sz="2400">
                <a:solidFill>
                  <a:schemeClr val="accent5"/>
                </a:solidFill>
              </a:rPr>
              <a:t>Therefore, in each PSU, 22 children (11 boys and 11 girls) should be randomly selected for testing.  </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31843" y="4258602"/>
            <a:ext cx="3947374" cy="2505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245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10586434" cy="1673022"/>
          </a:xfrm>
          <a:prstGeom prst="rect">
            <a:avLst/>
          </a:prstGeom>
        </p:spPr>
        <p:txBody>
          <a:bodyPr wrap="square" lIns="91440" tIns="45720" rIns="91440" bIns="45720" anchor="t">
            <a:spAutoFit/>
          </a:bodyPr>
          <a:lstStyle/>
          <a:p>
            <a:pPr marL="342900" marR="820420" lvl="0" indent="-342900">
              <a:lnSpc>
                <a:spcPct val="107000"/>
              </a:lnSpc>
              <a:spcBef>
                <a:spcPts val="790"/>
              </a:spcBef>
              <a:spcAft>
                <a:spcPts val="0"/>
              </a:spcAft>
              <a:buSzPts val="1100"/>
              <a:buFont typeface="Calibri" panose="020F0502020204030204" pitchFamily="34" charset="0"/>
              <a:buAutoNum type="arabicPeriod"/>
              <a:tabLst>
                <a:tab pos="532130" algn="l"/>
                <a:tab pos="533400" algn="l"/>
              </a:tabLst>
            </a:pPr>
            <a:r>
              <a:rPr lang="en-US" sz="2400">
                <a:solidFill>
                  <a:schemeClr val="accent5"/>
                </a:solidFill>
                <a:latin typeface="Calibri"/>
                <a:ea typeface="Calibri" panose="020F0502020204030204" pitchFamily="34" charset="0"/>
                <a:cs typeface="Calibri"/>
              </a:rPr>
              <a:t>Determine the number of girls and boys to sample per class (restrict to classes with children aged 10 to 14 years). </a:t>
            </a:r>
            <a:r>
              <a:rPr lang="en-US" sz="2400">
                <a:solidFill>
                  <a:schemeClr val="bg2"/>
                </a:solidFill>
                <a:latin typeface="Calibri"/>
                <a:ea typeface="Calibri" panose="020F0502020204030204" pitchFamily="34" charset="0"/>
                <a:cs typeface="Calibri"/>
              </a:rPr>
              <a:t>Divide 22 by the number of classes in the primary school that are likely to have kids of</a:t>
            </a:r>
            <a:r>
              <a:rPr lang="en-US" sz="2400" spc="-5">
                <a:solidFill>
                  <a:schemeClr val="bg2"/>
                </a:solidFill>
                <a:latin typeface="Calibri"/>
                <a:ea typeface="Calibri" panose="020F0502020204030204" pitchFamily="34" charset="0"/>
                <a:cs typeface="Calibri"/>
              </a:rPr>
              <a:t> </a:t>
            </a:r>
            <a:r>
              <a:rPr lang="en-US" sz="2400">
                <a:solidFill>
                  <a:schemeClr val="bg2"/>
                </a:solidFill>
                <a:latin typeface="Calibri"/>
                <a:ea typeface="Calibri" panose="020F0502020204030204" pitchFamily="34" charset="0"/>
                <a:cs typeface="Calibri"/>
              </a:rPr>
              <a:t>the target age (10 to 14 years).</a:t>
            </a:r>
            <a:r>
              <a:rPr lang="en-US" sz="2400" spc="-5">
                <a:solidFill>
                  <a:schemeClr val="bg2"/>
                </a:solidFill>
                <a:latin typeface="Calibri"/>
                <a:ea typeface="Calibri" panose="020F0502020204030204" pitchFamily="34" charset="0"/>
                <a:cs typeface="Calibri"/>
              </a:rPr>
              <a:t> Round up to the nearest </a:t>
            </a:r>
            <a:r>
              <a:rPr lang="en-US" sz="2400" b="1" i="1" spc="-5">
                <a:solidFill>
                  <a:schemeClr val="bg2"/>
                </a:solidFill>
                <a:latin typeface="Calibri"/>
                <a:ea typeface="Calibri" panose="020F0502020204030204" pitchFamily="34" charset="0"/>
                <a:cs typeface="Calibri"/>
              </a:rPr>
              <a:t>even </a:t>
            </a:r>
            <a:r>
              <a:rPr lang="en-US" sz="2400" spc="-5">
                <a:solidFill>
                  <a:schemeClr val="bg2"/>
                </a:solidFill>
                <a:latin typeface="Calibri"/>
                <a:ea typeface="Calibri" panose="020F0502020204030204" pitchFamily="34" charset="0"/>
                <a:cs typeface="Calibri"/>
              </a:rPr>
              <a:t>whole number.</a:t>
            </a:r>
          </a:p>
        </p:txBody>
      </p:sp>
      <p:sp>
        <p:nvSpPr>
          <p:cNvPr id="5" name="Rounded Rectangle 4"/>
          <p:cNvSpPr/>
          <p:nvPr/>
        </p:nvSpPr>
        <p:spPr>
          <a:xfrm>
            <a:off x="1641612" y="5213131"/>
            <a:ext cx="9388698" cy="1035714"/>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marR="820420">
              <a:lnSpc>
                <a:spcPct val="107000"/>
              </a:lnSpc>
              <a:spcBef>
                <a:spcPts val="790"/>
              </a:spcBef>
              <a:buSzPts val="1100"/>
              <a:tabLst>
                <a:tab pos="532130" algn="l"/>
                <a:tab pos="533400" algn="l"/>
              </a:tabLst>
            </a:pPr>
            <a:r>
              <a:rPr lang="en-US" i="1" dirty="0">
                <a:solidFill>
                  <a:schemeClr val="tx1"/>
                </a:solidFill>
                <a:latin typeface="Calibri"/>
                <a:ea typeface="Calibri"/>
                <a:cs typeface="Calibri"/>
              </a:rPr>
              <a:t>For example, if there are 4 classes in</a:t>
            </a:r>
            <a:r>
              <a:rPr lang="en-US" i="1" spc="-5" dirty="0">
                <a:solidFill>
                  <a:schemeClr val="tx1"/>
                </a:solidFill>
                <a:latin typeface="Calibri"/>
                <a:ea typeface="Calibri"/>
                <a:cs typeface="Calibri"/>
              </a:rPr>
              <a:t> </a:t>
            </a:r>
            <a:r>
              <a:rPr lang="en-US" i="1" dirty="0">
                <a:solidFill>
                  <a:schemeClr val="tx1"/>
                </a:solidFill>
                <a:latin typeface="Calibri"/>
                <a:ea typeface="Calibri"/>
                <a:cs typeface="Calibri"/>
              </a:rPr>
              <a:t>the school that are likely to have children of the target age, then the number of children to sample from each class is: 22 / 4 = 5.5 ~ round to </a:t>
            </a:r>
            <a:r>
              <a:rPr lang="en-US" i="1">
                <a:solidFill>
                  <a:schemeClr val="tx1"/>
                </a:solidFill>
                <a:latin typeface="Calibri"/>
                <a:ea typeface="Calibri"/>
                <a:cs typeface="Calibri"/>
              </a:rPr>
              <a:t>nearest</a:t>
            </a:r>
            <a:r>
              <a:rPr lang="en-US" i="1" dirty="0">
                <a:solidFill>
                  <a:schemeClr val="tx1"/>
                </a:solidFill>
                <a:latin typeface="Calibri"/>
                <a:ea typeface="Calibri"/>
                <a:cs typeface="Calibri"/>
              </a:rPr>
              <a:t> whole number ~ 6. Thus 3 girls and 3 boys are needed per class.</a:t>
            </a:r>
          </a:p>
        </p:txBody>
      </p:sp>
    </p:spTree>
    <p:extLst>
      <p:ext uri="{BB962C8B-B14F-4D97-AF65-F5344CB8AC3E}">
        <p14:creationId xmlns:p14="http://schemas.microsoft.com/office/powerpoint/2010/main" val="2768758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a:t>How are children selected? </a:t>
            </a:r>
          </a:p>
        </p:txBody>
      </p:sp>
      <p:sp>
        <p:nvSpPr>
          <p:cNvPr id="3" name="TextBox 2"/>
          <p:cNvSpPr txBox="1"/>
          <p:nvPr/>
        </p:nvSpPr>
        <p:spPr>
          <a:xfrm>
            <a:off x="1092290" y="1757363"/>
            <a:ext cx="10401300" cy="830997"/>
          </a:xfrm>
          <a:prstGeom prst="rect">
            <a:avLst/>
          </a:prstGeom>
          <a:noFill/>
        </p:spPr>
        <p:txBody>
          <a:bodyPr wrap="square" lIns="91440" tIns="45720" rIns="91440" bIns="45720" rtlCol="0" anchor="t">
            <a:spAutoFit/>
          </a:bodyPr>
          <a:lstStyle/>
          <a:p>
            <a:r>
              <a:rPr lang="en-US" sz="2400">
                <a:solidFill>
                  <a:schemeClr val="bg2"/>
                </a:solidFill>
              </a:rPr>
              <a:t>The following steps should be used to randomly select 11 boys and 11 girls per PSU:</a:t>
            </a: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87190" y="3102616"/>
            <a:ext cx="7182386" cy="923330"/>
          </a:xfrm>
          <a:prstGeom prst="rect">
            <a:avLst/>
          </a:prstGeom>
        </p:spPr>
        <p:txBody>
          <a:bodyPr wrap="square">
            <a:spAutoFit/>
          </a:bodyPr>
          <a:lstStyle/>
          <a:p>
            <a:pPr lvl="0"/>
            <a:r>
              <a:rPr lang="en-US">
                <a:solidFill>
                  <a:schemeClr val="accent5"/>
                </a:solidFill>
              </a:rPr>
              <a:t>2. Assemble all students from these classes</a:t>
            </a:r>
            <a:r>
              <a:rPr lang="en-US">
                <a:solidFill>
                  <a:schemeClr val="bg2"/>
                </a:solidFill>
              </a:rPr>
              <a:t>. All students within these classes should be separated into class groups and assembled in separate lines – one line of boys and one line of girls for each age.</a:t>
            </a:r>
          </a:p>
        </p:txBody>
      </p:sp>
      <p:sp>
        <p:nvSpPr>
          <p:cNvPr id="5" name="Rounded Rectangle 4"/>
          <p:cNvSpPr/>
          <p:nvPr/>
        </p:nvSpPr>
        <p:spPr>
          <a:xfrm>
            <a:off x="1010993" y="5177307"/>
            <a:ext cx="6954591" cy="132008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b="1"/>
              <a:t>Exclusion criteria</a:t>
            </a:r>
            <a:r>
              <a:rPr lang="en-US"/>
              <a:t>: </a:t>
            </a:r>
          </a:p>
          <a:p>
            <a:pPr marL="285750" indent="-285750">
              <a:buFont typeface="Arial" panose="020B0604020202020204" pitchFamily="34" charset="0"/>
              <a:buChar char="•"/>
            </a:pPr>
            <a:r>
              <a:rPr lang="en-US"/>
              <a:t>Children outside the target age-group (10- 14 years) </a:t>
            </a:r>
          </a:p>
          <a:p>
            <a:pPr marL="285750" indent="-285750">
              <a:buFont typeface="Arial" panose="020B0604020202020204" pitchFamily="34" charset="0"/>
              <a:buChar char="•"/>
            </a:pPr>
            <a:r>
              <a:rPr lang="en-US"/>
              <a:t>Children who are unwell (e.g. fever) </a:t>
            </a:r>
          </a:p>
          <a:p>
            <a:pPr marL="285750" indent="-285750">
              <a:buFont typeface="Arial" panose="020B0604020202020204" pitchFamily="34" charset="0"/>
              <a:buChar char="•"/>
            </a:pPr>
            <a:r>
              <a:rPr lang="en-US"/>
              <a:t>Children whose parents have refused their child’s participation</a:t>
            </a:r>
          </a:p>
        </p:txBody>
      </p:sp>
      <p:pic>
        <p:nvPicPr>
          <p:cNvPr id="6" name="Picture 2" descr="Female Icon Png at Vectorified.com | Collection of Female Icon Png free ..."/>
          <p:cNvPicPr>
            <a:picLocks noChangeAspect="1" noChangeArrowheads="1"/>
          </p:cNvPicPr>
          <p:nvPr/>
        </p:nvPicPr>
        <p:blipFill>
          <a:blip r:embed="rId4"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0" y="5722041"/>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37439" y="540502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2" y="508801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37439" y="47373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7491" y="442035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2362" y="4103340"/>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7491" y="380978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5924" y="35725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0" y="3342779"/>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5924" y="317306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1053" y="287951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79486" y="2642294"/>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1102" y="2412507"/>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le icon svg png free download - 8"/>
          <p:cNvPicPr>
            <a:picLocks noChangeAspect="1" noChangeArrowheads="1"/>
          </p:cNvPicPr>
          <p:nvPr/>
        </p:nvPicPr>
        <p:blipFill>
          <a:blip r:embed="rId7"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1956" y="5754132"/>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72057" y="552033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1954" y="525587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72057" y="495774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5" y="467440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45406" y="444061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3" y="417615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45406" y="387801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57401" y="3660284"/>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7502" y="342648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57399" y="316203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7502" y="286389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25202" y="2654830"/>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3" y="2421034"/>
            <a:ext cx="400230" cy="4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669564"/>
      </p:ext>
    </p:extLst>
  </p:cSld>
  <p:clrMapOvr>
    <a:masterClrMapping/>
  </p:clrMapOvr>
</p:sld>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17</Slides>
  <Notes>15</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VINTAGE DISEASE</vt:lpstr>
      <vt:lpstr>Sampling Method for Practical Assessments</vt:lpstr>
      <vt:lpstr>Presentation Overview</vt:lpstr>
      <vt:lpstr>A quick summary of the sampling design for Practical Assessments</vt:lpstr>
      <vt:lpstr>What is the Primary Sampling Unit?</vt:lpstr>
      <vt:lpstr>How to select the PSU?</vt:lpstr>
      <vt:lpstr>How to select the PSU?</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Frequently Asked Questions </vt:lpstr>
      <vt:lpstr>Repeat these steps for each PSU until all 15 PSU have been sampled.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Schistosomiasis Oversampling Study Technical Meeting</dc:title>
  <dc:creator>Katherine Gass</dc:creator>
  <cp:revision>32</cp:revision>
  <dcterms:created xsi:type="dcterms:W3CDTF">2021-10-19T18:17:38Z</dcterms:created>
  <dcterms:modified xsi:type="dcterms:W3CDTF">2024-08-01T19:19:33Z</dcterms:modified>
</cp:coreProperties>
</file>