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8" r:id="rId3"/>
    <p:sldId id="39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04" autoAdjust="0"/>
  </p:normalViewPr>
  <p:slideViewPr>
    <p:cSldViewPr snapToGrid="0">
      <p:cViewPr varScale="1">
        <p:scale>
          <a:sx n="95" d="100"/>
          <a:sy n="95" d="100"/>
        </p:scale>
        <p:origin x="10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iley-intern@taskforce.org" userId="S::urn:spo:guest#maniley-intern@taskforce.org::" providerId="AD" clId="Web-{ADBA457B-0007-7F92-9CA8-55026ED539FE}"/>
    <pc:docChg chg="modSld">
      <pc:chgData name="maniley-intern@taskforce.org" userId="S::urn:spo:guest#maniley-intern@taskforce.org::" providerId="AD" clId="Web-{ADBA457B-0007-7F92-9CA8-55026ED539FE}" dt="2024-07-19T20:30:23.181" v="1" actId="20577"/>
      <pc:docMkLst>
        <pc:docMk/>
      </pc:docMkLst>
      <pc:sldChg chg="modSp">
        <pc:chgData name="maniley-intern@taskforce.org" userId="S::urn:spo:guest#maniley-intern@taskforce.org::" providerId="AD" clId="Web-{ADBA457B-0007-7F92-9CA8-55026ED539FE}" dt="2024-07-19T20:30:23.181" v="1" actId="20577"/>
        <pc:sldMkLst>
          <pc:docMk/>
          <pc:sldMk cId="2304735983" sldId="390"/>
        </pc:sldMkLst>
        <pc:spChg chg="mod">
          <ac:chgData name="maniley-intern@taskforce.org" userId="S::urn:spo:guest#maniley-intern@taskforce.org::" providerId="AD" clId="Web-{ADBA457B-0007-7F92-9CA8-55026ED539FE}" dt="2024-07-19T20:30:23.181" v="1" actId="20577"/>
          <ac:spMkLst>
            <pc:docMk/>
            <pc:sldMk cId="2304735983" sldId="390"/>
            <ac:spMk id="6" creationId="{43B1311B-523F-75D7-598C-DB09237839CF}"/>
          </ac:spMkLst>
        </pc:spChg>
      </pc:sldChg>
    </pc:docChg>
  </pc:docChgLst>
  <pc:docChgLst>
    <pc:chgData name="Fiona Fleming" userId="b5097439-94d7-4019-90d8-0c83209e33b0" providerId="ADAL" clId="{3BE5FD35-A048-4071-A5CD-E1FE1C7A31E0}"/>
    <pc:docChg chg="undo custSel addSld delSld modSld sldOrd">
      <pc:chgData name="Fiona Fleming" userId="b5097439-94d7-4019-90d8-0c83209e33b0" providerId="ADAL" clId="{3BE5FD35-A048-4071-A5CD-E1FE1C7A31E0}" dt="2024-09-10T17:30:52.874" v="371" actId="20577"/>
      <pc:docMkLst>
        <pc:docMk/>
      </pc:docMkLst>
      <pc:sldChg chg="modSp add del mod">
        <pc:chgData name="Fiona Fleming" userId="b5097439-94d7-4019-90d8-0c83209e33b0" providerId="ADAL" clId="{3BE5FD35-A048-4071-A5CD-E1FE1C7A31E0}" dt="2024-06-12T12:18:59.205" v="158" actId="47"/>
        <pc:sldMkLst>
          <pc:docMk/>
          <pc:sldMk cId="3526798496" sldId="256"/>
        </pc:sldMkLst>
        <pc:spChg chg="mod">
          <ac:chgData name="Fiona Fleming" userId="b5097439-94d7-4019-90d8-0c83209e33b0" providerId="ADAL" clId="{3BE5FD35-A048-4071-A5CD-E1FE1C7A31E0}" dt="2024-06-12T11:39:04.073" v="131" actId="1076"/>
          <ac:spMkLst>
            <pc:docMk/>
            <pc:sldMk cId="3526798496" sldId="256"/>
            <ac:spMk id="30" creationId="{00000000-0000-0000-0000-000000000000}"/>
          </ac:spMkLst>
        </pc:spChg>
      </pc:sldChg>
      <pc:sldChg chg="delSp modSp add del mod">
        <pc:chgData name="Fiona Fleming" userId="b5097439-94d7-4019-90d8-0c83209e33b0" providerId="ADAL" clId="{3BE5FD35-A048-4071-A5CD-E1FE1C7A31E0}" dt="2024-06-12T11:37:28.529" v="113" actId="47"/>
        <pc:sldMkLst>
          <pc:docMk/>
          <pc:sldMk cId="2507230000" sldId="257"/>
        </pc:sldMkLst>
        <pc:spChg chg="del">
          <ac:chgData name="Fiona Fleming" userId="b5097439-94d7-4019-90d8-0c83209e33b0" providerId="ADAL" clId="{3BE5FD35-A048-4071-A5CD-E1FE1C7A31E0}" dt="2024-03-25T10:13:13.129" v="66" actId="478"/>
          <ac:spMkLst>
            <pc:docMk/>
            <pc:sldMk cId="2507230000" sldId="257"/>
            <ac:spMk id="30" creationId="{00000000-0000-0000-0000-000000000000}"/>
          </ac:spMkLst>
        </pc:spChg>
        <pc:picChg chg="mod">
          <ac:chgData name="Fiona Fleming" userId="b5097439-94d7-4019-90d8-0c83209e33b0" providerId="ADAL" clId="{3BE5FD35-A048-4071-A5CD-E1FE1C7A31E0}" dt="2024-06-12T11:33:56.647" v="69"/>
          <ac:picMkLst>
            <pc:docMk/>
            <pc:sldMk cId="2507230000" sldId="257"/>
            <ac:picMk id="2" creationId="{29A26A5B-CC3D-7F4A-2768-60238A9FCFD7}"/>
          </ac:picMkLst>
        </pc:picChg>
      </pc:sldChg>
      <pc:sldChg chg="addSp delSp modSp new mod ord setBg">
        <pc:chgData name="Fiona Fleming" userId="b5097439-94d7-4019-90d8-0c83209e33b0" providerId="ADAL" clId="{3BE5FD35-A048-4071-A5CD-E1FE1C7A31E0}" dt="2024-06-12T12:28:41.407" v="214" actId="12788"/>
        <pc:sldMkLst>
          <pc:docMk/>
          <pc:sldMk cId="2757039359" sldId="258"/>
        </pc:sldMkLst>
        <pc:spChg chg="del">
          <ac:chgData name="Fiona Fleming" userId="b5097439-94d7-4019-90d8-0c83209e33b0" providerId="ADAL" clId="{3BE5FD35-A048-4071-A5CD-E1FE1C7A31E0}" dt="2024-06-12T11:34:03.272" v="71" actId="478"/>
          <ac:spMkLst>
            <pc:docMk/>
            <pc:sldMk cId="2757039359" sldId="258"/>
            <ac:spMk id="2" creationId="{010DB45F-F0C1-BEA8-0773-BD486D5F178F}"/>
          </ac:spMkLst>
        </pc:spChg>
        <pc:spChg chg="add del mod">
          <ac:chgData name="Fiona Fleming" userId="b5097439-94d7-4019-90d8-0c83209e33b0" providerId="ADAL" clId="{3BE5FD35-A048-4071-A5CD-E1FE1C7A31E0}" dt="2024-06-12T12:28:41.407" v="214" actId="12788"/>
          <ac:spMkLst>
            <pc:docMk/>
            <pc:sldMk cId="2757039359" sldId="258"/>
            <ac:spMk id="3" creationId="{449FE441-2B45-17DA-9D73-CD9F7029A8B0}"/>
          </ac:spMkLst>
        </pc:spChg>
        <pc:spChg chg="add del">
          <ac:chgData name="Fiona Fleming" userId="b5097439-94d7-4019-90d8-0c83209e33b0" providerId="ADAL" clId="{3BE5FD35-A048-4071-A5CD-E1FE1C7A31E0}" dt="2024-06-12T11:34:22.906" v="79" actId="26606"/>
          <ac:spMkLst>
            <pc:docMk/>
            <pc:sldMk cId="2757039359" sldId="258"/>
            <ac:spMk id="9" creationId="{42A4FC2C-047E-45A5-965D-8E1E3BF09BC6}"/>
          </ac:spMkLst>
        </pc:spChg>
        <pc:picChg chg="add mod">
          <ac:chgData name="Fiona Fleming" userId="b5097439-94d7-4019-90d8-0c83209e33b0" providerId="ADAL" clId="{3BE5FD35-A048-4071-A5CD-E1FE1C7A31E0}" dt="2024-06-12T11:36:46.631" v="107" actId="12788"/>
          <ac:picMkLst>
            <pc:docMk/>
            <pc:sldMk cId="2757039359" sldId="258"/>
            <ac:picMk id="4" creationId="{B7E790F4-2494-BCEB-C065-E08C7FE463CB}"/>
          </ac:picMkLst>
        </pc:picChg>
      </pc:sldChg>
      <pc:sldChg chg="addSp delSp modSp add del mod modNotesTx">
        <pc:chgData name="Fiona Fleming" userId="b5097439-94d7-4019-90d8-0c83209e33b0" providerId="ADAL" clId="{3BE5FD35-A048-4071-A5CD-E1FE1C7A31E0}" dt="2024-09-10T17:30:52.874" v="371" actId="20577"/>
        <pc:sldMkLst>
          <pc:docMk/>
          <pc:sldMk cId="2304735983" sldId="390"/>
        </pc:sldMkLst>
        <pc:spChg chg="mod">
          <ac:chgData name="Fiona Fleming" userId="b5097439-94d7-4019-90d8-0c83209e33b0" providerId="ADAL" clId="{3BE5FD35-A048-4071-A5CD-E1FE1C7A31E0}" dt="2024-06-12T12:35:25.239" v="355" actId="20577"/>
          <ac:spMkLst>
            <pc:docMk/>
            <pc:sldMk cId="2304735983" sldId="390"/>
            <ac:spMk id="2" creationId="{00000000-0000-0000-0000-000000000000}"/>
          </ac:spMkLst>
        </pc:spChg>
        <pc:spChg chg="mod">
          <ac:chgData name="Fiona Fleming" userId="b5097439-94d7-4019-90d8-0c83209e33b0" providerId="ADAL" clId="{3BE5FD35-A048-4071-A5CD-E1FE1C7A31E0}" dt="2024-09-10T17:30:52.874" v="371" actId="20577"/>
          <ac:spMkLst>
            <pc:docMk/>
            <pc:sldMk cId="2304735983" sldId="390"/>
            <ac:spMk id="6" creationId="{43B1311B-523F-75D7-598C-DB09237839CF}"/>
          </ac:spMkLst>
        </pc:spChg>
        <pc:spChg chg="mod">
          <ac:chgData name="Fiona Fleming" userId="b5097439-94d7-4019-90d8-0c83209e33b0" providerId="ADAL" clId="{3BE5FD35-A048-4071-A5CD-E1FE1C7A31E0}" dt="2024-06-12T12:18:53.169" v="157" actId="20577"/>
          <ac:spMkLst>
            <pc:docMk/>
            <pc:sldMk cId="2304735983" sldId="390"/>
            <ac:spMk id="28" creationId="{0F1AAC91-ED92-F1FE-BB1E-C92EC2B7F72C}"/>
          </ac:spMkLst>
        </pc:spChg>
        <pc:spChg chg="add mod">
          <ac:chgData name="Fiona Fleming" userId="b5097439-94d7-4019-90d8-0c83209e33b0" providerId="ADAL" clId="{3BE5FD35-A048-4071-A5CD-E1FE1C7A31E0}" dt="2024-06-12T12:15:44.990" v="138" actId="1076"/>
          <ac:spMkLst>
            <pc:docMk/>
            <pc:sldMk cId="2304735983" sldId="390"/>
            <ac:spMk id="32" creationId="{E28ECF65-8D8A-D571-82C8-5A5ECF56BD65}"/>
          </ac:spMkLst>
        </pc:spChg>
        <pc:spChg chg="add mod">
          <ac:chgData name="Fiona Fleming" userId="b5097439-94d7-4019-90d8-0c83209e33b0" providerId="ADAL" clId="{3BE5FD35-A048-4071-A5CD-E1FE1C7A31E0}" dt="2024-06-12T12:16:37.087" v="142"/>
          <ac:spMkLst>
            <pc:docMk/>
            <pc:sldMk cId="2304735983" sldId="390"/>
            <ac:spMk id="33" creationId="{740B8364-3AF9-1CA2-012F-861E3CD37A8A}"/>
          </ac:spMkLst>
        </pc:spChg>
        <pc:spChg chg="add mod">
          <ac:chgData name="Fiona Fleming" userId="b5097439-94d7-4019-90d8-0c83209e33b0" providerId="ADAL" clId="{3BE5FD35-A048-4071-A5CD-E1FE1C7A31E0}" dt="2024-06-12T12:35:11.088" v="353" actId="20577"/>
          <ac:spMkLst>
            <pc:docMk/>
            <pc:sldMk cId="2304735983" sldId="390"/>
            <ac:spMk id="34" creationId="{959E63B1-7F89-D9A7-A2F7-3291F1968256}"/>
          </ac:spMkLst>
        </pc:spChg>
        <pc:picChg chg="del">
          <ac:chgData name="Fiona Fleming" userId="b5097439-94d7-4019-90d8-0c83209e33b0" providerId="ADAL" clId="{3BE5FD35-A048-4071-A5CD-E1FE1C7A31E0}" dt="2024-06-12T12:15:40.003" v="136" actId="478"/>
          <ac:picMkLst>
            <pc:docMk/>
            <pc:sldMk cId="2304735983" sldId="390"/>
            <ac:picMk id="3" creationId="{567A0D06-13A4-A5D4-DB78-B35A9CAECDCA}"/>
          </ac:picMkLst>
        </pc:picChg>
        <pc:picChg chg="del">
          <ac:chgData name="Fiona Fleming" userId="b5097439-94d7-4019-90d8-0c83209e33b0" providerId="ADAL" clId="{3BE5FD35-A048-4071-A5CD-E1FE1C7A31E0}" dt="2024-06-12T12:15:41.593" v="137" actId="478"/>
          <ac:picMkLst>
            <pc:docMk/>
            <pc:sldMk cId="2304735983" sldId="390"/>
            <ac:picMk id="31" creationId="{A902A4FD-6E88-C8F4-50C5-1D570F77E33F}"/>
          </ac:picMkLst>
        </pc:picChg>
        <pc:cxnChg chg="mod">
          <ac:chgData name="Fiona Fleming" userId="b5097439-94d7-4019-90d8-0c83209e33b0" providerId="ADAL" clId="{3BE5FD35-A048-4071-A5CD-E1FE1C7A31E0}" dt="2024-06-12T12:30:10.949" v="257" actId="197"/>
          <ac:cxnSpMkLst>
            <pc:docMk/>
            <pc:sldMk cId="2304735983" sldId="390"/>
            <ac:cxnSpMk id="27" creationId="{23D0975D-3509-CD3A-2426-B7C5A551F0C5}"/>
          </ac:cxnSpMkLst>
        </pc:cxnChg>
        <pc:cxnChg chg="mod">
          <ac:chgData name="Fiona Fleming" userId="b5097439-94d7-4019-90d8-0c83209e33b0" providerId="ADAL" clId="{3BE5FD35-A048-4071-A5CD-E1FE1C7A31E0}" dt="2024-06-12T12:29:45.829" v="254" actId="14100"/>
          <ac:cxnSpMkLst>
            <pc:docMk/>
            <pc:sldMk cId="2304735983" sldId="390"/>
            <ac:cxnSpMk id="30" creationId="{00000000-0000-0000-0000-000000000000}"/>
          </ac:cxnSpMkLst>
        </pc:cxnChg>
      </pc:sldChg>
      <pc:sldChg chg="addSp delSp modSp add del mod addAnim delAnim">
        <pc:chgData name="Fiona Fleming" userId="b5097439-94d7-4019-90d8-0c83209e33b0" providerId="ADAL" clId="{3BE5FD35-A048-4071-A5CD-E1FE1C7A31E0}" dt="2024-06-12T12:17:02.364" v="148"/>
        <pc:sldMkLst>
          <pc:docMk/>
          <pc:sldMk cId="3598173895" sldId="391"/>
        </pc:sldMkLst>
        <pc:spChg chg="add del">
          <ac:chgData name="Fiona Fleming" userId="b5097439-94d7-4019-90d8-0c83209e33b0" providerId="ADAL" clId="{3BE5FD35-A048-4071-A5CD-E1FE1C7A31E0}" dt="2024-06-12T12:17:01.756" v="147" actId="478"/>
          <ac:spMkLst>
            <pc:docMk/>
            <pc:sldMk cId="3598173895" sldId="391"/>
            <ac:spMk id="2" creationId="{00000000-0000-0000-0000-000000000000}"/>
          </ac:spMkLst>
        </pc:spChg>
        <pc:cxnChg chg="add del mod">
          <ac:chgData name="Fiona Fleming" userId="b5097439-94d7-4019-90d8-0c83209e33b0" providerId="ADAL" clId="{3BE5FD35-A048-4071-A5CD-E1FE1C7A31E0}" dt="2024-06-12T12:17:01.756" v="147" actId="478"/>
          <ac:cxnSpMkLst>
            <pc:docMk/>
            <pc:sldMk cId="3598173895" sldId="391"/>
            <ac:cxnSpMk id="30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402A7-7ECF-45CD-9B95-3D0D6D55AF83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92C72-06CE-4C49-B69E-F7F072BB2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625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1E2DA2-F9BA-4A95-8D44-9940EC19EB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37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0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70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76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22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1940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9955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8949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0232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8523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1839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345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98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857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7208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538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6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9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1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0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26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04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03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3C048-3A74-449D-B4D9-0EED432B75BE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8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9/10/2024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530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FE441-2B45-17DA-9D73-CD9F7029A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9955" y="108792"/>
            <a:ext cx="9972091" cy="8908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tx2"/>
                </a:solidFill>
              </a:rPr>
              <a:t>Data questions to guide programmes in determining whether to start with a practical assessment or proceed directly to a precision assessment for a given district.</a:t>
            </a:r>
            <a:endParaRPr lang="en-GB" sz="22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E790F4-2494-BCEB-C065-E08C7FE46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336" y="895739"/>
            <a:ext cx="8229329" cy="596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39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263754" y="1999549"/>
            <a:ext cx="3271520" cy="763529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 sites with ≥10% prevalence: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8 - 15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175468-92A0-4ABF-37A8-DE31DD8E5CC0}"/>
              </a:ext>
            </a:extLst>
          </p:cNvPr>
          <p:cNvSpPr txBox="1"/>
          <p:nvPr/>
        </p:nvSpPr>
        <p:spPr>
          <a:xfrm>
            <a:off x="4635500" y="278243"/>
            <a:ext cx="303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Stage 1: Practical Assessment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B1311B-523F-75D7-598C-DB09237839CF}"/>
              </a:ext>
            </a:extLst>
          </p:cNvPr>
          <p:cNvSpPr txBox="1"/>
          <p:nvPr/>
        </p:nvSpPr>
        <p:spPr>
          <a:xfrm>
            <a:off x="4635500" y="678189"/>
            <a:ext cx="295402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 sites x </a:t>
            </a: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20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SAC @ IU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systematic sampling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602295" y="3041054"/>
            <a:ext cx="2558912" cy="923330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Annual treatment for each sub-IU in the IU</a:t>
            </a:r>
          </a:p>
        </p:txBody>
      </p:sp>
      <p:sp>
        <p:nvSpPr>
          <p:cNvPr id="8" name="Rectangle: Rounded Corners 16">
            <a:extLst>
              <a:ext uri="{FF2B5EF4-FFF2-40B4-BE49-F238E27FC236}">
                <a16:creationId xmlns:a16="http://schemas.microsoft.com/office/drawing/2014/main" id="{AC4B4E26-8B57-128D-9925-A380F7C6EE7E}"/>
              </a:ext>
            </a:extLst>
          </p:cNvPr>
          <p:cNvSpPr/>
          <p:nvPr/>
        </p:nvSpPr>
        <p:spPr>
          <a:xfrm>
            <a:off x="4460240" y="1999549"/>
            <a:ext cx="3271520" cy="763529"/>
          </a:xfrm>
          <a:prstGeom prst="roundRect">
            <a:avLst/>
          </a:prstGeom>
          <a:solidFill>
            <a:srgbClr val="FFC000">
              <a:lumMod val="20000"/>
              <a:lumOff val="80000"/>
            </a:srgbClr>
          </a:solidFill>
          <a:ln w="381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 sites with ≥10% prevalence: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2 - 7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E4B76C-8A15-18F9-4F7E-994479DA0909}"/>
              </a:ext>
            </a:extLst>
          </p:cNvPr>
          <p:cNvSpPr txBox="1"/>
          <p:nvPr/>
        </p:nvSpPr>
        <p:spPr>
          <a:xfrm>
            <a:off x="8408355" y="3041054"/>
            <a:ext cx="3181350" cy="923330"/>
          </a:xfrm>
          <a:prstGeom prst="rect">
            <a:avLst/>
          </a:prstGeom>
          <a:solidFill>
            <a:schemeClr val="bg2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Maintain/reduced treatment for each sub-IU in the IU</a:t>
            </a:r>
          </a:p>
        </p:txBody>
      </p:sp>
      <p:sp>
        <p:nvSpPr>
          <p:cNvPr id="10" name="Rectangle: Rounded Corners 18">
            <a:extLst>
              <a:ext uri="{FF2B5EF4-FFF2-40B4-BE49-F238E27FC236}">
                <a16:creationId xmlns:a16="http://schemas.microsoft.com/office/drawing/2014/main" id="{D354B02A-5827-3C02-2024-6AC5916858DD}"/>
              </a:ext>
            </a:extLst>
          </p:cNvPr>
          <p:cNvSpPr/>
          <p:nvPr/>
        </p:nvSpPr>
        <p:spPr>
          <a:xfrm>
            <a:off x="8363270" y="1999549"/>
            <a:ext cx="3271520" cy="763529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 sites with ≥10% prevalence: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0 - 1</a:t>
            </a:r>
          </a:p>
        </p:txBody>
      </p:sp>
      <p:sp>
        <p:nvSpPr>
          <p:cNvPr id="11" name="Rectangle: Rounded Corners 19">
            <a:extLst>
              <a:ext uri="{FF2B5EF4-FFF2-40B4-BE49-F238E27FC236}">
                <a16:creationId xmlns:a16="http://schemas.microsoft.com/office/drawing/2014/main" id="{E6B74AA9-21FE-C940-F026-2BD4BA578133}"/>
              </a:ext>
            </a:extLst>
          </p:cNvPr>
          <p:cNvSpPr/>
          <p:nvPr/>
        </p:nvSpPr>
        <p:spPr>
          <a:xfrm>
            <a:off x="4518660" y="278243"/>
            <a:ext cx="3154680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033497B1-86EE-6086-1BAC-365130B9D981}"/>
              </a:ext>
            </a:extLst>
          </p:cNvPr>
          <p:cNvSpPr/>
          <p:nvPr/>
        </p:nvSpPr>
        <p:spPr>
          <a:xfrm>
            <a:off x="4145872" y="4450338"/>
            <a:ext cx="3748966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Stage 2: Precision Assessment: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sites x 20 SAC @ sub-IU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purposive sampling (in all sub-IUs)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0733A-7F5D-DE33-89B5-275A53C4324B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9999030" y="1625601"/>
            <a:ext cx="0" cy="373948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8AEE6F-2905-6026-3351-C44CAB6CE8FC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6096000" y="1324520"/>
            <a:ext cx="0" cy="67502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8B505-B106-748F-1EE0-C850DF96F21F}"/>
              </a:ext>
            </a:extLst>
          </p:cNvPr>
          <p:cNvCxnSpPr>
            <a:cxnSpLocks/>
          </p:cNvCxnSpPr>
          <p:nvPr/>
        </p:nvCxnSpPr>
        <p:spPr>
          <a:xfrm flipV="1">
            <a:off x="1879600" y="1625600"/>
            <a:ext cx="0" cy="37394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2BC603-570B-3B86-A220-49EF27EFC0A4}"/>
              </a:ext>
            </a:extLst>
          </p:cNvPr>
          <p:cNvCxnSpPr/>
          <p:nvPr/>
        </p:nvCxnSpPr>
        <p:spPr>
          <a:xfrm>
            <a:off x="1879600" y="1625600"/>
            <a:ext cx="8119430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18" idx="0"/>
            <a:endCxn id="8" idx="2"/>
          </p:cNvCxnSpPr>
          <p:nvPr/>
        </p:nvCxnSpPr>
        <p:spPr>
          <a:xfrm flipV="1">
            <a:off x="6096000" y="2763078"/>
            <a:ext cx="0" cy="277977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3663611-EC3C-FA1B-6733-07E052F05906}"/>
              </a:ext>
            </a:extLst>
          </p:cNvPr>
          <p:cNvSpPr txBox="1"/>
          <p:nvPr/>
        </p:nvSpPr>
        <p:spPr>
          <a:xfrm>
            <a:off x="4635500" y="3041055"/>
            <a:ext cx="3037840" cy="1200329"/>
          </a:xfrm>
          <a:prstGeom prst="rect">
            <a:avLst/>
          </a:prstGeom>
          <a:solidFill>
            <a:schemeClr val="bg2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Treatment decisions at sub-IU level, or else c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onduct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Precision Assessment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BF6B0D-3F67-8844-5893-C9B2AD56E1D6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>
            <a:off x="9999030" y="2763078"/>
            <a:ext cx="0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flipH="1">
            <a:off x="1881751" y="2763078"/>
            <a:ext cx="17763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12" idx="0"/>
            <a:endCxn id="18" idx="2"/>
          </p:cNvCxnSpPr>
          <p:nvPr/>
        </p:nvCxnSpPr>
        <p:spPr>
          <a:xfrm flipV="1">
            <a:off x="6096000" y="4241384"/>
            <a:ext cx="0" cy="208954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2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3485187" y="5968195"/>
            <a:ext cx="2300626" cy="728303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Mean prevalence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≥10% across all sites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22" idx="0"/>
            <a:endCxn id="12" idx="2"/>
          </p:cNvCxnSpPr>
          <p:nvPr/>
        </p:nvCxnSpPr>
        <p:spPr>
          <a:xfrm flipV="1">
            <a:off x="4635500" y="5496615"/>
            <a:ext cx="1460500" cy="47158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6331091" y="5954316"/>
            <a:ext cx="2300626" cy="728303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Mean prevalence &lt;10% across all sites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24" idx="0"/>
            <a:endCxn id="12" idx="2"/>
          </p:cNvCxnSpPr>
          <p:nvPr/>
        </p:nvCxnSpPr>
        <p:spPr>
          <a:xfrm flipH="1" flipV="1">
            <a:off x="6096000" y="5496615"/>
            <a:ext cx="1385404" cy="457701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351119" y="5856802"/>
            <a:ext cx="2558912" cy="923330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Annual treatment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sub-IU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cxnSpLocks/>
          </p:cNvCxnSpPr>
          <p:nvPr/>
        </p:nvCxnSpPr>
        <p:spPr>
          <a:xfrm flipH="1">
            <a:off x="2910031" y="6318467"/>
            <a:ext cx="575156" cy="1388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9176995" y="5856802"/>
            <a:ext cx="2531302" cy="923330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Decision: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Maintain/reduced treatment in sub-IU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cxnSpLocks/>
            <a:stCxn id="28" idx="1"/>
            <a:endCxn id="24" idx="3"/>
          </p:cNvCxnSpPr>
          <p:nvPr/>
        </p:nvCxnSpPr>
        <p:spPr>
          <a:xfrm flipH="1">
            <a:off x="8631717" y="6318467"/>
            <a:ext cx="545278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263754" y="4527033"/>
            <a:ext cx="289745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i="1" dirty="0">
                <a:solidFill>
                  <a:prstClr val="black"/>
                </a:solidFill>
                <a:latin typeface="Calibri" panose="020F0502020204030204"/>
              </a:rPr>
              <a:t>b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ased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on Data</a:t>
            </a:r>
            <a:r>
              <a:rPr kumimoji="0" lang="en-US" sz="1600" b="0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Questions, some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programmes may determine it is appropriate to start at this stage</a:t>
            </a: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>
            <a:off x="3161207" y="4942532"/>
            <a:ext cx="848085" cy="0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28ECF65-8D8A-D571-82C8-5A5ECF56BD65}"/>
              </a:ext>
            </a:extLst>
          </p:cNvPr>
          <p:cNvSpPr txBox="1"/>
          <p:nvPr/>
        </p:nvSpPr>
        <p:spPr>
          <a:xfrm>
            <a:off x="109634" y="153059"/>
            <a:ext cx="36016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>
                <a:ln w="0"/>
                <a:solidFill>
                  <a:schemeClr val="tx2"/>
                </a:solidFill>
                <a:uLnTx/>
                <a:uFillTx/>
              </a:rPr>
              <a:t>Schistosomiasis Practical &amp; Precision Assessments </a:t>
            </a:r>
            <a:r>
              <a:rPr kumimoji="0" lang="en-US" sz="2200" b="0" i="1" u="none" strike="noStrike" kern="0" cap="none" spc="0" normalizeH="0" baseline="0" noProof="0" dirty="0">
                <a:ln w="0"/>
                <a:solidFill>
                  <a:schemeClr val="tx2"/>
                </a:solidFill>
                <a:uLnTx/>
                <a:uFillTx/>
              </a:rPr>
              <a:t>Decision Tree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9E63B1-7F89-D9A7-A2F7-3291F1968256}"/>
              </a:ext>
            </a:extLst>
          </p:cNvPr>
          <p:cNvSpPr txBox="1"/>
          <p:nvPr/>
        </p:nvSpPr>
        <p:spPr>
          <a:xfrm>
            <a:off x="8028636" y="76478"/>
            <a:ext cx="4090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IU</a:t>
            </a:r>
            <a:r>
              <a:rPr lang="en-US" sz="1400" dirty="0"/>
              <a:t> = implementation unit; typically corresponds to a district, county, woreda, cercles, zone de </a:t>
            </a:r>
            <a:r>
              <a:rPr lang="en-US" sz="1400" dirty="0" err="1"/>
              <a:t>santé</a:t>
            </a:r>
            <a:r>
              <a:rPr lang="en-US" sz="1400" dirty="0"/>
              <a:t>, commune </a:t>
            </a:r>
            <a:r>
              <a:rPr lang="en-US" sz="1400" dirty="0" err="1"/>
              <a:t>etc</a:t>
            </a:r>
            <a:endParaRPr lang="en-US" sz="1400" dirty="0"/>
          </a:p>
          <a:p>
            <a:r>
              <a:rPr lang="en-US" sz="1400" b="1" dirty="0"/>
              <a:t>sub-IU</a:t>
            </a:r>
            <a:r>
              <a:rPr lang="en-US" sz="1400" dirty="0"/>
              <a:t> – a smaller administrative area within an implementation unit, the new unit for schistosomiasis preventive chemotherapy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0473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2" grpId="0" animBg="1"/>
      <p:bldP spid="18" grpId="0" animBg="1"/>
      <p:bldP spid="22" grpId="0" animBg="1"/>
      <p:bldP spid="24" grpId="0" animBg="1"/>
      <p:bldP spid="26" grpId="0" animBg="1"/>
      <p:bldP spid="28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Widescreen</PresentationFormat>
  <Paragraphs>33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Theme</vt:lpstr>
      <vt:lpstr>2_Office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Gass</dc:creator>
  <cp:lastModifiedBy>Fiona Fleming</cp:lastModifiedBy>
  <cp:revision>5</cp:revision>
  <dcterms:created xsi:type="dcterms:W3CDTF">2023-05-24T01:14:28Z</dcterms:created>
  <dcterms:modified xsi:type="dcterms:W3CDTF">2024-09-10T17:30:55Z</dcterms:modified>
</cp:coreProperties>
</file>