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20"/>
  </p:notesMasterIdLst>
  <p:handoutMasterIdLst>
    <p:handoutMasterId r:id="rId21"/>
  </p:handoutMasterIdLst>
  <p:sldIdLst>
    <p:sldId id="305" r:id="rId4"/>
    <p:sldId id="312" r:id="rId5"/>
    <p:sldId id="379" r:id="rId6"/>
    <p:sldId id="258" r:id="rId7"/>
    <p:sldId id="263" r:id="rId8"/>
    <p:sldId id="259" r:id="rId9"/>
    <p:sldId id="260" r:id="rId10"/>
    <p:sldId id="262" r:id="rId11"/>
    <p:sldId id="261" r:id="rId12"/>
    <p:sldId id="264" r:id="rId13"/>
    <p:sldId id="380" r:id="rId14"/>
    <p:sldId id="381" r:id="rId15"/>
    <p:sldId id="382" r:id="rId16"/>
    <p:sldId id="383" r:id="rId17"/>
    <p:sldId id="3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9B6A30-6AF7-B830-8E3C-309291FA8797}" name="YUMBA NDUBA, Dyesse" initials="DY" userId="S::yumbad@who.int::d61d5ee8-517e-4218-9466-26c47016cb12" providerId="AD"/>
  <p188:author id="{FEBDA08A-7D23-AD2F-5AFE-686E0C077B3F}" name="Alex Pavluck" initials="AP" userId="S::apavluck_sightsavers.org#ext#@worldhealthorg.onmicrosoft.com::b5569a0a-85de-40e8-98a3-a63fcf8093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79B5E3"/>
    <a:srgbClr val="009ADE"/>
    <a:srgbClr val="DDEFF9"/>
    <a:srgbClr val="C9D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88770" autoAdjust="0"/>
  </p:normalViewPr>
  <p:slideViewPr>
    <p:cSldViewPr snapToGrid="0" snapToObjects="1">
      <p:cViewPr varScale="1">
        <p:scale>
          <a:sx n="144" d="100"/>
          <a:sy n="144" d="100"/>
        </p:scale>
        <p:origin x="1422" y="120"/>
      </p:cViewPr>
      <p:guideLst/>
    </p:cSldViewPr>
  </p:slideViewPr>
  <p:outlineViewPr>
    <p:cViewPr>
      <p:scale>
        <a:sx n="33" d="100"/>
        <a:sy n="33" d="100"/>
      </p:scale>
      <p:origin x="0" y="-2497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MBA NDUBA, Dyesse" userId="d61d5ee8-517e-4218-9466-26c47016cb12" providerId="ADAL" clId="{41387CBD-009D-47C4-9DEF-59814B8474B8}"/>
    <pc:docChg chg="undo custSel modSld">
      <pc:chgData name="YUMBA NDUBA, Dyesse" userId="d61d5ee8-517e-4218-9466-26c47016cb12" providerId="ADAL" clId="{41387CBD-009D-47C4-9DEF-59814B8474B8}" dt="2024-02-18T08:50:33.254" v="5" actId="1076"/>
      <pc:docMkLst>
        <pc:docMk/>
      </pc:docMkLst>
      <pc:sldChg chg="modSp mod">
        <pc:chgData name="YUMBA NDUBA, Dyesse" userId="d61d5ee8-517e-4218-9466-26c47016cb12" providerId="ADAL" clId="{41387CBD-009D-47C4-9DEF-59814B8474B8}" dt="2024-02-18T08:50:33.254" v="5" actId="1076"/>
        <pc:sldMkLst>
          <pc:docMk/>
          <pc:sldMk cId="4212384110" sldId="345"/>
        </pc:sldMkLst>
        <pc:picChg chg="mod">
          <ac:chgData name="YUMBA NDUBA, Dyesse" userId="d61d5ee8-517e-4218-9466-26c47016cb12" providerId="ADAL" clId="{41387CBD-009D-47C4-9DEF-59814B8474B8}" dt="2024-02-18T08:50:33.254" v="5" actId="1076"/>
          <ac:picMkLst>
            <pc:docMk/>
            <pc:sldMk cId="4212384110" sldId="345"/>
            <ac:picMk id="6" creationId="{7D68B2D6-2F1F-4990-BCE1-567F21D1FCC6}"/>
          </ac:picMkLst>
        </pc:picChg>
      </pc:sldChg>
    </pc:docChg>
  </pc:docChgLst>
  <pc:docChgLst>
    <pc:chgData name="YUMBA NDUBA, Dyesse" userId="d61d5ee8-517e-4218-9466-26c47016cb12" providerId="ADAL" clId="{D89A8358-3DAB-4E14-9058-86A98B80F88E}"/>
    <pc:docChg chg="undo custSel addSld delSld modSld">
      <pc:chgData name="YUMBA NDUBA, Dyesse" userId="d61d5ee8-517e-4218-9466-26c47016cb12" providerId="ADAL" clId="{D89A8358-3DAB-4E14-9058-86A98B80F88E}" dt="2024-10-25T15:26:01.651" v="910" actId="207"/>
      <pc:docMkLst>
        <pc:docMk/>
      </pc:docMkLst>
      <pc:sldChg chg="delSp modSp add del mod">
        <pc:chgData name="YUMBA NDUBA, Dyesse" userId="d61d5ee8-517e-4218-9466-26c47016cb12" providerId="ADAL" clId="{D89A8358-3DAB-4E14-9058-86A98B80F88E}" dt="2024-10-25T15:25:06.588" v="906" actId="114"/>
        <pc:sldMkLst>
          <pc:docMk/>
          <pc:sldMk cId="3056085473" sldId="258"/>
        </pc:sldMkLst>
        <pc:spChg chg="mod">
          <ac:chgData name="YUMBA NDUBA, Dyesse" userId="d61d5ee8-517e-4218-9466-26c47016cb12" providerId="ADAL" clId="{D89A8358-3DAB-4E14-9058-86A98B80F88E}" dt="2024-10-25T15:25:06.588" v="906" actId="114"/>
          <ac:spMkLst>
            <pc:docMk/>
            <pc:sldMk cId="3056085473" sldId="258"/>
            <ac:spMk id="2" creationId="{54FD7B8A-8FEB-CD17-E00E-C659BF2B9650}"/>
          </ac:spMkLst>
        </pc:spChg>
        <pc:picChg chg="mod">
          <ac:chgData name="YUMBA NDUBA, Dyesse" userId="d61d5ee8-517e-4218-9466-26c47016cb12" providerId="ADAL" clId="{D89A8358-3DAB-4E14-9058-86A98B80F88E}" dt="2024-10-25T12:50:52.401" v="53" actId="1076"/>
          <ac:picMkLst>
            <pc:docMk/>
            <pc:sldMk cId="3056085473" sldId="258"/>
            <ac:picMk id="4" creationId="{555A7E59-F4E3-7AAB-6303-C8A631E96B66}"/>
          </ac:picMkLst>
        </pc:picChg>
        <pc:picChg chg="del">
          <ac:chgData name="YUMBA NDUBA, Dyesse" userId="d61d5ee8-517e-4218-9466-26c47016cb12" providerId="ADAL" clId="{D89A8358-3DAB-4E14-9058-86A98B80F88E}" dt="2024-10-25T12:50:55.088" v="54" actId="478"/>
          <ac:picMkLst>
            <pc:docMk/>
            <pc:sldMk cId="3056085473" sldId="258"/>
            <ac:picMk id="18" creationId="{3CA74108-D603-731A-74C8-2ECDFB4817BD}"/>
          </ac:picMkLst>
        </pc:picChg>
        <pc:cxnChg chg="del">
          <ac:chgData name="YUMBA NDUBA, Dyesse" userId="d61d5ee8-517e-4218-9466-26c47016cb12" providerId="ADAL" clId="{D89A8358-3DAB-4E14-9058-86A98B80F88E}" dt="2024-10-25T12:56:56.411" v="175" actId="478"/>
          <ac:cxnSpMkLst>
            <pc:docMk/>
            <pc:sldMk cId="3056085473" sldId="258"/>
            <ac:cxnSpMk id="20" creationId="{6B2F4B58-572E-EFD5-51E0-36201934E3BA}"/>
          </ac:cxnSpMkLst>
        </pc:cxnChg>
      </pc:sldChg>
      <pc:sldChg chg="delSp modSp add del mod">
        <pc:chgData name="YUMBA NDUBA, Dyesse" userId="d61d5ee8-517e-4218-9466-26c47016cb12" providerId="ADAL" clId="{D89A8358-3DAB-4E14-9058-86A98B80F88E}" dt="2024-10-25T15:26:01.651" v="910" actId="207"/>
        <pc:sldMkLst>
          <pc:docMk/>
          <pc:sldMk cId="3644384515" sldId="259"/>
        </pc:sldMkLst>
        <pc:spChg chg="mod">
          <ac:chgData name="YUMBA NDUBA, Dyesse" userId="d61d5ee8-517e-4218-9466-26c47016cb12" providerId="ADAL" clId="{D89A8358-3DAB-4E14-9058-86A98B80F88E}" dt="2024-10-25T15:26:01.651" v="910" actId="207"/>
          <ac:spMkLst>
            <pc:docMk/>
            <pc:sldMk cId="3644384515" sldId="259"/>
            <ac:spMk id="10" creationId="{263DB4EA-180C-DA83-1BE7-1A8C454BD606}"/>
          </ac:spMkLst>
        </pc:spChg>
        <pc:cxnChg chg="del">
          <ac:chgData name="YUMBA NDUBA, Dyesse" userId="d61d5ee8-517e-4218-9466-26c47016cb12" providerId="ADAL" clId="{D89A8358-3DAB-4E14-9058-86A98B80F88E}" dt="2024-10-25T12:56:49.821" v="173" actId="478"/>
          <ac:cxnSpMkLst>
            <pc:docMk/>
            <pc:sldMk cId="3644384515" sldId="259"/>
            <ac:cxnSpMk id="20" creationId="{6B2F4B58-572E-EFD5-51E0-36201934E3BA}"/>
          </ac:cxnSpMkLst>
        </pc:cxnChg>
      </pc:sldChg>
      <pc:sldChg chg="delSp modSp add del mod">
        <pc:chgData name="YUMBA NDUBA, Dyesse" userId="d61d5ee8-517e-4218-9466-26c47016cb12" providerId="ADAL" clId="{D89A8358-3DAB-4E14-9058-86A98B80F88E}" dt="2024-10-25T15:25:55.750" v="909" actId="207"/>
        <pc:sldMkLst>
          <pc:docMk/>
          <pc:sldMk cId="3155917449" sldId="260"/>
        </pc:sldMkLst>
        <pc:spChg chg="mod">
          <ac:chgData name="YUMBA NDUBA, Dyesse" userId="d61d5ee8-517e-4218-9466-26c47016cb12" providerId="ADAL" clId="{D89A8358-3DAB-4E14-9058-86A98B80F88E}" dt="2024-10-25T15:25:55.750" v="909" actId="207"/>
          <ac:spMkLst>
            <pc:docMk/>
            <pc:sldMk cId="3155917449" sldId="260"/>
            <ac:spMk id="10" creationId="{263DB4EA-180C-DA83-1BE7-1A8C454BD606}"/>
          </ac:spMkLst>
        </pc:spChg>
        <pc:cxnChg chg="del">
          <ac:chgData name="YUMBA NDUBA, Dyesse" userId="d61d5ee8-517e-4218-9466-26c47016cb12" providerId="ADAL" clId="{D89A8358-3DAB-4E14-9058-86A98B80F88E}" dt="2024-10-25T12:56:46.461" v="172" actId="478"/>
          <ac:cxnSpMkLst>
            <pc:docMk/>
            <pc:sldMk cId="3155917449" sldId="260"/>
            <ac:cxnSpMk id="20" creationId="{6B2F4B58-572E-EFD5-51E0-36201934E3BA}"/>
          </ac:cxnSpMkLst>
        </pc:cxnChg>
      </pc:sldChg>
      <pc:sldChg chg="addSp delSp modSp add del mod">
        <pc:chgData name="YUMBA NDUBA, Dyesse" userId="d61d5ee8-517e-4218-9466-26c47016cb12" providerId="ADAL" clId="{D89A8358-3DAB-4E14-9058-86A98B80F88E}" dt="2024-10-25T15:25:45.512" v="908" actId="207"/>
        <pc:sldMkLst>
          <pc:docMk/>
          <pc:sldMk cId="2605600600" sldId="261"/>
        </pc:sldMkLst>
        <pc:spChg chg="mod">
          <ac:chgData name="YUMBA NDUBA, Dyesse" userId="d61d5ee8-517e-4218-9466-26c47016cb12" providerId="ADAL" clId="{D89A8358-3DAB-4E14-9058-86A98B80F88E}" dt="2024-10-25T12:53:57.832" v="126" actId="1035"/>
          <ac:spMkLst>
            <pc:docMk/>
            <pc:sldMk cId="2605600600" sldId="261"/>
            <ac:spMk id="6" creationId="{FFB0D6F8-FCA1-02CC-2CAE-CA166DAA75ED}"/>
          </ac:spMkLst>
        </pc:spChg>
        <pc:spChg chg="mod">
          <ac:chgData name="YUMBA NDUBA, Dyesse" userId="d61d5ee8-517e-4218-9466-26c47016cb12" providerId="ADAL" clId="{D89A8358-3DAB-4E14-9058-86A98B80F88E}" dt="2024-10-25T12:53:57.832" v="126" actId="1035"/>
          <ac:spMkLst>
            <pc:docMk/>
            <pc:sldMk cId="2605600600" sldId="261"/>
            <ac:spMk id="7" creationId="{5F485F5D-DAB2-347B-F97B-8A8CCD898BD5}"/>
          </ac:spMkLst>
        </pc:spChg>
        <pc:spChg chg="mod">
          <ac:chgData name="YUMBA NDUBA, Dyesse" userId="d61d5ee8-517e-4218-9466-26c47016cb12" providerId="ADAL" clId="{D89A8358-3DAB-4E14-9058-86A98B80F88E}" dt="2024-10-25T12:53:57.832" v="126" actId="1035"/>
          <ac:spMkLst>
            <pc:docMk/>
            <pc:sldMk cId="2605600600" sldId="261"/>
            <ac:spMk id="8" creationId="{B3FB9002-B8A2-B979-419C-650681A3E704}"/>
          </ac:spMkLst>
        </pc:spChg>
        <pc:spChg chg="mod">
          <ac:chgData name="YUMBA NDUBA, Dyesse" userId="d61d5ee8-517e-4218-9466-26c47016cb12" providerId="ADAL" clId="{D89A8358-3DAB-4E14-9058-86A98B80F88E}" dt="2024-10-25T15:25:45.512" v="908" actId="207"/>
          <ac:spMkLst>
            <pc:docMk/>
            <pc:sldMk cId="2605600600" sldId="261"/>
            <ac:spMk id="10" creationId="{263DB4EA-180C-DA83-1BE7-1A8C454BD606}"/>
          </ac:spMkLst>
        </pc:spChg>
        <pc:spChg chg="mod">
          <ac:chgData name="YUMBA NDUBA, Dyesse" userId="d61d5ee8-517e-4218-9466-26c47016cb12" providerId="ADAL" clId="{D89A8358-3DAB-4E14-9058-86A98B80F88E}" dt="2024-10-25T12:53:57.832" v="126" actId="1035"/>
          <ac:spMkLst>
            <pc:docMk/>
            <pc:sldMk cId="2605600600" sldId="261"/>
            <ac:spMk id="11" creationId="{E512975E-8B31-9092-E57F-B16B17310043}"/>
          </ac:spMkLst>
        </pc:spChg>
        <pc:spChg chg="mod">
          <ac:chgData name="YUMBA NDUBA, Dyesse" userId="d61d5ee8-517e-4218-9466-26c47016cb12" providerId="ADAL" clId="{D89A8358-3DAB-4E14-9058-86A98B80F88E}" dt="2024-10-25T12:53:57.832" v="126" actId="1035"/>
          <ac:spMkLst>
            <pc:docMk/>
            <pc:sldMk cId="2605600600" sldId="261"/>
            <ac:spMk id="13" creationId="{D31DDDC5-E03E-B17F-55E3-42DFAA1A94B2}"/>
          </ac:spMkLst>
        </pc:spChg>
        <pc:spChg chg="mod">
          <ac:chgData name="YUMBA NDUBA, Dyesse" userId="d61d5ee8-517e-4218-9466-26c47016cb12" providerId="ADAL" clId="{D89A8358-3DAB-4E14-9058-86A98B80F88E}" dt="2024-10-25T12:53:57.832" v="126" actId="1035"/>
          <ac:spMkLst>
            <pc:docMk/>
            <pc:sldMk cId="2605600600" sldId="261"/>
            <ac:spMk id="15" creationId="{544262B7-96F4-2FB7-82E6-78F30DA78834}"/>
          </ac:spMkLst>
        </pc:spChg>
        <pc:spChg chg="mod topLvl">
          <ac:chgData name="YUMBA NDUBA, Dyesse" userId="d61d5ee8-517e-4218-9466-26c47016cb12" providerId="ADAL" clId="{D89A8358-3DAB-4E14-9058-86A98B80F88E}" dt="2024-10-25T12:53:57.832" v="126" actId="1035"/>
          <ac:spMkLst>
            <pc:docMk/>
            <pc:sldMk cId="2605600600" sldId="261"/>
            <ac:spMk id="17" creationId="{55351DAE-FA50-1CCE-7BD5-7391CF1219A0}"/>
          </ac:spMkLst>
        </pc:spChg>
        <pc:spChg chg="mod topLvl">
          <ac:chgData name="YUMBA NDUBA, Dyesse" userId="d61d5ee8-517e-4218-9466-26c47016cb12" providerId="ADAL" clId="{D89A8358-3DAB-4E14-9058-86A98B80F88E}" dt="2024-10-25T12:53:57.832" v="126" actId="1035"/>
          <ac:spMkLst>
            <pc:docMk/>
            <pc:sldMk cId="2605600600" sldId="261"/>
            <ac:spMk id="19" creationId="{D5980CE7-DCD9-6396-3C8F-FC974F344CF5}"/>
          </ac:spMkLst>
        </pc:spChg>
        <pc:spChg chg="mod">
          <ac:chgData name="YUMBA NDUBA, Dyesse" userId="d61d5ee8-517e-4218-9466-26c47016cb12" providerId="ADAL" clId="{D89A8358-3DAB-4E14-9058-86A98B80F88E}" dt="2024-10-25T12:53:57.832" v="126" actId="1035"/>
          <ac:spMkLst>
            <pc:docMk/>
            <pc:sldMk cId="2605600600" sldId="261"/>
            <ac:spMk id="21" creationId="{3FEA1397-8287-81C7-8068-11185DFDD5DF}"/>
          </ac:spMkLst>
        </pc:spChg>
        <pc:grpChg chg="add del mod">
          <ac:chgData name="YUMBA NDUBA, Dyesse" userId="d61d5ee8-517e-4218-9466-26c47016cb12" providerId="ADAL" clId="{D89A8358-3DAB-4E14-9058-86A98B80F88E}" dt="2024-10-25T12:52:51.434" v="88" actId="165"/>
          <ac:grpSpMkLst>
            <pc:docMk/>
            <pc:sldMk cId="2605600600" sldId="261"/>
            <ac:grpSpMk id="4" creationId="{5F9B3450-47B5-8472-9655-4494B667ACE1}"/>
          </ac:grpSpMkLst>
        </pc:grpChg>
        <pc:grpChg chg="add mod">
          <ac:chgData name="YUMBA NDUBA, Dyesse" userId="d61d5ee8-517e-4218-9466-26c47016cb12" providerId="ADAL" clId="{D89A8358-3DAB-4E14-9058-86A98B80F88E}" dt="2024-10-25T12:53:57.832" v="126" actId="1035"/>
          <ac:grpSpMkLst>
            <pc:docMk/>
            <pc:sldMk cId="2605600600" sldId="261"/>
            <ac:grpSpMk id="5" creationId="{5F5C910C-A2D1-009C-3E49-4B70EC0D4A50}"/>
          </ac:grpSpMkLst>
        </pc:grpChg>
        <pc:grpChg chg="add mod">
          <ac:chgData name="YUMBA NDUBA, Dyesse" userId="d61d5ee8-517e-4218-9466-26c47016cb12" providerId="ADAL" clId="{D89A8358-3DAB-4E14-9058-86A98B80F88E}" dt="2024-10-25T12:53:44.666" v="98" actId="164"/>
          <ac:grpSpMkLst>
            <pc:docMk/>
            <pc:sldMk cId="2605600600" sldId="261"/>
            <ac:grpSpMk id="9" creationId="{015F72FC-89F2-8853-4AE2-1AE27AB44E57}"/>
          </ac:grpSpMkLst>
        </pc:grpChg>
        <pc:grpChg chg="add mod">
          <ac:chgData name="YUMBA NDUBA, Dyesse" userId="d61d5ee8-517e-4218-9466-26c47016cb12" providerId="ADAL" clId="{D89A8358-3DAB-4E14-9058-86A98B80F88E}" dt="2024-10-25T12:53:57.832" v="126" actId="1035"/>
          <ac:grpSpMkLst>
            <pc:docMk/>
            <pc:sldMk cId="2605600600" sldId="261"/>
            <ac:grpSpMk id="12" creationId="{66ABC158-301A-8CD2-E485-BD432A8D8E98}"/>
          </ac:grpSpMkLst>
        </pc:grpChg>
        <pc:picChg chg="mod">
          <ac:chgData name="YUMBA NDUBA, Dyesse" userId="d61d5ee8-517e-4218-9466-26c47016cb12" providerId="ADAL" clId="{D89A8358-3DAB-4E14-9058-86A98B80F88E}" dt="2024-10-25T12:53:57.832" v="126" actId="1035"/>
          <ac:picMkLst>
            <pc:docMk/>
            <pc:sldMk cId="2605600600" sldId="261"/>
            <ac:picMk id="3" creationId="{29655201-667E-496D-E4F2-588EB99E21B2}"/>
          </ac:picMkLst>
        </pc:picChg>
        <pc:picChg chg="del">
          <ac:chgData name="YUMBA NDUBA, Dyesse" userId="d61d5ee8-517e-4218-9466-26c47016cb12" providerId="ADAL" clId="{D89A8358-3DAB-4E14-9058-86A98B80F88E}" dt="2024-10-25T12:54:01.499" v="127" actId="478"/>
          <ac:picMkLst>
            <pc:docMk/>
            <pc:sldMk cId="2605600600" sldId="261"/>
            <ac:picMk id="18" creationId="{3CA74108-D603-731A-74C8-2ECDFB4817BD}"/>
          </ac:picMkLst>
        </pc:picChg>
        <pc:picChg chg="mod topLvl">
          <ac:chgData name="YUMBA NDUBA, Dyesse" userId="d61d5ee8-517e-4218-9466-26c47016cb12" providerId="ADAL" clId="{D89A8358-3DAB-4E14-9058-86A98B80F88E}" dt="2024-10-25T12:53:57.832" v="126" actId="1035"/>
          <ac:picMkLst>
            <pc:docMk/>
            <pc:sldMk cId="2605600600" sldId="261"/>
            <ac:picMk id="1026" creationId="{F0B04BF9-BAB6-B381-0A98-626D3D84BD75}"/>
          </ac:picMkLst>
        </pc:picChg>
        <pc:picChg chg="mod topLvl">
          <ac:chgData name="YUMBA NDUBA, Dyesse" userId="d61d5ee8-517e-4218-9466-26c47016cb12" providerId="ADAL" clId="{D89A8358-3DAB-4E14-9058-86A98B80F88E}" dt="2024-10-25T12:53:57.832" v="126" actId="1035"/>
          <ac:picMkLst>
            <pc:docMk/>
            <pc:sldMk cId="2605600600" sldId="261"/>
            <ac:picMk id="1030" creationId="{4F797E3C-0579-15C9-6566-0DA369BC29F3}"/>
          </ac:picMkLst>
        </pc:picChg>
        <pc:picChg chg="mod topLvl">
          <ac:chgData name="YUMBA NDUBA, Dyesse" userId="d61d5ee8-517e-4218-9466-26c47016cb12" providerId="ADAL" clId="{D89A8358-3DAB-4E14-9058-86A98B80F88E}" dt="2024-10-25T12:53:57.832" v="126" actId="1035"/>
          <ac:picMkLst>
            <pc:docMk/>
            <pc:sldMk cId="2605600600" sldId="261"/>
            <ac:picMk id="1032" creationId="{1A622C4D-0D2D-562C-1DBE-E42ED06E31D2}"/>
          </ac:picMkLst>
        </pc:picChg>
        <pc:cxnChg chg="del">
          <ac:chgData name="YUMBA NDUBA, Dyesse" userId="d61d5ee8-517e-4218-9466-26c47016cb12" providerId="ADAL" clId="{D89A8358-3DAB-4E14-9058-86A98B80F88E}" dt="2024-10-25T12:56:41.410" v="170" actId="478"/>
          <ac:cxnSpMkLst>
            <pc:docMk/>
            <pc:sldMk cId="2605600600" sldId="261"/>
            <ac:cxnSpMk id="20" creationId="{6B2F4B58-572E-EFD5-51E0-36201934E3BA}"/>
          </ac:cxnSpMkLst>
        </pc:cxnChg>
      </pc:sldChg>
      <pc:sldChg chg="delSp modSp add del mod">
        <pc:chgData name="YUMBA NDUBA, Dyesse" userId="d61d5ee8-517e-4218-9466-26c47016cb12" providerId="ADAL" clId="{D89A8358-3DAB-4E14-9058-86A98B80F88E}" dt="2024-10-25T12:56:44.069" v="171" actId="478"/>
        <pc:sldMkLst>
          <pc:docMk/>
          <pc:sldMk cId="3283571860" sldId="262"/>
        </pc:sldMkLst>
        <pc:spChg chg="mod">
          <ac:chgData name="YUMBA NDUBA, Dyesse" userId="d61d5ee8-517e-4218-9466-26c47016cb12" providerId="ADAL" clId="{D89A8358-3DAB-4E14-9058-86A98B80F88E}" dt="2024-10-25T12:51:43.116" v="59" actId="1076"/>
          <ac:spMkLst>
            <pc:docMk/>
            <pc:sldMk cId="3283571860" sldId="262"/>
            <ac:spMk id="6" creationId="{AEAF36D0-D2F7-59CE-44A8-34F84C84F4B7}"/>
          </ac:spMkLst>
        </pc:spChg>
        <pc:picChg chg="mod">
          <ac:chgData name="YUMBA NDUBA, Dyesse" userId="d61d5ee8-517e-4218-9466-26c47016cb12" providerId="ADAL" clId="{D89A8358-3DAB-4E14-9058-86A98B80F88E}" dt="2024-10-25T12:51:43.116" v="59" actId="1076"/>
          <ac:picMkLst>
            <pc:docMk/>
            <pc:sldMk cId="3283571860" sldId="262"/>
            <ac:picMk id="4" creationId="{555A7E59-F4E3-7AAB-6303-C8A631E96B66}"/>
          </ac:picMkLst>
        </pc:picChg>
        <pc:picChg chg="del">
          <ac:chgData name="YUMBA NDUBA, Dyesse" userId="d61d5ee8-517e-4218-9466-26c47016cb12" providerId="ADAL" clId="{D89A8358-3DAB-4E14-9058-86A98B80F88E}" dt="2024-10-25T12:51:45.357" v="60" actId="478"/>
          <ac:picMkLst>
            <pc:docMk/>
            <pc:sldMk cId="3283571860" sldId="262"/>
            <ac:picMk id="18" creationId="{3CA74108-D603-731A-74C8-2ECDFB4817BD}"/>
          </ac:picMkLst>
        </pc:picChg>
        <pc:cxnChg chg="del">
          <ac:chgData name="YUMBA NDUBA, Dyesse" userId="d61d5ee8-517e-4218-9466-26c47016cb12" providerId="ADAL" clId="{D89A8358-3DAB-4E14-9058-86A98B80F88E}" dt="2024-10-25T12:56:44.069" v="171" actId="478"/>
          <ac:cxnSpMkLst>
            <pc:docMk/>
            <pc:sldMk cId="3283571860" sldId="262"/>
            <ac:cxnSpMk id="20" creationId="{6B2F4B58-572E-EFD5-51E0-36201934E3BA}"/>
          </ac:cxnSpMkLst>
        </pc:cxnChg>
      </pc:sldChg>
      <pc:sldChg chg="delSp modSp add del mod">
        <pc:chgData name="YUMBA NDUBA, Dyesse" userId="d61d5ee8-517e-4218-9466-26c47016cb12" providerId="ADAL" clId="{D89A8358-3DAB-4E14-9058-86A98B80F88E}" dt="2024-10-25T12:56:52.573" v="174" actId="478"/>
        <pc:sldMkLst>
          <pc:docMk/>
          <pc:sldMk cId="3621248727" sldId="263"/>
        </pc:sldMkLst>
        <pc:spChg chg="mod">
          <ac:chgData name="YUMBA NDUBA, Dyesse" userId="d61d5ee8-517e-4218-9466-26c47016cb12" providerId="ADAL" clId="{D89A8358-3DAB-4E14-9058-86A98B80F88E}" dt="2024-10-25T12:51:19.237" v="57" actId="1076"/>
          <ac:spMkLst>
            <pc:docMk/>
            <pc:sldMk cId="3621248727" sldId="263"/>
            <ac:spMk id="5" creationId="{E143F9AE-5F0D-93B5-4DD5-0831095E1661}"/>
          </ac:spMkLst>
        </pc:spChg>
        <pc:picChg chg="mod">
          <ac:chgData name="YUMBA NDUBA, Dyesse" userId="d61d5ee8-517e-4218-9466-26c47016cb12" providerId="ADAL" clId="{D89A8358-3DAB-4E14-9058-86A98B80F88E}" dt="2024-10-25T12:51:19.237" v="57" actId="1076"/>
          <ac:picMkLst>
            <pc:docMk/>
            <pc:sldMk cId="3621248727" sldId="263"/>
            <ac:picMk id="4" creationId="{555A7E59-F4E3-7AAB-6303-C8A631E96B66}"/>
          </ac:picMkLst>
        </pc:picChg>
        <pc:picChg chg="del">
          <ac:chgData name="YUMBA NDUBA, Dyesse" userId="d61d5ee8-517e-4218-9466-26c47016cb12" providerId="ADAL" clId="{D89A8358-3DAB-4E14-9058-86A98B80F88E}" dt="2024-10-25T12:51:23.280" v="58" actId="478"/>
          <ac:picMkLst>
            <pc:docMk/>
            <pc:sldMk cId="3621248727" sldId="263"/>
            <ac:picMk id="18" creationId="{3CA74108-D603-731A-74C8-2ECDFB4817BD}"/>
          </ac:picMkLst>
        </pc:picChg>
        <pc:cxnChg chg="del">
          <ac:chgData name="YUMBA NDUBA, Dyesse" userId="d61d5ee8-517e-4218-9466-26c47016cb12" providerId="ADAL" clId="{D89A8358-3DAB-4E14-9058-86A98B80F88E}" dt="2024-10-25T12:56:52.573" v="174" actId="478"/>
          <ac:cxnSpMkLst>
            <pc:docMk/>
            <pc:sldMk cId="3621248727" sldId="263"/>
            <ac:cxnSpMk id="20" creationId="{6B2F4B58-572E-EFD5-51E0-36201934E3BA}"/>
          </ac:cxnSpMkLst>
        </pc:cxnChg>
      </pc:sldChg>
      <pc:sldChg chg="addSp delSp modSp add del mod">
        <pc:chgData name="YUMBA NDUBA, Dyesse" userId="d61d5ee8-517e-4218-9466-26c47016cb12" providerId="ADAL" clId="{D89A8358-3DAB-4E14-9058-86A98B80F88E}" dt="2024-10-25T12:56:38.248" v="169" actId="478"/>
        <pc:sldMkLst>
          <pc:docMk/>
          <pc:sldMk cId="2321191936" sldId="264"/>
        </pc:sldMkLst>
        <pc:spChg chg="mod">
          <ac:chgData name="YUMBA NDUBA, Dyesse" userId="d61d5ee8-517e-4218-9466-26c47016cb12" providerId="ADAL" clId="{D89A8358-3DAB-4E14-9058-86A98B80F88E}" dt="2024-10-25T12:54:17.182" v="128" actId="164"/>
          <ac:spMkLst>
            <pc:docMk/>
            <pc:sldMk cId="2321191936" sldId="264"/>
            <ac:spMk id="6" creationId="{AEAF36D0-D2F7-59CE-44A8-34F84C84F4B7}"/>
          </ac:spMkLst>
        </pc:spChg>
        <pc:grpChg chg="add mod">
          <ac:chgData name="YUMBA NDUBA, Dyesse" userId="d61d5ee8-517e-4218-9466-26c47016cb12" providerId="ADAL" clId="{D89A8358-3DAB-4E14-9058-86A98B80F88E}" dt="2024-10-25T12:54:24.822" v="167" actId="1035"/>
          <ac:grpSpMkLst>
            <pc:docMk/>
            <pc:sldMk cId="2321191936" sldId="264"/>
            <ac:grpSpMk id="3" creationId="{CE838CA1-B03C-5ADE-2C8A-0896E0782361}"/>
          </ac:grpSpMkLst>
        </pc:grpChg>
        <pc:picChg chg="mod">
          <ac:chgData name="YUMBA NDUBA, Dyesse" userId="d61d5ee8-517e-4218-9466-26c47016cb12" providerId="ADAL" clId="{D89A8358-3DAB-4E14-9058-86A98B80F88E}" dt="2024-10-25T12:54:17.182" v="128" actId="164"/>
          <ac:picMkLst>
            <pc:docMk/>
            <pc:sldMk cId="2321191936" sldId="264"/>
            <ac:picMk id="4" creationId="{555A7E59-F4E3-7AAB-6303-C8A631E96B66}"/>
          </ac:picMkLst>
        </pc:picChg>
        <pc:picChg chg="del">
          <ac:chgData name="YUMBA NDUBA, Dyesse" userId="d61d5ee8-517e-4218-9466-26c47016cb12" providerId="ADAL" clId="{D89A8358-3DAB-4E14-9058-86A98B80F88E}" dt="2024-10-25T12:54:27.822" v="168" actId="478"/>
          <ac:picMkLst>
            <pc:docMk/>
            <pc:sldMk cId="2321191936" sldId="264"/>
            <ac:picMk id="18" creationId="{3CA74108-D603-731A-74C8-2ECDFB4817BD}"/>
          </ac:picMkLst>
        </pc:picChg>
        <pc:cxnChg chg="del">
          <ac:chgData name="YUMBA NDUBA, Dyesse" userId="d61d5ee8-517e-4218-9466-26c47016cb12" providerId="ADAL" clId="{D89A8358-3DAB-4E14-9058-86A98B80F88E}" dt="2024-10-25T12:56:38.248" v="169" actId="478"/>
          <ac:cxnSpMkLst>
            <pc:docMk/>
            <pc:sldMk cId="2321191936" sldId="264"/>
            <ac:cxnSpMk id="20" creationId="{6B2F4B58-572E-EFD5-51E0-36201934E3BA}"/>
          </ac:cxnSpMkLst>
        </pc:cxnChg>
      </pc:sldChg>
      <pc:sldChg chg="modSp mod">
        <pc:chgData name="YUMBA NDUBA, Dyesse" userId="d61d5ee8-517e-4218-9466-26c47016cb12" providerId="ADAL" clId="{D89A8358-3DAB-4E14-9058-86A98B80F88E}" dt="2024-10-25T15:24:28.187" v="902" actId="1076"/>
        <pc:sldMkLst>
          <pc:docMk/>
          <pc:sldMk cId="1099287259" sldId="285"/>
        </pc:sldMkLst>
        <pc:spChg chg="mod">
          <ac:chgData name="YUMBA NDUBA, Dyesse" userId="d61d5ee8-517e-4218-9466-26c47016cb12" providerId="ADAL" clId="{D89A8358-3DAB-4E14-9058-86A98B80F88E}" dt="2024-10-25T15:24:28.187" v="902" actId="1076"/>
          <ac:spMkLst>
            <pc:docMk/>
            <pc:sldMk cId="1099287259" sldId="285"/>
            <ac:spMk id="3" creationId="{BAFA0B16-0771-3045-BCA2-7A9CE28BCE74}"/>
          </ac:spMkLst>
        </pc:spChg>
      </pc:sldChg>
      <pc:sldChg chg="modSp mod">
        <pc:chgData name="YUMBA NDUBA, Dyesse" userId="d61d5ee8-517e-4218-9466-26c47016cb12" providerId="ADAL" clId="{D89A8358-3DAB-4E14-9058-86A98B80F88E}" dt="2024-10-25T12:44:30.596" v="10" actId="20577"/>
        <pc:sldMkLst>
          <pc:docMk/>
          <pc:sldMk cId="3439872248" sldId="305"/>
        </pc:sldMkLst>
        <pc:spChg chg="mod">
          <ac:chgData name="YUMBA NDUBA, Dyesse" userId="d61d5ee8-517e-4218-9466-26c47016cb12" providerId="ADAL" clId="{D89A8358-3DAB-4E14-9058-86A98B80F88E}" dt="2024-10-25T12:44:30.596" v="10" actId="20577"/>
          <ac:spMkLst>
            <pc:docMk/>
            <pc:sldMk cId="3439872248" sldId="305"/>
            <ac:spMk id="3" creationId="{6CD35A70-B505-6E47-94EF-8F871A1359A6}"/>
          </ac:spMkLst>
        </pc:spChg>
      </pc:sldChg>
      <pc:sldChg chg="del">
        <pc:chgData name="YUMBA NDUBA, Dyesse" userId="d61d5ee8-517e-4218-9466-26c47016cb12" providerId="ADAL" clId="{D89A8358-3DAB-4E14-9058-86A98B80F88E}" dt="2024-10-25T15:23:44.593" v="896" actId="2696"/>
        <pc:sldMkLst>
          <pc:docMk/>
          <pc:sldMk cId="3056590122" sldId="308"/>
        </pc:sldMkLst>
      </pc:sldChg>
      <pc:sldChg chg="del">
        <pc:chgData name="YUMBA NDUBA, Dyesse" userId="d61d5ee8-517e-4218-9466-26c47016cb12" providerId="ADAL" clId="{D89A8358-3DAB-4E14-9058-86A98B80F88E}" dt="2024-10-25T15:23:44.593" v="896" actId="2696"/>
        <pc:sldMkLst>
          <pc:docMk/>
          <pc:sldMk cId="264446636" sldId="310"/>
        </pc:sldMkLst>
      </pc:sldChg>
      <pc:sldChg chg="del">
        <pc:chgData name="YUMBA NDUBA, Dyesse" userId="d61d5ee8-517e-4218-9466-26c47016cb12" providerId="ADAL" clId="{D89A8358-3DAB-4E14-9058-86A98B80F88E}" dt="2024-10-25T15:23:44.593" v="896" actId="2696"/>
        <pc:sldMkLst>
          <pc:docMk/>
          <pc:sldMk cId="1895630433" sldId="311"/>
        </pc:sldMkLst>
      </pc:sldChg>
      <pc:sldChg chg="delCm">
        <pc:chgData name="YUMBA NDUBA, Dyesse" userId="d61d5ee8-517e-4218-9466-26c47016cb12" providerId="ADAL" clId="{D89A8358-3DAB-4E14-9058-86A98B80F88E}" dt="2024-10-25T12:47:37.893" v="18"/>
        <pc:sldMkLst>
          <pc:docMk/>
          <pc:sldMk cId="617273910" sldId="312"/>
        </pc:sldMkLst>
        <pc:extLst>
          <p:ext xmlns:p="http://schemas.openxmlformats.org/presentationml/2006/main" uri="{D6D511B9-2390-475A-947B-AFAB55BFBCF1}">
            <pc226:cmChg xmlns:pc226="http://schemas.microsoft.com/office/powerpoint/2022/06/main/command" chg="del">
              <pc226:chgData name="YUMBA NDUBA, Dyesse" userId="d61d5ee8-517e-4218-9466-26c47016cb12" providerId="ADAL" clId="{D89A8358-3DAB-4E14-9058-86A98B80F88E}" dt="2024-10-25T12:47:37.893" v="18"/>
              <pc2:cmMkLst xmlns:pc2="http://schemas.microsoft.com/office/powerpoint/2019/9/main/command">
                <pc:docMk/>
                <pc:sldMk cId="617273910" sldId="312"/>
                <pc2:cmMk id="{570462EB-B1B2-48C9-B601-C0C57EA367F3}"/>
              </pc2:cmMkLst>
            </pc226:cmChg>
          </p:ext>
        </pc:extLst>
      </pc:sldChg>
      <pc:sldChg chg="del">
        <pc:chgData name="YUMBA NDUBA, Dyesse" userId="d61d5ee8-517e-4218-9466-26c47016cb12" providerId="ADAL" clId="{D89A8358-3DAB-4E14-9058-86A98B80F88E}" dt="2024-10-25T15:23:44.593" v="896" actId="2696"/>
        <pc:sldMkLst>
          <pc:docMk/>
          <pc:sldMk cId="270619867" sldId="349"/>
        </pc:sldMkLst>
      </pc:sldChg>
      <pc:sldChg chg="del">
        <pc:chgData name="YUMBA NDUBA, Dyesse" userId="d61d5ee8-517e-4218-9466-26c47016cb12" providerId="ADAL" clId="{D89A8358-3DAB-4E14-9058-86A98B80F88E}" dt="2024-10-25T15:23:44.593" v="896" actId="2696"/>
        <pc:sldMkLst>
          <pc:docMk/>
          <pc:sldMk cId="507045091" sldId="350"/>
        </pc:sldMkLst>
      </pc:sldChg>
      <pc:sldChg chg="del">
        <pc:chgData name="YUMBA NDUBA, Dyesse" userId="d61d5ee8-517e-4218-9466-26c47016cb12" providerId="ADAL" clId="{D89A8358-3DAB-4E14-9058-86A98B80F88E}" dt="2024-10-25T15:23:44.593" v="896" actId="2696"/>
        <pc:sldMkLst>
          <pc:docMk/>
          <pc:sldMk cId="2336101014" sldId="351"/>
        </pc:sldMkLst>
      </pc:sldChg>
      <pc:sldChg chg="del">
        <pc:chgData name="YUMBA NDUBA, Dyesse" userId="d61d5ee8-517e-4218-9466-26c47016cb12" providerId="ADAL" clId="{D89A8358-3DAB-4E14-9058-86A98B80F88E}" dt="2024-10-25T15:23:44.593" v="896" actId="2696"/>
        <pc:sldMkLst>
          <pc:docMk/>
          <pc:sldMk cId="3473574057" sldId="352"/>
        </pc:sldMkLst>
      </pc:sldChg>
      <pc:sldChg chg="del">
        <pc:chgData name="YUMBA NDUBA, Dyesse" userId="d61d5ee8-517e-4218-9466-26c47016cb12" providerId="ADAL" clId="{D89A8358-3DAB-4E14-9058-86A98B80F88E}" dt="2024-10-25T15:23:44.593" v="896" actId="2696"/>
        <pc:sldMkLst>
          <pc:docMk/>
          <pc:sldMk cId="1787337334" sldId="353"/>
        </pc:sldMkLst>
      </pc:sldChg>
      <pc:sldChg chg="del">
        <pc:chgData name="YUMBA NDUBA, Dyesse" userId="d61d5ee8-517e-4218-9466-26c47016cb12" providerId="ADAL" clId="{D89A8358-3DAB-4E14-9058-86A98B80F88E}" dt="2024-10-25T15:23:44.593" v="896" actId="2696"/>
        <pc:sldMkLst>
          <pc:docMk/>
          <pc:sldMk cId="3258985616" sldId="354"/>
        </pc:sldMkLst>
      </pc:sldChg>
      <pc:sldChg chg="del">
        <pc:chgData name="YUMBA NDUBA, Dyesse" userId="d61d5ee8-517e-4218-9466-26c47016cb12" providerId="ADAL" clId="{D89A8358-3DAB-4E14-9058-86A98B80F88E}" dt="2024-10-25T15:23:44.593" v="896" actId="2696"/>
        <pc:sldMkLst>
          <pc:docMk/>
          <pc:sldMk cId="1075626394" sldId="355"/>
        </pc:sldMkLst>
      </pc:sldChg>
      <pc:sldChg chg="del">
        <pc:chgData name="YUMBA NDUBA, Dyesse" userId="d61d5ee8-517e-4218-9466-26c47016cb12" providerId="ADAL" clId="{D89A8358-3DAB-4E14-9058-86A98B80F88E}" dt="2024-10-25T15:23:44.593" v="896" actId="2696"/>
        <pc:sldMkLst>
          <pc:docMk/>
          <pc:sldMk cId="2263162400" sldId="356"/>
        </pc:sldMkLst>
      </pc:sldChg>
      <pc:sldChg chg="del">
        <pc:chgData name="YUMBA NDUBA, Dyesse" userId="d61d5ee8-517e-4218-9466-26c47016cb12" providerId="ADAL" clId="{D89A8358-3DAB-4E14-9058-86A98B80F88E}" dt="2024-10-25T15:23:44.593" v="896" actId="2696"/>
        <pc:sldMkLst>
          <pc:docMk/>
          <pc:sldMk cId="726806945" sldId="357"/>
        </pc:sldMkLst>
      </pc:sldChg>
      <pc:sldChg chg="del">
        <pc:chgData name="YUMBA NDUBA, Dyesse" userId="d61d5ee8-517e-4218-9466-26c47016cb12" providerId="ADAL" clId="{D89A8358-3DAB-4E14-9058-86A98B80F88E}" dt="2024-10-25T15:23:44.593" v="896" actId="2696"/>
        <pc:sldMkLst>
          <pc:docMk/>
          <pc:sldMk cId="46778063" sldId="358"/>
        </pc:sldMkLst>
      </pc:sldChg>
      <pc:sldChg chg="del">
        <pc:chgData name="YUMBA NDUBA, Dyesse" userId="d61d5ee8-517e-4218-9466-26c47016cb12" providerId="ADAL" clId="{D89A8358-3DAB-4E14-9058-86A98B80F88E}" dt="2024-10-25T15:23:44.593" v="896" actId="2696"/>
        <pc:sldMkLst>
          <pc:docMk/>
          <pc:sldMk cId="2747252851" sldId="359"/>
        </pc:sldMkLst>
      </pc:sldChg>
      <pc:sldChg chg="del">
        <pc:chgData name="YUMBA NDUBA, Dyesse" userId="d61d5ee8-517e-4218-9466-26c47016cb12" providerId="ADAL" clId="{D89A8358-3DAB-4E14-9058-86A98B80F88E}" dt="2024-10-25T15:23:44.593" v="896" actId="2696"/>
        <pc:sldMkLst>
          <pc:docMk/>
          <pc:sldMk cId="401075108" sldId="360"/>
        </pc:sldMkLst>
      </pc:sldChg>
      <pc:sldChg chg="del">
        <pc:chgData name="YUMBA NDUBA, Dyesse" userId="d61d5ee8-517e-4218-9466-26c47016cb12" providerId="ADAL" clId="{D89A8358-3DAB-4E14-9058-86A98B80F88E}" dt="2024-10-25T15:23:44.593" v="896" actId="2696"/>
        <pc:sldMkLst>
          <pc:docMk/>
          <pc:sldMk cId="179292329" sldId="361"/>
        </pc:sldMkLst>
      </pc:sldChg>
      <pc:sldChg chg="del">
        <pc:chgData name="YUMBA NDUBA, Dyesse" userId="d61d5ee8-517e-4218-9466-26c47016cb12" providerId="ADAL" clId="{D89A8358-3DAB-4E14-9058-86A98B80F88E}" dt="2024-10-25T15:23:44.593" v="896" actId="2696"/>
        <pc:sldMkLst>
          <pc:docMk/>
          <pc:sldMk cId="2356061109" sldId="362"/>
        </pc:sldMkLst>
      </pc:sldChg>
      <pc:sldChg chg="del">
        <pc:chgData name="YUMBA NDUBA, Dyesse" userId="d61d5ee8-517e-4218-9466-26c47016cb12" providerId="ADAL" clId="{D89A8358-3DAB-4E14-9058-86A98B80F88E}" dt="2024-10-25T15:23:44.593" v="896" actId="2696"/>
        <pc:sldMkLst>
          <pc:docMk/>
          <pc:sldMk cId="194850279" sldId="363"/>
        </pc:sldMkLst>
      </pc:sldChg>
      <pc:sldChg chg="del">
        <pc:chgData name="YUMBA NDUBA, Dyesse" userId="d61d5ee8-517e-4218-9466-26c47016cb12" providerId="ADAL" clId="{D89A8358-3DAB-4E14-9058-86A98B80F88E}" dt="2024-10-25T15:23:44.593" v="896" actId="2696"/>
        <pc:sldMkLst>
          <pc:docMk/>
          <pc:sldMk cId="3176766102" sldId="364"/>
        </pc:sldMkLst>
      </pc:sldChg>
      <pc:sldChg chg="del">
        <pc:chgData name="YUMBA NDUBA, Dyesse" userId="d61d5ee8-517e-4218-9466-26c47016cb12" providerId="ADAL" clId="{D89A8358-3DAB-4E14-9058-86A98B80F88E}" dt="2024-10-25T15:23:44.593" v="896" actId="2696"/>
        <pc:sldMkLst>
          <pc:docMk/>
          <pc:sldMk cId="3149603135" sldId="365"/>
        </pc:sldMkLst>
      </pc:sldChg>
      <pc:sldChg chg="del">
        <pc:chgData name="YUMBA NDUBA, Dyesse" userId="d61d5ee8-517e-4218-9466-26c47016cb12" providerId="ADAL" clId="{D89A8358-3DAB-4E14-9058-86A98B80F88E}" dt="2024-10-25T15:23:44.593" v="896" actId="2696"/>
        <pc:sldMkLst>
          <pc:docMk/>
          <pc:sldMk cId="1560792598" sldId="367"/>
        </pc:sldMkLst>
      </pc:sldChg>
      <pc:sldChg chg="del">
        <pc:chgData name="YUMBA NDUBA, Dyesse" userId="d61d5ee8-517e-4218-9466-26c47016cb12" providerId="ADAL" clId="{D89A8358-3DAB-4E14-9058-86A98B80F88E}" dt="2024-10-25T12:45:41.437" v="11" actId="2696"/>
        <pc:sldMkLst>
          <pc:docMk/>
          <pc:sldMk cId="410817356" sldId="368"/>
        </pc:sldMkLst>
      </pc:sldChg>
      <pc:sldChg chg="del">
        <pc:chgData name="YUMBA NDUBA, Dyesse" userId="d61d5ee8-517e-4218-9466-26c47016cb12" providerId="ADAL" clId="{D89A8358-3DAB-4E14-9058-86A98B80F88E}" dt="2024-10-25T15:23:44.593" v="896" actId="2696"/>
        <pc:sldMkLst>
          <pc:docMk/>
          <pc:sldMk cId="2611804163" sldId="369"/>
        </pc:sldMkLst>
      </pc:sldChg>
      <pc:sldChg chg="del">
        <pc:chgData name="YUMBA NDUBA, Dyesse" userId="d61d5ee8-517e-4218-9466-26c47016cb12" providerId="ADAL" clId="{D89A8358-3DAB-4E14-9058-86A98B80F88E}" dt="2024-10-25T15:23:44.593" v="896" actId="2696"/>
        <pc:sldMkLst>
          <pc:docMk/>
          <pc:sldMk cId="4204817714" sldId="370"/>
        </pc:sldMkLst>
      </pc:sldChg>
      <pc:sldChg chg="del">
        <pc:chgData name="YUMBA NDUBA, Dyesse" userId="d61d5ee8-517e-4218-9466-26c47016cb12" providerId="ADAL" clId="{D89A8358-3DAB-4E14-9058-86A98B80F88E}" dt="2024-10-25T12:47:06.554" v="17" actId="2696"/>
        <pc:sldMkLst>
          <pc:docMk/>
          <pc:sldMk cId="2306601430" sldId="371"/>
        </pc:sldMkLst>
      </pc:sldChg>
      <pc:sldChg chg="add del">
        <pc:chgData name="YUMBA NDUBA, Dyesse" userId="d61d5ee8-517e-4218-9466-26c47016cb12" providerId="ADAL" clId="{D89A8358-3DAB-4E14-9058-86A98B80F88E}" dt="2024-10-25T12:46:29.740" v="16" actId="2696"/>
        <pc:sldMkLst>
          <pc:docMk/>
          <pc:sldMk cId="118326660" sldId="372"/>
        </pc:sldMkLst>
      </pc:sldChg>
      <pc:sldChg chg="add del">
        <pc:chgData name="YUMBA NDUBA, Dyesse" userId="d61d5ee8-517e-4218-9466-26c47016cb12" providerId="ADAL" clId="{D89A8358-3DAB-4E14-9058-86A98B80F88E}" dt="2024-10-25T15:25:26.239" v="907" actId="2696"/>
        <pc:sldMkLst>
          <pc:docMk/>
          <pc:sldMk cId="2177181215" sldId="373"/>
        </pc:sldMkLst>
      </pc:sldChg>
      <pc:sldChg chg="del">
        <pc:chgData name="YUMBA NDUBA, Dyesse" userId="d61d5ee8-517e-4218-9466-26c47016cb12" providerId="ADAL" clId="{D89A8358-3DAB-4E14-9058-86A98B80F88E}" dt="2024-10-25T15:25:26.239" v="907" actId="2696"/>
        <pc:sldMkLst>
          <pc:docMk/>
          <pc:sldMk cId="4257484958" sldId="374"/>
        </pc:sldMkLst>
      </pc:sldChg>
      <pc:sldChg chg="del">
        <pc:chgData name="YUMBA NDUBA, Dyesse" userId="d61d5ee8-517e-4218-9466-26c47016cb12" providerId="ADAL" clId="{D89A8358-3DAB-4E14-9058-86A98B80F88E}" dt="2024-10-25T12:47:06.554" v="17" actId="2696"/>
        <pc:sldMkLst>
          <pc:docMk/>
          <pc:sldMk cId="3780241214" sldId="375"/>
        </pc:sldMkLst>
      </pc:sldChg>
      <pc:sldChg chg="del">
        <pc:chgData name="YUMBA NDUBA, Dyesse" userId="d61d5ee8-517e-4218-9466-26c47016cb12" providerId="ADAL" clId="{D89A8358-3DAB-4E14-9058-86A98B80F88E}" dt="2024-10-25T15:23:44.593" v="896" actId="2696"/>
        <pc:sldMkLst>
          <pc:docMk/>
          <pc:sldMk cId="4083792643" sldId="376"/>
        </pc:sldMkLst>
      </pc:sldChg>
      <pc:sldChg chg="del">
        <pc:chgData name="YUMBA NDUBA, Dyesse" userId="d61d5ee8-517e-4218-9466-26c47016cb12" providerId="ADAL" clId="{D89A8358-3DAB-4E14-9058-86A98B80F88E}" dt="2024-10-25T15:23:44.593" v="896" actId="2696"/>
        <pc:sldMkLst>
          <pc:docMk/>
          <pc:sldMk cId="1257199656" sldId="377"/>
        </pc:sldMkLst>
      </pc:sldChg>
      <pc:sldChg chg="del">
        <pc:chgData name="YUMBA NDUBA, Dyesse" userId="d61d5ee8-517e-4218-9466-26c47016cb12" providerId="ADAL" clId="{D89A8358-3DAB-4E14-9058-86A98B80F88E}" dt="2024-10-25T15:23:44.593" v="896" actId="2696"/>
        <pc:sldMkLst>
          <pc:docMk/>
          <pc:sldMk cId="4253543853" sldId="378"/>
        </pc:sldMkLst>
      </pc:sldChg>
      <pc:sldChg chg="addSp delSp modSp new mod modClrScheme chgLayout">
        <pc:chgData name="YUMBA NDUBA, Dyesse" userId="d61d5ee8-517e-4218-9466-26c47016cb12" providerId="ADAL" clId="{D89A8358-3DAB-4E14-9058-86A98B80F88E}" dt="2024-10-25T12:56:59.578" v="176" actId="478"/>
        <pc:sldMkLst>
          <pc:docMk/>
          <pc:sldMk cId="3774151867" sldId="379"/>
        </pc:sldMkLst>
        <pc:spChg chg="del mod ord">
          <ac:chgData name="YUMBA NDUBA, Dyesse" userId="d61d5ee8-517e-4218-9466-26c47016cb12" providerId="ADAL" clId="{D89A8358-3DAB-4E14-9058-86A98B80F88E}" dt="2024-10-25T12:48:25.411" v="20" actId="700"/>
          <ac:spMkLst>
            <pc:docMk/>
            <pc:sldMk cId="3774151867" sldId="379"/>
            <ac:spMk id="2" creationId="{933AE847-C33E-4703-D99E-C5B19EDC8097}"/>
          </ac:spMkLst>
        </pc:spChg>
        <pc:spChg chg="mod ord">
          <ac:chgData name="YUMBA NDUBA, Dyesse" userId="d61d5ee8-517e-4218-9466-26c47016cb12" providerId="ADAL" clId="{D89A8358-3DAB-4E14-9058-86A98B80F88E}" dt="2024-10-25T12:48:25.411" v="20" actId="700"/>
          <ac:spMkLst>
            <pc:docMk/>
            <pc:sldMk cId="3774151867" sldId="379"/>
            <ac:spMk id="3" creationId="{E5CB9C12-D82F-5491-4512-83FC7E613B8D}"/>
          </ac:spMkLst>
        </pc:spChg>
        <pc:spChg chg="mod ord">
          <ac:chgData name="YUMBA NDUBA, Dyesse" userId="d61d5ee8-517e-4218-9466-26c47016cb12" providerId="ADAL" clId="{D89A8358-3DAB-4E14-9058-86A98B80F88E}" dt="2024-10-25T12:48:25.411" v="20" actId="700"/>
          <ac:spMkLst>
            <pc:docMk/>
            <pc:sldMk cId="3774151867" sldId="379"/>
            <ac:spMk id="4" creationId="{1737C249-955F-A550-1BA4-71DE06F0D8D9}"/>
          </ac:spMkLst>
        </pc:spChg>
        <pc:spChg chg="add del mod ord">
          <ac:chgData name="YUMBA NDUBA, Dyesse" userId="d61d5ee8-517e-4218-9466-26c47016cb12" providerId="ADAL" clId="{D89A8358-3DAB-4E14-9058-86A98B80F88E}" dt="2024-10-25T12:48:57.161" v="24" actId="478"/>
          <ac:spMkLst>
            <pc:docMk/>
            <pc:sldMk cId="3774151867" sldId="379"/>
            <ac:spMk id="5" creationId="{36AB2DD2-8147-74F1-398E-30D928E27118}"/>
          </ac:spMkLst>
        </pc:spChg>
        <pc:spChg chg="add mod">
          <ac:chgData name="YUMBA NDUBA, Dyesse" userId="d61d5ee8-517e-4218-9466-26c47016cb12" providerId="ADAL" clId="{D89A8358-3DAB-4E14-9058-86A98B80F88E}" dt="2024-10-25T12:49:02.867" v="25" actId="14100"/>
          <ac:spMkLst>
            <pc:docMk/>
            <pc:sldMk cId="3774151867" sldId="379"/>
            <ac:spMk id="6" creationId="{C4FC0F35-D1CD-B367-1FAA-C93E0759F0FF}"/>
          </ac:spMkLst>
        </pc:spChg>
        <pc:spChg chg="add mod">
          <ac:chgData name="YUMBA NDUBA, Dyesse" userId="d61d5ee8-517e-4218-9466-26c47016cb12" providerId="ADAL" clId="{D89A8358-3DAB-4E14-9058-86A98B80F88E}" dt="2024-10-25T12:49:12.006" v="46" actId="1035"/>
          <ac:spMkLst>
            <pc:docMk/>
            <pc:sldMk cId="3774151867" sldId="379"/>
            <ac:spMk id="7" creationId="{B0392BB9-DC53-41DB-7F58-74CDAC42F9C3}"/>
          </ac:spMkLst>
        </pc:spChg>
        <pc:spChg chg="add mod">
          <ac:chgData name="YUMBA NDUBA, Dyesse" userId="d61d5ee8-517e-4218-9466-26c47016cb12" providerId="ADAL" clId="{D89A8358-3DAB-4E14-9058-86A98B80F88E}" dt="2024-10-25T12:48:42.389" v="22" actId="27636"/>
          <ac:spMkLst>
            <pc:docMk/>
            <pc:sldMk cId="3774151867" sldId="379"/>
            <ac:spMk id="9" creationId="{70F8FD15-99E1-160E-268A-003126B05BF1}"/>
          </ac:spMkLst>
        </pc:spChg>
        <pc:spChg chg="add mod">
          <ac:chgData name="YUMBA NDUBA, Dyesse" userId="d61d5ee8-517e-4218-9466-26c47016cb12" providerId="ADAL" clId="{D89A8358-3DAB-4E14-9058-86A98B80F88E}" dt="2024-10-25T12:48:42.389" v="22" actId="27636"/>
          <ac:spMkLst>
            <pc:docMk/>
            <pc:sldMk cId="3774151867" sldId="379"/>
            <ac:spMk id="10" creationId="{36EA9574-0BBA-B684-655A-8BC78C336A5C}"/>
          </ac:spMkLst>
        </pc:spChg>
        <pc:spChg chg="add mod">
          <ac:chgData name="YUMBA NDUBA, Dyesse" userId="d61d5ee8-517e-4218-9466-26c47016cb12" providerId="ADAL" clId="{D89A8358-3DAB-4E14-9058-86A98B80F88E}" dt="2024-10-25T12:48:42.389" v="22" actId="27636"/>
          <ac:spMkLst>
            <pc:docMk/>
            <pc:sldMk cId="3774151867" sldId="379"/>
            <ac:spMk id="11" creationId="{B1A3419D-A2CE-2B97-179E-5C491344DA35}"/>
          </ac:spMkLst>
        </pc:spChg>
        <pc:spChg chg="add mod">
          <ac:chgData name="YUMBA NDUBA, Dyesse" userId="d61d5ee8-517e-4218-9466-26c47016cb12" providerId="ADAL" clId="{D89A8358-3DAB-4E14-9058-86A98B80F88E}" dt="2024-10-25T12:48:42.389" v="22" actId="27636"/>
          <ac:spMkLst>
            <pc:docMk/>
            <pc:sldMk cId="3774151867" sldId="379"/>
            <ac:spMk id="12" creationId="{1DBBAF9F-7BFC-2905-C483-EC6D27167A90}"/>
          </ac:spMkLst>
        </pc:spChg>
        <pc:spChg chg="add mod">
          <ac:chgData name="YUMBA NDUBA, Dyesse" userId="d61d5ee8-517e-4218-9466-26c47016cb12" providerId="ADAL" clId="{D89A8358-3DAB-4E14-9058-86A98B80F88E}" dt="2024-10-25T12:48:42.389" v="22" actId="27636"/>
          <ac:spMkLst>
            <pc:docMk/>
            <pc:sldMk cId="3774151867" sldId="379"/>
            <ac:spMk id="13" creationId="{3D5D1780-F80C-200E-D65B-56A0994B4FE3}"/>
          </ac:spMkLst>
        </pc:spChg>
        <pc:spChg chg="add mod">
          <ac:chgData name="YUMBA NDUBA, Dyesse" userId="d61d5ee8-517e-4218-9466-26c47016cb12" providerId="ADAL" clId="{D89A8358-3DAB-4E14-9058-86A98B80F88E}" dt="2024-10-25T12:48:42.389" v="22" actId="27636"/>
          <ac:spMkLst>
            <pc:docMk/>
            <pc:sldMk cId="3774151867" sldId="379"/>
            <ac:spMk id="14" creationId="{F87E16D7-9A97-F930-849E-FE2F57425E55}"/>
          </ac:spMkLst>
        </pc:spChg>
        <pc:spChg chg="add mod">
          <ac:chgData name="YUMBA NDUBA, Dyesse" userId="d61d5ee8-517e-4218-9466-26c47016cb12" providerId="ADAL" clId="{D89A8358-3DAB-4E14-9058-86A98B80F88E}" dt="2024-10-25T12:48:42.389" v="22" actId="27636"/>
          <ac:spMkLst>
            <pc:docMk/>
            <pc:sldMk cId="3774151867" sldId="379"/>
            <ac:spMk id="15" creationId="{98FCEF6E-A8B3-42BB-86C1-2749FD43E1F2}"/>
          </ac:spMkLst>
        </pc:spChg>
        <pc:spChg chg="add mod">
          <ac:chgData name="YUMBA NDUBA, Dyesse" userId="d61d5ee8-517e-4218-9466-26c47016cb12" providerId="ADAL" clId="{D89A8358-3DAB-4E14-9058-86A98B80F88E}" dt="2024-10-25T12:48:42.389" v="22" actId="27636"/>
          <ac:spMkLst>
            <pc:docMk/>
            <pc:sldMk cId="3774151867" sldId="379"/>
            <ac:spMk id="16" creationId="{BDAD8669-428A-E9F7-C34D-D0C196851E7F}"/>
          </ac:spMkLst>
        </pc:spChg>
        <pc:spChg chg="add mod">
          <ac:chgData name="YUMBA NDUBA, Dyesse" userId="d61d5ee8-517e-4218-9466-26c47016cb12" providerId="ADAL" clId="{D89A8358-3DAB-4E14-9058-86A98B80F88E}" dt="2024-10-25T12:48:42.389" v="22" actId="27636"/>
          <ac:spMkLst>
            <pc:docMk/>
            <pc:sldMk cId="3774151867" sldId="379"/>
            <ac:spMk id="17" creationId="{CCA4A3DE-2242-CD0F-6A59-4102A7858D0C}"/>
          </ac:spMkLst>
        </pc:spChg>
        <pc:spChg chg="add mod">
          <ac:chgData name="YUMBA NDUBA, Dyesse" userId="d61d5ee8-517e-4218-9466-26c47016cb12" providerId="ADAL" clId="{D89A8358-3DAB-4E14-9058-86A98B80F88E}" dt="2024-10-25T12:48:42.389" v="22" actId="27636"/>
          <ac:spMkLst>
            <pc:docMk/>
            <pc:sldMk cId="3774151867" sldId="379"/>
            <ac:spMk id="18" creationId="{516D8B8A-18C9-3FBB-2BB2-C51158DA6673}"/>
          </ac:spMkLst>
        </pc:spChg>
        <pc:picChg chg="add mod">
          <ac:chgData name="YUMBA NDUBA, Dyesse" userId="d61d5ee8-517e-4218-9466-26c47016cb12" providerId="ADAL" clId="{D89A8358-3DAB-4E14-9058-86A98B80F88E}" dt="2024-10-25T12:49:12.006" v="46" actId="1035"/>
          <ac:picMkLst>
            <pc:docMk/>
            <pc:sldMk cId="3774151867" sldId="379"/>
            <ac:picMk id="8" creationId="{DF3DF100-7D4D-A3F3-34FB-E828E19B7AF9}"/>
          </ac:picMkLst>
        </pc:picChg>
        <pc:picChg chg="add del mod">
          <ac:chgData name="YUMBA NDUBA, Dyesse" userId="d61d5ee8-517e-4218-9466-26c47016cb12" providerId="ADAL" clId="{D89A8358-3DAB-4E14-9058-86A98B80F88E}" dt="2024-10-25T12:48:51.188" v="23" actId="478"/>
          <ac:picMkLst>
            <pc:docMk/>
            <pc:sldMk cId="3774151867" sldId="379"/>
            <ac:picMk id="19" creationId="{C2780F90-B929-7FF0-1857-D3B0824F7C4C}"/>
          </ac:picMkLst>
        </pc:picChg>
        <pc:cxnChg chg="add del mod">
          <ac:chgData name="YUMBA NDUBA, Dyesse" userId="d61d5ee8-517e-4218-9466-26c47016cb12" providerId="ADAL" clId="{D89A8358-3DAB-4E14-9058-86A98B80F88E}" dt="2024-10-25T12:56:59.578" v="176" actId="478"/>
          <ac:cxnSpMkLst>
            <pc:docMk/>
            <pc:sldMk cId="3774151867" sldId="379"/>
            <ac:cxnSpMk id="20" creationId="{3A1DE6A1-AC12-7ACF-11C7-E7D8EB650FB1}"/>
          </ac:cxnSpMkLst>
        </pc:cxnChg>
      </pc:sldChg>
      <pc:sldChg chg="addSp delSp modSp new mod modClrScheme chgLayout">
        <pc:chgData name="YUMBA NDUBA, Dyesse" userId="d61d5ee8-517e-4218-9466-26c47016cb12" providerId="ADAL" clId="{D89A8358-3DAB-4E14-9058-86A98B80F88E}" dt="2024-10-25T14:52:11.622" v="289"/>
        <pc:sldMkLst>
          <pc:docMk/>
          <pc:sldMk cId="4233843993" sldId="380"/>
        </pc:sldMkLst>
        <pc:spChg chg="del mod ord">
          <ac:chgData name="YUMBA NDUBA, Dyesse" userId="d61d5ee8-517e-4218-9466-26c47016cb12" providerId="ADAL" clId="{D89A8358-3DAB-4E14-9058-86A98B80F88E}" dt="2024-10-25T12:57:47.945" v="178" actId="700"/>
          <ac:spMkLst>
            <pc:docMk/>
            <pc:sldMk cId="4233843993" sldId="380"/>
            <ac:spMk id="2" creationId="{08D1BE37-81EB-EECA-3AAE-4C8958EC3BA8}"/>
          </ac:spMkLst>
        </pc:spChg>
        <pc:spChg chg="del">
          <ac:chgData name="YUMBA NDUBA, Dyesse" userId="d61d5ee8-517e-4218-9466-26c47016cb12" providerId="ADAL" clId="{D89A8358-3DAB-4E14-9058-86A98B80F88E}" dt="2024-10-25T12:57:47.945" v="178" actId="700"/>
          <ac:spMkLst>
            <pc:docMk/>
            <pc:sldMk cId="4233843993" sldId="380"/>
            <ac:spMk id="3" creationId="{10AF652C-B954-DC21-0C6E-02A73EDBEB2B}"/>
          </ac:spMkLst>
        </pc:spChg>
        <pc:spChg chg="mod ord">
          <ac:chgData name="YUMBA NDUBA, Dyesse" userId="d61d5ee8-517e-4218-9466-26c47016cb12" providerId="ADAL" clId="{D89A8358-3DAB-4E14-9058-86A98B80F88E}" dt="2024-10-25T12:58:45.162" v="185" actId="700"/>
          <ac:spMkLst>
            <pc:docMk/>
            <pc:sldMk cId="4233843993" sldId="380"/>
            <ac:spMk id="4" creationId="{AF3745E8-63D8-FC66-CFC1-6CCAA9342A37}"/>
          </ac:spMkLst>
        </pc:spChg>
        <pc:spChg chg="mod ord">
          <ac:chgData name="YUMBA NDUBA, Dyesse" userId="d61d5ee8-517e-4218-9466-26c47016cb12" providerId="ADAL" clId="{D89A8358-3DAB-4E14-9058-86A98B80F88E}" dt="2024-10-25T12:58:45.162" v="185" actId="700"/>
          <ac:spMkLst>
            <pc:docMk/>
            <pc:sldMk cId="4233843993" sldId="380"/>
            <ac:spMk id="5" creationId="{7B58F3A9-8936-C8F3-C620-449CB91409C4}"/>
          </ac:spMkLst>
        </pc:spChg>
        <pc:spChg chg="add del mod ord">
          <ac:chgData name="YUMBA NDUBA, Dyesse" userId="d61d5ee8-517e-4218-9466-26c47016cb12" providerId="ADAL" clId="{D89A8358-3DAB-4E14-9058-86A98B80F88E}" dt="2024-10-25T12:57:50.841" v="179" actId="478"/>
          <ac:spMkLst>
            <pc:docMk/>
            <pc:sldMk cId="4233843993" sldId="380"/>
            <ac:spMk id="6" creationId="{4BC90BF0-0064-2E50-7ACB-144EA942FD66}"/>
          </ac:spMkLst>
        </pc:spChg>
        <pc:spChg chg="add mod ord">
          <ac:chgData name="YUMBA NDUBA, Dyesse" userId="d61d5ee8-517e-4218-9466-26c47016cb12" providerId="ADAL" clId="{D89A8358-3DAB-4E14-9058-86A98B80F88E}" dt="2024-10-25T12:59:06.781" v="190" actId="1076"/>
          <ac:spMkLst>
            <pc:docMk/>
            <pc:sldMk cId="4233843993" sldId="380"/>
            <ac:spMk id="7" creationId="{422CA0A6-65AE-719C-CBB4-7F17F25213DD}"/>
          </ac:spMkLst>
        </pc:spChg>
        <pc:spChg chg="add mod">
          <ac:chgData name="YUMBA NDUBA, Dyesse" userId="d61d5ee8-517e-4218-9466-26c47016cb12" providerId="ADAL" clId="{D89A8358-3DAB-4E14-9058-86A98B80F88E}" dt="2024-10-25T14:52:11.622" v="289"/>
          <ac:spMkLst>
            <pc:docMk/>
            <pc:sldMk cId="4233843993" sldId="380"/>
            <ac:spMk id="10" creationId="{DE94C6A4-1836-0716-AF24-41002E6A5A9C}"/>
          </ac:spMkLst>
        </pc:spChg>
        <pc:picChg chg="add del mod">
          <ac:chgData name="YUMBA NDUBA, Dyesse" userId="d61d5ee8-517e-4218-9466-26c47016cb12" providerId="ADAL" clId="{D89A8358-3DAB-4E14-9058-86A98B80F88E}" dt="2024-10-25T12:58:14.376" v="182" actId="478"/>
          <ac:picMkLst>
            <pc:docMk/>
            <pc:sldMk cId="4233843993" sldId="380"/>
            <ac:picMk id="8" creationId="{E38BD11C-4B57-0A4E-4A04-1BA1280D2EED}"/>
          </ac:picMkLst>
        </pc:picChg>
        <pc:cxnChg chg="add del mod">
          <ac:chgData name="YUMBA NDUBA, Dyesse" userId="d61d5ee8-517e-4218-9466-26c47016cb12" providerId="ADAL" clId="{D89A8358-3DAB-4E14-9058-86A98B80F88E}" dt="2024-10-25T12:59:49.374" v="215" actId="478"/>
          <ac:cxnSpMkLst>
            <pc:docMk/>
            <pc:sldMk cId="4233843993" sldId="380"/>
            <ac:cxnSpMk id="9" creationId="{1C06C2C5-DC15-6B5B-4627-947B6D9DFD87}"/>
          </ac:cxnSpMkLst>
        </pc:cxnChg>
      </pc:sldChg>
      <pc:sldChg chg="addSp delSp modSp add mod">
        <pc:chgData name="YUMBA NDUBA, Dyesse" userId="d61d5ee8-517e-4218-9466-26c47016cb12" providerId="ADAL" clId="{D89A8358-3DAB-4E14-9058-86A98B80F88E}" dt="2024-10-25T15:16:28.545" v="824" actId="1035"/>
        <pc:sldMkLst>
          <pc:docMk/>
          <pc:sldMk cId="899676032" sldId="381"/>
        </pc:sldMkLst>
        <pc:spChg chg="add mod">
          <ac:chgData name="YUMBA NDUBA, Dyesse" userId="d61d5ee8-517e-4218-9466-26c47016cb12" providerId="ADAL" clId="{D89A8358-3DAB-4E14-9058-86A98B80F88E}" dt="2024-10-25T15:16:28.545" v="824" actId="1035"/>
          <ac:spMkLst>
            <pc:docMk/>
            <pc:sldMk cId="899676032" sldId="381"/>
            <ac:spMk id="2" creationId="{E837FB11-61B8-7740-0493-802401E64343}"/>
          </ac:spMkLst>
        </pc:spChg>
        <pc:spChg chg="add del">
          <ac:chgData name="YUMBA NDUBA, Dyesse" userId="d61d5ee8-517e-4218-9466-26c47016cb12" providerId="ADAL" clId="{D89A8358-3DAB-4E14-9058-86A98B80F88E}" dt="2024-10-25T14:53:41.450" v="297" actId="22"/>
          <ac:spMkLst>
            <pc:docMk/>
            <pc:sldMk cId="899676032" sldId="381"/>
            <ac:spMk id="6" creationId="{44457AD5-3C0F-6E26-428D-21DE495D80E8}"/>
          </ac:spMkLst>
        </pc:spChg>
        <pc:spChg chg="mod">
          <ac:chgData name="YUMBA NDUBA, Dyesse" userId="d61d5ee8-517e-4218-9466-26c47016cb12" providerId="ADAL" clId="{D89A8358-3DAB-4E14-9058-86A98B80F88E}" dt="2024-10-25T15:00:10.173" v="649" actId="1076"/>
          <ac:spMkLst>
            <pc:docMk/>
            <pc:sldMk cId="899676032" sldId="381"/>
            <ac:spMk id="7" creationId="{422CA0A6-65AE-719C-CBB4-7F17F25213DD}"/>
          </ac:spMkLst>
        </pc:spChg>
        <pc:spChg chg="mod">
          <ac:chgData name="YUMBA NDUBA, Dyesse" userId="d61d5ee8-517e-4218-9466-26c47016cb12" providerId="ADAL" clId="{D89A8358-3DAB-4E14-9058-86A98B80F88E}" dt="2024-10-25T14:49:16.311" v="288" actId="27636"/>
          <ac:spMkLst>
            <pc:docMk/>
            <pc:sldMk cId="899676032" sldId="381"/>
            <ac:spMk id="10" creationId="{DE94C6A4-1836-0716-AF24-41002E6A5A9C}"/>
          </ac:spMkLst>
        </pc:spChg>
      </pc:sldChg>
      <pc:sldChg chg="modSp add mod">
        <pc:chgData name="YUMBA NDUBA, Dyesse" userId="d61d5ee8-517e-4218-9466-26c47016cb12" providerId="ADAL" clId="{D89A8358-3DAB-4E14-9058-86A98B80F88E}" dt="2024-10-25T15:21:01.144" v="849" actId="20577"/>
        <pc:sldMkLst>
          <pc:docMk/>
          <pc:sldMk cId="992031635" sldId="382"/>
        </pc:sldMkLst>
        <pc:spChg chg="mod">
          <ac:chgData name="YUMBA NDUBA, Dyesse" userId="d61d5ee8-517e-4218-9466-26c47016cb12" providerId="ADAL" clId="{D89A8358-3DAB-4E14-9058-86A98B80F88E}" dt="2024-10-25T15:21:01.144" v="849" actId="20577"/>
          <ac:spMkLst>
            <pc:docMk/>
            <pc:sldMk cId="992031635" sldId="382"/>
            <ac:spMk id="2" creationId="{E837FB11-61B8-7740-0493-802401E64343}"/>
          </ac:spMkLst>
        </pc:spChg>
        <pc:spChg chg="mod">
          <ac:chgData name="YUMBA NDUBA, Dyesse" userId="d61d5ee8-517e-4218-9466-26c47016cb12" providerId="ADAL" clId="{D89A8358-3DAB-4E14-9058-86A98B80F88E}" dt="2024-10-25T15:20:56.922" v="848" actId="20577"/>
          <ac:spMkLst>
            <pc:docMk/>
            <pc:sldMk cId="992031635" sldId="382"/>
            <ac:spMk id="7" creationId="{422CA0A6-65AE-719C-CBB4-7F17F25213DD}"/>
          </ac:spMkLst>
        </pc:spChg>
      </pc:sldChg>
      <pc:sldChg chg="modSp add mod">
        <pc:chgData name="YUMBA NDUBA, Dyesse" userId="d61d5ee8-517e-4218-9466-26c47016cb12" providerId="ADAL" clId="{D89A8358-3DAB-4E14-9058-86A98B80F88E}" dt="2024-10-25T15:22:12.437" v="875" actId="1076"/>
        <pc:sldMkLst>
          <pc:docMk/>
          <pc:sldMk cId="148280440" sldId="383"/>
        </pc:sldMkLst>
        <pc:spChg chg="mod">
          <ac:chgData name="YUMBA NDUBA, Dyesse" userId="d61d5ee8-517e-4218-9466-26c47016cb12" providerId="ADAL" clId="{D89A8358-3DAB-4E14-9058-86A98B80F88E}" dt="2024-10-25T15:22:09.676" v="874" actId="14100"/>
          <ac:spMkLst>
            <pc:docMk/>
            <pc:sldMk cId="148280440" sldId="383"/>
            <ac:spMk id="2" creationId="{E837FB11-61B8-7740-0493-802401E64343}"/>
          </ac:spMkLst>
        </pc:spChg>
        <pc:spChg chg="mod">
          <ac:chgData name="YUMBA NDUBA, Dyesse" userId="d61d5ee8-517e-4218-9466-26c47016cb12" providerId="ADAL" clId="{D89A8358-3DAB-4E14-9058-86A98B80F88E}" dt="2024-10-25T15:22:12.437" v="875" actId="1076"/>
          <ac:spMkLst>
            <pc:docMk/>
            <pc:sldMk cId="148280440" sldId="383"/>
            <ac:spMk id="7" creationId="{422CA0A6-65AE-719C-CBB4-7F17F25213DD}"/>
          </ac:spMkLst>
        </pc:spChg>
      </pc:sldChg>
      <pc:sldChg chg="modSp add mod">
        <pc:chgData name="YUMBA NDUBA, Dyesse" userId="d61d5ee8-517e-4218-9466-26c47016cb12" providerId="ADAL" clId="{D89A8358-3DAB-4E14-9058-86A98B80F88E}" dt="2024-10-25T15:23:30.709" v="895" actId="1076"/>
        <pc:sldMkLst>
          <pc:docMk/>
          <pc:sldMk cId="1353605752" sldId="384"/>
        </pc:sldMkLst>
        <pc:spChg chg="mod">
          <ac:chgData name="YUMBA NDUBA, Dyesse" userId="d61d5ee8-517e-4218-9466-26c47016cb12" providerId="ADAL" clId="{D89A8358-3DAB-4E14-9058-86A98B80F88E}" dt="2024-10-25T15:23:27.253" v="894" actId="1076"/>
          <ac:spMkLst>
            <pc:docMk/>
            <pc:sldMk cId="1353605752" sldId="384"/>
            <ac:spMk id="2" creationId="{E837FB11-61B8-7740-0493-802401E64343}"/>
          </ac:spMkLst>
        </pc:spChg>
        <pc:spChg chg="mod">
          <ac:chgData name="YUMBA NDUBA, Dyesse" userId="d61d5ee8-517e-4218-9466-26c47016cb12" providerId="ADAL" clId="{D89A8358-3DAB-4E14-9058-86A98B80F88E}" dt="2024-10-25T15:23:30.709" v="895" actId="1076"/>
          <ac:spMkLst>
            <pc:docMk/>
            <pc:sldMk cId="1353605752" sldId="384"/>
            <ac:spMk id="7" creationId="{422CA0A6-65AE-719C-CBB4-7F17F25213DD}"/>
          </ac:spMkLst>
        </pc:spChg>
      </pc:sldChg>
    </pc:docChg>
  </pc:docChgLst>
  <pc:docChgLst>
    <pc:chgData name="YUMBA NDUBA, Dyesse" userId="d61d5ee8-517e-4218-9466-26c47016cb12" providerId="ADAL" clId="{46E3A42B-0D5A-4DA0-A5E1-6ED53694A305}"/>
    <pc:docChg chg="modSld">
      <pc:chgData name="YUMBA NDUBA, Dyesse" userId="d61d5ee8-517e-4218-9466-26c47016cb12" providerId="ADAL" clId="{46E3A42B-0D5A-4DA0-A5E1-6ED53694A305}" dt="2025-02-14T14:56:26.558" v="10" actId="20577"/>
      <pc:docMkLst>
        <pc:docMk/>
      </pc:docMkLst>
      <pc:sldChg chg="modSp mod">
        <pc:chgData name="YUMBA NDUBA, Dyesse" userId="d61d5ee8-517e-4218-9466-26c47016cb12" providerId="ADAL" clId="{46E3A42B-0D5A-4DA0-A5E1-6ED53694A305}" dt="2025-02-14T14:56:26.558" v="10" actId="20577"/>
        <pc:sldMkLst>
          <pc:docMk/>
          <pc:sldMk cId="3439872248" sldId="305"/>
        </pc:sldMkLst>
        <pc:spChg chg="mod">
          <ac:chgData name="YUMBA NDUBA, Dyesse" userId="d61d5ee8-517e-4218-9466-26c47016cb12" providerId="ADAL" clId="{46E3A42B-0D5A-4DA0-A5E1-6ED53694A305}" dt="2025-02-14T14:56:26.558" v="10" actId="20577"/>
          <ac:spMkLst>
            <pc:docMk/>
            <pc:sldMk cId="3439872248" sldId="305"/>
            <ac:spMk id="3" creationId="{6CD35A70-B505-6E47-94EF-8F871A1359A6}"/>
          </ac:spMkLst>
        </pc:spChg>
      </pc:sldChg>
    </pc:docChg>
  </pc:docChgLst>
  <pc:docChgLst>
    <pc:chgData name="Alex Pavluck" userId="S::apavluck_sightsavers.org#ext#@worldhealthorg.onmicrosoft.com::b5569a0a-85de-40e8-98a3-a63fcf80936f" providerId="AD" clId="Web-{8D1C0609-D87E-F7EA-6B8F-825A40C65392}"/>
    <pc:docChg chg="mod addSld modSld">
      <pc:chgData name="Alex Pavluck" userId="S::apavluck_sightsavers.org#ext#@worldhealthorg.onmicrosoft.com::b5569a0a-85de-40e8-98a3-a63fcf80936f" providerId="AD" clId="Web-{8D1C0609-D87E-F7EA-6B8F-825A40C65392}" dt="2024-09-26T19:14:14.793" v="112" actId="14100"/>
      <pc:docMkLst>
        <pc:docMk/>
      </pc:docMkLst>
      <pc:sldChg chg="modSp modCm">
        <pc:chgData name="Alex Pavluck" userId="S::apavluck_sightsavers.org#ext#@worldhealthorg.onmicrosoft.com::b5569a0a-85de-40e8-98a3-a63fcf80936f" providerId="AD" clId="Web-{8D1C0609-D87E-F7EA-6B8F-825A40C65392}" dt="2024-09-26T15:05:18.893" v="45" actId="20577"/>
        <pc:sldMkLst>
          <pc:docMk/>
          <pc:sldMk cId="617273910" sldId="312"/>
        </pc:sldMkLst>
        <pc:spChg chg="mod">
          <ac:chgData name="Alex Pavluck" userId="S::apavluck_sightsavers.org#ext#@worldhealthorg.onmicrosoft.com::b5569a0a-85de-40e8-98a3-a63fcf80936f" providerId="AD" clId="Web-{8D1C0609-D87E-F7EA-6B8F-825A40C65392}" dt="2024-09-26T15:05:18.893" v="45" actId="20577"/>
          <ac:spMkLst>
            <pc:docMk/>
            <pc:sldMk cId="617273910" sldId="312"/>
            <ac:spMk id="7" creationId="{9EBD94CE-3683-F07B-D903-B4AB3F0F485D}"/>
          </ac:spMkLst>
        </pc:spChg>
        <pc:extLst>
          <p:ext xmlns:p="http://schemas.openxmlformats.org/presentationml/2006/main" uri="{D6D511B9-2390-475A-947B-AFAB55BFBCF1}">
            <pc226:cmChg xmlns:pc226="http://schemas.microsoft.com/office/powerpoint/2022/06/main/command" chg="mod">
              <pc226:chgData name="Alex Pavluck" userId="S::apavluck_sightsavers.org#ext#@worldhealthorg.onmicrosoft.com::b5569a0a-85de-40e8-98a3-a63fcf80936f" providerId="AD" clId="Web-{8D1C0609-D87E-F7EA-6B8F-825A40C65392}" dt="2024-09-26T15:05:18.893" v="45" actId="20577"/>
              <pc2:cmMkLst xmlns:pc2="http://schemas.microsoft.com/office/powerpoint/2019/9/main/command">
                <pc:docMk/>
                <pc:sldMk cId="617273910" sldId="312"/>
                <pc2:cmMk id="{570462EB-B1B2-48C9-B601-C0C57EA367F3}"/>
              </pc2:cmMkLst>
            </pc226:cmChg>
          </p:ext>
        </pc:extLst>
      </pc:sldChg>
      <pc:sldChg chg="modSp">
        <pc:chgData name="Alex Pavluck" userId="S::apavluck_sightsavers.org#ext#@worldhealthorg.onmicrosoft.com::b5569a0a-85de-40e8-98a3-a63fcf80936f" providerId="AD" clId="Web-{8D1C0609-D87E-F7EA-6B8F-825A40C65392}" dt="2024-09-26T19:11:56.804" v="56" actId="14100"/>
        <pc:sldMkLst>
          <pc:docMk/>
          <pc:sldMk cId="270619867" sldId="349"/>
        </pc:sldMkLst>
        <pc:spChg chg="mod">
          <ac:chgData name="Alex Pavluck" userId="S::apavluck_sightsavers.org#ext#@worldhealthorg.onmicrosoft.com::b5569a0a-85de-40e8-98a3-a63fcf80936f" providerId="AD" clId="Web-{8D1C0609-D87E-F7EA-6B8F-825A40C65392}" dt="2024-09-26T19:11:51.507" v="54" actId="1076"/>
          <ac:spMkLst>
            <pc:docMk/>
            <pc:sldMk cId="270619867" sldId="349"/>
            <ac:spMk id="4" creationId="{CA8CF25A-F44C-D22D-AB96-B4803CE87C17}"/>
          </ac:spMkLst>
        </pc:spChg>
        <pc:picChg chg="mod">
          <ac:chgData name="Alex Pavluck" userId="S::apavluck_sightsavers.org#ext#@worldhealthorg.onmicrosoft.com::b5569a0a-85de-40e8-98a3-a63fcf80936f" providerId="AD" clId="Web-{8D1C0609-D87E-F7EA-6B8F-825A40C65392}" dt="2024-09-26T19:11:56.804" v="56" actId="14100"/>
          <ac:picMkLst>
            <pc:docMk/>
            <pc:sldMk cId="270619867" sldId="349"/>
            <ac:picMk id="5" creationId="{5500F225-0B63-D851-B276-96A25354AEB5}"/>
          </ac:picMkLst>
        </pc:picChg>
      </pc:sldChg>
      <pc:sldChg chg="modSp">
        <pc:chgData name="Alex Pavluck" userId="S::apavluck_sightsavers.org#ext#@worldhealthorg.onmicrosoft.com::b5569a0a-85de-40e8-98a3-a63fcf80936f" providerId="AD" clId="Web-{8D1C0609-D87E-F7EA-6B8F-825A40C65392}" dt="2024-09-26T19:12:43.993" v="77" actId="1076"/>
        <pc:sldMkLst>
          <pc:docMk/>
          <pc:sldMk cId="507045091" sldId="350"/>
        </pc:sldMkLst>
        <pc:spChg chg="mod">
          <ac:chgData name="Alex Pavluck" userId="S::apavluck_sightsavers.org#ext#@worldhealthorg.onmicrosoft.com::b5569a0a-85de-40e8-98a3-a63fcf80936f" providerId="AD" clId="Web-{8D1C0609-D87E-F7EA-6B8F-825A40C65392}" dt="2024-09-26T19:12:33.242" v="73" actId="1076"/>
          <ac:spMkLst>
            <pc:docMk/>
            <pc:sldMk cId="507045091" sldId="350"/>
            <ac:spMk id="4" creationId="{CA8CF25A-F44C-D22D-AB96-B4803CE87C17}"/>
          </ac:spMkLst>
        </pc:spChg>
        <pc:picChg chg="mod">
          <ac:chgData name="Alex Pavluck" userId="S::apavluck_sightsavers.org#ext#@worldhealthorg.onmicrosoft.com::b5569a0a-85de-40e8-98a3-a63fcf80936f" providerId="AD" clId="Web-{8D1C0609-D87E-F7EA-6B8F-825A40C65392}" dt="2024-09-26T19:12:43.993" v="77" actId="1076"/>
          <ac:picMkLst>
            <pc:docMk/>
            <pc:sldMk cId="507045091" sldId="350"/>
            <ac:picMk id="7" creationId="{FC116CF7-F0F3-4946-00DD-42EF66F998FB}"/>
          </ac:picMkLst>
        </pc:picChg>
      </pc:sldChg>
      <pc:sldChg chg="delSp modSp add replId">
        <pc:chgData name="Alex Pavluck" userId="S::apavluck_sightsavers.org#ext#@worldhealthorg.onmicrosoft.com::b5569a0a-85de-40e8-98a3-a63fcf80936f" providerId="AD" clId="Web-{8D1C0609-D87E-F7EA-6B8F-825A40C65392}" dt="2024-09-26T19:14:14.793" v="112" actId="14100"/>
        <pc:sldMkLst>
          <pc:docMk/>
          <pc:sldMk cId="410817356" sldId="368"/>
        </pc:sldMkLst>
        <pc:spChg chg="del">
          <ac:chgData name="Alex Pavluck" userId="S::apavluck_sightsavers.org#ext#@worldhealthorg.onmicrosoft.com::b5569a0a-85de-40e8-98a3-a63fcf80936f" providerId="AD" clId="Web-{8D1C0609-D87E-F7EA-6B8F-825A40C65392}" dt="2024-09-26T19:14:07.230" v="109"/>
          <ac:spMkLst>
            <pc:docMk/>
            <pc:sldMk cId="410817356" sldId="368"/>
            <ac:spMk id="2" creationId="{4D409BA8-516A-0549-B7B8-36D15C58F83F}"/>
          </ac:spMkLst>
        </pc:spChg>
        <pc:spChg chg="mod">
          <ac:chgData name="Alex Pavluck" userId="S::apavluck_sightsavers.org#ext#@worldhealthorg.onmicrosoft.com::b5569a0a-85de-40e8-98a3-a63fcf80936f" providerId="AD" clId="Web-{8D1C0609-D87E-F7EA-6B8F-825A40C65392}" dt="2024-09-26T19:14:14.793" v="112" actId="14100"/>
          <ac:spMkLst>
            <pc:docMk/>
            <pc:sldMk cId="410817356" sldId="368"/>
            <ac:spMk id="6" creationId="{6110BDAD-E446-E842-8902-2030C8224A02}"/>
          </ac:spMkLst>
        </pc:spChg>
        <pc:spChg chg="del">
          <ac:chgData name="Alex Pavluck" userId="S::apavluck_sightsavers.org#ext#@worldhealthorg.onmicrosoft.com::b5569a0a-85de-40e8-98a3-a63fcf80936f" providerId="AD" clId="Web-{8D1C0609-D87E-F7EA-6B8F-825A40C65392}" dt="2024-09-26T19:13:59.058" v="101"/>
          <ac:spMkLst>
            <pc:docMk/>
            <pc:sldMk cId="410817356" sldId="368"/>
            <ac:spMk id="14" creationId="{459E9DE5-818D-A557-C277-47086652EC6A}"/>
          </ac:spMkLst>
        </pc:spChg>
        <pc:spChg chg="del">
          <ac:chgData name="Alex Pavluck" userId="S::apavluck_sightsavers.org#ext#@worldhealthorg.onmicrosoft.com::b5569a0a-85de-40e8-98a3-a63fcf80936f" providerId="AD" clId="Web-{8D1C0609-D87E-F7EA-6B8F-825A40C65392}" dt="2024-09-26T19:14:00.620" v="104"/>
          <ac:spMkLst>
            <pc:docMk/>
            <pc:sldMk cId="410817356" sldId="368"/>
            <ac:spMk id="15" creationId="{E5C19B68-5FD6-653B-4D3B-F027960E27FB}"/>
          </ac:spMkLst>
        </pc:spChg>
        <pc:spChg chg="del">
          <ac:chgData name="Alex Pavluck" userId="S::apavluck_sightsavers.org#ext#@worldhealthorg.onmicrosoft.com::b5569a0a-85de-40e8-98a3-a63fcf80936f" providerId="AD" clId="Web-{8D1C0609-D87E-F7EA-6B8F-825A40C65392}" dt="2024-09-26T19:14:01.027" v="106"/>
          <ac:spMkLst>
            <pc:docMk/>
            <pc:sldMk cId="410817356" sldId="368"/>
            <ac:spMk id="16" creationId="{D66D4678-708C-2E64-ADDC-217A136CA2D7}"/>
          </ac:spMkLst>
        </pc:spChg>
        <pc:spChg chg="del">
          <ac:chgData name="Alex Pavluck" userId="S::apavluck_sightsavers.org#ext#@worldhealthorg.onmicrosoft.com::b5569a0a-85de-40e8-98a3-a63fcf80936f" providerId="AD" clId="Web-{8D1C0609-D87E-F7EA-6B8F-825A40C65392}" dt="2024-09-26T19:14:03.402" v="108"/>
          <ac:spMkLst>
            <pc:docMk/>
            <pc:sldMk cId="410817356" sldId="368"/>
            <ac:spMk id="17" creationId="{8A324E81-90B7-1ADE-D0BD-508737C96B93}"/>
          </ac:spMkLst>
        </pc:spChg>
        <pc:picChg chg="del">
          <ac:chgData name="Alex Pavluck" userId="S::apavluck_sightsavers.org#ext#@worldhealthorg.onmicrosoft.com::b5569a0a-85de-40e8-98a3-a63fcf80936f" providerId="AD" clId="Web-{8D1C0609-D87E-F7EA-6B8F-825A40C65392}" dt="2024-09-26T19:13:59.089" v="102"/>
          <ac:picMkLst>
            <pc:docMk/>
            <pc:sldMk cId="410817356" sldId="368"/>
            <ac:picMk id="5" creationId="{4FDA1D4B-C233-440A-CFAE-2CF237E6DD64}"/>
          </ac:picMkLst>
        </pc:picChg>
        <pc:picChg chg="del">
          <ac:chgData name="Alex Pavluck" userId="S::apavluck_sightsavers.org#ext#@worldhealthorg.onmicrosoft.com::b5569a0a-85de-40e8-98a3-a63fcf80936f" providerId="AD" clId="Web-{8D1C0609-D87E-F7EA-6B8F-825A40C65392}" dt="2024-09-26T19:13:59.136" v="103"/>
          <ac:picMkLst>
            <pc:docMk/>
            <pc:sldMk cId="410817356" sldId="368"/>
            <ac:picMk id="9" creationId="{02987071-92C3-6E34-DC88-A7F2BB10809C}"/>
          </ac:picMkLst>
        </pc:picChg>
        <pc:picChg chg="del">
          <ac:chgData name="Alex Pavluck" userId="S::apavluck_sightsavers.org#ext#@worldhealthorg.onmicrosoft.com::b5569a0a-85de-40e8-98a3-a63fcf80936f" providerId="AD" clId="Web-{8D1C0609-D87E-F7EA-6B8F-825A40C65392}" dt="2024-09-26T19:14:00.964" v="105"/>
          <ac:picMkLst>
            <pc:docMk/>
            <pc:sldMk cId="410817356" sldId="368"/>
            <ac:picMk id="11" creationId="{4EB66C24-24F3-A498-BA7B-D34839F709FC}"/>
          </ac:picMkLst>
        </pc:picChg>
        <pc:picChg chg="del">
          <ac:chgData name="Alex Pavluck" userId="S::apavluck_sightsavers.org#ext#@worldhealthorg.onmicrosoft.com::b5569a0a-85de-40e8-98a3-a63fcf80936f" providerId="AD" clId="Web-{8D1C0609-D87E-F7EA-6B8F-825A40C65392}" dt="2024-09-26T19:14:01.183" v="107"/>
          <ac:picMkLst>
            <pc:docMk/>
            <pc:sldMk cId="410817356" sldId="368"/>
            <ac:picMk id="13" creationId="{02C7A8C8-6D6B-3140-C5BA-678DBF48B648}"/>
          </ac:picMkLst>
        </pc:picChg>
      </pc:sldChg>
    </pc:docChg>
  </pc:docChgLst>
  <pc:docChgLst>
    <pc:chgData name="Alex Pavluck" userId="S::apavluck_sightsavers.org#ext#@worldhealthorg.onmicrosoft.com::b5569a0a-85de-40e8-98a3-a63fcf80936f" providerId="AD" clId="Web-{7C723356-C37C-81B8-7790-0C24CD8AE32E}"/>
    <pc:docChg chg="addSld modSld sldOrd">
      <pc:chgData name="Alex Pavluck" userId="S::apavluck_sightsavers.org#ext#@worldhealthorg.onmicrosoft.com::b5569a0a-85de-40e8-98a3-a63fcf80936f" providerId="AD" clId="Web-{7C723356-C37C-81B8-7790-0C24CD8AE32E}" dt="2024-09-26T19:52:10.340" v="1230" actId="1076"/>
      <pc:docMkLst>
        <pc:docMk/>
      </pc:docMkLst>
      <pc:sldChg chg="modSp mod setBg">
        <pc:chgData name="Alex Pavluck" userId="S::apavluck_sightsavers.org#ext#@worldhealthorg.onmicrosoft.com::b5569a0a-85de-40e8-98a3-a63fcf80936f" providerId="AD" clId="Web-{7C723356-C37C-81B8-7790-0C24CD8AE32E}" dt="2024-09-26T19:35:21.407" v="754"/>
        <pc:sldMkLst>
          <pc:docMk/>
          <pc:sldMk cId="3056590122" sldId="308"/>
        </pc:sldMkLst>
        <pc:spChg chg="mod">
          <ac:chgData name="Alex Pavluck" userId="S::apavluck_sightsavers.org#ext#@worldhealthorg.onmicrosoft.com::b5569a0a-85de-40e8-98a3-a63fcf80936f" providerId="AD" clId="Web-{7C723356-C37C-81B8-7790-0C24CD8AE32E}" dt="2024-09-26T19:27:46.801" v="239" actId="1076"/>
          <ac:spMkLst>
            <pc:docMk/>
            <pc:sldMk cId="3056590122" sldId="308"/>
            <ac:spMk id="6" creationId="{6110BDAD-E446-E842-8902-2030C8224A02}"/>
          </ac:spMkLst>
        </pc:spChg>
        <pc:picChg chg="mod">
          <ac:chgData name="Alex Pavluck" userId="S::apavluck_sightsavers.org#ext#@worldhealthorg.onmicrosoft.com::b5569a0a-85de-40e8-98a3-a63fcf80936f" providerId="AD" clId="Web-{7C723356-C37C-81B8-7790-0C24CD8AE32E}" dt="2024-09-26T19:27:33.238" v="237" actId="1076"/>
          <ac:picMkLst>
            <pc:docMk/>
            <pc:sldMk cId="3056590122" sldId="308"/>
            <ac:picMk id="9" creationId="{F0FD1F1E-2085-A253-DEC9-00D3B26EED6F}"/>
          </ac:picMkLst>
        </pc:picChg>
      </pc:sldChg>
      <pc:sldChg chg="modSp mod setBg">
        <pc:chgData name="Alex Pavluck" userId="S::apavluck_sightsavers.org#ext#@worldhealthorg.onmicrosoft.com::b5569a0a-85de-40e8-98a3-a63fcf80936f" providerId="AD" clId="Web-{7C723356-C37C-81B8-7790-0C24CD8AE32E}" dt="2024-09-26T19:25:22.886" v="217" actId="1076"/>
        <pc:sldMkLst>
          <pc:docMk/>
          <pc:sldMk cId="264446636" sldId="310"/>
        </pc:sldMkLst>
        <pc:spChg chg="mod">
          <ac:chgData name="Alex Pavluck" userId="S::apavluck_sightsavers.org#ext#@worldhealthorg.onmicrosoft.com::b5569a0a-85de-40e8-98a3-a63fcf80936f" providerId="AD" clId="Web-{7C723356-C37C-81B8-7790-0C24CD8AE32E}" dt="2024-09-26T19:25:22.886" v="217" actId="1076"/>
          <ac:spMkLst>
            <pc:docMk/>
            <pc:sldMk cId="264446636" sldId="310"/>
            <ac:spMk id="3" creationId="{9D5160CB-51C7-3146-AF7D-F62DF9CA03AD}"/>
          </ac:spMkLst>
        </pc:spChg>
        <pc:spChg chg="mod">
          <ac:chgData name="Alex Pavluck" userId="S::apavluck_sightsavers.org#ext#@worldhealthorg.onmicrosoft.com::b5569a0a-85de-40e8-98a3-a63fcf80936f" providerId="AD" clId="Web-{7C723356-C37C-81B8-7790-0C24CD8AE32E}" dt="2024-09-26T19:18:10.443" v="146" actId="20577"/>
          <ac:spMkLst>
            <pc:docMk/>
            <pc:sldMk cId="264446636" sldId="310"/>
            <ac:spMk id="17" creationId="{E9A0F853-3008-800D-8EF4-CB152F09D850}"/>
          </ac:spMkLst>
        </pc:spChg>
        <pc:spChg chg="mod">
          <ac:chgData name="Alex Pavluck" userId="S::apavluck_sightsavers.org#ext#@worldhealthorg.onmicrosoft.com::b5569a0a-85de-40e8-98a3-a63fcf80936f" providerId="AD" clId="Web-{7C723356-C37C-81B8-7790-0C24CD8AE32E}" dt="2024-09-26T19:18:15.631" v="147" actId="20577"/>
          <ac:spMkLst>
            <pc:docMk/>
            <pc:sldMk cId="264446636" sldId="310"/>
            <ac:spMk id="21" creationId="{F9F9476C-FF62-5C54-BA59-729D0FECA276}"/>
          </ac:spMkLst>
        </pc:spChg>
        <pc:spChg chg="mod">
          <ac:chgData name="Alex Pavluck" userId="S::apavluck_sightsavers.org#ext#@worldhealthorg.onmicrosoft.com::b5569a0a-85de-40e8-98a3-a63fcf80936f" providerId="AD" clId="Web-{7C723356-C37C-81B8-7790-0C24CD8AE32E}" dt="2024-09-26T19:18:18.912" v="149" actId="20577"/>
          <ac:spMkLst>
            <pc:docMk/>
            <pc:sldMk cId="264446636" sldId="310"/>
            <ac:spMk id="22" creationId="{8A0082A0-5FB8-F78A-13A5-A3AAB262F900}"/>
          </ac:spMkLst>
        </pc:spChg>
        <pc:spChg chg="mod">
          <ac:chgData name="Alex Pavluck" userId="S::apavluck_sightsavers.org#ext#@worldhealthorg.onmicrosoft.com::b5569a0a-85de-40e8-98a3-a63fcf80936f" providerId="AD" clId="Web-{7C723356-C37C-81B8-7790-0C24CD8AE32E}" dt="2024-09-26T19:18:25.991" v="150"/>
          <ac:spMkLst>
            <pc:docMk/>
            <pc:sldMk cId="264446636" sldId="310"/>
            <ac:spMk id="23" creationId="{6F4BF8BB-0AD9-7811-036E-1A83781A1F19}"/>
          </ac:spMkLst>
        </pc:spChg>
      </pc:sldChg>
      <pc:sldChg chg="modSp mod ord setBg">
        <pc:chgData name="Alex Pavluck" userId="S::apavluck_sightsavers.org#ext#@worldhealthorg.onmicrosoft.com::b5569a0a-85de-40e8-98a3-a63fcf80936f" providerId="AD" clId="Web-{7C723356-C37C-81B8-7790-0C24CD8AE32E}" dt="2024-09-26T19:36:04.893" v="759"/>
        <pc:sldMkLst>
          <pc:docMk/>
          <pc:sldMk cId="1895630433" sldId="311"/>
        </pc:sldMkLst>
        <pc:spChg chg="mod">
          <ac:chgData name="Alex Pavluck" userId="S::apavluck_sightsavers.org#ext#@worldhealthorg.onmicrosoft.com::b5569a0a-85de-40e8-98a3-a63fcf80936f" providerId="AD" clId="Web-{7C723356-C37C-81B8-7790-0C24CD8AE32E}" dt="2024-09-26T19:28:02.115" v="241" actId="1076"/>
          <ac:spMkLst>
            <pc:docMk/>
            <pc:sldMk cId="1895630433" sldId="311"/>
            <ac:spMk id="6" creationId="{6110BDAD-E446-E842-8902-2030C8224A02}"/>
          </ac:spMkLst>
        </pc:spChg>
      </pc:sldChg>
      <pc:sldChg chg="addSp ord">
        <pc:chgData name="Alex Pavluck" userId="S::apavluck_sightsavers.org#ext#@worldhealthorg.onmicrosoft.com::b5569a0a-85de-40e8-98a3-a63fcf80936f" providerId="AD" clId="Web-{7C723356-C37C-81B8-7790-0C24CD8AE32E}" dt="2024-09-26T19:36:12.988" v="760"/>
        <pc:sldMkLst>
          <pc:docMk/>
          <pc:sldMk cId="617273910" sldId="312"/>
        </pc:sldMkLst>
        <pc:spChg chg="add">
          <ac:chgData name="Alex Pavluck" userId="S::apavluck_sightsavers.org#ext#@worldhealthorg.onmicrosoft.com::b5569a0a-85de-40e8-98a3-a63fcf80936f" providerId="AD" clId="Web-{7C723356-C37C-81B8-7790-0C24CD8AE32E}" dt="2024-09-26T19:33:29.474" v="586"/>
          <ac:spMkLst>
            <pc:docMk/>
            <pc:sldMk cId="617273910" sldId="312"/>
            <ac:spMk id="5" creationId="{5E099B0A-3817-EF3B-4490-0F3A90A171A1}"/>
          </ac:spMkLst>
        </pc:spChg>
      </pc:sldChg>
      <pc:sldChg chg="modSp mod setBg">
        <pc:chgData name="Alex Pavluck" userId="S::apavluck_sightsavers.org#ext#@worldhealthorg.onmicrosoft.com::b5569a0a-85de-40e8-98a3-a63fcf80936f" providerId="AD" clId="Web-{7C723356-C37C-81B8-7790-0C24CD8AE32E}" dt="2024-09-26T19:35:33.157" v="755"/>
        <pc:sldMkLst>
          <pc:docMk/>
          <pc:sldMk cId="270619867" sldId="349"/>
        </pc:sldMkLst>
        <pc:spChg chg="mod">
          <ac:chgData name="Alex Pavluck" userId="S::apavluck_sightsavers.org#ext#@worldhealthorg.onmicrosoft.com::b5569a0a-85de-40e8-98a3-a63fcf80936f" providerId="AD" clId="Web-{7C723356-C37C-81B8-7790-0C24CD8AE32E}" dt="2024-09-26T19:26:28.030" v="231" actId="14100"/>
          <ac:spMkLst>
            <pc:docMk/>
            <pc:sldMk cId="270619867" sldId="349"/>
            <ac:spMk id="4" creationId="{CA8CF25A-F44C-D22D-AB96-B4803CE87C17}"/>
          </ac:spMkLst>
        </pc:spChg>
        <pc:spChg chg="mod">
          <ac:chgData name="Alex Pavluck" userId="S::apavluck_sightsavers.org#ext#@worldhealthorg.onmicrosoft.com::b5569a0a-85de-40e8-98a3-a63fcf80936f" providerId="AD" clId="Web-{7C723356-C37C-81B8-7790-0C24CD8AE32E}" dt="2024-09-26T19:27:40.067" v="238" actId="1076"/>
          <ac:spMkLst>
            <pc:docMk/>
            <pc:sldMk cId="270619867" sldId="349"/>
            <ac:spMk id="6" creationId="{6110BDAD-E446-E842-8902-2030C8224A02}"/>
          </ac:spMkLst>
        </pc:spChg>
        <pc:picChg chg="mod">
          <ac:chgData name="Alex Pavluck" userId="S::apavluck_sightsavers.org#ext#@worldhealthorg.onmicrosoft.com::b5569a0a-85de-40e8-98a3-a63fcf80936f" providerId="AD" clId="Web-{7C723356-C37C-81B8-7790-0C24CD8AE32E}" dt="2024-09-26T19:26:34.311" v="234" actId="1076"/>
          <ac:picMkLst>
            <pc:docMk/>
            <pc:sldMk cId="270619867" sldId="349"/>
            <ac:picMk id="5" creationId="{5500F225-0B63-D851-B276-96A25354AEB5}"/>
          </ac:picMkLst>
        </pc:picChg>
      </pc:sldChg>
      <pc:sldChg chg="modSp mod setBg">
        <pc:chgData name="Alex Pavluck" userId="S::apavluck_sightsavers.org#ext#@worldhealthorg.onmicrosoft.com::b5569a0a-85de-40e8-98a3-a63fcf80936f" providerId="AD" clId="Web-{7C723356-C37C-81B8-7790-0C24CD8AE32E}" dt="2024-09-26T19:35:38.111" v="756"/>
        <pc:sldMkLst>
          <pc:docMk/>
          <pc:sldMk cId="507045091" sldId="350"/>
        </pc:sldMkLst>
        <pc:spChg chg="mod">
          <ac:chgData name="Alex Pavluck" userId="S::apavluck_sightsavers.org#ext#@worldhealthorg.onmicrosoft.com::b5569a0a-85de-40e8-98a3-a63fcf80936f" providerId="AD" clId="Web-{7C723356-C37C-81B8-7790-0C24CD8AE32E}" dt="2024-09-26T19:27:53.302" v="240" actId="1076"/>
          <ac:spMkLst>
            <pc:docMk/>
            <pc:sldMk cId="507045091" sldId="350"/>
            <ac:spMk id="6" creationId="{6110BDAD-E446-E842-8902-2030C8224A02}"/>
          </ac:spMkLst>
        </pc:spChg>
      </pc:sldChg>
      <pc:sldChg chg="modSp mod setBg">
        <pc:chgData name="Alex Pavluck" userId="S::apavluck_sightsavers.org#ext#@worldhealthorg.onmicrosoft.com::b5569a0a-85de-40e8-98a3-a63fcf80936f" providerId="AD" clId="Web-{7C723356-C37C-81B8-7790-0C24CD8AE32E}" dt="2024-09-26T19:25:27.417" v="218" actId="1076"/>
        <pc:sldMkLst>
          <pc:docMk/>
          <pc:sldMk cId="2336101014" sldId="351"/>
        </pc:sldMkLst>
        <pc:spChg chg="mod">
          <ac:chgData name="Alex Pavluck" userId="S::apavluck_sightsavers.org#ext#@worldhealthorg.onmicrosoft.com::b5569a0a-85de-40e8-98a3-a63fcf80936f" providerId="AD" clId="Web-{7C723356-C37C-81B8-7790-0C24CD8AE32E}" dt="2024-09-26T19:25:27.417" v="218" actId="1076"/>
          <ac:spMkLst>
            <pc:docMk/>
            <pc:sldMk cId="2336101014" sldId="351"/>
            <ac:spMk id="2" creationId="{A8FD53C5-BD22-5012-8A94-5733E0F5A259}"/>
          </ac:spMkLst>
        </pc:spChg>
      </pc:sldChg>
      <pc:sldChg chg="modSp mod setBg">
        <pc:chgData name="Alex Pavluck" userId="S::apavluck_sightsavers.org#ext#@worldhealthorg.onmicrosoft.com::b5569a0a-85de-40e8-98a3-a63fcf80936f" providerId="AD" clId="Web-{7C723356-C37C-81B8-7790-0C24CD8AE32E}" dt="2024-09-26T19:25:32.089" v="219" actId="1076"/>
        <pc:sldMkLst>
          <pc:docMk/>
          <pc:sldMk cId="3473574057" sldId="352"/>
        </pc:sldMkLst>
        <pc:spChg chg="mod">
          <ac:chgData name="Alex Pavluck" userId="S::apavluck_sightsavers.org#ext#@worldhealthorg.onmicrosoft.com::b5569a0a-85de-40e8-98a3-a63fcf80936f" providerId="AD" clId="Web-{7C723356-C37C-81B8-7790-0C24CD8AE32E}" dt="2024-09-26T19:25:32.089" v="219" actId="1076"/>
          <ac:spMkLst>
            <pc:docMk/>
            <pc:sldMk cId="3473574057" sldId="352"/>
            <ac:spMk id="2" creationId="{A8FD53C5-BD22-5012-8A94-5733E0F5A259}"/>
          </ac:spMkLst>
        </pc:spChg>
        <pc:picChg chg="mod">
          <ac:chgData name="Alex Pavluck" userId="S::apavluck_sightsavers.org#ext#@worldhealthorg.onmicrosoft.com::b5569a0a-85de-40e8-98a3-a63fcf80936f" providerId="AD" clId="Web-{7C723356-C37C-81B8-7790-0C24CD8AE32E}" dt="2024-09-26T19:19:04.977" v="158" actId="1076"/>
          <ac:picMkLst>
            <pc:docMk/>
            <pc:sldMk cId="3473574057" sldId="352"/>
            <ac:picMk id="7" creationId="{A76451EB-1F49-3211-DF00-730EC8EACE70}"/>
          </ac:picMkLst>
        </pc:picChg>
      </pc:sldChg>
      <pc:sldChg chg="modSp mod setBg">
        <pc:chgData name="Alex Pavluck" userId="S::apavluck_sightsavers.org#ext#@worldhealthorg.onmicrosoft.com::b5569a0a-85de-40e8-98a3-a63fcf80936f" providerId="AD" clId="Web-{7C723356-C37C-81B8-7790-0C24CD8AE32E}" dt="2024-09-26T19:25:40.402" v="221" actId="1076"/>
        <pc:sldMkLst>
          <pc:docMk/>
          <pc:sldMk cId="1787337334" sldId="353"/>
        </pc:sldMkLst>
        <pc:spChg chg="mod">
          <ac:chgData name="Alex Pavluck" userId="S::apavluck_sightsavers.org#ext#@worldhealthorg.onmicrosoft.com::b5569a0a-85de-40e8-98a3-a63fcf80936f" providerId="AD" clId="Web-{7C723356-C37C-81B8-7790-0C24CD8AE32E}" dt="2024-09-26T19:25:40.402" v="221" actId="1076"/>
          <ac:spMkLst>
            <pc:docMk/>
            <pc:sldMk cId="1787337334" sldId="353"/>
            <ac:spMk id="2" creationId="{A8FD53C5-BD22-5012-8A94-5733E0F5A259}"/>
          </ac:spMkLst>
        </pc:spChg>
        <pc:graphicFrameChg chg="mod">
          <ac:chgData name="Alex Pavluck" userId="S::apavluck_sightsavers.org#ext#@worldhealthorg.onmicrosoft.com::b5569a0a-85de-40e8-98a3-a63fcf80936f" providerId="AD" clId="Web-{7C723356-C37C-81B8-7790-0C24CD8AE32E}" dt="2024-09-26T19:25:37.668" v="220" actId="1076"/>
          <ac:graphicFrameMkLst>
            <pc:docMk/>
            <pc:sldMk cId="1787337334" sldId="353"/>
            <ac:graphicFrameMk id="28" creationId="{73510D54-C817-FA93-E862-5A74FCA24B69}"/>
          </ac:graphicFrameMkLst>
        </pc:graphicFrameChg>
      </pc:sldChg>
      <pc:sldChg chg="mod setBg">
        <pc:chgData name="Alex Pavluck" userId="S::apavluck_sightsavers.org#ext#@worldhealthorg.onmicrosoft.com::b5569a0a-85de-40e8-98a3-a63fcf80936f" providerId="AD" clId="Web-{7C723356-C37C-81B8-7790-0C24CD8AE32E}" dt="2024-09-26T19:19:44.385" v="159"/>
        <pc:sldMkLst>
          <pc:docMk/>
          <pc:sldMk cId="726806945" sldId="357"/>
        </pc:sldMkLst>
      </pc:sldChg>
      <pc:sldChg chg="mod setBg">
        <pc:chgData name="Alex Pavluck" userId="S::apavluck_sightsavers.org#ext#@worldhealthorg.onmicrosoft.com::b5569a0a-85de-40e8-98a3-a63fcf80936f" providerId="AD" clId="Web-{7C723356-C37C-81B8-7790-0C24CD8AE32E}" dt="2024-09-26T19:19:51.057" v="160"/>
        <pc:sldMkLst>
          <pc:docMk/>
          <pc:sldMk cId="46778063" sldId="358"/>
        </pc:sldMkLst>
      </pc:sldChg>
      <pc:sldChg chg="mod setBg">
        <pc:chgData name="Alex Pavluck" userId="S::apavluck_sightsavers.org#ext#@worldhealthorg.onmicrosoft.com::b5569a0a-85de-40e8-98a3-a63fcf80936f" providerId="AD" clId="Web-{7C723356-C37C-81B8-7790-0C24CD8AE32E}" dt="2024-09-26T19:20:00.667" v="161"/>
        <pc:sldMkLst>
          <pc:docMk/>
          <pc:sldMk cId="2747252851" sldId="359"/>
        </pc:sldMkLst>
      </pc:sldChg>
      <pc:sldChg chg="mod setBg">
        <pc:chgData name="Alex Pavluck" userId="S::apavluck_sightsavers.org#ext#@worldhealthorg.onmicrosoft.com::b5569a0a-85de-40e8-98a3-a63fcf80936f" providerId="AD" clId="Web-{7C723356-C37C-81B8-7790-0C24CD8AE32E}" dt="2024-09-26T19:20:07.918" v="162"/>
        <pc:sldMkLst>
          <pc:docMk/>
          <pc:sldMk cId="401075108" sldId="360"/>
        </pc:sldMkLst>
      </pc:sldChg>
      <pc:sldChg chg="mod setBg">
        <pc:chgData name="Alex Pavluck" userId="S::apavluck_sightsavers.org#ext#@worldhealthorg.onmicrosoft.com::b5569a0a-85de-40e8-98a3-a63fcf80936f" providerId="AD" clId="Web-{7C723356-C37C-81B8-7790-0C24CD8AE32E}" dt="2024-09-26T19:20:16.715" v="163"/>
        <pc:sldMkLst>
          <pc:docMk/>
          <pc:sldMk cId="179292329" sldId="361"/>
        </pc:sldMkLst>
      </pc:sldChg>
      <pc:sldChg chg="modSp">
        <pc:chgData name="Alex Pavluck" userId="S::apavluck_sightsavers.org#ext#@worldhealthorg.onmicrosoft.com::b5569a0a-85de-40e8-98a3-a63fcf80936f" providerId="AD" clId="Web-{7C723356-C37C-81B8-7790-0C24CD8AE32E}" dt="2024-09-26T19:24:41.337" v="215" actId="20577"/>
        <pc:sldMkLst>
          <pc:docMk/>
          <pc:sldMk cId="2356061109" sldId="362"/>
        </pc:sldMkLst>
        <pc:spChg chg="mod">
          <ac:chgData name="Alex Pavluck" userId="S::apavluck_sightsavers.org#ext#@worldhealthorg.onmicrosoft.com::b5569a0a-85de-40e8-98a3-a63fcf80936f" providerId="AD" clId="Web-{7C723356-C37C-81B8-7790-0C24CD8AE32E}" dt="2024-09-26T19:24:41.337" v="215" actId="20577"/>
          <ac:spMkLst>
            <pc:docMk/>
            <pc:sldMk cId="2356061109" sldId="362"/>
            <ac:spMk id="6" creationId="{96F39F25-E539-A25B-600F-02A745302528}"/>
          </ac:spMkLst>
        </pc:spChg>
      </pc:sldChg>
      <pc:sldChg chg="modSp">
        <pc:chgData name="Alex Pavluck" userId="S::apavluck_sightsavers.org#ext#@worldhealthorg.onmicrosoft.com::b5569a0a-85de-40e8-98a3-a63fcf80936f" providerId="AD" clId="Web-{7C723356-C37C-81B8-7790-0C24CD8AE32E}" dt="2024-09-26T19:24:54.181" v="216" actId="1076"/>
        <pc:sldMkLst>
          <pc:docMk/>
          <pc:sldMk cId="194850279" sldId="363"/>
        </pc:sldMkLst>
        <pc:spChg chg="mod">
          <ac:chgData name="Alex Pavluck" userId="S::apavluck_sightsavers.org#ext#@worldhealthorg.onmicrosoft.com::b5569a0a-85de-40e8-98a3-a63fcf80936f" providerId="AD" clId="Web-{7C723356-C37C-81B8-7790-0C24CD8AE32E}" dt="2024-09-26T19:24:54.181" v="216" actId="1076"/>
          <ac:spMkLst>
            <pc:docMk/>
            <pc:sldMk cId="194850279" sldId="363"/>
            <ac:spMk id="5" creationId="{B7934494-FE52-BE95-46DF-CAA3E5EDAF9F}"/>
          </ac:spMkLst>
        </pc:spChg>
        <pc:spChg chg="mod">
          <ac:chgData name="Alex Pavluck" userId="S::apavluck_sightsavers.org#ext#@worldhealthorg.onmicrosoft.com::b5569a0a-85de-40e8-98a3-a63fcf80936f" providerId="AD" clId="Web-{7C723356-C37C-81B8-7790-0C24CD8AE32E}" dt="2024-09-26T19:24:16.711" v="211" actId="1076"/>
          <ac:spMkLst>
            <pc:docMk/>
            <pc:sldMk cId="194850279" sldId="363"/>
            <ac:spMk id="6" creationId="{96F39F25-E539-A25B-600F-02A745302528}"/>
          </ac:spMkLst>
        </pc:spChg>
      </pc:sldChg>
      <pc:sldChg chg="modSp mod setBg">
        <pc:chgData name="Alex Pavluck" userId="S::apavluck_sightsavers.org#ext#@worldhealthorg.onmicrosoft.com::b5569a0a-85de-40e8-98a3-a63fcf80936f" providerId="AD" clId="Web-{7C723356-C37C-81B8-7790-0C24CD8AE32E}" dt="2024-09-26T19:23:55.288" v="205" actId="1076"/>
        <pc:sldMkLst>
          <pc:docMk/>
          <pc:sldMk cId="3176766102" sldId="364"/>
        </pc:sldMkLst>
        <pc:spChg chg="mod">
          <ac:chgData name="Alex Pavluck" userId="S::apavluck_sightsavers.org#ext#@worldhealthorg.onmicrosoft.com::b5569a0a-85de-40e8-98a3-a63fcf80936f" providerId="AD" clId="Web-{7C723356-C37C-81B8-7790-0C24CD8AE32E}" dt="2024-09-26T19:23:37.240" v="200" actId="1076"/>
          <ac:spMkLst>
            <pc:docMk/>
            <pc:sldMk cId="3176766102" sldId="364"/>
            <ac:spMk id="5" creationId="{B7934494-FE52-BE95-46DF-CAA3E5EDAF9F}"/>
          </ac:spMkLst>
        </pc:spChg>
        <pc:spChg chg="mod">
          <ac:chgData name="Alex Pavluck" userId="S::apavluck_sightsavers.org#ext#@worldhealthorg.onmicrosoft.com::b5569a0a-85de-40e8-98a3-a63fcf80936f" providerId="AD" clId="Web-{7C723356-C37C-81B8-7790-0C24CD8AE32E}" dt="2024-09-26T19:23:55.288" v="205" actId="1076"/>
          <ac:spMkLst>
            <pc:docMk/>
            <pc:sldMk cId="3176766102" sldId="364"/>
            <ac:spMk id="6" creationId="{96F39F25-E539-A25B-600F-02A745302528}"/>
          </ac:spMkLst>
        </pc:spChg>
        <pc:picChg chg="mod">
          <ac:chgData name="Alex Pavluck" userId="S::apavluck_sightsavers.org#ext#@worldhealthorg.onmicrosoft.com::b5569a0a-85de-40e8-98a3-a63fcf80936f" providerId="AD" clId="Web-{7C723356-C37C-81B8-7790-0C24CD8AE32E}" dt="2024-09-26T19:21:43.157" v="175" actId="14100"/>
          <ac:picMkLst>
            <pc:docMk/>
            <pc:sldMk cId="3176766102" sldId="364"/>
            <ac:picMk id="2" creationId="{507D57F2-C4AD-AF22-EB77-B55BE8F04962}"/>
          </ac:picMkLst>
        </pc:picChg>
      </pc:sldChg>
      <pc:sldChg chg="modSp mod setBg">
        <pc:chgData name="Alex Pavluck" userId="S::apavluck_sightsavers.org#ext#@worldhealthorg.onmicrosoft.com::b5569a0a-85de-40e8-98a3-a63fcf80936f" providerId="AD" clId="Web-{7C723356-C37C-81B8-7790-0C24CD8AE32E}" dt="2024-09-26T19:23:19.786" v="196" actId="1076"/>
        <pc:sldMkLst>
          <pc:docMk/>
          <pc:sldMk cId="3149603135" sldId="365"/>
        </pc:sldMkLst>
        <pc:spChg chg="mod">
          <ac:chgData name="Alex Pavluck" userId="S::apavluck_sightsavers.org#ext#@worldhealthorg.onmicrosoft.com::b5569a0a-85de-40e8-98a3-a63fcf80936f" providerId="AD" clId="Web-{7C723356-C37C-81B8-7790-0C24CD8AE32E}" dt="2024-09-26T19:23:19.786" v="196" actId="1076"/>
          <ac:spMkLst>
            <pc:docMk/>
            <pc:sldMk cId="3149603135" sldId="365"/>
            <ac:spMk id="5" creationId="{B7934494-FE52-BE95-46DF-CAA3E5EDAF9F}"/>
          </ac:spMkLst>
        </pc:spChg>
        <pc:spChg chg="mod">
          <ac:chgData name="Alex Pavluck" userId="S::apavluck_sightsavers.org#ext#@worldhealthorg.onmicrosoft.com::b5569a0a-85de-40e8-98a3-a63fcf80936f" providerId="AD" clId="Web-{7C723356-C37C-81B8-7790-0C24CD8AE32E}" dt="2024-09-26T19:23:12.348" v="195" actId="1076"/>
          <ac:spMkLst>
            <pc:docMk/>
            <pc:sldMk cId="3149603135" sldId="365"/>
            <ac:spMk id="6" creationId="{96F39F25-E539-A25B-600F-02A745302528}"/>
          </ac:spMkLst>
        </pc:spChg>
      </pc:sldChg>
      <pc:sldChg chg="modSp mod setBg">
        <pc:chgData name="Alex Pavluck" userId="S::apavluck_sightsavers.org#ext#@worldhealthorg.onmicrosoft.com::b5569a0a-85de-40e8-98a3-a63fcf80936f" providerId="AD" clId="Web-{7C723356-C37C-81B8-7790-0C24CD8AE32E}" dt="2024-09-26T19:37:26.382" v="784" actId="20577"/>
        <pc:sldMkLst>
          <pc:docMk/>
          <pc:sldMk cId="1560792598" sldId="367"/>
        </pc:sldMkLst>
        <pc:spChg chg="mod">
          <ac:chgData name="Alex Pavluck" userId="S::apavluck_sightsavers.org#ext#@worldhealthorg.onmicrosoft.com::b5569a0a-85de-40e8-98a3-a63fcf80936f" providerId="AD" clId="Web-{7C723356-C37C-81B8-7790-0C24CD8AE32E}" dt="2024-09-26T19:37:02.662" v="781" actId="20577"/>
          <ac:spMkLst>
            <pc:docMk/>
            <pc:sldMk cId="1560792598" sldId="367"/>
            <ac:spMk id="5" creationId="{B7934494-FE52-BE95-46DF-CAA3E5EDAF9F}"/>
          </ac:spMkLst>
        </pc:spChg>
        <pc:spChg chg="mod">
          <ac:chgData name="Alex Pavluck" userId="S::apavluck_sightsavers.org#ext#@worldhealthorg.onmicrosoft.com::b5569a0a-85de-40e8-98a3-a63fcf80936f" providerId="AD" clId="Web-{7C723356-C37C-81B8-7790-0C24CD8AE32E}" dt="2024-09-26T19:37:26.382" v="784" actId="20577"/>
          <ac:spMkLst>
            <pc:docMk/>
            <pc:sldMk cId="1560792598" sldId="367"/>
            <ac:spMk id="6" creationId="{96F39F25-E539-A25B-600F-02A745302528}"/>
          </ac:spMkLst>
        </pc:spChg>
        <pc:picChg chg="mod">
          <ac:chgData name="Alex Pavluck" userId="S::apavluck_sightsavers.org#ext#@worldhealthorg.onmicrosoft.com::b5569a0a-85de-40e8-98a3-a63fcf80936f" providerId="AD" clId="Web-{7C723356-C37C-81B8-7790-0C24CD8AE32E}" dt="2024-09-26T19:23:31.615" v="199" actId="14100"/>
          <ac:picMkLst>
            <pc:docMk/>
            <pc:sldMk cId="1560792598" sldId="367"/>
            <ac:picMk id="7" creationId="{EECE42BB-2FC1-8DFA-F0A2-48A7BA496812}"/>
          </ac:picMkLst>
        </pc:picChg>
      </pc:sldChg>
      <pc:sldChg chg="modSp mod setBg">
        <pc:chgData name="Alex Pavluck" userId="S::apavluck_sightsavers.org#ext#@worldhealthorg.onmicrosoft.com::b5569a0a-85de-40e8-98a3-a63fcf80936f" providerId="AD" clId="Web-{7C723356-C37C-81B8-7790-0C24CD8AE32E}" dt="2024-09-26T19:28:48.758" v="250" actId="20577"/>
        <pc:sldMkLst>
          <pc:docMk/>
          <pc:sldMk cId="410817356" sldId="368"/>
        </pc:sldMkLst>
        <pc:spChg chg="mod">
          <ac:chgData name="Alex Pavluck" userId="S::apavluck_sightsavers.org#ext#@worldhealthorg.onmicrosoft.com::b5569a0a-85de-40e8-98a3-a63fcf80936f" providerId="AD" clId="Web-{7C723356-C37C-81B8-7790-0C24CD8AE32E}" dt="2024-09-26T19:28:48.758" v="250" actId="20577"/>
          <ac:spMkLst>
            <pc:docMk/>
            <pc:sldMk cId="410817356" sldId="368"/>
            <ac:spMk id="6" creationId="{6110BDAD-E446-E842-8902-2030C8224A02}"/>
          </ac:spMkLst>
        </pc:spChg>
      </pc:sldChg>
      <pc:sldChg chg="modSp add mod ord replId setBg">
        <pc:chgData name="Alex Pavluck" userId="S::apavluck_sightsavers.org#ext#@worldhealthorg.onmicrosoft.com::b5569a0a-85de-40e8-98a3-a63fcf80936f" providerId="AD" clId="Web-{7C723356-C37C-81B8-7790-0C24CD8AE32E}" dt="2024-09-26T19:20:35.825" v="165"/>
        <pc:sldMkLst>
          <pc:docMk/>
          <pc:sldMk cId="2611804163" sldId="369"/>
        </pc:sldMkLst>
        <pc:spChg chg="mod">
          <ac:chgData name="Alex Pavluck" userId="S::apavluck_sightsavers.org#ext#@worldhealthorg.onmicrosoft.com::b5569a0a-85de-40e8-98a3-a63fcf80936f" providerId="AD" clId="Web-{7C723356-C37C-81B8-7790-0C24CD8AE32E}" dt="2024-09-26T19:16:51.143" v="103" actId="20577"/>
          <ac:spMkLst>
            <pc:docMk/>
            <pc:sldMk cId="2611804163" sldId="369"/>
            <ac:spMk id="6" creationId="{6110BDAD-E446-E842-8902-2030C8224A02}"/>
          </ac:spMkLst>
        </pc:spChg>
      </pc:sldChg>
      <pc:sldChg chg="modSp add mod ord replId setBg">
        <pc:chgData name="Alex Pavluck" userId="S::apavluck_sightsavers.org#ext#@worldhealthorg.onmicrosoft.com::b5569a0a-85de-40e8-98a3-a63fcf80936f" providerId="AD" clId="Web-{7C723356-C37C-81B8-7790-0C24CD8AE32E}" dt="2024-09-26T19:20:50.701" v="166"/>
        <pc:sldMkLst>
          <pc:docMk/>
          <pc:sldMk cId="4204817714" sldId="370"/>
        </pc:sldMkLst>
        <pc:spChg chg="mod">
          <ac:chgData name="Alex Pavluck" userId="S::apavluck_sightsavers.org#ext#@worldhealthorg.onmicrosoft.com::b5569a0a-85de-40e8-98a3-a63fcf80936f" providerId="AD" clId="Web-{7C723356-C37C-81B8-7790-0C24CD8AE32E}" dt="2024-09-26T19:17:32.113" v="144" actId="20577"/>
          <ac:spMkLst>
            <pc:docMk/>
            <pc:sldMk cId="4204817714" sldId="370"/>
            <ac:spMk id="6" creationId="{6110BDAD-E446-E842-8902-2030C8224A02}"/>
          </ac:spMkLst>
        </pc:spChg>
      </pc:sldChg>
      <pc:sldChg chg="add replId">
        <pc:chgData name="Alex Pavluck" userId="S::apavluck_sightsavers.org#ext#@worldhealthorg.onmicrosoft.com::b5569a0a-85de-40e8-98a3-a63fcf80936f" providerId="AD" clId="Web-{7C723356-C37C-81B8-7790-0C24CD8AE32E}" dt="2024-09-26T19:28:42.413" v="242"/>
        <pc:sldMkLst>
          <pc:docMk/>
          <pc:sldMk cId="2306601430" sldId="371"/>
        </pc:sldMkLst>
      </pc:sldChg>
      <pc:sldChg chg="addSp delSp modSp add replId">
        <pc:chgData name="Alex Pavluck" userId="S::apavluck_sightsavers.org#ext#@worldhealthorg.onmicrosoft.com::b5569a0a-85de-40e8-98a3-a63fcf80936f" providerId="AD" clId="Web-{7C723356-C37C-81B8-7790-0C24CD8AE32E}" dt="2024-09-26T19:39:44.513" v="1009" actId="20577"/>
        <pc:sldMkLst>
          <pc:docMk/>
          <pc:sldMk cId="118326660" sldId="372"/>
        </pc:sldMkLst>
        <pc:spChg chg="del">
          <ac:chgData name="Alex Pavluck" userId="S::apavluck_sightsavers.org#ext#@worldhealthorg.onmicrosoft.com::b5569a0a-85de-40e8-98a3-a63fcf80936f" providerId="AD" clId="Web-{7C723356-C37C-81B8-7790-0C24CD8AE32E}" dt="2024-09-26T19:29:10.165" v="267"/>
          <ac:spMkLst>
            <pc:docMk/>
            <pc:sldMk cId="118326660" sldId="372"/>
            <ac:spMk id="4" creationId="{CA8CF25A-F44C-D22D-AB96-B4803CE87C17}"/>
          </ac:spMkLst>
        </pc:spChg>
        <pc:spChg chg="mod">
          <ac:chgData name="Alex Pavluck" userId="S::apavluck_sightsavers.org#ext#@worldhealthorg.onmicrosoft.com::b5569a0a-85de-40e8-98a3-a63fcf80936f" providerId="AD" clId="Web-{7C723356-C37C-81B8-7790-0C24CD8AE32E}" dt="2024-09-26T19:29:05.555" v="266" actId="20577"/>
          <ac:spMkLst>
            <pc:docMk/>
            <pc:sldMk cId="118326660" sldId="372"/>
            <ac:spMk id="6" creationId="{6110BDAD-E446-E842-8902-2030C8224A02}"/>
          </ac:spMkLst>
        </pc:spChg>
        <pc:spChg chg="add mod">
          <ac:chgData name="Alex Pavluck" userId="S::apavluck_sightsavers.org#ext#@worldhealthorg.onmicrosoft.com::b5569a0a-85de-40e8-98a3-a63fcf80936f" providerId="AD" clId="Web-{7C723356-C37C-81B8-7790-0C24CD8AE32E}" dt="2024-09-26T19:39:44.513" v="1009" actId="20577"/>
          <ac:spMkLst>
            <pc:docMk/>
            <pc:sldMk cId="118326660" sldId="372"/>
            <ac:spMk id="7" creationId="{3030EBE6-9BFB-1E78-F51D-EF10886DCC16}"/>
          </ac:spMkLst>
        </pc:spChg>
        <pc:picChg chg="del">
          <ac:chgData name="Alex Pavluck" userId="S::apavluck_sightsavers.org#ext#@worldhealthorg.onmicrosoft.com::b5569a0a-85de-40e8-98a3-a63fcf80936f" providerId="AD" clId="Web-{7C723356-C37C-81B8-7790-0C24CD8AE32E}" dt="2024-09-26T19:29:11.587" v="268"/>
          <ac:picMkLst>
            <pc:docMk/>
            <pc:sldMk cId="118326660" sldId="372"/>
            <ac:picMk id="9" creationId="{F0FD1F1E-2085-A253-DEC9-00D3B26EED6F}"/>
          </ac:picMkLst>
        </pc:picChg>
      </pc:sldChg>
      <pc:sldChg chg="addSp delSp modSp add replId">
        <pc:chgData name="Alex Pavluck" userId="S::apavluck_sightsavers.org#ext#@worldhealthorg.onmicrosoft.com::b5569a0a-85de-40e8-98a3-a63fcf80936f" providerId="AD" clId="Web-{7C723356-C37C-81B8-7790-0C24CD8AE32E}" dt="2024-09-26T19:44:35.959" v="1034" actId="1076"/>
        <pc:sldMkLst>
          <pc:docMk/>
          <pc:sldMk cId="2177181215" sldId="373"/>
        </pc:sldMkLst>
        <pc:spChg chg="add del mod">
          <ac:chgData name="Alex Pavluck" userId="S::apavluck_sightsavers.org#ext#@worldhealthorg.onmicrosoft.com::b5569a0a-85de-40e8-98a3-a63fcf80936f" providerId="AD" clId="Web-{7C723356-C37C-81B8-7790-0C24CD8AE32E}" dt="2024-09-26T19:40:06.358" v="1029"/>
          <ac:spMkLst>
            <pc:docMk/>
            <pc:sldMk cId="2177181215" sldId="373"/>
            <ac:spMk id="5" creationId="{76BB7252-E77B-CCBE-A748-AA8663D73514}"/>
          </ac:spMkLst>
        </pc:spChg>
        <pc:spChg chg="mod">
          <ac:chgData name="Alex Pavluck" userId="S::apavluck_sightsavers.org#ext#@worldhealthorg.onmicrosoft.com::b5569a0a-85de-40e8-98a3-a63fcf80936f" providerId="AD" clId="Web-{7C723356-C37C-81B8-7790-0C24CD8AE32E}" dt="2024-09-26T19:29:44.010" v="329" actId="14100"/>
          <ac:spMkLst>
            <pc:docMk/>
            <pc:sldMk cId="2177181215" sldId="373"/>
            <ac:spMk id="6" creationId="{6110BDAD-E446-E842-8902-2030C8224A02}"/>
          </ac:spMkLst>
        </pc:spChg>
        <pc:picChg chg="add mod">
          <ac:chgData name="Alex Pavluck" userId="S::apavluck_sightsavers.org#ext#@worldhealthorg.onmicrosoft.com::b5569a0a-85de-40e8-98a3-a63fcf80936f" providerId="AD" clId="Web-{7C723356-C37C-81B8-7790-0C24CD8AE32E}" dt="2024-09-26T19:44:35.959" v="1034" actId="1076"/>
          <ac:picMkLst>
            <pc:docMk/>
            <pc:sldMk cId="2177181215" sldId="373"/>
            <ac:picMk id="7" creationId="{21A546B9-7484-741F-3C95-F457211263EA}"/>
          </ac:picMkLst>
        </pc:picChg>
      </pc:sldChg>
      <pc:sldChg chg="addSp modSp add replId">
        <pc:chgData name="Alex Pavluck" userId="S::apavluck_sightsavers.org#ext#@worldhealthorg.onmicrosoft.com::b5569a0a-85de-40e8-98a3-a63fcf80936f" providerId="AD" clId="Web-{7C723356-C37C-81B8-7790-0C24CD8AE32E}" dt="2024-09-26T19:45:03.164" v="1048" actId="20577"/>
        <pc:sldMkLst>
          <pc:docMk/>
          <pc:sldMk cId="4257484958" sldId="374"/>
        </pc:sldMkLst>
        <pc:spChg chg="add mod">
          <ac:chgData name="Alex Pavluck" userId="S::apavluck_sightsavers.org#ext#@worldhealthorg.onmicrosoft.com::b5569a0a-85de-40e8-98a3-a63fcf80936f" providerId="AD" clId="Web-{7C723356-C37C-81B8-7790-0C24CD8AE32E}" dt="2024-09-26T19:45:03.164" v="1048" actId="20577"/>
          <ac:spMkLst>
            <pc:docMk/>
            <pc:sldMk cId="4257484958" sldId="374"/>
            <ac:spMk id="4" creationId="{9F2198CA-3B47-6184-3998-581ADB091863}"/>
          </ac:spMkLst>
        </pc:spChg>
        <pc:spChg chg="mod">
          <ac:chgData name="Alex Pavluck" userId="S::apavluck_sightsavers.org#ext#@worldhealthorg.onmicrosoft.com::b5569a0a-85de-40e8-98a3-a63fcf80936f" providerId="AD" clId="Web-{7C723356-C37C-81B8-7790-0C24CD8AE32E}" dt="2024-09-26T19:33:20.739" v="585" actId="20577"/>
          <ac:spMkLst>
            <pc:docMk/>
            <pc:sldMk cId="4257484958" sldId="374"/>
            <ac:spMk id="6" creationId="{6110BDAD-E446-E842-8902-2030C8224A02}"/>
          </ac:spMkLst>
        </pc:spChg>
      </pc:sldChg>
      <pc:sldChg chg="modSp add mod replId setBg">
        <pc:chgData name="Alex Pavluck" userId="S::apavluck_sightsavers.org#ext#@worldhealthorg.onmicrosoft.com::b5569a0a-85de-40e8-98a3-a63fcf80936f" providerId="AD" clId="Web-{7C723356-C37C-81B8-7790-0C24CD8AE32E}" dt="2024-09-26T19:34:59.109" v="753"/>
        <pc:sldMkLst>
          <pc:docMk/>
          <pc:sldMk cId="3780241214" sldId="375"/>
        </pc:sldMkLst>
        <pc:spChg chg="mod">
          <ac:chgData name="Alex Pavluck" userId="S::apavluck_sightsavers.org#ext#@worldhealthorg.onmicrosoft.com::b5569a0a-85de-40e8-98a3-a63fcf80936f" providerId="AD" clId="Web-{7C723356-C37C-81B8-7790-0C24CD8AE32E}" dt="2024-09-26T19:34:34.652" v="751" actId="20577"/>
          <ac:spMkLst>
            <pc:docMk/>
            <pc:sldMk cId="3780241214" sldId="375"/>
            <ac:spMk id="4" creationId="{9F2198CA-3B47-6184-3998-581ADB091863}"/>
          </ac:spMkLst>
        </pc:spChg>
        <pc:spChg chg="mod">
          <ac:chgData name="Alex Pavluck" userId="S::apavluck_sightsavers.org#ext#@worldhealthorg.onmicrosoft.com::b5569a0a-85de-40e8-98a3-a63fcf80936f" providerId="AD" clId="Web-{7C723356-C37C-81B8-7790-0C24CD8AE32E}" dt="2024-09-26T19:33:40.928" v="604" actId="20577"/>
          <ac:spMkLst>
            <pc:docMk/>
            <pc:sldMk cId="3780241214" sldId="375"/>
            <ac:spMk id="6" creationId="{6110BDAD-E446-E842-8902-2030C8224A02}"/>
          </ac:spMkLst>
        </pc:spChg>
      </pc:sldChg>
      <pc:sldChg chg="modSp add replId">
        <pc:chgData name="Alex Pavluck" userId="S::apavluck_sightsavers.org#ext#@worldhealthorg.onmicrosoft.com::b5569a0a-85de-40e8-98a3-a63fcf80936f" providerId="AD" clId="Web-{7C723356-C37C-81B8-7790-0C24CD8AE32E}" dt="2024-09-26T19:37:54.680" v="822" actId="20577"/>
        <pc:sldMkLst>
          <pc:docMk/>
          <pc:sldMk cId="4083792643" sldId="376"/>
        </pc:sldMkLst>
        <pc:spChg chg="mod">
          <ac:chgData name="Alex Pavluck" userId="S::apavluck_sightsavers.org#ext#@worldhealthorg.onmicrosoft.com::b5569a0a-85de-40e8-98a3-a63fcf80936f" providerId="AD" clId="Web-{7C723356-C37C-81B8-7790-0C24CD8AE32E}" dt="2024-09-26T19:37:54.680" v="822" actId="20577"/>
          <ac:spMkLst>
            <pc:docMk/>
            <pc:sldMk cId="4083792643" sldId="376"/>
            <ac:spMk id="6" creationId="{6110BDAD-E446-E842-8902-2030C8224A02}"/>
          </ac:spMkLst>
        </pc:spChg>
      </pc:sldChg>
      <pc:sldChg chg="delSp modSp add replId">
        <pc:chgData name="Alex Pavluck" userId="S::apavluck_sightsavers.org#ext#@worldhealthorg.onmicrosoft.com::b5569a0a-85de-40e8-98a3-a63fcf80936f" providerId="AD" clId="Web-{7C723356-C37C-81B8-7790-0C24CD8AE32E}" dt="2024-09-26T19:39:08.043" v="977" actId="1076"/>
        <pc:sldMkLst>
          <pc:docMk/>
          <pc:sldMk cId="1257199656" sldId="377"/>
        </pc:sldMkLst>
        <pc:spChg chg="mod">
          <ac:chgData name="Alex Pavluck" userId="S::apavluck_sightsavers.org#ext#@worldhealthorg.onmicrosoft.com::b5569a0a-85de-40e8-98a3-a63fcf80936f" providerId="AD" clId="Web-{7C723356-C37C-81B8-7790-0C24CD8AE32E}" dt="2024-09-26T19:39:08.043" v="977" actId="1076"/>
          <ac:spMkLst>
            <pc:docMk/>
            <pc:sldMk cId="1257199656" sldId="377"/>
            <ac:spMk id="6" creationId="{96F39F25-E539-A25B-600F-02A745302528}"/>
          </ac:spMkLst>
        </pc:spChg>
        <pc:picChg chg="del">
          <ac:chgData name="Alex Pavluck" userId="S::apavluck_sightsavers.org#ext#@worldhealthorg.onmicrosoft.com::b5569a0a-85de-40e8-98a3-a63fcf80936f" providerId="AD" clId="Web-{7C723356-C37C-81B8-7790-0C24CD8AE32E}" dt="2024-09-26T19:39:04.840" v="976"/>
          <ac:picMkLst>
            <pc:docMk/>
            <pc:sldMk cId="1257199656" sldId="377"/>
            <ac:picMk id="7" creationId="{EECE42BB-2FC1-8DFA-F0A2-48A7BA496812}"/>
          </ac:picMkLst>
        </pc:picChg>
      </pc:sldChg>
      <pc:sldChg chg="addSp delSp modSp add replId">
        <pc:chgData name="Alex Pavluck" userId="S::apavluck_sightsavers.org#ext#@worldhealthorg.onmicrosoft.com::b5569a0a-85de-40e8-98a3-a63fcf80936f" providerId="AD" clId="Web-{7C723356-C37C-81B8-7790-0C24CD8AE32E}" dt="2024-09-26T19:52:10.340" v="1230" actId="1076"/>
        <pc:sldMkLst>
          <pc:docMk/>
          <pc:sldMk cId="4253543853" sldId="378"/>
        </pc:sldMkLst>
        <pc:spChg chg="mod">
          <ac:chgData name="Alex Pavluck" userId="S::apavluck_sightsavers.org#ext#@worldhealthorg.onmicrosoft.com::b5569a0a-85de-40e8-98a3-a63fcf80936f" providerId="AD" clId="Web-{7C723356-C37C-81B8-7790-0C24CD8AE32E}" dt="2024-09-26T19:46:07.932" v="1058" actId="20577"/>
          <ac:spMkLst>
            <pc:docMk/>
            <pc:sldMk cId="4253543853" sldId="378"/>
            <ac:spMk id="6" creationId="{6110BDAD-E446-E842-8902-2030C8224A02}"/>
          </ac:spMkLst>
        </pc:spChg>
        <pc:spChg chg="mod">
          <ac:chgData name="Alex Pavluck" userId="S::apavluck_sightsavers.org#ext#@worldhealthorg.onmicrosoft.com::b5569a0a-85de-40e8-98a3-a63fcf80936f" providerId="AD" clId="Web-{7C723356-C37C-81B8-7790-0C24CD8AE32E}" dt="2024-09-26T19:52:10.340" v="1230" actId="1076"/>
          <ac:spMkLst>
            <pc:docMk/>
            <pc:sldMk cId="4253543853" sldId="378"/>
            <ac:spMk id="14" creationId="{459E9DE5-818D-A557-C277-47086652EC6A}"/>
          </ac:spMkLst>
        </pc:spChg>
        <pc:spChg chg="mod">
          <ac:chgData name="Alex Pavluck" userId="S::apavluck_sightsavers.org#ext#@worldhealthorg.onmicrosoft.com::b5569a0a-85de-40e8-98a3-a63fcf80936f" providerId="AD" clId="Web-{7C723356-C37C-81B8-7790-0C24CD8AE32E}" dt="2024-09-26T19:51:45.792" v="1200" actId="1076"/>
          <ac:spMkLst>
            <pc:docMk/>
            <pc:sldMk cId="4253543853" sldId="378"/>
            <ac:spMk id="15" creationId="{E5C19B68-5FD6-653B-4D3B-F027960E27FB}"/>
          </ac:spMkLst>
        </pc:spChg>
        <pc:spChg chg="mod">
          <ac:chgData name="Alex Pavluck" userId="S::apavluck_sightsavers.org#ext#@worldhealthorg.onmicrosoft.com::b5569a0a-85de-40e8-98a3-a63fcf80936f" providerId="AD" clId="Web-{7C723356-C37C-81B8-7790-0C24CD8AE32E}" dt="2024-09-26T19:51:38.542" v="1198" actId="1076"/>
          <ac:spMkLst>
            <pc:docMk/>
            <pc:sldMk cId="4253543853" sldId="378"/>
            <ac:spMk id="16" creationId="{D66D4678-708C-2E64-ADDC-217A136CA2D7}"/>
          </ac:spMkLst>
        </pc:spChg>
        <pc:spChg chg="mod">
          <ac:chgData name="Alex Pavluck" userId="S::apavluck_sightsavers.org#ext#@worldhealthorg.onmicrosoft.com::b5569a0a-85de-40e8-98a3-a63fcf80936f" providerId="AD" clId="Web-{7C723356-C37C-81B8-7790-0C24CD8AE32E}" dt="2024-09-26T19:51:40.933" v="1199" actId="1076"/>
          <ac:spMkLst>
            <pc:docMk/>
            <pc:sldMk cId="4253543853" sldId="378"/>
            <ac:spMk id="17" creationId="{8A324E81-90B7-1ADE-D0BD-508737C96B93}"/>
          </ac:spMkLst>
        </pc:spChg>
        <pc:picChg chg="add mod">
          <ac:chgData name="Alex Pavluck" userId="S::apavluck_sightsavers.org#ext#@worldhealthorg.onmicrosoft.com::b5569a0a-85de-40e8-98a3-a63fcf80936f" providerId="AD" clId="Web-{7C723356-C37C-81B8-7790-0C24CD8AE32E}" dt="2024-09-26T19:47:00.404" v="1075" actId="1076"/>
          <ac:picMkLst>
            <pc:docMk/>
            <pc:sldMk cId="4253543853" sldId="378"/>
            <ac:picMk id="4" creationId="{827947B3-1762-C5B0-2C89-BD95EF11043C}"/>
          </ac:picMkLst>
        </pc:picChg>
        <pc:picChg chg="del">
          <ac:chgData name="Alex Pavluck" userId="S::apavluck_sightsavers.org#ext#@worldhealthorg.onmicrosoft.com::b5569a0a-85de-40e8-98a3-a63fcf80936f" providerId="AD" clId="Web-{7C723356-C37C-81B8-7790-0C24CD8AE32E}" dt="2024-09-26T19:46:09.089" v="1059"/>
          <ac:picMkLst>
            <pc:docMk/>
            <pc:sldMk cId="4253543853" sldId="378"/>
            <ac:picMk id="5" creationId="{4FDA1D4B-C233-440A-CFAE-2CF237E6DD64}"/>
          </ac:picMkLst>
        </pc:picChg>
        <pc:picChg chg="add mod">
          <ac:chgData name="Alex Pavluck" userId="S::apavluck_sightsavers.org#ext#@worldhealthorg.onmicrosoft.com::b5569a0a-85de-40e8-98a3-a63fcf80936f" providerId="AD" clId="Web-{7C723356-C37C-81B8-7790-0C24CD8AE32E}" dt="2024-09-26T19:51:36.026" v="1197" actId="1076"/>
          <ac:picMkLst>
            <pc:docMk/>
            <pc:sldMk cId="4253543853" sldId="378"/>
            <ac:picMk id="7" creationId="{9DF44CB7-7784-811A-10DE-42CD8FA7873C}"/>
          </ac:picMkLst>
        </pc:picChg>
        <pc:picChg chg="add mod">
          <ac:chgData name="Alex Pavluck" userId="S::apavluck_sightsavers.org#ext#@worldhealthorg.onmicrosoft.com::b5569a0a-85de-40e8-98a3-a63fcf80936f" providerId="AD" clId="Web-{7C723356-C37C-81B8-7790-0C24CD8AE32E}" dt="2024-09-26T19:51:30.166" v="1195" actId="1076"/>
          <ac:picMkLst>
            <pc:docMk/>
            <pc:sldMk cId="4253543853" sldId="378"/>
            <ac:picMk id="8" creationId="{8C711640-AF00-FCED-D273-EED80A41AE3D}"/>
          </ac:picMkLst>
        </pc:picChg>
        <pc:picChg chg="del">
          <ac:chgData name="Alex Pavluck" userId="S::apavluck_sightsavers.org#ext#@worldhealthorg.onmicrosoft.com::b5569a0a-85de-40e8-98a3-a63fcf80936f" providerId="AD" clId="Web-{7C723356-C37C-81B8-7790-0C24CD8AE32E}" dt="2024-09-26T19:46:17.792" v="1064"/>
          <ac:picMkLst>
            <pc:docMk/>
            <pc:sldMk cId="4253543853" sldId="378"/>
            <ac:picMk id="9" creationId="{02987071-92C3-6E34-DC88-A7F2BB10809C}"/>
          </ac:picMkLst>
        </pc:picChg>
        <pc:picChg chg="add mod">
          <ac:chgData name="Alex Pavluck" userId="S::apavluck_sightsavers.org#ext#@worldhealthorg.onmicrosoft.com::b5569a0a-85de-40e8-98a3-a63fcf80936f" providerId="AD" clId="Web-{7C723356-C37C-81B8-7790-0C24CD8AE32E}" dt="2024-09-26T19:51:25.494" v="1192" actId="1076"/>
          <ac:picMkLst>
            <pc:docMk/>
            <pc:sldMk cId="4253543853" sldId="378"/>
            <ac:picMk id="10" creationId="{D9E9EC72-69A6-A873-7EE3-1C1E9C446883}"/>
          </ac:picMkLst>
        </pc:picChg>
        <pc:picChg chg="del">
          <ac:chgData name="Alex Pavluck" userId="S::apavluck_sightsavers.org#ext#@worldhealthorg.onmicrosoft.com::b5569a0a-85de-40e8-98a3-a63fcf80936f" providerId="AD" clId="Web-{7C723356-C37C-81B8-7790-0C24CD8AE32E}" dt="2024-09-26T19:46:22.636" v="1067"/>
          <ac:picMkLst>
            <pc:docMk/>
            <pc:sldMk cId="4253543853" sldId="378"/>
            <ac:picMk id="11" creationId="{4EB66C24-24F3-A498-BA7B-D34839F709FC}"/>
          </ac:picMkLst>
        </pc:picChg>
        <pc:picChg chg="del">
          <ac:chgData name="Alex Pavluck" userId="S::apavluck_sightsavers.org#ext#@worldhealthorg.onmicrosoft.com::b5569a0a-85de-40e8-98a3-a63fcf80936f" providerId="AD" clId="Web-{7C723356-C37C-81B8-7790-0C24CD8AE32E}" dt="2024-09-26T19:46:34.934" v="1073"/>
          <ac:picMkLst>
            <pc:docMk/>
            <pc:sldMk cId="4253543853" sldId="378"/>
            <ac:picMk id="13" creationId="{02C7A8C8-6D6B-3140-C5BA-678DBF48B648}"/>
          </ac:picMkLst>
        </pc:picChg>
      </pc:sldChg>
    </pc:docChg>
  </pc:docChgLst>
  <pc:docChgLst>
    <pc:chgData name="NAMJILSUREN, Oyuntungalag" userId="e3a2f342-8e45-4e7b-81a2-850e1f634706" providerId="ADAL" clId="{9EBC3ECF-DBB2-4434-9F34-17AA10FE0D18}"/>
    <pc:docChg chg="undo custSel modSld sldOrd">
      <pc:chgData name="NAMJILSUREN, Oyuntungalag" userId="e3a2f342-8e45-4e7b-81a2-850e1f634706" providerId="ADAL" clId="{9EBC3ECF-DBB2-4434-9F34-17AA10FE0D18}" dt="2022-05-27T11:19:25.299" v="229" actId="20577"/>
      <pc:docMkLst>
        <pc:docMk/>
      </pc:docMkLst>
      <pc:sldChg chg="modSp mod">
        <pc:chgData name="NAMJILSUREN, Oyuntungalag" userId="e3a2f342-8e45-4e7b-81a2-850e1f634706" providerId="ADAL" clId="{9EBC3ECF-DBB2-4434-9F34-17AA10FE0D18}" dt="2022-05-27T09:42:36.868" v="131" actId="20577"/>
        <pc:sldMkLst>
          <pc:docMk/>
          <pc:sldMk cId="4100555252" sldId="256"/>
        </pc:sldMkLst>
        <pc:spChg chg="mod">
          <ac:chgData name="NAMJILSUREN, Oyuntungalag" userId="e3a2f342-8e45-4e7b-81a2-850e1f634706" providerId="ADAL" clId="{9EBC3ECF-DBB2-4434-9F34-17AA10FE0D18}" dt="2022-05-27T09:42:36.868" v="131" actId="20577"/>
          <ac:spMkLst>
            <pc:docMk/>
            <pc:sldMk cId="4100555252" sldId="256"/>
            <ac:spMk id="2" creationId="{C90E9BE6-770B-E546-B856-9AE8A8AD6114}"/>
          </ac:spMkLst>
        </pc:spChg>
      </pc:sldChg>
      <pc:sldChg chg="addSp delSp modSp mod">
        <pc:chgData name="NAMJILSUREN, Oyuntungalag" userId="e3a2f342-8e45-4e7b-81a2-850e1f634706" providerId="ADAL" clId="{9EBC3ECF-DBB2-4434-9F34-17AA10FE0D18}" dt="2022-05-27T11:19:25.299" v="229" actId="20577"/>
        <pc:sldMkLst>
          <pc:docMk/>
          <pc:sldMk cId="3628085739" sldId="257"/>
        </pc:sldMkLst>
        <pc:spChg chg="mod">
          <ac:chgData name="NAMJILSUREN, Oyuntungalag" userId="e3a2f342-8e45-4e7b-81a2-850e1f634706" providerId="ADAL" clId="{9EBC3ECF-DBB2-4434-9F34-17AA10FE0D18}" dt="2022-05-27T09:40:13.919" v="111" actId="20577"/>
          <ac:spMkLst>
            <pc:docMk/>
            <pc:sldMk cId="3628085739" sldId="257"/>
            <ac:spMk id="6" creationId="{6110BDAD-E446-E842-8902-2030C8224A02}"/>
          </ac:spMkLst>
        </pc:spChg>
        <pc:spChg chg="mod">
          <ac:chgData name="NAMJILSUREN, Oyuntungalag" userId="e3a2f342-8e45-4e7b-81a2-850e1f634706" providerId="ADAL" clId="{9EBC3ECF-DBB2-4434-9F34-17AA10FE0D18}" dt="2022-05-27T11:19:25.299" v="229" actId="20577"/>
          <ac:spMkLst>
            <pc:docMk/>
            <pc:sldMk cId="3628085739" sldId="257"/>
            <ac:spMk id="7" creationId="{DDAF37E9-2F13-F049-BB6E-DC902EA14F5D}"/>
          </ac:spMkLst>
        </pc:spChg>
        <pc:cxnChg chg="add del mod">
          <ac:chgData name="NAMJILSUREN, Oyuntungalag" userId="e3a2f342-8e45-4e7b-81a2-850e1f634706" providerId="ADAL" clId="{9EBC3ECF-DBB2-4434-9F34-17AA10FE0D18}" dt="2022-05-27T09:41:52.855" v="127" actId="478"/>
          <ac:cxnSpMkLst>
            <pc:docMk/>
            <pc:sldMk cId="3628085739" sldId="257"/>
            <ac:cxnSpMk id="5" creationId="{72F4BF04-D8A8-4E2E-B8A3-7875908E3BB6}"/>
          </ac:cxnSpMkLst>
        </pc:cxnChg>
        <pc:cxnChg chg="add">
          <ac:chgData name="NAMJILSUREN, Oyuntungalag" userId="e3a2f342-8e45-4e7b-81a2-850e1f634706" providerId="ADAL" clId="{9EBC3ECF-DBB2-4434-9F34-17AA10FE0D18}" dt="2022-05-27T09:41:47.663" v="126" actId="11529"/>
          <ac:cxnSpMkLst>
            <pc:docMk/>
            <pc:sldMk cId="3628085739" sldId="257"/>
            <ac:cxnSpMk id="9" creationId="{22B802F1-3DB5-4487-AE54-9498D27B4E43}"/>
          </ac:cxnSpMkLst>
        </pc:cxnChg>
        <pc:cxnChg chg="add">
          <ac:chgData name="NAMJILSUREN, Oyuntungalag" userId="e3a2f342-8e45-4e7b-81a2-850e1f634706" providerId="ADAL" clId="{9EBC3ECF-DBB2-4434-9F34-17AA10FE0D18}" dt="2022-05-27T09:42:05.058" v="128" actId="11529"/>
          <ac:cxnSpMkLst>
            <pc:docMk/>
            <pc:sldMk cId="3628085739" sldId="257"/>
            <ac:cxnSpMk id="11" creationId="{0A11B3F4-BA1E-4295-8C74-5F22C462B0F2}"/>
          </ac:cxnSpMkLst>
        </pc:cxnChg>
      </pc:sldChg>
      <pc:sldChg chg="modSp mod">
        <pc:chgData name="NAMJILSUREN, Oyuntungalag" userId="e3a2f342-8e45-4e7b-81a2-850e1f634706" providerId="ADAL" clId="{9EBC3ECF-DBB2-4434-9F34-17AA10FE0D18}" dt="2022-05-27T09:42:23.838" v="129" actId="6549"/>
        <pc:sldMkLst>
          <pc:docMk/>
          <pc:sldMk cId="670726906" sldId="266"/>
        </pc:sldMkLst>
        <pc:spChg chg="mod">
          <ac:chgData name="NAMJILSUREN, Oyuntungalag" userId="e3a2f342-8e45-4e7b-81a2-850e1f634706" providerId="ADAL" clId="{9EBC3ECF-DBB2-4434-9F34-17AA10FE0D18}" dt="2022-05-27T09:42:23.838" v="129" actId="6549"/>
          <ac:spMkLst>
            <pc:docMk/>
            <pc:sldMk cId="670726906" sldId="266"/>
            <ac:spMk id="4" creationId="{5570139E-7535-1C40-9FC2-0D62861FFADF}"/>
          </ac:spMkLst>
        </pc:spChg>
      </pc:sldChg>
      <pc:sldChg chg="ord">
        <pc:chgData name="NAMJILSUREN, Oyuntungalag" userId="e3a2f342-8e45-4e7b-81a2-850e1f634706" providerId="ADAL" clId="{9EBC3ECF-DBB2-4434-9F34-17AA10FE0D18}" dt="2022-05-27T09:42:58.595" v="133"/>
        <pc:sldMkLst>
          <pc:docMk/>
          <pc:sldMk cId="1591649626" sldId="272"/>
        </pc:sldMkLst>
      </pc:sldChg>
    </pc:docChg>
  </pc:docChgLst>
  <pc:docChgLst>
    <pc:chgData name="YUMBA NDUBA, Dyesse" userId="d61d5ee8-517e-4218-9466-26c47016cb12" providerId="ADAL" clId="{F0088D39-0626-40B6-94B1-D9EA86A1FA63}"/>
    <pc:docChg chg="undo redo custSel addSld delSld modSld sldOrd">
      <pc:chgData name="YUMBA NDUBA, Dyesse" userId="d61d5ee8-517e-4218-9466-26c47016cb12" providerId="ADAL" clId="{F0088D39-0626-40B6-94B1-D9EA86A1FA63}" dt="2024-02-16T14:52:59.565" v="1382" actId="27918"/>
      <pc:docMkLst>
        <pc:docMk/>
      </pc:docMkLst>
      <pc:sldChg chg="del">
        <pc:chgData name="YUMBA NDUBA, Dyesse" userId="d61d5ee8-517e-4218-9466-26c47016cb12" providerId="ADAL" clId="{F0088D39-0626-40B6-94B1-D9EA86A1FA63}" dt="2024-02-14T09:24:08.027" v="13" actId="2696"/>
        <pc:sldMkLst>
          <pc:docMk/>
          <pc:sldMk cId="4100555252" sldId="256"/>
        </pc:sldMkLst>
      </pc:sldChg>
      <pc:sldChg chg="del">
        <pc:chgData name="YUMBA NDUBA, Dyesse" userId="d61d5ee8-517e-4218-9466-26c47016cb12" providerId="ADAL" clId="{F0088D39-0626-40B6-94B1-D9EA86A1FA63}" dt="2024-02-14T12:49:23.529" v="1313" actId="2696"/>
        <pc:sldMkLst>
          <pc:docMk/>
          <pc:sldMk cId="3628085739" sldId="257"/>
        </pc:sldMkLst>
      </pc:sldChg>
      <pc:sldChg chg="del">
        <pc:chgData name="YUMBA NDUBA, Dyesse" userId="d61d5ee8-517e-4218-9466-26c47016cb12" providerId="ADAL" clId="{F0088D39-0626-40B6-94B1-D9EA86A1FA63}" dt="2024-02-14T12:49:23.529" v="1313" actId="2696"/>
        <pc:sldMkLst>
          <pc:docMk/>
          <pc:sldMk cId="2376762545" sldId="260"/>
        </pc:sldMkLst>
      </pc:sldChg>
      <pc:sldChg chg="del">
        <pc:chgData name="YUMBA NDUBA, Dyesse" userId="d61d5ee8-517e-4218-9466-26c47016cb12" providerId="ADAL" clId="{F0088D39-0626-40B6-94B1-D9EA86A1FA63}" dt="2024-02-14T09:24:08.027" v="13" actId="2696"/>
        <pc:sldMkLst>
          <pc:docMk/>
          <pc:sldMk cId="390229340" sldId="262"/>
        </pc:sldMkLst>
      </pc:sldChg>
      <pc:sldChg chg="del">
        <pc:chgData name="YUMBA NDUBA, Dyesse" userId="d61d5ee8-517e-4218-9466-26c47016cb12" providerId="ADAL" clId="{F0088D39-0626-40B6-94B1-D9EA86A1FA63}" dt="2024-02-14T09:05:37.740" v="0" actId="2696"/>
        <pc:sldMkLst>
          <pc:docMk/>
          <pc:sldMk cId="3150687905" sldId="264"/>
        </pc:sldMkLst>
      </pc:sldChg>
      <pc:sldChg chg="del">
        <pc:chgData name="YUMBA NDUBA, Dyesse" userId="d61d5ee8-517e-4218-9466-26c47016cb12" providerId="ADAL" clId="{F0088D39-0626-40B6-94B1-D9EA86A1FA63}" dt="2024-02-14T12:49:23.529" v="1313" actId="2696"/>
        <pc:sldMkLst>
          <pc:docMk/>
          <pc:sldMk cId="2547512188" sldId="265"/>
        </pc:sldMkLst>
      </pc:sldChg>
      <pc:sldChg chg="addSp delSp modSp del mod ord">
        <pc:chgData name="YUMBA NDUBA, Dyesse" userId="d61d5ee8-517e-4218-9466-26c47016cb12" providerId="ADAL" clId="{F0088D39-0626-40B6-94B1-D9EA86A1FA63}" dt="2024-02-14T10:06:58.055" v="158" actId="2696"/>
        <pc:sldMkLst>
          <pc:docMk/>
          <pc:sldMk cId="670726906" sldId="266"/>
        </pc:sldMkLst>
        <pc:spChg chg="mod">
          <ac:chgData name="YUMBA NDUBA, Dyesse" userId="d61d5ee8-517e-4218-9466-26c47016cb12" providerId="ADAL" clId="{F0088D39-0626-40B6-94B1-D9EA86A1FA63}" dt="2024-02-14T10:01:36.378" v="119"/>
          <ac:spMkLst>
            <pc:docMk/>
            <pc:sldMk cId="670726906" sldId="266"/>
            <ac:spMk id="3" creationId="{9D5160CB-51C7-3146-AF7D-F62DF9CA03AD}"/>
          </ac:spMkLst>
        </pc:spChg>
        <pc:spChg chg="del">
          <ac:chgData name="YUMBA NDUBA, Dyesse" userId="d61d5ee8-517e-4218-9466-26c47016cb12" providerId="ADAL" clId="{F0088D39-0626-40B6-94B1-D9EA86A1FA63}" dt="2024-02-14T10:05:39.192" v="132" actId="478"/>
          <ac:spMkLst>
            <pc:docMk/>
            <pc:sldMk cId="670726906" sldId="266"/>
            <ac:spMk id="4" creationId="{5570139E-7535-1C40-9FC2-0D62861FFADF}"/>
          </ac:spMkLst>
        </pc:spChg>
        <pc:spChg chg="add del mod">
          <ac:chgData name="YUMBA NDUBA, Dyesse" userId="d61d5ee8-517e-4218-9466-26c47016cb12" providerId="ADAL" clId="{F0088D39-0626-40B6-94B1-D9EA86A1FA63}" dt="2024-02-14T10:05:47.218" v="133" actId="478"/>
          <ac:spMkLst>
            <pc:docMk/>
            <pc:sldMk cId="670726906" sldId="266"/>
            <ac:spMk id="8" creationId="{9DEACA05-A5DC-ABE0-80B9-0694A0101F7B}"/>
          </ac:spMkLst>
        </pc:spChg>
        <pc:spChg chg="add mod">
          <ac:chgData name="YUMBA NDUBA, Dyesse" userId="d61d5ee8-517e-4218-9466-26c47016cb12" providerId="ADAL" clId="{F0088D39-0626-40B6-94B1-D9EA86A1FA63}" dt="2024-02-14T10:06:39.978" v="156" actId="15"/>
          <ac:spMkLst>
            <pc:docMk/>
            <pc:sldMk cId="670726906" sldId="266"/>
            <ac:spMk id="9" creationId="{BB391ECB-C336-04B8-BD81-5CA335B0D9AF}"/>
          </ac:spMkLst>
        </pc:spChg>
        <pc:picChg chg="del">
          <ac:chgData name="YUMBA NDUBA, Dyesse" userId="d61d5ee8-517e-4218-9466-26c47016cb12" providerId="ADAL" clId="{F0088D39-0626-40B6-94B1-D9EA86A1FA63}" dt="2024-02-14T10:01:25.126" v="118" actId="478"/>
          <ac:picMkLst>
            <pc:docMk/>
            <pc:sldMk cId="670726906" sldId="266"/>
            <ac:picMk id="5" creationId="{0459F8F1-65CE-0E49-992B-BC8D89838CCA}"/>
          </ac:picMkLst>
        </pc:picChg>
      </pc:sldChg>
      <pc:sldChg chg="del">
        <pc:chgData name="YUMBA NDUBA, Dyesse" userId="d61d5ee8-517e-4218-9466-26c47016cb12" providerId="ADAL" clId="{F0088D39-0626-40B6-94B1-D9EA86A1FA63}" dt="2024-02-14T12:49:23.529" v="1313" actId="2696"/>
        <pc:sldMkLst>
          <pc:docMk/>
          <pc:sldMk cId="2858765183" sldId="267"/>
        </pc:sldMkLst>
      </pc:sldChg>
      <pc:sldChg chg="del">
        <pc:chgData name="YUMBA NDUBA, Dyesse" userId="d61d5ee8-517e-4218-9466-26c47016cb12" providerId="ADAL" clId="{F0088D39-0626-40B6-94B1-D9EA86A1FA63}" dt="2024-02-14T12:49:23.529" v="1313" actId="2696"/>
        <pc:sldMkLst>
          <pc:docMk/>
          <pc:sldMk cId="563713408" sldId="268"/>
        </pc:sldMkLst>
      </pc:sldChg>
      <pc:sldChg chg="del">
        <pc:chgData name="YUMBA NDUBA, Dyesse" userId="d61d5ee8-517e-4218-9466-26c47016cb12" providerId="ADAL" clId="{F0088D39-0626-40B6-94B1-D9EA86A1FA63}" dt="2024-02-14T12:49:23.529" v="1313" actId="2696"/>
        <pc:sldMkLst>
          <pc:docMk/>
          <pc:sldMk cId="4166367666" sldId="269"/>
        </pc:sldMkLst>
      </pc:sldChg>
      <pc:sldChg chg="del">
        <pc:chgData name="YUMBA NDUBA, Dyesse" userId="d61d5ee8-517e-4218-9466-26c47016cb12" providerId="ADAL" clId="{F0088D39-0626-40B6-94B1-D9EA86A1FA63}" dt="2024-02-14T12:49:23.529" v="1313" actId="2696"/>
        <pc:sldMkLst>
          <pc:docMk/>
          <pc:sldMk cId="3968441185" sldId="270"/>
        </pc:sldMkLst>
      </pc:sldChg>
      <pc:sldChg chg="addSp delSp modSp mod ord">
        <pc:chgData name="YUMBA NDUBA, Dyesse" userId="d61d5ee8-517e-4218-9466-26c47016cb12" providerId="ADAL" clId="{F0088D39-0626-40B6-94B1-D9EA86A1FA63}" dt="2024-02-14T13:02:36.421" v="1370" actId="14100"/>
        <pc:sldMkLst>
          <pc:docMk/>
          <pc:sldMk cId="3630377845" sldId="271"/>
        </pc:sldMkLst>
        <pc:spChg chg="mod">
          <ac:chgData name="YUMBA NDUBA, Dyesse" userId="d61d5ee8-517e-4218-9466-26c47016cb12" providerId="ADAL" clId="{F0088D39-0626-40B6-94B1-D9EA86A1FA63}" dt="2024-02-14T12:48:45.354" v="1308" actId="14100"/>
          <ac:spMkLst>
            <pc:docMk/>
            <pc:sldMk cId="3630377845" sldId="271"/>
            <ac:spMk id="5" creationId="{D78980B8-6F74-794B-B12B-0EAB5212D479}"/>
          </ac:spMkLst>
        </pc:spChg>
        <pc:spChg chg="mod">
          <ac:chgData name="YUMBA NDUBA, Dyesse" userId="d61d5ee8-517e-4218-9466-26c47016cb12" providerId="ADAL" clId="{F0088D39-0626-40B6-94B1-D9EA86A1FA63}" dt="2024-02-14T13:02:36.421" v="1370" actId="14100"/>
          <ac:spMkLst>
            <pc:docMk/>
            <pc:sldMk cId="3630377845" sldId="271"/>
            <ac:spMk id="7" creationId="{0BDF2433-8999-8E47-890F-C9B2EC2E524A}"/>
          </ac:spMkLst>
        </pc:spChg>
        <pc:spChg chg="add del mod">
          <ac:chgData name="YUMBA NDUBA, Dyesse" userId="d61d5ee8-517e-4218-9466-26c47016cb12" providerId="ADAL" clId="{F0088D39-0626-40B6-94B1-D9EA86A1FA63}" dt="2024-02-14T12:49:02.262" v="1312" actId="478"/>
          <ac:spMkLst>
            <pc:docMk/>
            <pc:sldMk cId="3630377845" sldId="271"/>
            <ac:spMk id="8" creationId="{C888A8E8-BA45-41FF-70A3-5910D9A06BC3}"/>
          </ac:spMkLst>
        </pc:spChg>
        <pc:picChg chg="add mod ord modCrop">
          <ac:chgData name="YUMBA NDUBA, Dyesse" userId="d61d5ee8-517e-4218-9466-26c47016cb12" providerId="ADAL" clId="{F0088D39-0626-40B6-94B1-D9EA86A1FA63}" dt="2024-02-14T12:42:59.122" v="995" actId="167"/>
          <ac:picMkLst>
            <pc:docMk/>
            <pc:sldMk cId="3630377845" sldId="271"/>
            <ac:picMk id="4" creationId="{1D8CA7E0-582A-69A5-62DF-303A669E1C02}"/>
          </ac:picMkLst>
        </pc:picChg>
        <pc:picChg chg="del">
          <ac:chgData name="YUMBA NDUBA, Dyesse" userId="d61d5ee8-517e-4218-9466-26c47016cb12" providerId="ADAL" clId="{F0088D39-0626-40B6-94B1-D9EA86A1FA63}" dt="2024-02-14T12:43:00.825" v="996" actId="478"/>
          <ac:picMkLst>
            <pc:docMk/>
            <pc:sldMk cId="3630377845" sldId="271"/>
            <ac:picMk id="9" creationId="{84FF2C7B-ADDB-074F-9041-41A90B03230D}"/>
          </ac:picMkLst>
        </pc:picChg>
      </pc:sldChg>
      <pc:sldChg chg="del">
        <pc:chgData name="YUMBA NDUBA, Dyesse" userId="d61d5ee8-517e-4218-9466-26c47016cb12" providerId="ADAL" clId="{F0088D39-0626-40B6-94B1-D9EA86A1FA63}" dt="2024-02-14T12:49:23.529" v="1313" actId="2696"/>
        <pc:sldMkLst>
          <pc:docMk/>
          <pc:sldMk cId="1591649626" sldId="272"/>
        </pc:sldMkLst>
      </pc:sldChg>
      <pc:sldChg chg="del">
        <pc:chgData name="YUMBA NDUBA, Dyesse" userId="d61d5ee8-517e-4218-9466-26c47016cb12" providerId="ADAL" clId="{F0088D39-0626-40B6-94B1-D9EA86A1FA63}" dt="2024-02-14T12:49:23.529" v="1313" actId="2696"/>
        <pc:sldMkLst>
          <pc:docMk/>
          <pc:sldMk cId="3999397506" sldId="273"/>
        </pc:sldMkLst>
      </pc:sldChg>
      <pc:sldChg chg="del">
        <pc:chgData name="YUMBA NDUBA, Dyesse" userId="d61d5ee8-517e-4218-9466-26c47016cb12" providerId="ADAL" clId="{F0088D39-0626-40B6-94B1-D9EA86A1FA63}" dt="2024-02-14T12:49:23.529" v="1313" actId="2696"/>
        <pc:sldMkLst>
          <pc:docMk/>
          <pc:sldMk cId="4128574805" sldId="274"/>
        </pc:sldMkLst>
      </pc:sldChg>
      <pc:sldChg chg="del">
        <pc:chgData name="YUMBA NDUBA, Dyesse" userId="d61d5ee8-517e-4218-9466-26c47016cb12" providerId="ADAL" clId="{F0088D39-0626-40B6-94B1-D9EA86A1FA63}" dt="2024-02-14T12:49:23.529" v="1313" actId="2696"/>
        <pc:sldMkLst>
          <pc:docMk/>
          <pc:sldMk cId="3038192998" sldId="275"/>
        </pc:sldMkLst>
      </pc:sldChg>
      <pc:sldChg chg="del">
        <pc:chgData name="YUMBA NDUBA, Dyesse" userId="d61d5ee8-517e-4218-9466-26c47016cb12" providerId="ADAL" clId="{F0088D39-0626-40B6-94B1-D9EA86A1FA63}" dt="2024-02-14T12:49:23.529" v="1313" actId="2696"/>
        <pc:sldMkLst>
          <pc:docMk/>
          <pc:sldMk cId="3902604015" sldId="276"/>
        </pc:sldMkLst>
      </pc:sldChg>
      <pc:sldChg chg="del">
        <pc:chgData name="YUMBA NDUBA, Dyesse" userId="d61d5ee8-517e-4218-9466-26c47016cb12" providerId="ADAL" clId="{F0088D39-0626-40B6-94B1-D9EA86A1FA63}" dt="2024-02-14T12:49:23.529" v="1313" actId="2696"/>
        <pc:sldMkLst>
          <pc:docMk/>
          <pc:sldMk cId="830904976" sldId="277"/>
        </pc:sldMkLst>
      </pc:sldChg>
      <pc:sldChg chg="del">
        <pc:chgData name="YUMBA NDUBA, Dyesse" userId="d61d5ee8-517e-4218-9466-26c47016cb12" providerId="ADAL" clId="{F0088D39-0626-40B6-94B1-D9EA86A1FA63}" dt="2024-02-14T12:49:23.529" v="1313" actId="2696"/>
        <pc:sldMkLst>
          <pc:docMk/>
          <pc:sldMk cId="2784716766" sldId="278"/>
        </pc:sldMkLst>
      </pc:sldChg>
      <pc:sldChg chg="del">
        <pc:chgData name="YUMBA NDUBA, Dyesse" userId="d61d5ee8-517e-4218-9466-26c47016cb12" providerId="ADAL" clId="{F0088D39-0626-40B6-94B1-D9EA86A1FA63}" dt="2024-02-14T12:49:23.529" v="1313" actId="2696"/>
        <pc:sldMkLst>
          <pc:docMk/>
          <pc:sldMk cId="1424777700" sldId="279"/>
        </pc:sldMkLst>
      </pc:sldChg>
      <pc:sldChg chg="del">
        <pc:chgData name="YUMBA NDUBA, Dyesse" userId="d61d5ee8-517e-4218-9466-26c47016cb12" providerId="ADAL" clId="{F0088D39-0626-40B6-94B1-D9EA86A1FA63}" dt="2024-02-14T12:49:23.529" v="1313" actId="2696"/>
        <pc:sldMkLst>
          <pc:docMk/>
          <pc:sldMk cId="901389007" sldId="280"/>
        </pc:sldMkLst>
      </pc:sldChg>
      <pc:sldChg chg="del">
        <pc:chgData name="YUMBA NDUBA, Dyesse" userId="d61d5ee8-517e-4218-9466-26c47016cb12" providerId="ADAL" clId="{F0088D39-0626-40B6-94B1-D9EA86A1FA63}" dt="2024-02-14T12:49:23.529" v="1313" actId="2696"/>
        <pc:sldMkLst>
          <pc:docMk/>
          <pc:sldMk cId="364013545" sldId="281"/>
        </pc:sldMkLst>
      </pc:sldChg>
      <pc:sldChg chg="del">
        <pc:chgData name="YUMBA NDUBA, Dyesse" userId="d61d5ee8-517e-4218-9466-26c47016cb12" providerId="ADAL" clId="{F0088D39-0626-40B6-94B1-D9EA86A1FA63}" dt="2024-02-14T12:49:23.529" v="1313" actId="2696"/>
        <pc:sldMkLst>
          <pc:docMk/>
          <pc:sldMk cId="1146286109" sldId="282"/>
        </pc:sldMkLst>
      </pc:sldChg>
      <pc:sldChg chg="del">
        <pc:chgData name="YUMBA NDUBA, Dyesse" userId="d61d5ee8-517e-4218-9466-26c47016cb12" providerId="ADAL" clId="{F0088D39-0626-40B6-94B1-D9EA86A1FA63}" dt="2024-02-14T12:49:23.529" v="1313" actId="2696"/>
        <pc:sldMkLst>
          <pc:docMk/>
          <pc:sldMk cId="2345589620" sldId="283"/>
        </pc:sldMkLst>
      </pc:sldChg>
      <pc:sldChg chg="del">
        <pc:chgData name="YUMBA NDUBA, Dyesse" userId="d61d5ee8-517e-4218-9466-26c47016cb12" providerId="ADAL" clId="{F0088D39-0626-40B6-94B1-D9EA86A1FA63}" dt="2024-02-14T12:49:23.529" v="1313" actId="2696"/>
        <pc:sldMkLst>
          <pc:docMk/>
          <pc:sldMk cId="230731785" sldId="284"/>
        </pc:sldMkLst>
      </pc:sldChg>
      <pc:sldChg chg="modSp mod ord">
        <pc:chgData name="YUMBA NDUBA, Dyesse" userId="d61d5ee8-517e-4218-9466-26c47016cb12" providerId="ADAL" clId="{F0088D39-0626-40B6-94B1-D9EA86A1FA63}" dt="2024-02-14T11:21:42.195" v="580" actId="20577"/>
        <pc:sldMkLst>
          <pc:docMk/>
          <pc:sldMk cId="1099287259" sldId="285"/>
        </pc:sldMkLst>
        <pc:spChg chg="mod">
          <ac:chgData name="YUMBA NDUBA, Dyesse" userId="d61d5ee8-517e-4218-9466-26c47016cb12" providerId="ADAL" clId="{F0088D39-0626-40B6-94B1-D9EA86A1FA63}" dt="2024-02-14T11:21:42.195" v="580" actId="20577"/>
          <ac:spMkLst>
            <pc:docMk/>
            <pc:sldMk cId="1099287259" sldId="285"/>
            <ac:spMk id="4" creationId="{A29CAEC4-061B-834F-AEAB-86976DCBB498}"/>
          </ac:spMkLst>
        </pc:spChg>
      </pc:sldChg>
      <pc:sldChg chg="del">
        <pc:chgData name="YUMBA NDUBA, Dyesse" userId="d61d5ee8-517e-4218-9466-26c47016cb12" providerId="ADAL" clId="{F0088D39-0626-40B6-94B1-D9EA86A1FA63}" dt="2024-02-14T12:49:23.529" v="1313" actId="2696"/>
        <pc:sldMkLst>
          <pc:docMk/>
          <pc:sldMk cId="876762865" sldId="286"/>
        </pc:sldMkLst>
      </pc:sldChg>
      <pc:sldChg chg="del">
        <pc:chgData name="YUMBA NDUBA, Dyesse" userId="d61d5ee8-517e-4218-9466-26c47016cb12" providerId="ADAL" clId="{F0088D39-0626-40B6-94B1-D9EA86A1FA63}" dt="2024-02-14T12:49:23.529" v="1313" actId="2696"/>
        <pc:sldMkLst>
          <pc:docMk/>
          <pc:sldMk cId="3425637649" sldId="287"/>
        </pc:sldMkLst>
      </pc:sldChg>
      <pc:sldChg chg="del">
        <pc:chgData name="YUMBA NDUBA, Dyesse" userId="d61d5ee8-517e-4218-9466-26c47016cb12" providerId="ADAL" clId="{F0088D39-0626-40B6-94B1-D9EA86A1FA63}" dt="2024-02-14T12:49:23.529" v="1313" actId="2696"/>
        <pc:sldMkLst>
          <pc:docMk/>
          <pc:sldMk cId="2817751455" sldId="288"/>
        </pc:sldMkLst>
      </pc:sldChg>
      <pc:sldChg chg="del">
        <pc:chgData name="YUMBA NDUBA, Dyesse" userId="d61d5ee8-517e-4218-9466-26c47016cb12" providerId="ADAL" clId="{F0088D39-0626-40B6-94B1-D9EA86A1FA63}" dt="2024-02-14T12:49:23.529" v="1313" actId="2696"/>
        <pc:sldMkLst>
          <pc:docMk/>
          <pc:sldMk cId="1402883467" sldId="289"/>
        </pc:sldMkLst>
      </pc:sldChg>
      <pc:sldChg chg="del">
        <pc:chgData name="YUMBA NDUBA, Dyesse" userId="d61d5ee8-517e-4218-9466-26c47016cb12" providerId="ADAL" clId="{F0088D39-0626-40B6-94B1-D9EA86A1FA63}" dt="2024-02-14T12:49:23.529" v="1313" actId="2696"/>
        <pc:sldMkLst>
          <pc:docMk/>
          <pc:sldMk cId="601970029" sldId="290"/>
        </pc:sldMkLst>
      </pc:sldChg>
      <pc:sldChg chg="del">
        <pc:chgData name="YUMBA NDUBA, Dyesse" userId="d61d5ee8-517e-4218-9466-26c47016cb12" providerId="ADAL" clId="{F0088D39-0626-40B6-94B1-D9EA86A1FA63}" dt="2024-02-14T12:49:23.529" v="1313" actId="2696"/>
        <pc:sldMkLst>
          <pc:docMk/>
          <pc:sldMk cId="1089246954" sldId="291"/>
        </pc:sldMkLst>
      </pc:sldChg>
      <pc:sldChg chg="del">
        <pc:chgData name="YUMBA NDUBA, Dyesse" userId="d61d5ee8-517e-4218-9466-26c47016cb12" providerId="ADAL" clId="{F0088D39-0626-40B6-94B1-D9EA86A1FA63}" dt="2024-02-14T12:49:23.529" v="1313" actId="2696"/>
        <pc:sldMkLst>
          <pc:docMk/>
          <pc:sldMk cId="3882159165" sldId="292"/>
        </pc:sldMkLst>
      </pc:sldChg>
      <pc:sldChg chg="del">
        <pc:chgData name="YUMBA NDUBA, Dyesse" userId="d61d5ee8-517e-4218-9466-26c47016cb12" providerId="ADAL" clId="{F0088D39-0626-40B6-94B1-D9EA86A1FA63}" dt="2024-02-14T12:49:23.529" v="1313" actId="2696"/>
        <pc:sldMkLst>
          <pc:docMk/>
          <pc:sldMk cId="3876689869" sldId="293"/>
        </pc:sldMkLst>
      </pc:sldChg>
      <pc:sldChg chg="del">
        <pc:chgData name="YUMBA NDUBA, Dyesse" userId="d61d5ee8-517e-4218-9466-26c47016cb12" providerId="ADAL" clId="{F0088D39-0626-40B6-94B1-D9EA86A1FA63}" dt="2024-02-14T12:49:23.529" v="1313" actId="2696"/>
        <pc:sldMkLst>
          <pc:docMk/>
          <pc:sldMk cId="1654828206" sldId="295"/>
        </pc:sldMkLst>
      </pc:sldChg>
      <pc:sldChg chg="del">
        <pc:chgData name="YUMBA NDUBA, Dyesse" userId="d61d5ee8-517e-4218-9466-26c47016cb12" providerId="ADAL" clId="{F0088D39-0626-40B6-94B1-D9EA86A1FA63}" dt="2024-02-14T12:49:23.529" v="1313" actId="2696"/>
        <pc:sldMkLst>
          <pc:docMk/>
          <pc:sldMk cId="1504780312" sldId="296"/>
        </pc:sldMkLst>
      </pc:sldChg>
      <pc:sldChg chg="modSp del mod ord">
        <pc:chgData name="YUMBA NDUBA, Dyesse" userId="d61d5ee8-517e-4218-9466-26c47016cb12" providerId="ADAL" clId="{F0088D39-0626-40B6-94B1-D9EA86A1FA63}" dt="2024-02-14T10:41:55.358" v="271" actId="2696"/>
        <pc:sldMkLst>
          <pc:docMk/>
          <pc:sldMk cId="3510675514" sldId="297"/>
        </pc:sldMkLst>
        <pc:spChg chg="mod">
          <ac:chgData name="YUMBA NDUBA, Dyesse" userId="d61d5ee8-517e-4218-9466-26c47016cb12" providerId="ADAL" clId="{F0088D39-0626-40B6-94B1-D9EA86A1FA63}" dt="2024-02-14T10:41:13.031" v="270"/>
          <ac:spMkLst>
            <pc:docMk/>
            <pc:sldMk cId="3510675514" sldId="297"/>
            <ac:spMk id="5" creationId="{EDAB2C82-E343-A841-A6C1-503E34F85938}"/>
          </ac:spMkLst>
        </pc:spChg>
      </pc:sldChg>
      <pc:sldChg chg="del">
        <pc:chgData name="YUMBA NDUBA, Dyesse" userId="d61d5ee8-517e-4218-9466-26c47016cb12" providerId="ADAL" clId="{F0088D39-0626-40B6-94B1-D9EA86A1FA63}" dt="2024-02-14T09:05:37.740" v="0" actId="2696"/>
        <pc:sldMkLst>
          <pc:docMk/>
          <pc:sldMk cId="2208154605" sldId="298"/>
        </pc:sldMkLst>
      </pc:sldChg>
      <pc:sldChg chg="del">
        <pc:chgData name="YUMBA NDUBA, Dyesse" userId="d61d5ee8-517e-4218-9466-26c47016cb12" providerId="ADAL" clId="{F0088D39-0626-40B6-94B1-D9EA86A1FA63}" dt="2024-02-14T09:05:37.740" v="0" actId="2696"/>
        <pc:sldMkLst>
          <pc:docMk/>
          <pc:sldMk cId="1920975463" sldId="299"/>
        </pc:sldMkLst>
      </pc:sldChg>
      <pc:sldChg chg="del">
        <pc:chgData name="YUMBA NDUBA, Dyesse" userId="d61d5ee8-517e-4218-9466-26c47016cb12" providerId="ADAL" clId="{F0088D39-0626-40B6-94B1-D9EA86A1FA63}" dt="2024-02-14T09:05:37.740" v="0" actId="2696"/>
        <pc:sldMkLst>
          <pc:docMk/>
          <pc:sldMk cId="2334997121" sldId="300"/>
        </pc:sldMkLst>
      </pc:sldChg>
      <pc:sldChg chg="del">
        <pc:chgData name="YUMBA NDUBA, Dyesse" userId="d61d5ee8-517e-4218-9466-26c47016cb12" providerId="ADAL" clId="{F0088D39-0626-40B6-94B1-D9EA86A1FA63}" dt="2024-02-14T09:05:37.740" v="0" actId="2696"/>
        <pc:sldMkLst>
          <pc:docMk/>
          <pc:sldMk cId="1569022628" sldId="301"/>
        </pc:sldMkLst>
      </pc:sldChg>
      <pc:sldChg chg="del">
        <pc:chgData name="YUMBA NDUBA, Dyesse" userId="d61d5ee8-517e-4218-9466-26c47016cb12" providerId="ADAL" clId="{F0088D39-0626-40B6-94B1-D9EA86A1FA63}" dt="2024-02-14T09:24:08.027" v="13" actId="2696"/>
        <pc:sldMkLst>
          <pc:docMk/>
          <pc:sldMk cId="1399853992" sldId="303"/>
        </pc:sldMkLst>
      </pc:sldChg>
      <pc:sldChg chg="del">
        <pc:chgData name="YUMBA NDUBA, Dyesse" userId="d61d5ee8-517e-4218-9466-26c47016cb12" providerId="ADAL" clId="{F0088D39-0626-40B6-94B1-D9EA86A1FA63}" dt="2024-02-14T09:24:08.027" v="13" actId="2696"/>
        <pc:sldMkLst>
          <pc:docMk/>
          <pc:sldMk cId="1223863598" sldId="304"/>
        </pc:sldMkLst>
      </pc:sldChg>
      <pc:sldChg chg="modSp mod">
        <pc:chgData name="YUMBA NDUBA, Dyesse" userId="d61d5ee8-517e-4218-9466-26c47016cb12" providerId="ADAL" clId="{F0088D39-0626-40B6-94B1-D9EA86A1FA63}" dt="2024-02-14T09:43:32.450" v="39" actId="20577"/>
        <pc:sldMkLst>
          <pc:docMk/>
          <pc:sldMk cId="3439872248" sldId="305"/>
        </pc:sldMkLst>
        <pc:spChg chg="mod">
          <ac:chgData name="YUMBA NDUBA, Dyesse" userId="d61d5ee8-517e-4218-9466-26c47016cb12" providerId="ADAL" clId="{F0088D39-0626-40B6-94B1-D9EA86A1FA63}" dt="2024-02-14T09:23:20.887" v="11" actId="6549"/>
          <ac:spMkLst>
            <pc:docMk/>
            <pc:sldMk cId="3439872248" sldId="305"/>
            <ac:spMk id="2" creationId="{EC21935B-BFAF-A149-9CC6-0144782A91C4}"/>
          </ac:spMkLst>
        </pc:spChg>
        <pc:spChg chg="mod">
          <ac:chgData name="YUMBA NDUBA, Dyesse" userId="d61d5ee8-517e-4218-9466-26c47016cb12" providerId="ADAL" clId="{F0088D39-0626-40B6-94B1-D9EA86A1FA63}" dt="2024-02-14T09:43:32.450" v="39" actId="20577"/>
          <ac:spMkLst>
            <pc:docMk/>
            <pc:sldMk cId="3439872248" sldId="305"/>
            <ac:spMk id="3" creationId="{6CD35A70-B505-6E47-94EF-8F871A1359A6}"/>
          </ac:spMkLst>
        </pc:spChg>
        <pc:picChg chg="mod ord">
          <ac:chgData name="YUMBA NDUBA, Dyesse" userId="d61d5ee8-517e-4218-9466-26c47016cb12" providerId="ADAL" clId="{F0088D39-0626-40B6-94B1-D9EA86A1FA63}" dt="2024-02-14T09:22:51.302" v="6" actId="1076"/>
          <ac:picMkLst>
            <pc:docMk/>
            <pc:sldMk cId="3439872248" sldId="305"/>
            <ac:picMk id="5" creationId="{08E03D18-FB4D-F278-A494-B1EFF707B2C8}"/>
          </ac:picMkLst>
        </pc:picChg>
      </pc:sldChg>
      <pc:sldChg chg="del">
        <pc:chgData name="YUMBA NDUBA, Dyesse" userId="d61d5ee8-517e-4218-9466-26c47016cb12" providerId="ADAL" clId="{F0088D39-0626-40B6-94B1-D9EA86A1FA63}" dt="2024-02-14T12:49:23.529" v="1313" actId="2696"/>
        <pc:sldMkLst>
          <pc:docMk/>
          <pc:sldMk cId="2042341376" sldId="306"/>
        </pc:sldMkLst>
      </pc:sldChg>
      <pc:sldChg chg="new del">
        <pc:chgData name="YUMBA NDUBA, Dyesse" userId="d61d5ee8-517e-4218-9466-26c47016cb12" providerId="ADAL" clId="{F0088D39-0626-40B6-94B1-D9EA86A1FA63}" dt="2024-02-14T09:26:14.438" v="15" actId="2696"/>
        <pc:sldMkLst>
          <pc:docMk/>
          <pc:sldMk cId="652802831" sldId="307"/>
        </pc:sldMkLst>
      </pc:sldChg>
      <pc:sldChg chg="addSp delSp modSp add mod ord modClrScheme chgLayout">
        <pc:chgData name="YUMBA NDUBA, Dyesse" userId="d61d5ee8-517e-4218-9466-26c47016cb12" providerId="ADAL" clId="{F0088D39-0626-40B6-94B1-D9EA86A1FA63}" dt="2024-02-14T12:54:24.329" v="1363" actId="207"/>
        <pc:sldMkLst>
          <pc:docMk/>
          <pc:sldMk cId="1576868376" sldId="307"/>
        </pc:sldMkLst>
        <pc:spChg chg="mod ord">
          <ac:chgData name="YUMBA NDUBA, Dyesse" userId="d61d5ee8-517e-4218-9466-26c47016cb12" providerId="ADAL" clId="{F0088D39-0626-40B6-94B1-D9EA86A1FA63}" dt="2024-02-14T12:51:00.189" v="1331" actId="700"/>
          <ac:spMkLst>
            <pc:docMk/>
            <pc:sldMk cId="1576868376" sldId="307"/>
            <ac:spMk id="2" creationId="{9EF3A488-73DF-BE4A-87A8-EFAB676C40DA}"/>
          </ac:spMkLst>
        </pc:spChg>
        <pc:spChg chg="mod ord">
          <ac:chgData name="YUMBA NDUBA, Dyesse" userId="d61d5ee8-517e-4218-9466-26c47016cb12" providerId="ADAL" clId="{F0088D39-0626-40B6-94B1-D9EA86A1FA63}" dt="2024-02-14T12:51:00.189" v="1331" actId="700"/>
          <ac:spMkLst>
            <pc:docMk/>
            <pc:sldMk cId="1576868376" sldId="307"/>
            <ac:spMk id="4" creationId="{43BC7112-2BD4-E040-A115-E6F2ACB72BA9}"/>
          </ac:spMkLst>
        </pc:spChg>
        <pc:spChg chg="mod ord">
          <ac:chgData name="YUMBA NDUBA, Dyesse" userId="d61d5ee8-517e-4218-9466-26c47016cb12" providerId="ADAL" clId="{F0088D39-0626-40B6-94B1-D9EA86A1FA63}" dt="2024-02-14T12:51:00.189" v="1331" actId="700"/>
          <ac:spMkLst>
            <pc:docMk/>
            <pc:sldMk cId="1576868376" sldId="307"/>
            <ac:spMk id="5" creationId="{50A6AE70-F913-D240-B81D-23FD9F82DF9B}"/>
          </ac:spMkLst>
        </pc:spChg>
        <pc:spChg chg="mod">
          <ac:chgData name="YUMBA NDUBA, Dyesse" userId="d61d5ee8-517e-4218-9466-26c47016cb12" providerId="ADAL" clId="{F0088D39-0626-40B6-94B1-D9EA86A1FA63}" dt="2024-02-14T12:54:24.329" v="1363" actId="207"/>
          <ac:spMkLst>
            <pc:docMk/>
            <pc:sldMk cId="1576868376" sldId="307"/>
            <ac:spMk id="7" creationId="{8A5BF92B-F6AC-4BDA-BDBC-5BF27F76B543}"/>
          </ac:spMkLst>
        </pc:spChg>
        <pc:picChg chg="add del mod">
          <ac:chgData name="YUMBA NDUBA, Dyesse" userId="d61d5ee8-517e-4218-9466-26c47016cb12" providerId="ADAL" clId="{F0088D39-0626-40B6-94B1-D9EA86A1FA63}" dt="2024-02-14T09:41:58.539" v="23" actId="478"/>
          <ac:picMkLst>
            <pc:docMk/>
            <pc:sldMk cId="1576868376" sldId="307"/>
            <ac:picMk id="3" creationId="{ADA99481-1C4C-5025-EB66-6EC10ECFFAE1}"/>
          </ac:picMkLst>
        </pc:picChg>
        <pc:picChg chg="add del mod">
          <ac:chgData name="YUMBA NDUBA, Dyesse" userId="d61d5ee8-517e-4218-9466-26c47016cb12" providerId="ADAL" clId="{F0088D39-0626-40B6-94B1-D9EA86A1FA63}" dt="2024-02-14T11:55:33.862" v="582"/>
          <ac:picMkLst>
            <pc:docMk/>
            <pc:sldMk cId="1576868376" sldId="307"/>
            <ac:picMk id="3" creationId="{B4BF84F3-5DF3-D89C-897D-CFA7E96A1D7F}"/>
          </ac:picMkLst>
        </pc:picChg>
        <pc:picChg chg="del mod">
          <ac:chgData name="YUMBA NDUBA, Dyesse" userId="d61d5ee8-517e-4218-9466-26c47016cb12" providerId="ADAL" clId="{F0088D39-0626-40B6-94B1-D9EA86A1FA63}" dt="2024-02-14T12:15:48.015" v="663" actId="478"/>
          <ac:picMkLst>
            <pc:docMk/>
            <pc:sldMk cId="1576868376" sldId="307"/>
            <ac:picMk id="6" creationId="{3EA61E8C-1FC5-4E87-99C3-EB609CE6355D}"/>
          </ac:picMkLst>
        </pc:picChg>
      </pc:sldChg>
      <pc:sldChg chg="addSp delSp modSp add mod ord modNotesTx">
        <pc:chgData name="YUMBA NDUBA, Dyesse" userId="d61d5ee8-517e-4218-9466-26c47016cb12" providerId="ADAL" clId="{F0088D39-0626-40B6-94B1-D9EA86A1FA63}" dt="2024-02-14T10:08:33.952" v="175" actId="1036"/>
        <pc:sldMkLst>
          <pc:docMk/>
          <pc:sldMk cId="3056590122" sldId="308"/>
        </pc:sldMkLst>
        <pc:spChg chg="add del mod">
          <ac:chgData name="YUMBA NDUBA, Dyesse" userId="d61d5ee8-517e-4218-9466-26c47016cb12" providerId="ADAL" clId="{F0088D39-0626-40B6-94B1-D9EA86A1FA63}" dt="2024-02-14T10:08:03.150" v="165" actId="478"/>
          <ac:spMkLst>
            <pc:docMk/>
            <pc:sldMk cId="3056590122" sldId="308"/>
            <ac:spMk id="5" creationId="{70C5B827-44AA-E669-12EA-0D1D54A0D29B}"/>
          </ac:spMkLst>
        </pc:spChg>
        <pc:spChg chg="mod">
          <ac:chgData name="YUMBA NDUBA, Dyesse" userId="d61d5ee8-517e-4218-9466-26c47016cb12" providerId="ADAL" clId="{F0088D39-0626-40B6-94B1-D9EA86A1FA63}" dt="2024-02-14T10:07:57.705" v="163" actId="6549"/>
          <ac:spMkLst>
            <pc:docMk/>
            <pc:sldMk cId="3056590122" sldId="308"/>
            <ac:spMk id="6" creationId="{6110BDAD-E446-E842-8902-2030C8224A02}"/>
          </ac:spMkLst>
        </pc:spChg>
        <pc:spChg chg="del mod">
          <ac:chgData name="YUMBA NDUBA, Dyesse" userId="d61d5ee8-517e-4218-9466-26c47016cb12" providerId="ADAL" clId="{F0088D39-0626-40B6-94B1-D9EA86A1FA63}" dt="2024-02-14T10:08:00.968" v="164" actId="478"/>
          <ac:spMkLst>
            <pc:docMk/>
            <pc:sldMk cId="3056590122" sldId="308"/>
            <ac:spMk id="7" creationId="{DDAF37E9-2F13-F049-BB6E-DC902EA14F5D}"/>
          </ac:spMkLst>
        </pc:spChg>
        <pc:picChg chg="add mod">
          <ac:chgData name="YUMBA NDUBA, Dyesse" userId="d61d5ee8-517e-4218-9466-26c47016cb12" providerId="ADAL" clId="{F0088D39-0626-40B6-94B1-D9EA86A1FA63}" dt="2024-02-14T10:08:33.952" v="175" actId="1036"/>
          <ac:picMkLst>
            <pc:docMk/>
            <pc:sldMk cId="3056590122" sldId="308"/>
            <ac:picMk id="8" creationId="{28BD0C39-571F-7281-9C6D-DF2AEB279147}"/>
          </ac:picMkLst>
        </pc:picChg>
      </pc:sldChg>
      <pc:sldChg chg="delSp modSp add del mod ord">
        <pc:chgData name="YUMBA NDUBA, Dyesse" userId="d61d5ee8-517e-4218-9466-26c47016cb12" providerId="ADAL" clId="{F0088D39-0626-40B6-94B1-D9EA86A1FA63}" dt="2024-02-14T12:56:51.038" v="1365" actId="2696"/>
        <pc:sldMkLst>
          <pc:docMk/>
          <pc:sldMk cId="3479240049" sldId="309"/>
        </pc:sldMkLst>
        <pc:spChg chg="mod">
          <ac:chgData name="YUMBA NDUBA, Dyesse" userId="d61d5ee8-517e-4218-9466-26c47016cb12" providerId="ADAL" clId="{F0088D39-0626-40B6-94B1-D9EA86A1FA63}" dt="2024-02-14T12:40:29.491" v="924" actId="27636"/>
          <ac:spMkLst>
            <pc:docMk/>
            <pc:sldMk cId="3479240049" sldId="309"/>
            <ac:spMk id="3" creationId="{9D5160CB-51C7-3146-AF7D-F62DF9CA03AD}"/>
          </ac:spMkLst>
        </pc:spChg>
        <pc:spChg chg="mod">
          <ac:chgData name="YUMBA NDUBA, Dyesse" userId="d61d5ee8-517e-4218-9466-26c47016cb12" providerId="ADAL" clId="{F0088D39-0626-40B6-94B1-D9EA86A1FA63}" dt="2024-02-14T12:41:06.750" v="985" actId="20577"/>
          <ac:spMkLst>
            <pc:docMk/>
            <pc:sldMk cId="3479240049" sldId="309"/>
            <ac:spMk id="4" creationId="{5570139E-7535-1C40-9FC2-0D62861FFADF}"/>
          </ac:spMkLst>
        </pc:spChg>
        <pc:picChg chg="del">
          <ac:chgData name="YUMBA NDUBA, Dyesse" userId="d61d5ee8-517e-4218-9466-26c47016cb12" providerId="ADAL" clId="{F0088D39-0626-40B6-94B1-D9EA86A1FA63}" dt="2024-02-14T12:40:32.716" v="925" actId="478"/>
          <ac:picMkLst>
            <pc:docMk/>
            <pc:sldMk cId="3479240049" sldId="309"/>
            <ac:picMk id="5" creationId="{0459F8F1-65CE-0E49-992B-BC8D89838CCA}"/>
          </ac:picMkLst>
        </pc:picChg>
      </pc:sldChg>
      <pc:sldChg chg="addSp delSp modSp add mod modClrScheme chgLayout">
        <pc:chgData name="YUMBA NDUBA, Dyesse" userId="d61d5ee8-517e-4218-9466-26c47016cb12" providerId="ADAL" clId="{F0088D39-0626-40B6-94B1-D9EA86A1FA63}" dt="2024-02-16T14:52:59.565" v="1382" actId="27918"/>
        <pc:sldMkLst>
          <pc:docMk/>
          <pc:sldMk cId="264446636" sldId="310"/>
        </pc:sldMkLst>
        <pc:spChg chg="mod ord">
          <ac:chgData name="YUMBA NDUBA, Dyesse" userId="d61d5ee8-517e-4218-9466-26c47016cb12" providerId="ADAL" clId="{F0088D39-0626-40B6-94B1-D9EA86A1FA63}" dt="2024-02-14T10:10:26.516" v="179" actId="700"/>
          <ac:spMkLst>
            <pc:docMk/>
            <pc:sldMk cId="264446636" sldId="310"/>
            <ac:spMk id="2" creationId="{49DB49AA-C2F5-CB48-A272-5515E6D449BC}"/>
          </ac:spMkLst>
        </pc:spChg>
        <pc:spChg chg="mod ord">
          <ac:chgData name="YUMBA NDUBA, Dyesse" userId="d61d5ee8-517e-4218-9466-26c47016cb12" providerId="ADAL" clId="{F0088D39-0626-40B6-94B1-D9EA86A1FA63}" dt="2024-02-14T12:13:43.172" v="647" actId="20577"/>
          <ac:spMkLst>
            <pc:docMk/>
            <pc:sldMk cId="264446636" sldId="310"/>
            <ac:spMk id="3" creationId="{9D5160CB-51C7-3146-AF7D-F62DF9CA03AD}"/>
          </ac:spMkLst>
        </pc:spChg>
        <pc:spChg chg="del">
          <ac:chgData name="YUMBA NDUBA, Dyesse" userId="d61d5ee8-517e-4218-9466-26c47016cb12" providerId="ADAL" clId="{F0088D39-0626-40B6-94B1-D9EA86A1FA63}" dt="2024-02-14T10:04:51.278" v="124" actId="478"/>
          <ac:spMkLst>
            <pc:docMk/>
            <pc:sldMk cId="264446636" sldId="310"/>
            <ac:spMk id="4" creationId="{5570139E-7535-1C40-9FC2-0D62861FFADF}"/>
          </ac:spMkLst>
        </pc:spChg>
        <pc:spChg chg="mod ord">
          <ac:chgData name="YUMBA NDUBA, Dyesse" userId="d61d5ee8-517e-4218-9466-26c47016cb12" providerId="ADAL" clId="{F0088D39-0626-40B6-94B1-D9EA86A1FA63}" dt="2024-02-14T10:10:26.516" v="179" actId="700"/>
          <ac:spMkLst>
            <pc:docMk/>
            <pc:sldMk cId="264446636" sldId="310"/>
            <ac:spMk id="6" creationId="{B280C14E-0B17-4641-9DE3-787ADB99977E}"/>
          </ac:spMkLst>
        </pc:spChg>
        <pc:spChg chg="add del mod">
          <ac:chgData name="YUMBA NDUBA, Dyesse" userId="d61d5ee8-517e-4218-9466-26c47016cb12" providerId="ADAL" clId="{F0088D39-0626-40B6-94B1-D9EA86A1FA63}" dt="2024-02-14T10:09:22.422" v="176" actId="478"/>
          <ac:spMkLst>
            <pc:docMk/>
            <pc:sldMk cId="264446636" sldId="310"/>
            <ac:spMk id="7" creationId="{1AA7D97D-0243-E2C9-168E-F3317FF8D6A0}"/>
          </ac:spMkLst>
        </pc:spChg>
        <pc:spChg chg="add mod">
          <ac:chgData name="YUMBA NDUBA, Dyesse" userId="d61d5ee8-517e-4218-9466-26c47016cb12" providerId="ADAL" clId="{F0088D39-0626-40B6-94B1-D9EA86A1FA63}" dt="2024-02-14T12:13:30.382" v="646" actId="1036"/>
          <ac:spMkLst>
            <pc:docMk/>
            <pc:sldMk cId="264446636" sldId="310"/>
            <ac:spMk id="12" creationId="{862BD111-190C-1DA7-B784-262E2CF72887}"/>
          </ac:spMkLst>
        </pc:spChg>
        <pc:spChg chg="add mod">
          <ac:chgData name="YUMBA NDUBA, Dyesse" userId="d61d5ee8-517e-4218-9466-26c47016cb12" providerId="ADAL" clId="{F0088D39-0626-40B6-94B1-D9EA86A1FA63}" dt="2024-02-14T12:13:30.382" v="646" actId="1036"/>
          <ac:spMkLst>
            <pc:docMk/>
            <pc:sldMk cId="264446636" sldId="310"/>
            <ac:spMk id="13" creationId="{44F3EC2D-005E-A3E3-B968-F979A9C9A607}"/>
          </ac:spMkLst>
        </pc:spChg>
        <pc:spChg chg="add mod">
          <ac:chgData name="YUMBA NDUBA, Dyesse" userId="d61d5ee8-517e-4218-9466-26c47016cb12" providerId="ADAL" clId="{F0088D39-0626-40B6-94B1-D9EA86A1FA63}" dt="2024-02-14T12:13:30.382" v="646" actId="1036"/>
          <ac:spMkLst>
            <pc:docMk/>
            <pc:sldMk cId="264446636" sldId="310"/>
            <ac:spMk id="14" creationId="{69842EA4-7F4F-BED1-203D-01B60A0230CC}"/>
          </ac:spMkLst>
        </pc:spChg>
        <pc:graphicFrameChg chg="add mod">
          <ac:chgData name="YUMBA NDUBA, Dyesse" userId="d61d5ee8-517e-4218-9466-26c47016cb12" providerId="ADAL" clId="{F0088D39-0626-40B6-94B1-D9EA86A1FA63}" dt="2024-02-14T10:10:02.844" v="178"/>
          <ac:graphicFrameMkLst>
            <pc:docMk/>
            <pc:sldMk cId="264446636" sldId="310"/>
            <ac:graphicFrameMk id="9" creationId="{DEFC3FFB-B3D7-A65D-6502-80D033BDA2A4}"/>
          </ac:graphicFrameMkLst>
        </pc:graphicFrameChg>
        <pc:graphicFrameChg chg="add mod">
          <ac:chgData name="YUMBA NDUBA, Dyesse" userId="d61d5ee8-517e-4218-9466-26c47016cb12" providerId="ADAL" clId="{F0088D39-0626-40B6-94B1-D9EA86A1FA63}" dt="2024-02-14T10:20:39.615" v="215" actId="1076"/>
          <ac:graphicFrameMkLst>
            <pc:docMk/>
            <pc:sldMk cId="264446636" sldId="310"/>
            <ac:graphicFrameMk id="10" creationId="{DEFC3FFB-B3D7-A65D-6502-80D033BDA2A4}"/>
          </ac:graphicFrameMkLst>
        </pc:graphicFrameChg>
        <pc:graphicFrameChg chg="add mod modGraphic">
          <ac:chgData name="YUMBA NDUBA, Dyesse" userId="d61d5ee8-517e-4218-9466-26c47016cb12" providerId="ADAL" clId="{F0088D39-0626-40B6-94B1-D9EA86A1FA63}" dt="2024-02-14T12:13:30.382" v="646" actId="1036"/>
          <ac:graphicFrameMkLst>
            <pc:docMk/>
            <pc:sldMk cId="264446636" sldId="310"/>
            <ac:graphicFrameMk id="15" creationId="{D68290F6-4766-976A-0E7F-205D257D4C07}"/>
          </ac:graphicFrameMkLst>
        </pc:graphicFrameChg>
        <pc:graphicFrameChg chg="add mod">
          <ac:chgData name="YUMBA NDUBA, Dyesse" userId="d61d5ee8-517e-4218-9466-26c47016cb12" providerId="ADAL" clId="{F0088D39-0626-40B6-94B1-D9EA86A1FA63}" dt="2024-02-14T12:13:30.382" v="646" actId="1036"/>
          <ac:graphicFrameMkLst>
            <pc:docMk/>
            <pc:sldMk cId="264446636" sldId="310"/>
            <ac:graphicFrameMk id="18" creationId="{DC2B8FF2-2C47-10A3-02DA-FF3DE6E88F2D}"/>
          </ac:graphicFrameMkLst>
        </pc:graphicFrameChg>
        <pc:picChg chg="add del mod">
          <ac:chgData name="YUMBA NDUBA, Dyesse" userId="d61d5ee8-517e-4218-9466-26c47016cb12" providerId="ADAL" clId="{F0088D39-0626-40B6-94B1-D9EA86A1FA63}" dt="2024-02-14T10:05:05.480" v="127" actId="478"/>
          <ac:picMkLst>
            <pc:docMk/>
            <pc:sldMk cId="264446636" sldId="310"/>
            <ac:picMk id="8" creationId="{6428F6A7-1337-1F51-D5FA-1CD465E26D8A}"/>
          </ac:picMkLst>
        </pc:picChg>
        <pc:picChg chg="add del mod">
          <ac:chgData name="YUMBA NDUBA, Dyesse" userId="d61d5ee8-517e-4218-9466-26c47016cb12" providerId="ADAL" clId="{F0088D39-0626-40B6-94B1-D9EA86A1FA63}" dt="2024-02-14T10:14:45.753" v="191" actId="478"/>
          <ac:picMkLst>
            <pc:docMk/>
            <pc:sldMk cId="264446636" sldId="310"/>
            <ac:picMk id="11" creationId="{5824C7AB-C464-C555-B6D7-A5A3C50FC503}"/>
          </ac:picMkLst>
        </pc:picChg>
      </pc:sldChg>
      <pc:sldChg chg="modSp add mod modClrScheme chgLayout">
        <pc:chgData name="YUMBA NDUBA, Dyesse" userId="d61d5ee8-517e-4218-9466-26c47016cb12" providerId="ADAL" clId="{F0088D39-0626-40B6-94B1-D9EA86A1FA63}" dt="2024-02-14T12:34:49.555" v="907" actId="20577"/>
        <pc:sldMkLst>
          <pc:docMk/>
          <pc:sldMk cId="1895630433" sldId="311"/>
        </pc:sldMkLst>
        <pc:spChg chg="mod ord">
          <ac:chgData name="YUMBA NDUBA, Dyesse" userId="d61d5ee8-517e-4218-9466-26c47016cb12" providerId="ADAL" clId="{F0088D39-0626-40B6-94B1-D9EA86A1FA63}" dt="2024-02-14T10:06:51.026" v="157" actId="700"/>
          <ac:spMkLst>
            <pc:docMk/>
            <pc:sldMk cId="1895630433" sldId="311"/>
            <ac:spMk id="2" creationId="{4D409BA8-516A-0549-B7B8-36D15C58F83F}"/>
          </ac:spMkLst>
        </pc:spChg>
        <pc:spChg chg="mod ord">
          <ac:chgData name="YUMBA NDUBA, Dyesse" userId="d61d5ee8-517e-4218-9466-26c47016cb12" providerId="ADAL" clId="{F0088D39-0626-40B6-94B1-D9EA86A1FA63}" dt="2024-02-14T10:06:51.026" v="157" actId="700"/>
          <ac:spMkLst>
            <pc:docMk/>
            <pc:sldMk cId="1895630433" sldId="311"/>
            <ac:spMk id="3" creationId="{61C90EA5-480A-7646-8B30-E2658E680736}"/>
          </ac:spMkLst>
        </pc:spChg>
        <pc:spChg chg="mod ord">
          <ac:chgData name="YUMBA NDUBA, Dyesse" userId="d61d5ee8-517e-4218-9466-26c47016cb12" providerId="ADAL" clId="{F0088D39-0626-40B6-94B1-D9EA86A1FA63}" dt="2024-02-14T10:06:51.026" v="157" actId="700"/>
          <ac:spMkLst>
            <pc:docMk/>
            <pc:sldMk cId="1895630433" sldId="311"/>
            <ac:spMk id="6" creationId="{6110BDAD-E446-E842-8902-2030C8224A02}"/>
          </ac:spMkLst>
        </pc:spChg>
        <pc:spChg chg="mod ord">
          <ac:chgData name="YUMBA NDUBA, Dyesse" userId="d61d5ee8-517e-4218-9466-26c47016cb12" providerId="ADAL" clId="{F0088D39-0626-40B6-94B1-D9EA86A1FA63}" dt="2024-02-14T12:34:49.555" v="907" actId="20577"/>
          <ac:spMkLst>
            <pc:docMk/>
            <pc:sldMk cId="1895630433" sldId="311"/>
            <ac:spMk id="7" creationId="{DDAF37E9-2F13-F049-BB6E-DC902EA14F5D}"/>
          </ac:spMkLst>
        </pc:spChg>
      </pc:sldChg>
      <pc:sldChg chg="addSp delSp modSp add mod">
        <pc:chgData name="YUMBA NDUBA, Dyesse" userId="d61d5ee8-517e-4218-9466-26c47016cb12" providerId="ADAL" clId="{F0088D39-0626-40B6-94B1-D9EA86A1FA63}" dt="2024-02-14T12:12:00.406" v="607" actId="1076"/>
        <pc:sldMkLst>
          <pc:docMk/>
          <pc:sldMk cId="617273910" sldId="312"/>
        </pc:sldMkLst>
        <pc:spChg chg="del">
          <ac:chgData name="YUMBA NDUBA, Dyesse" userId="d61d5ee8-517e-4218-9466-26c47016cb12" providerId="ADAL" clId="{F0088D39-0626-40B6-94B1-D9EA86A1FA63}" dt="2024-02-14T12:10:44.835" v="594" actId="478"/>
          <ac:spMkLst>
            <pc:docMk/>
            <pc:sldMk cId="617273910" sldId="312"/>
            <ac:spMk id="4" creationId="{5570139E-7535-1C40-9FC2-0D62861FFADF}"/>
          </ac:spMkLst>
        </pc:spChg>
        <pc:spChg chg="add del mod">
          <ac:chgData name="YUMBA NDUBA, Dyesse" userId="d61d5ee8-517e-4218-9466-26c47016cb12" providerId="ADAL" clId="{F0088D39-0626-40B6-94B1-D9EA86A1FA63}" dt="2024-02-14T12:10:51.984" v="595" actId="478"/>
          <ac:spMkLst>
            <pc:docMk/>
            <pc:sldMk cId="617273910" sldId="312"/>
            <ac:spMk id="7" creationId="{487049C3-B75D-4697-01E0-40AE82AA67EB}"/>
          </ac:spMkLst>
        </pc:spChg>
        <pc:spChg chg="add del mod">
          <ac:chgData name="YUMBA NDUBA, Dyesse" userId="d61d5ee8-517e-4218-9466-26c47016cb12" providerId="ADAL" clId="{F0088D39-0626-40B6-94B1-D9EA86A1FA63}" dt="2024-02-14T12:11:22.582" v="600" actId="478"/>
          <ac:spMkLst>
            <pc:docMk/>
            <pc:sldMk cId="617273910" sldId="312"/>
            <ac:spMk id="14" creationId="{F696D28D-F996-A5C9-B50D-0BAAB102B594}"/>
          </ac:spMkLst>
        </pc:spChg>
        <pc:spChg chg="add mod">
          <ac:chgData name="YUMBA NDUBA, Dyesse" userId="d61d5ee8-517e-4218-9466-26c47016cb12" providerId="ADAL" clId="{F0088D39-0626-40B6-94B1-D9EA86A1FA63}" dt="2024-02-14T12:11:06.198" v="599" actId="14100"/>
          <ac:spMkLst>
            <pc:docMk/>
            <pc:sldMk cId="617273910" sldId="312"/>
            <ac:spMk id="15" creationId="{AFAEDB02-55A8-FEFF-2A09-B30277C7255E}"/>
          </ac:spMkLst>
        </pc:spChg>
        <pc:picChg chg="add mod">
          <ac:chgData name="YUMBA NDUBA, Dyesse" userId="d61d5ee8-517e-4218-9466-26c47016cb12" providerId="ADAL" clId="{F0088D39-0626-40B6-94B1-D9EA86A1FA63}" dt="2024-02-14T12:11:33.194" v="602" actId="1076"/>
          <ac:picMkLst>
            <pc:docMk/>
            <pc:sldMk cId="617273910" sldId="312"/>
            <ac:picMk id="8" creationId="{E5162891-BA64-8490-9CF5-D60A6AD538D0}"/>
          </ac:picMkLst>
        </pc:picChg>
        <pc:cxnChg chg="add mod">
          <ac:chgData name="YUMBA NDUBA, Dyesse" userId="d61d5ee8-517e-4218-9466-26c47016cb12" providerId="ADAL" clId="{F0088D39-0626-40B6-94B1-D9EA86A1FA63}" dt="2024-02-14T12:11:48.516" v="605" actId="1076"/>
          <ac:cxnSpMkLst>
            <pc:docMk/>
            <pc:sldMk cId="617273910" sldId="312"/>
            <ac:cxnSpMk id="9" creationId="{11D7310B-98A2-7015-B2FA-592C191ED904}"/>
          </ac:cxnSpMkLst>
        </pc:cxnChg>
        <pc:cxnChg chg="add mod">
          <ac:chgData name="YUMBA NDUBA, Dyesse" userId="d61d5ee8-517e-4218-9466-26c47016cb12" providerId="ADAL" clId="{F0088D39-0626-40B6-94B1-D9EA86A1FA63}" dt="2024-02-14T12:11:56.877" v="606" actId="1076"/>
          <ac:cxnSpMkLst>
            <pc:docMk/>
            <pc:sldMk cId="617273910" sldId="312"/>
            <ac:cxnSpMk id="10" creationId="{633A3B3B-A4D5-6128-6384-92A07ED65043}"/>
          </ac:cxnSpMkLst>
        </pc:cxnChg>
        <pc:cxnChg chg="add mod">
          <ac:chgData name="YUMBA NDUBA, Dyesse" userId="d61d5ee8-517e-4218-9466-26c47016cb12" providerId="ADAL" clId="{F0088D39-0626-40B6-94B1-D9EA86A1FA63}" dt="2024-02-14T12:11:44.123" v="604" actId="14100"/>
          <ac:cxnSpMkLst>
            <pc:docMk/>
            <pc:sldMk cId="617273910" sldId="312"/>
            <ac:cxnSpMk id="11" creationId="{10E8A083-F4D9-CAD2-FF95-BBC1CD184B8F}"/>
          </ac:cxnSpMkLst>
        </pc:cxnChg>
        <pc:cxnChg chg="add mod">
          <ac:chgData name="YUMBA NDUBA, Dyesse" userId="d61d5ee8-517e-4218-9466-26c47016cb12" providerId="ADAL" clId="{F0088D39-0626-40B6-94B1-D9EA86A1FA63}" dt="2024-02-14T12:11:06.198" v="599" actId="14100"/>
          <ac:cxnSpMkLst>
            <pc:docMk/>
            <pc:sldMk cId="617273910" sldId="312"/>
            <ac:cxnSpMk id="12" creationId="{7850DBB2-DB93-F66E-B311-6D285227E13D}"/>
          </ac:cxnSpMkLst>
        </pc:cxnChg>
        <pc:cxnChg chg="add mod">
          <ac:chgData name="YUMBA NDUBA, Dyesse" userId="d61d5ee8-517e-4218-9466-26c47016cb12" providerId="ADAL" clId="{F0088D39-0626-40B6-94B1-D9EA86A1FA63}" dt="2024-02-14T12:12:00.406" v="607" actId="1076"/>
          <ac:cxnSpMkLst>
            <pc:docMk/>
            <pc:sldMk cId="617273910" sldId="312"/>
            <ac:cxnSpMk id="13" creationId="{B428E704-1878-F9A0-8BDE-C939ED13F2E9}"/>
          </ac:cxnSpMkLst>
        </pc:cxnChg>
      </pc:sldChg>
      <pc:sldChg chg="add del">
        <pc:chgData name="YUMBA NDUBA, Dyesse" userId="d61d5ee8-517e-4218-9466-26c47016cb12" providerId="ADAL" clId="{F0088D39-0626-40B6-94B1-D9EA86A1FA63}" dt="2024-02-14T12:49:23.529" v="1313" actId="2696"/>
        <pc:sldMkLst>
          <pc:docMk/>
          <pc:sldMk cId="1360217109" sldId="313"/>
        </pc:sldMkLst>
      </pc:sldChg>
      <pc:sldChg chg="addSp delSp modSp new mod modClrScheme chgLayout">
        <pc:chgData name="YUMBA NDUBA, Dyesse" userId="d61d5ee8-517e-4218-9466-26c47016cb12" providerId="ADAL" clId="{F0088D39-0626-40B6-94B1-D9EA86A1FA63}" dt="2024-02-14T12:54:43.993" v="1364" actId="115"/>
        <pc:sldMkLst>
          <pc:docMk/>
          <pc:sldMk cId="3889296297" sldId="314"/>
        </pc:sldMkLst>
        <pc:spChg chg="del">
          <ac:chgData name="YUMBA NDUBA, Dyesse" userId="d61d5ee8-517e-4218-9466-26c47016cb12" providerId="ADAL" clId="{F0088D39-0626-40B6-94B1-D9EA86A1FA63}" dt="2024-02-14T10:42:27.104" v="273" actId="700"/>
          <ac:spMkLst>
            <pc:docMk/>
            <pc:sldMk cId="3889296297" sldId="314"/>
            <ac:spMk id="2" creationId="{ABFA2176-C2E3-EA6A-09F3-0EF76917AFC9}"/>
          </ac:spMkLst>
        </pc:spChg>
        <pc:spChg chg="mod ord">
          <ac:chgData name="YUMBA NDUBA, Dyesse" userId="d61d5ee8-517e-4218-9466-26c47016cb12" providerId="ADAL" clId="{F0088D39-0626-40B6-94B1-D9EA86A1FA63}" dt="2024-02-14T10:42:37.308" v="274" actId="700"/>
          <ac:spMkLst>
            <pc:docMk/>
            <pc:sldMk cId="3889296297" sldId="314"/>
            <ac:spMk id="3" creationId="{307DFC2B-66C3-B37C-F8F1-EEFBD6EBE4DC}"/>
          </ac:spMkLst>
        </pc:spChg>
        <pc:spChg chg="mod ord">
          <ac:chgData name="YUMBA NDUBA, Dyesse" userId="d61d5ee8-517e-4218-9466-26c47016cb12" providerId="ADAL" clId="{F0088D39-0626-40B6-94B1-D9EA86A1FA63}" dt="2024-02-14T10:42:37.308" v="274" actId="700"/>
          <ac:spMkLst>
            <pc:docMk/>
            <pc:sldMk cId="3889296297" sldId="314"/>
            <ac:spMk id="4" creationId="{E5FBD4DA-ADC2-57F2-F225-D5E4ABDFB76E}"/>
          </ac:spMkLst>
        </pc:spChg>
        <pc:spChg chg="add del mod ord">
          <ac:chgData name="YUMBA NDUBA, Dyesse" userId="d61d5ee8-517e-4218-9466-26c47016cb12" providerId="ADAL" clId="{F0088D39-0626-40B6-94B1-D9EA86A1FA63}" dt="2024-02-14T10:42:37.308" v="274" actId="700"/>
          <ac:spMkLst>
            <pc:docMk/>
            <pc:sldMk cId="3889296297" sldId="314"/>
            <ac:spMk id="5" creationId="{C8367D8F-F570-EBEA-79E8-CD0723779517}"/>
          </ac:spMkLst>
        </pc:spChg>
        <pc:spChg chg="add del mod ord">
          <ac:chgData name="YUMBA NDUBA, Dyesse" userId="d61d5ee8-517e-4218-9466-26c47016cb12" providerId="ADAL" clId="{F0088D39-0626-40B6-94B1-D9EA86A1FA63}" dt="2024-02-14T10:42:37.308" v="274" actId="700"/>
          <ac:spMkLst>
            <pc:docMk/>
            <pc:sldMk cId="3889296297" sldId="314"/>
            <ac:spMk id="6" creationId="{01F91F32-B78D-0A78-6180-8DA23CA19A10}"/>
          </ac:spMkLst>
        </pc:spChg>
        <pc:spChg chg="add del mod ord">
          <ac:chgData name="YUMBA NDUBA, Dyesse" userId="d61d5ee8-517e-4218-9466-26c47016cb12" providerId="ADAL" clId="{F0088D39-0626-40B6-94B1-D9EA86A1FA63}" dt="2024-02-14T10:42:37.308" v="274" actId="700"/>
          <ac:spMkLst>
            <pc:docMk/>
            <pc:sldMk cId="3889296297" sldId="314"/>
            <ac:spMk id="7" creationId="{D080ED06-1B36-AC7F-EB31-4317ADC87764}"/>
          </ac:spMkLst>
        </pc:spChg>
        <pc:spChg chg="add mod ord">
          <ac:chgData name="YUMBA NDUBA, Dyesse" userId="d61d5ee8-517e-4218-9466-26c47016cb12" providerId="ADAL" clId="{F0088D39-0626-40B6-94B1-D9EA86A1FA63}" dt="2024-02-14T12:20:41.345" v="788"/>
          <ac:spMkLst>
            <pc:docMk/>
            <pc:sldMk cId="3889296297" sldId="314"/>
            <ac:spMk id="8" creationId="{B198F51E-C4C9-AE72-B9A8-049565654ED4}"/>
          </ac:spMkLst>
        </pc:spChg>
        <pc:spChg chg="add del mod ord">
          <ac:chgData name="YUMBA NDUBA, Dyesse" userId="d61d5ee8-517e-4218-9466-26c47016cb12" providerId="ADAL" clId="{F0088D39-0626-40B6-94B1-D9EA86A1FA63}" dt="2024-02-14T10:42:49.598" v="275"/>
          <ac:spMkLst>
            <pc:docMk/>
            <pc:sldMk cId="3889296297" sldId="314"/>
            <ac:spMk id="9" creationId="{44E54D4D-3994-5EDF-3501-59B301E99EDB}"/>
          </ac:spMkLst>
        </pc:spChg>
        <pc:spChg chg="add mod">
          <ac:chgData name="YUMBA NDUBA, Dyesse" userId="d61d5ee8-517e-4218-9466-26c47016cb12" providerId="ADAL" clId="{F0088D39-0626-40B6-94B1-D9EA86A1FA63}" dt="2024-02-14T12:54:43.993" v="1364" actId="115"/>
          <ac:spMkLst>
            <pc:docMk/>
            <pc:sldMk cId="3889296297" sldId="314"/>
            <ac:spMk id="12" creationId="{A355DA66-AD80-6C0A-ABFD-61520C107DFA}"/>
          </ac:spMkLst>
        </pc:spChg>
        <pc:picChg chg="add del mod">
          <ac:chgData name="YUMBA NDUBA, Dyesse" userId="d61d5ee8-517e-4218-9466-26c47016cb12" providerId="ADAL" clId="{F0088D39-0626-40B6-94B1-D9EA86A1FA63}" dt="2024-02-14T10:43:01.111" v="278" actId="478"/>
          <ac:picMkLst>
            <pc:docMk/>
            <pc:sldMk cId="3889296297" sldId="314"/>
            <ac:picMk id="10" creationId="{B2592C65-C015-9E79-C80A-1575FD4A5E0D}"/>
          </ac:picMkLst>
        </pc:picChg>
        <pc:picChg chg="add mod">
          <ac:chgData name="YUMBA NDUBA, Dyesse" userId="d61d5ee8-517e-4218-9466-26c47016cb12" providerId="ADAL" clId="{F0088D39-0626-40B6-94B1-D9EA86A1FA63}" dt="2024-02-14T10:47:51.939" v="312" actId="1076"/>
          <ac:picMkLst>
            <pc:docMk/>
            <pc:sldMk cId="3889296297" sldId="314"/>
            <ac:picMk id="14" creationId="{354BFB49-823D-6B05-2FA0-813BB0E1E6A0}"/>
          </ac:picMkLst>
        </pc:picChg>
      </pc:sldChg>
      <pc:sldChg chg="addSp delSp modSp add mod">
        <pc:chgData name="YUMBA NDUBA, Dyesse" userId="d61d5ee8-517e-4218-9466-26c47016cb12" providerId="ADAL" clId="{F0088D39-0626-40B6-94B1-D9EA86A1FA63}" dt="2024-02-14T12:22:35.448" v="807" actId="115"/>
        <pc:sldMkLst>
          <pc:docMk/>
          <pc:sldMk cId="3231174886" sldId="315"/>
        </pc:sldMkLst>
        <pc:spChg chg="mod">
          <ac:chgData name="YUMBA NDUBA, Dyesse" userId="d61d5ee8-517e-4218-9466-26c47016cb12" providerId="ADAL" clId="{F0088D39-0626-40B6-94B1-D9EA86A1FA63}" dt="2024-02-14T12:22:08.869" v="802"/>
          <ac:spMkLst>
            <pc:docMk/>
            <pc:sldMk cId="3231174886" sldId="315"/>
            <ac:spMk id="8" creationId="{B198F51E-C4C9-AE72-B9A8-049565654ED4}"/>
          </ac:spMkLst>
        </pc:spChg>
        <pc:spChg chg="mod">
          <ac:chgData name="YUMBA NDUBA, Dyesse" userId="d61d5ee8-517e-4218-9466-26c47016cb12" providerId="ADAL" clId="{F0088D39-0626-40B6-94B1-D9EA86A1FA63}" dt="2024-02-14T12:22:35.448" v="807" actId="115"/>
          <ac:spMkLst>
            <pc:docMk/>
            <pc:sldMk cId="3231174886" sldId="315"/>
            <ac:spMk id="12" creationId="{A355DA66-AD80-6C0A-ABFD-61520C107DFA}"/>
          </ac:spMkLst>
        </pc:spChg>
        <pc:picChg chg="add mod">
          <ac:chgData name="YUMBA NDUBA, Dyesse" userId="d61d5ee8-517e-4218-9466-26c47016cb12" providerId="ADAL" clId="{F0088D39-0626-40B6-94B1-D9EA86A1FA63}" dt="2024-02-14T10:52:50.546" v="340" actId="14100"/>
          <ac:picMkLst>
            <pc:docMk/>
            <pc:sldMk cId="3231174886" sldId="315"/>
            <ac:picMk id="5" creationId="{DE10A01F-01D2-91E2-DE44-858DE25E455F}"/>
          </ac:picMkLst>
        </pc:picChg>
        <pc:picChg chg="del">
          <ac:chgData name="YUMBA NDUBA, Dyesse" userId="d61d5ee8-517e-4218-9466-26c47016cb12" providerId="ADAL" clId="{F0088D39-0626-40B6-94B1-D9EA86A1FA63}" dt="2024-02-14T10:52:17.252" v="334" actId="478"/>
          <ac:picMkLst>
            <pc:docMk/>
            <pc:sldMk cId="3231174886" sldId="315"/>
            <ac:picMk id="14" creationId="{354BFB49-823D-6B05-2FA0-813BB0E1E6A0}"/>
          </ac:picMkLst>
        </pc:picChg>
      </pc:sldChg>
      <pc:sldChg chg="addSp delSp modSp add mod">
        <pc:chgData name="YUMBA NDUBA, Dyesse" userId="d61d5ee8-517e-4218-9466-26c47016cb12" providerId="ADAL" clId="{F0088D39-0626-40B6-94B1-D9EA86A1FA63}" dt="2024-02-14T12:27:39.109" v="848" actId="14100"/>
        <pc:sldMkLst>
          <pc:docMk/>
          <pc:sldMk cId="4167002515" sldId="316"/>
        </pc:sldMkLst>
        <pc:spChg chg="mod">
          <ac:chgData name="YUMBA NDUBA, Dyesse" userId="d61d5ee8-517e-4218-9466-26c47016cb12" providerId="ADAL" clId="{F0088D39-0626-40B6-94B1-D9EA86A1FA63}" dt="2024-02-14T12:26:46.048" v="841"/>
          <ac:spMkLst>
            <pc:docMk/>
            <pc:sldMk cId="4167002515" sldId="316"/>
            <ac:spMk id="8" creationId="{B198F51E-C4C9-AE72-B9A8-049565654ED4}"/>
          </ac:spMkLst>
        </pc:spChg>
        <pc:spChg chg="mod">
          <ac:chgData name="YUMBA NDUBA, Dyesse" userId="d61d5ee8-517e-4218-9466-26c47016cb12" providerId="ADAL" clId="{F0088D39-0626-40B6-94B1-D9EA86A1FA63}" dt="2024-02-14T12:27:39.109" v="848" actId="14100"/>
          <ac:spMkLst>
            <pc:docMk/>
            <pc:sldMk cId="4167002515" sldId="316"/>
            <ac:spMk id="12" creationId="{A355DA66-AD80-6C0A-ABFD-61520C107DFA}"/>
          </ac:spMkLst>
        </pc:spChg>
        <pc:picChg chg="add mod">
          <ac:chgData name="YUMBA NDUBA, Dyesse" userId="d61d5ee8-517e-4218-9466-26c47016cb12" providerId="ADAL" clId="{F0088D39-0626-40B6-94B1-D9EA86A1FA63}" dt="2024-02-14T12:26:54.899" v="845" actId="14100"/>
          <ac:picMkLst>
            <pc:docMk/>
            <pc:sldMk cId="4167002515" sldId="316"/>
            <ac:picMk id="2" creationId="{62518C85-960A-B65C-D3AD-707018A1ECFF}"/>
          </ac:picMkLst>
        </pc:picChg>
        <pc:picChg chg="del">
          <ac:chgData name="YUMBA NDUBA, Dyesse" userId="d61d5ee8-517e-4218-9466-26c47016cb12" providerId="ADAL" clId="{F0088D39-0626-40B6-94B1-D9EA86A1FA63}" dt="2024-02-14T10:53:05.021" v="341" actId="478"/>
          <ac:picMkLst>
            <pc:docMk/>
            <pc:sldMk cId="4167002515" sldId="316"/>
            <ac:picMk id="14" creationId="{354BFB49-823D-6B05-2FA0-813BB0E1E6A0}"/>
          </ac:picMkLst>
        </pc:picChg>
      </pc:sldChg>
      <pc:sldChg chg="addSp delSp modSp new mod modClrScheme chgLayout">
        <pc:chgData name="YUMBA NDUBA, Dyesse" userId="d61d5ee8-517e-4218-9466-26c47016cb12" providerId="ADAL" clId="{F0088D39-0626-40B6-94B1-D9EA86A1FA63}" dt="2024-02-14T12:29:35.433" v="864" actId="26606"/>
        <pc:sldMkLst>
          <pc:docMk/>
          <pc:sldMk cId="940964371" sldId="317"/>
        </pc:sldMkLst>
        <pc:spChg chg="mod">
          <ac:chgData name="YUMBA NDUBA, Dyesse" userId="d61d5ee8-517e-4218-9466-26c47016cb12" providerId="ADAL" clId="{F0088D39-0626-40B6-94B1-D9EA86A1FA63}" dt="2024-02-14T12:29:35.433" v="864" actId="26606"/>
          <ac:spMkLst>
            <pc:docMk/>
            <pc:sldMk cId="940964371" sldId="317"/>
            <ac:spMk id="2" creationId="{610884B7-C4DC-8DDF-A266-2FDBF59C98FC}"/>
          </ac:spMkLst>
        </pc:spChg>
        <pc:spChg chg="add del mod">
          <ac:chgData name="YUMBA NDUBA, Dyesse" userId="d61d5ee8-517e-4218-9466-26c47016cb12" providerId="ADAL" clId="{F0088D39-0626-40B6-94B1-D9EA86A1FA63}" dt="2024-02-14T12:29:35.433" v="864" actId="26606"/>
          <ac:spMkLst>
            <pc:docMk/>
            <pc:sldMk cId="940964371" sldId="317"/>
            <ac:spMk id="3" creationId="{878FDF9A-DDC6-D144-8082-B8979D467B8D}"/>
          </ac:spMkLst>
        </pc:spChg>
        <pc:spChg chg="add del">
          <ac:chgData name="YUMBA NDUBA, Dyesse" userId="d61d5ee8-517e-4218-9466-26c47016cb12" providerId="ADAL" clId="{F0088D39-0626-40B6-94B1-D9EA86A1FA63}" dt="2024-02-14T12:29:35.433" v="864" actId="26606"/>
          <ac:spMkLst>
            <pc:docMk/>
            <pc:sldMk cId="940964371" sldId="317"/>
            <ac:spMk id="4" creationId="{7A815D7B-49B8-9A85-EB2F-DDE4EF85822E}"/>
          </ac:spMkLst>
        </pc:spChg>
        <pc:spChg chg="mod">
          <ac:chgData name="YUMBA NDUBA, Dyesse" userId="d61d5ee8-517e-4218-9466-26c47016cb12" providerId="ADAL" clId="{F0088D39-0626-40B6-94B1-D9EA86A1FA63}" dt="2024-02-14T12:29:35.433" v="864" actId="26606"/>
          <ac:spMkLst>
            <pc:docMk/>
            <pc:sldMk cId="940964371" sldId="317"/>
            <ac:spMk id="5" creationId="{CEA82545-D7FE-0C0B-12CD-44C3ED1DB763}"/>
          </ac:spMkLst>
        </pc:spChg>
        <pc:spChg chg="add del mod">
          <ac:chgData name="YUMBA NDUBA, Dyesse" userId="d61d5ee8-517e-4218-9466-26c47016cb12" providerId="ADAL" clId="{F0088D39-0626-40B6-94B1-D9EA86A1FA63}" dt="2024-02-14T12:28:28.861" v="853" actId="26606"/>
          <ac:spMkLst>
            <pc:docMk/>
            <pc:sldMk cId="940964371" sldId="317"/>
            <ac:spMk id="8" creationId="{D3CC0CE6-2A11-175B-21A0-AFADD15B0FFB}"/>
          </ac:spMkLst>
        </pc:spChg>
        <pc:spChg chg="add del mod">
          <ac:chgData name="YUMBA NDUBA, Dyesse" userId="d61d5ee8-517e-4218-9466-26c47016cb12" providerId="ADAL" clId="{F0088D39-0626-40B6-94B1-D9EA86A1FA63}" dt="2024-02-14T12:29:25.738" v="855" actId="26606"/>
          <ac:spMkLst>
            <pc:docMk/>
            <pc:sldMk cId="940964371" sldId="317"/>
            <ac:spMk id="10" creationId="{1E58EBDD-0398-94AD-3480-BFF3591D9745}"/>
          </ac:spMkLst>
        </pc:spChg>
        <pc:spChg chg="add del mod">
          <ac:chgData name="YUMBA NDUBA, Dyesse" userId="d61d5ee8-517e-4218-9466-26c47016cb12" providerId="ADAL" clId="{F0088D39-0626-40B6-94B1-D9EA86A1FA63}" dt="2024-02-14T12:28:19.240" v="851" actId="26606"/>
          <ac:spMkLst>
            <pc:docMk/>
            <pc:sldMk cId="940964371" sldId="317"/>
            <ac:spMk id="11" creationId="{CEAC1C20-BEE4-1185-C561-A3FD02ED674F}"/>
          </ac:spMkLst>
        </pc:spChg>
        <pc:spChg chg="add del mod">
          <ac:chgData name="YUMBA NDUBA, Dyesse" userId="d61d5ee8-517e-4218-9466-26c47016cb12" providerId="ADAL" clId="{F0088D39-0626-40B6-94B1-D9EA86A1FA63}" dt="2024-02-14T12:28:28.861" v="853" actId="26606"/>
          <ac:spMkLst>
            <pc:docMk/>
            <pc:sldMk cId="940964371" sldId="317"/>
            <ac:spMk id="13" creationId="{C4CCC1B1-90F4-4911-E3DC-1DBD47061C1A}"/>
          </ac:spMkLst>
        </pc:spChg>
        <pc:spChg chg="add del mod">
          <ac:chgData name="YUMBA NDUBA, Dyesse" userId="d61d5ee8-517e-4218-9466-26c47016cb12" providerId="ADAL" clId="{F0088D39-0626-40B6-94B1-D9EA86A1FA63}" dt="2024-02-14T12:29:28.268" v="857" actId="26606"/>
          <ac:spMkLst>
            <pc:docMk/>
            <pc:sldMk cId="940964371" sldId="317"/>
            <ac:spMk id="14" creationId="{44E72854-7F05-0FB4-BA3D-DCEF3BE1CDB4}"/>
          </ac:spMkLst>
        </pc:spChg>
        <pc:spChg chg="add del mod">
          <ac:chgData name="YUMBA NDUBA, Dyesse" userId="d61d5ee8-517e-4218-9466-26c47016cb12" providerId="ADAL" clId="{F0088D39-0626-40B6-94B1-D9EA86A1FA63}" dt="2024-02-14T12:29:28.268" v="857" actId="26606"/>
          <ac:spMkLst>
            <pc:docMk/>
            <pc:sldMk cId="940964371" sldId="317"/>
            <ac:spMk id="15" creationId="{E431C49A-4235-8A68-9389-77EA675B18C9}"/>
          </ac:spMkLst>
        </pc:spChg>
        <pc:spChg chg="add del mod">
          <ac:chgData name="YUMBA NDUBA, Dyesse" userId="d61d5ee8-517e-4218-9466-26c47016cb12" providerId="ADAL" clId="{F0088D39-0626-40B6-94B1-D9EA86A1FA63}" dt="2024-02-14T12:29:30.373" v="859" actId="26606"/>
          <ac:spMkLst>
            <pc:docMk/>
            <pc:sldMk cId="940964371" sldId="317"/>
            <ac:spMk id="18" creationId="{72856F7C-6C09-AA7E-3C71-190A4B137F9A}"/>
          </ac:spMkLst>
        </pc:spChg>
        <pc:spChg chg="add del mod">
          <ac:chgData name="YUMBA NDUBA, Dyesse" userId="d61d5ee8-517e-4218-9466-26c47016cb12" providerId="ADAL" clId="{F0088D39-0626-40B6-94B1-D9EA86A1FA63}" dt="2024-02-14T12:29:30.373" v="859" actId="26606"/>
          <ac:spMkLst>
            <pc:docMk/>
            <pc:sldMk cId="940964371" sldId="317"/>
            <ac:spMk id="19" creationId="{E2DF080F-9BF0-3D1E-B202-2A4CBE7A1AD5}"/>
          </ac:spMkLst>
        </pc:spChg>
        <pc:spChg chg="add del mod">
          <ac:chgData name="YUMBA NDUBA, Dyesse" userId="d61d5ee8-517e-4218-9466-26c47016cb12" providerId="ADAL" clId="{F0088D39-0626-40B6-94B1-D9EA86A1FA63}" dt="2024-02-14T12:29:31.331" v="861" actId="26606"/>
          <ac:spMkLst>
            <pc:docMk/>
            <pc:sldMk cId="940964371" sldId="317"/>
            <ac:spMk id="22" creationId="{BF69A344-F0F9-8AD6-7D8E-B7AEF486BC7F}"/>
          </ac:spMkLst>
        </pc:spChg>
        <pc:spChg chg="add del mod">
          <ac:chgData name="YUMBA NDUBA, Dyesse" userId="d61d5ee8-517e-4218-9466-26c47016cb12" providerId="ADAL" clId="{F0088D39-0626-40B6-94B1-D9EA86A1FA63}" dt="2024-02-14T12:29:31.331" v="861" actId="26606"/>
          <ac:spMkLst>
            <pc:docMk/>
            <pc:sldMk cId="940964371" sldId="317"/>
            <ac:spMk id="23" creationId="{B58C7887-C97E-61DC-8731-6E1B888C6B4C}"/>
          </ac:spMkLst>
        </pc:spChg>
        <pc:spChg chg="add del mod">
          <ac:chgData name="YUMBA NDUBA, Dyesse" userId="d61d5ee8-517e-4218-9466-26c47016cb12" providerId="ADAL" clId="{F0088D39-0626-40B6-94B1-D9EA86A1FA63}" dt="2024-02-14T12:29:35.398" v="863" actId="26606"/>
          <ac:spMkLst>
            <pc:docMk/>
            <pc:sldMk cId="940964371" sldId="317"/>
            <ac:spMk id="26" creationId="{265D911A-EF96-55C4-11E5-07FF07139862}"/>
          </ac:spMkLst>
        </pc:spChg>
        <pc:spChg chg="add mod">
          <ac:chgData name="YUMBA NDUBA, Dyesse" userId="d61d5ee8-517e-4218-9466-26c47016cb12" providerId="ADAL" clId="{F0088D39-0626-40B6-94B1-D9EA86A1FA63}" dt="2024-02-14T12:29:35.433" v="864" actId="26606"/>
          <ac:spMkLst>
            <pc:docMk/>
            <pc:sldMk cId="940964371" sldId="317"/>
            <ac:spMk id="29" creationId="{1E58EBDD-0398-94AD-3480-BFF3591D9745}"/>
          </ac:spMkLst>
        </pc:spChg>
        <pc:graphicFrameChg chg="add del mod">
          <ac:chgData name="YUMBA NDUBA, Dyesse" userId="d61d5ee8-517e-4218-9466-26c47016cb12" providerId="ADAL" clId="{F0088D39-0626-40B6-94B1-D9EA86A1FA63}" dt="2024-02-14T12:28:19.240" v="851" actId="26606"/>
          <ac:graphicFrameMkLst>
            <pc:docMk/>
            <pc:sldMk cId="940964371" sldId="317"/>
            <ac:graphicFrameMk id="7" creationId="{52296E3B-A1DD-EEB1-5931-A3C1539A3756}"/>
          </ac:graphicFrameMkLst>
        </pc:graphicFrameChg>
        <pc:graphicFrameChg chg="add del mod">
          <ac:chgData name="YUMBA NDUBA, Dyesse" userId="d61d5ee8-517e-4218-9466-26c47016cb12" providerId="ADAL" clId="{F0088D39-0626-40B6-94B1-D9EA86A1FA63}" dt="2024-02-14T12:28:28.861" v="853" actId="26606"/>
          <ac:graphicFrameMkLst>
            <pc:docMk/>
            <pc:sldMk cId="940964371" sldId="317"/>
            <ac:graphicFrameMk id="9" creationId="{8AD9EFDA-0E62-65E5-C983-DFDCA7B87AB2}"/>
          </ac:graphicFrameMkLst>
        </pc:graphicFrameChg>
        <pc:graphicFrameChg chg="add del mod">
          <ac:chgData name="YUMBA NDUBA, Dyesse" userId="d61d5ee8-517e-4218-9466-26c47016cb12" providerId="ADAL" clId="{F0088D39-0626-40B6-94B1-D9EA86A1FA63}" dt="2024-02-14T12:29:25.738" v="855" actId="26606"/>
          <ac:graphicFrameMkLst>
            <pc:docMk/>
            <pc:sldMk cId="940964371" sldId="317"/>
            <ac:graphicFrameMk id="12" creationId="{913B594C-FB02-4347-1F82-3CCDB6E63A59}"/>
          </ac:graphicFrameMkLst>
        </pc:graphicFrameChg>
        <pc:graphicFrameChg chg="add del mod">
          <ac:chgData name="YUMBA NDUBA, Dyesse" userId="d61d5ee8-517e-4218-9466-26c47016cb12" providerId="ADAL" clId="{F0088D39-0626-40B6-94B1-D9EA86A1FA63}" dt="2024-02-14T12:29:28.268" v="857" actId="26606"/>
          <ac:graphicFrameMkLst>
            <pc:docMk/>
            <pc:sldMk cId="940964371" sldId="317"/>
            <ac:graphicFrameMk id="16" creationId="{20CBE397-7B29-BB49-891F-6E9286644A99}"/>
          </ac:graphicFrameMkLst>
        </pc:graphicFrameChg>
        <pc:graphicFrameChg chg="add del mod">
          <ac:chgData name="YUMBA NDUBA, Dyesse" userId="d61d5ee8-517e-4218-9466-26c47016cb12" providerId="ADAL" clId="{F0088D39-0626-40B6-94B1-D9EA86A1FA63}" dt="2024-02-14T12:29:30.373" v="859" actId="26606"/>
          <ac:graphicFrameMkLst>
            <pc:docMk/>
            <pc:sldMk cId="940964371" sldId="317"/>
            <ac:graphicFrameMk id="20" creationId="{3CD7B62A-FBF9-CD7B-BE99-6DF7D5960337}"/>
          </ac:graphicFrameMkLst>
        </pc:graphicFrameChg>
        <pc:graphicFrameChg chg="add del mod">
          <ac:chgData name="YUMBA NDUBA, Dyesse" userId="d61d5ee8-517e-4218-9466-26c47016cb12" providerId="ADAL" clId="{F0088D39-0626-40B6-94B1-D9EA86A1FA63}" dt="2024-02-14T12:29:31.331" v="861" actId="26606"/>
          <ac:graphicFrameMkLst>
            <pc:docMk/>
            <pc:sldMk cId="940964371" sldId="317"/>
            <ac:graphicFrameMk id="24" creationId="{57604B99-AB4B-237C-559F-147F029F68C7}"/>
          </ac:graphicFrameMkLst>
        </pc:graphicFrameChg>
        <pc:graphicFrameChg chg="add del mod">
          <ac:chgData name="YUMBA NDUBA, Dyesse" userId="d61d5ee8-517e-4218-9466-26c47016cb12" providerId="ADAL" clId="{F0088D39-0626-40B6-94B1-D9EA86A1FA63}" dt="2024-02-14T12:29:35.398" v="863" actId="26606"/>
          <ac:graphicFrameMkLst>
            <pc:docMk/>
            <pc:sldMk cId="940964371" sldId="317"/>
            <ac:graphicFrameMk id="27" creationId="{EE6BFEDA-1880-04C2-F3CA-BBE485085492}"/>
          </ac:graphicFrameMkLst>
        </pc:graphicFrameChg>
        <pc:graphicFrameChg chg="add mod">
          <ac:chgData name="YUMBA NDUBA, Dyesse" userId="d61d5ee8-517e-4218-9466-26c47016cb12" providerId="ADAL" clId="{F0088D39-0626-40B6-94B1-D9EA86A1FA63}" dt="2024-02-14T12:29:35.433" v="864" actId="26606"/>
          <ac:graphicFrameMkLst>
            <pc:docMk/>
            <pc:sldMk cId="940964371" sldId="317"/>
            <ac:graphicFrameMk id="30" creationId="{913B594C-FB02-4347-1F82-3CCDB6E63A59}"/>
          </ac:graphicFrameMkLst>
        </pc:graphicFrameChg>
      </pc:sldChg>
      <pc:sldChg chg="addSp delSp modSp new mod modClrScheme chgLayout">
        <pc:chgData name="YUMBA NDUBA, Dyesse" userId="d61d5ee8-517e-4218-9466-26c47016cb12" providerId="ADAL" clId="{F0088D39-0626-40B6-94B1-D9EA86A1FA63}" dt="2024-02-14T12:54:11.567" v="1362" actId="403"/>
        <pc:sldMkLst>
          <pc:docMk/>
          <pc:sldMk cId="596388776" sldId="318"/>
        </pc:sldMkLst>
        <pc:spChg chg="del mod ord">
          <ac:chgData name="YUMBA NDUBA, Dyesse" userId="d61d5ee8-517e-4218-9466-26c47016cb12" providerId="ADAL" clId="{F0088D39-0626-40B6-94B1-D9EA86A1FA63}" dt="2024-02-14T11:03:42.146" v="379" actId="700"/>
          <ac:spMkLst>
            <pc:docMk/>
            <pc:sldMk cId="596388776" sldId="318"/>
            <ac:spMk id="2" creationId="{6D0598A3-3353-5025-9DAE-68B78D5D796F}"/>
          </ac:spMkLst>
        </pc:spChg>
        <pc:spChg chg="mod ord">
          <ac:chgData name="YUMBA NDUBA, Dyesse" userId="d61d5ee8-517e-4218-9466-26c47016cb12" providerId="ADAL" clId="{F0088D39-0626-40B6-94B1-D9EA86A1FA63}" dt="2024-02-14T11:03:42.146" v="379" actId="700"/>
          <ac:spMkLst>
            <pc:docMk/>
            <pc:sldMk cId="596388776" sldId="318"/>
            <ac:spMk id="3" creationId="{B2CA4467-32D7-1AB9-482B-1B11E1ED8776}"/>
          </ac:spMkLst>
        </pc:spChg>
        <pc:spChg chg="mod ord">
          <ac:chgData name="YUMBA NDUBA, Dyesse" userId="d61d5ee8-517e-4218-9466-26c47016cb12" providerId="ADAL" clId="{F0088D39-0626-40B6-94B1-D9EA86A1FA63}" dt="2024-02-14T11:03:42.146" v="379" actId="700"/>
          <ac:spMkLst>
            <pc:docMk/>
            <pc:sldMk cId="596388776" sldId="318"/>
            <ac:spMk id="4" creationId="{54E8F26B-1E26-7682-FD47-C27F01618602}"/>
          </ac:spMkLst>
        </pc:spChg>
        <pc:spChg chg="add mod ord">
          <ac:chgData name="YUMBA NDUBA, Dyesse" userId="d61d5ee8-517e-4218-9466-26c47016cb12" providerId="ADAL" clId="{F0088D39-0626-40B6-94B1-D9EA86A1FA63}" dt="2024-02-14T12:16:37.899" v="672" actId="20577"/>
          <ac:spMkLst>
            <pc:docMk/>
            <pc:sldMk cId="596388776" sldId="318"/>
            <ac:spMk id="6" creationId="{0E3A9B6F-FDEB-83B8-989D-083344AEB081}"/>
          </ac:spMkLst>
        </pc:spChg>
        <pc:spChg chg="add mod ord">
          <ac:chgData name="YUMBA NDUBA, Dyesse" userId="d61d5ee8-517e-4218-9466-26c47016cb12" providerId="ADAL" clId="{F0088D39-0626-40B6-94B1-D9EA86A1FA63}" dt="2024-02-14T12:54:11.567" v="1362" actId="403"/>
          <ac:spMkLst>
            <pc:docMk/>
            <pc:sldMk cId="596388776" sldId="318"/>
            <ac:spMk id="7" creationId="{543EEC0F-9842-056C-1274-35327428C52D}"/>
          </ac:spMkLst>
        </pc:spChg>
        <pc:spChg chg="add del mod">
          <ac:chgData name="YUMBA NDUBA, Dyesse" userId="d61d5ee8-517e-4218-9466-26c47016cb12" providerId="ADAL" clId="{F0088D39-0626-40B6-94B1-D9EA86A1FA63}" dt="2024-02-14T11:04:18.422" v="383"/>
          <ac:spMkLst>
            <pc:docMk/>
            <pc:sldMk cId="596388776" sldId="318"/>
            <ac:spMk id="9" creationId="{0BF5A665-A7D7-C69C-1836-CFCEF241D84D}"/>
          </ac:spMkLst>
        </pc:spChg>
        <pc:spChg chg="add del mod">
          <ac:chgData name="YUMBA NDUBA, Dyesse" userId="d61d5ee8-517e-4218-9466-26c47016cb12" providerId="ADAL" clId="{F0088D39-0626-40B6-94B1-D9EA86A1FA63}" dt="2024-02-14T11:04:31.685" v="385"/>
          <ac:spMkLst>
            <pc:docMk/>
            <pc:sldMk cId="596388776" sldId="318"/>
            <ac:spMk id="13" creationId="{07F38027-361D-B350-AC33-F6E52E97DE78}"/>
          </ac:spMkLst>
        </pc:spChg>
        <pc:spChg chg="add mod">
          <ac:chgData name="YUMBA NDUBA, Dyesse" userId="d61d5ee8-517e-4218-9466-26c47016cb12" providerId="ADAL" clId="{F0088D39-0626-40B6-94B1-D9EA86A1FA63}" dt="2024-02-14T11:05:21.789" v="390" actId="208"/>
          <ac:spMkLst>
            <pc:docMk/>
            <pc:sldMk cId="596388776" sldId="318"/>
            <ac:spMk id="17" creationId="{D52D1256-C30E-6747-228D-D7124EB033BD}"/>
          </ac:spMkLst>
        </pc:spChg>
        <pc:grpChg chg="add mod">
          <ac:chgData name="YUMBA NDUBA, Dyesse" userId="d61d5ee8-517e-4218-9466-26c47016cb12" providerId="ADAL" clId="{F0088D39-0626-40B6-94B1-D9EA86A1FA63}" dt="2024-02-14T12:14:32.228" v="655" actId="14100"/>
          <ac:grpSpMkLst>
            <pc:docMk/>
            <pc:sldMk cId="596388776" sldId="318"/>
            <ac:grpSpMk id="20" creationId="{809A068E-47FF-6CE7-84DB-912F909B2D59}"/>
          </ac:grpSpMkLst>
        </pc:grpChg>
        <pc:picChg chg="add del mod">
          <ac:chgData name="YUMBA NDUBA, Dyesse" userId="d61d5ee8-517e-4218-9466-26c47016cb12" providerId="ADAL" clId="{F0088D39-0626-40B6-94B1-D9EA86A1FA63}" dt="2024-02-14T11:04:09.107" v="381" actId="478"/>
          <ac:picMkLst>
            <pc:docMk/>
            <pc:sldMk cId="596388776" sldId="318"/>
            <ac:picMk id="5" creationId="{AA073874-505A-F2E5-AC90-CB5AD696461C}"/>
          </ac:picMkLst>
        </pc:picChg>
        <pc:picChg chg="add del mod">
          <ac:chgData name="YUMBA NDUBA, Dyesse" userId="d61d5ee8-517e-4218-9466-26c47016cb12" providerId="ADAL" clId="{F0088D39-0626-40B6-94B1-D9EA86A1FA63}" dt="2024-02-14T11:04:18.422" v="383"/>
          <ac:picMkLst>
            <pc:docMk/>
            <pc:sldMk cId="596388776" sldId="318"/>
            <ac:picMk id="8" creationId="{F3988C9D-FF70-E717-D3B5-328FEA62C0CB}"/>
          </ac:picMkLst>
        </pc:picChg>
        <pc:picChg chg="add del mod">
          <ac:chgData name="YUMBA NDUBA, Dyesse" userId="d61d5ee8-517e-4218-9466-26c47016cb12" providerId="ADAL" clId="{F0088D39-0626-40B6-94B1-D9EA86A1FA63}" dt="2024-02-14T11:04:31.685" v="385"/>
          <ac:picMkLst>
            <pc:docMk/>
            <pc:sldMk cId="596388776" sldId="318"/>
            <ac:picMk id="11" creationId="{0C32D856-9FDF-8B92-36F4-AFF7D29C7110}"/>
          </ac:picMkLst>
        </pc:picChg>
        <pc:picChg chg="add mod">
          <ac:chgData name="YUMBA NDUBA, Dyesse" userId="d61d5ee8-517e-4218-9466-26c47016cb12" providerId="ADAL" clId="{F0088D39-0626-40B6-94B1-D9EA86A1FA63}" dt="2024-02-14T11:04:48.024" v="387" actId="164"/>
          <ac:picMkLst>
            <pc:docMk/>
            <pc:sldMk cId="596388776" sldId="318"/>
            <ac:picMk id="15" creationId="{B6D78444-4791-CEF5-605D-E1655ABB2246}"/>
          </ac:picMkLst>
        </pc:picChg>
        <pc:cxnChg chg="add del mod">
          <ac:chgData name="YUMBA NDUBA, Dyesse" userId="d61d5ee8-517e-4218-9466-26c47016cb12" providerId="ADAL" clId="{F0088D39-0626-40B6-94B1-D9EA86A1FA63}" dt="2024-02-14T11:04:18.422" v="383"/>
          <ac:cxnSpMkLst>
            <pc:docMk/>
            <pc:sldMk cId="596388776" sldId="318"/>
            <ac:cxnSpMk id="10" creationId="{A917C975-84B7-A4E7-6E8D-221F9C14905E}"/>
          </ac:cxnSpMkLst>
        </pc:cxnChg>
        <pc:cxnChg chg="add del mod">
          <ac:chgData name="YUMBA NDUBA, Dyesse" userId="d61d5ee8-517e-4218-9466-26c47016cb12" providerId="ADAL" clId="{F0088D39-0626-40B6-94B1-D9EA86A1FA63}" dt="2024-02-14T11:04:31.685" v="385"/>
          <ac:cxnSpMkLst>
            <pc:docMk/>
            <pc:sldMk cId="596388776" sldId="318"/>
            <ac:cxnSpMk id="12" creationId="{1D060BCA-81E3-A953-87C4-0644181E2A65}"/>
          </ac:cxnSpMkLst>
        </pc:cxnChg>
        <pc:cxnChg chg="add del mod">
          <ac:chgData name="YUMBA NDUBA, Dyesse" userId="d61d5ee8-517e-4218-9466-26c47016cb12" providerId="ADAL" clId="{F0088D39-0626-40B6-94B1-D9EA86A1FA63}" dt="2024-02-14T11:04:31.685" v="385"/>
          <ac:cxnSpMkLst>
            <pc:docMk/>
            <pc:sldMk cId="596388776" sldId="318"/>
            <ac:cxnSpMk id="14" creationId="{A01BE0CB-7540-D085-3AAD-80E2EC855ED1}"/>
          </ac:cxnSpMkLst>
        </pc:cxnChg>
        <pc:cxnChg chg="add mod">
          <ac:chgData name="YUMBA NDUBA, Dyesse" userId="d61d5ee8-517e-4218-9466-26c47016cb12" providerId="ADAL" clId="{F0088D39-0626-40B6-94B1-D9EA86A1FA63}" dt="2024-02-14T11:05:21.789" v="390" actId="208"/>
          <ac:cxnSpMkLst>
            <pc:docMk/>
            <pc:sldMk cId="596388776" sldId="318"/>
            <ac:cxnSpMk id="16" creationId="{44535AE3-5F46-86FF-C568-CB8D8AB3774E}"/>
          </ac:cxnSpMkLst>
        </pc:cxnChg>
        <pc:cxnChg chg="add mod">
          <ac:chgData name="YUMBA NDUBA, Dyesse" userId="d61d5ee8-517e-4218-9466-26c47016cb12" providerId="ADAL" clId="{F0088D39-0626-40B6-94B1-D9EA86A1FA63}" dt="2024-02-14T11:05:21.789" v="390" actId="208"/>
          <ac:cxnSpMkLst>
            <pc:docMk/>
            <pc:sldMk cId="596388776" sldId="318"/>
            <ac:cxnSpMk id="18" creationId="{BDD7A16F-35D3-7C57-F73B-9B8EA7B283B5}"/>
          </ac:cxnSpMkLst>
        </pc:cxnChg>
        <pc:cxnChg chg="add mod">
          <ac:chgData name="YUMBA NDUBA, Dyesse" userId="d61d5ee8-517e-4218-9466-26c47016cb12" providerId="ADAL" clId="{F0088D39-0626-40B6-94B1-D9EA86A1FA63}" dt="2024-02-14T11:05:21.789" v="390" actId="208"/>
          <ac:cxnSpMkLst>
            <pc:docMk/>
            <pc:sldMk cId="596388776" sldId="318"/>
            <ac:cxnSpMk id="19" creationId="{A68B0C64-F0A5-DEDD-95A2-94C2105E5C23}"/>
          </ac:cxnSpMkLst>
        </pc:cxnChg>
      </pc:sldChg>
      <pc:sldChg chg="addSp delSp modSp new mod modClrScheme chgLayout">
        <pc:chgData name="YUMBA NDUBA, Dyesse" userId="d61d5ee8-517e-4218-9466-26c47016cb12" providerId="ADAL" clId="{F0088D39-0626-40B6-94B1-D9EA86A1FA63}" dt="2024-02-14T12:33:37.041" v="901" actId="20577"/>
        <pc:sldMkLst>
          <pc:docMk/>
          <pc:sldMk cId="4135039343" sldId="319"/>
        </pc:sldMkLst>
        <pc:spChg chg="mod ord">
          <ac:chgData name="YUMBA NDUBA, Dyesse" userId="d61d5ee8-517e-4218-9466-26c47016cb12" providerId="ADAL" clId="{F0088D39-0626-40B6-94B1-D9EA86A1FA63}" dt="2024-02-14T12:33:37.041" v="901" actId="20577"/>
          <ac:spMkLst>
            <pc:docMk/>
            <pc:sldMk cId="4135039343" sldId="319"/>
            <ac:spMk id="2" creationId="{AE678D71-23D4-1573-A666-98034DC562EE}"/>
          </ac:spMkLst>
        </pc:spChg>
        <pc:spChg chg="del mod ord">
          <ac:chgData name="YUMBA NDUBA, Dyesse" userId="d61d5ee8-517e-4218-9466-26c47016cb12" providerId="ADAL" clId="{F0088D39-0626-40B6-94B1-D9EA86A1FA63}" dt="2024-02-14T11:07:35.188" v="401" actId="700"/>
          <ac:spMkLst>
            <pc:docMk/>
            <pc:sldMk cId="4135039343" sldId="319"/>
            <ac:spMk id="3" creationId="{AD035935-C3BC-04D6-33FB-7AC5B65E65BF}"/>
          </ac:spMkLst>
        </pc:spChg>
        <pc:spChg chg="mod ord">
          <ac:chgData name="YUMBA NDUBA, Dyesse" userId="d61d5ee8-517e-4218-9466-26c47016cb12" providerId="ADAL" clId="{F0088D39-0626-40B6-94B1-D9EA86A1FA63}" dt="2024-02-14T11:07:35.188" v="401" actId="700"/>
          <ac:spMkLst>
            <pc:docMk/>
            <pc:sldMk cId="4135039343" sldId="319"/>
            <ac:spMk id="4" creationId="{F34B2ABB-BED7-0577-C88D-EE82BC59B731}"/>
          </ac:spMkLst>
        </pc:spChg>
        <pc:spChg chg="mod ord">
          <ac:chgData name="YUMBA NDUBA, Dyesse" userId="d61d5ee8-517e-4218-9466-26c47016cb12" providerId="ADAL" clId="{F0088D39-0626-40B6-94B1-D9EA86A1FA63}" dt="2024-02-14T11:07:35.188" v="401" actId="700"/>
          <ac:spMkLst>
            <pc:docMk/>
            <pc:sldMk cId="4135039343" sldId="319"/>
            <ac:spMk id="5" creationId="{19554C0B-6694-8EDD-D2FF-F14191BDB22F}"/>
          </ac:spMkLst>
        </pc:spChg>
        <pc:spChg chg="add mod ord">
          <ac:chgData name="YUMBA NDUBA, Dyesse" userId="d61d5ee8-517e-4218-9466-26c47016cb12" providerId="ADAL" clId="{F0088D39-0626-40B6-94B1-D9EA86A1FA63}" dt="2024-02-14T11:08:26.114" v="407" actId="403"/>
          <ac:spMkLst>
            <pc:docMk/>
            <pc:sldMk cId="4135039343" sldId="319"/>
            <ac:spMk id="6" creationId="{986CFB2B-1FA0-719D-E9CF-A201AFF204F2}"/>
          </ac:spMkLst>
        </pc:spChg>
        <pc:spChg chg="add mod ord">
          <ac:chgData name="YUMBA NDUBA, Dyesse" userId="d61d5ee8-517e-4218-9466-26c47016cb12" providerId="ADAL" clId="{F0088D39-0626-40B6-94B1-D9EA86A1FA63}" dt="2024-02-14T11:08:35.201" v="408" actId="403"/>
          <ac:spMkLst>
            <pc:docMk/>
            <pc:sldMk cId="4135039343" sldId="319"/>
            <ac:spMk id="7" creationId="{081B8FEE-00F9-CA00-3131-3B5D16092990}"/>
          </ac:spMkLst>
        </pc:spChg>
        <pc:spChg chg="add mod ord">
          <ac:chgData name="YUMBA NDUBA, Dyesse" userId="d61d5ee8-517e-4218-9466-26c47016cb12" providerId="ADAL" clId="{F0088D39-0626-40B6-94B1-D9EA86A1FA63}" dt="2024-02-14T11:07:46.372" v="403"/>
          <ac:spMkLst>
            <pc:docMk/>
            <pc:sldMk cId="4135039343" sldId="319"/>
            <ac:spMk id="8" creationId="{F79650C1-9ADD-1A18-9CA4-0500FDCE8164}"/>
          </ac:spMkLst>
        </pc:spChg>
        <pc:spChg chg="add mod ord">
          <ac:chgData name="YUMBA NDUBA, Dyesse" userId="d61d5ee8-517e-4218-9466-26c47016cb12" providerId="ADAL" clId="{F0088D39-0626-40B6-94B1-D9EA86A1FA63}" dt="2024-02-14T11:07:55.155" v="404"/>
          <ac:spMkLst>
            <pc:docMk/>
            <pc:sldMk cId="4135039343" sldId="319"/>
            <ac:spMk id="9" creationId="{F399F57B-7B28-E077-A9BD-CB1BB405DA03}"/>
          </ac:spMkLst>
        </pc:spChg>
        <pc:cxnChg chg="add mod">
          <ac:chgData name="YUMBA NDUBA, Dyesse" userId="d61d5ee8-517e-4218-9466-26c47016cb12" providerId="ADAL" clId="{F0088D39-0626-40B6-94B1-D9EA86A1FA63}" dt="2024-02-14T11:08:59.476" v="411" actId="14100"/>
          <ac:cxnSpMkLst>
            <pc:docMk/>
            <pc:sldMk cId="4135039343" sldId="319"/>
            <ac:cxnSpMk id="10" creationId="{36B926FC-871C-CD0D-8D04-22CB8A3C2B72}"/>
          </ac:cxnSpMkLst>
        </pc:cxnChg>
      </pc:sldChg>
      <pc:sldChg chg="addSp delSp modSp new mod modClrScheme chgLayout">
        <pc:chgData name="YUMBA NDUBA, Dyesse" userId="d61d5ee8-517e-4218-9466-26c47016cb12" providerId="ADAL" clId="{F0088D39-0626-40B6-94B1-D9EA86A1FA63}" dt="2024-02-14T12:30:43.545" v="893" actId="20577"/>
        <pc:sldMkLst>
          <pc:docMk/>
          <pc:sldMk cId="1321508885" sldId="320"/>
        </pc:sldMkLst>
        <pc:spChg chg="del mod ord">
          <ac:chgData name="YUMBA NDUBA, Dyesse" userId="d61d5ee8-517e-4218-9466-26c47016cb12" providerId="ADAL" clId="{F0088D39-0626-40B6-94B1-D9EA86A1FA63}" dt="2024-02-14T11:09:33.246" v="413" actId="700"/>
          <ac:spMkLst>
            <pc:docMk/>
            <pc:sldMk cId="1321508885" sldId="320"/>
            <ac:spMk id="2" creationId="{205CCEBE-5AD5-0A4C-26AC-10352707EEAD}"/>
          </ac:spMkLst>
        </pc:spChg>
        <pc:spChg chg="del mod ord">
          <ac:chgData name="YUMBA NDUBA, Dyesse" userId="d61d5ee8-517e-4218-9466-26c47016cb12" providerId="ADAL" clId="{F0088D39-0626-40B6-94B1-D9EA86A1FA63}" dt="2024-02-14T11:09:33.246" v="413" actId="700"/>
          <ac:spMkLst>
            <pc:docMk/>
            <pc:sldMk cId="1321508885" sldId="320"/>
            <ac:spMk id="3" creationId="{C2C4A3DD-9255-DFD1-AD09-B3FDB6876996}"/>
          </ac:spMkLst>
        </pc:spChg>
        <pc:spChg chg="del">
          <ac:chgData name="YUMBA NDUBA, Dyesse" userId="d61d5ee8-517e-4218-9466-26c47016cb12" providerId="ADAL" clId="{F0088D39-0626-40B6-94B1-D9EA86A1FA63}" dt="2024-02-14T11:09:33.246" v="413" actId="700"/>
          <ac:spMkLst>
            <pc:docMk/>
            <pc:sldMk cId="1321508885" sldId="320"/>
            <ac:spMk id="4" creationId="{FA593E27-286D-11A7-168D-48A5A0437D9F}"/>
          </ac:spMkLst>
        </pc:spChg>
        <pc:spChg chg="add del mod ord">
          <ac:chgData name="YUMBA NDUBA, Dyesse" userId="d61d5ee8-517e-4218-9466-26c47016cb12" providerId="ADAL" clId="{F0088D39-0626-40B6-94B1-D9EA86A1FA63}" dt="2024-02-14T12:30:05.872" v="866" actId="26606"/>
          <ac:spMkLst>
            <pc:docMk/>
            <pc:sldMk cId="1321508885" sldId="320"/>
            <ac:spMk id="5" creationId="{C4EE7D7B-1B66-9202-8236-4F854FB68066}"/>
          </ac:spMkLst>
        </pc:spChg>
        <pc:spChg chg="mod ord">
          <ac:chgData name="YUMBA NDUBA, Dyesse" userId="d61d5ee8-517e-4218-9466-26c47016cb12" providerId="ADAL" clId="{F0088D39-0626-40B6-94B1-D9EA86A1FA63}" dt="2024-02-14T12:30:05.872" v="866" actId="26606"/>
          <ac:spMkLst>
            <pc:docMk/>
            <pc:sldMk cId="1321508885" sldId="320"/>
            <ac:spMk id="6" creationId="{419105C3-4B09-706C-A6BC-2D4CAA8A536B}"/>
          </ac:spMkLst>
        </pc:spChg>
        <pc:spChg chg="del">
          <ac:chgData name="YUMBA NDUBA, Dyesse" userId="d61d5ee8-517e-4218-9466-26c47016cb12" providerId="ADAL" clId="{F0088D39-0626-40B6-94B1-D9EA86A1FA63}" dt="2024-02-14T11:09:33.246" v="413" actId="700"/>
          <ac:spMkLst>
            <pc:docMk/>
            <pc:sldMk cId="1321508885" sldId="320"/>
            <ac:spMk id="7" creationId="{6C70E242-0EAF-B434-60C9-7AF0EACCF8EB}"/>
          </ac:spMkLst>
        </pc:spChg>
        <pc:spChg chg="del">
          <ac:chgData name="YUMBA NDUBA, Dyesse" userId="d61d5ee8-517e-4218-9466-26c47016cb12" providerId="ADAL" clId="{F0088D39-0626-40B6-94B1-D9EA86A1FA63}" dt="2024-02-14T11:09:33.246" v="413" actId="700"/>
          <ac:spMkLst>
            <pc:docMk/>
            <pc:sldMk cId="1321508885" sldId="320"/>
            <ac:spMk id="8" creationId="{EC9652F0-0DF8-5513-DABD-6D378C266F8A}"/>
          </ac:spMkLst>
        </pc:spChg>
        <pc:spChg chg="add mod ord">
          <ac:chgData name="YUMBA NDUBA, Dyesse" userId="d61d5ee8-517e-4218-9466-26c47016cb12" providerId="ADAL" clId="{F0088D39-0626-40B6-94B1-D9EA86A1FA63}" dt="2024-02-14T12:30:05.872" v="866" actId="26606"/>
          <ac:spMkLst>
            <pc:docMk/>
            <pc:sldMk cId="1321508885" sldId="320"/>
            <ac:spMk id="9" creationId="{BC8B8D7E-721F-CAF2-3F34-959B960A4A28}"/>
          </ac:spMkLst>
        </pc:spChg>
        <pc:spChg chg="add mod ord">
          <ac:chgData name="YUMBA NDUBA, Dyesse" userId="d61d5ee8-517e-4218-9466-26c47016cb12" providerId="ADAL" clId="{F0088D39-0626-40B6-94B1-D9EA86A1FA63}" dt="2024-02-14T12:30:05.872" v="866" actId="26606"/>
          <ac:spMkLst>
            <pc:docMk/>
            <pc:sldMk cId="1321508885" sldId="320"/>
            <ac:spMk id="10" creationId="{6FFA5E7D-B71B-F149-AB28-83762466C243}"/>
          </ac:spMkLst>
        </pc:spChg>
        <pc:spChg chg="add del mod">
          <ac:chgData name="YUMBA NDUBA, Dyesse" userId="d61d5ee8-517e-4218-9466-26c47016cb12" providerId="ADAL" clId="{F0088D39-0626-40B6-94B1-D9EA86A1FA63}" dt="2024-02-14T12:30:05.872" v="866" actId="26606"/>
          <ac:spMkLst>
            <pc:docMk/>
            <pc:sldMk cId="1321508885" sldId="320"/>
            <ac:spMk id="17" creationId="{3B9EA9D9-9D4B-CC4B-430C-1FF2B1A05712}"/>
          </ac:spMkLst>
        </pc:spChg>
        <pc:graphicFrameChg chg="add del mod">
          <ac:chgData name="YUMBA NDUBA, Dyesse" userId="d61d5ee8-517e-4218-9466-26c47016cb12" providerId="ADAL" clId="{F0088D39-0626-40B6-94B1-D9EA86A1FA63}" dt="2024-02-14T11:10:29.505" v="419" actId="478"/>
          <ac:graphicFrameMkLst>
            <pc:docMk/>
            <pc:sldMk cId="1321508885" sldId="320"/>
            <ac:graphicFrameMk id="11" creationId="{E477F952-E752-A02F-BD73-68AD45A9FDAA}"/>
          </ac:graphicFrameMkLst>
        </pc:graphicFrameChg>
        <pc:graphicFrameChg chg="add mod modGraphic">
          <ac:chgData name="YUMBA NDUBA, Dyesse" userId="d61d5ee8-517e-4218-9466-26c47016cb12" providerId="ADAL" clId="{F0088D39-0626-40B6-94B1-D9EA86A1FA63}" dt="2024-02-14T12:30:43.545" v="893" actId="20577"/>
          <ac:graphicFrameMkLst>
            <pc:docMk/>
            <pc:sldMk cId="1321508885" sldId="320"/>
            <ac:graphicFrameMk id="12" creationId="{3DC03653-9EB2-DE0B-C758-BDAFE01A95B2}"/>
          </ac:graphicFrameMkLst>
        </pc:graphicFrameChg>
      </pc:sldChg>
      <pc:sldChg chg="delSp modSp add mod">
        <pc:chgData name="YUMBA NDUBA, Dyesse" userId="d61d5ee8-517e-4218-9466-26c47016cb12" providerId="ADAL" clId="{F0088D39-0626-40B6-94B1-D9EA86A1FA63}" dt="2024-02-14T12:33:58.645" v="902"/>
        <pc:sldMkLst>
          <pc:docMk/>
          <pc:sldMk cId="2184608776" sldId="321"/>
        </pc:sldMkLst>
        <pc:spChg chg="mod">
          <ac:chgData name="YUMBA NDUBA, Dyesse" userId="d61d5ee8-517e-4218-9466-26c47016cb12" providerId="ADAL" clId="{F0088D39-0626-40B6-94B1-D9EA86A1FA63}" dt="2024-02-14T12:33:58.645" v="902"/>
          <ac:spMkLst>
            <pc:docMk/>
            <pc:sldMk cId="2184608776" sldId="321"/>
            <ac:spMk id="9" creationId="{BC8B8D7E-721F-CAF2-3F34-959B960A4A28}"/>
          </ac:spMkLst>
        </pc:spChg>
        <pc:spChg chg="mod">
          <ac:chgData name="YUMBA NDUBA, Dyesse" userId="d61d5ee8-517e-4218-9466-26c47016cb12" providerId="ADAL" clId="{F0088D39-0626-40B6-94B1-D9EA86A1FA63}" dt="2024-02-14T11:20:17.052" v="510" actId="113"/>
          <ac:spMkLst>
            <pc:docMk/>
            <pc:sldMk cId="2184608776" sldId="321"/>
            <ac:spMk id="10" creationId="{6FFA5E7D-B71B-F149-AB28-83762466C243}"/>
          </ac:spMkLst>
        </pc:spChg>
        <pc:graphicFrameChg chg="del">
          <ac:chgData name="YUMBA NDUBA, Dyesse" userId="d61d5ee8-517e-4218-9466-26c47016cb12" providerId="ADAL" clId="{F0088D39-0626-40B6-94B1-D9EA86A1FA63}" dt="2024-02-14T11:16:28.810" v="459" actId="478"/>
          <ac:graphicFrameMkLst>
            <pc:docMk/>
            <pc:sldMk cId="2184608776" sldId="321"/>
            <ac:graphicFrameMk id="12" creationId="{3DC03653-9EB2-DE0B-C758-BDAFE01A95B2}"/>
          </ac:graphicFrameMkLst>
        </pc:graphicFrameChg>
      </pc:sldChg>
      <pc:sldChg chg="add del">
        <pc:chgData name="YUMBA NDUBA, Dyesse" userId="d61d5ee8-517e-4218-9466-26c47016cb12" providerId="ADAL" clId="{F0088D39-0626-40B6-94B1-D9EA86A1FA63}" dt="2024-02-14T12:49:23.529" v="1313" actId="2696"/>
        <pc:sldMkLst>
          <pc:docMk/>
          <pc:sldMk cId="2046466386" sldId="322"/>
        </pc:sldMkLst>
      </pc:sldChg>
      <pc:sldChg chg="addSp modSp add mod">
        <pc:chgData name="YUMBA NDUBA, Dyesse" userId="d61d5ee8-517e-4218-9466-26c47016cb12" providerId="ADAL" clId="{F0088D39-0626-40B6-94B1-D9EA86A1FA63}" dt="2024-02-14T11:57:16.712" v="590" actId="207"/>
        <pc:sldMkLst>
          <pc:docMk/>
          <pc:sldMk cId="4212384110" sldId="345"/>
        </pc:sldMkLst>
        <pc:spChg chg="add mod">
          <ac:chgData name="YUMBA NDUBA, Dyesse" userId="d61d5ee8-517e-4218-9466-26c47016cb12" providerId="ADAL" clId="{F0088D39-0626-40B6-94B1-D9EA86A1FA63}" dt="2024-02-14T11:57:16.712" v="590" actId="207"/>
          <ac:spMkLst>
            <pc:docMk/>
            <pc:sldMk cId="4212384110" sldId="345"/>
            <ac:spMk id="3" creationId="{938975F1-651A-3DE5-54FC-714FF4E4D429}"/>
          </ac:spMkLst>
        </pc:spChg>
        <pc:picChg chg="mod">
          <ac:chgData name="YUMBA NDUBA, Dyesse" userId="d61d5ee8-517e-4218-9466-26c47016cb12" providerId="ADAL" clId="{F0088D39-0626-40B6-94B1-D9EA86A1FA63}" dt="2024-02-14T11:57:05.800" v="588" actId="1076"/>
          <ac:picMkLst>
            <pc:docMk/>
            <pc:sldMk cId="4212384110" sldId="345"/>
            <ac:picMk id="6" creationId="{7D68B2D6-2F1F-4990-BCE1-567F21D1FCC6}"/>
          </ac:picMkLst>
        </pc:picChg>
      </pc:sldChg>
      <pc:sldChg chg="modSp add mod ord">
        <pc:chgData name="YUMBA NDUBA, Dyesse" userId="d61d5ee8-517e-4218-9466-26c47016cb12" providerId="ADAL" clId="{F0088D39-0626-40B6-94B1-D9EA86A1FA63}" dt="2024-02-14T12:19:45.723" v="784" actId="1076"/>
        <pc:sldMkLst>
          <pc:docMk/>
          <pc:sldMk cId="800166139" sldId="346"/>
        </pc:sldMkLst>
        <pc:spChg chg="mod">
          <ac:chgData name="YUMBA NDUBA, Dyesse" userId="d61d5ee8-517e-4218-9466-26c47016cb12" providerId="ADAL" clId="{F0088D39-0626-40B6-94B1-D9EA86A1FA63}" dt="2024-02-14T12:19:45.723" v="784" actId="1076"/>
          <ac:spMkLst>
            <pc:docMk/>
            <pc:sldMk cId="800166139" sldId="346"/>
            <ac:spMk id="3" creationId="{938975F1-651A-3DE5-54FC-714FF4E4D429}"/>
          </ac:spMkLst>
        </pc:spChg>
      </pc:sldChg>
      <pc:sldChg chg="modSp add mod ord">
        <pc:chgData name="YUMBA NDUBA, Dyesse" userId="d61d5ee8-517e-4218-9466-26c47016cb12" providerId="ADAL" clId="{F0088D39-0626-40B6-94B1-D9EA86A1FA63}" dt="2024-02-14T12:33:30.900" v="900"/>
        <pc:sldMkLst>
          <pc:docMk/>
          <pc:sldMk cId="1293517941" sldId="347"/>
        </pc:sldMkLst>
        <pc:spChg chg="mod">
          <ac:chgData name="YUMBA NDUBA, Dyesse" userId="d61d5ee8-517e-4218-9466-26c47016cb12" providerId="ADAL" clId="{F0088D39-0626-40B6-94B1-D9EA86A1FA63}" dt="2024-02-14T12:33:30.900" v="900"/>
          <ac:spMkLst>
            <pc:docMk/>
            <pc:sldMk cId="1293517941" sldId="347"/>
            <ac:spMk id="3" creationId="{938975F1-651A-3DE5-54FC-714FF4E4D429}"/>
          </ac:spMkLst>
        </pc:spChg>
      </pc:sldChg>
      <pc:sldChg chg="addSp delSp modSp add mod ord">
        <pc:chgData name="YUMBA NDUBA, Dyesse" userId="d61d5ee8-517e-4218-9466-26c47016cb12" providerId="ADAL" clId="{F0088D39-0626-40B6-94B1-D9EA86A1FA63}" dt="2024-02-14T12:38:02.417" v="915" actId="22"/>
        <pc:sldMkLst>
          <pc:docMk/>
          <pc:sldMk cId="2021149395" sldId="348"/>
        </pc:sldMkLst>
        <pc:spChg chg="mod">
          <ac:chgData name="YUMBA NDUBA, Dyesse" userId="d61d5ee8-517e-4218-9466-26c47016cb12" providerId="ADAL" clId="{F0088D39-0626-40B6-94B1-D9EA86A1FA63}" dt="2024-02-14T12:37:45.858" v="913"/>
          <ac:spMkLst>
            <pc:docMk/>
            <pc:sldMk cId="2021149395" sldId="348"/>
            <ac:spMk id="3" creationId="{938975F1-651A-3DE5-54FC-714FF4E4D429}"/>
          </ac:spMkLst>
        </pc:spChg>
        <pc:spChg chg="add del">
          <ac:chgData name="YUMBA NDUBA, Dyesse" userId="d61d5ee8-517e-4218-9466-26c47016cb12" providerId="ADAL" clId="{F0088D39-0626-40B6-94B1-D9EA86A1FA63}" dt="2024-02-14T12:38:02.417" v="915" actId="22"/>
          <ac:spMkLst>
            <pc:docMk/>
            <pc:sldMk cId="2021149395" sldId="348"/>
            <ac:spMk id="5" creationId="{11FF7914-6BF9-499A-0065-97A68EBA000C}"/>
          </ac:spMkLst>
        </pc:spChg>
      </pc:sldChg>
      <pc:sldChg chg="modSp new del mod modClrScheme chgLayout">
        <pc:chgData name="YUMBA NDUBA, Dyesse" userId="d61d5ee8-517e-4218-9466-26c47016cb12" providerId="ADAL" clId="{F0088D39-0626-40B6-94B1-D9EA86A1FA63}" dt="2024-02-14T12:56:51.038" v="1365" actId="2696"/>
        <pc:sldMkLst>
          <pc:docMk/>
          <pc:sldMk cId="2776441395" sldId="349"/>
        </pc:sldMkLst>
        <pc:spChg chg="mod ord">
          <ac:chgData name="YUMBA NDUBA, Dyesse" userId="d61d5ee8-517e-4218-9466-26c47016cb12" providerId="ADAL" clId="{F0088D39-0626-40B6-94B1-D9EA86A1FA63}" dt="2024-02-14T12:39:30.360" v="918" actId="700"/>
          <ac:spMkLst>
            <pc:docMk/>
            <pc:sldMk cId="2776441395" sldId="349"/>
            <ac:spMk id="2" creationId="{9F208B69-1F0F-2E39-59BC-8A47AF06EF6A}"/>
          </ac:spMkLst>
        </pc:spChg>
        <pc:spChg chg="mod ord">
          <ac:chgData name="YUMBA NDUBA, Dyesse" userId="d61d5ee8-517e-4218-9466-26c47016cb12" providerId="ADAL" clId="{F0088D39-0626-40B6-94B1-D9EA86A1FA63}" dt="2024-02-14T12:39:30.360" v="918" actId="700"/>
          <ac:spMkLst>
            <pc:docMk/>
            <pc:sldMk cId="2776441395" sldId="349"/>
            <ac:spMk id="3" creationId="{4FED1023-4A93-29E8-27A1-09281F4EB401}"/>
          </ac:spMkLst>
        </pc:spChg>
        <pc:spChg chg="mod ord">
          <ac:chgData name="YUMBA NDUBA, Dyesse" userId="d61d5ee8-517e-4218-9466-26c47016cb12" providerId="ADAL" clId="{F0088D39-0626-40B6-94B1-D9EA86A1FA63}" dt="2024-02-14T12:39:30.360" v="918" actId="700"/>
          <ac:spMkLst>
            <pc:docMk/>
            <pc:sldMk cId="2776441395" sldId="349"/>
            <ac:spMk id="4" creationId="{60C0FFDD-3DE9-F064-FDDA-748C3D45DA5F}"/>
          </ac:spMkLst>
        </pc:spChg>
      </pc:sldChg>
      <pc:sldChg chg="add del">
        <pc:chgData name="YUMBA NDUBA, Dyesse" userId="d61d5ee8-517e-4218-9466-26c47016cb12" providerId="ADAL" clId="{F0088D39-0626-40B6-94B1-D9EA86A1FA63}" dt="2024-02-14T12:49:23.529" v="1313" actId="2696"/>
        <pc:sldMkLst>
          <pc:docMk/>
          <pc:sldMk cId="2635945870" sldId="350"/>
        </pc:sldMkLst>
      </pc:sldChg>
      <pc:sldChg chg="add del">
        <pc:chgData name="YUMBA NDUBA, Dyesse" userId="d61d5ee8-517e-4218-9466-26c47016cb12" providerId="ADAL" clId="{F0088D39-0626-40B6-94B1-D9EA86A1FA63}" dt="2024-02-14T12:49:23.529" v="1313" actId="2696"/>
        <pc:sldMkLst>
          <pc:docMk/>
          <pc:sldMk cId="2931255267" sldId="351"/>
        </pc:sldMkLst>
      </pc:sldChg>
    </pc:docChg>
  </pc:docChgLst>
  <pc:docChgLst>
    <pc:chgData name="YUMBA NDUBA, Dyesse" userId="d61d5ee8-517e-4218-9466-26c47016cb12" providerId="ADAL" clId="{F88F6814-0623-42BE-A398-67822C1FA771}"/>
    <pc:docChg chg="undo redo custSel addSld delSld modSld sldOrd modMainMaster addSection delSection modSection">
      <pc:chgData name="YUMBA NDUBA, Dyesse" userId="d61d5ee8-517e-4218-9466-26c47016cb12" providerId="ADAL" clId="{F88F6814-0623-42BE-A398-67822C1FA771}" dt="2024-09-27T12:31:29.196" v="2159" actId="207"/>
      <pc:docMkLst>
        <pc:docMk/>
      </pc:docMkLst>
      <pc:sldChg chg="addSp delSp modSp add del mod addAnim delAnim">
        <pc:chgData name="YUMBA NDUBA, Dyesse" userId="d61d5ee8-517e-4218-9466-26c47016cb12" providerId="ADAL" clId="{F88F6814-0623-42BE-A398-67822C1FA771}" dt="2024-09-12T15:57:53.849" v="380"/>
        <pc:sldMkLst>
          <pc:docMk/>
          <pc:sldMk cId="3644384515" sldId="259"/>
        </pc:sldMkLst>
        <pc:spChg chg="add del mod">
          <ac:chgData name="YUMBA NDUBA, Dyesse" userId="d61d5ee8-517e-4218-9466-26c47016cb12" providerId="ADAL" clId="{F88F6814-0623-42BE-A398-67822C1FA771}" dt="2024-09-12T15:57:52.336" v="376" actId="478"/>
          <ac:spMkLst>
            <pc:docMk/>
            <pc:sldMk cId="3644384515" sldId="259"/>
            <ac:spMk id="2" creationId="{07790929-DEFC-4479-9DC9-CE6436414D4E}"/>
          </ac:spMkLst>
        </pc:spChg>
        <pc:spChg chg="add del">
          <ac:chgData name="YUMBA NDUBA, Dyesse" userId="d61d5ee8-517e-4218-9466-26c47016cb12" providerId="ADAL" clId="{F88F6814-0623-42BE-A398-67822C1FA771}" dt="2024-09-12T15:57:53.079" v="378" actId="478"/>
          <ac:spMkLst>
            <pc:docMk/>
            <pc:sldMk cId="3644384515" sldId="259"/>
            <ac:spMk id="3" creationId="{E57A81AD-35C9-4805-AAAE-6D60F0FB3C1D}"/>
          </ac:spMkLst>
        </pc:spChg>
        <pc:spChg chg="add del">
          <ac:chgData name="YUMBA NDUBA, Dyesse" userId="d61d5ee8-517e-4218-9466-26c47016cb12" providerId="ADAL" clId="{F88F6814-0623-42BE-A398-67822C1FA771}" dt="2024-09-12T15:57:52.686" v="377" actId="478"/>
          <ac:spMkLst>
            <pc:docMk/>
            <pc:sldMk cId="3644384515" sldId="259"/>
            <ac:spMk id="4" creationId="{6DD95B28-657B-456B-8690-C962D10FCB78}"/>
          </ac:spMkLst>
        </pc:spChg>
        <pc:spChg chg="add del">
          <ac:chgData name="YUMBA NDUBA, Dyesse" userId="d61d5ee8-517e-4218-9466-26c47016cb12" providerId="ADAL" clId="{F88F6814-0623-42BE-A398-67822C1FA771}" dt="2024-09-12T15:57:53.494" v="379" actId="478"/>
          <ac:spMkLst>
            <pc:docMk/>
            <pc:sldMk cId="3644384515" sldId="259"/>
            <ac:spMk id="133" creationId="{00000000-0000-0000-0000-000000000000}"/>
          </ac:spMkLst>
        </pc:spChg>
        <pc:picChg chg="add del mod ord">
          <ac:chgData name="YUMBA NDUBA, Dyesse" userId="d61d5ee8-517e-4218-9466-26c47016cb12" providerId="ADAL" clId="{F88F6814-0623-42BE-A398-67822C1FA771}" dt="2024-09-12T15:57:51.943" v="375" actId="167"/>
          <ac:picMkLst>
            <pc:docMk/>
            <pc:sldMk cId="3644384515" sldId="259"/>
            <ac:picMk id="131" creationId="{00000000-0000-0000-0000-000000000000}"/>
          </ac:picMkLst>
        </pc:picChg>
      </pc:sldChg>
      <pc:sldChg chg="del ord">
        <pc:chgData name="YUMBA NDUBA, Dyesse" userId="d61d5ee8-517e-4218-9466-26c47016cb12" providerId="ADAL" clId="{F88F6814-0623-42BE-A398-67822C1FA771}" dt="2024-09-19T08:58:06.441" v="1320" actId="2696"/>
        <pc:sldMkLst>
          <pc:docMk/>
          <pc:sldMk cId="3630377845" sldId="271"/>
        </pc:sldMkLst>
      </pc:sldChg>
      <pc:sldChg chg="modSp mod ord modClrScheme chgLayout">
        <pc:chgData name="YUMBA NDUBA, Dyesse" userId="d61d5ee8-517e-4218-9466-26c47016cb12" providerId="ADAL" clId="{F88F6814-0623-42BE-A398-67822C1FA771}" dt="2024-09-24T16:43:08.082" v="2122" actId="700"/>
        <pc:sldMkLst>
          <pc:docMk/>
          <pc:sldMk cId="1099287259" sldId="285"/>
        </pc:sldMkLst>
        <pc:spChg chg="mod ord">
          <ac:chgData name="YUMBA NDUBA, Dyesse" userId="d61d5ee8-517e-4218-9466-26c47016cb12" providerId="ADAL" clId="{F88F6814-0623-42BE-A398-67822C1FA771}" dt="2024-09-24T16:43:08.082" v="2122" actId="700"/>
          <ac:spMkLst>
            <pc:docMk/>
            <pc:sldMk cId="1099287259" sldId="285"/>
            <ac:spMk id="3" creationId="{BAFA0B16-0771-3045-BCA2-7A9CE28BCE74}"/>
          </ac:spMkLst>
        </pc:spChg>
        <pc:spChg chg="mod ord">
          <ac:chgData name="YUMBA NDUBA, Dyesse" userId="d61d5ee8-517e-4218-9466-26c47016cb12" providerId="ADAL" clId="{F88F6814-0623-42BE-A398-67822C1FA771}" dt="2024-09-24T16:43:08.082" v="2122" actId="700"/>
          <ac:spMkLst>
            <pc:docMk/>
            <pc:sldMk cId="1099287259" sldId="285"/>
            <ac:spMk id="4" creationId="{A29CAEC4-061B-834F-AEAB-86976DCBB498}"/>
          </ac:spMkLst>
        </pc:spChg>
      </pc:sldChg>
      <pc:sldChg chg="modSp mod">
        <pc:chgData name="YUMBA NDUBA, Dyesse" userId="d61d5ee8-517e-4218-9466-26c47016cb12" providerId="ADAL" clId="{F88F6814-0623-42BE-A398-67822C1FA771}" dt="2024-09-12T15:00:51.189" v="116" actId="20577"/>
        <pc:sldMkLst>
          <pc:docMk/>
          <pc:sldMk cId="3439872248" sldId="305"/>
        </pc:sldMkLst>
        <pc:spChg chg="mod">
          <ac:chgData name="YUMBA NDUBA, Dyesse" userId="d61d5ee8-517e-4218-9466-26c47016cb12" providerId="ADAL" clId="{F88F6814-0623-42BE-A398-67822C1FA771}" dt="2024-09-12T15:00:51.189" v="116" actId="20577"/>
          <ac:spMkLst>
            <pc:docMk/>
            <pc:sldMk cId="3439872248" sldId="305"/>
            <ac:spMk id="3" creationId="{6CD35A70-B505-6E47-94EF-8F871A1359A6}"/>
          </ac:spMkLst>
        </pc:spChg>
      </pc:sldChg>
      <pc:sldChg chg="addSp delSp modSp add del mod modClrScheme chgLayout">
        <pc:chgData name="YUMBA NDUBA, Dyesse" userId="d61d5ee8-517e-4218-9466-26c47016cb12" providerId="ADAL" clId="{F88F6814-0623-42BE-A398-67822C1FA771}" dt="2024-09-24T16:44:12.209" v="2124" actId="2696"/>
        <pc:sldMkLst>
          <pc:docMk/>
          <pc:sldMk cId="1576868376" sldId="307"/>
        </pc:sldMkLst>
        <pc:spChg chg="add del mod">
          <ac:chgData name="YUMBA NDUBA, Dyesse" userId="d61d5ee8-517e-4218-9466-26c47016cb12" providerId="ADAL" clId="{F88F6814-0623-42BE-A398-67822C1FA771}" dt="2024-09-12T15:16:49.083" v="204" actId="14100"/>
          <ac:spMkLst>
            <pc:docMk/>
            <pc:sldMk cId="1576868376" sldId="307"/>
            <ac:spMk id="2" creationId="{9EF3A488-73DF-BE4A-87A8-EFAB676C40DA}"/>
          </ac:spMkLst>
        </pc:spChg>
        <pc:spChg chg="add del">
          <ac:chgData name="YUMBA NDUBA, Dyesse" userId="d61d5ee8-517e-4218-9466-26c47016cb12" providerId="ADAL" clId="{F88F6814-0623-42BE-A398-67822C1FA771}" dt="2024-09-12T15:15:50.976" v="196" actId="26606"/>
          <ac:spMkLst>
            <pc:docMk/>
            <pc:sldMk cId="1576868376" sldId="307"/>
            <ac:spMk id="4" creationId="{43BC7112-2BD4-E040-A115-E6F2ACB72BA9}"/>
          </ac:spMkLst>
        </pc:spChg>
        <pc:spChg chg="mod">
          <ac:chgData name="YUMBA NDUBA, Dyesse" userId="d61d5ee8-517e-4218-9466-26c47016cb12" providerId="ADAL" clId="{F88F6814-0623-42BE-A398-67822C1FA771}" dt="2024-09-12T15:15:50.976" v="196" actId="26606"/>
          <ac:spMkLst>
            <pc:docMk/>
            <pc:sldMk cId="1576868376" sldId="307"/>
            <ac:spMk id="5" creationId="{50A6AE70-F913-D240-B81D-23FD9F82DF9B}"/>
          </ac:spMkLst>
        </pc:spChg>
        <pc:spChg chg="add del mod">
          <ac:chgData name="YUMBA NDUBA, Dyesse" userId="d61d5ee8-517e-4218-9466-26c47016cb12" providerId="ADAL" clId="{F88F6814-0623-42BE-A398-67822C1FA771}" dt="2024-09-12T15:30:02.113" v="246" actId="6549"/>
          <ac:spMkLst>
            <pc:docMk/>
            <pc:sldMk cId="1576868376" sldId="307"/>
            <ac:spMk id="7" creationId="{8A5BF92B-F6AC-4BDA-BDBC-5BF27F76B543}"/>
          </ac:spMkLst>
        </pc:spChg>
        <pc:spChg chg="add del mod">
          <ac:chgData name="YUMBA NDUBA, Dyesse" userId="d61d5ee8-517e-4218-9466-26c47016cb12" providerId="ADAL" clId="{F88F6814-0623-42BE-A398-67822C1FA771}" dt="2024-09-12T15:16:45.069" v="203" actId="478"/>
          <ac:spMkLst>
            <pc:docMk/>
            <pc:sldMk cId="1576868376" sldId="307"/>
            <ac:spMk id="8" creationId="{1C4FEF43-B6DC-5C2A-3FC2-98761A34A2D0}"/>
          </ac:spMkLst>
        </pc:spChg>
        <pc:spChg chg="add del mod">
          <ac:chgData name="YUMBA NDUBA, Dyesse" userId="d61d5ee8-517e-4218-9466-26c47016cb12" providerId="ADAL" clId="{F88F6814-0623-42BE-A398-67822C1FA771}" dt="2024-09-12T15:15:42.824" v="194" actId="26606"/>
          <ac:spMkLst>
            <pc:docMk/>
            <pc:sldMk cId="1576868376" sldId="307"/>
            <ac:spMk id="13" creationId="{FC8575E4-F3F2-8E16-55A6-37A3EB6A0128}"/>
          </ac:spMkLst>
        </pc:spChg>
        <pc:spChg chg="add del mod">
          <ac:chgData name="YUMBA NDUBA, Dyesse" userId="d61d5ee8-517e-4218-9466-26c47016cb12" providerId="ADAL" clId="{F88F6814-0623-42BE-A398-67822C1FA771}" dt="2024-09-12T15:15:42.824" v="194" actId="26606"/>
          <ac:spMkLst>
            <pc:docMk/>
            <pc:sldMk cId="1576868376" sldId="307"/>
            <ac:spMk id="15" creationId="{531ED5CA-D233-F817-1635-36B4D0BE64DC}"/>
          </ac:spMkLst>
        </pc:spChg>
        <pc:spChg chg="add del mod">
          <ac:chgData name="YUMBA NDUBA, Dyesse" userId="d61d5ee8-517e-4218-9466-26c47016cb12" providerId="ADAL" clId="{F88F6814-0623-42BE-A398-67822C1FA771}" dt="2024-09-12T15:15:50.976" v="196" actId="26606"/>
          <ac:spMkLst>
            <pc:docMk/>
            <pc:sldMk cId="1576868376" sldId="307"/>
            <ac:spMk id="17" creationId="{BC8A7AC9-667F-6AF3-3397-C592ABA65A91}"/>
          </ac:spMkLst>
        </pc:spChg>
        <pc:spChg chg="add del mod">
          <ac:chgData name="YUMBA NDUBA, Dyesse" userId="d61d5ee8-517e-4218-9466-26c47016cb12" providerId="ADAL" clId="{F88F6814-0623-42BE-A398-67822C1FA771}" dt="2024-09-12T15:15:50.976" v="196" actId="26606"/>
          <ac:spMkLst>
            <pc:docMk/>
            <pc:sldMk cId="1576868376" sldId="307"/>
            <ac:spMk id="18" creationId="{0F8DEF37-93B9-5130-F77C-9B1DC07DD168}"/>
          </ac:spMkLst>
        </pc:spChg>
        <pc:graphicFrameChg chg="add del">
          <ac:chgData name="YUMBA NDUBA, Dyesse" userId="d61d5ee8-517e-4218-9466-26c47016cb12" providerId="ADAL" clId="{F88F6814-0623-42BE-A398-67822C1FA771}" dt="2024-09-12T15:15:42.824" v="194" actId="26606"/>
          <ac:graphicFrameMkLst>
            <pc:docMk/>
            <pc:sldMk cId="1576868376" sldId="307"/>
            <ac:graphicFrameMk id="9" creationId="{99D4D0E3-D709-9C02-FD43-70544E8F791F}"/>
          </ac:graphicFrameMkLst>
        </pc:graphicFrameChg>
        <pc:graphicFrameChg chg="add del">
          <ac:chgData name="YUMBA NDUBA, Dyesse" userId="d61d5ee8-517e-4218-9466-26c47016cb12" providerId="ADAL" clId="{F88F6814-0623-42BE-A398-67822C1FA771}" dt="2024-09-12T15:15:50.976" v="196" actId="26606"/>
          <ac:graphicFrameMkLst>
            <pc:docMk/>
            <pc:sldMk cId="1576868376" sldId="307"/>
            <ac:graphicFrameMk id="19" creationId="{EE80C4E1-D08B-A781-FC08-1BD430BBCD59}"/>
          </ac:graphicFrameMkLst>
        </pc:graphicFrameChg>
        <pc:picChg chg="add del mod ord modCrop">
          <ac:chgData name="YUMBA NDUBA, Dyesse" userId="d61d5ee8-517e-4218-9466-26c47016cb12" providerId="ADAL" clId="{F88F6814-0623-42BE-A398-67822C1FA771}" dt="2024-09-12T15:16:38.380" v="201" actId="732"/>
          <ac:picMkLst>
            <pc:docMk/>
            <pc:sldMk cId="1576868376" sldId="307"/>
            <ac:picMk id="3" creationId="{4B45A22F-DE1D-279D-287D-8966FA8FDA32}"/>
          </ac:picMkLst>
        </pc:picChg>
      </pc:sldChg>
      <pc:sldChg chg="addSp delSp modSp mod modClrScheme chgLayout modNotesTx">
        <pc:chgData name="YUMBA NDUBA, Dyesse" userId="d61d5ee8-517e-4218-9466-26c47016cb12" providerId="ADAL" clId="{F88F6814-0623-42BE-A398-67822C1FA771}" dt="2024-09-24T16:43:39" v="2123" actId="6549"/>
        <pc:sldMkLst>
          <pc:docMk/>
          <pc:sldMk cId="3056590122" sldId="308"/>
        </pc:sldMkLst>
        <pc:spChg chg="mod ord">
          <ac:chgData name="YUMBA NDUBA, Dyesse" userId="d61d5ee8-517e-4218-9466-26c47016cb12" providerId="ADAL" clId="{F88F6814-0623-42BE-A398-67822C1FA771}" dt="2024-09-18T16:20:52.043" v="735" actId="700"/>
          <ac:spMkLst>
            <pc:docMk/>
            <pc:sldMk cId="3056590122" sldId="308"/>
            <ac:spMk id="2" creationId="{4D409BA8-516A-0549-B7B8-36D15C58F83F}"/>
          </ac:spMkLst>
        </pc:spChg>
        <pc:spChg chg="mod ord">
          <ac:chgData name="YUMBA NDUBA, Dyesse" userId="d61d5ee8-517e-4218-9466-26c47016cb12" providerId="ADAL" clId="{F88F6814-0623-42BE-A398-67822C1FA771}" dt="2024-09-18T16:20:52.043" v="735" actId="700"/>
          <ac:spMkLst>
            <pc:docMk/>
            <pc:sldMk cId="3056590122" sldId="308"/>
            <ac:spMk id="3" creationId="{61C90EA5-480A-7646-8B30-E2658E680736}"/>
          </ac:spMkLst>
        </pc:spChg>
        <pc:spChg chg="add mod">
          <ac:chgData name="YUMBA NDUBA, Dyesse" userId="d61d5ee8-517e-4218-9466-26c47016cb12" providerId="ADAL" clId="{F88F6814-0623-42BE-A398-67822C1FA771}" dt="2024-09-12T16:38:21.261" v="599" actId="14100"/>
          <ac:spMkLst>
            <pc:docMk/>
            <pc:sldMk cId="3056590122" sldId="308"/>
            <ac:spMk id="4" creationId="{CA8CF25A-F44C-D22D-AB96-B4803CE87C17}"/>
          </ac:spMkLst>
        </pc:spChg>
        <pc:spChg chg="mod ord">
          <ac:chgData name="YUMBA NDUBA, Dyesse" userId="d61d5ee8-517e-4218-9466-26c47016cb12" providerId="ADAL" clId="{F88F6814-0623-42BE-A398-67822C1FA771}" dt="2024-09-18T16:21:04.375" v="737" actId="14100"/>
          <ac:spMkLst>
            <pc:docMk/>
            <pc:sldMk cId="3056590122" sldId="308"/>
            <ac:spMk id="6" creationId="{6110BDAD-E446-E842-8902-2030C8224A02}"/>
          </ac:spMkLst>
        </pc:spChg>
        <pc:picChg chg="add del mod">
          <ac:chgData name="YUMBA NDUBA, Dyesse" userId="d61d5ee8-517e-4218-9466-26c47016cb12" providerId="ADAL" clId="{F88F6814-0623-42BE-A398-67822C1FA771}" dt="2024-09-12T16:34:51.276" v="520" actId="478"/>
          <ac:picMkLst>
            <pc:docMk/>
            <pc:sldMk cId="3056590122" sldId="308"/>
            <ac:picMk id="7" creationId="{0CAC009A-1BCB-4255-7022-70316D7FF23F}"/>
          </ac:picMkLst>
        </pc:picChg>
        <pc:picChg chg="del">
          <ac:chgData name="YUMBA NDUBA, Dyesse" userId="d61d5ee8-517e-4218-9466-26c47016cb12" providerId="ADAL" clId="{F88F6814-0623-42BE-A398-67822C1FA771}" dt="2024-09-12T16:10:00.744" v="457" actId="478"/>
          <ac:picMkLst>
            <pc:docMk/>
            <pc:sldMk cId="3056590122" sldId="308"/>
            <ac:picMk id="8" creationId="{28BD0C39-571F-7281-9C6D-DF2AEB279147}"/>
          </ac:picMkLst>
        </pc:picChg>
        <pc:picChg chg="add mod">
          <ac:chgData name="YUMBA NDUBA, Dyesse" userId="d61d5ee8-517e-4218-9466-26c47016cb12" providerId="ADAL" clId="{F88F6814-0623-42BE-A398-67822C1FA771}" dt="2024-09-12T16:44:37.712" v="634" actId="1582"/>
          <ac:picMkLst>
            <pc:docMk/>
            <pc:sldMk cId="3056590122" sldId="308"/>
            <ac:picMk id="9" creationId="{F0FD1F1E-2085-A253-DEC9-00D3B26EED6F}"/>
          </ac:picMkLst>
        </pc:picChg>
      </pc:sldChg>
      <pc:sldChg chg="addSp delSp modSp mod modNotesTx">
        <pc:chgData name="YUMBA NDUBA, Dyesse" userId="d61d5ee8-517e-4218-9466-26c47016cb12" providerId="ADAL" clId="{F88F6814-0623-42BE-A398-67822C1FA771}" dt="2024-09-19T10:37:37.541" v="1481" actId="207"/>
        <pc:sldMkLst>
          <pc:docMk/>
          <pc:sldMk cId="264446636" sldId="310"/>
        </pc:sldMkLst>
        <pc:spChg chg="mod">
          <ac:chgData name="YUMBA NDUBA, Dyesse" userId="d61d5ee8-517e-4218-9466-26c47016cb12" providerId="ADAL" clId="{F88F6814-0623-42BE-A398-67822C1FA771}" dt="2024-09-18T16:46:23.247" v="826"/>
          <ac:spMkLst>
            <pc:docMk/>
            <pc:sldMk cId="264446636" sldId="310"/>
            <ac:spMk id="2" creationId="{49DB49AA-C2F5-CB48-A272-5515E6D449BC}"/>
          </ac:spMkLst>
        </pc:spChg>
        <pc:spChg chg="mod">
          <ac:chgData name="YUMBA NDUBA, Dyesse" userId="d61d5ee8-517e-4218-9466-26c47016cb12" providerId="ADAL" clId="{F88F6814-0623-42BE-A398-67822C1FA771}" dt="2024-09-19T08:37:17.823" v="1191" actId="207"/>
          <ac:spMkLst>
            <pc:docMk/>
            <pc:sldMk cId="264446636" sldId="310"/>
            <ac:spMk id="3" creationId="{9D5160CB-51C7-3146-AF7D-F62DF9CA03AD}"/>
          </ac:spMkLst>
        </pc:spChg>
        <pc:spChg chg="add mod">
          <ac:chgData name="YUMBA NDUBA, Dyesse" userId="d61d5ee8-517e-4218-9466-26c47016cb12" providerId="ADAL" clId="{F88F6814-0623-42BE-A398-67822C1FA771}" dt="2024-09-18T16:50:57.871" v="881" actId="1076"/>
          <ac:spMkLst>
            <pc:docMk/>
            <pc:sldMk cId="264446636" sldId="310"/>
            <ac:spMk id="4" creationId="{3304E8AF-40A2-6A22-E764-2D53E1F0D1ED}"/>
          </ac:spMkLst>
        </pc:spChg>
        <pc:spChg chg="del">
          <ac:chgData name="YUMBA NDUBA, Dyesse" userId="d61d5ee8-517e-4218-9466-26c47016cb12" providerId="ADAL" clId="{F88F6814-0623-42BE-A398-67822C1FA771}" dt="2024-09-18T16:23:24.567" v="752" actId="478"/>
          <ac:spMkLst>
            <pc:docMk/>
            <pc:sldMk cId="264446636" sldId="310"/>
            <ac:spMk id="12" creationId="{862BD111-190C-1DA7-B784-262E2CF72887}"/>
          </ac:spMkLst>
        </pc:spChg>
        <pc:spChg chg="del">
          <ac:chgData name="YUMBA NDUBA, Dyesse" userId="d61d5ee8-517e-4218-9466-26c47016cb12" providerId="ADAL" clId="{F88F6814-0623-42BE-A398-67822C1FA771}" dt="2024-09-18T16:23:20.532" v="751" actId="478"/>
          <ac:spMkLst>
            <pc:docMk/>
            <pc:sldMk cId="264446636" sldId="310"/>
            <ac:spMk id="13" creationId="{44F3EC2D-005E-A3E3-B968-F979A9C9A607}"/>
          </ac:spMkLst>
        </pc:spChg>
        <pc:spChg chg="del">
          <ac:chgData name="YUMBA NDUBA, Dyesse" userId="d61d5ee8-517e-4218-9466-26c47016cb12" providerId="ADAL" clId="{F88F6814-0623-42BE-A398-67822C1FA771}" dt="2024-09-18T16:23:19.563" v="750" actId="478"/>
          <ac:spMkLst>
            <pc:docMk/>
            <pc:sldMk cId="264446636" sldId="310"/>
            <ac:spMk id="14" creationId="{69842EA4-7F4F-BED1-203D-01B60A0230CC}"/>
          </ac:spMkLst>
        </pc:spChg>
        <pc:spChg chg="add mod">
          <ac:chgData name="YUMBA NDUBA, Dyesse" userId="d61d5ee8-517e-4218-9466-26c47016cb12" providerId="ADAL" clId="{F88F6814-0623-42BE-A398-67822C1FA771}" dt="2024-09-19T07:09:16.716" v="961" actId="207"/>
          <ac:spMkLst>
            <pc:docMk/>
            <pc:sldMk cId="264446636" sldId="310"/>
            <ac:spMk id="17" creationId="{E9A0F853-3008-800D-8EF4-CB152F09D850}"/>
          </ac:spMkLst>
        </pc:spChg>
        <pc:spChg chg="add del mod">
          <ac:chgData name="YUMBA NDUBA, Dyesse" userId="d61d5ee8-517e-4218-9466-26c47016cb12" providerId="ADAL" clId="{F88F6814-0623-42BE-A398-67822C1FA771}" dt="2024-09-18T16:49:27.383" v="861"/>
          <ac:spMkLst>
            <pc:docMk/>
            <pc:sldMk cId="264446636" sldId="310"/>
            <ac:spMk id="19" creationId="{0716599F-B4A8-9F57-5111-69446B9B84B2}"/>
          </ac:spMkLst>
        </pc:spChg>
        <pc:spChg chg="add del mod">
          <ac:chgData name="YUMBA NDUBA, Dyesse" userId="d61d5ee8-517e-4218-9466-26c47016cb12" providerId="ADAL" clId="{F88F6814-0623-42BE-A398-67822C1FA771}" dt="2024-09-18T16:49:36.423" v="863"/>
          <ac:spMkLst>
            <pc:docMk/>
            <pc:sldMk cId="264446636" sldId="310"/>
            <ac:spMk id="20" creationId="{4AC38A34-8EEA-B625-5122-B34C2A947761}"/>
          </ac:spMkLst>
        </pc:spChg>
        <pc:spChg chg="add mod">
          <ac:chgData name="YUMBA NDUBA, Dyesse" userId="d61d5ee8-517e-4218-9466-26c47016cb12" providerId="ADAL" clId="{F88F6814-0623-42BE-A398-67822C1FA771}" dt="2024-09-19T10:37:37.541" v="1481" actId="207"/>
          <ac:spMkLst>
            <pc:docMk/>
            <pc:sldMk cId="264446636" sldId="310"/>
            <ac:spMk id="21" creationId="{F9F9476C-FF62-5C54-BA59-729D0FECA276}"/>
          </ac:spMkLst>
        </pc:spChg>
        <pc:spChg chg="add mod">
          <ac:chgData name="YUMBA NDUBA, Dyesse" userId="d61d5ee8-517e-4218-9466-26c47016cb12" providerId="ADAL" clId="{F88F6814-0623-42BE-A398-67822C1FA771}" dt="2024-09-19T07:09:32.290" v="963" actId="207"/>
          <ac:spMkLst>
            <pc:docMk/>
            <pc:sldMk cId="264446636" sldId="310"/>
            <ac:spMk id="22" creationId="{8A0082A0-5FB8-F78A-13A5-A3AAB262F900}"/>
          </ac:spMkLst>
        </pc:spChg>
        <pc:spChg chg="add mod">
          <ac:chgData name="YUMBA NDUBA, Dyesse" userId="d61d5ee8-517e-4218-9466-26c47016cb12" providerId="ADAL" clId="{F88F6814-0623-42BE-A398-67822C1FA771}" dt="2024-09-18T16:52:47.056" v="929" actId="1076"/>
          <ac:spMkLst>
            <pc:docMk/>
            <pc:sldMk cId="264446636" sldId="310"/>
            <ac:spMk id="23" creationId="{6F4BF8BB-0AD9-7811-036E-1A83781A1F19}"/>
          </ac:spMkLst>
        </pc:spChg>
        <pc:graphicFrameChg chg="del">
          <ac:chgData name="YUMBA NDUBA, Dyesse" userId="d61d5ee8-517e-4218-9466-26c47016cb12" providerId="ADAL" clId="{F88F6814-0623-42BE-A398-67822C1FA771}" dt="2024-09-18T16:23:02.863" v="749" actId="478"/>
          <ac:graphicFrameMkLst>
            <pc:docMk/>
            <pc:sldMk cId="264446636" sldId="310"/>
            <ac:graphicFrameMk id="10" creationId="{DEFC3FFB-B3D7-A65D-6502-80D033BDA2A4}"/>
          </ac:graphicFrameMkLst>
        </pc:graphicFrameChg>
        <pc:graphicFrameChg chg="del modGraphic">
          <ac:chgData name="YUMBA NDUBA, Dyesse" userId="d61d5ee8-517e-4218-9466-26c47016cb12" providerId="ADAL" clId="{F88F6814-0623-42BE-A398-67822C1FA771}" dt="2024-09-18T16:23:36.256" v="755" actId="478"/>
          <ac:graphicFrameMkLst>
            <pc:docMk/>
            <pc:sldMk cId="264446636" sldId="310"/>
            <ac:graphicFrameMk id="15" creationId="{D68290F6-4766-976A-0E7F-205D257D4C07}"/>
          </ac:graphicFrameMkLst>
        </pc:graphicFrameChg>
        <pc:graphicFrameChg chg="del">
          <ac:chgData name="YUMBA NDUBA, Dyesse" userId="d61d5ee8-517e-4218-9466-26c47016cb12" providerId="ADAL" clId="{F88F6814-0623-42BE-A398-67822C1FA771}" dt="2024-09-18T16:23:28.922" v="753" actId="478"/>
          <ac:graphicFrameMkLst>
            <pc:docMk/>
            <pc:sldMk cId="264446636" sldId="310"/>
            <ac:graphicFrameMk id="18" creationId="{DC2B8FF2-2C47-10A3-02DA-FF3DE6E88F2D}"/>
          </ac:graphicFrameMkLst>
        </pc:graphicFrameChg>
        <pc:picChg chg="add mod">
          <ac:chgData name="YUMBA NDUBA, Dyesse" userId="d61d5ee8-517e-4218-9466-26c47016cb12" providerId="ADAL" clId="{F88F6814-0623-42BE-A398-67822C1FA771}" dt="2024-09-18T16:51:06.850" v="909" actId="1035"/>
          <ac:picMkLst>
            <pc:docMk/>
            <pc:sldMk cId="264446636" sldId="310"/>
            <ac:picMk id="7" creationId="{1C7860E6-1372-3F0A-5FAD-2E68B4FAFEAE}"/>
          </ac:picMkLst>
        </pc:picChg>
        <pc:picChg chg="add mod">
          <ac:chgData name="YUMBA NDUBA, Dyesse" userId="d61d5ee8-517e-4218-9466-26c47016cb12" providerId="ADAL" clId="{F88F6814-0623-42BE-A398-67822C1FA771}" dt="2024-09-19T07:08:33.820" v="959" actId="1038"/>
          <ac:picMkLst>
            <pc:docMk/>
            <pc:sldMk cId="264446636" sldId="310"/>
            <ac:picMk id="9" creationId="{33F81DDF-FD5A-7422-4373-7DA4078D79D8}"/>
          </ac:picMkLst>
        </pc:picChg>
        <pc:picChg chg="add mod">
          <ac:chgData name="YUMBA NDUBA, Dyesse" userId="d61d5ee8-517e-4218-9466-26c47016cb12" providerId="ADAL" clId="{F88F6814-0623-42BE-A398-67822C1FA771}" dt="2024-09-18T16:51:06.850" v="909" actId="1035"/>
          <ac:picMkLst>
            <pc:docMk/>
            <pc:sldMk cId="264446636" sldId="310"/>
            <ac:picMk id="16" creationId="{E46A28CD-60D6-9A9B-9B55-8EBCD5C9117D}"/>
          </ac:picMkLst>
        </pc:picChg>
      </pc:sldChg>
      <pc:sldChg chg="addSp delSp modSp mod ord modClrScheme chgLayout modNotesTx">
        <pc:chgData name="YUMBA NDUBA, Dyesse" userId="d61d5ee8-517e-4218-9466-26c47016cb12" providerId="ADAL" clId="{F88F6814-0623-42BE-A398-67822C1FA771}" dt="2024-09-24T16:44:56.797" v="2128"/>
        <pc:sldMkLst>
          <pc:docMk/>
          <pc:sldMk cId="1895630433" sldId="311"/>
        </pc:sldMkLst>
        <pc:spChg chg="mod ord">
          <ac:chgData name="YUMBA NDUBA, Dyesse" userId="d61d5ee8-517e-4218-9466-26c47016cb12" providerId="ADAL" clId="{F88F6814-0623-42BE-A398-67822C1FA771}" dt="2024-09-18T16:53:43.028" v="935" actId="700"/>
          <ac:spMkLst>
            <pc:docMk/>
            <pc:sldMk cId="1895630433" sldId="311"/>
            <ac:spMk id="2" creationId="{4D409BA8-516A-0549-B7B8-36D15C58F83F}"/>
          </ac:spMkLst>
        </pc:spChg>
        <pc:spChg chg="mod ord">
          <ac:chgData name="YUMBA NDUBA, Dyesse" userId="d61d5ee8-517e-4218-9466-26c47016cb12" providerId="ADAL" clId="{F88F6814-0623-42BE-A398-67822C1FA771}" dt="2024-09-18T16:53:43.028" v="935" actId="700"/>
          <ac:spMkLst>
            <pc:docMk/>
            <pc:sldMk cId="1895630433" sldId="311"/>
            <ac:spMk id="3" creationId="{61C90EA5-480A-7646-8B30-E2658E680736}"/>
          </ac:spMkLst>
        </pc:spChg>
        <pc:spChg chg="add del mod ord">
          <ac:chgData name="YUMBA NDUBA, Dyesse" userId="d61d5ee8-517e-4218-9466-26c47016cb12" providerId="ADAL" clId="{F88F6814-0623-42BE-A398-67822C1FA771}" dt="2024-09-18T16:53:43.028" v="935" actId="700"/>
          <ac:spMkLst>
            <pc:docMk/>
            <pc:sldMk cId="1895630433" sldId="311"/>
            <ac:spMk id="4" creationId="{7BDD431E-D002-AC67-B2B8-318A35073C68}"/>
          </ac:spMkLst>
        </pc:spChg>
        <pc:spChg chg="mod ord">
          <ac:chgData name="YUMBA NDUBA, Dyesse" userId="d61d5ee8-517e-4218-9466-26c47016cb12" providerId="ADAL" clId="{F88F6814-0623-42BE-A398-67822C1FA771}" dt="2024-09-18T16:53:43.028" v="935" actId="700"/>
          <ac:spMkLst>
            <pc:docMk/>
            <pc:sldMk cId="1895630433" sldId="311"/>
            <ac:spMk id="6" creationId="{6110BDAD-E446-E842-8902-2030C8224A02}"/>
          </ac:spMkLst>
        </pc:spChg>
        <pc:spChg chg="del mod">
          <ac:chgData name="YUMBA NDUBA, Dyesse" userId="d61d5ee8-517e-4218-9466-26c47016cb12" providerId="ADAL" clId="{F88F6814-0623-42BE-A398-67822C1FA771}" dt="2024-09-12T15:30:23.643" v="274" actId="478"/>
          <ac:spMkLst>
            <pc:docMk/>
            <pc:sldMk cId="1895630433" sldId="311"/>
            <ac:spMk id="7" creationId="{DDAF37E9-2F13-F049-BB6E-DC902EA14F5D}"/>
          </ac:spMkLst>
        </pc:spChg>
        <pc:spChg chg="add mod">
          <ac:chgData name="YUMBA NDUBA, Dyesse" userId="d61d5ee8-517e-4218-9466-26c47016cb12" providerId="ADAL" clId="{F88F6814-0623-42BE-A398-67822C1FA771}" dt="2024-09-12T15:53:05.019" v="321" actId="1076"/>
          <ac:spMkLst>
            <pc:docMk/>
            <pc:sldMk cId="1895630433" sldId="311"/>
            <ac:spMk id="14" creationId="{459E9DE5-818D-A557-C277-47086652EC6A}"/>
          </ac:spMkLst>
        </pc:spChg>
        <pc:spChg chg="add mod">
          <ac:chgData name="YUMBA NDUBA, Dyesse" userId="d61d5ee8-517e-4218-9466-26c47016cb12" providerId="ADAL" clId="{F88F6814-0623-42BE-A398-67822C1FA771}" dt="2024-09-12T15:53:12.744" v="322" actId="1076"/>
          <ac:spMkLst>
            <pc:docMk/>
            <pc:sldMk cId="1895630433" sldId="311"/>
            <ac:spMk id="15" creationId="{E5C19B68-5FD6-653B-4D3B-F027960E27FB}"/>
          </ac:spMkLst>
        </pc:spChg>
        <pc:spChg chg="add mod">
          <ac:chgData name="YUMBA NDUBA, Dyesse" userId="d61d5ee8-517e-4218-9466-26c47016cb12" providerId="ADAL" clId="{F88F6814-0623-42BE-A398-67822C1FA771}" dt="2024-09-12T15:51:59.906" v="314" actId="1076"/>
          <ac:spMkLst>
            <pc:docMk/>
            <pc:sldMk cId="1895630433" sldId="311"/>
            <ac:spMk id="16" creationId="{D66D4678-708C-2E64-ADDC-217A136CA2D7}"/>
          </ac:spMkLst>
        </pc:spChg>
        <pc:spChg chg="add mod">
          <ac:chgData name="YUMBA NDUBA, Dyesse" userId="d61d5ee8-517e-4218-9466-26c47016cb12" providerId="ADAL" clId="{F88F6814-0623-42BE-A398-67822C1FA771}" dt="2024-09-12T15:52:48.625" v="320"/>
          <ac:spMkLst>
            <pc:docMk/>
            <pc:sldMk cId="1895630433" sldId="311"/>
            <ac:spMk id="17" creationId="{8A324E81-90B7-1ADE-D0BD-508737C96B93}"/>
          </ac:spMkLst>
        </pc:spChg>
        <pc:picChg chg="add mod">
          <ac:chgData name="YUMBA NDUBA, Dyesse" userId="d61d5ee8-517e-4218-9466-26c47016cb12" providerId="ADAL" clId="{F88F6814-0623-42BE-A398-67822C1FA771}" dt="2024-09-12T15:48:02.720" v="284" actId="1076"/>
          <ac:picMkLst>
            <pc:docMk/>
            <pc:sldMk cId="1895630433" sldId="311"/>
            <ac:picMk id="5" creationId="{4FDA1D4B-C233-440A-CFAE-2CF237E6DD64}"/>
          </ac:picMkLst>
        </pc:picChg>
        <pc:picChg chg="add mod">
          <ac:chgData name="YUMBA NDUBA, Dyesse" userId="d61d5ee8-517e-4218-9466-26c47016cb12" providerId="ADAL" clId="{F88F6814-0623-42BE-A398-67822C1FA771}" dt="2024-09-12T15:49:01.552" v="298" actId="1076"/>
          <ac:picMkLst>
            <pc:docMk/>
            <pc:sldMk cId="1895630433" sldId="311"/>
            <ac:picMk id="9" creationId="{02987071-92C3-6E34-DC88-A7F2BB10809C}"/>
          </ac:picMkLst>
        </pc:picChg>
        <pc:picChg chg="add mod">
          <ac:chgData name="YUMBA NDUBA, Dyesse" userId="d61d5ee8-517e-4218-9466-26c47016cb12" providerId="ADAL" clId="{F88F6814-0623-42BE-A398-67822C1FA771}" dt="2024-09-12T15:52:02.954" v="315" actId="1076"/>
          <ac:picMkLst>
            <pc:docMk/>
            <pc:sldMk cId="1895630433" sldId="311"/>
            <ac:picMk id="11" creationId="{4EB66C24-24F3-A498-BA7B-D34839F709FC}"/>
          </ac:picMkLst>
        </pc:picChg>
        <pc:picChg chg="add mod">
          <ac:chgData name="YUMBA NDUBA, Dyesse" userId="d61d5ee8-517e-4218-9466-26c47016cb12" providerId="ADAL" clId="{F88F6814-0623-42BE-A398-67822C1FA771}" dt="2024-09-12T15:49:06.464" v="300" actId="1076"/>
          <ac:picMkLst>
            <pc:docMk/>
            <pc:sldMk cId="1895630433" sldId="311"/>
            <ac:picMk id="13" creationId="{02C7A8C8-6D6B-3140-C5BA-678DBF48B648}"/>
          </ac:picMkLst>
        </pc:picChg>
      </pc:sldChg>
      <pc:sldChg chg="addSp delSp modSp mod modClrScheme modCm chgLayout">
        <pc:chgData name="YUMBA NDUBA, Dyesse" userId="d61d5ee8-517e-4218-9466-26c47016cb12" providerId="ADAL" clId="{F88F6814-0623-42BE-A398-67822C1FA771}" dt="2024-09-27T12:30:24.500" v="2155"/>
        <pc:sldMkLst>
          <pc:docMk/>
          <pc:sldMk cId="617273910" sldId="312"/>
        </pc:sldMkLst>
        <pc:spChg chg="mod ord">
          <ac:chgData name="YUMBA NDUBA, Dyesse" userId="d61d5ee8-517e-4218-9466-26c47016cb12" providerId="ADAL" clId="{F88F6814-0623-42BE-A398-67822C1FA771}" dt="2024-09-12T15:57:09.781" v="364" actId="700"/>
          <ac:spMkLst>
            <pc:docMk/>
            <pc:sldMk cId="617273910" sldId="312"/>
            <ac:spMk id="2" creationId="{49DB49AA-C2F5-CB48-A272-5515E6D449BC}"/>
          </ac:spMkLst>
        </pc:spChg>
        <pc:spChg chg="mod ord">
          <ac:chgData name="YUMBA NDUBA, Dyesse" userId="d61d5ee8-517e-4218-9466-26c47016cb12" providerId="ADAL" clId="{F88F6814-0623-42BE-A398-67822C1FA771}" dt="2024-09-12T16:05:21.293" v="446" actId="14100"/>
          <ac:spMkLst>
            <pc:docMk/>
            <pc:sldMk cId="617273910" sldId="312"/>
            <ac:spMk id="3" creationId="{9D5160CB-51C7-3146-AF7D-F62DF9CA03AD}"/>
          </ac:spMkLst>
        </pc:spChg>
        <pc:spChg chg="add del mod">
          <ac:chgData name="YUMBA NDUBA, Dyesse" userId="d61d5ee8-517e-4218-9466-26c47016cb12" providerId="ADAL" clId="{F88F6814-0623-42BE-A398-67822C1FA771}" dt="2024-09-12T15:56:49.301" v="359"/>
          <ac:spMkLst>
            <pc:docMk/>
            <pc:sldMk cId="617273910" sldId="312"/>
            <ac:spMk id="4" creationId="{BDA5C96C-9225-AF8F-DC6C-2D5C739A10B8}"/>
          </ac:spMkLst>
        </pc:spChg>
        <pc:spChg chg="del">
          <ac:chgData name="YUMBA NDUBA, Dyesse" userId="d61d5ee8-517e-4218-9466-26c47016cb12" providerId="ADAL" clId="{F88F6814-0623-42BE-A398-67822C1FA771}" dt="2024-09-27T12:29:58.684" v="2154" actId="478"/>
          <ac:spMkLst>
            <pc:docMk/>
            <pc:sldMk cId="617273910" sldId="312"/>
            <ac:spMk id="5" creationId="{5E099B0A-3817-EF3B-4490-0F3A90A171A1}"/>
          </ac:spMkLst>
        </pc:spChg>
        <pc:spChg chg="mod ord">
          <ac:chgData name="YUMBA NDUBA, Dyesse" userId="d61d5ee8-517e-4218-9466-26c47016cb12" providerId="ADAL" clId="{F88F6814-0623-42BE-A398-67822C1FA771}" dt="2024-09-12T15:57:09.781" v="364" actId="700"/>
          <ac:spMkLst>
            <pc:docMk/>
            <pc:sldMk cId="617273910" sldId="312"/>
            <ac:spMk id="6" creationId="{B280C14E-0B17-4641-9DE3-787ADB99977E}"/>
          </ac:spMkLst>
        </pc:spChg>
        <pc:spChg chg="add mod">
          <ac:chgData name="YUMBA NDUBA, Dyesse" userId="d61d5ee8-517e-4218-9466-26c47016cb12" providerId="ADAL" clId="{F88F6814-0623-42BE-A398-67822C1FA771}" dt="2024-09-12T16:06:25.442" v="456" actId="1076"/>
          <ac:spMkLst>
            <pc:docMk/>
            <pc:sldMk cId="617273910" sldId="312"/>
            <ac:spMk id="7" creationId="{9EBD94CE-3683-F07B-D903-B4AB3F0F485D}"/>
          </ac:spMkLst>
        </pc:spChg>
        <pc:spChg chg="del">
          <ac:chgData name="YUMBA NDUBA, Dyesse" userId="d61d5ee8-517e-4218-9466-26c47016cb12" providerId="ADAL" clId="{F88F6814-0623-42BE-A398-67822C1FA771}" dt="2024-09-12T15:55:25.040" v="351" actId="478"/>
          <ac:spMkLst>
            <pc:docMk/>
            <pc:sldMk cId="617273910" sldId="312"/>
            <ac:spMk id="15" creationId="{AFAEDB02-55A8-FEFF-2A09-B30277C7255E}"/>
          </ac:spMkLst>
        </pc:spChg>
        <pc:picChg chg="add del mod ord">
          <ac:chgData name="YUMBA NDUBA, Dyesse" userId="d61d5ee8-517e-4218-9466-26c47016cb12" providerId="ADAL" clId="{F88F6814-0623-42BE-A398-67822C1FA771}" dt="2024-09-12T15:58:57.001" v="388" actId="478"/>
          <ac:picMkLst>
            <pc:docMk/>
            <pc:sldMk cId="617273910" sldId="312"/>
            <ac:picMk id="5" creationId="{D9236B82-2186-7CB2-9EEA-E8184206D107}"/>
          </ac:picMkLst>
        </pc:picChg>
        <pc:picChg chg="del">
          <ac:chgData name="YUMBA NDUBA, Dyesse" userId="d61d5ee8-517e-4218-9466-26c47016cb12" providerId="ADAL" clId="{F88F6814-0623-42BE-A398-67822C1FA771}" dt="2024-09-12T15:55:21.393" v="350" actId="478"/>
          <ac:picMkLst>
            <pc:docMk/>
            <pc:sldMk cId="617273910" sldId="312"/>
            <ac:picMk id="8" creationId="{E5162891-BA64-8490-9CF5-D60A6AD538D0}"/>
          </ac:picMkLst>
        </pc:picChg>
        <pc:cxnChg chg="del">
          <ac:chgData name="YUMBA NDUBA, Dyesse" userId="d61d5ee8-517e-4218-9466-26c47016cb12" providerId="ADAL" clId="{F88F6814-0623-42BE-A398-67822C1FA771}" dt="2024-09-12T15:55:27.506" v="352" actId="478"/>
          <ac:cxnSpMkLst>
            <pc:docMk/>
            <pc:sldMk cId="617273910" sldId="312"/>
            <ac:cxnSpMk id="9" creationId="{11D7310B-98A2-7015-B2FA-592C191ED904}"/>
          </ac:cxnSpMkLst>
        </pc:cxnChg>
        <pc:cxnChg chg="del">
          <ac:chgData name="YUMBA NDUBA, Dyesse" userId="d61d5ee8-517e-4218-9466-26c47016cb12" providerId="ADAL" clId="{F88F6814-0623-42BE-A398-67822C1FA771}" dt="2024-09-12T15:55:25.040" v="351" actId="478"/>
          <ac:cxnSpMkLst>
            <pc:docMk/>
            <pc:sldMk cId="617273910" sldId="312"/>
            <ac:cxnSpMk id="10" creationId="{633A3B3B-A4D5-6128-6384-92A07ED65043}"/>
          </ac:cxnSpMkLst>
        </pc:cxnChg>
        <pc:cxnChg chg="del">
          <ac:chgData name="YUMBA NDUBA, Dyesse" userId="d61d5ee8-517e-4218-9466-26c47016cb12" providerId="ADAL" clId="{F88F6814-0623-42BE-A398-67822C1FA771}" dt="2024-09-12T15:55:25.040" v="351" actId="478"/>
          <ac:cxnSpMkLst>
            <pc:docMk/>
            <pc:sldMk cId="617273910" sldId="312"/>
            <ac:cxnSpMk id="11" creationId="{10E8A083-F4D9-CAD2-FF95-BBC1CD184B8F}"/>
          </ac:cxnSpMkLst>
        </pc:cxnChg>
        <pc:cxnChg chg="del">
          <ac:chgData name="YUMBA NDUBA, Dyesse" userId="d61d5ee8-517e-4218-9466-26c47016cb12" providerId="ADAL" clId="{F88F6814-0623-42BE-A398-67822C1FA771}" dt="2024-09-12T15:55:25.040" v="351" actId="478"/>
          <ac:cxnSpMkLst>
            <pc:docMk/>
            <pc:sldMk cId="617273910" sldId="312"/>
            <ac:cxnSpMk id="12" creationId="{7850DBB2-DB93-F66E-B311-6D285227E13D}"/>
          </ac:cxnSpMkLst>
        </pc:cxnChg>
        <pc:cxnChg chg="del">
          <ac:chgData name="YUMBA NDUBA, Dyesse" userId="d61d5ee8-517e-4218-9466-26c47016cb12" providerId="ADAL" clId="{F88F6814-0623-42BE-A398-67822C1FA771}" dt="2024-09-12T15:55:25.040" v="351" actId="478"/>
          <ac:cxnSpMkLst>
            <pc:docMk/>
            <pc:sldMk cId="617273910" sldId="312"/>
            <ac:cxnSpMk id="13" creationId="{B428E704-1878-F9A0-8BDE-C939ED13F2E9}"/>
          </ac:cxnSpMkLst>
        </pc:cxnChg>
        <pc:extLst>
          <p:ext xmlns:p="http://schemas.openxmlformats.org/presentationml/2006/main" uri="{D6D511B9-2390-475A-947B-AFAB55BFBCF1}">
            <pc226:cmChg xmlns:pc226="http://schemas.microsoft.com/office/powerpoint/2022/06/main/command" chg="">
              <pc226:chgData name="YUMBA NDUBA, Dyesse" userId="d61d5ee8-517e-4218-9466-26c47016cb12" providerId="ADAL" clId="{F88F6814-0623-42BE-A398-67822C1FA771}" dt="2024-09-27T12:30:24.500" v="2155"/>
              <pc2:cmMkLst xmlns:pc2="http://schemas.microsoft.com/office/powerpoint/2019/9/main/command">
                <pc:docMk/>
                <pc:sldMk cId="617273910" sldId="312"/>
                <pc2:cmMk id="{570462EB-B1B2-48C9-B601-C0C57EA367F3}"/>
              </pc2:cmMkLst>
              <pc226:cmRplyChg chg="add">
                <pc226:chgData name="YUMBA NDUBA, Dyesse" userId="d61d5ee8-517e-4218-9466-26c47016cb12" providerId="ADAL" clId="{F88F6814-0623-42BE-A398-67822C1FA771}" dt="2024-09-27T12:30:24.500" v="2155"/>
                <pc2:cmRplyMkLst xmlns:pc2="http://schemas.microsoft.com/office/powerpoint/2019/9/main/command">
                  <pc:docMk/>
                  <pc:sldMk cId="617273910" sldId="312"/>
                  <pc2:cmMk id="{570462EB-B1B2-48C9-B601-C0C57EA367F3}"/>
                  <pc2:cmRplyMk id="{2A20B294-4093-4135-8894-1A541E0B1571}"/>
                </pc2:cmRplyMkLst>
              </pc226:cmRplyChg>
            </pc226:cmChg>
          </p:ext>
        </pc:extLst>
      </pc:sldChg>
      <pc:sldChg chg="del ord">
        <pc:chgData name="YUMBA NDUBA, Dyesse" userId="d61d5ee8-517e-4218-9466-26c47016cb12" providerId="ADAL" clId="{F88F6814-0623-42BE-A398-67822C1FA771}" dt="2024-09-19T08:58:06.441" v="1320" actId="2696"/>
        <pc:sldMkLst>
          <pc:docMk/>
          <pc:sldMk cId="3889296297" sldId="314"/>
        </pc:sldMkLst>
      </pc:sldChg>
      <pc:sldChg chg="del ord">
        <pc:chgData name="YUMBA NDUBA, Dyesse" userId="d61d5ee8-517e-4218-9466-26c47016cb12" providerId="ADAL" clId="{F88F6814-0623-42BE-A398-67822C1FA771}" dt="2024-09-19T08:58:06.441" v="1320" actId="2696"/>
        <pc:sldMkLst>
          <pc:docMk/>
          <pc:sldMk cId="3231174886" sldId="315"/>
        </pc:sldMkLst>
      </pc:sldChg>
      <pc:sldChg chg="del ord">
        <pc:chgData name="YUMBA NDUBA, Dyesse" userId="d61d5ee8-517e-4218-9466-26c47016cb12" providerId="ADAL" clId="{F88F6814-0623-42BE-A398-67822C1FA771}" dt="2024-09-19T08:58:06.441" v="1320" actId="2696"/>
        <pc:sldMkLst>
          <pc:docMk/>
          <pc:sldMk cId="4167002515" sldId="316"/>
        </pc:sldMkLst>
      </pc:sldChg>
      <pc:sldChg chg="del ord">
        <pc:chgData name="YUMBA NDUBA, Dyesse" userId="d61d5ee8-517e-4218-9466-26c47016cb12" providerId="ADAL" clId="{F88F6814-0623-42BE-A398-67822C1FA771}" dt="2024-09-19T08:58:06.441" v="1320" actId="2696"/>
        <pc:sldMkLst>
          <pc:docMk/>
          <pc:sldMk cId="940964371" sldId="317"/>
        </pc:sldMkLst>
      </pc:sldChg>
      <pc:sldChg chg="del ord">
        <pc:chgData name="YUMBA NDUBA, Dyesse" userId="d61d5ee8-517e-4218-9466-26c47016cb12" providerId="ADAL" clId="{F88F6814-0623-42BE-A398-67822C1FA771}" dt="2024-09-19T08:58:06.441" v="1320" actId="2696"/>
        <pc:sldMkLst>
          <pc:docMk/>
          <pc:sldMk cId="596388776" sldId="318"/>
        </pc:sldMkLst>
      </pc:sldChg>
      <pc:sldChg chg="del ord">
        <pc:chgData name="YUMBA NDUBA, Dyesse" userId="d61d5ee8-517e-4218-9466-26c47016cb12" providerId="ADAL" clId="{F88F6814-0623-42BE-A398-67822C1FA771}" dt="2024-09-19T08:58:06.441" v="1320" actId="2696"/>
        <pc:sldMkLst>
          <pc:docMk/>
          <pc:sldMk cId="4135039343" sldId="319"/>
        </pc:sldMkLst>
      </pc:sldChg>
      <pc:sldChg chg="del ord">
        <pc:chgData name="YUMBA NDUBA, Dyesse" userId="d61d5ee8-517e-4218-9466-26c47016cb12" providerId="ADAL" clId="{F88F6814-0623-42BE-A398-67822C1FA771}" dt="2024-09-19T08:58:06.441" v="1320" actId="2696"/>
        <pc:sldMkLst>
          <pc:docMk/>
          <pc:sldMk cId="1321508885" sldId="320"/>
        </pc:sldMkLst>
      </pc:sldChg>
      <pc:sldChg chg="del ord">
        <pc:chgData name="YUMBA NDUBA, Dyesse" userId="d61d5ee8-517e-4218-9466-26c47016cb12" providerId="ADAL" clId="{F88F6814-0623-42BE-A398-67822C1FA771}" dt="2024-09-19T08:58:06.441" v="1320" actId="2696"/>
        <pc:sldMkLst>
          <pc:docMk/>
          <pc:sldMk cId="2184608776" sldId="321"/>
        </pc:sldMkLst>
      </pc:sldChg>
      <pc:sldChg chg="del">
        <pc:chgData name="YUMBA NDUBA, Dyesse" userId="d61d5ee8-517e-4218-9466-26c47016cb12" providerId="ADAL" clId="{F88F6814-0623-42BE-A398-67822C1FA771}" dt="2024-09-12T15:17:29.788" v="205" actId="2696"/>
        <pc:sldMkLst>
          <pc:docMk/>
          <pc:sldMk cId="4212384110" sldId="345"/>
        </pc:sldMkLst>
      </pc:sldChg>
      <pc:sldChg chg="del ord">
        <pc:chgData name="YUMBA NDUBA, Dyesse" userId="d61d5ee8-517e-4218-9466-26c47016cb12" providerId="ADAL" clId="{F88F6814-0623-42BE-A398-67822C1FA771}" dt="2024-09-19T08:58:06.441" v="1320" actId="2696"/>
        <pc:sldMkLst>
          <pc:docMk/>
          <pc:sldMk cId="800166139" sldId="346"/>
        </pc:sldMkLst>
      </pc:sldChg>
      <pc:sldChg chg="del ord">
        <pc:chgData name="YUMBA NDUBA, Dyesse" userId="d61d5ee8-517e-4218-9466-26c47016cb12" providerId="ADAL" clId="{F88F6814-0623-42BE-A398-67822C1FA771}" dt="2024-09-19T08:58:06.441" v="1320" actId="2696"/>
        <pc:sldMkLst>
          <pc:docMk/>
          <pc:sldMk cId="1293517941" sldId="347"/>
        </pc:sldMkLst>
      </pc:sldChg>
      <pc:sldChg chg="del ord">
        <pc:chgData name="YUMBA NDUBA, Dyesse" userId="d61d5ee8-517e-4218-9466-26c47016cb12" providerId="ADAL" clId="{F88F6814-0623-42BE-A398-67822C1FA771}" dt="2024-09-19T08:58:06.441" v="1320" actId="2696"/>
        <pc:sldMkLst>
          <pc:docMk/>
          <pc:sldMk cId="2021149395" sldId="348"/>
        </pc:sldMkLst>
      </pc:sldChg>
      <pc:sldChg chg="addSp delSp modSp add mod modClrScheme chgLayout modNotesTx">
        <pc:chgData name="YUMBA NDUBA, Dyesse" userId="d61d5ee8-517e-4218-9466-26c47016cb12" providerId="ADAL" clId="{F88F6814-0623-42BE-A398-67822C1FA771}" dt="2024-09-19T08:24:29.180" v="1035" actId="6549"/>
        <pc:sldMkLst>
          <pc:docMk/>
          <pc:sldMk cId="270619867" sldId="349"/>
        </pc:sldMkLst>
        <pc:spChg chg="mod ord">
          <ac:chgData name="YUMBA NDUBA, Dyesse" userId="d61d5ee8-517e-4218-9466-26c47016cb12" providerId="ADAL" clId="{F88F6814-0623-42BE-A398-67822C1FA771}" dt="2024-09-18T16:21:13.323" v="738" actId="700"/>
          <ac:spMkLst>
            <pc:docMk/>
            <pc:sldMk cId="270619867" sldId="349"/>
            <ac:spMk id="2" creationId="{4D409BA8-516A-0549-B7B8-36D15C58F83F}"/>
          </ac:spMkLst>
        </pc:spChg>
        <pc:spChg chg="mod ord">
          <ac:chgData name="YUMBA NDUBA, Dyesse" userId="d61d5ee8-517e-4218-9466-26c47016cb12" providerId="ADAL" clId="{F88F6814-0623-42BE-A398-67822C1FA771}" dt="2024-09-18T16:21:13.323" v="738" actId="700"/>
          <ac:spMkLst>
            <pc:docMk/>
            <pc:sldMk cId="270619867" sldId="349"/>
            <ac:spMk id="3" creationId="{61C90EA5-480A-7646-8B30-E2658E680736}"/>
          </ac:spMkLst>
        </pc:spChg>
        <pc:spChg chg="mod">
          <ac:chgData name="YUMBA NDUBA, Dyesse" userId="d61d5ee8-517e-4218-9466-26c47016cb12" providerId="ADAL" clId="{F88F6814-0623-42BE-A398-67822C1FA771}" dt="2024-09-18T16:21:30.423" v="744" actId="20577"/>
          <ac:spMkLst>
            <pc:docMk/>
            <pc:sldMk cId="270619867" sldId="349"/>
            <ac:spMk id="4" creationId="{CA8CF25A-F44C-D22D-AB96-B4803CE87C17}"/>
          </ac:spMkLst>
        </pc:spChg>
        <pc:spChg chg="mod ord">
          <ac:chgData name="YUMBA NDUBA, Dyesse" userId="d61d5ee8-517e-4218-9466-26c47016cb12" providerId="ADAL" clId="{F88F6814-0623-42BE-A398-67822C1FA771}" dt="2024-09-18T16:21:21.223" v="740" actId="14100"/>
          <ac:spMkLst>
            <pc:docMk/>
            <pc:sldMk cId="270619867" sldId="349"/>
            <ac:spMk id="6" creationId="{6110BDAD-E446-E842-8902-2030C8224A02}"/>
          </ac:spMkLst>
        </pc:spChg>
        <pc:picChg chg="add mod">
          <ac:chgData name="YUMBA NDUBA, Dyesse" userId="d61d5ee8-517e-4218-9466-26c47016cb12" providerId="ADAL" clId="{F88F6814-0623-42BE-A398-67822C1FA771}" dt="2024-09-18T16:21:34.585" v="745" actId="1076"/>
          <ac:picMkLst>
            <pc:docMk/>
            <pc:sldMk cId="270619867" sldId="349"/>
            <ac:picMk id="5" creationId="{5500F225-0B63-D851-B276-96A25354AEB5}"/>
          </ac:picMkLst>
        </pc:picChg>
        <pc:picChg chg="del mod">
          <ac:chgData name="YUMBA NDUBA, Dyesse" userId="d61d5ee8-517e-4218-9466-26c47016cb12" providerId="ADAL" clId="{F88F6814-0623-42BE-A398-67822C1FA771}" dt="2024-09-12T16:42:08.357" v="613" actId="478"/>
          <ac:picMkLst>
            <pc:docMk/>
            <pc:sldMk cId="270619867" sldId="349"/>
            <ac:picMk id="9" creationId="{F0FD1F1E-2085-A253-DEC9-00D3B26EED6F}"/>
          </ac:picMkLst>
        </pc:picChg>
      </pc:sldChg>
      <pc:sldChg chg="addSp delSp modSp add mod modClrScheme chgLayout modNotesTx">
        <pc:chgData name="YUMBA NDUBA, Dyesse" userId="d61d5ee8-517e-4218-9466-26c47016cb12" providerId="ADAL" clId="{F88F6814-0623-42BE-A398-67822C1FA771}" dt="2024-09-19T08:24:33.899" v="1036" actId="20577"/>
        <pc:sldMkLst>
          <pc:docMk/>
          <pc:sldMk cId="507045091" sldId="350"/>
        </pc:sldMkLst>
        <pc:spChg chg="mod ord">
          <ac:chgData name="YUMBA NDUBA, Dyesse" userId="d61d5ee8-517e-4218-9466-26c47016cb12" providerId="ADAL" clId="{F88F6814-0623-42BE-A398-67822C1FA771}" dt="2024-09-18T16:21:48.170" v="746" actId="700"/>
          <ac:spMkLst>
            <pc:docMk/>
            <pc:sldMk cId="507045091" sldId="350"/>
            <ac:spMk id="2" creationId="{4D409BA8-516A-0549-B7B8-36D15C58F83F}"/>
          </ac:spMkLst>
        </pc:spChg>
        <pc:spChg chg="mod ord">
          <ac:chgData name="YUMBA NDUBA, Dyesse" userId="d61d5ee8-517e-4218-9466-26c47016cb12" providerId="ADAL" clId="{F88F6814-0623-42BE-A398-67822C1FA771}" dt="2024-09-18T16:21:48.170" v="746" actId="700"/>
          <ac:spMkLst>
            <pc:docMk/>
            <pc:sldMk cId="507045091" sldId="350"/>
            <ac:spMk id="3" creationId="{61C90EA5-480A-7646-8B30-E2658E680736}"/>
          </ac:spMkLst>
        </pc:spChg>
        <pc:spChg chg="mod">
          <ac:chgData name="YUMBA NDUBA, Dyesse" userId="d61d5ee8-517e-4218-9466-26c47016cb12" providerId="ADAL" clId="{F88F6814-0623-42BE-A398-67822C1FA771}" dt="2024-09-18T16:20:28.305" v="731" actId="6549"/>
          <ac:spMkLst>
            <pc:docMk/>
            <pc:sldMk cId="507045091" sldId="350"/>
            <ac:spMk id="4" creationId="{CA8CF25A-F44C-D22D-AB96-B4803CE87C17}"/>
          </ac:spMkLst>
        </pc:spChg>
        <pc:spChg chg="mod ord">
          <ac:chgData name="YUMBA NDUBA, Dyesse" userId="d61d5ee8-517e-4218-9466-26c47016cb12" providerId="ADAL" clId="{F88F6814-0623-42BE-A398-67822C1FA771}" dt="2024-09-18T16:21:58.393" v="748" actId="14100"/>
          <ac:spMkLst>
            <pc:docMk/>
            <pc:sldMk cId="507045091" sldId="350"/>
            <ac:spMk id="6" creationId="{6110BDAD-E446-E842-8902-2030C8224A02}"/>
          </ac:spMkLst>
        </pc:spChg>
        <pc:picChg chg="del">
          <ac:chgData name="YUMBA NDUBA, Dyesse" userId="d61d5ee8-517e-4218-9466-26c47016cb12" providerId="ADAL" clId="{F88F6814-0623-42BE-A398-67822C1FA771}" dt="2024-09-18T16:20:34.746" v="732" actId="478"/>
          <ac:picMkLst>
            <pc:docMk/>
            <pc:sldMk cId="507045091" sldId="350"/>
            <ac:picMk id="5" creationId="{5500F225-0B63-D851-B276-96A25354AEB5}"/>
          </ac:picMkLst>
        </pc:picChg>
        <pc:picChg chg="add mod">
          <ac:chgData name="YUMBA NDUBA, Dyesse" userId="d61d5ee8-517e-4218-9466-26c47016cb12" providerId="ADAL" clId="{F88F6814-0623-42BE-A398-67822C1FA771}" dt="2024-09-18T16:20:43.593" v="734" actId="1076"/>
          <ac:picMkLst>
            <pc:docMk/>
            <pc:sldMk cId="507045091" sldId="350"/>
            <ac:picMk id="7" creationId="{FC116CF7-F0F3-4946-00DD-42EF66F998FB}"/>
          </ac:picMkLst>
        </pc:picChg>
      </pc:sldChg>
      <pc:sldChg chg="addSp delSp modSp new mod ord modClrScheme chgLayout modNotesTx">
        <pc:chgData name="YUMBA NDUBA, Dyesse" userId="d61d5ee8-517e-4218-9466-26c47016cb12" providerId="ADAL" clId="{F88F6814-0623-42BE-A398-67822C1FA771}" dt="2024-09-19T09:00:26.894" v="1351"/>
        <pc:sldMkLst>
          <pc:docMk/>
          <pc:sldMk cId="2336101014" sldId="351"/>
        </pc:sldMkLst>
        <pc:spChg chg="mod ord">
          <ac:chgData name="YUMBA NDUBA, Dyesse" userId="d61d5ee8-517e-4218-9466-26c47016cb12" providerId="ADAL" clId="{F88F6814-0623-42BE-A398-67822C1FA771}" dt="2024-09-19T09:00:26.894" v="1351"/>
          <ac:spMkLst>
            <pc:docMk/>
            <pc:sldMk cId="2336101014" sldId="351"/>
            <ac:spMk id="2" creationId="{A8FD53C5-BD22-5012-8A94-5733E0F5A259}"/>
          </ac:spMkLst>
        </pc:spChg>
        <pc:spChg chg="del">
          <ac:chgData name="YUMBA NDUBA, Dyesse" userId="d61d5ee8-517e-4218-9466-26c47016cb12" providerId="ADAL" clId="{F88F6814-0623-42BE-A398-67822C1FA771}" dt="2024-09-19T08:16:38.970" v="979" actId="26606"/>
          <ac:spMkLst>
            <pc:docMk/>
            <pc:sldMk cId="2336101014" sldId="351"/>
            <ac:spMk id="3" creationId="{8D865EBF-5708-826F-5435-09930537EE2E}"/>
          </ac:spMkLst>
        </pc:spChg>
        <pc:spChg chg="mod ord">
          <ac:chgData name="YUMBA NDUBA, Dyesse" userId="d61d5ee8-517e-4218-9466-26c47016cb12" providerId="ADAL" clId="{F88F6814-0623-42BE-A398-67822C1FA771}" dt="2024-09-19T08:25:55.757" v="1050" actId="700"/>
          <ac:spMkLst>
            <pc:docMk/>
            <pc:sldMk cId="2336101014" sldId="351"/>
            <ac:spMk id="4" creationId="{64461507-67C3-D734-2AC8-D9EA8735021A}"/>
          </ac:spMkLst>
        </pc:spChg>
        <pc:spChg chg="add del mod ord">
          <ac:chgData name="YUMBA NDUBA, Dyesse" userId="d61d5ee8-517e-4218-9466-26c47016cb12" providerId="ADAL" clId="{F88F6814-0623-42BE-A398-67822C1FA771}" dt="2024-09-19T08:26:28.111" v="1052"/>
          <ac:spMkLst>
            <pc:docMk/>
            <pc:sldMk cId="2336101014" sldId="351"/>
            <ac:spMk id="20" creationId="{FB4A8C6B-3880-B841-A6A5-0CCFD6C6DF37}"/>
          </ac:spMkLst>
        </pc:spChg>
        <pc:spChg chg="add del mod">
          <ac:chgData name="YUMBA NDUBA, Dyesse" userId="d61d5ee8-517e-4218-9466-26c47016cb12" providerId="ADAL" clId="{F88F6814-0623-42BE-A398-67822C1FA771}" dt="2024-09-19T08:19:53.828" v="995" actId="26606"/>
          <ac:spMkLst>
            <pc:docMk/>
            <pc:sldMk cId="2336101014" sldId="351"/>
            <ac:spMk id="24" creationId="{094A9E5F-4FD9-EC7E-F538-A3261C934AD8}"/>
          </ac:spMkLst>
        </pc:spChg>
        <pc:spChg chg="add del mod">
          <ac:chgData name="YUMBA NDUBA, Dyesse" userId="d61d5ee8-517e-4218-9466-26c47016cb12" providerId="ADAL" clId="{F88F6814-0623-42BE-A398-67822C1FA771}" dt="2024-09-19T08:19:53.799" v="994" actId="26606"/>
          <ac:spMkLst>
            <pc:docMk/>
            <pc:sldMk cId="2336101014" sldId="351"/>
            <ac:spMk id="29" creationId="{01DB86DD-A9DA-7C9C-591F-FB6BF3F5909C}"/>
          </ac:spMkLst>
        </pc:spChg>
        <pc:spChg chg="add del mod">
          <ac:chgData name="YUMBA NDUBA, Dyesse" userId="d61d5ee8-517e-4218-9466-26c47016cb12" providerId="ADAL" clId="{F88F6814-0623-42BE-A398-67822C1FA771}" dt="2024-09-19T08:19:53.799" v="994" actId="26606"/>
          <ac:spMkLst>
            <pc:docMk/>
            <pc:sldMk cId="2336101014" sldId="351"/>
            <ac:spMk id="31" creationId="{CBCAD70A-3F6B-E9D0-5E5E-89E980057CFF}"/>
          </ac:spMkLst>
        </pc:spChg>
        <pc:spChg chg="add mod ord">
          <ac:chgData name="YUMBA NDUBA, Dyesse" userId="d61d5ee8-517e-4218-9466-26c47016cb12" providerId="ADAL" clId="{F88F6814-0623-42BE-A398-67822C1FA771}" dt="2024-09-19T08:25:55.757" v="1050" actId="700"/>
          <ac:spMkLst>
            <pc:docMk/>
            <pc:sldMk cId="2336101014" sldId="351"/>
            <ac:spMk id="33" creationId="{DCF1A707-B07C-B4DE-A297-6E0A1BCB8A5F}"/>
          </ac:spMkLst>
        </pc:spChg>
        <pc:spChg chg="add del mod">
          <ac:chgData name="YUMBA NDUBA, Dyesse" userId="d61d5ee8-517e-4218-9466-26c47016cb12" providerId="ADAL" clId="{F88F6814-0623-42BE-A398-67822C1FA771}" dt="2024-09-19T08:25:45.184" v="1049" actId="478"/>
          <ac:spMkLst>
            <pc:docMk/>
            <pc:sldMk cId="2336101014" sldId="351"/>
            <ac:spMk id="34" creationId="{129874B7-523C-5138-3708-960CB00D4701}"/>
          </ac:spMkLst>
        </pc:spChg>
        <pc:graphicFrameChg chg="add del mod">
          <ac:chgData name="YUMBA NDUBA, Dyesse" userId="d61d5ee8-517e-4218-9466-26c47016cb12" providerId="ADAL" clId="{F88F6814-0623-42BE-A398-67822C1FA771}" dt="2024-09-19T08:15:36.121" v="973"/>
          <ac:graphicFrameMkLst>
            <pc:docMk/>
            <pc:sldMk cId="2336101014" sldId="351"/>
            <ac:graphicFrameMk id="5" creationId="{B082894D-9120-9ACE-4031-DA1B32ACA0E4}"/>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6" creationId="{18A2FDCC-B362-61D7-7FC3-206C8EEDADE3}"/>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7" creationId="{BACAB42B-B4F7-EE90-10C3-6FDB57BADD1E}"/>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8" creationId="{01D3FE64-6056-5BB6-7A5F-69DB0A7431B1}"/>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9" creationId="{46F426FE-BBA1-C649-3A48-28E6369D0BC4}"/>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0" creationId="{004BEBD5-67E9-DEE8-C6CA-1879F78D880C}"/>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1" creationId="{B30F8BDE-5FD0-48B1-970C-4D34F0CCDB6C}"/>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2" creationId="{B613FB6E-23D1-4E1E-D384-5946537CAF89}"/>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3" creationId="{9955A734-4228-CF1A-4F77-D21CF3C60616}"/>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4" creationId="{EF6C15FE-8B39-161B-BD71-043566E53233}"/>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5" creationId="{2D05CE69-B8DE-EE20-35F6-F03B2D868254}"/>
          </ac:graphicFrameMkLst>
        </pc:graphicFrameChg>
        <pc:graphicFrameChg chg="add del mod">
          <ac:chgData name="YUMBA NDUBA, Dyesse" userId="d61d5ee8-517e-4218-9466-26c47016cb12" providerId="ADAL" clId="{F88F6814-0623-42BE-A398-67822C1FA771}" dt="2024-09-19T08:15:36.121" v="973"/>
          <ac:graphicFrameMkLst>
            <pc:docMk/>
            <pc:sldMk cId="2336101014" sldId="351"/>
            <ac:graphicFrameMk id="16" creationId="{64DB1298-8001-8A2B-C486-8B9CE820B29C}"/>
          </ac:graphicFrameMkLst>
        </pc:graphicFrameChg>
        <pc:graphicFrameChg chg="add del mod">
          <ac:chgData name="YUMBA NDUBA, Dyesse" userId="d61d5ee8-517e-4218-9466-26c47016cb12" providerId="ADAL" clId="{F88F6814-0623-42BE-A398-67822C1FA771}" dt="2024-09-19T08:15:54.154" v="975"/>
          <ac:graphicFrameMkLst>
            <pc:docMk/>
            <pc:sldMk cId="2336101014" sldId="351"/>
            <ac:graphicFrameMk id="17" creationId="{093280E5-71F1-333F-BDC9-AD4EB579CBC2}"/>
          </ac:graphicFrameMkLst>
        </pc:graphicFrameChg>
        <pc:graphicFrameChg chg="add del mod">
          <ac:chgData name="YUMBA NDUBA, Dyesse" userId="d61d5ee8-517e-4218-9466-26c47016cb12" providerId="ADAL" clId="{F88F6814-0623-42BE-A398-67822C1FA771}" dt="2024-09-19T08:16:21.040" v="977"/>
          <ac:graphicFrameMkLst>
            <pc:docMk/>
            <pc:sldMk cId="2336101014" sldId="351"/>
            <ac:graphicFrameMk id="18" creationId="{3CCCB721-7784-CB89-B0B1-338468CF6A29}"/>
          </ac:graphicFrameMkLst>
        </pc:graphicFrameChg>
        <pc:graphicFrameChg chg="add mod modGraphic">
          <ac:chgData name="YUMBA NDUBA, Dyesse" userId="d61d5ee8-517e-4218-9466-26c47016cb12" providerId="ADAL" clId="{F88F6814-0623-42BE-A398-67822C1FA771}" dt="2024-09-19T08:37:48.530" v="1195" actId="1076"/>
          <ac:graphicFrameMkLst>
            <pc:docMk/>
            <pc:sldMk cId="2336101014" sldId="351"/>
            <ac:graphicFrameMk id="19" creationId="{0CB3DC53-092F-581E-BF64-787E4F8A503A}"/>
          </ac:graphicFrameMkLst>
        </pc:graphicFrameChg>
        <pc:picChg chg="add mod modCrop">
          <ac:chgData name="YUMBA NDUBA, Dyesse" userId="d61d5ee8-517e-4218-9466-26c47016cb12" providerId="ADAL" clId="{F88F6814-0623-42BE-A398-67822C1FA771}" dt="2024-09-19T08:37:36.434" v="1194" actId="1076"/>
          <ac:picMkLst>
            <pc:docMk/>
            <pc:sldMk cId="2336101014" sldId="351"/>
            <ac:picMk id="21" creationId="{BB8F3934-626E-68E2-3DBB-0E217C97A83D}"/>
          </ac:picMkLst>
        </pc:picChg>
      </pc:sldChg>
      <pc:sldChg chg="addSp delSp modSp add mod ord modClrScheme chgLayout">
        <pc:chgData name="YUMBA NDUBA, Dyesse" userId="d61d5ee8-517e-4218-9466-26c47016cb12" providerId="ADAL" clId="{F88F6814-0623-42BE-A398-67822C1FA771}" dt="2024-09-19T09:00:48.540" v="1356" actId="27636"/>
        <pc:sldMkLst>
          <pc:docMk/>
          <pc:sldMk cId="3473574057" sldId="352"/>
        </pc:sldMkLst>
        <pc:spChg chg="mod ord">
          <ac:chgData name="YUMBA NDUBA, Dyesse" userId="d61d5ee8-517e-4218-9466-26c47016cb12" providerId="ADAL" clId="{F88F6814-0623-42BE-A398-67822C1FA771}" dt="2024-09-19T09:00:48.540" v="1356" actId="27636"/>
          <ac:spMkLst>
            <pc:docMk/>
            <pc:sldMk cId="3473574057" sldId="352"/>
            <ac:spMk id="2" creationId="{A8FD53C5-BD22-5012-8A94-5733E0F5A259}"/>
          </ac:spMkLst>
        </pc:spChg>
        <pc:spChg chg="mod ord">
          <ac:chgData name="YUMBA NDUBA, Dyesse" userId="d61d5ee8-517e-4218-9466-26c47016cb12" providerId="ADAL" clId="{F88F6814-0623-42BE-A398-67822C1FA771}" dt="2024-09-19T08:36:51.515" v="1189" actId="700"/>
          <ac:spMkLst>
            <pc:docMk/>
            <pc:sldMk cId="3473574057" sldId="352"/>
            <ac:spMk id="4" creationId="{64461507-67C3-D734-2AC8-D9EA8735021A}"/>
          </ac:spMkLst>
        </pc:spChg>
        <pc:spChg chg="add del mod">
          <ac:chgData name="YUMBA NDUBA, Dyesse" userId="d61d5ee8-517e-4218-9466-26c47016cb12" providerId="ADAL" clId="{F88F6814-0623-42BE-A398-67822C1FA771}" dt="2024-09-19T08:33:14.996" v="1146" actId="478"/>
          <ac:spMkLst>
            <pc:docMk/>
            <pc:sldMk cId="3473574057" sldId="352"/>
            <ac:spMk id="6" creationId="{58B80107-F957-75DD-1728-AB6532A39BE2}"/>
          </ac:spMkLst>
        </pc:spChg>
        <pc:spChg chg="del">
          <ac:chgData name="YUMBA NDUBA, Dyesse" userId="d61d5ee8-517e-4218-9466-26c47016cb12" providerId="ADAL" clId="{F88F6814-0623-42BE-A398-67822C1FA771}" dt="2024-09-19T08:33:32.655" v="1147" actId="26606"/>
          <ac:spMkLst>
            <pc:docMk/>
            <pc:sldMk cId="3473574057" sldId="352"/>
            <ac:spMk id="33" creationId="{DCF1A707-B07C-B4DE-A297-6E0A1BCB8A5F}"/>
          </ac:spMkLst>
        </pc:spChg>
        <pc:spChg chg="add mod ord">
          <ac:chgData name="YUMBA NDUBA, Dyesse" userId="d61d5ee8-517e-4218-9466-26c47016cb12" providerId="ADAL" clId="{F88F6814-0623-42BE-A398-67822C1FA771}" dt="2024-09-19T08:36:51.515" v="1189" actId="700"/>
          <ac:spMkLst>
            <pc:docMk/>
            <pc:sldMk cId="3473574057" sldId="352"/>
            <ac:spMk id="38" creationId="{C72260E6-F3CD-6A1D-6D21-2B0B3BF48764}"/>
          </ac:spMkLst>
        </pc:spChg>
        <pc:spChg chg="add del mod">
          <ac:chgData name="YUMBA NDUBA, Dyesse" userId="d61d5ee8-517e-4218-9466-26c47016cb12" providerId="ADAL" clId="{F88F6814-0623-42BE-A398-67822C1FA771}" dt="2024-09-19T08:36:16.781" v="1182" actId="478"/>
          <ac:spMkLst>
            <pc:docMk/>
            <pc:sldMk cId="3473574057" sldId="352"/>
            <ac:spMk id="40" creationId="{8FBBF9B0-93C2-AAFE-A068-F7E8E6880F99}"/>
          </ac:spMkLst>
        </pc:spChg>
        <pc:graphicFrameChg chg="add mod modGraphic">
          <ac:chgData name="YUMBA NDUBA, Dyesse" userId="d61d5ee8-517e-4218-9466-26c47016cb12" providerId="ADAL" clId="{F88F6814-0623-42BE-A398-67822C1FA771}" dt="2024-09-19T08:36:44.632" v="1188" actId="1076"/>
          <ac:graphicFrameMkLst>
            <pc:docMk/>
            <pc:sldMk cId="3473574057" sldId="352"/>
            <ac:graphicFrameMk id="3" creationId="{652CBDBB-2379-A3D2-BA94-CBD0796D5D36}"/>
          </ac:graphicFrameMkLst>
        </pc:graphicFrameChg>
        <pc:graphicFrameChg chg="del modGraphic">
          <ac:chgData name="YUMBA NDUBA, Dyesse" userId="d61d5ee8-517e-4218-9466-26c47016cb12" providerId="ADAL" clId="{F88F6814-0623-42BE-A398-67822C1FA771}" dt="2024-09-19T08:33:07.532" v="1143" actId="478"/>
          <ac:graphicFrameMkLst>
            <pc:docMk/>
            <pc:sldMk cId="3473574057" sldId="352"/>
            <ac:graphicFrameMk id="19" creationId="{0CB3DC53-092F-581E-BF64-787E4F8A503A}"/>
          </ac:graphicFrameMkLst>
        </pc:graphicFrameChg>
        <pc:picChg chg="add mod ord">
          <ac:chgData name="YUMBA NDUBA, Dyesse" userId="d61d5ee8-517e-4218-9466-26c47016cb12" providerId="ADAL" clId="{F88F6814-0623-42BE-A398-67822C1FA771}" dt="2024-09-19T08:37:30.377" v="1192" actId="1076"/>
          <ac:picMkLst>
            <pc:docMk/>
            <pc:sldMk cId="3473574057" sldId="352"/>
            <ac:picMk id="7" creationId="{A76451EB-1F49-3211-DF00-730EC8EACE70}"/>
          </ac:picMkLst>
        </pc:picChg>
        <pc:picChg chg="del">
          <ac:chgData name="YUMBA NDUBA, Dyesse" userId="d61d5ee8-517e-4218-9466-26c47016cb12" providerId="ADAL" clId="{F88F6814-0623-42BE-A398-67822C1FA771}" dt="2024-09-19T08:33:11.920" v="1145" actId="478"/>
          <ac:picMkLst>
            <pc:docMk/>
            <pc:sldMk cId="3473574057" sldId="352"/>
            <ac:picMk id="21" creationId="{BB8F3934-626E-68E2-3DBB-0E217C97A83D}"/>
          </ac:picMkLst>
        </pc:picChg>
      </pc:sldChg>
      <pc:sldChg chg="addSp delSp modSp add mod ord modClrScheme chgLayout">
        <pc:chgData name="YUMBA NDUBA, Dyesse" userId="d61d5ee8-517e-4218-9466-26c47016cb12" providerId="ADAL" clId="{F88F6814-0623-42BE-A398-67822C1FA771}" dt="2024-09-19T09:00:56.302" v="1359" actId="207"/>
        <pc:sldMkLst>
          <pc:docMk/>
          <pc:sldMk cId="1787337334" sldId="353"/>
        </pc:sldMkLst>
        <pc:spChg chg="mod ord">
          <ac:chgData name="YUMBA NDUBA, Dyesse" userId="d61d5ee8-517e-4218-9466-26c47016cb12" providerId="ADAL" clId="{F88F6814-0623-42BE-A398-67822C1FA771}" dt="2024-09-19T09:00:56.302" v="1359" actId="207"/>
          <ac:spMkLst>
            <pc:docMk/>
            <pc:sldMk cId="1787337334" sldId="353"/>
            <ac:spMk id="2" creationId="{A8FD53C5-BD22-5012-8A94-5733E0F5A259}"/>
          </ac:spMkLst>
        </pc:spChg>
        <pc:spChg chg="mod ord">
          <ac:chgData name="YUMBA NDUBA, Dyesse" userId="d61d5ee8-517e-4218-9466-26c47016cb12" providerId="ADAL" clId="{F88F6814-0623-42BE-A398-67822C1FA771}" dt="2024-09-19T08:49:58.951" v="1227" actId="700"/>
          <ac:spMkLst>
            <pc:docMk/>
            <pc:sldMk cId="1787337334" sldId="353"/>
            <ac:spMk id="4" creationId="{64461507-67C3-D734-2AC8-D9EA8735021A}"/>
          </ac:spMkLst>
        </pc:spChg>
        <pc:spChg chg="del">
          <ac:chgData name="YUMBA NDUBA, Dyesse" userId="d61d5ee8-517e-4218-9466-26c47016cb12" providerId="ADAL" clId="{F88F6814-0623-42BE-A398-67822C1FA771}" dt="2024-09-19T08:48:42.307" v="1214" actId="26606"/>
          <ac:spMkLst>
            <pc:docMk/>
            <pc:sldMk cId="1787337334" sldId="353"/>
            <ac:spMk id="38" creationId="{C72260E6-F3CD-6A1D-6D21-2B0B3BF48764}"/>
          </ac:spMkLst>
        </pc:spChg>
        <pc:spChg chg="add mod ord">
          <ac:chgData name="YUMBA NDUBA, Dyesse" userId="d61d5ee8-517e-4218-9466-26c47016cb12" providerId="ADAL" clId="{F88F6814-0623-42BE-A398-67822C1FA771}" dt="2024-09-19T08:49:58.951" v="1227" actId="700"/>
          <ac:spMkLst>
            <pc:docMk/>
            <pc:sldMk cId="1787337334" sldId="353"/>
            <ac:spMk id="43" creationId="{2943A2A6-6585-246F-5778-FB4708559EA5}"/>
          </ac:spMkLst>
        </pc:spChg>
        <pc:spChg chg="add del mod">
          <ac:chgData name="YUMBA NDUBA, Dyesse" userId="d61d5ee8-517e-4218-9466-26c47016cb12" providerId="ADAL" clId="{F88F6814-0623-42BE-A398-67822C1FA771}" dt="2024-09-19T08:49:58.951" v="1227" actId="700"/>
          <ac:spMkLst>
            <pc:docMk/>
            <pc:sldMk cId="1787337334" sldId="353"/>
            <ac:spMk id="45" creationId="{B158E915-FF11-3B29-8C83-0888D46B242A}"/>
          </ac:spMkLst>
        </pc:spChg>
        <pc:graphicFrameChg chg="del">
          <ac:chgData name="YUMBA NDUBA, Dyesse" userId="d61d5ee8-517e-4218-9466-26c47016cb12" providerId="ADAL" clId="{F88F6814-0623-42BE-A398-67822C1FA771}" dt="2024-09-19T08:48:16.414" v="1210" actId="478"/>
          <ac:graphicFrameMkLst>
            <pc:docMk/>
            <pc:sldMk cId="1787337334" sldId="353"/>
            <ac:graphicFrameMk id="3" creationId="{652CBDBB-2379-A3D2-BA94-CBD0796D5D36}"/>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5" creationId="{17C55221-31FD-B495-CD91-F94D2D199B48}"/>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6" creationId="{B2C8E842-F617-52EB-B4B2-A070FA1AA078}"/>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8" creationId="{63D13FC1-1038-047C-8125-0702F36E473A}"/>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9" creationId="{F3D49C5E-2388-B146-DD44-9D28BE221654}"/>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0" creationId="{EBC360FF-AB03-0C43-C06A-E49A6A0B7CD2}"/>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1" creationId="{7DC7CA2E-7B42-E5D4-CA34-355F627FDC05}"/>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2" creationId="{3E0C8488-66AA-28C0-D488-2D1E2EAA19B2}"/>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3" creationId="{BFAD9935-36D2-3629-1E5B-97EA77CE76D0}"/>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4" creationId="{6F322AB5-38BE-7C5C-7975-45ADD5FF3BF0}"/>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5" creationId="{78D99F21-39E9-D387-2D8E-D870B3577901}"/>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6" creationId="{5032169A-C3EE-8F3A-79EE-111AB81EDF6D}"/>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7" creationId="{E24D8822-2265-27BD-AB4B-E164E3510BCA}"/>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8" creationId="{73F4A7E6-C3FF-0A58-3D5B-D140C8484E67}"/>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19" creationId="{ED4E9931-AADA-F21D-CD8C-FC896ECCB063}"/>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0" creationId="{ED693C86-906D-213B-26B9-6C4DF8866547}"/>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1" creationId="{CE91CE0E-3847-D2C0-0BDC-09201C5D3FBE}"/>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2" creationId="{8E279033-BB47-4116-3338-4B534605746C}"/>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3" creationId="{60B19766-3C37-1526-020A-5E6436FC378A}"/>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4" creationId="{ADD9D384-5865-44F9-DC48-81C5C37CBC4A}"/>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5" creationId="{A8067858-D717-0B8C-5A69-5B8190CE7B27}"/>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6" creationId="{2C3F258E-776B-DD75-24EA-C96C50B6CAA6}"/>
          </ac:graphicFrameMkLst>
        </pc:graphicFrameChg>
        <pc:graphicFrameChg chg="add del mod">
          <ac:chgData name="YUMBA NDUBA, Dyesse" userId="d61d5ee8-517e-4218-9466-26c47016cb12" providerId="ADAL" clId="{F88F6814-0623-42BE-A398-67822C1FA771}" dt="2024-09-19T08:48:18.479" v="1212"/>
          <ac:graphicFrameMkLst>
            <pc:docMk/>
            <pc:sldMk cId="1787337334" sldId="353"/>
            <ac:graphicFrameMk id="27" creationId="{D2598EB2-8C83-BF07-C5E7-0EEDA10C04A1}"/>
          </ac:graphicFrameMkLst>
        </pc:graphicFrameChg>
        <pc:graphicFrameChg chg="add mod modGraphic">
          <ac:chgData name="YUMBA NDUBA, Dyesse" userId="d61d5ee8-517e-4218-9466-26c47016cb12" providerId="ADAL" clId="{F88F6814-0623-42BE-A398-67822C1FA771}" dt="2024-09-19T08:53:45.545" v="1285" actId="1076"/>
          <ac:graphicFrameMkLst>
            <pc:docMk/>
            <pc:sldMk cId="1787337334" sldId="353"/>
            <ac:graphicFrameMk id="28" creationId="{73510D54-C817-FA93-E862-5A74FCA24B69}"/>
          </ac:graphicFrameMkLst>
        </pc:graphicFrameChg>
        <pc:picChg chg="del">
          <ac:chgData name="YUMBA NDUBA, Dyesse" userId="d61d5ee8-517e-4218-9466-26c47016cb12" providerId="ADAL" clId="{F88F6814-0623-42BE-A398-67822C1FA771}" dt="2024-09-19T08:48:13.794" v="1209" actId="478"/>
          <ac:picMkLst>
            <pc:docMk/>
            <pc:sldMk cId="1787337334" sldId="353"/>
            <ac:picMk id="7" creationId="{A76451EB-1F49-3211-DF00-730EC8EACE70}"/>
          </ac:picMkLst>
        </pc:picChg>
      </pc:sldChg>
      <pc:sldChg chg="new del">
        <pc:chgData name="YUMBA NDUBA, Dyesse" userId="d61d5ee8-517e-4218-9466-26c47016cb12" providerId="ADAL" clId="{F88F6814-0623-42BE-A398-67822C1FA771}" dt="2024-09-19T09:01:32.896" v="1361" actId="2696"/>
        <pc:sldMkLst>
          <pc:docMk/>
          <pc:sldMk cId="1605834585" sldId="354"/>
        </pc:sldMkLst>
      </pc:sldChg>
      <pc:sldChg chg="delSp modSp add mod ord modClrScheme chgLayout modNotesTx">
        <pc:chgData name="YUMBA NDUBA, Dyesse" userId="d61d5ee8-517e-4218-9466-26c47016cb12" providerId="ADAL" clId="{F88F6814-0623-42BE-A398-67822C1FA771}" dt="2024-09-19T10:35:39.393" v="1469" actId="207"/>
        <pc:sldMkLst>
          <pc:docMk/>
          <pc:sldMk cId="3258985616" sldId="354"/>
        </pc:sldMkLst>
        <pc:spChg chg="mod ord">
          <ac:chgData name="YUMBA NDUBA, Dyesse" userId="d61d5ee8-517e-4218-9466-26c47016cb12" providerId="ADAL" clId="{F88F6814-0623-42BE-A398-67822C1FA771}" dt="2024-09-19T10:34:28.809" v="1458" actId="700"/>
          <ac:spMkLst>
            <pc:docMk/>
            <pc:sldMk cId="3258985616" sldId="354"/>
            <ac:spMk id="2" creationId="{49DB49AA-C2F5-CB48-A272-5515E6D449BC}"/>
          </ac:spMkLst>
        </pc:spChg>
        <pc:spChg chg="mod ord">
          <ac:chgData name="YUMBA NDUBA, Dyesse" userId="d61d5ee8-517e-4218-9466-26c47016cb12" providerId="ADAL" clId="{F88F6814-0623-42BE-A398-67822C1FA771}" dt="2024-09-19T10:34:38.326" v="1459" actId="207"/>
          <ac:spMkLst>
            <pc:docMk/>
            <pc:sldMk cId="3258985616" sldId="354"/>
            <ac:spMk id="3" creationId="{9D5160CB-51C7-3146-AF7D-F62DF9CA03AD}"/>
          </ac:spMkLst>
        </pc:spChg>
        <pc:spChg chg="mod">
          <ac:chgData name="YUMBA NDUBA, Dyesse" userId="d61d5ee8-517e-4218-9466-26c47016cb12" providerId="ADAL" clId="{F88F6814-0623-42BE-A398-67822C1FA771}" dt="2024-09-19T10:21:51.495" v="1402" actId="14100"/>
          <ac:spMkLst>
            <pc:docMk/>
            <pc:sldMk cId="3258985616" sldId="354"/>
            <ac:spMk id="4" creationId="{3304E8AF-40A2-6A22-E764-2D53E1F0D1ED}"/>
          </ac:spMkLst>
        </pc:spChg>
        <pc:spChg chg="mod ord">
          <ac:chgData name="YUMBA NDUBA, Dyesse" userId="d61d5ee8-517e-4218-9466-26c47016cb12" providerId="ADAL" clId="{F88F6814-0623-42BE-A398-67822C1FA771}" dt="2024-09-19T10:34:28.809" v="1458" actId="700"/>
          <ac:spMkLst>
            <pc:docMk/>
            <pc:sldMk cId="3258985616" sldId="354"/>
            <ac:spMk id="6" creationId="{B280C14E-0B17-4641-9DE3-787ADB99977E}"/>
          </ac:spMkLst>
        </pc:spChg>
        <pc:spChg chg="mod">
          <ac:chgData name="YUMBA NDUBA, Dyesse" userId="d61d5ee8-517e-4218-9466-26c47016cb12" providerId="ADAL" clId="{F88F6814-0623-42BE-A398-67822C1FA771}" dt="2024-09-19T10:35:21.835" v="1467" actId="207"/>
          <ac:spMkLst>
            <pc:docMk/>
            <pc:sldMk cId="3258985616" sldId="354"/>
            <ac:spMk id="17" creationId="{E9A0F853-3008-800D-8EF4-CB152F09D850}"/>
          </ac:spMkLst>
        </pc:spChg>
        <pc:spChg chg="mod">
          <ac:chgData name="YUMBA NDUBA, Dyesse" userId="d61d5ee8-517e-4218-9466-26c47016cb12" providerId="ADAL" clId="{F88F6814-0623-42BE-A398-67822C1FA771}" dt="2024-09-19T10:35:09.208" v="1464" actId="207"/>
          <ac:spMkLst>
            <pc:docMk/>
            <pc:sldMk cId="3258985616" sldId="354"/>
            <ac:spMk id="21" creationId="{F9F9476C-FF62-5C54-BA59-729D0FECA276}"/>
          </ac:spMkLst>
        </pc:spChg>
        <pc:spChg chg="del">
          <ac:chgData name="YUMBA NDUBA, Dyesse" userId="d61d5ee8-517e-4218-9466-26c47016cb12" providerId="ADAL" clId="{F88F6814-0623-42BE-A398-67822C1FA771}" dt="2024-09-19T10:21:22.306" v="1399" actId="478"/>
          <ac:spMkLst>
            <pc:docMk/>
            <pc:sldMk cId="3258985616" sldId="354"/>
            <ac:spMk id="22" creationId="{8A0082A0-5FB8-F78A-13A5-A3AAB262F900}"/>
          </ac:spMkLst>
        </pc:spChg>
        <pc:spChg chg="mod">
          <ac:chgData name="YUMBA NDUBA, Dyesse" userId="d61d5ee8-517e-4218-9466-26c47016cb12" providerId="ADAL" clId="{F88F6814-0623-42BE-A398-67822C1FA771}" dt="2024-09-19T10:35:39.393" v="1469" actId="207"/>
          <ac:spMkLst>
            <pc:docMk/>
            <pc:sldMk cId="3258985616" sldId="354"/>
            <ac:spMk id="23" creationId="{6F4BF8BB-0AD9-7811-036E-1A83781A1F19}"/>
          </ac:spMkLst>
        </pc:spChg>
        <pc:picChg chg="mod">
          <ac:chgData name="YUMBA NDUBA, Dyesse" userId="d61d5ee8-517e-4218-9466-26c47016cb12" providerId="ADAL" clId="{F88F6814-0623-42BE-A398-67822C1FA771}" dt="2024-09-19T10:21:47.523" v="1401" actId="1076"/>
          <ac:picMkLst>
            <pc:docMk/>
            <pc:sldMk cId="3258985616" sldId="354"/>
            <ac:picMk id="7" creationId="{1C7860E6-1372-3F0A-5FAD-2E68B4FAFEAE}"/>
          </ac:picMkLst>
        </pc:picChg>
        <pc:picChg chg="mod">
          <ac:chgData name="YUMBA NDUBA, Dyesse" userId="d61d5ee8-517e-4218-9466-26c47016cb12" providerId="ADAL" clId="{F88F6814-0623-42BE-A398-67822C1FA771}" dt="2024-09-19T10:21:35.492" v="1400" actId="1076"/>
          <ac:picMkLst>
            <pc:docMk/>
            <pc:sldMk cId="3258985616" sldId="354"/>
            <ac:picMk id="9" creationId="{33F81DDF-FD5A-7422-4373-7DA4078D79D8}"/>
          </ac:picMkLst>
        </pc:picChg>
        <pc:picChg chg="del">
          <ac:chgData name="YUMBA NDUBA, Dyesse" userId="d61d5ee8-517e-4218-9466-26c47016cb12" providerId="ADAL" clId="{F88F6814-0623-42BE-A398-67822C1FA771}" dt="2024-09-19T10:21:22.306" v="1399" actId="478"/>
          <ac:picMkLst>
            <pc:docMk/>
            <pc:sldMk cId="3258985616" sldId="354"/>
            <ac:picMk id="16" creationId="{E46A28CD-60D6-9A9B-9B55-8EBCD5C9117D}"/>
          </ac:picMkLst>
        </pc:picChg>
      </pc:sldChg>
      <pc:sldChg chg="modSp add mod ord modClrScheme chgLayout modNotesTx">
        <pc:chgData name="YUMBA NDUBA, Dyesse" userId="d61d5ee8-517e-4218-9466-26c47016cb12" providerId="ADAL" clId="{F88F6814-0623-42BE-A398-67822C1FA771}" dt="2024-09-19T12:22:30.553" v="1672" actId="12385"/>
        <pc:sldMkLst>
          <pc:docMk/>
          <pc:sldMk cId="1075626394" sldId="355"/>
        </pc:sldMkLst>
        <pc:spChg chg="mod ord">
          <ac:chgData name="YUMBA NDUBA, Dyesse" userId="d61d5ee8-517e-4218-9466-26c47016cb12" providerId="ADAL" clId="{F88F6814-0623-42BE-A398-67822C1FA771}" dt="2024-09-19T10:35:55.373" v="1470" actId="700"/>
          <ac:spMkLst>
            <pc:docMk/>
            <pc:sldMk cId="1075626394" sldId="355"/>
            <ac:spMk id="2" creationId="{A8FD53C5-BD22-5012-8A94-5733E0F5A259}"/>
          </ac:spMkLst>
        </pc:spChg>
        <pc:spChg chg="mod ord">
          <ac:chgData name="YUMBA NDUBA, Dyesse" userId="d61d5ee8-517e-4218-9466-26c47016cb12" providerId="ADAL" clId="{F88F6814-0623-42BE-A398-67822C1FA771}" dt="2024-09-19T10:35:55.373" v="1470" actId="700"/>
          <ac:spMkLst>
            <pc:docMk/>
            <pc:sldMk cId="1075626394" sldId="355"/>
            <ac:spMk id="4" creationId="{64461507-67C3-D734-2AC8-D9EA8735021A}"/>
          </ac:spMkLst>
        </pc:spChg>
        <pc:spChg chg="mod ord">
          <ac:chgData name="YUMBA NDUBA, Dyesse" userId="d61d5ee8-517e-4218-9466-26c47016cb12" providerId="ADAL" clId="{F88F6814-0623-42BE-A398-67822C1FA771}" dt="2024-09-19T10:35:55.373" v="1470" actId="700"/>
          <ac:spMkLst>
            <pc:docMk/>
            <pc:sldMk cId="1075626394" sldId="355"/>
            <ac:spMk id="33" creationId="{DCF1A707-B07C-B4DE-A297-6E0A1BCB8A5F}"/>
          </ac:spMkLst>
        </pc:spChg>
        <pc:graphicFrameChg chg="modGraphic">
          <ac:chgData name="YUMBA NDUBA, Dyesse" userId="d61d5ee8-517e-4218-9466-26c47016cb12" providerId="ADAL" clId="{F88F6814-0623-42BE-A398-67822C1FA771}" dt="2024-09-19T12:22:30.553" v="1672" actId="12385"/>
          <ac:graphicFrameMkLst>
            <pc:docMk/>
            <pc:sldMk cId="1075626394" sldId="355"/>
            <ac:graphicFrameMk id="19" creationId="{0CB3DC53-092F-581E-BF64-787E4F8A503A}"/>
          </ac:graphicFrameMkLst>
        </pc:graphicFrameChg>
        <pc:picChg chg="mod ord">
          <ac:chgData name="YUMBA NDUBA, Dyesse" userId="d61d5ee8-517e-4218-9466-26c47016cb12" providerId="ADAL" clId="{F88F6814-0623-42BE-A398-67822C1FA771}" dt="2024-09-19T10:35:55.373" v="1470" actId="700"/>
          <ac:picMkLst>
            <pc:docMk/>
            <pc:sldMk cId="1075626394" sldId="355"/>
            <ac:picMk id="21" creationId="{BB8F3934-626E-68E2-3DBB-0E217C97A83D}"/>
          </ac:picMkLst>
        </pc:picChg>
      </pc:sldChg>
      <pc:sldChg chg="modSp add mod ord modClrScheme chgLayout modNotesTx">
        <pc:chgData name="YUMBA NDUBA, Dyesse" userId="d61d5ee8-517e-4218-9466-26c47016cb12" providerId="ADAL" clId="{F88F6814-0623-42BE-A398-67822C1FA771}" dt="2024-09-19T12:22:23.890" v="1671" actId="12385"/>
        <pc:sldMkLst>
          <pc:docMk/>
          <pc:sldMk cId="2263162400" sldId="356"/>
        </pc:sldMkLst>
        <pc:spChg chg="mod ord">
          <ac:chgData name="YUMBA NDUBA, Dyesse" userId="d61d5ee8-517e-4218-9466-26c47016cb12" providerId="ADAL" clId="{F88F6814-0623-42BE-A398-67822C1FA771}" dt="2024-09-19T10:36:31.242" v="1473" actId="700"/>
          <ac:spMkLst>
            <pc:docMk/>
            <pc:sldMk cId="2263162400" sldId="356"/>
            <ac:spMk id="2" creationId="{A8FD53C5-BD22-5012-8A94-5733E0F5A259}"/>
          </ac:spMkLst>
        </pc:spChg>
        <pc:spChg chg="mod ord">
          <ac:chgData name="YUMBA NDUBA, Dyesse" userId="d61d5ee8-517e-4218-9466-26c47016cb12" providerId="ADAL" clId="{F88F6814-0623-42BE-A398-67822C1FA771}" dt="2024-09-19T10:36:31.242" v="1473" actId="700"/>
          <ac:spMkLst>
            <pc:docMk/>
            <pc:sldMk cId="2263162400" sldId="356"/>
            <ac:spMk id="4" creationId="{64461507-67C3-D734-2AC8-D9EA8735021A}"/>
          </ac:spMkLst>
        </pc:spChg>
        <pc:spChg chg="mod ord">
          <ac:chgData name="YUMBA NDUBA, Dyesse" userId="d61d5ee8-517e-4218-9466-26c47016cb12" providerId="ADAL" clId="{F88F6814-0623-42BE-A398-67822C1FA771}" dt="2024-09-19T10:36:31.242" v="1473" actId="700"/>
          <ac:spMkLst>
            <pc:docMk/>
            <pc:sldMk cId="2263162400" sldId="356"/>
            <ac:spMk id="38" creationId="{C72260E6-F3CD-6A1D-6D21-2B0B3BF48764}"/>
          </ac:spMkLst>
        </pc:spChg>
        <pc:graphicFrameChg chg="modGraphic">
          <ac:chgData name="YUMBA NDUBA, Dyesse" userId="d61d5ee8-517e-4218-9466-26c47016cb12" providerId="ADAL" clId="{F88F6814-0623-42BE-A398-67822C1FA771}" dt="2024-09-19T12:22:23.890" v="1671" actId="12385"/>
          <ac:graphicFrameMkLst>
            <pc:docMk/>
            <pc:sldMk cId="2263162400" sldId="356"/>
            <ac:graphicFrameMk id="3" creationId="{652CBDBB-2379-A3D2-BA94-CBD0796D5D36}"/>
          </ac:graphicFrameMkLst>
        </pc:graphicFrameChg>
        <pc:picChg chg="mod ord">
          <ac:chgData name="YUMBA NDUBA, Dyesse" userId="d61d5ee8-517e-4218-9466-26c47016cb12" providerId="ADAL" clId="{F88F6814-0623-42BE-A398-67822C1FA771}" dt="2024-09-19T10:36:31.242" v="1473" actId="700"/>
          <ac:picMkLst>
            <pc:docMk/>
            <pc:sldMk cId="2263162400" sldId="356"/>
            <ac:picMk id="7" creationId="{A76451EB-1F49-3211-DF00-730EC8EACE70}"/>
          </ac:picMkLst>
        </pc:picChg>
      </pc:sldChg>
      <pc:sldChg chg="addSp modSp add mod ord modClrScheme chgLayout modNotesTx">
        <pc:chgData name="YUMBA NDUBA, Dyesse" userId="d61d5ee8-517e-4218-9466-26c47016cb12" providerId="ADAL" clId="{F88F6814-0623-42BE-A398-67822C1FA771}" dt="2024-09-19T10:51:24.018" v="1568" actId="20577"/>
        <pc:sldMkLst>
          <pc:docMk/>
          <pc:sldMk cId="726806945" sldId="357"/>
        </pc:sldMkLst>
        <pc:spChg chg="mod ord">
          <ac:chgData name="YUMBA NDUBA, Dyesse" userId="d61d5ee8-517e-4218-9466-26c47016cb12" providerId="ADAL" clId="{F88F6814-0623-42BE-A398-67822C1FA771}" dt="2024-09-19T10:36:53.853" v="1474" actId="700"/>
          <ac:spMkLst>
            <pc:docMk/>
            <pc:sldMk cId="726806945" sldId="357"/>
            <ac:spMk id="2" creationId="{49DB49AA-C2F5-CB48-A272-5515E6D449BC}"/>
          </ac:spMkLst>
        </pc:spChg>
        <pc:spChg chg="mod ord">
          <ac:chgData name="YUMBA NDUBA, Dyesse" userId="d61d5ee8-517e-4218-9466-26c47016cb12" providerId="ADAL" clId="{F88F6814-0623-42BE-A398-67822C1FA771}" dt="2024-09-19T10:38:36.394" v="1500" actId="20577"/>
          <ac:spMkLst>
            <pc:docMk/>
            <pc:sldMk cId="726806945" sldId="357"/>
            <ac:spMk id="3" creationId="{9D5160CB-51C7-3146-AF7D-F62DF9CA03AD}"/>
          </ac:spMkLst>
        </pc:spChg>
        <pc:spChg chg="mod">
          <ac:chgData name="YUMBA NDUBA, Dyesse" userId="d61d5ee8-517e-4218-9466-26c47016cb12" providerId="ADAL" clId="{F88F6814-0623-42BE-A398-67822C1FA771}" dt="2024-09-19T10:51:24.018" v="1568" actId="20577"/>
          <ac:spMkLst>
            <pc:docMk/>
            <pc:sldMk cId="726806945" sldId="357"/>
            <ac:spMk id="4" creationId="{3304E8AF-40A2-6A22-E764-2D53E1F0D1ED}"/>
          </ac:spMkLst>
        </pc:spChg>
        <pc:spChg chg="mod ord">
          <ac:chgData name="YUMBA NDUBA, Dyesse" userId="d61d5ee8-517e-4218-9466-26c47016cb12" providerId="ADAL" clId="{F88F6814-0623-42BE-A398-67822C1FA771}" dt="2024-09-19T10:36:53.853" v="1474" actId="700"/>
          <ac:spMkLst>
            <pc:docMk/>
            <pc:sldMk cId="726806945" sldId="357"/>
            <ac:spMk id="6" creationId="{B280C14E-0B17-4641-9DE3-787ADB99977E}"/>
          </ac:spMkLst>
        </pc:spChg>
        <pc:spChg chg="add mod">
          <ac:chgData name="YUMBA NDUBA, Dyesse" userId="d61d5ee8-517e-4218-9466-26c47016cb12" providerId="ADAL" clId="{F88F6814-0623-42BE-A398-67822C1FA771}" dt="2024-09-19T10:50:55.066" v="1561"/>
          <ac:spMkLst>
            <pc:docMk/>
            <pc:sldMk cId="726806945" sldId="357"/>
            <ac:spMk id="10" creationId="{9BC88B8F-6B84-87DB-9454-04C3C7801386}"/>
          </ac:spMkLst>
        </pc:spChg>
        <pc:spChg chg="mod">
          <ac:chgData name="YUMBA NDUBA, Dyesse" userId="d61d5ee8-517e-4218-9466-26c47016cb12" providerId="ADAL" clId="{F88F6814-0623-42BE-A398-67822C1FA771}" dt="2024-09-19T10:48:06.652" v="1535" actId="14100"/>
          <ac:spMkLst>
            <pc:docMk/>
            <pc:sldMk cId="726806945" sldId="357"/>
            <ac:spMk id="17" creationId="{E9A0F853-3008-800D-8EF4-CB152F09D850}"/>
          </ac:spMkLst>
        </pc:spChg>
        <pc:spChg chg="mod">
          <ac:chgData name="YUMBA NDUBA, Dyesse" userId="d61d5ee8-517e-4218-9466-26c47016cb12" providerId="ADAL" clId="{F88F6814-0623-42BE-A398-67822C1FA771}" dt="2024-09-19T10:48:12.222" v="1536" actId="14100"/>
          <ac:spMkLst>
            <pc:docMk/>
            <pc:sldMk cId="726806945" sldId="357"/>
            <ac:spMk id="21" creationId="{F9F9476C-FF62-5C54-BA59-729D0FECA276}"/>
          </ac:spMkLst>
        </pc:spChg>
        <pc:spChg chg="mod">
          <ac:chgData name="YUMBA NDUBA, Dyesse" userId="d61d5ee8-517e-4218-9466-26c47016cb12" providerId="ADAL" clId="{F88F6814-0623-42BE-A398-67822C1FA771}" dt="2024-09-19T10:49:38.756" v="1546" actId="20577"/>
          <ac:spMkLst>
            <pc:docMk/>
            <pc:sldMk cId="726806945" sldId="357"/>
            <ac:spMk id="22" creationId="{8A0082A0-5FB8-F78A-13A5-A3AAB262F900}"/>
          </ac:spMkLst>
        </pc:spChg>
        <pc:spChg chg="mod">
          <ac:chgData name="YUMBA NDUBA, Dyesse" userId="d61d5ee8-517e-4218-9466-26c47016cb12" providerId="ADAL" clId="{F88F6814-0623-42BE-A398-67822C1FA771}" dt="2024-09-19T10:38:00.042" v="1484" actId="207"/>
          <ac:spMkLst>
            <pc:docMk/>
            <pc:sldMk cId="726806945" sldId="357"/>
            <ac:spMk id="23" creationId="{6F4BF8BB-0AD9-7811-036E-1A83781A1F19}"/>
          </ac:spMkLst>
        </pc:spChg>
        <pc:picChg chg="mod">
          <ac:chgData name="YUMBA NDUBA, Dyesse" userId="d61d5ee8-517e-4218-9466-26c47016cb12" providerId="ADAL" clId="{F88F6814-0623-42BE-A398-67822C1FA771}" dt="2024-09-19T10:47:15.738" v="1527" actId="1076"/>
          <ac:picMkLst>
            <pc:docMk/>
            <pc:sldMk cId="726806945" sldId="357"/>
            <ac:picMk id="7" creationId="{1C7860E6-1372-3F0A-5FAD-2E68B4FAFEAE}"/>
          </ac:picMkLst>
        </pc:picChg>
        <pc:picChg chg="add mod">
          <ac:chgData name="YUMBA NDUBA, Dyesse" userId="d61d5ee8-517e-4218-9466-26c47016cb12" providerId="ADAL" clId="{F88F6814-0623-42BE-A398-67822C1FA771}" dt="2024-09-19T10:50:06.843" v="1550" actId="14100"/>
          <ac:picMkLst>
            <pc:docMk/>
            <pc:sldMk cId="726806945" sldId="357"/>
            <ac:picMk id="8" creationId="{97FCD450-612C-BA48-BE9E-D363AAD3AC38}"/>
          </ac:picMkLst>
        </pc:picChg>
        <pc:picChg chg="mod">
          <ac:chgData name="YUMBA NDUBA, Dyesse" userId="d61d5ee8-517e-4218-9466-26c47016cb12" providerId="ADAL" clId="{F88F6814-0623-42BE-A398-67822C1FA771}" dt="2024-09-19T10:48:19.768" v="1539" actId="1076"/>
          <ac:picMkLst>
            <pc:docMk/>
            <pc:sldMk cId="726806945" sldId="357"/>
            <ac:picMk id="9" creationId="{33F81DDF-FD5A-7422-4373-7DA4078D79D8}"/>
          </ac:picMkLst>
        </pc:picChg>
        <pc:picChg chg="mod">
          <ac:chgData name="YUMBA NDUBA, Dyesse" userId="d61d5ee8-517e-4218-9466-26c47016cb12" providerId="ADAL" clId="{F88F6814-0623-42BE-A398-67822C1FA771}" dt="2024-09-19T10:48:35.256" v="1542" actId="1076"/>
          <ac:picMkLst>
            <pc:docMk/>
            <pc:sldMk cId="726806945" sldId="357"/>
            <ac:picMk id="16" creationId="{E46A28CD-60D6-9A9B-9B55-8EBCD5C9117D}"/>
          </ac:picMkLst>
        </pc:picChg>
      </pc:sldChg>
      <pc:sldChg chg="modSp add mod ord modClrScheme chgLayout modNotesTx">
        <pc:chgData name="YUMBA NDUBA, Dyesse" userId="d61d5ee8-517e-4218-9466-26c47016cb12" providerId="ADAL" clId="{F88F6814-0623-42BE-A398-67822C1FA771}" dt="2024-09-19T12:22:16.135" v="1670" actId="12385"/>
        <pc:sldMkLst>
          <pc:docMk/>
          <pc:sldMk cId="46778063" sldId="358"/>
        </pc:sldMkLst>
        <pc:spChg chg="mod ord">
          <ac:chgData name="YUMBA NDUBA, Dyesse" userId="d61d5ee8-517e-4218-9466-26c47016cb12" providerId="ADAL" clId="{F88F6814-0623-42BE-A398-67822C1FA771}" dt="2024-09-19T10:40:20.281" v="1511"/>
          <ac:spMkLst>
            <pc:docMk/>
            <pc:sldMk cId="46778063" sldId="358"/>
            <ac:spMk id="2" creationId="{A8FD53C5-BD22-5012-8A94-5733E0F5A259}"/>
          </ac:spMkLst>
        </pc:spChg>
        <pc:spChg chg="mod ord">
          <ac:chgData name="YUMBA NDUBA, Dyesse" userId="d61d5ee8-517e-4218-9466-26c47016cb12" providerId="ADAL" clId="{F88F6814-0623-42BE-A398-67822C1FA771}" dt="2024-09-19T10:39:39.102" v="1505" actId="700"/>
          <ac:spMkLst>
            <pc:docMk/>
            <pc:sldMk cId="46778063" sldId="358"/>
            <ac:spMk id="4" creationId="{64461507-67C3-D734-2AC8-D9EA8735021A}"/>
          </ac:spMkLst>
        </pc:spChg>
        <pc:spChg chg="mod ord">
          <ac:chgData name="YUMBA NDUBA, Dyesse" userId="d61d5ee8-517e-4218-9466-26c47016cb12" providerId="ADAL" clId="{F88F6814-0623-42BE-A398-67822C1FA771}" dt="2024-09-19T10:39:39.102" v="1505" actId="700"/>
          <ac:spMkLst>
            <pc:docMk/>
            <pc:sldMk cId="46778063" sldId="358"/>
            <ac:spMk id="33" creationId="{DCF1A707-B07C-B4DE-A297-6E0A1BCB8A5F}"/>
          </ac:spMkLst>
        </pc:spChg>
        <pc:graphicFrameChg chg="modGraphic">
          <ac:chgData name="YUMBA NDUBA, Dyesse" userId="d61d5ee8-517e-4218-9466-26c47016cb12" providerId="ADAL" clId="{F88F6814-0623-42BE-A398-67822C1FA771}" dt="2024-09-19T12:22:16.135" v="1670" actId="12385"/>
          <ac:graphicFrameMkLst>
            <pc:docMk/>
            <pc:sldMk cId="46778063" sldId="358"/>
            <ac:graphicFrameMk id="19" creationId="{0CB3DC53-092F-581E-BF64-787E4F8A503A}"/>
          </ac:graphicFrameMkLst>
        </pc:graphicFrameChg>
        <pc:picChg chg="mod ord">
          <ac:chgData name="YUMBA NDUBA, Dyesse" userId="d61d5ee8-517e-4218-9466-26c47016cb12" providerId="ADAL" clId="{F88F6814-0623-42BE-A398-67822C1FA771}" dt="2024-09-19T10:39:39.102" v="1505" actId="700"/>
          <ac:picMkLst>
            <pc:docMk/>
            <pc:sldMk cId="46778063" sldId="358"/>
            <ac:picMk id="21" creationId="{BB8F3934-626E-68E2-3DBB-0E217C97A83D}"/>
          </ac:picMkLst>
        </pc:picChg>
      </pc:sldChg>
      <pc:sldChg chg="addSp delSp modSp add mod ord modClrScheme chgLayout modNotesTx">
        <pc:chgData name="YUMBA NDUBA, Dyesse" userId="d61d5ee8-517e-4218-9466-26c47016cb12" providerId="ADAL" clId="{F88F6814-0623-42BE-A398-67822C1FA771}" dt="2024-09-19T12:30:43.393" v="1751"/>
        <pc:sldMkLst>
          <pc:docMk/>
          <pc:sldMk cId="2747252851" sldId="359"/>
        </pc:sldMkLst>
        <pc:spChg chg="mod ord">
          <ac:chgData name="YUMBA NDUBA, Dyesse" userId="d61d5ee8-517e-4218-9466-26c47016cb12" providerId="ADAL" clId="{F88F6814-0623-42BE-A398-67822C1FA771}" dt="2024-09-19T11:02:38.980" v="1597" actId="404"/>
          <ac:spMkLst>
            <pc:docMk/>
            <pc:sldMk cId="2747252851" sldId="359"/>
            <ac:spMk id="2" creationId="{A8FD53C5-BD22-5012-8A94-5733E0F5A259}"/>
          </ac:spMkLst>
        </pc:spChg>
        <pc:spChg chg="mod ord">
          <ac:chgData name="YUMBA NDUBA, Dyesse" userId="d61d5ee8-517e-4218-9466-26c47016cb12" providerId="ADAL" clId="{F88F6814-0623-42BE-A398-67822C1FA771}" dt="2024-09-19T11:02:11.110" v="1591" actId="700"/>
          <ac:spMkLst>
            <pc:docMk/>
            <pc:sldMk cId="2747252851" sldId="359"/>
            <ac:spMk id="4" creationId="{64461507-67C3-D734-2AC8-D9EA8735021A}"/>
          </ac:spMkLst>
        </pc:spChg>
        <pc:spChg chg="del mod ord">
          <ac:chgData name="YUMBA NDUBA, Dyesse" userId="d61d5ee8-517e-4218-9466-26c47016cb12" providerId="ADAL" clId="{F88F6814-0623-42BE-A398-67822C1FA771}" dt="2024-09-19T11:01:56.922" v="1589" actId="26606"/>
          <ac:spMkLst>
            <pc:docMk/>
            <pc:sldMk cId="2747252851" sldId="359"/>
            <ac:spMk id="38" creationId="{C72260E6-F3CD-6A1D-6D21-2B0B3BF48764}"/>
          </ac:spMkLst>
        </pc:spChg>
        <pc:spChg chg="add mod ord">
          <ac:chgData name="YUMBA NDUBA, Dyesse" userId="d61d5ee8-517e-4218-9466-26c47016cb12" providerId="ADAL" clId="{F88F6814-0623-42BE-A398-67822C1FA771}" dt="2024-09-19T11:02:11.110" v="1591" actId="700"/>
          <ac:spMkLst>
            <pc:docMk/>
            <pc:sldMk cId="2747252851" sldId="359"/>
            <ac:spMk id="48" creationId="{C06337F1-2E32-65BC-E786-7D768DA21968}"/>
          </ac:spMkLst>
        </pc:spChg>
        <pc:spChg chg="add del mod">
          <ac:chgData name="YUMBA NDUBA, Dyesse" userId="d61d5ee8-517e-4218-9466-26c47016cb12" providerId="ADAL" clId="{F88F6814-0623-42BE-A398-67822C1FA771}" dt="2024-09-19T11:02:02.050" v="1590" actId="478"/>
          <ac:spMkLst>
            <pc:docMk/>
            <pc:sldMk cId="2747252851" sldId="359"/>
            <ac:spMk id="50" creationId="{EE611D3B-33E1-BE10-338A-BA2D325B0D41}"/>
          </ac:spMkLst>
        </pc:spChg>
        <pc:graphicFrameChg chg="del">
          <ac:chgData name="YUMBA NDUBA, Dyesse" userId="d61d5ee8-517e-4218-9466-26c47016cb12" providerId="ADAL" clId="{F88F6814-0623-42BE-A398-67822C1FA771}" dt="2024-09-19T10:58:58.841" v="1580" actId="478"/>
          <ac:graphicFrameMkLst>
            <pc:docMk/>
            <pc:sldMk cId="2747252851" sldId="359"/>
            <ac:graphicFrameMk id="3" creationId="{652CBDBB-2379-A3D2-BA94-CBD0796D5D36}"/>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5" creationId="{351D36E1-6603-790E-6F81-72E120C739BE}"/>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6" creationId="{303C88A1-4A0F-55AA-D8F2-69D4660122BD}"/>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8" creationId="{F9580EC5-B1B0-7697-2F33-E12AF04BE38A}"/>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9" creationId="{DD688BC0-C133-D9B2-1C9D-D9AAC42C824A}"/>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0" creationId="{23203E78-4872-480D-A4CA-DC91ECFCA6ED}"/>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1" creationId="{014D6879-3315-E9B2-09C8-B83DCFFF94B2}"/>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2" creationId="{9FDC19F4-D108-2A39-A366-3D9DC0480737}"/>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3" creationId="{1057D167-61E4-EFC9-6386-9ECA9635BAA1}"/>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4" creationId="{8B203DA7-32DB-7B97-2138-00CED2A01CE1}"/>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5" creationId="{7E89D59D-B185-7CBC-A44F-E840CD019678}"/>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6" creationId="{1F8DC3BB-A8E3-B0CF-DC6C-048A8DD43A25}"/>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7" creationId="{A6DF9078-6FB9-DFFC-15E0-6B6A92527569}"/>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8" creationId="{BDE1C01D-FF27-866F-B07F-01896B30B307}"/>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19" creationId="{B12E352F-A98C-DC15-670C-383A5C71C15F}"/>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0" creationId="{48245C4D-FA4E-82A9-6813-E112C3F809B8}"/>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1" creationId="{D07BC34B-9ACD-F72C-ED0D-1F6158E1DDC1}"/>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2" creationId="{510DDE80-F735-943A-66EE-27C256B32FFA}"/>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3" creationId="{F7A66F37-CF83-1163-6F4B-5193C0CC8475}"/>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4" creationId="{223025E3-5D36-8129-927F-B3B805A2EAD4}"/>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5" creationId="{26591FDC-0307-85DE-645F-6CD84A3D8705}"/>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6" creationId="{35C98272-B68F-4370-B044-F2403BF91541}"/>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7" creationId="{22FAFE44-821C-5EE7-AB50-FAFE6E688760}"/>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8" creationId="{F045D567-8666-941D-61B3-A61825086B2E}"/>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29" creationId="{33B431AB-FB3E-49C3-AAA1-FAFCDC409E46}"/>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0" creationId="{FBA5AA5C-B51C-56D4-C26E-E9204E0ACA16}"/>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1" creationId="{870C5EA8-23B6-BA1C-7575-CE2BED8B5A39}"/>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2" creationId="{80187E13-4E94-3BFA-162B-6EE09894EF74}"/>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3" creationId="{5EC37A11-494F-4EBA-060B-456E307C7468}"/>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4" creationId="{311081E5-FB95-3B48-9F90-B5F74861B740}"/>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5" creationId="{D6362B7C-4C03-7831-75F7-0146212A11E7}"/>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6" creationId="{02C7EBE0-4ED5-4926-C175-5682EAC8705E}"/>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7" creationId="{1DE974CD-B0CF-04A1-FE7A-5C9B7FC6A5FE}"/>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39" creationId="{A02F32D3-4680-078E-46FE-327D32C2F73E}"/>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40" creationId="{D05CE03C-31F3-D153-040A-2DDF3FF06936}"/>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41" creationId="{3EE31619-E90F-0EE2-81BD-C90D524A604B}"/>
          </ac:graphicFrameMkLst>
        </pc:graphicFrameChg>
        <pc:graphicFrameChg chg="add del mod">
          <ac:chgData name="YUMBA NDUBA, Dyesse" userId="d61d5ee8-517e-4218-9466-26c47016cb12" providerId="ADAL" clId="{F88F6814-0623-42BE-A398-67822C1FA771}" dt="2024-09-19T10:59:02.736" v="1582"/>
          <ac:graphicFrameMkLst>
            <pc:docMk/>
            <pc:sldMk cId="2747252851" sldId="359"/>
            <ac:graphicFrameMk id="42" creationId="{D109D816-0C15-994A-34B4-3109053F7B76}"/>
          </ac:graphicFrameMkLst>
        </pc:graphicFrameChg>
        <pc:graphicFrameChg chg="add mod modGraphic">
          <ac:chgData name="YUMBA NDUBA, Dyesse" userId="d61d5ee8-517e-4218-9466-26c47016cb12" providerId="ADAL" clId="{F88F6814-0623-42BE-A398-67822C1FA771}" dt="2024-09-19T12:28:07.022" v="1727" actId="14100"/>
          <ac:graphicFrameMkLst>
            <pc:docMk/>
            <pc:sldMk cId="2747252851" sldId="359"/>
            <ac:graphicFrameMk id="43" creationId="{A4767E54-50F3-A49C-5D6E-03799C114F19}"/>
          </ac:graphicFrameMkLst>
        </pc:graphicFrameChg>
        <pc:graphicFrameChg chg="add mod modGraphic">
          <ac:chgData name="YUMBA NDUBA, Dyesse" userId="d61d5ee8-517e-4218-9466-26c47016cb12" providerId="ADAL" clId="{F88F6814-0623-42BE-A398-67822C1FA771}" dt="2024-09-19T12:28:13.902" v="1728" actId="14100"/>
          <ac:graphicFrameMkLst>
            <pc:docMk/>
            <pc:sldMk cId="2747252851" sldId="359"/>
            <ac:graphicFrameMk id="44" creationId="{7267BDA3-F7AF-01AC-5714-833E8DA34821}"/>
          </ac:graphicFrameMkLst>
        </pc:graphicFrameChg>
        <pc:picChg chg="del mod ord">
          <ac:chgData name="YUMBA NDUBA, Dyesse" userId="d61d5ee8-517e-4218-9466-26c47016cb12" providerId="ADAL" clId="{F88F6814-0623-42BE-A398-67822C1FA771}" dt="2024-09-19T11:01:38.329" v="1588" actId="478"/>
          <ac:picMkLst>
            <pc:docMk/>
            <pc:sldMk cId="2747252851" sldId="359"/>
            <ac:picMk id="7" creationId="{A76451EB-1F49-3211-DF00-730EC8EACE70}"/>
          </ac:picMkLst>
        </pc:picChg>
      </pc:sldChg>
      <pc:sldChg chg="addSp delSp modSp add mod ord modClrScheme chgLayout modNotesTx">
        <pc:chgData name="YUMBA NDUBA, Dyesse" userId="d61d5ee8-517e-4218-9466-26c47016cb12" providerId="ADAL" clId="{F88F6814-0623-42BE-A398-67822C1FA771}" dt="2024-09-19T12:30:47.307" v="1752"/>
        <pc:sldMkLst>
          <pc:docMk/>
          <pc:sldMk cId="401075108" sldId="360"/>
        </pc:sldMkLst>
        <pc:spChg chg="mod ord">
          <ac:chgData name="YUMBA NDUBA, Dyesse" userId="d61d5ee8-517e-4218-9466-26c47016cb12" providerId="ADAL" clId="{F88F6814-0623-42BE-A398-67822C1FA771}" dt="2024-09-19T12:25:36.685" v="1700" actId="1076"/>
          <ac:spMkLst>
            <pc:docMk/>
            <pc:sldMk cId="401075108" sldId="360"/>
            <ac:spMk id="2" creationId="{A8FD53C5-BD22-5012-8A94-5733E0F5A259}"/>
          </ac:spMkLst>
        </pc:spChg>
        <pc:spChg chg="mod ord">
          <ac:chgData name="YUMBA NDUBA, Dyesse" userId="d61d5ee8-517e-4218-9466-26c47016cb12" providerId="ADAL" clId="{F88F6814-0623-42BE-A398-67822C1FA771}" dt="2024-09-19T12:25:27.577" v="1696" actId="700"/>
          <ac:spMkLst>
            <pc:docMk/>
            <pc:sldMk cId="401075108" sldId="360"/>
            <ac:spMk id="4" creationId="{64461507-67C3-D734-2AC8-D9EA8735021A}"/>
          </ac:spMkLst>
        </pc:spChg>
        <pc:spChg chg="del mod ord">
          <ac:chgData name="YUMBA NDUBA, Dyesse" userId="d61d5ee8-517e-4218-9466-26c47016cb12" providerId="ADAL" clId="{F88F6814-0623-42BE-A398-67822C1FA771}" dt="2024-09-19T12:25:12.903" v="1695" actId="26606"/>
          <ac:spMkLst>
            <pc:docMk/>
            <pc:sldMk cId="401075108" sldId="360"/>
            <ac:spMk id="43" creationId="{2943A2A6-6585-246F-5778-FB4708559EA5}"/>
          </ac:spMkLst>
        </pc:spChg>
        <pc:spChg chg="add mod ord">
          <ac:chgData name="YUMBA NDUBA, Dyesse" userId="d61d5ee8-517e-4218-9466-26c47016cb12" providerId="ADAL" clId="{F88F6814-0623-42BE-A398-67822C1FA771}" dt="2024-09-19T12:25:27.577" v="1696" actId="700"/>
          <ac:spMkLst>
            <pc:docMk/>
            <pc:sldMk cId="401075108" sldId="360"/>
            <ac:spMk id="48" creationId="{9A8DFF04-9E90-C716-8762-9494EA7FAD0A}"/>
          </ac:spMkLst>
        </pc:spChg>
        <pc:spChg chg="add del mod">
          <ac:chgData name="YUMBA NDUBA, Dyesse" userId="d61d5ee8-517e-4218-9466-26c47016cb12" providerId="ADAL" clId="{F88F6814-0623-42BE-A398-67822C1FA771}" dt="2024-09-19T12:25:27.577" v="1696" actId="700"/>
          <ac:spMkLst>
            <pc:docMk/>
            <pc:sldMk cId="401075108" sldId="360"/>
            <ac:spMk id="50" creationId="{26A249B7-EAA9-8F0B-26DD-8CD56951507E}"/>
          </ac:spMkLst>
        </pc:spChg>
        <pc:graphicFrameChg chg="add mod modGraphic">
          <ac:chgData name="YUMBA NDUBA, Dyesse" userId="d61d5ee8-517e-4218-9466-26c47016cb12" providerId="ADAL" clId="{F88F6814-0623-42BE-A398-67822C1FA771}" dt="2024-09-19T12:29:56.871" v="1750" actId="1076"/>
          <ac:graphicFrameMkLst>
            <pc:docMk/>
            <pc:sldMk cId="401075108" sldId="360"/>
            <ac:graphicFrameMk id="3" creationId="{D103A888-8918-E7F8-6475-502F32BAA41B}"/>
          </ac:graphicFrameMkLst>
        </pc:graphicFrameChg>
        <pc:graphicFrameChg chg="del">
          <ac:chgData name="YUMBA NDUBA, Dyesse" userId="d61d5ee8-517e-4218-9466-26c47016cb12" providerId="ADAL" clId="{F88F6814-0623-42BE-A398-67822C1FA771}" dt="2024-09-19T12:24:27.722" v="1693" actId="478"/>
          <ac:graphicFrameMkLst>
            <pc:docMk/>
            <pc:sldMk cId="401075108" sldId="360"/>
            <ac:graphicFrameMk id="28" creationId="{73510D54-C817-FA93-E862-5A74FCA24B69}"/>
          </ac:graphicFrameMkLst>
        </pc:graphicFrameChg>
        <pc:picChg chg="add mod">
          <ac:chgData name="YUMBA NDUBA, Dyesse" userId="d61d5ee8-517e-4218-9466-26c47016cb12" providerId="ADAL" clId="{F88F6814-0623-42BE-A398-67822C1FA771}" dt="2024-09-19T12:25:47.473" v="1701"/>
          <ac:picMkLst>
            <pc:docMk/>
            <pc:sldMk cId="401075108" sldId="360"/>
            <ac:picMk id="5" creationId="{CE266DFB-9A15-F876-8179-AECEA3121D31}"/>
          </ac:picMkLst>
        </pc:picChg>
      </pc:sldChg>
      <pc:sldChg chg="addSp delSp modSp add mod modClrScheme chgLayout">
        <pc:chgData name="YUMBA NDUBA, Dyesse" userId="d61d5ee8-517e-4218-9466-26c47016cb12" providerId="ADAL" clId="{F88F6814-0623-42BE-A398-67822C1FA771}" dt="2024-09-19T12:38:53.479" v="1787" actId="12385"/>
        <pc:sldMkLst>
          <pc:docMk/>
          <pc:sldMk cId="179292329" sldId="361"/>
        </pc:sldMkLst>
        <pc:spChg chg="mod ord">
          <ac:chgData name="YUMBA NDUBA, Dyesse" userId="d61d5ee8-517e-4218-9466-26c47016cb12" providerId="ADAL" clId="{F88F6814-0623-42BE-A398-67822C1FA771}" dt="2024-09-19T12:37:01.275" v="1769" actId="27636"/>
          <ac:spMkLst>
            <pc:docMk/>
            <pc:sldMk cId="179292329" sldId="361"/>
            <ac:spMk id="2" creationId="{A8FD53C5-BD22-5012-8A94-5733E0F5A259}"/>
          </ac:spMkLst>
        </pc:spChg>
        <pc:spChg chg="mod ord">
          <ac:chgData name="YUMBA NDUBA, Dyesse" userId="d61d5ee8-517e-4218-9466-26c47016cb12" providerId="ADAL" clId="{F88F6814-0623-42BE-A398-67822C1FA771}" dt="2024-09-19T12:36:48.097" v="1766" actId="700"/>
          <ac:spMkLst>
            <pc:docMk/>
            <pc:sldMk cId="179292329" sldId="361"/>
            <ac:spMk id="4" creationId="{64461507-67C3-D734-2AC8-D9EA8735021A}"/>
          </ac:spMkLst>
        </pc:spChg>
        <pc:spChg chg="del">
          <ac:chgData name="YUMBA NDUBA, Dyesse" userId="d61d5ee8-517e-4218-9466-26c47016cb12" providerId="ADAL" clId="{F88F6814-0623-42BE-A398-67822C1FA771}" dt="2024-09-19T12:36:36.213" v="1764" actId="26606"/>
          <ac:spMkLst>
            <pc:docMk/>
            <pc:sldMk cId="179292329" sldId="361"/>
            <ac:spMk id="48" creationId="{9A8DFF04-9E90-C716-8762-9494EA7FAD0A}"/>
          </ac:spMkLst>
        </pc:spChg>
        <pc:spChg chg="add mod ord">
          <ac:chgData name="YUMBA NDUBA, Dyesse" userId="d61d5ee8-517e-4218-9466-26c47016cb12" providerId="ADAL" clId="{F88F6814-0623-42BE-A398-67822C1FA771}" dt="2024-09-19T12:36:48.097" v="1766" actId="700"/>
          <ac:spMkLst>
            <pc:docMk/>
            <pc:sldMk cId="179292329" sldId="361"/>
            <ac:spMk id="53" creationId="{1EF40ADD-2842-0FBF-FF35-A14B185D9436}"/>
          </ac:spMkLst>
        </pc:spChg>
        <pc:spChg chg="add del mod">
          <ac:chgData name="YUMBA NDUBA, Dyesse" userId="d61d5ee8-517e-4218-9466-26c47016cb12" providerId="ADAL" clId="{F88F6814-0623-42BE-A398-67822C1FA771}" dt="2024-09-19T12:36:42.010" v="1765" actId="478"/>
          <ac:spMkLst>
            <pc:docMk/>
            <pc:sldMk cId="179292329" sldId="361"/>
            <ac:spMk id="55" creationId="{65244532-2B91-2ED3-64E5-CD2FB8F2C876}"/>
          </ac:spMkLst>
        </pc:spChg>
        <pc:graphicFrameChg chg="del modGraphic">
          <ac:chgData name="YUMBA NDUBA, Dyesse" userId="d61d5ee8-517e-4218-9466-26c47016cb12" providerId="ADAL" clId="{F88F6814-0623-42BE-A398-67822C1FA771}" dt="2024-09-19T12:35:49.524" v="1761" actId="478"/>
          <ac:graphicFrameMkLst>
            <pc:docMk/>
            <pc:sldMk cId="179292329" sldId="361"/>
            <ac:graphicFrameMk id="3" creationId="{D103A888-8918-E7F8-6475-502F32BAA41B}"/>
          </ac:graphicFrameMkLst>
        </pc:graphicFrameChg>
        <pc:graphicFrameChg chg="add mod modGraphic">
          <ac:chgData name="YUMBA NDUBA, Dyesse" userId="d61d5ee8-517e-4218-9466-26c47016cb12" providerId="ADAL" clId="{F88F6814-0623-42BE-A398-67822C1FA771}" dt="2024-09-19T12:38:53.479" v="1787" actId="12385"/>
          <ac:graphicFrameMkLst>
            <pc:docMk/>
            <pc:sldMk cId="179292329" sldId="361"/>
            <ac:graphicFrameMk id="6" creationId="{AAC227EA-A6A9-C16F-68E1-8EB16BE592AB}"/>
          </ac:graphicFrameMkLst>
        </pc:graphicFrameChg>
        <pc:picChg chg="del">
          <ac:chgData name="YUMBA NDUBA, Dyesse" userId="d61d5ee8-517e-4218-9466-26c47016cb12" providerId="ADAL" clId="{F88F6814-0623-42BE-A398-67822C1FA771}" dt="2024-09-19T12:36:28.537" v="1763" actId="478"/>
          <ac:picMkLst>
            <pc:docMk/>
            <pc:sldMk cId="179292329" sldId="361"/>
            <ac:picMk id="5" creationId="{CE266DFB-9A15-F876-8179-AECEA3121D31}"/>
          </ac:picMkLst>
        </pc:picChg>
        <pc:picChg chg="add mod">
          <ac:chgData name="YUMBA NDUBA, Dyesse" userId="d61d5ee8-517e-4218-9466-26c47016cb12" providerId="ADAL" clId="{F88F6814-0623-42BE-A398-67822C1FA771}" dt="2024-09-19T12:37:09.477" v="1770"/>
          <ac:picMkLst>
            <pc:docMk/>
            <pc:sldMk cId="179292329" sldId="361"/>
            <ac:picMk id="7" creationId="{8DE66C23-5F75-9D00-0292-A61E3BEDAFC8}"/>
          </ac:picMkLst>
        </pc:picChg>
      </pc:sldChg>
      <pc:sldChg chg="addSp delSp modSp new mod modClrScheme chgLayout">
        <pc:chgData name="YUMBA NDUBA, Dyesse" userId="d61d5ee8-517e-4218-9466-26c47016cb12" providerId="ADAL" clId="{F88F6814-0623-42BE-A398-67822C1FA771}" dt="2024-09-24T16:49:42.909" v="2143"/>
        <pc:sldMkLst>
          <pc:docMk/>
          <pc:sldMk cId="2356061109" sldId="362"/>
        </pc:sldMkLst>
        <pc:spChg chg="del mod ord">
          <ac:chgData name="YUMBA NDUBA, Dyesse" userId="d61d5ee8-517e-4218-9466-26c47016cb12" providerId="ADAL" clId="{F88F6814-0623-42BE-A398-67822C1FA771}" dt="2024-09-19T12:49:29.615" v="1789" actId="700"/>
          <ac:spMkLst>
            <pc:docMk/>
            <pc:sldMk cId="2356061109" sldId="362"/>
            <ac:spMk id="2" creationId="{3B4013FD-E3A4-BF44-87E9-B349DDADEAD1}"/>
          </ac:spMkLst>
        </pc:spChg>
        <pc:spChg chg="del mod ord">
          <ac:chgData name="YUMBA NDUBA, Dyesse" userId="d61d5ee8-517e-4218-9466-26c47016cb12" providerId="ADAL" clId="{F88F6814-0623-42BE-A398-67822C1FA771}" dt="2024-09-24T16:49:01.363" v="2136" actId="26606"/>
          <ac:spMkLst>
            <pc:docMk/>
            <pc:sldMk cId="2356061109" sldId="362"/>
            <ac:spMk id="3" creationId="{F415A9AE-31B0-6FEC-D7C2-F9B0FAB09CCA}"/>
          </ac:spMkLst>
        </pc:spChg>
        <pc:spChg chg="mod ord">
          <ac:chgData name="YUMBA NDUBA, Dyesse" userId="d61d5ee8-517e-4218-9466-26c47016cb12" providerId="ADAL" clId="{F88F6814-0623-42BE-A398-67822C1FA771}" dt="2024-09-24T16:49:01.363" v="2136" actId="26606"/>
          <ac:spMkLst>
            <pc:docMk/>
            <pc:sldMk cId="2356061109" sldId="362"/>
            <ac:spMk id="4" creationId="{970F42DA-83B7-EFF8-9BB5-F7F289E18998}"/>
          </ac:spMkLst>
        </pc:spChg>
        <pc:spChg chg="add mod ord">
          <ac:chgData name="YUMBA NDUBA, Dyesse" userId="d61d5ee8-517e-4218-9466-26c47016cb12" providerId="ADAL" clId="{F88F6814-0623-42BE-A398-67822C1FA771}" dt="2024-09-24T16:49:01.363" v="2136" actId="26606"/>
          <ac:spMkLst>
            <pc:docMk/>
            <pc:sldMk cId="2356061109" sldId="362"/>
            <ac:spMk id="5" creationId="{B7934494-FE52-BE95-46DF-CAA3E5EDAF9F}"/>
          </ac:spMkLst>
        </pc:spChg>
        <pc:spChg chg="add mod">
          <ac:chgData name="YUMBA NDUBA, Dyesse" userId="d61d5ee8-517e-4218-9466-26c47016cb12" providerId="ADAL" clId="{F88F6814-0623-42BE-A398-67822C1FA771}" dt="2024-09-24T16:49:24.019" v="2142" actId="1076"/>
          <ac:spMkLst>
            <pc:docMk/>
            <pc:sldMk cId="2356061109" sldId="362"/>
            <ac:spMk id="6" creationId="{96F39F25-E539-A25B-600F-02A745302528}"/>
          </ac:spMkLst>
        </pc:spChg>
        <pc:spChg chg="add mod">
          <ac:chgData name="YUMBA NDUBA, Dyesse" userId="d61d5ee8-517e-4218-9466-26c47016cb12" providerId="ADAL" clId="{F88F6814-0623-42BE-A398-67822C1FA771}" dt="2024-09-24T16:49:42.909" v="2143"/>
          <ac:spMkLst>
            <pc:docMk/>
            <pc:sldMk cId="2356061109" sldId="362"/>
            <ac:spMk id="12" creationId="{2265520B-AB88-4E76-89E1-F67458A70A9F}"/>
          </ac:spMkLst>
        </pc:spChg>
        <pc:picChg chg="add mod">
          <ac:chgData name="YUMBA NDUBA, Dyesse" userId="d61d5ee8-517e-4218-9466-26c47016cb12" providerId="ADAL" clId="{F88F6814-0623-42BE-A398-67822C1FA771}" dt="2024-09-24T16:49:01.363" v="2136" actId="26606"/>
          <ac:picMkLst>
            <pc:docMk/>
            <pc:sldMk cId="2356061109" sldId="362"/>
            <ac:picMk id="7" creationId="{CDD78489-B1F3-125D-D566-698A29D13BA7}"/>
          </ac:picMkLst>
        </pc:picChg>
      </pc:sldChg>
      <pc:sldChg chg="addSp delSp modSp add mod modClrScheme chgLayout">
        <pc:chgData name="YUMBA NDUBA, Dyesse" userId="d61d5ee8-517e-4218-9466-26c47016cb12" providerId="ADAL" clId="{F88F6814-0623-42BE-A398-67822C1FA771}" dt="2024-09-24T16:53:07.451" v="2153" actId="1076"/>
        <pc:sldMkLst>
          <pc:docMk/>
          <pc:sldMk cId="194850279" sldId="363"/>
        </pc:sldMkLst>
        <pc:spChg chg="add del">
          <ac:chgData name="YUMBA NDUBA, Dyesse" userId="d61d5ee8-517e-4218-9466-26c47016cb12" providerId="ADAL" clId="{F88F6814-0623-42BE-A398-67822C1FA771}" dt="2024-09-24T16:52:06.584" v="2145" actId="26606"/>
          <ac:spMkLst>
            <pc:docMk/>
            <pc:sldMk cId="194850279" sldId="363"/>
            <ac:spMk id="3" creationId="{F415A9AE-31B0-6FEC-D7C2-F9B0FAB09CCA}"/>
          </ac:spMkLst>
        </pc:spChg>
        <pc:spChg chg="mod ord">
          <ac:chgData name="YUMBA NDUBA, Dyesse" userId="d61d5ee8-517e-4218-9466-26c47016cb12" providerId="ADAL" clId="{F88F6814-0623-42BE-A398-67822C1FA771}" dt="2024-09-24T16:52:06.584" v="2145" actId="26606"/>
          <ac:spMkLst>
            <pc:docMk/>
            <pc:sldMk cId="194850279" sldId="363"/>
            <ac:spMk id="4" creationId="{970F42DA-83B7-EFF8-9BB5-F7F289E18998}"/>
          </ac:spMkLst>
        </pc:spChg>
        <pc:spChg chg="mod">
          <ac:chgData name="YUMBA NDUBA, Dyesse" userId="d61d5ee8-517e-4218-9466-26c47016cb12" providerId="ADAL" clId="{F88F6814-0623-42BE-A398-67822C1FA771}" dt="2024-09-24T16:52:06.584" v="2145" actId="26606"/>
          <ac:spMkLst>
            <pc:docMk/>
            <pc:sldMk cId="194850279" sldId="363"/>
            <ac:spMk id="5" creationId="{B7934494-FE52-BE95-46DF-CAA3E5EDAF9F}"/>
          </ac:spMkLst>
        </pc:spChg>
        <pc:spChg chg="mod ord">
          <ac:chgData name="YUMBA NDUBA, Dyesse" userId="d61d5ee8-517e-4218-9466-26c47016cb12" providerId="ADAL" clId="{F88F6814-0623-42BE-A398-67822C1FA771}" dt="2024-09-24T16:52:13.222" v="2148" actId="207"/>
          <ac:spMkLst>
            <pc:docMk/>
            <pc:sldMk cId="194850279" sldId="363"/>
            <ac:spMk id="6" creationId="{96F39F25-E539-A25B-600F-02A745302528}"/>
          </ac:spMkLst>
        </pc:spChg>
        <pc:spChg chg="add del mod">
          <ac:chgData name="YUMBA NDUBA, Dyesse" userId="d61d5ee8-517e-4218-9466-26c47016cb12" providerId="ADAL" clId="{F88F6814-0623-42BE-A398-67822C1FA771}" dt="2024-09-24T16:48:07.911" v="2132" actId="26606"/>
          <ac:spMkLst>
            <pc:docMk/>
            <pc:sldMk cId="194850279" sldId="363"/>
            <ac:spMk id="12" creationId="{CD9A2C69-BC08-BCF3-FC21-B3FAD969D4DF}"/>
          </ac:spMkLst>
        </pc:spChg>
        <pc:spChg chg="add mod">
          <ac:chgData name="YUMBA NDUBA, Dyesse" userId="d61d5ee8-517e-4218-9466-26c47016cb12" providerId="ADAL" clId="{F88F6814-0623-42BE-A398-67822C1FA771}" dt="2024-09-24T16:52:06.584" v="2145" actId="26606"/>
          <ac:spMkLst>
            <pc:docMk/>
            <pc:sldMk cId="194850279" sldId="363"/>
            <ac:spMk id="14" creationId="{1EAF3304-5F91-E1F6-FC69-7828DC2B7300}"/>
          </ac:spMkLst>
        </pc:spChg>
        <pc:picChg chg="add del mod">
          <ac:chgData name="YUMBA NDUBA, Dyesse" userId="d61d5ee8-517e-4218-9466-26c47016cb12" providerId="ADAL" clId="{F88F6814-0623-42BE-A398-67822C1FA771}" dt="2024-09-24T16:48:09.864" v="2134"/>
          <ac:picMkLst>
            <pc:docMk/>
            <pc:sldMk cId="194850279" sldId="363"/>
            <ac:picMk id="7" creationId="{03D9D73E-9CC9-BF22-D889-520DFF05FCE9}"/>
          </ac:picMkLst>
        </pc:picChg>
        <pc:picChg chg="add del mod">
          <ac:chgData name="YUMBA NDUBA, Dyesse" userId="d61d5ee8-517e-4218-9466-26c47016cb12" providerId="ADAL" clId="{F88F6814-0623-42BE-A398-67822C1FA771}" dt="2024-09-24T16:52:48.643" v="2149" actId="478"/>
          <ac:picMkLst>
            <pc:docMk/>
            <pc:sldMk cId="194850279" sldId="363"/>
            <ac:picMk id="9" creationId="{1D0F2B90-7F20-00DD-EEB6-D362CF2EA192}"/>
          </ac:picMkLst>
        </pc:picChg>
        <pc:picChg chg="add mod">
          <ac:chgData name="YUMBA NDUBA, Dyesse" userId="d61d5ee8-517e-4218-9466-26c47016cb12" providerId="ADAL" clId="{F88F6814-0623-42BE-A398-67822C1FA771}" dt="2024-09-24T16:53:07.451" v="2153" actId="1076"/>
          <ac:picMkLst>
            <pc:docMk/>
            <pc:sldMk cId="194850279" sldId="363"/>
            <ac:picMk id="11" creationId="{4F331AE6-50C4-2087-66DE-AEA0D52236A7}"/>
          </ac:picMkLst>
        </pc:picChg>
      </pc:sldChg>
      <pc:sldChg chg="addSp modSp add mod modClrScheme chgLayout">
        <pc:chgData name="YUMBA NDUBA, Dyesse" userId="d61d5ee8-517e-4218-9466-26c47016cb12" providerId="ADAL" clId="{F88F6814-0623-42BE-A398-67822C1FA771}" dt="2024-09-24T16:01:11.343" v="1933" actId="207"/>
        <pc:sldMkLst>
          <pc:docMk/>
          <pc:sldMk cId="3176766102" sldId="364"/>
        </pc:sldMkLst>
        <pc:spChg chg="mod ord">
          <ac:chgData name="YUMBA NDUBA, Dyesse" userId="d61d5ee8-517e-4218-9466-26c47016cb12" providerId="ADAL" clId="{F88F6814-0623-42BE-A398-67822C1FA771}" dt="2024-09-24T16:00:09.293" v="1924" actId="700"/>
          <ac:spMkLst>
            <pc:docMk/>
            <pc:sldMk cId="3176766102" sldId="364"/>
            <ac:spMk id="3" creationId="{F415A9AE-31B0-6FEC-D7C2-F9B0FAB09CCA}"/>
          </ac:spMkLst>
        </pc:spChg>
        <pc:spChg chg="mod ord">
          <ac:chgData name="YUMBA NDUBA, Dyesse" userId="d61d5ee8-517e-4218-9466-26c47016cb12" providerId="ADAL" clId="{F88F6814-0623-42BE-A398-67822C1FA771}" dt="2024-09-24T16:00:09.293" v="1924" actId="700"/>
          <ac:spMkLst>
            <pc:docMk/>
            <pc:sldMk cId="3176766102" sldId="364"/>
            <ac:spMk id="4" creationId="{970F42DA-83B7-EFF8-9BB5-F7F289E18998}"/>
          </ac:spMkLst>
        </pc:spChg>
        <pc:spChg chg="mod ord">
          <ac:chgData name="YUMBA NDUBA, Dyesse" userId="d61d5ee8-517e-4218-9466-26c47016cb12" providerId="ADAL" clId="{F88F6814-0623-42BE-A398-67822C1FA771}" dt="2024-09-24T16:00:40.349" v="1928" actId="1076"/>
          <ac:spMkLst>
            <pc:docMk/>
            <pc:sldMk cId="3176766102" sldId="364"/>
            <ac:spMk id="5" creationId="{B7934494-FE52-BE95-46DF-CAA3E5EDAF9F}"/>
          </ac:spMkLst>
        </pc:spChg>
        <pc:spChg chg="mod">
          <ac:chgData name="YUMBA NDUBA, Dyesse" userId="d61d5ee8-517e-4218-9466-26c47016cb12" providerId="ADAL" clId="{F88F6814-0623-42BE-A398-67822C1FA771}" dt="2024-09-24T16:01:11.343" v="1933" actId="207"/>
          <ac:spMkLst>
            <pc:docMk/>
            <pc:sldMk cId="3176766102" sldId="364"/>
            <ac:spMk id="6" creationId="{96F39F25-E539-A25B-600F-02A745302528}"/>
          </ac:spMkLst>
        </pc:spChg>
        <pc:picChg chg="add mod">
          <ac:chgData name="YUMBA NDUBA, Dyesse" userId="d61d5ee8-517e-4218-9466-26c47016cb12" providerId="ADAL" clId="{F88F6814-0623-42BE-A398-67822C1FA771}" dt="2024-09-24T15:59:57.908" v="1923" actId="1076"/>
          <ac:picMkLst>
            <pc:docMk/>
            <pc:sldMk cId="3176766102" sldId="364"/>
            <ac:picMk id="2" creationId="{507D57F2-C4AD-AF22-EB77-B55BE8F04962}"/>
          </ac:picMkLst>
        </pc:picChg>
      </pc:sldChg>
      <pc:sldChg chg="delSp modSp add mod ord">
        <pc:chgData name="YUMBA NDUBA, Dyesse" userId="d61d5ee8-517e-4218-9466-26c47016cb12" providerId="ADAL" clId="{F88F6814-0623-42BE-A398-67822C1FA771}" dt="2024-09-24T16:29:52.952" v="2096"/>
        <pc:sldMkLst>
          <pc:docMk/>
          <pc:sldMk cId="3149603135" sldId="365"/>
        </pc:sldMkLst>
        <pc:spChg chg="mod">
          <ac:chgData name="YUMBA NDUBA, Dyesse" userId="d61d5ee8-517e-4218-9466-26c47016cb12" providerId="ADAL" clId="{F88F6814-0623-42BE-A398-67822C1FA771}" dt="2024-09-24T16:08:11.028" v="1935"/>
          <ac:spMkLst>
            <pc:docMk/>
            <pc:sldMk cId="3149603135" sldId="365"/>
            <ac:spMk id="5" creationId="{B7934494-FE52-BE95-46DF-CAA3E5EDAF9F}"/>
          </ac:spMkLst>
        </pc:spChg>
        <pc:spChg chg="mod">
          <ac:chgData name="YUMBA NDUBA, Dyesse" userId="d61d5ee8-517e-4218-9466-26c47016cb12" providerId="ADAL" clId="{F88F6814-0623-42BE-A398-67822C1FA771}" dt="2024-09-24T16:12:09.629" v="2077" actId="1076"/>
          <ac:spMkLst>
            <pc:docMk/>
            <pc:sldMk cId="3149603135" sldId="365"/>
            <ac:spMk id="6" creationId="{96F39F25-E539-A25B-600F-02A745302528}"/>
          </ac:spMkLst>
        </pc:spChg>
        <pc:picChg chg="del">
          <ac:chgData name="YUMBA NDUBA, Dyesse" userId="d61d5ee8-517e-4218-9466-26c47016cb12" providerId="ADAL" clId="{F88F6814-0623-42BE-A398-67822C1FA771}" dt="2024-09-24T16:08:25.543" v="1939" actId="478"/>
          <ac:picMkLst>
            <pc:docMk/>
            <pc:sldMk cId="3149603135" sldId="365"/>
            <ac:picMk id="2" creationId="{507D57F2-C4AD-AF22-EB77-B55BE8F04962}"/>
          </ac:picMkLst>
        </pc:picChg>
      </pc:sldChg>
      <pc:sldChg chg="modSp add del mod">
        <pc:chgData name="YUMBA NDUBA, Dyesse" userId="d61d5ee8-517e-4218-9466-26c47016cb12" providerId="ADAL" clId="{F88F6814-0623-42BE-A398-67822C1FA771}" dt="2024-09-24T16:32:36.764" v="2101" actId="2696"/>
        <pc:sldMkLst>
          <pc:docMk/>
          <pc:sldMk cId="2242062110" sldId="366"/>
        </pc:sldMkLst>
        <pc:spChg chg="mod">
          <ac:chgData name="YUMBA NDUBA, Dyesse" userId="d61d5ee8-517e-4218-9466-26c47016cb12" providerId="ADAL" clId="{F88F6814-0623-42BE-A398-67822C1FA771}" dt="2024-09-24T16:29:17.204" v="2091" actId="1076"/>
          <ac:spMkLst>
            <pc:docMk/>
            <pc:sldMk cId="2242062110" sldId="366"/>
            <ac:spMk id="6" creationId="{96F39F25-E539-A25B-600F-02A745302528}"/>
          </ac:spMkLst>
        </pc:spChg>
      </pc:sldChg>
      <pc:sldChg chg="addSp modSp add mod ord modClrScheme chgLayout">
        <pc:chgData name="YUMBA NDUBA, Dyesse" userId="d61d5ee8-517e-4218-9466-26c47016cb12" providerId="ADAL" clId="{F88F6814-0623-42BE-A398-67822C1FA771}" dt="2024-09-24T16:39:45.737" v="2118" actId="1076"/>
        <pc:sldMkLst>
          <pc:docMk/>
          <pc:sldMk cId="1560792598" sldId="367"/>
        </pc:sldMkLst>
        <pc:spChg chg="mod ord">
          <ac:chgData name="YUMBA NDUBA, Dyesse" userId="d61d5ee8-517e-4218-9466-26c47016cb12" providerId="ADAL" clId="{F88F6814-0623-42BE-A398-67822C1FA771}" dt="2024-09-24T16:36:18.706" v="2102" actId="700"/>
          <ac:spMkLst>
            <pc:docMk/>
            <pc:sldMk cId="1560792598" sldId="367"/>
            <ac:spMk id="3" creationId="{F415A9AE-31B0-6FEC-D7C2-F9B0FAB09CCA}"/>
          </ac:spMkLst>
        </pc:spChg>
        <pc:spChg chg="mod ord">
          <ac:chgData name="YUMBA NDUBA, Dyesse" userId="d61d5ee8-517e-4218-9466-26c47016cb12" providerId="ADAL" clId="{F88F6814-0623-42BE-A398-67822C1FA771}" dt="2024-09-24T16:36:18.706" v="2102" actId="700"/>
          <ac:spMkLst>
            <pc:docMk/>
            <pc:sldMk cId="1560792598" sldId="367"/>
            <ac:spMk id="4" creationId="{970F42DA-83B7-EFF8-9BB5-F7F289E18998}"/>
          </ac:spMkLst>
        </pc:spChg>
        <pc:spChg chg="mod ord">
          <ac:chgData name="YUMBA NDUBA, Dyesse" userId="d61d5ee8-517e-4218-9466-26c47016cb12" providerId="ADAL" clId="{F88F6814-0623-42BE-A398-67822C1FA771}" dt="2024-09-24T16:36:25.606" v="2104" actId="14100"/>
          <ac:spMkLst>
            <pc:docMk/>
            <pc:sldMk cId="1560792598" sldId="367"/>
            <ac:spMk id="5" creationId="{B7934494-FE52-BE95-46DF-CAA3E5EDAF9F}"/>
          </ac:spMkLst>
        </pc:spChg>
        <pc:spChg chg="mod">
          <ac:chgData name="YUMBA NDUBA, Dyesse" userId="d61d5ee8-517e-4218-9466-26c47016cb12" providerId="ADAL" clId="{F88F6814-0623-42BE-A398-67822C1FA771}" dt="2024-09-24T16:37:07.364" v="2113" actId="1076"/>
          <ac:spMkLst>
            <pc:docMk/>
            <pc:sldMk cId="1560792598" sldId="367"/>
            <ac:spMk id="6" creationId="{96F39F25-E539-A25B-600F-02A745302528}"/>
          </ac:spMkLst>
        </pc:spChg>
        <pc:picChg chg="add mod">
          <ac:chgData name="YUMBA NDUBA, Dyesse" userId="d61d5ee8-517e-4218-9466-26c47016cb12" providerId="ADAL" clId="{F88F6814-0623-42BE-A398-67822C1FA771}" dt="2024-09-24T16:39:45.737" v="2118" actId="1076"/>
          <ac:picMkLst>
            <pc:docMk/>
            <pc:sldMk cId="1560792598" sldId="367"/>
            <ac:picMk id="7" creationId="{EECE42BB-2FC1-8DFA-F0A2-48A7BA496812}"/>
          </ac:picMkLst>
        </pc:picChg>
      </pc:sldChg>
      <pc:sldChg chg="modSp mod">
        <pc:chgData name="YUMBA NDUBA, Dyesse" userId="d61d5ee8-517e-4218-9466-26c47016cb12" providerId="ADAL" clId="{F88F6814-0623-42BE-A398-67822C1FA771}" dt="2024-09-27T12:31:29.196" v="2159" actId="207"/>
        <pc:sldMkLst>
          <pc:docMk/>
          <pc:sldMk cId="4253543853" sldId="378"/>
        </pc:sldMkLst>
        <pc:spChg chg="mod">
          <ac:chgData name="YUMBA NDUBA, Dyesse" userId="d61d5ee8-517e-4218-9466-26c47016cb12" providerId="ADAL" clId="{F88F6814-0623-42BE-A398-67822C1FA771}" dt="2024-09-27T12:31:10.278" v="2156" actId="207"/>
          <ac:spMkLst>
            <pc:docMk/>
            <pc:sldMk cId="4253543853" sldId="378"/>
            <ac:spMk id="14" creationId="{459E9DE5-818D-A557-C277-47086652EC6A}"/>
          </ac:spMkLst>
        </pc:spChg>
        <pc:spChg chg="mod">
          <ac:chgData name="YUMBA NDUBA, Dyesse" userId="d61d5ee8-517e-4218-9466-26c47016cb12" providerId="ADAL" clId="{F88F6814-0623-42BE-A398-67822C1FA771}" dt="2024-09-27T12:31:17.087" v="2157" actId="207"/>
          <ac:spMkLst>
            <pc:docMk/>
            <pc:sldMk cId="4253543853" sldId="378"/>
            <ac:spMk id="15" creationId="{E5C19B68-5FD6-653B-4D3B-F027960E27FB}"/>
          </ac:spMkLst>
        </pc:spChg>
        <pc:spChg chg="mod">
          <ac:chgData name="YUMBA NDUBA, Dyesse" userId="d61d5ee8-517e-4218-9466-26c47016cb12" providerId="ADAL" clId="{F88F6814-0623-42BE-A398-67822C1FA771}" dt="2024-09-27T12:31:24.361" v="2158" actId="207"/>
          <ac:spMkLst>
            <pc:docMk/>
            <pc:sldMk cId="4253543853" sldId="378"/>
            <ac:spMk id="16" creationId="{D66D4678-708C-2E64-ADDC-217A136CA2D7}"/>
          </ac:spMkLst>
        </pc:spChg>
        <pc:spChg chg="mod">
          <ac:chgData name="YUMBA NDUBA, Dyesse" userId="d61d5ee8-517e-4218-9466-26c47016cb12" providerId="ADAL" clId="{F88F6814-0623-42BE-A398-67822C1FA771}" dt="2024-09-27T12:31:29.196" v="2159" actId="207"/>
          <ac:spMkLst>
            <pc:docMk/>
            <pc:sldMk cId="4253543853" sldId="378"/>
            <ac:spMk id="17" creationId="{8A324E81-90B7-1ADE-D0BD-508737C96B93}"/>
          </ac:spMkLst>
        </pc:spChg>
      </pc:sldChg>
      <pc:sldMasterChg chg="modSldLayout">
        <pc:chgData name="YUMBA NDUBA, Dyesse" userId="d61d5ee8-517e-4218-9466-26c47016cb12" providerId="ADAL" clId="{F88F6814-0623-42BE-A398-67822C1FA771}" dt="2024-09-12T16:00:03.160" v="396" actId="1076"/>
        <pc:sldMasterMkLst>
          <pc:docMk/>
          <pc:sldMasterMk cId="1415773443" sldId="2147483648"/>
        </pc:sldMasterMkLst>
        <pc:sldLayoutChg chg="addSp delSp modSp mod">
          <pc:chgData name="YUMBA NDUBA, Dyesse" userId="d61d5ee8-517e-4218-9466-26c47016cb12" providerId="ADAL" clId="{F88F6814-0623-42BE-A398-67822C1FA771}" dt="2024-09-12T14:54:15.077" v="50" actId="1076"/>
          <pc:sldLayoutMkLst>
            <pc:docMk/>
            <pc:sldMasterMk cId="1415773443" sldId="2147483648"/>
            <pc:sldLayoutMk cId="1687929454" sldId="2147483649"/>
          </pc:sldLayoutMkLst>
          <pc:picChg chg="add mod">
            <ac:chgData name="YUMBA NDUBA, Dyesse" userId="d61d5ee8-517e-4218-9466-26c47016cb12" providerId="ADAL" clId="{F88F6814-0623-42BE-A398-67822C1FA771}" dt="2024-09-12T14:54:15.077" v="50" actId="1076"/>
            <ac:picMkLst>
              <pc:docMk/>
              <pc:sldMasterMk cId="1415773443" sldId="2147483648"/>
              <pc:sldLayoutMk cId="1687929454" sldId="2147483649"/>
              <ac:picMk id="5" creationId="{EE4A238A-76F1-6496-5A5F-0B4462FFD622}"/>
            </ac:picMkLst>
          </pc:picChg>
          <pc:picChg chg="add del mod">
            <ac:chgData name="YUMBA NDUBA, Dyesse" userId="d61d5ee8-517e-4218-9466-26c47016cb12" providerId="ADAL" clId="{F88F6814-0623-42BE-A398-67822C1FA771}" dt="2024-09-12T14:52:52.580" v="34"/>
            <ac:picMkLst>
              <pc:docMk/>
              <pc:sldMasterMk cId="1415773443" sldId="2147483648"/>
              <pc:sldLayoutMk cId="1687929454" sldId="2147483649"/>
              <ac:picMk id="6" creationId="{4FE38349-19C3-9163-327C-CB549A776E79}"/>
            </ac:picMkLst>
          </pc:picChg>
          <pc:picChg chg="add del mod">
            <ac:chgData name="YUMBA NDUBA, Dyesse" userId="d61d5ee8-517e-4218-9466-26c47016cb12" providerId="ADAL" clId="{F88F6814-0623-42BE-A398-67822C1FA771}" dt="2024-09-12T14:54:03.639" v="41"/>
            <ac:picMkLst>
              <pc:docMk/>
              <pc:sldMasterMk cId="1415773443" sldId="2147483648"/>
              <pc:sldLayoutMk cId="1687929454" sldId="2147483649"/>
              <ac:picMk id="8" creationId="{D8BA13F6-48DC-D9EF-D790-740735F26791}"/>
            </ac:picMkLst>
          </pc:picChg>
          <pc:picChg chg="add del mod">
            <ac:chgData name="YUMBA NDUBA, Dyesse" userId="d61d5ee8-517e-4218-9466-26c47016cb12" providerId="ADAL" clId="{F88F6814-0623-42BE-A398-67822C1FA771}" dt="2024-09-12T14:54:03.639" v="41"/>
            <ac:picMkLst>
              <pc:docMk/>
              <pc:sldMasterMk cId="1415773443" sldId="2147483648"/>
              <pc:sldLayoutMk cId="1687929454" sldId="2147483649"/>
              <ac:picMk id="9" creationId="{4F078D1A-5E66-DCD9-0D25-947BBF9D67F5}"/>
            </ac:picMkLst>
          </pc:picChg>
          <pc:picChg chg="mod">
            <ac:chgData name="YUMBA NDUBA, Dyesse" userId="d61d5ee8-517e-4218-9466-26c47016cb12" providerId="ADAL" clId="{F88F6814-0623-42BE-A398-67822C1FA771}" dt="2024-09-12T14:54:10.237" v="49" actId="1038"/>
            <ac:picMkLst>
              <pc:docMk/>
              <pc:sldMasterMk cId="1415773443" sldId="2147483648"/>
              <pc:sldLayoutMk cId="1687929454" sldId="2147483649"/>
              <ac:picMk id="10" creationId="{807A3732-E7A9-B344-8DAE-D56547DA56A1}"/>
            </ac:picMkLst>
          </pc:picChg>
        </pc:sldLayoutChg>
        <pc:sldLayoutChg chg="addSp delSp modSp mod">
          <pc:chgData name="YUMBA NDUBA, Dyesse" userId="d61d5ee8-517e-4218-9466-26c47016cb12" providerId="ADAL" clId="{F88F6814-0623-42BE-A398-67822C1FA771}" dt="2024-09-12T14:55:15.943" v="58"/>
          <pc:sldLayoutMkLst>
            <pc:docMk/>
            <pc:sldMasterMk cId="1415773443" sldId="2147483648"/>
            <pc:sldLayoutMk cId="2553340886" sldId="2147483650"/>
          </pc:sldLayoutMkLst>
          <pc:picChg chg="add mod">
            <ac:chgData name="YUMBA NDUBA, Dyesse" userId="d61d5ee8-517e-4218-9466-26c47016cb12" providerId="ADAL" clId="{F88F6814-0623-42BE-A398-67822C1FA771}" dt="2024-09-12T14:55:15.943" v="58"/>
            <ac:picMkLst>
              <pc:docMk/>
              <pc:sldMasterMk cId="1415773443" sldId="2147483648"/>
              <pc:sldLayoutMk cId="2553340886" sldId="2147483650"/>
              <ac:picMk id="4" creationId="{22339A7B-8C31-5848-F7CA-9C25DBBE3843}"/>
            </ac:picMkLst>
          </pc:picChg>
          <pc:picChg chg="del">
            <ac:chgData name="YUMBA NDUBA, Dyesse" userId="d61d5ee8-517e-4218-9466-26c47016cb12" providerId="ADAL" clId="{F88F6814-0623-42BE-A398-67822C1FA771}" dt="2024-09-12T14:55:15.630" v="57" actId="478"/>
            <ac:picMkLst>
              <pc:docMk/>
              <pc:sldMasterMk cId="1415773443" sldId="2147483648"/>
              <pc:sldLayoutMk cId="2553340886" sldId="2147483650"/>
              <ac:picMk id="8" creationId="{E3EDB005-A3A8-244D-9176-D7DF06EAD0E9}"/>
            </ac:picMkLst>
          </pc:picChg>
          <pc:picChg chg="add mod">
            <ac:chgData name="YUMBA NDUBA, Dyesse" userId="d61d5ee8-517e-4218-9466-26c47016cb12" providerId="ADAL" clId="{F88F6814-0623-42BE-A398-67822C1FA771}" dt="2024-09-12T14:55:15.943" v="58"/>
            <ac:picMkLst>
              <pc:docMk/>
              <pc:sldMasterMk cId="1415773443" sldId="2147483648"/>
              <pc:sldLayoutMk cId="2553340886" sldId="2147483650"/>
              <ac:picMk id="9" creationId="{BE6CAF46-6C99-7AD7-9906-1D7DB5449AC8}"/>
            </ac:picMkLst>
          </pc:picChg>
        </pc:sldLayoutChg>
        <pc:sldLayoutChg chg="addSp delSp modSp mod">
          <pc:chgData name="YUMBA NDUBA, Dyesse" userId="d61d5ee8-517e-4218-9466-26c47016cb12" providerId="ADAL" clId="{F88F6814-0623-42BE-A398-67822C1FA771}" dt="2024-09-12T14:52:00.979" v="24"/>
          <pc:sldLayoutMkLst>
            <pc:docMk/>
            <pc:sldMasterMk cId="1415773443" sldId="2147483648"/>
            <pc:sldLayoutMk cId="2136339372" sldId="2147483652"/>
          </pc:sldLayoutMkLst>
          <pc:picChg chg="add mod">
            <ac:chgData name="YUMBA NDUBA, Dyesse" userId="d61d5ee8-517e-4218-9466-26c47016cb12" providerId="ADAL" clId="{F88F6814-0623-42BE-A398-67822C1FA771}" dt="2024-09-12T14:52:00.979" v="24"/>
            <ac:picMkLst>
              <pc:docMk/>
              <pc:sldMasterMk cId="1415773443" sldId="2147483648"/>
              <pc:sldLayoutMk cId="2136339372" sldId="2147483652"/>
              <ac:picMk id="5" creationId="{F1B0E8FC-95FD-2876-0A0B-63C4C62014CB}"/>
            </ac:picMkLst>
          </pc:picChg>
          <pc:picChg chg="del">
            <ac:chgData name="YUMBA NDUBA, Dyesse" userId="d61d5ee8-517e-4218-9466-26c47016cb12" providerId="ADAL" clId="{F88F6814-0623-42BE-A398-67822C1FA771}" dt="2024-09-12T14:52:00.092" v="23" actId="478"/>
            <ac:picMkLst>
              <pc:docMk/>
              <pc:sldMasterMk cId="1415773443" sldId="2147483648"/>
              <pc:sldLayoutMk cId="2136339372" sldId="2147483652"/>
              <ac:picMk id="11" creationId="{A3318E81-63F9-2444-AF93-3EF243AFF18C}"/>
            </ac:picMkLst>
          </pc:picChg>
          <pc:picChg chg="add mod">
            <ac:chgData name="YUMBA NDUBA, Dyesse" userId="d61d5ee8-517e-4218-9466-26c47016cb12" providerId="ADAL" clId="{F88F6814-0623-42BE-A398-67822C1FA771}" dt="2024-09-12T14:52:00.979" v="24"/>
            <ac:picMkLst>
              <pc:docMk/>
              <pc:sldMasterMk cId="1415773443" sldId="2147483648"/>
              <pc:sldLayoutMk cId="2136339372" sldId="2147483652"/>
              <ac:picMk id="12" creationId="{A86C3A91-0D39-81A3-B7CB-A56BF7CA2E46}"/>
            </ac:picMkLst>
          </pc:picChg>
        </pc:sldLayoutChg>
        <pc:sldLayoutChg chg="addSp delSp modSp mod">
          <pc:chgData name="YUMBA NDUBA, Dyesse" userId="d61d5ee8-517e-4218-9466-26c47016cb12" providerId="ADAL" clId="{F88F6814-0623-42BE-A398-67822C1FA771}" dt="2024-09-12T14:52:05.885" v="26"/>
          <pc:sldLayoutMkLst>
            <pc:docMk/>
            <pc:sldMasterMk cId="1415773443" sldId="2147483648"/>
            <pc:sldLayoutMk cId="2904554138" sldId="2147483653"/>
          </pc:sldLayoutMkLst>
          <pc:picChg chg="add mod">
            <ac:chgData name="YUMBA NDUBA, Dyesse" userId="d61d5ee8-517e-4218-9466-26c47016cb12" providerId="ADAL" clId="{F88F6814-0623-42BE-A398-67822C1FA771}" dt="2024-09-12T14:52:05.885" v="26"/>
            <ac:picMkLst>
              <pc:docMk/>
              <pc:sldMasterMk cId="1415773443" sldId="2147483648"/>
              <pc:sldLayoutMk cId="2904554138" sldId="2147483653"/>
              <ac:picMk id="3" creationId="{26DFB541-A051-F7CC-89F6-ED2590E71D7C}"/>
            </ac:picMkLst>
          </pc:picChg>
          <pc:picChg chg="add mod">
            <ac:chgData name="YUMBA NDUBA, Dyesse" userId="d61d5ee8-517e-4218-9466-26c47016cb12" providerId="ADAL" clId="{F88F6814-0623-42BE-A398-67822C1FA771}" dt="2024-09-12T14:52:05.885" v="26"/>
            <ac:picMkLst>
              <pc:docMk/>
              <pc:sldMasterMk cId="1415773443" sldId="2147483648"/>
              <pc:sldLayoutMk cId="2904554138" sldId="2147483653"/>
              <ac:picMk id="5" creationId="{18D8A7C5-B07F-C065-1629-FB92DFC0E4BC}"/>
            </ac:picMkLst>
          </pc:picChg>
          <pc:picChg chg="del">
            <ac:chgData name="YUMBA NDUBA, Dyesse" userId="d61d5ee8-517e-4218-9466-26c47016cb12" providerId="ADAL" clId="{F88F6814-0623-42BE-A398-67822C1FA771}" dt="2024-09-12T14:52:05.431" v="25" actId="478"/>
            <ac:picMkLst>
              <pc:docMk/>
              <pc:sldMasterMk cId="1415773443" sldId="2147483648"/>
              <pc:sldLayoutMk cId="2904554138" sldId="2147483653"/>
              <ac:picMk id="14" creationId="{60CC6A7D-F186-344A-AFAE-1F4FB8A6C36E}"/>
            </ac:picMkLst>
          </pc:picChg>
        </pc:sldLayoutChg>
        <pc:sldLayoutChg chg="addSp delSp modSp mod">
          <pc:chgData name="YUMBA NDUBA, Dyesse" userId="d61d5ee8-517e-4218-9466-26c47016cb12" providerId="ADAL" clId="{F88F6814-0623-42BE-A398-67822C1FA771}" dt="2024-09-12T14:55:45.287" v="64"/>
          <pc:sldLayoutMkLst>
            <pc:docMk/>
            <pc:sldMasterMk cId="1415773443" sldId="2147483648"/>
            <pc:sldLayoutMk cId="4091398122" sldId="2147483654"/>
          </pc:sldLayoutMkLst>
          <pc:picChg chg="add mod">
            <ac:chgData name="YUMBA NDUBA, Dyesse" userId="d61d5ee8-517e-4218-9466-26c47016cb12" providerId="ADAL" clId="{F88F6814-0623-42BE-A398-67822C1FA771}" dt="2024-09-12T14:55:45.287" v="64"/>
            <ac:picMkLst>
              <pc:docMk/>
              <pc:sldMasterMk cId="1415773443" sldId="2147483648"/>
              <pc:sldLayoutMk cId="4091398122" sldId="2147483654"/>
              <ac:picMk id="3" creationId="{419A5A91-10DC-00B5-9690-66D7CE20C996}"/>
            </ac:picMkLst>
          </pc:picChg>
          <pc:picChg chg="del">
            <ac:chgData name="YUMBA NDUBA, Dyesse" userId="d61d5ee8-517e-4218-9466-26c47016cb12" providerId="ADAL" clId="{F88F6814-0623-42BE-A398-67822C1FA771}" dt="2024-09-12T14:55:44.935" v="63" actId="478"/>
            <ac:picMkLst>
              <pc:docMk/>
              <pc:sldMasterMk cId="1415773443" sldId="2147483648"/>
              <pc:sldLayoutMk cId="4091398122" sldId="2147483654"/>
              <ac:picMk id="7" creationId="{3B07DB3F-88D4-4949-9C4B-3D78CB2090BF}"/>
            </ac:picMkLst>
          </pc:picChg>
          <pc:picChg chg="add mod">
            <ac:chgData name="YUMBA NDUBA, Dyesse" userId="d61d5ee8-517e-4218-9466-26c47016cb12" providerId="ADAL" clId="{F88F6814-0623-42BE-A398-67822C1FA771}" dt="2024-09-12T14:55:45.287" v="64"/>
            <ac:picMkLst>
              <pc:docMk/>
              <pc:sldMasterMk cId="1415773443" sldId="2147483648"/>
              <pc:sldLayoutMk cId="4091398122" sldId="2147483654"/>
              <ac:picMk id="8" creationId="{E66B3D30-0FEB-5ACB-D523-68038FCE76BB}"/>
            </ac:picMkLst>
          </pc:picChg>
        </pc:sldLayoutChg>
        <pc:sldLayoutChg chg="addSp delSp modSp mod">
          <pc:chgData name="YUMBA NDUBA, Dyesse" userId="d61d5ee8-517e-4218-9466-26c47016cb12" providerId="ADAL" clId="{F88F6814-0623-42BE-A398-67822C1FA771}" dt="2024-09-12T14:56:13.818" v="76"/>
          <pc:sldLayoutMkLst>
            <pc:docMk/>
            <pc:sldMasterMk cId="1415773443" sldId="2147483648"/>
            <pc:sldLayoutMk cId="1941698101" sldId="2147483656"/>
          </pc:sldLayoutMkLst>
          <pc:picChg chg="add mod">
            <ac:chgData name="YUMBA NDUBA, Dyesse" userId="d61d5ee8-517e-4218-9466-26c47016cb12" providerId="ADAL" clId="{F88F6814-0623-42BE-A398-67822C1FA771}" dt="2024-09-12T14:56:13.818" v="76"/>
            <ac:picMkLst>
              <pc:docMk/>
              <pc:sldMasterMk cId="1415773443" sldId="2147483648"/>
              <pc:sldLayoutMk cId="1941698101" sldId="2147483656"/>
              <ac:picMk id="5" creationId="{8A3DD4E1-EC66-C256-401F-5AE49D1157E5}"/>
            </ac:picMkLst>
          </pc:picChg>
          <pc:picChg chg="del">
            <ac:chgData name="YUMBA NDUBA, Dyesse" userId="d61d5ee8-517e-4218-9466-26c47016cb12" providerId="ADAL" clId="{F88F6814-0623-42BE-A398-67822C1FA771}" dt="2024-09-12T14:56:13.510" v="75" actId="478"/>
            <ac:picMkLst>
              <pc:docMk/>
              <pc:sldMasterMk cId="1415773443" sldId="2147483648"/>
              <pc:sldLayoutMk cId="1941698101" sldId="2147483656"/>
              <ac:picMk id="10" creationId="{895724E3-FDE3-2149-BB91-FE058CAA94B4}"/>
            </ac:picMkLst>
          </pc:picChg>
          <pc:picChg chg="add mod">
            <ac:chgData name="YUMBA NDUBA, Dyesse" userId="d61d5ee8-517e-4218-9466-26c47016cb12" providerId="ADAL" clId="{F88F6814-0623-42BE-A398-67822C1FA771}" dt="2024-09-12T14:56:13.818" v="76"/>
            <ac:picMkLst>
              <pc:docMk/>
              <pc:sldMasterMk cId="1415773443" sldId="2147483648"/>
              <pc:sldLayoutMk cId="1941698101" sldId="2147483656"/>
              <ac:picMk id="11" creationId="{DDFDB69E-1E53-8D85-0DA2-327EC5DE0507}"/>
            </ac:picMkLst>
          </pc:picChg>
        </pc:sldLayoutChg>
        <pc:sldLayoutChg chg="addSp delSp modSp mod">
          <pc:chgData name="YUMBA NDUBA, Dyesse" userId="d61d5ee8-517e-4218-9466-26c47016cb12" providerId="ADAL" clId="{F88F6814-0623-42BE-A398-67822C1FA771}" dt="2024-09-12T14:56:17.228" v="78"/>
          <pc:sldLayoutMkLst>
            <pc:docMk/>
            <pc:sldMasterMk cId="1415773443" sldId="2147483648"/>
            <pc:sldLayoutMk cId="3762871294" sldId="2147483657"/>
          </pc:sldLayoutMkLst>
          <pc:picChg chg="add mod">
            <ac:chgData name="YUMBA NDUBA, Dyesse" userId="d61d5ee8-517e-4218-9466-26c47016cb12" providerId="ADAL" clId="{F88F6814-0623-42BE-A398-67822C1FA771}" dt="2024-09-12T14:56:17.228" v="78"/>
            <ac:picMkLst>
              <pc:docMk/>
              <pc:sldMasterMk cId="1415773443" sldId="2147483648"/>
              <pc:sldLayoutMk cId="3762871294" sldId="2147483657"/>
              <ac:picMk id="5" creationId="{7C754426-63A1-87BC-9524-342296E91D3B}"/>
            </ac:picMkLst>
          </pc:picChg>
          <pc:picChg chg="del">
            <ac:chgData name="YUMBA NDUBA, Dyesse" userId="d61d5ee8-517e-4218-9466-26c47016cb12" providerId="ADAL" clId="{F88F6814-0623-42BE-A398-67822C1FA771}" dt="2024-09-12T14:56:16.931" v="77" actId="478"/>
            <ac:picMkLst>
              <pc:docMk/>
              <pc:sldMasterMk cId="1415773443" sldId="2147483648"/>
              <pc:sldLayoutMk cId="3762871294" sldId="2147483657"/>
              <ac:picMk id="8" creationId="{42992776-3670-F24B-B4C8-03460D5C00EF}"/>
            </ac:picMkLst>
          </pc:picChg>
          <pc:picChg chg="add mod">
            <ac:chgData name="YUMBA NDUBA, Dyesse" userId="d61d5ee8-517e-4218-9466-26c47016cb12" providerId="ADAL" clId="{F88F6814-0623-42BE-A398-67822C1FA771}" dt="2024-09-12T14:56:17.228" v="78"/>
            <ac:picMkLst>
              <pc:docMk/>
              <pc:sldMasterMk cId="1415773443" sldId="2147483648"/>
              <pc:sldLayoutMk cId="3762871294" sldId="2147483657"/>
              <ac:picMk id="10" creationId="{87E6AEEE-F5FF-FAC6-9285-8A1D9475E3EC}"/>
            </ac:picMkLst>
          </pc:picChg>
        </pc:sldLayoutChg>
        <pc:sldLayoutChg chg="addSp delSp modSp mod">
          <pc:chgData name="YUMBA NDUBA, Dyesse" userId="d61d5ee8-517e-4218-9466-26c47016cb12" providerId="ADAL" clId="{F88F6814-0623-42BE-A398-67822C1FA771}" dt="2024-09-12T14:50:56.990" v="12"/>
          <pc:sldLayoutMkLst>
            <pc:docMk/>
            <pc:sldMasterMk cId="1415773443" sldId="2147483648"/>
            <pc:sldLayoutMk cId="2844920631" sldId="2147483658"/>
          </pc:sldLayoutMkLst>
          <pc:picChg chg="add mod">
            <ac:chgData name="YUMBA NDUBA, Dyesse" userId="d61d5ee8-517e-4218-9466-26c47016cb12" providerId="ADAL" clId="{F88F6814-0623-42BE-A398-67822C1FA771}" dt="2024-09-12T14:50:56.990" v="12"/>
            <ac:picMkLst>
              <pc:docMk/>
              <pc:sldMasterMk cId="1415773443" sldId="2147483648"/>
              <pc:sldLayoutMk cId="2844920631" sldId="2147483658"/>
              <ac:picMk id="3" creationId="{033C1924-9E39-E42F-79F3-5CC6147B6081}"/>
            </ac:picMkLst>
          </pc:picChg>
          <pc:picChg chg="add mod">
            <ac:chgData name="YUMBA NDUBA, Dyesse" userId="d61d5ee8-517e-4218-9466-26c47016cb12" providerId="ADAL" clId="{F88F6814-0623-42BE-A398-67822C1FA771}" dt="2024-09-12T14:50:56.990" v="12"/>
            <ac:picMkLst>
              <pc:docMk/>
              <pc:sldMasterMk cId="1415773443" sldId="2147483648"/>
              <pc:sldLayoutMk cId="2844920631" sldId="2147483658"/>
              <ac:picMk id="4" creationId="{621E73B4-A535-EC08-007D-49077F408BA3}"/>
            </ac:picMkLst>
          </pc:picChg>
          <pc:picChg chg="del">
            <ac:chgData name="YUMBA NDUBA, Dyesse" userId="d61d5ee8-517e-4218-9466-26c47016cb12" providerId="ADAL" clId="{F88F6814-0623-42BE-A398-67822C1FA771}" dt="2024-09-12T14:50:56.516" v="11" actId="478"/>
            <ac:picMkLst>
              <pc:docMk/>
              <pc:sldMasterMk cId="1415773443" sldId="2147483648"/>
              <pc:sldLayoutMk cId="2844920631" sldId="2147483658"/>
              <ac:picMk id="7" creationId="{41AFBD7E-873F-FC49-A840-08A744808DFD}"/>
            </ac:picMkLst>
          </pc:picChg>
        </pc:sldLayoutChg>
        <pc:sldLayoutChg chg="addSp delSp modSp mod">
          <pc:chgData name="YUMBA NDUBA, Dyesse" userId="d61d5ee8-517e-4218-9466-26c47016cb12" providerId="ADAL" clId="{F88F6814-0623-42BE-A398-67822C1FA771}" dt="2024-09-12T14:51:14.470" v="16"/>
          <pc:sldLayoutMkLst>
            <pc:docMk/>
            <pc:sldMasterMk cId="1415773443" sldId="2147483648"/>
            <pc:sldLayoutMk cId="4271663569" sldId="2147483660"/>
          </pc:sldLayoutMkLst>
          <pc:picChg chg="add mod">
            <ac:chgData name="YUMBA NDUBA, Dyesse" userId="d61d5ee8-517e-4218-9466-26c47016cb12" providerId="ADAL" clId="{F88F6814-0623-42BE-A398-67822C1FA771}" dt="2024-09-12T14:51:14.470" v="16"/>
            <ac:picMkLst>
              <pc:docMk/>
              <pc:sldMasterMk cId="1415773443" sldId="2147483648"/>
              <pc:sldLayoutMk cId="4271663569" sldId="2147483660"/>
              <ac:picMk id="4" creationId="{83A2C204-2212-B3C1-85F3-BD6F455C3C2F}"/>
            </ac:picMkLst>
          </pc:picChg>
          <pc:picChg chg="add mod">
            <ac:chgData name="YUMBA NDUBA, Dyesse" userId="d61d5ee8-517e-4218-9466-26c47016cb12" providerId="ADAL" clId="{F88F6814-0623-42BE-A398-67822C1FA771}" dt="2024-09-12T14:51:14.470" v="16"/>
            <ac:picMkLst>
              <pc:docMk/>
              <pc:sldMasterMk cId="1415773443" sldId="2147483648"/>
              <pc:sldLayoutMk cId="4271663569" sldId="2147483660"/>
              <ac:picMk id="8" creationId="{4C86A434-4BE6-0193-77EE-0C7C6F2100E5}"/>
            </ac:picMkLst>
          </pc:picChg>
          <pc:picChg chg="del">
            <ac:chgData name="YUMBA NDUBA, Dyesse" userId="d61d5ee8-517e-4218-9466-26c47016cb12" providerId="ADAL" clId="{F88F6814-0623-42BE-A398-67822C1FA771}" dt="2024-09-12T14:51:14.061" v="15" actId="478"/>
            <ac:picMkLst>
              <pc:docMk/>
              <pc:sldMasterMk cId="1415773443" sldId="2147483648"/>
              <pc:sldLayoutMk cId="4271663569" sldId="2147483660"/>
              <ac:picMk id="9" creationId="{1A501AEF-ABA1-5B46-9DF6-FA16A49F32FF}"/>
            </ac:picMkLst>
          </pc:picChg>
        </pc:sldLayoutChg>
        <pc:sldLayoutChg chg="addSp modSp mod">
          <pc:chgData name="YUMBA NDUBA, Dyesse" userId="d61d5ee8-517e-4218-9466-26c47016cb12" providerId="ADAL" clId="{F88F6814-0623-42BE-A398-67822C1FA771}" dt="2024-09-12T14:50:15.414" v="6" actId="1076"/>
          <pc:sldLayoutMkLst>
            <pc:docMk/>
            <pc:sldMasterMk cId="1415773443" sldId="2147483648"/>
            <pc:sldLayoutMk cId="1572948822" sldId="2147483661"/>
          </pc:sldLayoutMkLst>
          <pc:picChg chg="add mod">
            <ac:chgData name="YUMBA NDUBA, Dyesse" userId="d61d5ee8-517e-4218-9466-26c47016cb12" providerId="ADAL" clId="{F88F6814-0623-42BE-A398-67822C1FA771}" dt="2024-09-12T14:50:15.414" v="6" actId="1076"/>
            <ac:picMkLst>
              <pc:docMk/>
              <pc:sldMasterMk cId="1415773443" sldId="2147483648"/>
              <pc:sldLayoutMk cId="1572948822" sldId="2147483661"/>
              <ac:picMk id="4" creationId="{41024894-12DE-C8BB-468E-BBFDBE016217}"/>
            </ac:picMkLst>
          </pc:picChg>
          <pc:picChg chg="mod">
            <ac:chgData name="YUMBA NDUBA, Dyesse" userId="d61d5ee8-517e-4218-9466-26c47016cb12" providerId="ADAL" clId="{F88F6814-0623-42BE-A398-67822C1FA771}" dt="2024-09-12T14:50:11.676" v="5" actId="1076"/>
            <ac:picMkLst>
              <pc:docMk/>
              <pc:sldMasterMk cId="1415773443" sldId="2147483648"/>
              <pc:sldLayoutMk cId="1572948822" sldId="2147483661"/>
              <ac:picMk id="9" creationId="{522893C7-C83B-014A-8B5D-560C13D7980C}"/>
            </ac:picMkLst>
          </pc:picChg>
        </pc:sldLayoutChg>
        <pc:sldLayoutChg chg="addSp delSp modSp mod">
          <pc:chgData name="YUMBA NDUBA, Dyesse" userId="d61d5ee8-517e-4218-9466-26c47016cb12" providerId="ADAL" clId="{F88F6814-0623-42BE-A398-67822C1FA771}" dt="2024-09-12T14:54:41.944" v="52"/>
          <pc:sldLayoutMkLst>
            <pc:docMk/>
            <pc:sldMasterMk cId="1415773443" sldId="2147483648"/>
            <pc:sldLayoutMk cId="3388912792" sldId="2147483662"/>
          </pc:sldLayoutMkLst>
          <pc:picChg chg="add mod">
            <ac:chgData name="YUMBA NDUBA, Dyesse" userId="d61d5ee8-517e-4218-9466-26c47016cb12" providerId="ADAL" clId="{F88F6814-0623-42BE-A398-67822C1FA771}" dt="2024-09-12T14:54:41.944" v="52"/>
            <ac:picMkLst>
              <pc:docMk/>
              <pc:sldMasterMk cId="1415773443" sldId="2147483648"/>
              <pc:sldLayoutMk cId="3388912792" sldId="2147483662"/>
              <ac:picMk id="3" creationId="{96E67623-287E-242F-5662-550DEEE97B5D}"/>
            </ac:picMkLst>
          </pc:picChg>
          <pc:picChg chg="add mod">
            <ac:chgData name="YUMBA NDUBA, Dyesse" userId="d61d5ee8-517e-4218-9466-26c47016cb12" providerId="ADAL" clId="{F88F6814-0623-42BE-A398-67822C1FA771}" dt="2024-09-12T14:54:41.944" v="52"/>
            <ac:picMkLst>
              <pc:docMk/>
              <pc:sldMasterMk cId="1415773443" sldId="2147483648"/>
              <pc:sldLayoutMk cId="3388912792" sldId="2147483662"/>
              <ac:picMk id="4" creationId="{4F9CFAC5-F117-DC3D-A74A-9832E2034BD4}"/>
            </ac:picMkLst>
          </pc:picChg>
          <pc:picChg chg="del">
            <ac:chgData name="YUMBA NDUBA, Dyesse" userId="d61d5ee8-517e-4218-9466-26c47016cb12" providerId="ADAL" clId="{F88F6814-0623-42BE-A398-67822C1FA771}" dt="2024-09-12T14:54:41.630" v="51" actId="478"/>
            <ac:picMkLst>
              <pc:docMk/>
              <pc:sldMasterMk cId="1415773443" sldId="2147483648"/>
              <pc:sldLayoutMk cId="3388912792" sldId="2147483662"/>
              <ac:picMk id="9" creationId="{8D1B0992-9F08-4D46-9772-C6DCA591D5B0}"/>
            </ac:picMkLst>
          </pc:picChg>
        </pc:sldLayoutChg>
        <pc:sldLayoutChg chg="addSp delSp modSp mod">
          <pc:chgData name="YUMBA NDUBA, Dyesse" userId="d61d5ee8-517e-4218-9466-26c47016cb12" providerId="ADAL" clId="{F88F6814-0623-42BE-A398-67822C1FA771}" dt="2024-09-12T14:50:26.822" v="8"/>
          <pc:sldLayoutMkLst>
            <pc:docMk/>
            <pc:sldMasterMk cId="1415773443" sldId="2147483648"/>
            <pc:sldLayoutMk cId="391455034" sldId="2147483663"/>
          </pc:sldLayoutMkLst>
          <pc:picChg chg="add mod">
            <ac:chgData name="YUMBA NDUBA, Dyesse" userId="d61d5ee8-517e-4218-9466-26c47016cb12" providerId="ADAL" clId="{F88F6814-0623-42BE-A398-67822C1FA771}" dt="2024-09-12T14:50:26.822" v="8"/>
            <ac:picMkLst>
              <pc:docMk/>
              <pc:sldMasterMk cId="1415773443" sldId="2147483648"/>
              <pc:sldLayoutMk cId="391455034" sldId="2147483663"/>
              <ac:picMk id="4" creationId="{A93685AC-A21E-8DFA-F3C8-356B99F8D8DC}"/>
            </ac:picMkLst>
          </pc:picChg>
          <pc:picChg chg="add mod">
            <ac:chgData name="YUMBA NDUBA, Dyesse" userId="d61d5ee8-517e-4218-9466-26c47016cb12" providerId="ADAL" clId="{F88F6814-0623-42BE-A398-67822C1FA771}" dt="2024-09-12T14:50:26.822" v="8"/>
            <ac:picMkLst>
              <pc:docMk/>
              <pc:sldMasterMk cId="1415773443" sldId="2147483648"/>
              <pc:sldLayoutMk cId="391455034" sldId="2147483663"/>
              <ac:picMk id="5" creationId="{25170850-0645-46FF-91D7-0D04FCC7EE78}"/>
            </ac:picMkLst>
          </pc:picChg>
          <pc:picChg chg="del">
            <ac:chgData name="YUMBA NDUBA, Dyesse" userId="d61d5ee8-517e-4218-9466-26c47016cb12" providerId="ADAL" clId="{F88F6814-0623-42BE-A398-67822C1FA771}" dt="2024-09-12T14:50:26.366" v="7" actId="478"/>
            <ac:picMkLst>
              <pc:docMk/>
              <pc:sldMasterMk cId="1415773443" sldId="2147483648"/>
              <pc:sldLayoutMk cId="391455034" sldId="2147483663"/>
              <ac:picMk id="9" creationId="{522893C7-C83B-014A-8B5D-560C13D7980C}"/>
            </ac:picMkLst>
          </pc:picChg>
        </pc:sldLayoutChg>
        <pc:sldLayoutChg chg="addSp delSp modSp mod">
          <pc:chgData name="YUMBA NDUBA, Dyesse" userId="d61d5ee8-517e-4218-9466-26c47016cb12" providerId="ADAL" clId="{F88F6814-0623-42BE-A398-67822C1FA771}" dt="2024-09-12T14:50:34.751" v="10"/>
          <pc:sldLayoutMkLst>
            <pc:docMk/>
            <pc:sldMasterMk cId="1415773443" sldId="2147483648"/>
            <pc:sldLayoutMk cId="3474559508" sldId="2147483665"/>
          </pc:sldLayoutMkLst>
          <pc:picChg chg="add mod">
            <ac:chgData name="YUMBA NDUBA, Dyesse" userId="d61d5ee8-517e-4218-9466-26c47016cb12" providerId="ADAL" clId="{F88F6814-0623-42BE-A398-67822C1FA771}" dt="2024-09-12T14:50:34.751" v="10"/>
            <ac:picMkLst>
              <pc:docMk/>
              <pc:sldMasterMk cId="1415773443" sldId="2147483648"/>
              <pc:sldLayoutMk cId="3474559508" sldId="2147483665"/>
              <ac:picMk id="4" creationId="{691B04ED-7661-16FC-DC28-AB4EEFD6B00C}"/>
            </ac:picMkLst>
          </pc:picChg>
          <pc:picChg chg="add mod">
            <ac:chgData name="YUMBA NDUBA, Dyesse" userId="d61d5ee8-517e-4218-9466-26c47016cb12" providerId="ADAL" clId="{F88F6814-0623-42BE-A398-67822C1FA771}" dt="2024-09-12T14:50:34.751" v="10"/>
            <ac:picMkLst>
              <pc:docMk/>
              <pc:sldMasterMk cId="1415773443" sldId="2147483648"/>
              <pc:sldLayoutMk cId="3474559508" sldId="2147483665"/>
              <ac:picMk id="5" creationId="{53DB5AC8-5D2E-2341-8D17-F50C2472C814}"/>
            </ac:picMkLst>
          </pc:picChg>
          <pc:picChg chg="del">
            <ac:chgData name="YUMBA NDUBA, Dyesse" userId="d61d5ee8-517e-4218-9466-26c47016cb12" providerId="ADAL" clId="{F88F6814-0623-42BE-A398-67822C1FA771}" dt="2024-09-12T14:50:34.319" v="9" actId="478"/>
            <ac:picMkLst>
              <pc:docMk/>
              <pc:sldMasterMk cId="1415773443" sldId="2147483648"/>
              <pc:sldLayoutMk cId="3474559508" sldId="2147483665"/>
              <ac:picMk id="9" creationId="{522893C7-C83B-014A-8B5D-560C13D7980C}"/>
            </ac:picMkLst>
          </pc:picChg>
        </pc:sldLayoutChg>
        <pc:sldLayoutChg chg="addSp delSp modSp mod">
          <pc:chgData name="YUMBA NDUBA, Dyesse" userId="d61d5ee8-517e-4218-9466-26c47016cb12" providerId="ADAL" clId="{F88F6814-0623-42BE-A398-67822C1FA771}" dt="2024-09-12T14:55:49.692" v="66"/>
          <pc:sldLayoutMkLst>
            <pc:docMk/>
            <pc:sldMasterMk cId="1415773443" sldId="2147483648"/>
            <pc:sldLayoutMk cId="3842993706" sldId="2147483666"/>
          </pc:sldLayoutMkLst>
          <pc:picChg chg="add mod">
            <ac:chgData name="YUMBA NDUBA, Dyesse" userId="d61d5ee8-517e-4218-9466-26c47016cb12" providerId="ADAL" clId="{F88F6814-0623-42BE-A398-67822C1FA771}" dt="2024-09-12T14:55:49.692" v="66"/>
            <ac:picMkLst>
              <pc:docMk/>
              <pc:sldMasterMk cId="1415773443" sldId="2147483648"/>
              <pc:sldLayoutMk cId="3842993706" sldId="2147483666"/>
              <ac:picMk id="4" creationId="{88A0D6DE-5D09-460D-EA0D-517D4B21AB1A}"/>
            </ac:picMkLst>
          </pc:picChg>
          <pc:picChg chg="del">
            <ac:chgData name="YUMBA NDUBA, Dyesse" userId="d61d5ee8-517e-4218-9466-26c47016cb12" providerId="ADAL" clId="{F88F6814-0623-42BE-A398-67822C1FA771}" dt="2024-09-12T14:55:49.350" v="65" actId="478"/>
            <ac:picMkLst>
              <pc:docMk/>
              <pc:sldMasterMk cId="1415773443" sldId="2147483648"/>
              <pc:sldLayoutMk cId="3842993706" sldId="2147483666"/>
              <ac:picMk id="8" creationId="{B0D277E7-B8AB-6149-A9B0-222EC5A514B8}"/>
            </ac:picMkLst>
          </pc:picChg>
          <pc:picChg chg="add mod">
            <ac:chgData name="YUMBA NDUBA, Dyesse" userId="d61d5ee8-517e-4218-9466-26c47016cb12" providerId="ADAL" clId="{F88F6814-0623-42BE-A398-67822C1FA771}" dt="2024-09-12T14:55:49.692" v="66"/>
            <ac:picMkLst>
              <pc:docMk/>
              <pc:sldMasterMk cId="1415773443" sldId="2147483648"/>
              <pc:sldLayoutMk cId="3842993706" sldId="2147483666"/>
              <ac:picMk id="9" creationId="{8B26E133-1086-1149-35E0-C96A23607F4C}"/>
            </ac:picMkLst>
          </pc:picChg>
        </pc:sldLayoutChg>
        <pc:sldLayoutChg chg="addSp delSp modSp mod">
          <pc:chgData name="YUMBA NDUBA, Dyesse" userId="d61d5ee8-517e-4218-9466-26c47016cb12" providerId="ADAL" clId="{F88F6814-0623-42BE-A398-67822C1FA771}" dt="2024-09-12T14:51:03.834" v="14"/>
          <pc:sldLayoutMkLst>
            <pc:docMk/>
            <pc:sldMasterMk cId="1415773443" sldId="2147483648"/>
            <pc:sldLayoutMk cId="1436244910" sldId="2147483667"/>
          </pc:sldLayoutMkLst>
          <pc:picChg chg="add mod">
            <ac:chgData name="YUMBA NDUBA, Dyesse" userId="d61d5ee8-517e-4218-9466-26c47016cb12" providerId="ADAL" clId="{F88F6814-0623-42BE-A398-67822C1FA771}" dt="2024-09-12T14:51:03.834" v="14"/>
            <ac:picMkLst>
              <pc:docMk/>
              <pc:sldMasterMk cId="1415773443" sldId="2147483648"/>
              <pc:sldLayoutMk cId="1436244910" sldId="2147483667"/>
              <ac:picMk id="3" creationId="{7597ED9D-09F2-8EC1-9CE8-A7EBCF4D09CD}"/>
            </ac:picMkLst>
          </pc:picChg>
          <pc:picChg chg="add mod">
            <ac:chgData name="YUMBA NDUBA, Dyesse" userId="d61d5ee8-517e-4218-9466-26c47016cb12" providerId="ADAL" clId="{F88F6814-0623-42BE-A398-67822C1FA771}" dt="2024-09-12T14:51:03.834" v="14"/>
            <ac:picMkLst>
              <pc:docMk/>
              <pc:sldMasterMk cId="1415773443" sldId="2147483648"/>
              <pc:sldLayoutMk cId="1436244910" sldId="2147483667"/>
              <ac:picMk id="4" creationId="{6BC438A3-0204-7DC2-EFAA-B8676D361785}"/>
            </ac:picMkLst>
          </pc:picChg>
          <pc:picChg chg="del">
            <ac:chgData name="YUMBA NDUBA, Dyesse" userId="d61d5ee8-517e-4218-9466-26c47016cb12" providerId="ADAL" clId="{F88F6814-0623-42BE-A398-67822C1FA771}" dt="2024-09-12T14:51:03.393" v="13" actId="478"/>
            <ac:picMkLst>
              <pc:docMk/>
              <pc:sldMasterMk cId="1415773443" sldId="2147483648"/>
              <pc:sldLayoutMk cId="1436244910" sldId="2147483667"/>
              <ac:picMk id="9" creationId="{DF07AB91-D215-9B41-9808-46FFB4D27588}"/>
            </ac:picMkLst>
          </pc:picChg>
        </pc:sldLayoutChg>
        <pc:sldLayoutChg chg="addSp delSp modSp mod">
          <pc:chgData name="YUMBA NDUBA, Dyesse" userId="d61d5ee8-517e-4218-9466-26c47016cb12" providerId="ADAL" clId="{F88F6814-0623-42BE-A398-67822C1FA771}" dt="2024-09-12T16:00:03.160" v="396" actId="1076"/>
          <pc:sldLayoutMkLst>
            <pc:docMk/>
            <pc:sldMasterMk cId="1415773443" sldId="2147483648"/>
            <pc:sldLayoutMk cId="2053053294" sldId="2147483669"/>
          </pc:sldLayoutMkLst>
          <pc:picChg chg="add mod">
            <ac:chgData name="YUMBA NDUBA, Dyesse" userId="d61d5ee8-517e-4218-9466-26c47016cb12" providerId="ADAL" clId="{F88F6814-0623-42BE-A398-67822C1FA771}" dt="2024-09-12T14:56:48.247" v="82"/>
            <ac:picMkLst>
              <pc:docMk/>
              <pc:sldMasterMk cId="1415773443" sldId="2147483648"/>
              <pc:sldLayoutMk cId="2053053294" sldId="2147483669"/>
              <ac:picMk id="3" creationId="{DAF2D5FC-339F-1B75-D59F-F05329B32AB7}"/>
            </ac:picMkLst>
          </pc:picChg>
          <pc:picChg chg="add mod">
            <ac:chgData name="YUMBA NDUBA, Dyesse" userId="d61d5ee8-517e-4218-9466-26c47016cb12" providerId="ADAL" clId="{F88F6814-0623-42BE-A398-67822C1FA771}" dt="2024-09-12T14:56:48.247" v="82"/>
            <ac:picMkLst>
              <pc:docMk/>
              <pc:sldMasterMk cId="1415773443" sldId="2147483648"/>
              <pc:sldLayoutMk cId="2053053294" sldId="2147483669"/>
              <ac:picMk id="4" creationId="{181C9C2D-CBDC-F995-945B-D8FE39481A0A}"/>
            </ac:picMkLst>
          </pc:picChg>
          <pc:picChg chg="del">
            <ac:chgData name="YUMBA NDUBA, Dyesse" userId="d61d5ee8-517e-4218-9466-26c47016cb12" providerId="ADAL" clId="{F88F6814-0623-42BE-A398-67822C1FA771}" dt="2024-09-12T15:59:18.268" v="389" actId="478"/>
            <ac:picMkLst>
              <pc:docMk/>
              <pc:sldMasterMk cId="1415773443" sldId="2147483648"/>
              <pc:sldLayoutMk cId="2053053294" sldId="2147483669"/>
              <ac:picMk id="7" creationId="{FCD3ED49-EBD8-B24A-AA9F-F66408900366}"/>
            </ac:picMkLst>
          </pc:picChg>
          <pc:picChg chg="del">
            <ac:chgData name="YUMBA NDUBA, Dyesse" userId="d61d5ee8-517e-4218-9466-26c47016cb12" providerId="ADAL" clId="{F88F6814-0623-42BE-A398-67822C1FA771}" dt="2024-09-12T14:56:47.959" v="81" actId="478"/>
            <ac:picMkLst>
              <pc:docMk/>
              <pc:sldMasterMk cId="1415773443" sldId="2147483648"/>
              <pc:sldLayoutMk cId="2053053294" sldId="2147483669"/>
              <ac:picMk id="9" creationId="{9F263B6D-8996-474F-BAA8-575C05E6660E}"/>
            </ac:picMkLst>
          </pc:picChg>
          <pc:picChg chg="add mod ord">
            <ac:chgData name="YUMBA NDUBA, Dyesse" userId="d61d5ee8-517e-4218-9466-26c47016cb12" providerId="ADAL" clId="{F88F6814-0623-42BE-A398-67822C1FA771}" dt="2024-09-12T16:00:03.160" v="396" actId="1076"/>
            <ac:picMkLst>
              <pc:docMk/>
              <pc:sldMasterMk cId="1415773443" sldId="2147483648"/>
              <pc:sldLayoutMk cId="2053053294" sldId="2147483669"/>
              <ac:picMk id="10" creationId="{31A90D24-E546-D45B-E36F-FC63441374DD}"/>
            </ac:picMkLst>
          </pc:picChg>
        </pc:sldLayoutChg>
        <pc:sldLayoutChg chg="addSp delSp modSp mod">
          <pc:chgData name="YUMBA NDUBA, Dyesse" userId="d61d5ee8-517e-4218-9466-26c47016cb12" providerId="ADAL" clId="{F88F6814-0623-42BE-A398-67822C1FA771}" dt="2024-09-12T14:56:52.621" v="84"/>
          <pc:sldLayoutMkLst>
            <pc:docMk/>
            <pc:sldMasterMk cId="1415773443" sldId="2147483648"/>
            <pc:sldLayoutMk cId="3038216306" sldId="2147483670"/>
          </pc:sldLayoutMkLst>
          <pc:picChg chg="add mod">
            <ac:chgData name="YUMBA NDUBA, Dyesse" userId="d61d5ee8-517e-4218-9466-26c47016cb12" providerId="ADAL" clId="{F88F6814-0623-42BE-A398-67822C1FA771}" dt="2024-09-12T14:56:52.621" v="84"/>
            <ac:picMkLst>
              <pc:docMk/>
              <pc:sldMasterMk cId="1415773443" sldId="2147483648"/>
              <pc:sldLayoutMk cId="3038216306" sldId="2147483670"/>
              <ac:picMk id="3" creationId="{9978B6EA-89F5-D05F-21B1-A50C044F485C}"/>
            </ac:picMkLst>
          </pc:picChg>
          <pc:picChg chg="add mod">
            <ac:chgData name="YUMBA NDUBA, Dyesse" userId="d61d5ee8-517e-4218-9466-26c47016cb12" providerId="ADAL" clId="{F88F6814-0623-42BE-A398-67822C1FA771}" dt="2024-09-12T14:56:52.621" v="84"/>
            <ac:picMkLst>
              <pc:docMk/>
              <pc:sldMasterMk cId="1415773443" sldId="2147483648"/>
              <pc:sldLayoutMk cId="3038216306" sldId="2147483670"/>
              <ac:picMk id="4" creationId="{340F4CAF-DF13-2A17-D304-45B92E8326B3}"/>
            </ac:picMkLst>
          </pc:picChg>
          <pc:picChg chg="del">
            <ac:chgData name="YUMBA NDUBA, Dyesse" userId="d61d5ee8-517e-4218-9466-26c47016cb12" providerId="ADAL" clId="{F88F6814-0623-42BE-A398-67822C1FA771}" dt="2024-09-12T14:56:52.351" v="83" actId="478"/>
            <ac:picMkLst>
              <pc:docMk/>
              <pc:sldMasterMk cId="1415773443" sldId="2147483648"/>
              <pc:sldLayoutMk cId="3038216306" sldId="2147483670"/>
              <ac:picMk id="9" creationId="{C31A47E6-021F-C944-BAE1-D55D61F608A4}"/>
            </ac:picMkLst>
          </pc:picChg>
        </pc:sldLayoutChg>
        <pc:sldLayoutChg chg="addSp delSp modSp mod">
          <pc:chgData name="YUMBA NDUBA, Dyesse" userId="d61d5ee8-517e-4218-9466-26c47016cb12" providerId="ADAL" clId="{F88F6814-0623-42BE-A398-67822C1FA771}" dt="2024-09-12T14:56:58.661" v="86"/>
          <pc:sldLayoutMkLst>
            <pc:docMk/>
            <pc:sldMasterMk cId="1415773443" sldId="2147483648"/>
            <pc:sldLayoutMk cId="239223990" sldId="2147483671"/>
          </pc:sldLayoutMkLst>
          <pc:picChg chg="add mod">
            <ac:chgData name="YUMBA NDUBA, Dyesse" userId="d61d5ee8-517e-4218-9466-26c47016cb12" providerId="ADAL" clId="{F88F6814-0623-42BE-A398-67822C1FA771}" dt="2024-09-12T14:56:58.661" v="86"/>
            <ac:picMkLst>
              <pc:docMk/>
              <pc:sldMasterMk cId="1415773443" sldId="2147483648"/>
              <pc:sldLayoutMk cId="239223990" sldId="2147483671"/>
              <ac:picMk id="3" creationId="{B314F106-DD61-6613-B1D8-76E9E7276DFA}"/>
            </ac:picMkLst>
          </pc:picChg>
          <pc:picChg chg="add mod">
            <ac:chgData name="YUMBA NDUBA, Dyesse" userId="d61d5ee8-517e-4218-9466-26c47016cb12" providerId="ADAL" clId="{F88F6814-0623-42BE-A398-67822C1FA771}" dt="2024-09-12T14:56:58.661" v="86"/>
            <ac:picMkLst>
              <pc:docMk/>
              <pc:sldMasterMk cId="1415773443" sldId="2147483648"/>
              <pc:sldLayoutMk cId="239223990" sldId="2147483671"/>
              <ac:picMk id="4" creationId="{D476C545-9AE9-6D00-1C9A-F1FCD2F56A2A}"/>
            </ac:picMkLst>
          </pc:picChg>
          <pc:picChg chg="del">
            <ac:chgData name="YUMBA NDUBA, Dyesse" userId="d61d5ee8-517e-4218-9466-26c47016cb12" providerId="ADAL" clId="{F88F6814-0623-42BE-A398-67822C1FA771}" dt="2024-09-12T14:56:58.327" v="85" actId="478"/>
            <ac:picMkLst>
              <pc:docMk/>
              <pc:sldMasterMk cId="1415773443" sldId="2147483648"/>
              <pc:sldLayoutMk cId="239223990" sldId="2147483671"/>
              <ac:picMk id="9" creationId="{2CE0C0D0-CCE0-8E4F-A363-BB316DFA39C4}"/>
            </ac:picMkLst>
          </pc:picChg>
        </pc:sldLayoutChg>
        <pc:sldLayoutChg chg="addSp delSp modSp mod">
          <pc:chgData name="YUMBA NDUBA, Dyesse" userId="d61d5ee8-517e-4218-9466-26c47016cb12" providerId="ADAL" clId="{F88F6814-0623-42BE-A398-67822C1FA771}" dt="2024-09-12T14:54:49.280" v="54"/>
          <pc:sldLayoutMkLst>
            <pc:docMk/>
            <pc:sldMasterMk cId="1415773443" sldId="2147483648"/>
            <pc:sldLayoutMk cId="45122494" sldId="2147483673"/>
          </pc:sldLayoutMkLst>
          <pc:picChg chg="add mod">
            <ac:chgData name="YUMBA NDUBA, Dyesse" userId="d61d5ee8-517e-4218-9466-26c47016cb12" providerId="ADAL" clId="{F88F6814-0623-42BE-A398-67822C1FA771}" dt="2024-09-12T14:54:49.280" v="54"/>
            <ac:picMkLst>
              <pc:docMk/>
              <pc:sldMasterMk cId="1415773443" sldId="2147483648"/>
              <pc:sldLayoutMk cId="45122494" sldId="2147483673"/>
              <ac:picMk id="3" creationId="{90B0BFF9-A505-07E0-E105-DC6A4CBD8356}"/>
            </ac:picMkLst>
          </pc:picChg>
          <pc:picChg chg="add mod">
            <ac:chgData name="YUMBA NDUBA, Dyesse" userId="d61d5ee8-517e-4218-9466-26c47016cb12" providerId="ADAL" clId="{F88F6814-0623-42BE-A398-67822C1FA771}" dt="2024-09-12T14:54:49.280" v="54"/>
            <ac:picMkLst>
              <pc:docMk/>
              <pc:sldMasterMk cId="1415773443" sldId="2147483648"/>
              <pc:sldLayoutMk cId="45122494" sldId="2147483673"/>
              <ac:picMk id="4" creationId="{C409F65B-D6B4-DDE4-24D2-2BE0348B828B}"/>
            </ac:picMkLst>
          </pc:picChg>
          <pc:picChg chg="del">
            <ac:chgData name="YUMBA NDUBA, Dyesse" userId="d61d5ee8-517e-4218-9466-26c47016cb12" providerId="ADAL" clId="{F88F6814-0623-42BE-A398-67822C1FA771}" dt="2024-09-12T14:54:48.902" v="53" actId="478"/>
            <ac:picMkLst>
              <pc:docMk/>
              <pc:sldMasterMk cId="1415773443" sldId="2147483648"/>
              <pc:sldLayoutMk cId="45122494" sldId="2147483673"/>
              <ac:picMk id="9" creationId="{185721B3-1393-424A-8F5B-131AC8625327}"/>
            </ac:picMkLst>
          </pc:picChg>
        </pc:sldLayoutChg>
        <pc:sldLayoutChg chg="addSp delSp modSp mod">
          <pc:chgData name="YUMBA NDUBA, Dyesse" userId="d61d5ee8-517e-4218-9466-26c47016cb12" providerId="ADAL" clId="{F88F6814-0623-42BE-A398-67822C1FA771}" dt="2024-09-12T14:55:55.230" v="68"/>
          <pc:sldLayoutMkLst>
            <pc:docMk/>
            <pc:sldMasterMk cId="1415773443" sldId="2147483648"/>
            <pc:sldLayoutMk cId="2986451296" sldId="2147483674"/>
          </pc:sldLayoutMkLst>
          <pc:picChg chg="add mod">
            <ac:chgData name="YUMBA NDUBA, Dyesse" userId="d61d5ee8-517e-4218-9466-26c47016cb12" providerId="ADAL" clId="{F88F6814-0623-42BE-A398-67822C1FA771}" dt="2024-09-12T14:55:55.230" v="68"/>
            <ac:picMkLst>
              <pc:docMk/>
              <pc:sldMasterMk cId="1415773443" sldId="2147483648"/>
              <pc:sldLayoutMk cId="2986451296" sldId="2147483674"/>
              <ac:picMk id="5" creationId="{A27D0DE5-80A0-55FA-1F0D-8DBF487EF373}"/>
            </ac:picMkLst>
          </pc:picChg>
          <pc:picChg chg="del">
            <ac:chgData name="YUMBA NDUBA, Dyesse" userId="d61d5ee8-517e-4218-9466-26c47016cb12" providerId="ADAL" clId="{F88F6814-0623-42BE-A398-67822C1FA771}" dt="2024-09-12T14:55:54.976" v="67" actId="478"/>
            <ac:picMkLst>
              <pc:docMk/>
              <pc:sldMasterMk cId="1415773443" sldId="2147483648"/>
              <pc:sldLayoutMk cId="2986451296" sldId="2147483674"/>
              <ac:picMk id="11" creationId="{D6B883BC-ECF6-C547-8C20-CE0694CA256E}"/>
            </ac:picMkLst>
          </pc:picChg>
          <pc:picChg chg="add mod">
            <ac:chgData name="YUMBA NDUBA, Dyesse" userId="d61d5ee8-517e-4218-9466-26c47016cb12" providerId="ADAL" clId="{F88F6814-0623-42BE-A398-67822C1FA771}" dt="2024-09-12T14:55:55.230" v="68"/>
            <ac:picMkLst>
              <pc:docMk/>
              <pc:sldMasterMk cId="1415773443" sldId="2147483648"/>
              <pc:sldLayoutMk cId="2986451296" sldId="2147483674"/>
              <ac:picMk id="12" creationId="{69593C93-CFBE-DDD5-9FA1-12F43E993B87}"/>
            </ac:picMkLst>
          </pc:picChg>
        </pc:sldLayoutChg>
        <pc:sldLayoutChg chg="addSp delSp modSp mod">
          <pc:chgData name="YUMBA NDUBA, Dyesse" userId="d61d5ee8-517e-4218-9466-26c47016cb12" providerId="ADAL" clId="{F88F6814-0623-42BE-A398-67822C1FA771}" dt="2024-09-12T14:56:06.257" v="72"/>
          <pc:sldLayoutMkLst>
            <pc:docMk/>
            <pc:sldMasterMk cId="1415773443" sldId="2147483648"/>
            <pc:sldLayoutMk cId="4265306915" sldId="2147483675"/>
          </pc:sldLayoutMkLst>
          <pc:picChg chg="add mod">
            <ac:chgData name="YUMBA NDUBA, Dyesse" userId="d61d5ee8-517e-4218-9466-26c47016cb12" providerId="ADAL" clId="{F88F6814-0623-42BE-A398-67822C1FA771}" dt="2024-09-12T14:56:06.257" v="72"/>
            <ac:picMkLst>
              <pc:docMk/>
              <pc:sldMasterMk cId="1415773443" sldId="2147483648"/>
              <pc:sldLayoutMk cId="4265306915" sldId="2147483675"/>
              <ac:picMk id="4" creationId="{364261C7-76E9-95F5-3999-681573E941BD}"/>
            </ac:picMkLst>
          </pc:picChg>
          <pc:picChg chg="add mod">
            <ac:chgData name="YUMBA NDUBA, Dyesse" userId="d61d5ee8-517e-4218-9466-26c47016cb12" providerId="ADAL" clId="{F88F6814-0623-42BE-A398-67822C1FA771}" dt="2024-09-12T14:56:06.257" v="72"/>
            <ac:picMkLst>
              <pc:docMk/>
              <pc:sldMasterMk cId="1415773443" sldId="2147483648"/>
              <pc:sldLayoutMk cId="4265306915" sldId="2147483675"/>
              <ac:picMk id="5" creationId="{19220F36-0C39-2F11-269C-2A269C8EA9CF}"/>
            </ac:picMkLst>
          </pc:picChg>
          <pc:picChg chg="del">
            <ac:chgData name="YUMBA NDUBA, Dyesse" userId="d61d5ee8-517e-4218-9466-26c47016cb12" providerId="ADAL" clId="{F88F6814-0623-42BE-A398-67822C1FA771}" dt="2024-09-12T14:56:05.913" v="71" actId="478"/>
            <ac:picMkLst>
              <pc:docMk/>
              <pc:sldMasterMk cId="1415773443" sldId="2147483648"/>
              <pc:sldLayoutMk cId="4265306915" sldId="2147483675"/>
              <ac:picMk id="15" creationId="{E1CFAF92-E612-AE40-ABFE-2A513B425F32}"/>
            </ac:picMkLst>
          </pc:picChg>
        </pc:sldLayoutChg>
        <pc:sldLayoutChg chg="addSp delSp modSp mod">
          <pc:chgData name="YUMBA NDUBA, Dyesse" userId="d61d5ee8-517e-4218-9466-26c47016cb12" providerId="ADAL" clId="{F88F6814-0623-42BE-A398-67822C1FA771}" dt="2024-09-12T14:55:24.349" v="62"/>
          <pc:sldLayoutMkLst>
            <pc:docMk/>
            <pc:sldMasterMk cId="1415773443" sldId="2147483648"/>
            <pc:sldLayoutMk cId="3329050204" sldId="2147483676"/>
          </pc:sldLayoutMkLst>
          <pc:picChg chg="add mod">
            <ac:chgData name="YUMBA NDUBA, Dyesse" userId="d61d5ee8-517e-4218-9466-26c47016cb12" providerId="ADAL" clId="{F88F6814-0623-42BE-A398-67822C1FA771}" dt="2024-09-12T14:55:24.349" v="62"/>
            <ac:picMkLst>
              <pc:docMk/>
              <pc:sldMasterMk cId="1415773443" sldId="2147483648"/>
              <pc:sldLayoutMk cId="3329050204" sldId="2147483676"/>
              <ac:picMk id="4" creationId="{99B0DD10-FD49-C1E7-7AF1-1277667C3BB4}"/>
            </ac:picMkLst>
          </pc:picChg>
          <pc:picChg chg="del">
            <ac:chgData name="YUMBA NDUBA, Dyesse" userId="d61d5ee8-517e-4218-9466-26c47016cb12" providerId="ADAL" clId="{F88F6814-0623-42BE-A398-67822C1FA771}" dt="2024-09-12T14:55:24.071" v="61" actId="478"/>
            <ac:picMkLst>
              <pc:docMk/>
              <pc:sldMasterMk cId="1415773443" sldId="2147483648"/>
              <pc:sldLayoutMk cId="3329050204" sldId="2147483676"/>
              <ac:picMk id="8" creationId="{0D77C92E-FD76-CA4F-9DDF-75EE90F0F372}"/>
            </ac:picMkLst>
          </pc:picChg>
          <pc:picChg chg="add mod">
            <ac:chgData name="YUMBA NDUBA, Dyesse" userId="d61d5ee8-517e-4218-9466-26c47016cb12" providerId="ADAL" clId="{F88F6814-0623-42BE-A398-67822C1FA771}" dt="2024-09-12T14:55:24.349" v="62"/>
            <ac:picMkLst>
              <pc:docMk/>
              <pc:sldMasterMk cId="1415773443" sldId="2147483648"/>
              <pc:sldLayoutMk cId="3329050204" sldId="2147483676"/>
              <ac:picMk id="10" creationId="{884B6DA3-5475-AC7C-DD7A-91D3178FB983}"/>
            </ac:picMkLst>
          </pc:picChg>
        </pc:sldLayoutChg>
        <pc:sldLayoutChg chg="addSp delSp modSp mod">
          <pc:chgData name="YUMBA NDUBA, Dyesse" userId="d61d5ee8-517e-4218-9466-26c47016cb12" providerId="ADAL" clId="{F88F6814-0623-42BE-A398-67822C1FA771}" dt="2024-09-12T14:51:22.744" v="18"/>
          <pc:sldLayoutMkLst>
            <pc:docMk/>
            <pc:sldMasterMk cId="1415773443" sldId="2147483648"/>
            <pc:sldLayoutMk cId="3137309140" sldId="2147483677"/>
          </pc:sldLayoutMkLst>
          <pc:picChg chg="add mod">
            <ac:chgData name="YUMBA NDUBA, Dyesse" userId="d61d5ee8-517e-4218-9466-26c47016cb12" providerId="ADAL" clId="{F88F6814-0623-42BE-A398-67822C1FA771}" dt="2024-09-12T14:51:22.744" v="18"/>
            <ac:picMkLst>
              <pc:docMk/>
              <pc:sldMasterMk cId="1415773443" sldId="2147483648"/>
              <pc:sldLayoutMk cId="3137309140" sldId="2147483677"/>
              <ac:picMk id="3" creationId="{6AB9DD15-9088-83F2-AB2D-28A9F038FC1A}"/>
            </ac:picMkLst>
          </pc:picChg>
          <pc:picChg chg="del">
            <ac:chgData name="YUMBA NDUBA, Dyesse" userId="d61d5ee8-517e-4218-9466-26c47016cb12" providerId="ADAL" clId="{F88F6814-0623-42BE-A398-67822C1FA771}" dt="2024-09-12T14:51:22.399" v="17" actId="478"/>
            <ac:picMkLst>
              <pc:docMk/>
              <pc:sldMasterMk cId="1415773443" sldId="2147483648"/>
              <pc:sldLayoutMk cId="3137309140" sldId="2147483677"/>
              <ac:picMk id="7" creationId="{1ECEC661-474A-1A4C-9F57-9C28C3FE5F4E}"/>
            </ac:picMkLst>
          </pc:picChg>
          <pc:picChg chg="add mod">
            <ac:chgData name="YUMBA NDUBA, Dyesse" userId="d61d5ee8-517e-4218-9466-26c47016cb12" providerId="ADAL" clId="{F88F6814-0623-42BE-A398-67822C1FA771}" dt="2024-09-12T14:51:22.744" v="18"/>
            <ac:picMkLst>
              <pc:docMk/>
              <pc:sldMasterMk cId="1415773443" sldId="2147483648"/>
              <pc:sldLayoutMk cId="3137309140" sldId="2147483677"/>
              <ac:picMk id="9" creationId="{5DF27D51-B330-5DBC-83A2-7A68CF97ED8C}"/>
            </ac:picMkLst>
          </pc:picChg>
        </pc:sldLayoutChg>
        <pc:sldLayoutChg chg="addSp delSp modSp mod">
          <pc:chgData name="YUMBA NDUBA, Dyesse" userId="d61d5ee8-517e-4218-9466-26c47016cb12" providerId="ADAL" clId="{F88F6814-0623-42BE-A398-67822C1FA771}" dt="2024-09-12T14:57:02.718" v="88"/>
          <pc:sldLayoutMkLst>
            <pc:docMk/>
            <pc:sldMasterMk cId="1415773443" sldId="2147483648"/>
            <pc:sldLayoutMk cId="1253905533" sldId="2147483678"/>
          </pc:sldLayoutMkLst>
          <pc:picChg chg="add mod">
            <ac:chgData name="YUMBA NDUBA, Dyesse" userId="d61d5ee8-517e-4218-9466-26c47016cb12" providerId="ADAL" clId="{F88F6814-0623-42BE-A398-67822C1FA771}" dt="2024-09-12T14:57:02.718" v="88"/>
            <ac:picMkLst>
              <pc:docMk/>
              <pc:sldMasterMk cId="1415773443" sldId="2147483648"/>
              <pc:sldLayoutMk cId="1253905533" sldId="2147483678"/>
              <ac:picMk id="3" creationId="{FB78FAB2-1DAF-5189-08CE-BFBBB76D4EDC}"/>
            </ac:picMkLst>
          </pc:picChg>
          <pc:picChg chg="add mod">
            <ac:chgData name="YUMBA NDUBA, Dyesse" userId="d61d5ee8-517e-4218-9466-26c47016cb12" providerId="ADAL" clId="{F88F6814-0623-42BE-A398-67822C1FA771}" dt="2024-09-12T14:57:02.718" v="88"/>
            <ac:picMkLst>
              <pc:docMk/>
              <pc:sldMasterMk cId="1415773443" sldId="2147483648"/>
              <pc:sldLayoutMk cId="1253905533" sldId="2147483678"/>
              <ac:picMk id="4" creationId="{79E8A3BB-13BD-B621-6444-93219625A8D0}"/>
            </ac:picMkLst>
          </pc:picChg>
          <pc:picChg chg="del">
            <ac:chgData name="YUMBA NDUBA, Dyesse" userId="d61d5ee8-517e-4218-9466-26c47016cb12" providerId="ADAL" clId="{F88F6814-0623-42BE-A398-67822C1FA771}" dt="2024-09-12T14:57:02.422" v="87" actId="478"/>
            <ac:picMkLst>
              <pc:docMk/>
              <pc:sldMasterMk cId="1415773443" sldId="2147483648"/>
              <pc:sldLayoutMk cId="1253905533" sldId="2147483678"/>
              <ac:picMk id="9" creationId="{0C9FB247-3197-0943-93E9-189420DEBDE5}"/>
            </ac:picMkLst>
          </pc:picChg>
        </pc:sldLayoutChg>
        <pc:sldLayoutChg chg="addSp delSp modSp mod">
          <pc:chgData name="YUMBA NDUBA, Dyesse" userId="d61d5ee8-517e-4218-9466-26c47016cb12" providerId="ADAL" clId="{F88F6814-0623-42BE-A398-67822C1FA771}" dt="2024-09-12T14:58:07.166" v="105"/>
          <pc:sldLayoutMkLst>
            <pc:docMk/>
            <pc:sldMasterMk cId="1415773443" sldId="2147483648"/>
            <pc:sldLayoutMk cId="3234354521" sldId="2147483679"/>
          </pc:sldLayoutMkLst>
          <pc:picChg chg="add del mod">
            <ac:chgData name="YUMBA NDUBA, Dyesse" userId="d61d5ee8-517e-4218-9466-26c47016cb12" providerId="ADAL" clId="{F88F6814-0623-42BE-A398-67822C1FA771}" dt="2024-09-12T14:57:42.411" v="99"/>
            <ac:picMkLst>
              <pc:docMk/>
              <pc:sldMasterMk cId="1415773443" sldId="2147483648"/>
              <pc:sldLayoutMk cId="3234354521" sldId="2147483679"/>
              <ac:picMk id="3" creationId="{4820FB8A-E644-1E0F-A4DA-42B12762AEBB}"/>
            </ac:picMkLst>
          </pc:picChg>
          <pc:picChg chg="add del mod">
            <ac:chgData name="YUMBA NDUBA, Dyesse" userId="d61d5ee8-517e-4218-9466-26c47016cb12" providerId="ADAL" clId="{F88F6814-0623-42BE-A398-67822C1FA771}" dt="2024-09-12T14:57:42.411" v="99"/>
            <ac:picMkLst>
              <pc:docMk/>
              <pc:sldMasterMk cId="1415773443" sldId="2147483648"/>
              <pc:sldLayoutMk cId="3234354521" sldId="2147483679"/>
              <ac:picMk id="4" creationId="{C4302805-7D0D-4CD6-9F67-CF71D04406C5}"/>
            </ac:picMkLst>
          </pc:picChg>
          <pc:picChg chg="del">
            <ac:chgData name="YUMBA NDUBA, Dyesse" userId="d61d5ee8-517e-4218-9466-26c47016cb12" providerId="ADAL" clId="{F88F6814-0623-42BE-A398-67822C1FA771}" dt="2024-09-12T14:57:40.906" v="97" actId="478"/>
            <ac:picMkLst>
              <pc:docMk/>
              <pc:sldMasterMk cId="1415773443" sldId="2147483648"/>
              <pc:sldLayoutMk cId="3234354521" sldId="2147483679"/>
              <ac:picMk id="9" creationId="{85FCFE85-65AF-3D40-9C08-454356D6DD2F}"/>
            </ac:picMkLst>
          </pc:picChg>
          <pc:picChg chg="add mod">
            <ac:chgData name="YUMBA NDUBA, Dyesse" userId="d61d5ee8-517e-4218-9466-26c47016cb12" providerId="ADAL" clId="{F88F6814-0623-42BE-A398-67822C1FA771}" dt="2024-09-12T14:58:07.166" v="105"/>
            <ac:picMkLst>
              <pc:docMk/>
              <pc:sldMasterMk cId="1415773443" sldId="2147483648"/>
              <pc:sldLayoutMk cId="3234354521" sldId="2147483679"/>
              <ac:picMk id="10" creationId="{FC9371C9-17D7-1F25-5F4F-8152B58A5EB1}"/>
            </ac:picMkLst>
          </pc:picChg>
          <pc:picChg chg="add mod">
            <ac:chgData name="YUMBA NDUBA, Dyesse" userId="d61d5ee8-517e-4218-9466-26c47016cb12" providerId="ADAL" clId="{F88F6814-0623-42BE-A398-67822C1FA771}" dt="2024-09-12T14:58:07.166" v="105"/>
            <ac:picMkLst>
              <pc:docMk/>
              <pc:sldMasterMk cId="1415773443" sldId="2147483648"/>
              <pc:sldLayoutMk cId="3234354521" sldId="2147483679"/>
              <ac:picMk id="11" creationId="{6358C412-A813-23CA-2619-E8D09F5EC8A4}"/>
            </ac:picMkLst>
          </pc:picChg>
        </pc:sldLayoutChg>
        <pc:sldLayoutChg chg="addSp delSp modSp mod">
          <pc:chgData name="YUMBA NDUBA, Dyesse" userId="d61d5ee8-517e-4218-9466-26c47016cb12" providerId="ADAL" clId="{F88F6814-0623-42BE-A398-67822C1FA771}" dt="2024-09-12T14:57:26.134" v="96"/>
          <pc:sldLayoutMkLst>
            <pc:docMk/>
            <pc:sldMasterMk cId="1415773443" sldId="2147483648"/>
            <pc:sldLayoutMk cId="3646425225" sldId="2147483680"/>
          </pc:sldLayoutMkLst>
          <pc:picChg chg="add mod">
            <ac:chgData name="YUMBA NDUBA, Dyesse" userId="d61d5ee8-517e-4218-9466-26c47016cb12" providerId="ADAL" clId="{F88F6814-0623-42BE-A398-67822C1FA771}" dt="2024-09-12T14:57:26.134" v="96"/>
            <ac:picMkLst>
              <pc:docMk/>
              <pc:sldMasterMk cId="1415773443" sldId="2147483648"/>
              <pc:sldLayoutMk cId="3646425225" sldId="2147483680"/>
              <ac:picMk id="3" creationId="{4B80E7B4-3138-8116-F2B9-AC9936A79BAA}"/>
            </ac:picMkLst>
          </pc:picChg>
          <pc:picChg chg="add mod">
            <ac:chgData name="YUMBA NDUBA, Dyesse" userId="d61d5ee8-517e-4218-9466-26c47016cb12" providerId="ADAL" clId="{F88F6814-0623-42BE-A398-67822C1FA771}" dt="2024-09-12T14:57:26.134" v="96"/>
            <ac:picMkLst>
              <pc:docMk/>
              <pc:sldMasterMk cId="1415773443" sldId="2147483648"/>
              <pc:sldLayoutMk cId="3646425225" sldId="2147483680"/>
              <ac:picMk id="4" creationId="{59AED63C-076C-DA44-0A0C-754590F40586}"/>
            </ac:picMkLst>
          </pc:picChg>
          <pc:picChg chg="del">
            <ac:chgData name="YUMBA NDUBA, Dyesse" userId="d61d5ee8-517e-4218-9466-26c47016cb12" providerId="ADAL" clId="{F88F6814-0623-42BE-A398-67822C1FA771}" dt="2024-09-12T14:57:25.879" v="95" actId="478"/>
            <ac:picMkLst>
              <pc:docMk/>
              <pc:sldMasterMk cId="1415773443" sldId="2147483648"/>
              <pc:sldLayoutMk cId="3646425225" sldId="2147483680"/>
              <ac:picMk id="9" creationId="{9918AED1-D52B-B843-8422-E6CDCCEE03A9}"/>
            </ac:picMkLst>
          </pc:picChg>
        </pc:sldLayoutChg>
        <pc:sldLayoutChg chg="addSp delSp modSp mod">
          <pc:chgData name="YUMBA NDUBA, Dyesse" userId="d61d5ee8-517e-4218-9466-26c47016cb12" providerId="ADAL" clId="{F88F6814-0623-42BE-A398-67822C1FA771}" dt="2024-09-12T14:57:06.785" v="90"/>
          <pc:sldLayoutMkLst>
            <pc:docMk/>
            <pc:sldMasterMk cId="1415773443" sldId="2147483648"/>
            <pc:sldLayoutMk cId="2041484890" sldId="2147483681"/>
          </pc:sldLayoutMkLst>
          <pc:picChg chg="add mod">
            <ac:chgData name="YUMBA NDUBA, Dyesse" userId="d61d5ee8-517e-4218-9466-26c47016cb12" providerId="ADAL" clId="{F88F6814-0623-42BE-A398-67822C1FA771}" dt="2024-09-12T14:57:06.785" v="90"/>
            <ac:picMkLst>
              <pc:docMk/>
              <pc:sldMasterMk cId="1415773443" sldId="2147483648"/>
              <pc:sldLayoutMk cId="2041484890" sldId="2147483681"/>
              <ac:picMk id="3" creationId="{355D70E1-2018-EEEB-BA67-FCC14B8E256C}"/>
            </ac:picMkLst>
          </pc:picChg>
          <pc:picChg chg="add mod">
            <ac:chgData name="YUMBA NDUBA, Dyesse" userId="d61d5ee8-517e-4218-9466-26c47016cb12" providerId="ADAL" clId="{F88F6814-0623-42BE-A398-67822C1FA771}" dt="2024-09-12T14:57:06.785" v="90"/>
            <ac:picMkLst>
              <pc:docMk/>
              <pc:sldMasterMk cId="1415773443" sldId="2147483648"/>
              <pc:sldLayoutMk cId="2041484890" sldId="2147483681"/>
              <ac:picMk id="4" creationId="{08B84DAD-A837-FF36-0790-B635B26521A3}"/>
            </ac:picMkLst>
          </pc:picChg>
          <pc:picChg chg="del">
            <ac:chgData name="YUMBA NDUBA, Dyesse" userId="d61d5ee8-517e-4218-9466-26c47016cb12" providerId="ADAL" clId="{F88F6814-0623-42BE-A398-67822C1FA771}" dt="2024-09-12T14:57:06.488" v="89" actId="478"/>
            <ac:picMkLst>
              <pc:docMk/>
              <pc:sldMasterMk cId="1415773443" sldId="2147483648"/>
              <pc:sldLayoutMk cId="2041484890" sldId="2147483681"/>
              <ac:picMk id="9" creationId="{A251DC5B-DFE6-E242-ACD8-A305694C9878}"/>
            </ac:picMkLst>
          </pc:picChg>
        </pc:sldLayoutChg>
        <pc:sldLayoutChg chg="addSp delSp modSp mod">
          <pc:chgData name="YUMBA NDUBA, Dyesse" userId="d61d5ee8-517e-4218-9466-26c47016cb12" providerId="ADAL" clId="{F88F6814-0623-42BE-A398-67822C1FA771}" dt="2024-09-12T14:56:02.075" v="70"/>
          <pc:sldLayoutMkLst>
            <pc:docMk/>
            <pc:sldMasterMk cId="1415773443" sldId="2147483648"/>
            <pc:sldLayoutMk cId="1271245066" sldId="2147483683"/>
          </pc:sldLayoutMkLst>
          <pc:picChg chg="add mod">
            <ac:chgData name="YUMBA NDUBA, Dyesse" userId="d61d5ee8-517e-4218-9466-26c47016cb12" providerId="ADAL" clId="{F88F6814-0623-42BE-A398-67822C1FA771}" dt="2024-09-12T14:56:02.075" v="70"/>
            <ac:picMkLst>
              <pc:docMk/>
              <pc:sldMasterMk cId="1415773443" sldId="2147483648"/>
              <pc:sldLayoutMk cId="1271245066" sldId="2147483683"/>
              <ac:picMk id="5" creationId="{1288B895-5B8F-B08B-F593-9EEACACA3A01}"/>
            </ac:picMkLst>
          </pc:picChg>
          <pc:picChg chg="del">
            <ac:chgData name="YUMBA NDUBA, Dyesse" userId="d61d5ee8-517e-4218-9466-26c47016cb12" providerId="ADAL" clId="{F88F6814-0623-42BE-A398-67822C1FA771}" dt="2024-09-12T14:56:01.712" v="69" actId="478"/>
            <ac:picMkLst>
              <pc:docMk/>
              <pc:sldMasterMk cId="1415773443" sldId="2147483648"/>
              <pc:sldLayoutMk cId="1271245066" sldId="2147483683"/>
              <ac:picMk id="11" creationId="{900D91A6-1DEF-C742-BB2B-4F0CE8BD1718}"/>
            </ac:picMkLst>
          </pc:picChg>
          <pc:picChg chg="add mod">
            <ac:chgData name="YUMBA NDUBA, Dyesse" userId="d61d5ee8-517e-4218-9466-26c47016cb12" providerId="ADAL" clId="{F88F6814-0623-42BE-A398-67822C1FA771}" dt="2024-09-12T14:56:02.075" v="70"/>
            <ac:picMkLst>
              <pc:docMk/>
              <pc:sldMasterMk cId="1415773443" sldId="2147483648"/>
              <pc:sldLayoutMk cId="1271245066" sldId="2147483683"/>
              <ac:picMk id="12" creationId="{E19346BE-CC62-C91A-B3C3-D4D2135B20B8}"/>
            </ac:picMkLst>
          </pc:picChg>
        </pc:sldLayoutChg>
        <pc:sldLayoutChg chg="addSp delSp modSp mod">
          <pc:chgData name="YUMBA NDUBA, Dyesse" userId="d61d5ee8-517e-4218-9466-26c47016cb12" providerId="ADAL" clId="{F88F6814-0623-42BE-A398-67822C1FA771}" dt="2024-09-12T14:56:09.811" v="74"/>
          <pc:sldLayoutMkLst>
            <pc:docMk/>
            <pc:sldMasterMk cId="1415773443" sldId="2147483648"/>
            <pc:sldLayoutMk cId="495999220" sldId="2147483684"/>
          </pc:sldLayoutMkLst>
          <pc:picChg chg="add mod">
            <ac:chgData name="YUMBA NDUBA, Dyesse" userId="d61d5ee8-517e-4218-9466-26c47016cb12" providerId="ADAL" clId="{F88F6814-0623-42BE-A398-67822C1FA771}" dt="2024-09-12T14:56:09.811" v="74"/>
            <ac:picMkLst>
              <pc:docMk/>
              <pc:sldMasterMk cId="1415773443" sldId="2147483648"/>
              <pc:sldLayoutMk cId="495999220" sldId="2147483684"/>
              <ac:picMk id="4" creationId="{E042F2E2-A8B1-5299-1365-2042810039DA}"/>
            </ac:picMkLst>
          </pc:picChg>
          <pc:picChg chg="add mod">
            <ac:chgData name="YUMBA NDUBA, Dyesse" userId="d61d5ee8-517e-4218-9466-26c47016cb12" providerId="ADAL" clId="{F88F6814-0623-42BE-A398-67822C1FA771}" dt="2024-09-12T14:56:09.811" v="74"/>
            <ac:picMkLst>
              <pc:docMk/>
              <pc:sldMasterMk cId="1415773443" sldId="2147483648"/>
              <pc:sldLayoutMk cId="495999220" sldId="2147483684"/>
              <ac:picMk id="5" creationId="{A157BBF0-AD36-C259-89DA-294E9675E506}"/>
            </ac:picMkLst>
          </pc:picChg>
          <pc:picChg chg="del">
            <ac:chgData name="YUMBA NDUBA, Dyesse" userId="d61d5ee8-517e-4218-9466-26c47016cb12" providerId="ADAL" clId="{F88F6814-0623-42BE-A398-67822C1FA771}" dt="2024-09-12T14:56:09.526" v="73" actId="478"/>
            <ac:picMkLst>
              <pc:docMk/>
              <pc:sldMasterMk cId="1415773443" sldId="2147483648"/>
              <pc:sldLayoutMk cId="495999220" sldId="2147483684"/>
              <ac:picMk id="15" creationId="{B61AF795-8C85-814F-914D-9EBE0519A188}"/>
            </ac:picMkLst>
          </pc:picChg>
        </pc:sldLayoutChg>
        <pc:sldLayoutChg chg="addSp delSp modSp mod">
          <pc:chgData name="YUMBA NDUBA, Dyesse" userId="d61d5ee8-517e-4218-9466-26c47016cb12" providerId="ADAL" clId="{F88F6814-0623-42BE-A398-67822C1FA771}" dt="2024-09-12T14:56:20.760" v="80"/>
          <pc:sldLayoutMkLst>
            <pc:docMk/>
            <pc:sldMasterMk cId="1415773443" sldId="2147483648"/>
            <pc:sldLayoutMk cId="3087602355" sldId="2147483685"/>
          </pc:sldLayoutMkLst>
          <pc:picChg chg="add mod">
            <ac:chgData name="YUMBA NDUBA, Dyesse" userId="d61d5ee8-517e-4218-9466-26c47016cb12" providerId="ADAL" clId="{F88F6814-0623-42BE-A398-67822C1FA771}" dt="2024-09-12T14:56:20.760" v="80"/>
            <ac:picMkLst>
              <pc:docMk/>
              <pc:sldMasterMk cId="1415773443" sldId="2147483648"/>
              <pc:sldLayoutMk cId="3087602355" sldId="2147483685"/>
              <ac:picMk id="5" creationId="{A19CB0DD-5454-F857-FB52-F229598383E3}"/>
            </ac:picMkLst>
          </pc:picChg>
          <pc:picChg chg="del">
            <ac:chgData name="YUMBA NDUBA, Dyesse" userId="d61d5ee8-517e-4218-9466-26c47016cb12" providerId="ADAL" clId="{F88F6814-0623-42BE-A398-67822C1FA771}" dt="2024-09-12T14:56:20.510" v="79" actId="478"/>
            <ac:picMkLst>
              <pc:docMk/>
              <pc:sldMasterMk cId="1415773443" sldId="2147483648"/>
              <pc:sldLayoutMk cId="3087602355" sldId="2147483685"/>
              <ac:picMk id="8" creationId="{1484C8C0-9FE5-7B48-A8C7-062291516AD0}"/>
            </ac:picMkLst>
          </pc:picChg>
          <pc:picChg chg="add mod">
            <ac:chgData name="YUMBA NDUBA, Dyesse" userId="d61d5ee8-517e-4218-9466-26c47016cb12" providerId="ADAL" clId="{F88F6814-0623-42BE-A398-67822C1FA771}" dt="2024-09-12T14:56:20.760" v="80"/>
            <ac:picMkLst>
              <pc:docMk/>
              <pc:sldMasterMk cId="1415773443" sldId="2147483648"/>
              <pc:sldLayoutMk cId="3087602355" sldId="2147483685"/>
              <ac:picMk id="10" creationId="{7BA9C842-BBAE-CD2F-28C9-D86982E7F015}"/>
            </ac:picMkLst>
          </pc:picChg>
        </pc:sldLayoutChg>
        <pc:sldLayoutChg chg="addSp delSp modSp mod">
          <pc:chgData name="YUMBA NDUBA, Dyesse" userId="d61d5ee8-517e-4218-9466-26c47016cb12" providerId="ADAL" clId="{F88F6814-0623-42BE-A398-67822C1FA771}" dt="2024-09-12T14:52:12.508" v="28"/>
          <pc:sldLayoutMkLst>
            <pc:docMk/>
            <pc:sldMasterMk cId="1415773443" sldId="2147483648"/>
            <pc:sldLayoutMk cId="839926183" sldId="2147483686"/>
          </pc:sldLayoutMkLst>
          <pc:picChg chg="add mod">
            <ac:chgData name="YUMBA NDUBA, Dyesse" userId="d61d5ee8-517e-4218-9466-26c47016cb12" providerId="ADAL" clId="{F88F6814-0623-42BE-A398-67822C1FA771}" dt="2024-09-12T14:52:12.508" v="28"/>
            <ac:picMkLst>
              <pc:docMk/>
              <pc:sldMasterMk cId="1415773443" sldId="2147483648"/>
              <pc:sldLayoutMk cId="839926183" sldId="2147483686"/>
              <ac:picMk id="4" creationId="{37F7BAE5-51FD-CCAC-F73A-8E8B6D45998D}"/>
            </ac:picMkLst>
          </pc:picChg>
          <pc:picChg chg="add mod">
            <ac:chgData name="YUMBA NDUBA, Dyesse" userId="d61d5ee8-517e-4218-9466-26c47016cb12" providerId="ADAL" clId="{F88F6814-0623-42BE-A398-67822C1FA771}" dt="2024-09-12T14:52:12.508" v="28"/>
            <ac:picMkLst>
              <pc:docMk/>
              <pc:sldMasterMk cId="1415773443" sldId="2147483648"/>
              <pc:sldLayoutMk cId="839926183" sldId="2147483686"/>
              <ac:picMk id="5" creationId="{848F8089-9C21-3FAD-53D9-70B1990A52FD}"/>
            </ac:picMkLst>
          </pc:picChg>
          <pc:picChg chg="del">
            <ac:chgData name="YUMBA NDUBA, Dyesse" userId="d61d5ee8-517e-4218-9466-26c47016cb12" providerId="ADAL" clId="{F88F6814-0623-42BE-A398-67822C1FA771}" dt="2024-09-12T14:52:12.100" v="27" actId="478"/>
            <ac:picMkLst>
              <pc:docMk/>
              <pc:sldMasterMk cId="1415773443" sldId="2147483648"/>
              <pc:sldLayoutMk cId="839926183" sldId="2147483686"/>
              <ac:picMk id="9" creationId="{522893C7-C83B-014A-8B5D-560C13D7980C}"/>
            </ac:picMkLst>
          </pc:picChg>
        </pc:sldLayoutChg>
        <pc:sldLayoutChg chg="addSp delSp modSp mod">
          <pc:chgData name="YUMBA NDUBA, Dyesse" userId="d61d5ee8-517e-4218-9466-26c47016cb12" providerId="ADAL" clId="{F88F6814-0623-42BE-A398-67822C1FA771}" dt="2024-09-12T14:57:10.610" v="92"/>
          <pc:sldLayoutMkLst>
            <pc:docMk/>
            <pc:sldMasterMk cId="1415773443" sldId="2147483648"/>
            <pc:sldLayoutMk cId="237932770" sldId="2147483687"/>
          </pc:sldLayoutMkLst>
          <pc:picChg chg="add mod">
            <ac:chgData name="YUMBA NDUBA, Dyesse" userId="d61d5ee8-517e-4218-9466-26c47016cb12" providerId="ADAL" clId="{F88F6814-0623-42BE-A398-67822C1FA771}" dt="2024-09-12T14:57:10.610" v="92"/>
            <ac:picMkLst>
              <pc:docMk/>
              <pc:sldMasterMk cId="1415773443" sldId="2147483648"/>
              <pc:sldLayoutMk cId="237932770" sldId="2147483687"/>
              <ac:picMk id="3" creationId="{2D1FBA94-295C-1BB7-CF3E-BD49D440AE28}"/>
            </ac:picMkLst>
          </pc:picChg>
          <pc:picChg chg="add mod">
            <ac:chgData name="YUMBA NDUBA, Dyesse" userId="d61d5ee8-517e-4218-9466-26c47016cb12" providerId="ADAL" clId="{F88F6814-0623-42BE-A398-67822C1FA771}" dt="2024-09-12T14:57:10.610" v="92"/>
            <ac:picMkLst>
              <pc:docMk/>
              <pc:sldMasterMk cId="1415773443" sldId="2147483648"/>
              <pc:sldLayoutMk cId="237932770" sldId="2147483687"/>
              <ac:picMk id="4" creationId="{4F209CC8-8E2B-62BF-CC91-E60DC972CEEC}"/>
            </ac:picMkLst>
          </pc:picChg>
          <pc:picChg chg="del">
            <ac:chgData name="YUMBA NDUBA, Dyesse" userId="d61d5ee8-517e-4218-9466-26c47016cb12" providerId="ADAL" clId="{F88F6814-0623-42BE-A398-67822C1FA771}" dt="2024-09-12T14:57:10.316" v="91" actId="478"/>
            <ac:picMkLst>
              <pc:docMk/>
              <pc:sldMasterMk cId="1415773443" sldId="2147483648"/>
              <pc:sldLayoutMk cId="237932770" sldId="2147483687"/>
              <ac:picMk id="9" creationId="{DCEB4C6A-ABE1-CC43-80D7-96BB3E6B03FD}"/>
            </ac:picMkLst>
          </pc:picChg>
        </pc:sldLayoutChg>
        <pc:sldLayoutChg chg="addSp delSp modSp mod">
          <pc:chgData name="YUMBA NDUBA, Dyesse" userId="d61d5ee8-517e-4218-9466-26c47016cb12" providerId="ADAL" clId="{F88F6814-0623-42BE-A398-67822C1FA771}" dt="2024-09-12T14:57:15.624" v="94"/>
          <pc:sldLayoutMkLst>
            <pc:docMk/>
            <pc:sldMasterMk cId="1415773443" sldId="2147483648"/>
            <pc:sldLayoutMk cId="1918672709" sldId="2147483688"/>
          </pc:sldLayoutMkLst>
          <pc:picChg chg="add mod">
            <ac:chgData name="YUMBA NDUBA, Dyesse" userId="d61d5ee8-517e-4218-9466-26c47016cb12" providerId="ADAL" clId="{F88F6814-0623-42BE-A398-67822C1FA771}" dt="2024-09-12T14:57:15.624" v="94"/>
            <ac:picMkLst>
              <pc:docMk/>
              <pc:sldMasterMk cId="1415773443" sldId="2147483648"/>
              <pc:sldLayoutMk cId="1918672709" sldId="2147483688"/>
              <ac:picMk id="3" creationId="{658B4924-5560-492E-FE25-088FE0301FB5}"/>
            </ac:picMkLst>
          </pc:picChg>
          <pc:picChg chg="add mod">
            <ac:chgData name="YUMBA NDUBA, Dyesse" userId="d61d5ee8-517e-4218-9466-26c47016cb12" providerId="ADAL" clId="{F88F6814-0623-42BE-A398-67822C1FA771}" dt="2024-09-12T14:57:15.624" v="94"/>
            <ac:picMkLst>
              <pc:docMk/>
              <pc:sldMasterMk cId="1415773443" sldId="2147483648"/>
              <pc:sldLayoutMk cId="1918672709" sldId="2147483688"/>
              <ac:picMk id="4" creationId="{978FE1FC-6AF9-AB28-9071-8B458505DE70}"/>
            </ac:picMkLst>
          </pc:picChg>
          <pc:picChg chg="del">
            <ac:chgData name="YUMBA NDUBA, Dyesse" userId="d61d5ee8-517e-4218-9466-26c47016cb12" providerId="ADAL" clId="{F88F6814-0623-42BE-A398-67822C1FA771}" dt="2024-09-12T14:57:15.351" v="93" actId="478"/>
            <ac:picMkLst>
              <pc:docMk/>
              <pc:sldMasterMk cId="1415773443" sldId="2147483648"/>
              <pc:sldLayoutMk cId="1918672709" sldId="2147483688"/>
              <ac:picMk id="9" creationId="{DCEB4C6A-ABE1-CC43-80D7-96BB3E6B03FD}"/>
            </ac:picMkLst>
          </pc:picChg>
        </pc:sldLayoutChg>
        <pc:sldLayoutChg chg="addSp delSp modSp mod">
          <pc:chgData name="YUMBA NDUBA, Dyesse" userId="d61d5ee8-517e-4218-9466-26c47016cb12" providerId="ADAL" clId="{F88F6814-0623-42BE-A398-67822C1FA771}" dt="2024-09-12T14:57:46.446" v="101"/>
          <pc:sldLayoutMkLst>
            <pc:docMk/>
            <pc:sldMasterMk cId="1415773443" sldId="2147483648"/>
            <pc:sldLayoutMk cId="333412777" sldId="2147483689"/>
          </pc:sldLayoutMkLst>
          <pc:picChg chg="add mod">
            <ac:chgData name="YUMBA NDUBA, Dyesse" userId="d61d5ee8-517e-4218-9466-26c47016cb12" providerId="ADAL" clId="{F88F6814-0623-42BE-A398-67822C1FA771}" dt="2024-09-12T14:57:46.446" v="101"/>
            <ac:picMkLst>
              <pc:docMk/>
              <pc:sldMasterMk cId="1415773443" sldId="2147483648"/>
              <pc:sldLayoutMk cId="333412777" sldId="2147483689"/>
              <ac:picMk id="3" creationId="{7F1D7B50-5FDE-7D69-6BB8-10462EC3367B}"/>
            </ac:picMkLst>
          </pc:picChg>
          <pc:picChg chg="add mod">
            <ac:chgData name="YUMBA NDUBA, Dyesse" userId="d61d5ee8-517e-4218-9466-26c47016cb12" providerId="ADAL" clId="{F88F6814-0623-42BE-A398-67822C1FA771}" dt="2024-09-12T14:57:46.446" v="101"/>
            <ac:picMkLst>
              <pc:docMk/>
              <pc:sldMasterMk cId="1415773443" sldId="2147483648"/>
              <pc:sldLayoutMk cId="333412777" sldId="2147483689"/>
              <ac:picMk id="4" creationId="{C275A561-B32A-9602-97F2-FE6A836B941D}"/>
            </ac:picMkLst>
          </pc:picChg>
          <pc:picChg chg="del">
            <ac:chgData name="YUMBA NDUBA, Dyesse" userId="d61d5ee8-517e-4218-9466-26c47016cb12" providerId="ADAL" clId="{F88F6814-0623-42BE-A398-67822C1FA771}" dt="2024-09-12T14:57:46.174" v="100" actId="478"/>
            <ac:picMkLst>
              <pc:docMk/>
              <pc:sldMasterMk cId="1415773443" sldId="2147483648"/>
              <pc:sldLayoutMk cId="333412777" sldId="2147483689"/>
              <ac:picMk id="9" creationId="{85FCFE85-65AF-3D40-9C08-454356D6DD2F}"/>
            </ac:picMkLst>
          </pc:picChg>
        </pc:sldLayoutChg>
        <pc:sldLayoutChg chg="addSp delSp modSp mod">
          <pc:chgData name="YUMBA NDUBA, Dyesse" userId="d61d5ee8-517e-4218-9466-26c47016cb12" providerId="ADAL" clId="{F88F6814-0623-42BE-A398-67822C1FA771}" dt="2024-09-12T14:55:20.032" v="60"/>
          <pc:sldLayoutMkLst>
            <pc:docMk/>
            <pc:sldMasterMk cId="1415773443" sldId="2147483648"/>
            <pc:sldLayoutMk cId="4211128769" sldId="2147483690"/>
          </pc:sldLayoutMkLst>
          <pc:picChg chg="add mod">
            <ac:chgData name="YUMBA NDUBA, Dyesse" userId="d61d5ee8-517e-4218-9466-26c47016cb12" providerId="ADAL" clId="{F88F6814-0623-42BE-A398-67822C1FA771}" dt="2024-09-12T14:55:20.032" v="60"/>
            <ac:picMkLst>
              <pc:docMk/>
              <pc:sldMasterMk cId="1415773443" sldId="2147483648"/>
              <pc:sldLayoutMk cId="4211128769" sldId="2147483690"/>
              <ac:picMk id="4" creationId="{2F0B81F5-CE81-3EFC-2889-C314E77732A5}"/>
            </ac:picMkLst>
          </pc:picChg>
          <pc:picChg chg="del">
            <ac:chgData name="YUMBA NDUBA, Dyesse" userId="d61d5ee8-517e-4218-9466-26c47016cb12" providerId="ADAL" clId="{F88F6814-0623-42BE-A398-67822C1FA771}" dt="2024-09-12T14:55:19.752" v="59" actId="478"/>
            <ac:picMkLst>
              <pc:docMk/>
              <pc:sldMasterMk cId="1415773443" sldId="2147483648"/>
              <pc:sldLayoutMk cId="4211128769" sldId="2147483690"/>
              <ac:picMk id="8" creationId="{E3EDB005-A3A8-244D-9176-D7DF06EAD0E9}"/>
            </ac:picMkLst>
          </pc:picChg>
          <pc:picChg chg="add mod">
            <ac:chgData name="YUMBA NDUBA, Dyesse" userId="d61d5ee8-517e-4218-9466-26c47016cb12" providerId="ADAL" clId="{F88F6814-0623-42BE-A398-67822C1FA771}" dt="2024-09-12T14:55:20.032" v="60"/>
            <ac:picMkLst>
              <pc:docMk/>
              <pc:sldMasterMk cId="1415773443" sldId="2147483648"/>
              <pc:sldLayoutMk cId="4211128769" sldId="2147483690"/>
              <ac:picMk id="9" creationId="{6F7957D7-CC4F-7D90-3048-90788D6FF964}"/>
            </ac:picMkLst>
          </pc:picChg>
        </pc:sldLayoutChg>
        <pc:sldLayoutChg chg="addSp delSp modSp mod">
          <pc:chgData name="YUMBA NDUBA, Dyesse" userId="d61d5ee8-517e-4218-9466-26c47016cb12" providerId="ADAL" clId="{F88F6814-0623-42BE-A398-67822C1FA771}" dt="2024-09-12T14:51:33.168" v="22"/>
          <pc:sldLayoutMkLst>
            <pc:docMk/>
            <pc:sldMasterMk cId="1415773443" sldId="2147483648"/>
            <pc:sldLayoutMk cId="3724930911" sldId="2147483691"/>
          </pc:sldLayoutMkLst>
          <pc:picChg chg="add mod">
            <ac:chgData name="YUMBA NDUBA, Dyesse" userId="d61d5ee8-517e-4218-9466-26c47016cb12" providerId="ADAL" clId="{F88F6814-0623-42BE-A398-67822C1FA771}" dt="2024-09-12T14:51:33.168" v="22"/>
            <ac:picMkLst>
              <pc:docMk/>
              <pc:sldMasterMk cId="1415773443" sldId="2147483648"/>
              <pc:sldLayoutMk cId="3724930911" sldId="2147483691"/>
              <ac:picMk id="3" creationId="{993CAE6C-6112-C223-6850-7E3104B9AB44}"/>
            </ac:picMkLst>
          </pc:picChg>
          <pc:picChg chg="del">
            <ac:chgData name="YUMBA NDUBA, Dyesse" userId="d61d5ee8-517e-4218-9466-26c47016cb12" providerId="ADAL" clId="{F88F6814-0623-42BE-A398-67822C1FA771}" dt="2024-09-12T14:51:32.893" v="21" actId="478"/>
            <ac:picMkLst>
              <pc:docMk/>
              <pc:sldMasterMk cId="1415773443" sldId="2147483648"/>
              <pc:sldLayoutMk cId="3724930911" sldId="2147483691"/>
              <ac:picMk id="7" creationId="{3B07DB3F-88D4-4949-9C4B-3D78CB2090BF}"/>
            </ac:picMkLst>
          </pc:picChg>
          <pc:picChg chg="add mod">
            <ac:chgData name="YUMBA NDUBA, Dyesse" userId="d61d5ee8-517e-4218-9466-26c47016cb12" providerId="ADAL" clId="{F88F6814-0623-42BE-A398-67822C1FA771}" dt="2024-09-12T14:51:33.168" v="22"/>
            <ac:picMkLst>
              <pc:docMk/>
              <pc:sldMasterMk cId="1415773443" sldId="2147483648"/>
              <pc:sldLayoutMk cId="3724930911" sldId="2147483691"/>
              <ac:picMk id="8" creationId="{871768E4-6583-884B-4B30-64C679C76A12}"/>
            </ac:picMkLst>
          </pc:picChg>
        </pc:sldLayoutChg>
        <pc:sldLayoutChg chg="addSp delSp modSp mod">
          <pc:chgData name="YUMBA NDUBA, Dyesse" userId="d61d5ee8-517e-4218-9466-26c47016cb12" providerId="ADAL" clId="{F88F6814-0623-42BE-A398-67822C1FA771}" dt="2024-09-12T14:51:26.396" v="20"/>
          <pc:sldLayoutMkLst>
            <pc:docMk/>
            <pc:sldMasterMk cId="1415773443" sldId="2147483648"/>
            <pc:sldLayoutMk cId="344816672" sldId="2147483692"/>
          </pc:sldLayoutMkLst>
          <pc:picChg chg="add mod">
            <ac:chgData name="YUMBA NDUBA, Dyesse" userId="d61d5ee8-517e-4218-9466-26c47016cb12" providerId="ADAL" clId="{F88F6814-0623-42BE-A398-67822C1FA771}" dt="2024-09-12T14:51:26.396" v="20"/>
            <ac:picMkLst>
              <pc:docMk/>
              <pc:sldMasterMk cId="1415773443" sldId="2147483648"/>
              <pc:sldLayoutMk cId="344816672" sldId="2147483692"/>
              <ac:picMk id="3" creationId="{25D6BA88-8882-0375-DC23-8C85A0AC4683}"/>
            </ac:picMkLst>
          </pc:picChg>
          <pc:picChg chg="del">
            <ac:chgData name="YUMBA NDUBA, Dyesse" userId="d61d5ee8-517e-4218-9466-26c47016cb12" providerId="ADAL" clId="{F88F6814-0623-42BE-A398-67822C1FA771}" dt="2024-09-12T14:51:26.062" v="19" actId="478"/>
            <ac:picMkLst>
              <pc:docMk/>
              <pc:sldMasterMk cId="1415773443" sldId="2147483648"/>
              <pc:sldLayoutMk cId="344816672" sldId="2147483692"/>
              <ac:picMk id="7" creationId="{1ECEC661-474A-1A4C-9F57-9C28C3FE5F4E}"/>
            </ac:picMkLst>
          </pc:picChg>
          <pc:picChg chg="add mod">
            <ac:chgData name="YUMBA NDUBA, Dyesse" userId="d61d5ee8-517e-4218-9466-26c47016cb12" providerId="ADAL" clId="{F88F6814-0623-42BE-A398-67822C1FA771}" dt="2024-09-12T14:51:26.396" v="20"/>
            <ac:picMkLst>
              <pc:docMk/>
              <pc:sldMasterMk cId="1415773443" sldId="2147483648"/>
              <pc:sldLayoutMk cId="344816672" sldId="2147483692"/>
              <ac:picMk id="9" creationId="{43E0EB97-C1B7-49F0-E529-8A6FA7F32396}"/>
            </ac:picMkLst>
          </pc:picChg>
        </pc:sldLayoutChg>
        <pc:sldLayoutChg chg="addSp delSp modSp mod">
          <pc:chgData name="YUMBA NDUBA, Dyesse" userId="d61d5ee8-517e-4218-9466-26c47016cb12" providerId="ADAL" clId="{F88F6814-0623-42BE-A398-67822C1FA771}" dt="2024-09-12T14:55:12.086" v="56"/>
          <pc:sldLayoutMkLst>
            <pc:docMk/>
            <pc:sldMasterMk cId="1415773443" sldId="2147483648"/>
            <pc:sldLayoutMk cId="680107168" sldId="2147483693"/>
          </pc:sldLayoutMkLst>
          <pc:picChg chg="add mod">
            <ac:chgData name="YUMBA NDUBA, Dyesse" userId="d61d5ee8-517e-4218-9466-26c47016cb12" providerId="ADAL" clId="{F88F6814-0623-42BE-A398-67822C1FA771}" dt="2024-09-12T14:55:12.086" v="56"/>
            <ac:picMkLst>
              <pc:docMk/>
              <pc:sldMasterMk cId="1415773443" sldId="2147483648"/>
              <pc:sldLayoutMk cId="680107168" sldId="2147483693"/>
              <ac:picMk id="2" creationId="{C8A2F5E2-5B99-0693-8A3E-1FE359A3597E}"/>
            </ac:picMkLst>
          </pc:picChg>
          <pc:picChg chg="add mod">
            <ac:chgData name="YUMBA NDUBA, Dyesse" userId="d61d5ee8-517e-4218-9466-26c47016cb12" providerId="ADAL" clId="{F88F6814-0623-42BE-A398-67822C1FA771}" dt="2024-09-12T14:55:12.086" v="56"/>
            <ac:picMkLst>
              <pc:docMk/>
              <pc:sldMasterMk cId="1415773443" sldId="2147483648"/>
              <pc:sldLayoutMk cId="680107168" sldId="2147483693"/>
              <ac:picMk id="3" creationId="{F16D08FC-33E4-D775-55C4-14FD54336DAA}"/>
            </ac:picMkLst>
          </pc:picChg>
          <pc:picChg chg="del">
            <ac:chgData name="YUMBA NDUBA, Dyesse" userId="d61d5ee8-517e-4218-9466-26c47016cb12" providerId="ADAL" clId="{F88F6814-0623-42BE-A398-67822C1FA771}" dt="2024-09-12T14:55:11.793" v="55" actId="478"/>
            <ac:picMkLst>
              <pc:docMk/>
              <pc:sldMasterMk cId="1415773443" sldId="2147483648"/>
              <pc:sldLayoutMk cId="680107168" sldId="2147483693"/>
              <ac:picMk id="7" creationId="{1ECEC661-474A-1A4C-9F57-9C28C3FE5F4E}"/>
            </ac:picMkLst>
          </pc:picChg>
        </pc:sldLayoutChg>
        <pc:sldLayoutChg chg="addSp delSp modSp mod">
          <pc:chgData name="YUMBA NDUBA, Dyesse" userId="d61d5ee8-517e-4218-9466-26c47016cb12" providerId="ADAL" clId="{F88F6814-0623-42BE-A398-67822C1FA771}" dt="2024-09-12T14:58:11.988" v="106"/>
          <pc:sldLayoutMkLst>
            <pc:docMk/>
            <pc:sldMasterMk cId="1415773443" sldId="2147483648"/>
            <pc:sldLayoutMk cId="2086161007" sldId="2147483694"/>
          </pc:sldLayoutMkLst>
          <pc:picChg chg="add del mod">
            <ac:chgData name="YUMBA NDUBA, Dyesse" userId="d61d5ee8-517e-4218-9466-26c47016cb12" providerId="ADAL" clId="{F88F6814-0623-42BE-A398-67822C1FA771}" dt="2024-09-12T14:57:52.102" v="104"/>
            <ac:picMkLst>
              <pc:docMk/>
              <pc:sldMasterMk cId="1415773443" sldId="2147483648"/>
              <pc:sldLayoutMk cId="2086161007" sldId="2147483694"/>
              <ac:picMk id="3" creationId="{AD4E930A-EDAA-DF6B-4BCE-32C22DF7518D}"/>
            </ac:picMkLst>
          </pc:picChg>
          <pc:picChg chg="add del mod">
            <ac:chgData name="YUMBA NDUBA, Dyesse" userId="d61d5ee8-517e-4218-9466-26c47016cb12" providerId="ADAL" clId="{F88F6814-0623-42BE-A398-67822C1FA771}" dt="2024-09-12T14:57:52.102" v="104"/>
            <ac:picMkLst>
              <pc:docMk/>
              <pc:sldMasterMk cId="1415773443" sldId="2147483648"/>
              <pc:sldLayoutMk cId="2086161007" sldId="2147483694"/>
              <ac:picMk id="4" creationId="{D750F988-93BD-4736-F764-BAD2821E841D}"/>
            </ac:picMkLst>
          </pc:picChg>
          <pc:picChg chg="del">
            <ac:chgData name="YUMBA NDUBA, Dyesse" userId="d61d5ee8-517e-4218-9466-26c47016cb12" providerId="ADAL" clId="{F88F6814-0623-42BE-A398-67822C1FA771}" dt="2024-09-12T14:57:50.712" v="102" actId="478"/>
            <ac:picMkLst>
              <pc:docMk/>
              <pc:sldMasterMk cId="1415773443" sldId="2147483648"/>
              <pc:sldLayoutMk cId="2086161007" sldId="2147483694"/>
              <ac:picMk id="9" creationId="{85FCFE85-65AF-3D40-9C08-454356D6DD2F}"/>
            </ac:picMkLst>
          </pc:picChg>
          <pc:picChg chg="add mod">
            <ac:chgData name="YUMBA NDUBA, Dyesse" userId="d61d5ee8-517e-4218-9466-26c47016cb12" providerId="ADAL" clId="{F88F6814-0623-42BE-A398-67822C1FA771}" dt="2024-09-12T14:58:11.988" v="106"/>
            <ac:picMkLst>
              <pc:docMk/>
              <pc:sldMasterMk cId="1415773443" sldId="2147483648"/>
              <pc:sldLayoutMk cId="2086161007" sldId="2147483694"/>
              <ac:picMk id="10" creationId="{5FF8801E-A813-EC90-8412-55C3F89171D1}"/>
            </ac:picMkLst>
          </pc:picChg>
          <pc:picChg chg="add mod">
            <ac:chgData name="YUMBA NDUBA, Dyesse" userId="d61d5ee8-517e-4218-9466-26c47016cb12" providerId="ADAL" clId="{F88F6814-0623-42BE-A398-67822C1FA771}" dt="2024-09-12T14:58:11.988" v="106"/>
            <ac:picMkLst>
              <pc:docMk/>
              <pc:sldMasterMk cId="1415773443" sldId="2147483648"/>
              <pc:sldLayoutMk cId="2086161007" sldId="2147483694"/>
              <ac:picMk id="11" creationId="{9A5FEEB6-16B2-2F43-49B4-D2F529B5DD3A}"/>
            </ac:picMkLst>
          </pc:picChg>
        </pc:sldLayoutChg>
        <pc:sldLayoutChg chg="addSp delSp modSp mod">
          <pc:chgData name="YUMBA NDUBA, Dyesse" userId="d61d5ee8-517e-4218-9466-26c47016cb12" providerId="ADAL" clId="{F88F6814-0623-42BE-A398-67822C1FA771}" dt="2024-09-12T14:58:15.521" v="108"/>
          <pc:sldLayoutMkLst>
            <pc:docMk/>
            <pc:sldMasterMk cId="1415773443" sldId="2147483648"/>
            <pc:sldLayoutMk cId="1113958722" sldId="2147483695"/>
          </pc:sldLayoutMkLst>
          <pc:picChg chg="add mod">
            <ac:chgData name="YUMBA NDUBA, Dyesse" userId="d61d5ee8-517e-4218-9466-26c47016cb12" providerId="ADAL" clId="{F88F6814-0623-42BE-A398-67822C1FA771}" dt="2024-09-12T14:58:15.521" v="108"/>
            <ac:picMkLst>
              <pc:docMk/>
              <pc:sldMasterMk cId="1415773443" sldId="2147483648"/>
              <pc:sldLayoutMk cId="1113958722" sldId="2147483695"/>
              <ac:picMk id="3" creationId="{8A2EEFBC-32EF-4CF9-712C-44B2888C69F1}"/>
            </ac:picMkLst>
          </pc:picChg>
          <pc:picChg chg="add mod">
            <ac:chgData name="YUMBA NDUBA, Dyesse" userId="d61d5ee8-517e-4218-9466-26c47016cb12" providerId="ADAL" clId="{F88F6814-0623-42BE-A398-67822C1FA771}" dt="2024-09-12T14:58:15.521" v="108"/>
            <ac:picMkLst>
              <pc:docMk/>
              <pc:sldMasterMk cId="1415773443" sldId="2147483648"/>
              <pc:sldLayoutMk cId="1113958722" sldId="2147483695"/>
              <ac:picMk id="4" creationId="{1AF11A50-CF2D-B563-8816-9E3795DA0C95}"/>
            </ac:picMkLst>
          </pc:picChg>
          <pc:picChg chg="del">
            <ac:chgData name="YUMBA NDUBA, Dyesse" userId="d61d5ee8-517e-4218-9466-26c47016cb12" providerId="ADAL" clId="{F88F6814-0623-42BE-A398-67822C1FA771}" dt="2024-09-12T14:58:15.268" v="107" actId="478"/>
            <ac:picMkLst>
              <pc:docMk/>
              <pc:sldMasterMk cId="1415773443" sldId="2147483648"/>
              <pc:sldLayoutMk cId="1113958722" sldId="2147483695"/>
              <ac:picMk id="9" creationId="{85FCFE85-65AF-3D40-9C08-454356D6DD2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F41C4-C199-9B86-D631-EB8C658222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D71F21-6CF2-9AAE-9691-F6CE4BEA49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0AEA2-0488-4BA1-8960-3F8E13F1736B}" type="datetimeFigureOut">
              <a:rPr lang="en-US" smtClean="0"/>
              <a:t>2/14/2025</a:t>
            </a:fld>
            <a:endParaRPr lang="en-US"/>
          </a:p>
        </p:txBody>
      </p:sp>
      <p:sp>
        <p:nvSpPr>
          <p:cNvPr id="4" name="Footer Placeholder 3">
            <a:extLst>
              <a:ext uri="{FF2B5EF4-FFF2-40B4-BE49-F238E27FC236}">
                <a16:creationId xmlns:a16="http://schemas.microsoft.com/office/drawing/2014/main" id="{78AD6DDD-FFB7-7D75-C578-DE3B635FD8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13C1CE-2FAD-6A2D-E944-A40AA5C0C3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94984F-D9C4-4D53-9ED3-039D8BF5089B}" type="slidenum">
              <a:rPr lang="en-US" smtClean="0"/>
              <a:t>‹#›</a:t>
            </a:fld>
            <a:endParaRPr lang="en-US"/>
          </a:p>
        </p:txBody>
      </p:sp>
    </p:spTree>
    <p:extLst>
      <p:ext uri="{BB962C8B-B14F-4D97-AF65-F5344CB8AC3E}">
        <p14:creationId xmlns:p14="http://schemas.microsoft.com/office/powerpoint/2010/main" val="341645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25686-C135-714D-ADAE-A031C4BC0204}"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5B747-18E9-E746-A276-B387773C2AC8}" type="slidenum">
              <a:rPr lang="en-US" smtClean="0"/>
              <a:t>‹#›</a:t>
            </a:fld>
            <a:endParaRPr lang="en-US"/>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85B747-18E9-E746-A276-B387773C2AC8}" type="slidenum">
              <a:rPr lang="en-US" smtClean="0"/>
              <a:t>1</a:t>
            </a:fld>
            <a:endParaRPr lang="en-US" dirty="0"/>
          </a:p>
        </p:txBody>
      </p:sp>
    </p:spTree>
    <p:extLst>
      <p:ext uri="{BB962C8B-B14F-4D97-AF65-F5344CB8AC3E}">
        <p14:creationId xmlns:p14="http://schemas.microsoft.com/office/powerpoint/2010/main" val="26122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85B747-18E9-E746-A276-B387773C2AC8}" type="slidenum">
              <a:rPr lang="en-US" smtClean="0"/>
              <a:t>2</a:t>
            </a:fld>
            <a:endParaRPr lang="en-US"/>
          </a:p>
        </p:txBody>
      </p:sp>
    </p:spTree>
    <p:extLst>
      <p:ext uri="{BB962C8B-B14F-4D97-AF65-F5344CB8AC3E}">
        <p14:creationId xmlns:p14="http://schemas.microsoft.com/office/powerpoint/2010/main" val="350597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85B747-18E9-E746-A276-B387773C2AC8}" type="slidenum">
              <a:rPr lang="en-US" smtClean="0"/>
              <a:t>16</a:t>
            </a:fld>
            <a:endParaRPr lang="en-US"/>
          </a:p>
        </p:txBody>
      </p:sp>
    </p:spTree>
    <p:extLst>
      <p:ext uri="{BB962C8B-B14F-4D97-AF65-F5344CB8AC3E}">
        <p14:creationId xmlns:p14="http://schemas.microsoft.com/office/powerpoint/2010/main" val="3620813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41024894-12DE-C8BB-468E-BBFDBE016217}"/>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157294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10" name="Google Shape;131;p4" descr="A person using a computer&#10;&#10;Description automatically generated">
            <a:extLst>
              <a:ext uri="{FF2B5EF4-FFF2-40B4-BE49-F238E27FC236}">
                <a16:creationId xmlns:a16="http://schemas.microsoft.com/office/drawing/2014/main" id="{31A90D24-E546-D45B-E36F-FC63441374DD}"/>
              </a:ext>
            </a:extLst>
          </p:cNvPr>
          <p:cNvPicPr preferRelativeResize="0"/>
          <p:nvPr userDrawn="1"/>
        </p:nvPicPr>
        <p:blipFill rotWithShape="1">
          <a:blip r:embed="rId2">
            <a:alphaModFix/>
          </a:blip>
          <a:srcRect b="15625"/>
          <a:stretch/>
        </p:blipFill>
        <p:spPr>
          <a:xfrm>
            <a:off x="-12340" y="-7620"/>
            <a:ext cx="12216680" cy="6865620"/>
          </a:xfrm>
          <a:prstGeom prst="rect">
            <a:avLst/>
          </a:prstGeom>
          <a:noFill/>
          <a:ln>
            <a:noFill/>
          </a:ln>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AF2D5FC-339F-1B75-D59F-F05329B32AB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181C9C2D-CBDC-F995-945B-D8FE39481A0A}"/>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205305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978B6EA-89F5-D05F-21B1-A50C044F485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340F4CAF-DF13-2A17-D304-45B92E8326B3}"/>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303821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314F106-DD61-6613-B1D8-76E9E7276DF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D476C545-9AE9-6D00-1C9A-F1FCD2F56A2A}"/>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23922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B78FAB2-1DAF-5189-08CE-BFBBB76D4ED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79E8A3BB-13BD-B621-6444-93219625A8D0}"/>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125390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5D70E1-2018-EEEB-BA67-FCC14B8E25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08B84DAD-A837-FF36-0790-B635B26521A3}"/>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204148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D1FBA94-295C-1BB7-CF3E-BD49D440AE2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4F209CC8-8E2B-62BF-CC91-E60DC972CEEC}"/>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23793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58B4924-5560-492E-FE25-088FE0301F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978FE1FC-6AF9-AB28-9071-8B458505DE70}"/>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19186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80E7B4-3138-8116-F2B9-AC9936A79BA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59AED63C-076C-DA44-0A0C-754590F40586}"/>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364642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C9371C9-17D7-1F25-5F4F-8152B58A5EB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1" name="Picture 10">
            <a:extLst>
              <a:ext uri="{FF2B5EF4-FFF2-40B4-BE49-F238E27FC236}">
                <a16:creationId xmlns:a16="http://schemas.microsoft.com/office/drawing/2014/main" id="{6358C412-A813-23CA-2619-E8D09F5EC8A4}"/>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323435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F1D7B50-5FDE-7D69-6BB8-10462EC336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C275A561-B32A-9602-97F2-FE6A836B941D}"/>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33341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3685AC-A21E-8DFA-F3C8-356B99F8D8D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5" name="Picture 4">
            <a:extLst>
              <a:ext uri="{FF2B5EF4-FFF2-40B4-BE49-F238E27FC236}">
                <a16:creationId xmlns:a16="http://schemas.microsoft.com/office/drawing/2014/main" id="{25170850-0645-46FF-91D7-0D04FCC7EE78}"/>
              </a:ext>
            </a:extLst>
          </p:cNvPr>
          <p:cNvPicPr>
            <a:picLocks noChangeAspect="1"/>
          </p:cNvPicPr>
          <p:nvPr userDrawn="1"/>
        </p:nvPicPr>
        <p:blipFill rotWithShape="1">
          <a:blip r:embed="rId4"/>
          <a:srcRect r="61355"/>
          <a:stretch/>
        </p:blipFill>
        <p:spPr>
          <a:xfrm>
            <a:off x="2440310" y="5943600"/>
            <a:ext cx="601731" cy="614120"/>
          </a:xfrm>
          <a:prstGeom prst="rect">
            <a:avLst/>
          </a:prstGeom>
        </p:spPr>
      </p:pic>
    </p:spTree>
    <p:extLst>
      <p:ext uri="{BB962C8B-B14F-4D97-AF65-F5344CB8AC3E}">
        <p14:creationId xmlns:p14="http://schemas.microsoft.com/office/powerpoint/2010/main" val="39145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FF8801E-A813-EC90-8412-55C3F89171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1" name="Picture 10">
            <a:extLst>
              <a:ext uri="{FF2B5EF4-FFF2-40B4-BE49-F238E27FC236}">
                <a16:creationId xmlns:a16="http://schemas.microsoft.com/office/drawing/2014/main" id="{9A5FEEB6-16B2-2F43-49B4-D2F529B5DD3A}"/>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208616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2EEFBC-32EF-4CF9-712C-44B2888C69F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4" name="Picture 3">
            <a:extLst>
              <a:ext uri="{FF2B5EF4-FFF2-40B4-BE49-F238E27FC236}">
                <a16:creationId xmlns:a16="http://schemas.microsoft.com/office/drawing/2014/main" id="{1AF11A50-CF2D-B563-8816-9E3795DA0C95}"/>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111395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dirty="0"/>
              <a:t>Click to edit Master </a:t>
            </a:r>
            <a:br>
              <a:rPr lang="en-US" dirty="0"/>
            </a:br>
            <a:r>
              <a:rPr lang="en-US" dirty="0"/>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pic>
        <p:nvPicPr>
          <p:cNvPr id="3" name="Picture 2">
            <a:extLst>
              <a:ext uri="{FF2B5EF4-FFF2-40B4-BE49-F238E27FC236}">
                <a16:creationId xmlns:a16="http://schemas.microsoft.com/office/drawing/2014/main" id="{6AB9DD15-9088-83F2-AB2D-28A9F038FC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9" name="Picture 8">
            <a:extLst>
              <a:ext uri="{FF2B5EF4-FFF2-40B4-BE49-F238E27FC236}">
                <a16:creationId xmlns:a16="http://schemas.microsoft.com/office/drawing/2014/main" id="{5DF27D51-B330-5DBC-83A2-7A68CF97ED8C}"/>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313730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pic>
        <p:nvPicPr>
          <p:cNvPr id="3" name="Picture 2">
            <a:extLst>
              <a:ext uri="{FF2B5EF4-FFF2-40B4-BE49-F238E27FC236}">
                <a16:creationId xmlns:a16="http://schemas.microsoft.com/office/drawing/2014/main" id="{25D6BA88-8882-0375-DC23-8C85A0AC46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9" name="Picture 8">
            <a:extLst>
              <a:ext uri="{FF2B5EF4-FFF2-40B4-BE49-F238E27FC236}">
                <a16:creationId xmlns:a16="http://schemas.microsoft.com/office/drawing/2014/main" id="{43E0EB97-C1B7-49F0-E529-8A6FA7F32396}"/>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34481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pic>
        <p:nvPicPr>
          <p:cNvPr id="2" name="Picture 1">
            <a:extLst>
              <a:ext uri="{FF2B5EF4-FFF2-40B4-BE49-F238E27FC236}">
                <a16:creationId xmlns:a16="http://schemas.microsoft.com/office/drawing/2014/main" id="{C8A2F5E2-5B99-0693-8A3E-1FE359A359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3" name="Picture 2">
            <a:extLst>
              <a:ext uri="{FF2B5EF4-FFF2-40B4-BE49-F238E27FC236}">
                <a16:creationId xmlns:a16="http://schemas.microsoft.com/office/drawing/2014/main" id="{F16D08FC-33E4-D775-55C4-14FD54336DA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68010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2339A7B-8C31-5848-F7CA-9C25DBBE38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9" name="Picture 8">
            <a:extLst>
              <a:ext uri="{FF2B5EF4-FFF2-40B4-BE49-F238E27FC236}">
                <a16:creationId xmlns:a16="http://schemas.microsoft.com/office/drawing/2014/main" id="{BE6CAF46-6C99-7AD7-9906-1D7DB5449AC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255334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pic>
        <p:nvPicPr>
          <p:cNvPr id="4" name="Picture 3">
            <a:extLst>
              <a:ext uri="{FF2B5EF4-FFF2-40B4-BE49-F238E27FC236}">
                <a16:creationId xmlns:a16="http://schemas.microsoft.com/office/drawing/2014/main" id="{2F0B81F5-CE81-3EFC-2889-C314E77732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9" name="Picture 8">
            <a:extLst>
              <a:ext uri="{FF2B5EF4-FFF2-40B4-BE49-F238E27FC236}">
                <a16:creationId xmlns:a16="http://schemas.microsoft.com/office/drawing/2014/main" id="{6F7957D7-CC4F-7D90-3048-90788D6FF964}"/>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421112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99B0DD10-FD49-C1E7-7AF1-1277667C3B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0" name="Picture 9">
            <a:extLst>
              <a:ext uri="{FF2B5EF4-FFF2-40B4-BE49-F238E27FC236}">
                <a16:creationId xmlns:a16="http://schemas.microsoft.com/office/drawing/2014/main" id="{884B6DA3-5475-AC7C-DD7A-91D3178FB983}"/>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332905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9A5A91-10DC-00B5-9690-66D7CE20C9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8" name="Picture 7">
            <a:extLst>
              <a:ext uri="{FF2B5EF4-FFF2-40B4-BE49-F238E27FC236}">
                <a16:creationId xmlns:a16="http://schemas.microsoft.com/office/drawing/2014/main" id="{E66B3D30-0FEB-5ACB-D523-68038FCE76BB}"/>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409139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93CAE6C-6112-C223-6850-7E3104B9AB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8" name="Picture 7">
            <a:extLst>
              <a:ext uri="{FF2B5EF4-FFF2-40B4-BE49-F238E27FC236}">
                <a16:creationId xmlns:a16="http://schemas.microsoft.com/office/drawing/2014/main" id="{871768E4-6583-884B-4B30-64C679C76A12}"/>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372493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91B04ED-7661-16FC-DC28-AB4EEFD6B0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5" name="Picture 4">
            <a:extLst>
              <a:ext uri="{FF2B5EF4-FFF2-40B4-BE49-F238E27FC236}">
                <a16:creationId xmlns:a16="http://schemas.microsoft.com/office/drawing/2014/main" id="{53DB5AC8-5D2E-2341-8D17-F50C2472C814}"/>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347455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A0D6DE-5D09-460D-EA0D-517D4B21AB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9" name="Picture 8">
            <a:extLst>
              <a:ext uri="{FF2B5EF4-FFF2-40B4-BE49-F238E27FC236}">
                <a16:creationId xmlns:a16="http://schemas.microsoft.com/office/drawing/2014/main" id="{8B26E133-1086-1149-35E0-C96A23607F4C}"/>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3842993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27D0DE5-80A0-55FA-1F0D-8DBF487EF3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2" name="Picture 11">
            <a:extLst>
              <a:ext uri="{FF2B5EF4-FFF2-40B4-BE49-F238E27FC236}">
                <a16:creationId xmlns:a16="http://schemas.microsoft.com/office/drawing/2014/main" id="{69593C93-CFBE-DDD5-9FA1-12F43E993B87}"/>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298645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288B895-5B8F-B08B-F593-9EEACACA3A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2" name="Picture 11">
            <a:extLst>
              <a:ext uri="{FF2B5EF4-FFF2-40B4-BE49-F238E27FC236}">
                <a16:creationId xmlns:a16="http://schemas.microsoft.com/office/drawing/2014/main" id="{E19346BE-CC62-C91A-B3C3-D4D2135B20B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127124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4" name="Picture 3">
            <a:extLst>
              <a:ext uri="{FF2B5EF4-FFF2-40B4-BE49-F238E27FC236}">
                <a16:creationId xmlns:a16="http://schemas.microsoft.com/office/drawing/2014/main" id="{364261C7-76E9-95F5-3999-681573E941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5" name="Picture 4">
            <a:extLst>
              <a:ext uri="{FF2B5EF4-FFF2-40B4-BE49-F238E27FC236}">
                <a16:creationId xmlns:a16="http://schemas.microsoft.com/office/drawing/2014/main" id="{19220F36-0C39-2F11-269C-2A269C8EA9CF}"/>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4265306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4" name="Picture 3">
            <a:extLst>
              <a:ext uri="{FF2B5EF4-FFF2-40B4-BE49-F238E27FC236}">
                <a16:creationId xmlns:a16="http://schemas.microsoft.com/office/drawing/2014/main" id="{E042F2E2-A8B1-5299-1365-2042810039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5" name="Picture 4">
            <a:extLst>
              <a:ext uri="{FF2B5EF4-FFF2-40B4-BE49-F238E27FC236}">
                <a16:creationId xmlns:a16="http://schemas.microsoft.com/office/drawing/2014/main" id="{A157BBF0-AD36-C259-89DA-294E9675E506}"/>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49599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B0E8FC-95FD-2876-0A0B-63C4C62014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12" name="Picture 11">
            <a:extLst>
              <a:ext uri="{FF2B5EF4-FFF2-40B4-BE49-F238E27FC236}">
                <a16:creationId xmlns:a16="http://schemas.microsoft.com/office/drawing/2014/main" id="{A86C3A91-0D39-81A3-B7CB-A56BF7CA2E46}"/>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2136339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3" name="Picture 2">
            <a:extLst>
              <a:ext uri="{FF2B5EF4-FFF2-40B4-BE49-F238E27FC236}">
                <a16:creationId xmlns:a16="http://schemas.microsoft.com/office/drawing/2014/main" id="{26DFB541-A051-F7CC-89F6-ED2590E71D7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5" name="Picture 4">
            <a:extLst>
              <a:ext uri="{FF2B5EF4-FFF2-40B4-BE49-F238E27FC236}">
                <a16:creationId xmlns:a16="http://schemas.microsoft.com/office/drawing/2014/main" id="{18D8A7C5-B07F-C065-1629-FB92DFC0E4BC}"/>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2904554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A3DD4E1-EC66-C256-401F-5AE49D1157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1" name="Picture 10">
            <a:extLst>
              <a:ext uri="{FF2B5EF4-FFF2-40B4-BE49-F238E27FC236}">
                <a16:creationId xmlns:a16="http://schemas.microsoft.com/office/drawing/2014/main" id="{DDFDB69E-1E53-8D85-0DA2-327EC5DE0507}"/>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1941698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754426-63A1-87BC-9524-342296E91D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0" name="Picture 9">
            <a:extLst>
              <a:ext uri="{FF2B5EF4-FFF2-40B4-BE49-F238E27FC236}">
                <a16:creationId xmlns:a16="http://schemas.microsoft.com/office/drawing/2014/main" id="{87E6AEEE-F5FF-FAC6-9285-8A1D9475E3EC}"/>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3762871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19CB0DD-5454-F857-FB52-F229598383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10" name="Picture 9">
            <a:extLst>
              <a:ext uri="{FF2B5EF4-FFF2-40B4-BE49-F238E27FC236}">
                <a16:creationId xmlns:a16="http://schemas.microsoft.com/office/drawing/2014/main" id="{7BA9C842-BBAE-CD2F-28C9-D86982E7F015}"/>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30876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5" name="Picture 4">
            <a:extLst>
              <a:ext uri="{FF2B5EF4-FFF2-40B4-BE49-F238E27FC236}">
                <a16:creationId xmlns:a16="http://schemas.microsoft.com/office/drawing/2014/main" id="{EE4A238A-76F1-6496-5A5F-0B4462FFD622}"/>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168792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F7BAE5-51FD-CCAC-F73A-8E8B6D4599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5" name="Picture 4">
            <a:extLst>
              <a:ext uri="{FF2B5EF4-FFF2-40B4-BE49-F238E27FC236}">
                <a16:creationId xmlns:a16="http://schemas.microsoft.com/office/drawing/2014/main" id="{848F8089-9C21-3FAD-53D9-70B1990A52FD}"/>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83992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3C1924-9E39-E42F-79F3-5CC6147B6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621E73B4-A535-EC08-007D-49077F408BA3}"/>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284492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97ED9D-09F2-8EC1-9CE8-A7EBCF4D09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4" name="Picture 3">
            <a:extLst>
              <a:ext uri="{FF2B5EF4-FFF2-40B4-BE49-F238E27FC236}">
                <a16:creationId xmlns:a16="http://schemas.microsoft.com/office/drawing/2014/main" id="{6BC438A3-0204-7DC2-EFAA-B8676D361785}"/>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143624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A2C204-2212-B3C1-85F3-BD6F455C3C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5885" y="5943600"/>
            <a:ext cx="2017020" cy="614120"/>
          </a:xfrm>
          <a:prstGeom prst="rect">
            <a:avLst/>
          </a:prstGeom>
        </p:spPr>
      </p:pic>
      <p:pic>
        <p:nvPicPr>
          <p:cNvPr id="8" name="Picture 7">
            <a:extLst>
              <a:ext uri="{FF2B5EF4-FFF2-40B4-BE49-F238E27FC236}">
                <a16:creationId xmlns:a16="http://schemas.microsoft.com/office/drawing/2014/main" id="{4C86A434-4BE6-0193-77EE-0C7C6F2100E5}"/>
              </a:ext>
            </a:extLst>
          </p:cNvPr>
          <p:cNvPicPr>
            <a:picLocks noChangeAspect="1"/>
          </p:cNvPicPr>
          <p:nvPr userDrawn="1"/>
        </p:nvPicPr>
        <p:blipFill rotWithShape="1">
          <a:blip r:embed="rId3"/>
          <a:srcRect r="61355"/>
          <a:stretch/>
        </p:blipFill>
        <p:spPr>
          <a:xfrm>
            <a:off x="2440310" y="5943600"/>
            <a:ext cx="601731" cy="614120"/>
          </a:xfrm>
          <a:prstGeom prst="rect">
            <a:avLst/>
          </a:prstGeom>
        </p:spPr>
      </p:pic>
    </p:spTree>
    <p:extLst>
      <p:ext uri="{BB962C8B-B14F-4D97-AF65-F5344CB8AC3E}">
        <p14:creationId xmlns:p14="http://schemas.microsoft.com/office/powerpoint/2010/main" val="42716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6E67623-287E-242F-5662-550DEEE97B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4" name="Picture 3">
            <a:extLst>
              <a:ext uri="{FF2B5EF4-FFF2-40B4-BE49-F238E27FC236}">
                <a16:creationId xmlns:a16="http://schemas.microsoft.com/office/drawing/2014/main" id="{4F9CFAC5-F117-DC3D-A74A-9832E2034BD4}"/>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338891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3" name="Picture 2">
            <a:extLst>
              <a:ext uri="{FF2B5EF4-FFF2-40B4-BE49-F238E27FC236}">
                <a16:creationId xmlns:a16="http://schemas.microsoft.com/office/drawing/2014/main" id="{90B0BFF9-A505-07E0-E105-DC6A4CBD835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32759" y="6061588"/>
            <a:ext cx="1845423" cy="561875"/>
          </a:xfrm>
          <a:prstGeom prst="rect">
            <a:avLst/>
          </a:prstGeom>
        </p:spPr>
      </p:pic>
      <p:pic>
        <p:nvPicPr>
          <p:cNvPr id="4" name="Picture 3">
            <a:extLst>
              <a:ext uri="{FF2B5EF4-FFF2-40B4-BE49-F238E27FC236}">
                <a16:creationId xmlns:a16="http://schemas.microsoft.com/office/drawing/2014/main" id="{C409F65B-D6B4-DDE4-24D2-2BE0348B828B}"/>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57896" y="6061589"/>
            <a:ext cx="508127" cy="561874"/>
          </a:xfrm>
          <a:prstGeom prst="rect">
            <a:avLst/>
          </a:prstGeom>
        </p:spPr>
      </p:pic>
    </p:spTree>
    <p:extLst>
      <p:ext uri="{BB962C8B-B14F-4D97-AF65-F5344CB8AC3E}">
        <p14:creationId xmlns:p14="http://schemas.microsoft.com/office/powerpoint/2010/main" val="451224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41577344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49" r:id="rId4"/>
    <p:sldLayoutId id="2147483658" r:id="rId5"/>
    <p:sldLayoutId id="2147483667" r:id="rId6"/>
    <p:sldLayoutId id="2147483660" r:id="rId7"/>
    <p:sldLayoutId id="2147483662" r:id="rId8"/>
    <p:sldLayoutId id="2147483673" r:id="rId9"/>
    <p:sldLayoutId id="2147483669" r:id="rId10"/>
    <p:sldLayoutId id="2147483670" r:id="rId11"/>
    <p:sldLayoutId id="2147483671" r:id="rId12"/>
    <p:sldLayoutId id="2147483678" r:id="rId13"/>
    <p:sldLayoutId id="2147483681" r:id="rId14"/>
    <p:sldLayoutId id="2147483687" r:id="rId15"/>
    <p:sldLayoutId id="2147483688" r:id="rId16"/>
    <p:sldLayoutId id="2147483680" r:id="rId17"/>
    <p:sldLayoutId id="2147483679" r:id="rId18"/>
    <p:sldLayoutId id="2147483689" r:id="rId19"/>
    <p:sldLayoutId id="2147483694" r:id="rId20"/>
    <p:sldLayoutId id="2147483695" r:id="rId21"/>
    <p:sldLayoutId id="2147483677" r:id="rId22"/>
    <p:sldLayoutId id="2147483692" r:id="rId23"/>
    <p:sldLayoutId id="2147483693" r:id="rId24"/>
    <p:sldLayoutId id="2147483650" r:id="rId25"/>
    <p:sldLayoutId id="2147483690" r:id="rId26"/>
    <p:sldLayoutId id="2147483676" r:id="rId27"/>
    <p:sldLayoutId id="2147483654" r:id="rId28"/>
    <p:sldLayoutId id="2147483691" r:id="rId29"/>
    <p:sldLayoutId id="2147483666" r:id="rId30"/>
    <p:sldLayoutId id="2147483674" r:id="rId31"/>
    <p:sldLayoutId id="2147483683" r:id="rId32"/>
    <p:sldLayoutId id="2147483675" r:id="rId33"/>
    <p:sldLayoutId id="2147483684" r:id="rId34"/>
    <p:sldLayoutId id="2147483652" r:id="rId35"/>
    <p:sldLayoutId id="2147483653" r:id="rId36"/>
    <p:sldLayoutId id="2147483656" r:id="rId37"/>
    <p:sldLayoutId id="2147483657" r:id="rId38"/>
    <p:sldLayoutId id="2147483685" r:id="rId39"/>
    <p:sldLayoutId id="2147483686" r:id="rId40"/>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health care field workers wearing WHO vests and looking at a mobile device.">
            <a:extLst>
              <a:ext uri="{FF2B5EF4-FFF2-40B4-BE49-F238E27FC236}">
                <a16:creationId xmlns:a16="http://schemas.microsoft.com/office/drawing/2014/main" id="{08E03D18-FB4D-F278-A494-B1EFF707B2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7006" y="462986"/>
            <a:ext cx="4037333" cy="6395012"/>
          </a:xfrm>
          <a:prstGeom prst="rect">
            <a:avLst/>
          </a:prstGeom>
        </p:spPr>
      </p:pic>
      <p:sp>
        <p:nvSpPr>
          <p:cNvPr id="2" name="Title 1">
            <a:extLst>
              <a:ext uri="{FF2B5EF4-FFF2-40B4-BE49-F238E27FC236}">
                <a16:creationId xmlns:a16="http://schemas.microsoft.com/office/drawing/2014/main" id="{EC21935B-BFAF-A149-9CC6-0144782A91C4}"/>
              </a:ext>
            </a:extLst>
          </p:cNvPr>
          <p:cNvSpPr>
            <a:spLocks noGrp="1"/>
          </p:cNvSpPr>
          <p:nvPr>
            <p:ph type="ctrTitle"/>
          </p:nvPr>
        </p:nvSpPr>
        <p:spPr>
          <a:xfrm>
            <a:off x="457200" y="685419"/>
            <a:ext cx="6223518" cy="2387600"/>
          </a:xfrm>
        </p:spPr>
        <p:txBody>
          <a:bodyPr>
            <a:normAutofit/>
          </a:bodyPr>
          <a:lstStyle/>
          <a:p>
            <a:r>
              <a:rPr lang="en-US" dirty="0"/>
              <a:t>ESPEN Collect</a:t>
            </a:r>
            <a:endParaRPr lang="en-GB" dirty="0"/>
          </a:p>
        </p:txBody>
      </p:sp>
      <p:sp>
        <p:nvSpPr>
          <p:cNvPr id="3" name="Subtitle 2">
            <a:extLst>
              <a:ext uri="{FF2B5EF4-FFF2-40B4-BE49-F238E27FC236}">
                <a16:creationId xmlns:a16="http://schemas.microsoft.com/office/drawing/2014/main" id="{6CD35A70-B505-6E47-94EF-8F871A1359A6}"/>
              </a:ext>
            </a:extLst>
          </p:cNvPr>
          <p:cNvSpPr>
            <a:spLocks noGrp="1"/>
          </p:cNvSpPr>
          <p:nvPr>
            <p:ph type="subTitle" idx="1"/>
          </p:nvPr>
        </p:nvSpPr>
        <p:spPr/>
        <p:txBody>
          <a:bodyPr>
            <a:normAutofit/>
          </a:bodyPr>
          <a:lstStyle/>
          <a:p>
            <a:r>
              <a:rPr lang="en-US" sz="2800" dirty="0"/>
              <a:t>Training </a:t>
            </a:r>
            <a:r>
              <a:rPr lang="en-US" sz="2800"/>
              <a:t>for Instructors</a:t>
            </a:r>
            <a:endParaRPr lang="en-GB" sz="2800" dirty="0"/>
          </a:p>
        </p:txBody>
      </p:sp>
      <p:pic>
        <p:nvPicPr>
          <p:cNvPr id="6" name="Picture 5" descr="Two health care field workers wearing WHO vests and looking at a mobile device.">
            <a:extLst>
              <a:ext uri="{FF2B5EF4-FFF2-40B4-BE49-F238E27FC236}">
                <a16:creationId xmlns:a16="http://schemas.microsoft.com/office/drawing/2014/main" id="{E0CB5B98-31AF-1234-A0B4-D05FC6044A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2208" y="462986"/>
            <a:ext cx="5759792" cy="6395013"/>
          </a:xfrm>
          <a:prstGeom prst="rect">
            <a:avLst/>
          </a:prstGeom>
        </p:spPr>
      </p:pic>
    </p:spTree>
    <p:extLst>
      <p:ext uri="{BB962C8B-B14F-4D97-AF65-F5344CB8AC3E}">
        <p14:creationId xmlns:p14="http://schemas.microsoft.com/office/powerpoint/2010/main" val="34398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a:t>After setup, conduct training</a:t>
            </a:r>
          </a:p>
        </p:txBody>
      </p:sp>
      <p:sp>
        <p:nvSpPr>
          <p:cNvPr id="5" name="Arrow: Down 4">
            <a:extLst>
              <a:ext uri="{FF2B5EF4-FFF2-40B4-BE49-F238E27FC236}">
                <a16:creationId xmlns:a16="http://schemas.microsoft.com/office/drawing/2014/main" id="{07EC4064-FBC8-A32A-AD2E-BC36C21281E9}"/>
              </a:ext>
            </a:extLst>
          </p:cNvPr>
          <p:cNvSpPr/>
          <p:nvPr/>
        </p:nvSpPr>
        <p:spPr>
          <a:xfrm rot="16200000">
            <a:off x="7885611" y="1543295"/>
            <a:ext cx="484632" cy="56447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E838CA1-B03C-5ADE-2C8A-0896E0782361}"/>
              </a:ext>
            </a:extLst>
          </p:cNvPr>
          <p:cNvGrpSpPr/>
          <p:nvPr/>
        </p:nvGrpSpPr>
        <p:grpSpPr>
          <a:xfrm>
            <a:off x="34835" y="695091"/>
            <a:ext cx="11639550" cy="5305425"/>
            <a:chOff x="34835" y="1072773"/>
            <a:chExt cx="11639550" cy="5305425"/>
          </a:xfrm>
        </p:grpSpPr>
        <p:pic>
          <p:nvPicPr>
            <p:cNvPr id="4" name="Picture 3">
              <a:extLst>
                <a:ext uri="{FF2B5EF4-FFF2-40B4-BE49-F238E27FC236}">
                  <a16:creationId xmlns:a16="http://schemas.microsoft.com/office/drawing/2014/main" id="{555A7E59-F4E3-7AAB-6303-C8A631E96B66}"/>
                </a:ext>
              </a:extLst>
            </p:cNvPr>
            <p:cNvPicPr>
              <a:picLocks noChangeAspect="1"/>
            </p:cNvPicPr>
            <p:nvPr/>
          </p:nvPicPr>
          <p:blipFill>
            <a:blip r:embed="rId2"/>
            <a:stretch>
              <a:fillRect/>
            </a:stretch>
          </p:blipFill>
          <p:spPr>
            <a:xfrm>
              <a:off x="34835" y="1072773"/>
              <a:ext cx="11639550" cy="5305425"/>
            </a:xfrm>
            <a:prstGeom prst="rect">
              <a:avLst/>
            </a:prstGeom>
          </p:spPr>
        </p:pic>
        <p:sp>
          <p:nvSpPr>
            <p:cNvPr id="6" name="Rectangle: Rounded Corners 5">
              <a:extLst>
                <a:ext uri="{FF2B5EF4-FFF2-40B4-BE49-F238E27FC236}">
                  <a16:creationId xmlns:a16="http://schemas.microsoft.com/office/drawing/2014/main" id="{AEAF36D0-D2F7-59CE-44A8-34F84C84F4B7}"/>
                </a:ext>
              </a:extLst>
            </p:cNvPr>
            <p:cNvSpPr/>
            <p:nvPr/>
          </p:nvSpPr>
          <p:spPr>
            <a:xfrm>
              <a:off x="5651862" y="5895704"/>
              <a:ext cx="4049487" cy="482494"/>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row: Down 6">
            <a:extLst>
              <a:ext uri="{FF2B5EF4-FFF2-40B4-BE49-F238E27FC236}">
                <a16:creationId xmlns:a16="http://schemas.microsoft.com/office/drawing/2014/main" id="{84A783BF-5743-1470-68D8-3364A668754F}"/>
              </a:ext>
            </a:extLst>
          </p:cNvPr>
          <p:cNvSpPr/>
          <p:nvPr/>
        </p:nvSpPr>
        <p:spPr>
          <a:xfrm rot="16200000">
            <a:off x="5330053" y="3062236"/>
            <a:ext cx="484632" cy="56447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19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CA0A6-65AE-719C-CBB4-7F17F25213DD}"/>
              </a:ext>
            </a:extLst>
          </p:cNvPr>
          <p:cNvSpPr>
            <a:spLocks noGrp="1"/>
          </p:cNvSpPr>
          <p:nvPr>
            <p:ph type="title"/>
          </p:nvPr>
        </p:nvSpPr>
        <p:spPr>
          <a:xfrm>
            <a:off x="366712" y="500723"/>
            <a:ext cx="11325497" cy="712300"/>
          </a:xfrm>
        </p:spPr>
        <p:txBody>
          <a:bodyPr/>
          <a:lstStyle/>
          <a:p>
            <a:r>
              <a:rPr lang="en-US" dirty="0"/>
              <a:t>Training</a:t>
            </a:r>
          </a:p>
        </p:txBody>
      </p:sp>
      <p:sp>
        <p:nvSpPr>
          <p:cNvPr id="4" name="Footer Placeholder 3">
            <a:extLst>
              <a:ext uri="{FF2B5EF4-FFF2-40B4-BE49-F238E27FC236}">
                <a16:creationId xmlns:a16="http://schemas.microsoft.com/office/drawing/2014/main" id="{AF3745E8-63D8-FC66-CFC1-6CCAA9342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58F3A9-8936-C8F3-C620-449CB91409C4}"/>
              </a:ext>
            </a:extLst>
          </p:cNvPr>
          <p:cNvSpPr>
            <a:spLocks noGrp="1"/>
          </p:cNvSpPr>
          <p:nvPr>
            <p:ph type="sldNum" sz="quarter" idx="12"/>
          </p:nvPr>
        </p:nvSpPr>
        <p:spPr/>
        <p:txBody>
          <a:bodyPr/>
          <a:lstStyle/>
          <a:p>
            <a:fld id="{714BF2E0-EE3B-6A4E-9FB9-82DE86E1F02F}" type="slidenum">
              <a:rPr lang="en-US" smtClean="0"/>
              <a:pPr/>
              <a:t>11</a:t>
            </a:fld>
            <a:endParaRPr lang="en-US"/>
          </a:p>
        </p:txBody>
      </p:sp>
      <p:sp>
        <p:nvSpPr>
          <p:cNvPr id="10" name="Content Placeholder 2">
            <a:extLst>
              <a:ext uri="{FF2B5EF4-FFF2-40B4-BE49-F238E27FC236}">
                <a16:creationId xmlns:a16="http://schemas.microsoft.com/office/drawing/2014/main" id="{DE94C6A4-1836-0716-AF24-41002E6A5A9C}"/>
              </a:ext>
            </a:extLst>
          </p:cNvPr>
          <p:cNvSpPr txBox="1">
            <a:spLocks/>
          </p:cNvSpPr>
          <p:nvPr/>
        </p:nvSpPr>
        <p:spPr>
          <a:xfrm>
            <a:off x="276225" y="1216439"/>
            <a:ext cx="11415984" cy="4923103"/>
          </a:xfrm>
          <a:prstGeom prst="rect">
            <a:avLst/>
          </a:prstGeom>
        </p:spPr>
        <p:txBody>
          <a:bodyP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205C"/>
                </a:solidFill>
              </a:rPr>
              <a:t>There are three unique training groups:</a:t>
            </a:r>
            <a:br>
              <a:rPr lang="en-US" sz="2400" dirty="0">
                <a:solidFill>
                  <a:srgbClr val="00205C"/>
                </a:solidFill>
              </a:rPr>
            </a:br>
            <a:br>
              <a:rPr lang="en-US" sz="2400" dirty="0">
                <a:solidFill>
                  <a:srgbClr val="00205C"/>
                </a:solidFill>
              </a:rPr>
            </a:br>
            <a:r>
              <a:rPr lang="en-US" sz="2400" b="1" dirty="0">
                <a:solidFill>
                  <a:srgbClr val="00205C"/>
                </a:solidFill>
              </a:rPr>
              <a:t>Group 1 (The trainers): </a:t>
            </a:r>
            <a:r>
              <a:rPr lang="en-US" sz="2400" dirty="0">
                <a:solidFill>
                  <a:srgbClr val="00205C"/>
                </a:solidFill>
              </a:rPr>
              <a:t>Group 1 requires training on setting up phones with the ESPEN Collect app and configuring the necessary settings to download the survey. Once trained, this group will then be responsible for training Group 2.</a:t>
            </a:r>
          </a:p>
          <a:p>
            <a:pPr marL="0" indent="0">
              <a:buFont typeface="Arial" panose="020B0604020202020204" pitchFamily="34" charset="0"/>
              <a:buNone/>
            </a:pPr>
            <a:endParaRPr lang="en-US" sz="1100" dirty="0">
              <a:solidFill>
                <a:srgbClr val="00205C"/>
              </a:solidFill>
            </a:endParaRPr>
          </a:p>
          <a:p>
            <a:pPr marL="0" indent="0">
              <a:buFont typeface="Arial" panose="020B0604020202020204" pitchFamily="34" charset="0"/>
              <a:buNone/>
            </a:pPr>
            <a:r>
              <a:rPr lang="en-US" sz="2400" b="1" dirty="0">
                <a:solidFill>
                  <a:srgbClr val="00205C"/>
                </a:solidFill>
              </a:rPr>
              <a:t>Group 2 (The data collectors): </a:t>
            </a:r>
            <a:r>
              <a:rPr lang="en-US" sz="2400" dirty="0">
                <a:solidFill>
                  <a:srgbClr val="00205C"/>
                </a:solidFill>
              </a:rPr>
              <a:t>This group needs to be trained on how to use the phones once they have been setup. Here the focus is on understanding the user </a:t>
            </a:r>
            <a:r>
              <a:rPr lang="en-US" sz="2400" dirty="0" err="1">
                <a:solidFill>
                  <a:srgbClr val="00205C"/>
                </a:solidFill>
              </a:rPr>
              <a:t>interfact</a:t>
            </a:r>
            <a:r>
              <a:rPr lang="en-US" sz="2400" dirty="0">
                <a:solidFill>
                  <a:srgbClr val="00205C"/>
                </a:solidFill>
              </a:rPr>
              <a:t> of the mobile application and understanding the survey questions. This group will also likely be trained on other elements of the survey protocol such as sampling method, collection of samples, and other protocol specific implementation information.</a:t>
            </a:r>
          </a:p>
          <a:p>
            <a:pPr marL="0" indent="0">
              <a:buFont typeface="Arial" panose="020B0604020202020204" pitchFamily="34" charset="0"/>
              <a:buNone/>
            </a:pPr>
            <a:endParaRPr lang="en-US" sz="1050" b="1" dirty="0">
              <a:solidFill>
                <a:srgbClr val="00205C"/>
              </a:solidFill>
            </a:endParaRPr>
          </a:p>
          <a:p>
            <a:pPr marL="0" indent="0">
              <a:buFont typeface="Arial" panose="020B0604020202020204" pitchFamily="34" charset="0"/>
              <a:buNone/>
            </a:pPr>
            <a:r>
              <a:rPr lang="en-US" sz="2400" b="1" dirty="0">
                <a:solidFill>
                  <a:srgbClr val="00205C"/>
                </a:solidFill>
              </a:rPr>
              <a:t>Group 3 (The supervisors): </a:t>
            </a:r>
            <a:r>
              <a:rPr lang="en-US" sz="2400" dirty="0">
                <a:solidFill>
                  <a:srgbClr val="00205C"/>
                </a:solidFill>
              </a:rPr>
              <a:t>This group will not collect the data using the ESPEN Collect app, but rather review the data sent from the app using the ESPEN Collect dashboard.</a:t>
            </a:r>
          </a:p>
        </p:txBody>
      </p:sp>
    </p:spTree>
    <p:extLst>
      <p:ext uri="{BB962C8B-B14F-4D97-AF65-F5344CB8AC3E}">
        <p14:creationId xmlns:p14="http://schemas.microsoft.com/office/powerpoint/2010/main" val="423384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CA0A6-65AE-719C-CBB4-7F17F25213DD}"/>
              </a:ext>
            </a:extLst>
          </p:cNvPr>
          <p:cNvSpPr>
            <a:spLocks noGrp="1"/>
          </p:cNvSpPr>
          <p:nvPr>
            <p:ph type="title"/>
          </p:nvPr>
        </p:nvSpPr>
        <p:spPr>
          <a:xfrm>
            <a:off x="409302" y="-55868"/>
            <a:ext cx="11325497" cy="712300"/>
          </a:xfrm>
        </p:spPr>
        <p:txBody>
          <a:bodyPr/>
          <a:lstStyle/>
          <a:p>
            <a:r>
              <a:rPr lang="en-US" dirty="0"/>
              <a:t>Training: Group 1</a:t>
            </a:r>
          </a:p>
        </p:txBody>
      </p:sp>
      <p:sp>
        <p:nvSpPr>
          <p:cNvPr id="4" name="Footer Placeholder 3">
            <a:extLst>
              <a:ext uri="{FF2B5EF4-FFF2-40B4-BE49-F238E27FC236}">
                <a16:creationId xmlns:a16="http://schemas.microsoft.com/office/drawing/2014/main" id="{AF3745E8-63D8-FC66-CFC1-6CCAA9342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58F3A9-8936-C8F3-C620-449CB91409C4}"/>
              </a:ext>
            </a:extLst>
          </p:cNvPr>
          <p:cNvSpPr>
            <a:spLocks noGrp="1"/>
          </p:cNvSpPr>
          <p:nvPr>
            <p:ph type="sldNum" sz="quarter" idx="12"/>
          </p:nvPr>
        </p:nvSpPr>
        <p:spPr/>
        <p:txBody>
          <a:bodyPr/>
          <a:lstStyle/>
          <a:p>
            <a:fld id="{714BF2E0-EE3B-6A4E-9FB9-82DE86E1F02F}" type="slidenum">
              <a:rPr lang="en-US" smtClean="0"/>
              <a:pPr/>
              <a:t>12</a:t>
            </a:fld>
            <a:endParaRPr lang="en-US"/>
          </a:p>
        </p:txBody>
      </p:sp>
      <p:sp>
        <p:nvSpPr>
          <p:cNvPr id="10" name="Content Placeholder 2">
            <a:extLst>
              <a:ext uri="{FF2B5EF4-FFF2-40B4-BE49-F238E27FC236}">
                <a16:creationId xmlns:a16="http://schemas.microsoft.com/office/drawing/2014/main" id="{DE94C6A4-1836-0716-AF24-41002E6A5A9C}"/>
              </a:ext>
            </a:extLst>
          </p:cNvPr>
          <p:cNvSpPr txBox="1">
            <a:spLocks/>
          </p:cNvSpPr>
          <p:nvPr/>
        </p:nvSpPr>
        <p:spPr>
          <a:xfrm>
            <a:off x="276225" y="1216439"/>
            <a:ext cx="11415984" cy="492310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00205C"/>
              </a:solidFill>
            </a:endParaRPr>
          </a:p>
        </p:txBody>
      </p:sp>
      <p:sp>
        <p:nvSpPr>
          <p:cNvPr id="2" name="Content Placeholder 2">
            <a:extLst>
              <a:ext uri="{FF2B5EF4-FFF2-40B4-BE49-F238E27FC236}">
                <a16:creationId xmlns:a16="http://schemas.microsoft.com/office/drawing/2014/main" id="{E837FB11-61B8-7740-0493-802401E64343}"/>
              </a:ext>
            </a:extLst>
          </p:cNvPr>
          <p:cNvSpPr txBox="1">
            <a:spLocks/>
          </p:cNvSpPr>
          <p:nvPr/>
        </p:nvSpPr>
        <p:spPr>
          <a:xfrm>
            <a:off x="428625" y="755251"/>
            <a:ext cx="11415984" cy="537766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5C"/>
                </a:solidFill>
              </a:rPr>
              <a:t>Group 1</a:t>
            </a:r>
            <a:r>
              <a:rPr lang="en-US" sz="2400" dirty="0">
                <a:solidFill>
                  <a:srgbClr val="00205C"/>
                </a:solidFill>
              </a:rPr>
              <a:t>: This group needs to be trained on how to setup the phones with the ESPEN Collect app and configure the settings to download the survey.</a:t>
            </a:r>
          </a:p>
          <a:p>
            <a:pPr marL="0" indent="0">
              <a:spcBef>
                <a:spcPts val="0"/>
              </a:spcBef>
              <a:buFont typeface="Arial" panose="020B0604020202020204" pitchFamily="34" charset="0"/>
              <a:buNone/>
            </a:pPr>
            <a:endParaRPr lang="en-US" sz="2400" dirty="0">
              <a:solidFill>
                <a:srgbClr val="00205C"/>
              </a:solidFill>
            </a:endParaRPr>
          </a:p>
          <a:p>
            <a:pPr marL="0" indent="0">
              <a:spcBef>
                <a:spcPts val="0"/>
              </a:spcBef>
              <a:buFont typeface="Arial" panose="020B0604020202020204" pitchFamily="34" charset="0"/>
              <a:buNone/>
            </a:pPr>
            <a:r>
              <a:rPr lang="en-US" sz="2400" b="1" dirty="0">
                <a:solidFill>
                  <a:srgbClr val="00205C"/>
                </a:solidFill>
              </a:rPr>
              <a:t>Task</a:t>
            </a:r>
            <a:r>
              <a:rPr lang="en-US" sz="2400" dirty="0">
                <a:solidFill>
                  <a:srgbClr val="00205C"/>
                </a:solidFill>
              </a:rPr>
              <a:t>: Work with the group to practice</a:t>
            </a:r>
          </a:p>
          <a:p>
            <a:r>
              <a:rPr lang="en-US" sz="2400" dirty="0">
                <a:solidFill>
                  <a:srgbClr val="00205C"/>
                </a:solidFill>
              </a:rPr>
              <a:t>Installing the ESPEN Collect app and downloading forms.</a:t>
            </a:r>
          </a:p>
          <a:p>
            <a:r>
              <a:rPr lang="en-US" sz="2400" dirty="0">
                <a:solidFill>
                  <a:srgbClr val="00205C"/>
                </a:solidFill>
              </a:rPr>
              <a:t>Testing each question in the form to understand its structure.</a:t>
            </a:r>
          </a:p>
          <a:p>
            <a:pPr marL="0" indent="0">
              <a:buFont typeface="Arial" panose="020B0604020202020204" pitchFamily="34" charset="0"/>
              <a:buNone/>
            </a:pPr>
            <a:endParaRPr lang="en-US" sz="2400" dirty="0">
              <a:solidFill>
                <a:srgbClr val="00205C"/>
              </a:solidFill>
            </a:endParaRPr>
          </a:p>
          <a:p>
            <a:pPr marL="0" indent="0">
              <a:spcBef>
                <a:spcPts val="0"/>
              </a:spcBef>
              <a:buFont typeface="Arial" panose="020B0604020202020204" pitchFamily="34" charset="0"/>
              <a:buNone/>
            </a:pPr>
            <a:r>
              <a:rPr lang="en-US" sz="2400" b="1" dirty="0">
                <a:solidFill>
                  <a:srgbClr val="00205C"/>
                </a:solidFill>
              </a:rPr>
              <a:t>Material:</a:t>
            </a:r>
          </a:p>
          <a:p>
            <a:pPr>
              <a:spcBef>
                <a:spcPts val="0"/>
              </a:spcBef>
            </a:pPr>
            <a:r>
              <a:rPr lang="en-US" sz="2400" dirty="0">
                <a:solidFill>
                  <a:srgbClr val="00205C"/>
                </a:solidFill>
              </a:rPr>
              <a:t>Step-by-step Guide: Link</a:t>
            </a:r>
          </a:p>
          <a:p>
            <a:r>
              <a:rPr lang="en-US" sz="2400" dirty="0">
                <a:solidFill>
                  <a:srgbClr val="00205C"/>
                </a:solidFill>
              </a:rPr>
              <a:t>ESPEN Collect training for data Collector: Link</a:t>
            </a:r>
          </a:p>
          <a:p>
            <a:r>
              <a:rPr lang="en-US" sz="2400" dirty="0">
                <a:solidFill>
                  <a:srgbClr val="00205C"/>
                </a:solidFill>
              </a:rPr>
              <a:t>ESPEN Collect Quick Trouble Shouting Guide: Link</a:t>
            </a:r>
          </a:p>
          <a:p>
            <a:r>
              <a:rPr lang="en-US" sz="2400" dirty="0">
                <a:solidFill>
                  <a:srgbClr val="00205C"/>
                </a:solidFill>
              </a:rPr>
              <a:t>ESPEN Collect App: Link</a:t>
            </a: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p:txBody>
      </p:sp>
    </p:spTree>
    <p:extLst>
      <p:ext uri="{BB962C8B-B14F-4D97-AF65-F5344CB8AC3E}">
        <p14:creationId xmlns:p14="http://schemas.microsoft.com/office/powerpoint/2010/main" val="89967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CA0A6-65AE-719C-CBB4-7F17F25213DD}"/>
              </a:ext>
            </a:extLst>
          </p:cNvPr>
          <p:cNvSpPr>
            <a:spLocks noGrp="1"/>
          </p:cNvSpPr>
          <p:nvPr>
            <p:ph type="title"/>
          </p:nvPr>
        </p:nvSpPr>
        <p:spPr>
          <a:xfrm>
            <a:off x="409302" y="-55868"/>
            <a:ext cx="11325497" cy="712300"/>
          </a:xfrm>
        </p:spPr>
        <p:txBody>
          <a:bodyPr/>
          <a:lstStyle/>
          <a:p>
            <a:r>
              <a:rPr lang="en-US" dirty="0"/>
              <a:t>Training: Group 2</a:t>
            </a:r>
          </a:p>
        </p:txBody>
      </p:sp>
      <p:sp>
        <p:nvSpPr>
          <p:cNvPr id="4" name="Footer Placeholder 3">
            <a:extLst>
              <a:ext uri="{FF2B5EF4-FFF2-40B4-BE49-F238E27FC236}">
                <a16:creationId xmlns:a16="http://schemas.microsoft.com/office/drawing/2014/main" id="{AF3745E8-63D8-FC66-CFC1-6CCAA9342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58F3A9-8936-C8F3-C620-449CB91409C4}"/>
              </a:ext>
            </a:extLst>
          </p:cNvPr>
          <p:cNvSpPr>
            <a:spLocks noGrp="1"/>
          </p:cNvSpPr>
          <p:nvPr>
            <p:ph type="sldNum" sz="quarter" idx="12"/>
          </p:nvPr>
        </p:nvSpPr>
        <p:spPr/>
        <p:txBody>
          <a:bodyPr/>
          <a:lstStyle/>
          <a:p>
            <a:fld id="{714BF2E0-EE3B-6A4E-9FB9-82DE86E1F02F}" type="slidenum">
              <a:rPr lang="en-US" smtClean="0"/>
              <a:pPr/>
              <a:t>13</a:t>
            </a:fld>
            <a:endParaRPr lang="en-US"/>
          </a:p>
        </p:txBody>
      </p:sp>
      <p:sp>
        <p:nvSpPr>
          <p:cNvPr id="10" name="Content Placeholder 2">
            <a:extLst>
              <a:ext uri="{FF2B5EF4-FFF2-40B4-BE49-F238E27FC236}">
                <a16:creationId xmlns:a16="http://schemas.microsoft.com/office/drawing/2014/main" id="{DE94C6A4-1836-0716-AF24-41002E6A5A9C}"/>
              </a:ext>
            </a:extLst>
          </p:cNvPr>
          <p:cNvSpPr txBox="1">
            <a:spLocks/>
          </p:cNvSpPr>
          <p:nvPr/>
        </p:nvSpPr>
        <p:spPr>
          <a:xfrm>
            <a:off x="276225" y="1216439"/>
            <a:ext cx="11415984" cy="492310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00205C"/>
              </a:solidFill>
            </a:endParaRPr>
          </a:p>
        </p:txBody>
      </p:sp>
      <p:sp>
        <p:nvSpPr>
          <p:cNvPr id="2" name="Content Placeholder 2">
            <a:extLst>
              <a:ext uri="{FF2B5EF4-FFF2-40B4-BE49-F238E27FC236}">
                <a16:creationId xmlns:a16="http://schemas.microsoft.com/office/drawing/2014/main" id="{E837FB11-61B8-7740-0493-802401E64343}"/>
              </a:ext>
            </a:extLst>
          </p:cNvPr>
          <p:cNvSpPr txBox="1">
            <a:spLocks/>
          </p:cNvSpPr>
          <p:nvPr/>
        </p:nvSpPr>
        <p:spPr>
          <a:xfrm>
            <a:off x="428625" y="1046921"/>
            <a:ext cx="11415984" cy="508599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5C"/>
                </a:solidFill>
              </a:rPr>
              <a:t>Group 2: </a:t>
            </a:r>
            <a:r>
              <a:rPr lang="en-US" sz="2600" dirty="0">
                <a:solidFill>
                  <a:srgbClr val="00205C"/>
                </a:solidFill>
              </a:rPr>
              <a:t>This group needs to be trained on how to use the phones once they have been setup. Here the focus is on understanding the user interface of the mobile application and understanding the survey questions. This group will also likely be trained on other elements of the survey protocol such as sampling method, collection of samples, and other protocol specific implementation information.</a:t>
            </a:r>
          </a:p>
          <a:p>
            <a:pPr marL="0" indent="0">
              <a:spcBef>
                <a:spcPts val="0"/>
              </a:spcBef>
              <a:buFont typeface="Arial" panose="020B0604020202020204" pitchFamily="34" charset="0"/>
              <a:buNone/>
            </a:pPr>
            <a:endParaRPr lang="en-US" sz="2400" dirty="0">
              <a:solidFill>
                <a:srgbClr val="00205C"/>
              </a:solidFill>
            </a:endParaRPr>
          </a:p>
          <a:p>
            <a:pPr marL="0" indent="0">
              <a:spcBef>
                <a:spcPts val="0"/>
              </a:spcBef>
              <a:buFont typeface="Arial" panose="020B0604020202020204" pitchFamily="34" charset="0"/>
              <a:buNone/>
            </a:pPr>
            <a:r>
              <a:rPr lang="en-US" sz="2400" b="1" dirty="0">
                <a:solidFill>
                  <a:srgbClr val="00205C"/>
                </a:solidFill>
              </a:rPr>
              <a:t>Material:</a:t>
            </a:r>
          </a:p>
          <a:p>
            <a:pPr>
              <a:spcBef>
                <a:spcPts val="0"/>
              </a:spcBef>
            </a:pPr>
            <a:r>
              <a:rPr lang="en-US" sz="2400" dirty="0">
                <a:solidFill>
                  <a:srgbClr val="00205C"/>
                </a:solidFill>
              </a:rPr>
              <a:t>ESPEN Collect training for data Collector: Link</a:t>
            </a:r>
          </a:p>
          <a:p>
            <a:pPr>
              <a:spcBef>
                <a:spcPts val="0"/>
              </a:spcBef>
            </a:pPr>
            <a:r>
              <a:rPr lang="en-US" sz="2400" dirty="0">
                <a:solidFill>
                  <a:srgbClr val="00205C"/>
                </a:solidFill>
              </a:rPr>
              <a:t>ESPEN Collect Quick Trouble Shouting Guide: Link</a:t>
            </a:r>
          </a:p>
          <a:p>
            <a:pPr>
              <a:spcBef>
                <a:spcPts val="0"/>
              </a:spcBef>
            </a:pPr>
            <a:r>
              <a:rPr lang="en-US" sz="2400" dirty="0">
                <a:solidFill>
                  <a:srgbClr val="00205C"/>
                </a:solidFill>
              </a:rPr>
              <a:t>ESPEN Collect App: Link</a:t>
            </a: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p:txBody>
      </p:sp>
    </p:spTree>
    <p:extLst>
      <p:ext uri="{BB962C8B-B14F-4D97-AF65-F5344CB8AC3E}">
        <p14:creationId xmlns:p14="http://schemas.microsoft.com/office/powerpoint/2010/main" val="99203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CA0A6-65AE-719C-CBB4-7F17F25213DD}"/>
              </a:ext>
            </a:extLst>
          </p:cNvPr>
          <p:cNvSpPr>
            <a:spLocks noGrp="1"/>
          </p:cNvSpPr>
          <p:nvPr>
            <p:ph type="title"/>
          </p:nvPr>
        </p:nvSpPr>
        <p:spPr>
          <a:xfrm>
            <a:off x="409302" y="602447"/>
            <a:ext cx="11325497" cy="712300"/>
          </a:xfrm>
        </p:spPr>
        <p:txBody>
          <a:bodyPr/>
          <a:lstStyle/>
          <a:p>
            <a:r>
              <a:rPr lang="en-US" dirty="0"/>
              <a:t>Training: Group 3</a:t>
            </a:r>
          </a:p>
        </p:txBody>
      </p:sp>
      <p:sp>
        <p:nvSpPr>
          <p:cNvPr id="4" name="Footer Placeholder 3">
            <a:extLst>
              <a:ext uri="{FF2B5EF4-FFF2-40B4-BE49-F238E27FC236}">
                <a16:creationId xmlns:a16="http://schemas.microsoft.com/office/drawing/2014/main" id="{AF3745E8-63D8-FC66-CFC1-6CCAA9342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58F3A9-8936-C8F3-C620-449CB91409C4}"/>
              </a:ext>
            </a:extLst>
          </p:cNvPr>
          <p:cNvSpPr>
            <a:spLocks noGrp="1"/>
          </p:cNvSpPr>
          <p:nvPr>
            <p:ph type="sldNum" sz="quarter" idx="12"/>
          </p:nvPr>
        </p:nvSpPr>
        <p:spPr/>
        <p:txBody>
          <a:bodyPr/>
          <a:lstStyle/>
          <a:p>
            <a:fld id="{714BF2E0-EE3B-6A4E-9FB9-82DE86E1F02F}" type="slidenum">
              <a:rPr lang="en-US" smtClean="0"/>
              <a:pPr/>
              <a:t>14</a:t>
            </a:fld>
            <a:endParaRPr lang="en-US"/>
          </a:p>
        </p:txBody>
      </p:sp>
      <p:sp>
        <p:nvSpPr>
          <p:cNvPr id="10" name="Content Placeholder 2">
            <a:extLst>
              <a:ext uri="{FF2B5EF4-FFF2-40B4-BE49-F238E27FC236}">
                <a16:creationId xmlns:a16="http://schemas.microsoft.com/office/drawing/2014/main" id="{DE94C6A4-1836-0716-AF24-41002E6A5A9C}"/>
              </a:ext>
            </a:extLst>
          </p:cNvPr>
          <p:cNvSpPr txBox="1">
            <a:spLocks/>
          </p:cNvSpPr>
          <p:nvPr/>
        </p:nvSpPr>
        <p:spPr>
          <a:xfrm>
            <a:off x="276225" y="1216439"/>
            <a:ext cx="11415984" cy="492310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00205C"/>
              </a:solidFill>
            </a:endParaRPr>
          </a:p>
        </p:txBody>
      </p:sp>
      <p:sp>
        <p:nvSpPr>
          <p:cNvPr id="2" name="Content Placeholder 2">
            <a:extLst>
              <a:ext uri="{FF2B5EF4-FFF2-40B4-BE49-F238E27FC236}">
                <a16:creationId xmlns:a16="http://schemas.microsoft.com/office/drawing/2014/main" id="{E837FB11-61B8-7740-0493-802401E64343}"/>
              </a:ext>
            </a:extLst>
          </p:cNvPr>
          <p:cNvSpPr txBox="1">
            <a:spLocks/>
          </p:cNvSpPr>
          <p:nvPr/>
        </p:nvSpPr>
        <p:spPr>
          <a:xfrm>
            <a:off x="428625" y="1643270"/>
            <a:ext cx="11415984" cy="448964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5C"/>
                </a:solidFill>
              </a:rPr>
              <a:t>Group 2: </a:t>
            </a:r>
            <a:r>
              <a:rPr lang="en-US" sz="2600" dirty="0">
                <a:solidFill>
                  <a:srgbClr val="00205C"/>
                </a:solidFill>
              </a:rPr>
              <a:t>This group will not collect the data using the ESPEN Collect app, but rather review the data sent from the app using the ESPEN Collect dashboard.</a:t>
            </a:r>
          </a:p>
          <a:p>
            <a:pPr marL="0" indent="0">
              <a:spcBef>
                <a:spcPts val="0"/>
              </a:spcBef>
              <a:buFont typeface="Arial" panose="020B0604020202020204" pitchFamily="34" charset="0"/>
              <a:buNone/>
            </a:pPr>
            <a:endParaRPr lang="en-US" sz="2400" dirty="0">
              <a:solidFill>
                <a:srgbClr val="00205C"/>
              </a:solidFill>
            </a:endParaRPr>
          </a:p>
          <a:p>
            <a:pPr marL="0" indent="0">
              <a:spcBef>
                <a:spcPts val="0"/>
              </a:spcBef>
              <a:buFont typeface="Arial" panose="020B0604020202020204" pitchFamily="34" charset="0"/>
              <a:buNone/>
            </a:pPr>
            <a:endParaRPr lang="en-US" sz="2400" dirty="0">
              <a:solidFill>
                <a:srgbClr val="00205C"/>
              </a:solidFill>
            </a:endParaRPr>
          </a:p>
          <a:p>
            <a:pPr marL="0" indent="0">
              <a:spcBef>
                <a:spcPts val="0"/>
              </a:spcBef>
              <a:buFont typeface="Arial" panose="020B0604020202020204" pitchFamily="34" charset="0"/>
              <a:buNone/>
            </a:pPr>
            <a:r>
              <a:rPr lang="en-US" sz="2400" b="1" dirty="0">
                <a:solidFill>
                  <a:srgbClr val="00205C"/>
                </a:solidFill>
              </a:rPr>
              <a:t>Material:</a:t>
            </a:r>
          </a:p>
          <a:p>
            <a:pPr>
              <a:spcBef>
                <a:spcPts val="0"/>
              </a:spcBef>
            </a:pPr>
            <a:r>
              <a:rPr lang="en-US" sz="2400" dirty="0">
                <a:solidFill>
                  <a:srgbClr val="00205C"/>
                </a:solidFill>
              </a:rPr>
              <a:t>ESPEN Collect training for data Collector: Link</a:t>
            </a:r>
          </a:p>
          <a:p>
            <a:pPr>
              <a:spcBef>
                <a:spcPts val="0"/>
              </a:spcBef>
            </a:pPr>
            <a:r>
              <a:rPr lang="en-US" sz="2400" dirty="0">
                <a:solidFill>
                  <a:srgbClr val="00205C"/>
                </a:solidFill>
              </a:rPr>
              <a:t>Metabase Guide: Link</a:t>
            </a: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p:txBody>
      </p:sp>
    </p:spTree>
    <p:extLst>
      <p:ext uri="{BB962C8B-B14F-4D97-AF65-F5344CB8AC3E}">
        <p14:creationId xmlns:p14="http://schemas.microsoft.com/office/powerpoint/2010/main" val="14828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CA0A6-65AE-719C-CBB4-7F17F25213DD}"/>
              </a:ext>
            </a:extLst>
          </p:cNvPr>
          <p:cNvSpPr>
            <a:spLocks noGrp="1"/>
          </p:cNvSpPr>
          <p:nvPr>
            <p:ph type="title"/>
          </p:nvPr>
        </p:nvSpPr>
        <p:spPr>
          <a:xfrm>
            <a:off x="409302" y="605756"/>
            <a:ext cx="11325497" cy="712300"/>
          </a:xfrm>
        </p:spPr>
        <p:txBody>
          <a:bodyPr/>
          <a:lstStyle/>
          <a:p>
            <a:r>
              <a:rPr lang="en-US" dirty="0"/>
              <a:t>Role of ESPEN Collect support</a:t>
            </a:r>
          </a:p>
        </p:txBody>
      </p:sp>
      <p:sp>
        <p:nvSpPr>
          <p:cNvPr id="4" name="Footer Placeholder 3">
            <a:extLst>
              <a:ext uri="{FF2B5EF4-FFF2-40B4-BE49-F238E27FC236}">
                <a16:creationId xmlns:a16="http://schemas.microsoft.com/office/drawing/2014/main" id="{AF3745E8-63D8-FC66-CFC1-6CCAA9342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58F3A9-8936-C8F3-C620-449CB91409C4}"/>
              </a:ext>
            </a:extLst>
          </p:cNvPr>
          <p:cNvSpPr>
            <a:spLocks noGrp="1"/>
          </p:cNvSpPr>
          <p:nvPr>
            <p:ph type="sldNum" sz="quarter" idx="12"/>
          </p:nvPr>
        </p:nvSpPr>
        <p:spPr/>
        <p:txBody>
          <a:bodyPr/>
          <a:lstStyle/>
          <a:p>
            <a:fld id="{714BF2E0-EE3B-6A4E-9FB9-82DE86E1F02F}" type="slidenum">
              <a:rPr lang="en-US" smtClean="0"/>
              <a:pPr/>
              <a:t>15</a:t>
            </a:fld>
            <a:endParaRPr lang="en-US"/>
          </a:p>
        </p:txBody>
      </p:sp>
      <p:sp>
        <p:nvSpPr>
          <p:cNvPr id="10" name="Content Placeholder 2">
            <a:extLst>
              <a:ext uri="{FF2B5EF4-FFF2-40B4-BE49-F238E27FC236}">
                <a16:creationId xmlns:a16="http://schemas.microsoft.com/office/drawing/2014/main" id="{DE94C6A4-1836-0716-AF24-41002E6A5A9C}"/>
              </a:ext>
            </a:extLst>
          </p:cNvPr>
          <p:cNvSpPr txBox="1">
            <a:spLocks/>
          </p:cNvSpPr>
          <p:nvPr/>
        </p:nvSpPr>
        <p:spPr>
          <a:xfrm>
            <a:off x="276225" y="1216439"/>
            <a:ext cx="11415984" cy="492310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00205C"/>
              </a:solidFill>
            </a:endParaRPr>
          </a:p>
        </p:txBody>
      </p:sp>
      <p:sp>
        <p:nvSpPr>
          <p:cNvPr id="2" name="Content Placeholder 2">
            <a:extLst>
              <a:ext uri="{FF2B5EF4-FFF2-40B4-BE49-F238E27FC236}">
                <a16:creationId xmlns:a16="http://schemas.microsoft.com/office/drawing/2014/main" id="{E837FB11-61B8-7740-0493-802401E64343}"/>
              </a:ext>
            </a:extLst>
          </p:cNvPr>
          <p:cNvSpPr txBox="1">
            <a:spLocks/>
          </p:cNvSpPr>
          <p:nvPr/>
        </p:nvSpPr>
        <p:spPr>
          <a:xfrm>
            <a:off x="428625" y="1651602"/>
            <a:ext cx="11415984" cy="4489648"/>
          </a:xfrm>
          <a:prstGeom prst="rect">
            <a:avLst/>
          </a:prstGeom>
        </p:spPr>
        <p:txBody>
          <a:bodyPr>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205C"/>
                </a:solidFill>
              </a:rPr>
              <a:t>The ESPEN Collect team is here to support you throughout the process by providing the following services:</a:t>
            </a:r>
          </a:p>
          <a:p>
            <a:pPr marL="457200" indent="-457200">
              <a:buFont typeface="+mj-lt"/>
              <a:buAutoNum type="arabicPeriod"/>
            </a:pPr>
            <a:r>
              <a:rPr lang="en-US" sz="2400" dirty="0">
                <a:solidFill>
                  <a:srgbClr val="00205C"/>
                </a:solidFill>
              </a:rPr>
              <a:t>Integrating the community list with the disease survey</a:t>
            </a:r>
          </a:p>
          <a:p>
            <a:pPr marL="457200" indent="-457200">
              <a:buFont typeface="+mj-lt"/>
              <a:buAutoNum type="arabicPeriod"/>
            </a:pPr>
            <a:r>
              <a:rPr lang="en-US" sz="2400" dirty="0">
                <a:solidFill>
                  <a:srgbClr val="00205C"/>
                </a:solidFill>
              </a:rPr>
              <a:t>Setup of the project dashboard and adding all authorized users as requested in the survey registration</a:t>
            </a:r>
          </a:p>
          <a:p>
            <a:pPr marL="457200" indent="-457200">
              <a:buFont typeface="+mj-lt"/>
              <a:buAutoNum type="arabicPeriod"/>
            </a:pPr>
            <a:r>
              <a:rPr lang="en-US" sz="2400" dirty="0">
                <a:solidFill>
                  <a:srgbClr val="00205C"/>
                </a:solidFill>
              </a:rPr>
              <a:t>Reviewing data as it is submitted and communication with the supervisor regarding an issues during data collection</a:t>
            </a:r>
          </a:p>
          <a:p>
            <a:pPr marL="457200" indent="-457200">
              <a:buFont typeface="+mj-lt"/>
              <a:buAutoNum type="arabicPeriod"/>
            </a:pPr>
            <a:r>
              <a:rPr lang="en-US" sz="2400" dirty="0">
                <a:solidFill>
                  <a:srgbClr val="00205C"/>
                </a:solidFill>
              </a:rPr>
              <a:t>Any data cleaning or other data management during or immediately following the survey</a:t>
            </a:r>
          </a:p>
          <a:p>
            <a:pPr marL="457200" indent="-457200">
              <a:buFont typeface="+mj-lt"/>
              <a:buAutoNum type="arabicPeriod"/>
            </a:pPr>
            <a:r>
              <a:rPr lang="en-US" sz="2400" dirty="0">
                <a:solidFill>
                  <a:srgbClr val="00205C"/>
                </a:solidFill>
              </a:rPr>
              <a:t>Generating the Epidemiological Reporting Form (EPIRF) and sending this form to the MOH for their review and submission as part of annual reporting form Joint Application Package.</a:t>
            </a: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a:p>
            <a:pPr marL="0" indent="0">
              <a:buFont typeface="Arial" panose="020B0604020202020204" pitchFamily="34" charset="0"/>
              <a:buNone/>
            </a:pPr>
            <a:endParaRPr lang="en-US" sz="2400" dirty="0">
              <a:solidFill>
                <a:srgbClr val="00205C"/>
              </a:solidFill>
            </a:endParaRPr>
          </a:p>
        </p:txBody>
      </p:sp>
    </p:spTree>
    <p:extLst>
      <p:ext uri="{BB962C8B-B14F-4D97-AF65-F5344CB8AC3E}">
        <p14:creationId xmlns:p14="http://schemas.microsoft.com/office/powerpoint/2010/main" val="135360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A0B16-0771-3045-BCA2-7A9CE28BCE74}"/>
              </a:ext>
            </a:extLst>
          </p:cNvPr>
          <p:cNvSpPr>
            <a:spLocks noGrp="1"/>
          </p:cNvSpPr>
          <p:nvPr>
            <p:ph type="title"/>
          </p:nvPr>
        </p:nvSpPr>
        <p:spPr>
          <a:xfrm>
            <a:off x="516834" y="440636"/>
            <a:ext cx="7189305" cy="2743200"/>
          </a:xfrm>
        </p:spPr>
        <p:txBody>
          <a:bodyPr>
            <a:normAutofit/>
          </a:bodyPr>
          <a:lstStyle/>
          <a:p>
            <a:r>
              <a:rPr lang="en-US" sz="5400" dirty="0"/>
              <a:t>Thank you and best of luck with your survey!</a:t>
            </a:r>
          </a:p>
        </p:txBody>
      </p:sp>
      <p:sp>
        <p:nvSpPr>
          <p:cNvPr id="4" name="Subtitle 3">
            <a:extLst>
              <a:ext uri="{FF2B5EF4-FFF2-40B4-BE49-F238E27FC236}">
                <a16:creationId xmlns:a16="http://schemas.microsoft.com/office/drawing/2014/main" id="{A29CAEC4-061B-834F-AEAB-86976DCBB498}"/>
              </a:ext>
            </a:extLst>
          </p:cNvPr>
          <p:cNvSpPr>
            <a:spLocks noGrp="1"/>
          </p:cNvSpPr>
          <p:nvPr>
            <p:ph type="subTitle" idx="4294967295"/>
          </p:nvPr>
        </p:nvSpPr>
        <p:spPr>
          <a:xfrm>
            <a:off x="0" y="3429000"/>
            <a:ext cx="5638800" cy="1655763"/>
          </a:xfrm>
        </p:spPr>
        <p:txBody>
          <a:bodyPr>
            <a:normAutofit/>
          </a:bodyPr>
          <a:lstStyle/>
          <a:p>
            <a:br>
              <a:rPr lang="en-GB" sz="1600" dirty="0"/>
            </a:br>
            <a:endParaRPr lang="en-GB" sz="1600" dirty="0"/>
          </a:p>
        </p:txBody>
      </p:sp>
    </p:spTree>
    <p:extLst>
      <p:ext uri="{BB962C8B-B14F-4D97-AF65-F5344CB8AC3E}">
        <p14:creationId xmlns:p14="http://schemas.microsoft.com/office/powerpoint/2010/main" val="109928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5160CB-51C7-3146-AF7D-F62DF9CA03AD}"/>
              </a:ext>
            </a:extLst>
          </p:cNvPr>
          <p:cNvSpPr>
            <a:spLocks noGrp="1"/>
          </p:cNvSpPr>
          <p:nvPr>
            <p:ph type="title"/>
          </p:nvPr>
        </p:nvSpPr>
        <p:spPr>
          <a:xfrm>
            <a:off x="457200" y="685801"/>
            <a:ext cx="9166860" cy="1150619"/>
          </a:xfrm>
        </p:spPr>
        <p:txBody>
          <a:bodyPr>
            <a:normAutofit/>
          </a:bodyPr>
          <a:lstStyle/>
          <a:p>
            <a:r>
              <a:rPr lang="en-GB" dirty="0"/>
              <a:t>What is ESPEN Collect?</a:t>
            </a:r>
          </a:p>
        </p:txBody>
      </p:sp>
      <p:sp>
        <p:nvSpPr>
          <p:cNvPr id="2" name="Footer Placeholder 1">
            <a:extLst>
              <a:ext uri="{FF2B5EF4-FFF2-40B4-BE49-F238E27FC236}">
                <a16:creationId xmlns:a16="http://schemas.microsoft.com/office/drawing/2014/main" id="{49DB49AA-C2F5-CB48-A272-5515E6D44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0C14E-0B17-4641-9DE3-787ADB99977E}"/>
              </a:ext>
            </a:extLst>
          </p:cNvPr>
          <p:cNvSpPr>
            <a:spLocks noGrp="1"/>
          </p:cNvSpPr>
          <p:nvPr>
            <p:ph type="sldNum" sz="quarter" idx="12"/>
          </p:nvPr>
        </p:nvSpPr>
        <p:spPr/>
        <p:txBody>
          <a:bodyPr/>
          <a:lstStyle/>
          <a:p>
            <a:fld id="{714BF2E0-EE3B-6A4E-9FB9-82DE86E1F02F}" type="slidenum">
              <a:rPr lang="en-GB" smtClean="0"/>
              <a:pPr/>
              <a:t>2</a:t>
            </a:fld>
            <a:endParaRPr lang="en-GB"/>
          </a:p>
        </p:txBody>
      </p:sp>
      <p:sp>
        <p:nvSpPr>
          <p:cNvPr id="7" name="Title 2">
            <a:extLst>
              <a:ext uri="{FF2B5EF4-FFF2-40B4-BE49-F238E27FC236}">
                <a16:creationId xmlns:a16="http://schemas.microsoft.com/office/drawing/2014/main" id="{9EBD94CE-3683-F07B-D903-B4AB3F0F485D}"/>
              </a:ext>
            </a:extLst>
          </p:cNvPr>
          <p:cNvSpPr txBox="1">
            <a:spLocks/>
          </p:cNvSpPr>
          <p:nvPr/>
        </p:nvSpPr>
        <p:spPr>
          <a:xfrm>
            <a:off x="342900" y="1546860"/>
            <a:ext cx="6696918" cy="5838462"/>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6000" b="0" i="0" kern="1200">
                <a:solidFill>
                  <a:schemeClr val="bg1"/>
                </a:solidFill>
                <a:latin typeface="+mn-lt"/>
                <a:ea typeface="+mj-ea"/>
                <a:cs typeface="+mj-cs"/>
              </a:defRPr>
            </a:lvl1pPr>
          </a:lstStyle>
          <a:p>
            <a:pPr marL="342900" indent="-342900">
              <a:lnSpc>
                <a:spcPct val="150000"/>
              </a:lnSpc>
              <a:buFont typeface="Arial" panose="020B0604020202020204" pitchFamily="34" charset="0"/>
              <a:buChar char="•"/>
            </a:pPr>
            <a:r>
              <a:rPr lang="en-US" sz="2400" dirty="0"/>
              <a:t>A free data collection application, used for surveys of neglected tropical diseases</a:t>
            </a:r>
          </a:p>
          <a:p>
            <a:pPr marL="342900" indent="-342900">
              <a:lnSpc>
                <a:spcPct val="150000"/>
              </a:lnSpc>
              <a:buFont typeface="Arial" panose="020B0604020202020204" pitchFamily="34" charset="0"/>
              <a:buChar char="•"/>
            </a:pPr>
            <a:r>
              <a:rPr lang="en-US" sz="2400" dirty="0"/>
              <a:t>Mobile tool:</a:t>
            </a:r>
          </a:p>
          <a:p>
            <a:pPr marL="342900" indent="-342900">
              <a:lnSpc>
                <a:spcPct val="150000"/>
              </a:lnSpc>
              <a:buFont typeface="Arial" panose="020B0604020202020204" pitchFamily="34" charset="0"/>
              <a:buChar char="•"/>
            </a:pPr>
            <a:r>
              <a:rPr lang="en-US" sz="2400" dirty="0">
                <a:solidFill>
                  <a:srgbClr val="FFFFFF"/>
                </a:solidFill>
              </a:rPr>
              <a:t>Uses the Secure Data Kit platform</a:t>
            </a:r>
            <a:endParaRPr lang="en-US" sz="2400" dirty="0">
              <a:solidFill>
                <a:srgbClr val="FFFFFF"/>
              </a:solidFill>
              <a:ea typeface="Calibri"/>
              <a:cs typeface="Calibri"/>
            </a:endParaRPr>
          </a:p>
          <a:p>
            <a:pPr marL="342900" indent="-342900">
              <a:lnSpc>
                <a:spcPct val="150000"/>
              </a:lnSpc>
              <a:spcBef>
                <a:spcPct val="0"/>
              </a:spcBef>
              <a:buFont typeface="Arial" panose="020B0604020202020204" pitchFamily="34" charset="0"/>
              <a:buChar char="•"/>
            </a:pPr>
            <a:r>
              <a:rPr lang="en-US" sz="2400" dirty="0">
                <a:solidFill>
                  <a:srgbClr val="FFFFFF"/>
                </a:solidFill>
              </a:rPr>
              <a:t>It allows offline data collection, enabling users to upload data later</a:t>
            </a:r>
            <a:endParaRPr lang="en-US" sz="2400" dirty="0">
              <a:solidFill>
                <a:srgbClr val="FFFFFF"/>
              </a:solidFill>
              <a:ea typeface="Calibri"/>
              <a:cs typeface="Calibri"/>
            </a:endParaRPr>
          </a:p>
          <a:p>
            <a:pPr marL="342900" indent="-342900">
              <a:lnSpc>
                <a:spcPct val="150000"/>
              </a:lnSpc>
              <a:buFont typeface="Arial" panose="020B0604020202020204" pitchFamily="34" charset="0"/>
              <a:buChar char="•"/>
            </a:pPr>
            <a:r>
              <a:rPr lang="en-US" sz="2400" dirty="0">
                <a:solidFill>
                  <a:srgbClr val="FFFFFF"/>
                </a:solidFill>
                <a:ea typeface="Calibri"/>
                <a:cs typeface="Calibri"/>
              </a:rPr>
              <a:t>Data visual</a:t>
            </a:r>
          </a:p>
          <a:p>
            <a:endParaRPr lang="en-US" sz="2400" dirty="0"/>
          </a:p>
        </p:txBody>
      </p:sp>
    </p:spTree>
    <p:extLst>
      <p:ext uri="{BB962C8B-B14F-4D97-AF65-F5344CB8AC3E}">
        <p14:creationId xmlns:p14="http://schemas.microsoft.com/office/powerpoint/2010/main" val="61727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CB9C12-D82F-5491-4512-83FC7E613B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7C249-955F-A550-1BA4-71DE06F0D8D9}"/>
              </a:ext>
            </a:extLst>
          </p:cNvPr>
          <p:cNvSpPr>
            <a:spLocks noGrp="1"/>
          </p:cNvSpPr>
          <p:nvPr>
            <p:ph type="sldNum" sz="quarter" idx="12"/>
          </p:nvPr>
        </p:nvSpPr>
        <p:spPr/>
        <p:txBody>
          <a:bodyPr/>
          <a:lstStyle/>
          <a:p>
            <a:fld id="{714BF2E0-EE3B-6A4E-9FB9-82DE86E1F02F}" type="slidenum">
              <a:rPr lang="en-US" smtClean="0"/>
              <a:pPr/>
              <a:t>3</a:t>
            </a:fld>
            <a:endParaRPr lang="en-US"/>
          </a:p>
        </p:txBody>
      </p:sp>
      <p:sp>
        <p:nvSpPr>
          <p:cNvPr id="6" name="Title 1">
            <a:extLst>
              <a:ext uri="{FF2B5EF4-FFF2-40B4-BE49-F238E27FC236}">
                <a16:creationId xmlns:a16="http://schemas.microsoft.com/office/drawing/2014/main" id="{C4FC0F35-D1CD-B367-1FAA-C93E0759F0FF}"/>
              </a:ext>
            </a:extLst>
          </p:cNvPr>
          <p:cNvSpPr txBox="1">
            <a:spLocks/>
          </p:cNvSpPr>
          <p:nvPr/>
        </p:nvSpPr>
        <p:spPr>
          <a:xfrm>
            <a:off x="150223" y="550733"/>
            <a:ext cx="10515600" cy="83749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mn-lt"/>
                <a:ea typeface="+mj-ea"/>
                <a:cs typeface="+mj-cs"/>
              </a:defRPr>
            </a:lvl1pPr>
          </a:lstStyle>
          <a:p>
            <a:r>
              <a:rPr lang="en-US" dirty="0"/>
              <a:t>ESPEN Collect is more than just an app</a:t>
            </a:r>
          </a:p>
        </p:txBody>
      </p:sp>
      <p:sp>
        <p:nvSpPr>
          <p:cNvPr id="7" name="Content Placeholder 2">
            <a:extLst>
              <a:ext uri="{FF2B5EF4-FFF2-40B4-BE49-F238E27FC236}">
                <a16:creationId xmlns:a16="http://schemas.microsoft.com/office/drawing/2014/main" id="{B0392BB9-DC53-41DB-7F58-74CDAC42F9C3}"/>
              </a:ext>
            </a:extLst>
          </p:cNvPr>
          <p:cNvSpPr txBox="1">
            <a:spLocks/>
          </p:cNvSpPr>
          <p:nvPr/>
        </p:nvSpPr>
        <p:spPr>
          <a:xfrm>
            <a:off x="276225" y="1835150"/>
            <a:ext cx="2628900" cy="4351338"/>
          </a:xfrm>
          <a:prstGeom prst="rect">
            <a:avLst/>
          </a:prstGeom>
        </p:spPr>
        <p:txBody>
          <a:bodyPr>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There are </a:t>
            </a:r>
            <a:r>
              <a:rPr lang="en-US" sz="2400" b="1" dirty="0"/>
              <a:t>five main components</a:t>
            </a:r>
            <a:r>
              <a:rPr lang="en-US" sz="2400" dirty="0"/>
              <a:t> of the ESPEN Collect survey support services:</a:t>
            </a:r>
          </a:p>
          <a:p>
            <a:pPr marL="0" indent="0">
              <a:buFont typeface="Arial" panose="020B0604020202020204" pitchFamily="34" charset="0"/>
              <a:buNone/>
            </a:pPr>
            <a:endParaRPr lang="en-US" sz="2400" dirty="0"/>
          </a:p>
          <a:p>
            <a:pPr marL="457200" indent="-457200">
              <a:buFont typeface="Arial" panose="020B0604020202020204" pitchFamily="34" charset="0"/>
              <a:buAutoNum type="arabicPeriod"/>
            </a:pPr>
            <a:r>
              <a:rPr lang="en-US" sz="2400" dirty="0"/>
              <a:t>Registration</a:t>
            </a:r>
          </a:p>
          <a:p>
            <a:pPr marL="457200" indent="-457200">
              <a:buFont typeface="Arial" panose="020B0604020202020204" pitchFamily="34" charset="0"/>
              <a:buAutoNum type="arabicPeriod"/>
            </a:pPr>
            <a:r>
              <a:rPr lang="en-US" sz="2400" dirty="0"/>
              <a:t>Training</a:t>
            </a:r>
          </a:p>
          <a:p>
            <a:pPr marL="457200" indent="-457200">
              <a:buFont typeface="Arial" panose="020B0604020202020204" pitchFamily="34" charset="0"/>
              <a:buAutoNum type="arabicPeriod"/>
            </a:pPr>
            <a:r>
              <a:rPr lang="en-US" sz="2400" dirty="0"/>
              <a:t>Data collection</a:t>
            </a:r>
          </a:p>
          <a:p>
            <a:pPr marL="457200" indent="-457200">
              <a:buFont typeface="Arial" panose="020B0604020202020204" pitchFamily="34" charset="0"/>
              <a:buAutoNum type="arabicPeriod"/>
            </a:pPr>
            <a:r>
              <a:rPr lang="en-US" sz="2400" dirty="0"/>
              <a:t>Online dashboard for quality control</a:t>
            </a:r>
          </a:p>
          <a:p>
            <a:pPr marL="457200" indent="-457200">
              <a:buFont typeface="Arial" panose="020B0604020202020204" pitchFamily="34" charset="0"/>
              <a:buAutoNum type="arabicPeriod"/>
            </a:pPr>
            <a:r>
              <a:rPr lang="en-US" sz="2400" dirty="0"/>
              <a:t>Generation of the EPIRF</a:t>
            </a:r>
          </a:p>
        </p:txBody>
      </p:sp>
      <p:pic>
        <p:nvPicPr>
          <p:cNvPr id="8" name="Google Shape;123;p5">
            <a:extLst>
              <a:ext uri="{FF2B5EF4-FFF2-40B4-BE49-F238E27FC236}">
                <a16:creationId xmlns:a16="http://schemas.microsoft.com/office/drawing/2014/main" id="{DF3DF100-7D4D-A3F3-34FB-E828E19B7AF9}"/>
              </a:ext>
            </a:extLst>
          </p:cNvPr>
          <p:cNvPicPr preferRelativeResize="0"/>
          <p:nvPr/>
        </p:nvPicPr>
        <p:blipFill rotWithShape="1">
          <a:blip r:embed="rId2">
            <a:alphaModFix/>
          </a:blip>
          <a:srcRect/>
          <a:stretch/>
        </p:blipFill>
        <p:spPr>
          <a:xfrm>
            <a:off x="2981274" y="1410088"/>
            <a:ext cx="9077376" cy="4666475"/>
          </a:xfrm>
          <a:prstGeom prst="rect">
            <a:avLst/>
          </a:prstGeom>
          <a:noFill/>
          <a:ln>
            <a:noFill/>
          </a:ln>
        </p:spPr>
      </p:pic>
      <p:sp>
        <p:nvSpPr>
          <p:cNvPr id="9" name="Flowchart: Connector 8">
            <a:extLst>
              <a:ext uri="{FF2B5EF4-FFF2-40B4-BE49-F238E27FC236}">
                <a16:creationId xmlns:a16="http://schemas.microsoft.com/office/drawing/2014/main" id="{70F8FD15-99E1-160E-268A-003126B05BF1}"/>
              </a:ext>
            </a:extLst>
          </p:cNvPr>
          <p:cNvSpPr/>
          <p:nvPr/>
        </p:nvSpPr>
        <p:spPr>
          <a:xfrm>
            <a:off x="5330462" y="1534319"/>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36EA9574-0BBA-B684-655A-8BC78C336A5C}"/>
              </a:ext>
            </a:extLst>
          </p:cNvPr>
          <p:cNvSpPr/>
          <p:nvPr/>
        </p:nvSpPr>
        <p:spPr>
          <a:xfrm>
            <a:off x="284934" y="3429000"/>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1" name="Flowchart: Connector 10">
            <a:extLst>
              <a:ext uri="{FF2B5EF4-FFF2-40B4-BE49-F238E27FC236}">
                <a16:creationId xmlns:a16="http://schemas.microsoft.com/office/drawing/2014/main" id="{B1A3419D-A2CE-2B97-179E-5C491344DA35}"/>
              </a:ext>
            </a:extLst>
          </p:cNvPr>
          <p:cNvSpPr/>
          <p:nvPr/>
        </p:nvSpPr>
        <p:spPr>
          <a:xfrm>
            <a:off x="276225" y="3860403"/>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2" name="Flowchart: Connector 11">
            <a:extLst>
              <a:ext uri="{FF2B5EF4-FFF2-40B4-BE49-F238E27FC236}">
                <a16:creationId xmlns:a16="http://schemas.microsoft.com/office/drawing/2014/main" id="{1DBBAF9F-7BFC-2905-C483-EC6D27167A90}"/>
              </a:ext>
            </a:extLst>
          </p:cNvPr>
          <p:cNvSpPr/>
          <p:nvPr/>
        </p:nvSpPr>
        <p:spPr>
          <a:xfrm>
            <a:off x="284933" y="4282502"/>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3" name="Flowchart: Connector 12">
            <a:extLst>
              <a:ext uri="{FF2B5EF4-FFF2-40B4-BE49-F238E27FC236}">
                <a16:creationId xmlns:a16="http://schemas.microsoft.com/office/drawing/2014/main" id="{3D5D1780-F80C-200E-D65B-56A0994B4FE3}"/>
              </a:ext>
            </a:extLst>
          </p:cNvPr>
          <p:cNvSpPr/>
          <p:nvPr/>
        </p:nvSpPr>
        <p:spPr>
          <a:xfrm>
            <a:off x="284932" y="4688107"/>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Flowchart: Connector 13">
            <a:extLst>
              <a:ext uri="{FF2B5EF4-FFF2-40B4-BE49-F238E27FC236}">
                <a16:creationId xmlns:a16="http://schemas.microsoft.com/office/drawing/2014/main" id="{F87E16D7-9A97-F930-849E-FE2F57425E55}"/>
              </a:ext>
            </a:extLst>
          </p:cNvPr>
          <p:cNvSpPr/>
          <p:nvPr/>
        </p:nvSpPr>
        <p:spPr>
          <a:xfrm>
            <a:off x="284933" y="5588159"/>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5" name="Flowchart: Connector 14">
            <a:extLst>
              <a:ext uri="{FF2B5EF4-FFF2-40B4-BE49-F238E27FC236}">
                <a16:creationId xmlns:a16="http://schemas.microsoft.com/office/drawing/2014/main" id="{98FCEF6E-A8B3-42BB-86C1-2749FD43E1F2}"/>
              </a:ext>
            </a:extLst>
          </p:cNvPr>
          <p:cNvSpPr/>
          <p:nvPr/>
        </p:nvSpPr>
        <p:spPr>
          <a:xfrm>
            <a:off x="2958362" y="4082532"/>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6" name="Flowchart: Connector 15">
            <a:extLst>
              <a:ext uri="{FF2B5EF4-FFF2-40B4-BE49-F238E27FC236}">
                <a16:creationId xmlns:a16="http://schemas.microsoft.com/office/drawing/2014/main" id="{BDAD8669-428A-E9F7-C34D-D0C196851E7F}"/>
              </a:ext>
            </a:extLst>
          </p:cNvPr>
          <p:cNvSpPr/>
          <p:nvPr/>
        </p:nvSpPr>
        <p:spPr>
          <a:xfrm>
            <a:off x="6785882" y="4962811"/>
            <a:ext cx="285477" cy="254397"/>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7" name="Flowchart: Connector 16">
            <a:extLst>
              <a:ext uri="{FF2B5EF4-FFF2-40B4-BE49-F238E27FC236}">
                <a16:creationId xmlns:a16="http://schemas.microsoft.com/office/drawing/2014/main" id="{CCA4A3DE-2242-CD0F-6A59-4102A7858D0C}"/>
              </a:ext>
            </a:extLst>
          </p:cNvPr>
          <p:cNvSpPr/>
          <p:nvPr/>
        </p:nvSpPr>
        <p:spPr>
          <a:xfrm>
            <a:off x="6931835" y="2735651"/>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8" name="Flowchart: Connector 17">
            <a:extLst>
              <a:ext uri="{FF2B5EF4-FFF2-40B4-BE49-F238E27FC236}">
                <a16:creationId xmlns:a16="http://schemas.microsoft.com/office/drawing/2014/main" id="{516D8B8A-18C9-3FBB-2BB2-C51158DA6673}"/>
              </a:ext>
            </a:extLst>
          </p:cNvPr>
          <p:cNvSpPr/>
          <p:nvPr/>
        </p:nvSpPr>
        <p:spPr>
          <a:xfrm>
            <a:off x="9897104" y="2611905"/>
            <a:ext cx="321401" cy="30083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spTree>
    <p:extLst>
      <p:ext uri="{BB962C8B-B14F-4D97-AF65-F5344CB8AC3E}">
        <p14:creationId xmlns:p14="http://schemas.microsoft.com/office/powerpoint/2010/main" val="377415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dirty="0"/>
              <a:t>Timeline – </a:t>
            </a:r>
            <a:r>
              <a:rPr lang="en-US" i="1" dirty="0"/>
              <a:t>6 weeks lead time </a:t>
            </a:r>
            <a:r>
              <a:rPr lang="en-US" dirty="0"/>
              <a:t>is needed</a:t>
            </a:r>
          </a:p>
        </p:txBody>
      </p:sp>
      <p:pic>
        <p:nvPicPr>
          <p:cNvPr id="4" name="Picture 3">
            <a:extLst>
              <a:ext uri="{FF2B5EF4-FFF2-40B4-BE49-F238E27FC236}">
                <a16:creationId xmlns:a16="http://schemas.microsoft.com/office/drawing/2014/main" id="{555A7E59-F4E3-7AAB-6303-C8A631E96B66}"/>
              </a:ext>
            </a:extLst>
          </p:cNvPr>
          <p:cNvPicPr>
            <a:picLocks noChangeAspect="1"/>
          </p:cNvPicPr>
          <p:nvPr/>
        </p:nvPicPr>
        <p:blipFill>
          <a:blip r:embed="rId2"/>
          <a:stretch>
            <a:fillRect/>
          </a:stretch>
        </p:blipFill>
        <p:spPr>
          <a:xfrm>
            <a:off x="209686" y="574765"/>
            <a:ext cx="11639550" cy="5305425"/>
          </a:xfrm>
          <a:prstGeom prst="rect">
            <a:avLst/>
          </a:prstGeom>
        </p:spPr>
      </p:pic>
    </p:spTree>
    <p:extLst>
      <p:ext uri="{BB962C8B-B14F-4D97-AF65-F5344CB8AC3E}">
        <p14:creationId xmlns:p14="http://schemas.microsoft.com/office/powerpoint/2010/main" val="305608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a:t>Let’s start with week 1, registration</a:t>
            </a:r>
          </a:p>
        </p:txBody>
      </p:sp>
      <p:pic>
        <p:nvPicPr>
          <p:cNvPr id="4" name="Picture 3">
            <a:extLst>
              <a:ext uri="{FF2B5EF4-FFF2-40B4-BE49-F238E27FC236}">
                <a16:creationId xmlns:a16="http://schemas.microsoft.com/office/drawing/2014/main" id="{555A7E59-F4E3-7AAB-6303-C8A631E96B66}"/>
              </a:ext>
            </a:extLst>
          </p:cNvPr>
          <p:cNvPicPr>
            <a:picLocks noChangeAspect="1"/>
          </p:cNvPicPr>
          <p:nvPr/>
        </p:nvPicPr>
        <p:blipFill>
          <a:blip r:embed="rId2"/>
          <a:stretch>
            <a:fillRect/>
          </a:stretch>
        </p:blipFill>
        <p:spPr>
          <a:xfrm>
            <a:off x="276225" y="593455"/>
            <a:ext cx="11639550" cy="5305425"/>
          </a:xfrm>
          <a:prstGeom prst="rect">
            <a:avLst/>
          </a:prstGeom>
        </p:spPr>
      </p:pic>
      <p:sp>
        <p:nvSpPr>
          <p:cNvPr id="3" name="Arrow: Down 2">
            <a:extLst>
              <a:ext uri="{FF2B5EF4-FFF2-40B4-BE49-F238E27FC236}">
                <a16:creationId xmlns:a16="http://schemas.microsoft.com/office/drawing/2014/main" id="{C83E58D2-CEF1-4BFB-F388-CD7AFCC9453F}"/>
              </a:ext>
            </a:extLst>
          </p:cNvPr>
          <p:cNvSpPr/>
          <p:nvPr/>
        </p:nvSpPr>
        <p:spPr>
          <a:xfrm>
            <a:off x="757647" y="2223231"/>
            <a:ext cx="484632" cy="56447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143F9AE-5F0D-93B5-4DD5-0831095E1661}"/>
              </a:ext>
            </a:extLst>
          </p:cNvPr>
          <p:cNvSpPr/>
          <p:nvPr/>
        </p:nvSpPr>
        <p:spPr>
          <a:xfrm>
            <a:off x="574766" y="5459425"/>
            <a:ext cx="1132115" cy="482494"/>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24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a:t>Registration (1 of 2)</a:t>
            </a:r>
          </a:p>
        </p:txBody>
      </p:sp>
      <p:pic>
        <p:nvPicPr>
          <p:cNvPr id="18" name="Picture 2" descr="ESPEN - Expanded Special Project for Elimination of Neglected Tropical  Diseases | InfoNTD">
            <a:extLst>
              <a:ext uri="{FF2B5EF4-FFF2-40B4-BE49-F238E27FC236}">
                <a16:creationId xmlns:a16="http://schemas.microsoft.com/office/drawing/2014/main" id="{3CA74108-D603-731A-74C8-2ECDFB481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349" y="0"/>
            <a:ext cx="2490650" cy="114953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316;p12">
            <a:extLst>
              <a:ext uri="{FF2B5EF4-FFF2-40B4-BE49-F238E27FC236}">
                <a16:creationId xmlns:a16="http://schemas.microsoft.com/office/drawing/2014/main" id="{9BD8E296-C547-A911-1473-75E17A6BD343}"/>
              </a:ext>
            </a:extLst>
          </p:cNvPr>
          <p:cNvGrpSpPr/>
          <p:nvPr/>
        </p:nvGrpSpPr>
        <p:grpSpPr>
          <a:xfrm>
            <a:off x="4238897" y="1149531"/>
            <a:ext cx="7802880" cy="5005723"/>
            <a:chOff x="4826120" y="2330585"/>
            <a:chExt cx="7108168" cy="4016750"/>
          </a:xfrm>
        </p:grpSpPr>
        <p:pic>
          <p:nvPicPr>
            <p:cNvPr id="4" name="Google Shape;317;p12" descr="Graphical user interface, text, application, email&#10;&#10;Description automatically generated">
              <a:extLst>
                <a:ext uri="{FF2B5EF4-FFF2-40B4-BE49-F238E27FC236}">
                  <a16:creationId xmlns:a16="http://schemas.microsoft.com/office/drawing/2014/main" id="{819C36FE-2A1F-D815-380E-A6E9E9B2D519}"/>
                </a:ext>
              </a:extLst>
            </p:cNvPr>
            <p:cNvPicPr preferRelativeResize="0"/>
            <p:nvPr/>
          </p:nvPicPr>
          <p:blipFill rotWithShape="1">
            <a:blip r:embed="rId3"/>
            <a:srcRect l="229" r="229"/>
            <a:stretch/>
          </p:blipFill>
          <p:spPr>
            <a:xfrm>
              <a:off x="4826120" y="2330585"/>
              <a:ext cx="7108168" cy="4016750"/>
            </a:xfrm>
            <a:prstGeom prst="rect">
              <a:avLst/>
            </a:prstGeom>
            <a:noFill/>
            <a:ln w="9525" cap="flat" cmpd="sng">
              <a:solidFill>
                <a:schemeClr val="bg1"/>
              </a:solidFill>
              <a:prstDash val="solid"/>
              <a:round/>
              <a:headEnd type="none" w="sm" len="sm"/>
              <a:tailEnd type="none" w="sm" len="sm"/>
            </a:ln>
          </p:spPr>
        </p:pic>
        <p:sp>
          <p:nvSpPr>
            <p:cNvPr id="5" name="Google Shape;318;p12">
              <a:extLst>
                <a:ext uri="{FF2B5EF4-FFF2-40B4-BE49-F238E27FC236}">
                  <a16:creationId xmlns:a16="http://schemas.microsoft.com/office/drawing/2014/main" id="{04A0F29E-E9DB-E349-230A-CC5EFCF3DB87}"/>
                </a:ext>
              </a:extLst>
            </p:cNvPr>
            <p:cNvSpPr>
              <a:spLocks/>
            </p:cNvSpPr>
            <p:nvPr/>
          </p:nvSpPr>
          <p:spPr>
            <a:xfrm>
              <a:off x="6092536" y="3982835"/>
              <a:ext cx="465600" cy="174600"/>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kern="1200">
                <a:solidFill>
                  <a:prstClr val="white"/>
                </a:solidFill>
                <a:latin typeface="Calibri"/>
                <a:ea typeface="Calibri"/>
                <a:cs typeface="Calibri"/>
                <a:sym typeface="Calibri"/>
              </a:endParaRPr>
            </a:p>
          </p:txBody>
        </p:sp>
        <p:sp>
          <p:nvSpPr>
            <p:cNvPr id="6" name="Google Shape;319;p12">
              <a:extLst>
                <a:ext uri="{FF2B5EF4-FFF2-40B4-BE49-F238E27FC236}">
                  <a16:creationId xmlns:a16="http://schemas.microsoft.com/office/drawing/2014/main" id="{F2B42C58-0B6D-73F3-32A3-6BF0E55EE5AF}"/>
                </a:ext>
              </a:extLst>
            </p:cNvPr>
            <p:cNvSpPr>
              <a:spLocks/>
            </p:cNvSpPr>
            <p:nvPr/>
          </p:nvSpPr>
          <p:spPr>
            <a:xfrm>
              <a:off x="9735360" y="5392244"/>
              <a:ext cx="596850" cy="179625"/>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kern="1200">
                <a:solidFill>
                  <a:prstClr val="white"/>
                </a:solidFill>
                <a:latin typeface="Calibri"/>
                <a:ea typeface="Calibri"/>
                <a:cs typeface="Calibri"/>
                <a:sym typeface="Calibri"/>
              </a:endParaRPr>
            </a:p>
          </p:txBody>
        </p:sp>
        <p:cxnSp>
          <p:nvCxnSpPr>
            <p:cNvPr id="7" name="Google Shape;320;p12">
              <a:extLst>
                <a:ext uri="{FF2B5EF4-FFF2-40B4-BE49-F238E27FC236}">
                  <a16:creationId xmlns:a16="http://schemas.microsoft.com/office/drawing/2014/main" id="{28357764-FB55-8EF3-019D-5CADD3D034C6}"/>
                </a:ext>
              </a:extLst>
            </p:cNvPr>
            <p:cNvCxnSpPr>
              <a:cxnSpLocks/>
            </p:cNvCxnSpPr>
            <p:nvPr/>
          </p:nvCxnSpPr>
          <p:spPr>
            <a:xfrm rot="10800000" flipH="1">
              <a:off x="5983411" y="4147910"/>
              <a:ext cx="332400" cy="515400"/>
            </a:xfrm>
            <a:prstGeom prst="straightConnector1">
              <a:avLst/>
            </a:prstGeom>
            <a:noFill/>
            <a:ln w="9525" cap="flat" cmpd="sng">
              <a:solidFill>
                <a:srgbClr val="FF0000"/>
              </a:solidFill>
              <a:prstDash val="solid"/>
              <a:miter lim="800000"/>
              <a:headEnd type="none" w="sm" len="sm"/>
              <a:tailEnd type="triangle" w="med" len="med"/>
            </a:ln>
          </p:spPr>
        </p:cxnSp>
        <p:cxnSp>
          <p:nvCxnSpPr>
            <p:cNvPr id="8" name="Google Shape;321;p12">
              <a:extLst>
                <a:ext uri="{FF2B5EF4-FFF2-40B4-BE49-F238E27FC236}">
                  <a16:creationId xmlns:a16="http://schemas.microsoft.com/office/drawing/2014/main" id="{C1E11C6F-F128-D5EF-0F61-DFD8681FC785}"/>
                </a:ext>
              </a:extLst>
            </p:cNvPr>
            <p:cNvCxnSpPr/>
            <p:nvPr/>
          </p:nvCxnSpPr>
          <p:spPr>
            <a:xfrm>
              <a:off x="9074460" y="3664235"/>
              <a:ext cx="660900" cy="405900"/>
            </a:xfrm>
            <a:prstGeom prst="straightConnector1">
              <a:avLst/>
            </a:prstGeom>
            <a:noFill/>
            <a:ln w="9525" cap="flat" cmpd="sng">
              <a:solidFill>
                <a:srgbClr val="FF0000"/>
              </a:solidFill>
              <a:prstDash val="solid"/>
              <a:miter lim="800000"/>
              <a:headEnd type="none" w="sm" len="sm"/>
              <a:tailEnd type="triangle" w="med" len="med"/>
            </a:ln>
          </p:spPr>
        </p:cxnSp>
        <p:cxnSp>
          <p:nvCxnSpPr>
            <p:cNvPr id="9" name="Google Shape;323;p12">
              <a:extLst>
                <a:ext uri="{FF2B5EF4-FFF2-40B4-BE49-F238E27FC236}">
                  <a16:creationId xmlns:a16="http://schemas.microsoft.com/office/drawing/2014/main" id="{239BAAAE-DC07-632F-8887-2E3DB97F244B}"/>
                </a:ext>
              </a:extLst>
            </p:cNvPr>
            <p:cNvCxnSpPr/>
            <p:nvPr/>
          </p:nvCxnSpPr>
          <p:spPr>
            <a:xfrm>
              <a:off x="9218174" y="5026817"/>
              <a:ext cx="660900" cy="405900"/>
            </a:xfrm>
            <a:prstGeom prst="straightConnector1">
              <a:avLst/>
            </a:prstGeom>
            <a:noFill/>
            <a:ln w="9525" cap="flat" cmpd="sng">
              <a:solidFill>
                <a:srgbClr val="FF0000"/>
              </a:solidFill>
              <a:prstDash val="solid"/>
              <a:miter lim="800000"/>
              <a:headEnd type="none" w="sm" len="sm"/>
              <a:tailEnd type="triangle" w="med" len="med"/>
            </a:ln>
          </p:spPr>
        </p:cxnSp>
      </p:grpSp>
      <p:sp>
        <p:nvSpPr>
          <p:cNvPr id="10" name="Content Placeholder 2">
            <a:extLst>
              <a:ext uri="{FF2B5EF4-FFF2-40B4-BE49-F238E27FC236}">
                <a16:creationId xmlns:a16="http://schemas.microsoft.com/office/drawing/2014/main" id="{263DB4EA-180C-DA83-1BE7-1A8C454BD606}"/>
              </a:ext>
            </a:extLst>
          </p:cNvPr>
          <p:cNvSpPr>
            <a:spLocks noGrp="1"/>
          </p:cNvSpPr>
          <p:nvPr>
            <p:ph idx="1"/>
          </p:nvPr>
        </p:nvSpPr>
        <p:spPr>
          <a:xfrm>
            <a:off x="234043" y="1450892"/>
            <a:ext cx="3854632" cy="4704361"/>
          </a:xfrm>
        </p:spPr>
        <p:txBody>
          <a:bodyPr>
            <a:normAutofit fontScale="92500" lnSpcReduction="10000"/>
          </a:bodyPr>
          <a:lstStyle/>
          <a:p>
            <a:pPr marL="0" indent="0">
              <a:buNone/>
            </a:pPr>
            <a:r>
              <a:rPr lang="en-US" sz="2400" b="1" dirty="0">
                <a:solidFill>
                  <a:srgbClr val="00205C"/>
                </a:solidFill>
              </a:rPr>
              <a:t>Registration is a required first step to use ESPEN Collect. To get started, go to the ESPEN Portal and click on Tools &amp; Resources and click on ESPEN Collect.</a:t>
            </a:r>
            <a:br>
              <a:rPr lang="en-US" sz="2400" b="1" dirty="0">
                <a:solidFill>
                  <a:srgbClr val="00205C"/>
                </a:solidFill>
              </a:rPr>
            </a:br>
            <a:br>
              <a:rPr lang="en-US" sz="2400" dirty="0">
                <a:solidFill>
                  <a:srgbClr val="00205C"/>
                </a:solidFill>
              </a:rPr>
            </a:br>
            <a:r>
              <a:rPr lang="en-US" sz="2400" dirty="0">
                <a:solidFill>
                  <a:srgbClr val="00205C"/>
                </a:solidFill>
              </a:rPr>
              <a:t>During registration you will fill in a survey noting:</a:t>
            </a:r>
          </a:p>
          <a:p>
            <a:r>
              <a:rPr lang="en-US" sz="2400" b="1" dirty="0">
                <a:solidFill>
                  <a:srgbClr val="00205C"/>
                </a:solidFill>
              </a:rPr>
              <a:t>Survey type</a:t>
            </a:r>
          </a:p>
          <a:p>
            <a:r>
              <a:rPr lang="en-US" sz="2400" b="1" dirty="0">
                <a:solidFill>
                  <a:srgbClr val="00205C"/>
                </a:solidFill>
              </a:rPr>
              <a:t>Survey protocol</a:t>
            </a:r>
          </a:p>
          <a:p>
            <a:r>
              <a:rPr lang="en-US" sz="2400" b="1" dirty="0">
                <a:solidFill>
                  <a:srgbClr val="00205C"/>
                </a:solidFill>
              </a:rPr>
              <a:t>List of individuals who should have access to the project </a:t>
            </a:r>
            <a:r>
              <a:rPr lang="en-US" sz="2400" b="1" dirty="0" err="1">
                <a:solidFill>
                  <a:srgbClr val="00205C"/>
                </a:solidFill>
              </a:rPr>
              <a:t>datashboard</a:t>
            </a:r>
            <a:endParaRPr lang="en-US" sz="2400" b="1" dirty="0">
              <a:solidFill>
                <a:srgbClr val="00205C"/>
              </a:solidFill>
            </a:endParaRPr>
          </a:p>
        </p:txBody>
      </p:sp>
      <p:sp>
        <p:nvSpPr>
          <p:cNvPr id="11" name="Rectangle: Rounded Corners 10">
            <a:extLst>
              <a:ext uri="{FF2B5EF4-FFF2-40B4-BE49-F238E27FC236}">
                <a16:creationId xmlns:a16="http://schemas.microsoft.com/office/drawing/2014/main" id="{EF7AC3E3-0AAF-C0A4-B11F-5AF38DCA7CBE}"/>
              </a:ext>
            </a:extLst>
          </p:cNvPr>
          <p:cNvSpPr/>
          <p:nvPr/>
        </p:nvSpPr>
        <p:spPr>
          <a:xfrm>
            <a:off x="9060205" y="2090351"/>
            <a:ext cx="1132115" cy="482494"/>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38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a:t>Registration (2 of 2)</a:t>
            </a:r>
          </a:p>
        </p:txBody>
      </p:sp>
      <p:pic>
        <p:nvPicPr>
          <p:cNvPr id="18" name="Picture 2" descr="ESPEN - Expanded Special Project for Elimination of Neglected Tropical  Diseases | InfoNTD">
            <a:extLst>
              <a:ext uri="{FF2B5EF4-FFF2-40B4-BE49-F238E27FC236}">
                <a16:creationId xmlns:a16="http://schemas.microsoft.com/office/drawing/2014/main" id="{3CA74108-D603-731A-74C8-2ECDFB481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349" y="0"/>
            <a:ext cx="2490650" cy="114953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263DB4EA-180C-DA83-1BE7-1A8C454BD606}"/>
              </a:ext>
            </a:extLst>
          </p:cNvPr>
          <p:cNvSpPr>
            <a:spLocks noGrp="1"/>
          </p:cNvSpPr>
          <p:nvPr>
            <p:ph idx="1"/>
          </p:nvPr>
        </p:nvSpPr>
        <p:spPr>
          <a:xfrm>
            <a:off x="234043" y="1450893"/>
            <a:ext cx="3854632" cy="4351338"/>
          </a:xfrm>
        </p:spPr>
        <p:txBody>
          <a:bodyPr>
            <a:normAutofit/>
          </a:bodyPr>
          <a:lstStyle/>
          <a:p>
            <a:pPr marL="0" indent="0">
              <a:buNone/>
            </a:pPr>
            <a:r>
              <a:rPr lang="en-US" sz="2400" dirty="0">
                <a:solidFill>
                  <a:srgbClr val="00205C"/>
                </a:solidFill>
              </a:rPr>
              <a:t>Once registration has been started, you can track the progress of your survey on the ESPEN Portal. This survey tracking tool is open access so anyone can review the progress, even if they were not granted access to the project dashboard.</a:t>
            </a:r>
          </a:p>
        </p:txBody>
      </p:sp>
      <p:sp>
        <p:nvSpPr>
          <p:cNvPr id="12" name="TextBox 11">
            <a:extLst>
              <a:ext uri="{FF2B5EF4-FFF2-40B4-BE49-F238E27FC236}">
                <a16:creationId xmlns:a16="http://schemas.microsoft.com/office/drawing/2014/main" id="{588459EF-CCF5-1BCB-0302-7AD6C24C6800}"/>
              </a:ext>
            </a:extLst>
          </p:cNvPr>
          <p:cNvSpPr txBox="1"/>
          <p:nvPr/>
        </p:nvSpPr>
        <p:spPr>
          <a:xfrm>
            <a:off x="4332516" y="1294394"/>
            <a:ext cx="7625442" cy="369332"/>
          </a:xfrm>
          <a:prstGeom prst="rect">
            <a:avLst/>
          </a:prstGeom>
          <a:noFill/>
        </p:spPr>
        <p:txBody>
          <a:bodyPr wrap="square">
            <a:spAutoFit/>
          </a:bodyPr>
          <a:lstStyle/>
          <a:p>
            <a:r>
              <a:rPr lang="en-US"/>
              <a:t>https://espen.afro.who.int/tools-resources/espen-collect/registration-summary</a:t>
            </a:r>
          </a:p>
        </p:txBody>
      </p:sp>
      <p:pic>
        <p:nvPicPr>
          <p:cNvPr id="14" name="Picture 13">
            <a:extLst>
              <a:ext uri="{FF2B5EF4-FFF2-40B4-BE49-F238E27FC236}">
                <a16:creationId xmlns:a16="http://schemas.microsoft.com/office/drawing/2014/main" id="{883CBE23-B266-9159-E6E3-1861BA11C9A5}"/>
              </a:ext>
            </a:extLst>
          </p:cNvPr>
          <p:cNvPicPr>
            <a:picLocks noChangeAspect="1"/>
          </p:cNvPicPr>
          <p:nvPr/>
        </p:nvPicPr>
        <p:blipFill>
          <a:blip r:embed="rId3"/>
          <a:stretch>
            <a:fillRect/>
          </a:stretch>
        </p:blipFill>
        <p:spPr>
          <a:xfrm>
            <a:off x="4217944" y="1938095"/>
            <a:ext cx="7775117" cy="4236261"/>
          </a:xfrm>
          <a:prstGeom prst="rect">
            <a:avLst/>
          </a:prstGeom>
        </p:spPr>
      </p:pic>
      <p:sp>
        <p:nvSpPr>
          <p:cNvPr id="15" name="Rectangle 14">
            <a:extLst>
              <a:ext uri="{FF2B5EF4-FFF2-40B4-BE49-F238E27FC236}">
                <a16:creationId xmlns:a16="http://schemas.microsoft.com/office/drawing/2014/main" id="{544262B7-96F4-2FB7-82E6-78F30DA78834}"/>
              </a:ext>
            </a:extLst>
          </p:cNvPr>
          <p:cNvSpPr/>
          <p:nvPr/>
        </p:nvSpPr>
        <p:spPr>
          <a:xfrm>
            <a:off x="4088675" y="1294394"/>
            <a:ext cx="8033656" cy="487996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71EC2D49-6B35-F442-9EFB-3E8C0929F5DD}"/>
              </a:ext>
            </a:extLst>
          </p:cNvPr>
          <p:cNvSpPr/>
          <p:nvPr/>
        </p:nvSpPr>
        <p:spPr>
          <a:xfrm rot="16200000">
            <a:off x="9593036" y="2590256"/>
            <a:ext cx="447838" cy="4282004"/>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4169F6C-1251-36E3-3643-8012B6D00539}"/>
              </a:ext>
            </a:extLst>
          </p:cNvPr>
          <p:cNvSpPr txBox="1"/>
          <p:nvPr/>
        </p:nvSpPr>
        <p:spPr>
          <a:xfrm>
            <a:off x="7809630" y="3446824"/>
            <a:ext cx="4014650" cy="923330"/>
          </a:xfrm>
          <a:prstGeom prst="rect">
            <a:avLst/>
          </a:prstGeom>
          <a:solidFill>
            <a:schemeClr val="bg1">
              <a:lumMod val="95000"/>
            </a:schemeClr>
          </a:solidFill>
        </p:spPr>
        <p:txBody>
          <a:bodyPr wrap="square" rtlCol="0">
            <a:spAutoFit/>
          </a:bodyPr>
          <a:lstStyle/>
          <a:p>
            <a:r>
              <a:rPr lang="en-US" dirty="0">
                <a:solidFill>
                  <a:srgbClr val="C00000"/>
                </a:solidFill>
              </a:rPr>
              <a:t>Click on the tabs to view various stages of the survey from registration, to setup, to training, to implementation</a:t>
            </a:r>
          </a:p>
        </p:txBody>
      </p:sp>
    </p:spTree>
    <p:extLst>
      <p:ext uri="{BB962C8B-B14F-4D97-AF65-F5344CB8AC3E}">
        <p14:creationId xmlns:p14="http://schemas.microsoft.com/office/powerpoint/2010/main" val="315591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A7E59-F4E3-7AAB-6303-C8A631E96B66}"/>
              </a:ext>
            </a:extLst>
          </p:cNvPr>
          <p:cNvPicPr>
            <a:picLocks noChangeAspect="1"/>
          </p:cNvPicPr>
          <p:nvPr/>
        </p:nvPicPr>
        <p:blipFill>
          <a:blip r:embed="rId2"/>
          <a:stretch>
            <a:fillRect/>
          </a:stretch>
        </p:blipFill>
        <p:spPr>
          <a:xfrm>
            <a:off x="276225" y="661956"/>
            <a:ext cx="11639550" cy="5305425"/>
          </a:xfrm>
          <a:prstGeom prst="rect">
            <a:avLst/>
          </a:prstGeom>
        </p:spPr>
      </p:pic>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a:t>After registration is complete, move on to protocol review and setup</a:t>
            </a:r>
          </a:p>
        </p:txBody>
      </p:sp>
      <p:sp>
        <p:nvSpPr>
          <p:cNvPr id="3" name="Arrow: Down 2">
            <a:extLst>
              <a:ext uri="{FF2B5EF4-FFF2-40B4-BE49-F238E27FC236}">
                <a16:creationId xmlns:a16="http://schemas.microsoft.com/office/drawing/2014/main" id="{94E4CC5A-EF1D-2F2E-9A69-0A084A011023}"/>
              </a:ext>
            </a:extLst>
          </p:cNvPr>
          <p:cNvSpPr/>
          <p:nvPr/>
        </p:nvSpPr>
        <p:spPr>
          <a:xfrm rot="16200000">
            <a:off x="1193075" y="1590271"/>
            <a:ext cx="484632" cy="56447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07EC4064-FBC8-A32A-AD2E-BC36C21281E9}"/>
              </a:ext>
            </a:extLst>
          </p:cNvPr>
          <p:cNvSpPr/>
          <p:nvPr/>
        </p:nvSpPr>
        <p:spPr>
          <a:xfrm rot="16200000">
            <a:off x="2355668" y="3358657"/>
            <a:ext cx="484632" cy="56447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EAF36D0-D2F7-59CE-44A8-34F84C84F4B7}"/>
              </a:ext>
            </a:extLst>
          </p:cNvPr>
          <p:cNvSpPr/>
          <p:nvPr/>
        </p:nvSpPr>
        <p:spPr>
          <a:xfrm>
            <a:off x="3297419" y="5484886"/>
            <a:ext cx="1132115" cy="482494"/>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84A783BF-5743-1470-68D8-3364A668754F}"/>
              </a:ext>
            </a:extLst>
          </p:cNvPr>
          <p:cNvSpPr/>
          <p:nvPr/>
        </p:nvSpPr>
        <p:spPr>
          <a:xfrm rot="16200000">
            <a:off x="3735977" y="1347954"/>
            <a:ext cx="484632" cy="564479"/>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57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7B8A-8FEB-CD17-E00E-C659BF2B9650}"/>
              </a:ext>
            </a:extLst>
          </p:cNvPr>
          <p:cNvSpPr>
            <a:spLocks noGrp="1"/>
          </p:cNvSpPr>
          <p:nvPr>
            <p:ph type="title"/>
          </p:nvPr>
        </p:nvSpPr>
        <p:spPr>
          <a:xfrm>
            <a:off x="150223" y="62665"/>
            <a:ext cx="10515600" cy="1325563"/>
          </a:xfrm>
        </p:spPr>
        <p:txBody>
          <a:bodyPr/>
          <a:lstStyle/>
          <a:p>
            <a:r>
              <a:rPr lang="en-US"/>
              <a:t>Setup</a:t>
            </a:r>
          </a:p>
        </p:txBody>
      </p:sp>
      <p:sp>
        <p:nvSpPr>
          <p:cNvPr id="10" name="Content Placeholder 2">
            <a:extLst>
              <a:ext uri="{FF2B5EF4-FFF2-40B4-BE49-F238E27FC236}">
                <a16:creationId xmlns:a16="http://schemas.microsoft.com/office/drawing/2014/main" id="{263DB4EA-180C-DA83-1BE7-1A8C454BD606}"/>
              </a:ext>
            </a:extLst>
          </p:cNvPr>
          <p:cNvSpPr>
            <a:spLocks noGrp="1"/>
          </p:cNvSpPr>
          <p:nvPr>
            <p:ph idx="1"/>
          </p:nvPr>
        </p:nvSpPr>
        <p:spPr>
          <a:xfrm>
            <a:off x="276225" y="1216440"/>
            <a:ext cx="10992666" cy="2920810"/>
          </a:xfrm>
        </p:spPr>
        <p:txBody>
          <a:bodyPr>
            <a:normAutofit/>
          </a:bodyPr>
          <a:lstStyle/>
          <a:p>
            <a:pPr marL="0" indent="0">
              <a:buNone/>
            </a:pPr>
            <a:r>
              <a:rPr lang="en-US" sz="2400" dirty="0">
                <a:solidFill>
                  <a:srgbClr val="00205C"/>
                </a:solidFill>
              </a:rPr>
              <a:t>Review the survey questions, which will likely include a community list unique to your project as well as a dashboard to quickly identify progress and any potential data collection issues during the survey. Data, ideally, are sent daily and will be immediately available in the dashboard.</a:t>
            </a:r>
          </a:p>
        </p:txBody>
      </p:sp>
      <p:grpSp>
        <p:nvGrpSpPr>
          <p:cNvPr id="12" name="Group 11">
            <a:extLst>
              <a:ext uri="{FF2B5EF4-FFF2-40B4-BE49-F238E27FC236}">
                <a16:creationId xmlns:a16="http://schemas.microsoft.com/office/drawing/2014/main" id="{66ABC158-301A-8CD2-E485-BD432A8D8E98}"/>
              </a:ext>
            </a:extLst>
          </p:cNvPr>
          <p:cNvGrpSpPr/>
          <p:nvPr/>
        </p:nvGrpSpPr>
        <p:grpSpPr>
          <a:xfrm>
            <a:off x="149985" y="3837716"/>
            <a:ext cx="5569098" cy="2200466"/>
            <a:chOff x="149985" y="4215401"/>
            <a:chExt cx="5569098" cy="2200466"/>
          </a:xfrm>
        </p:grpSpPr>
        <p:pic>
          <p:nvPicPr>
            <p:cNvPr id="1030" name="Picture 6" descr="Mobile Survey Icon - Free PNG &amp; SVG 637058 - Noun Project">
              <a:extLst>
                <a:ext uri="{FF2B5EF4-FFF2-40B4-BE49-F238E27FC236}">
                  <a16:creationId xmlns:a16="http://schemas.microsoft.com/office/drawing/2014/main" id="{4F797E3C-0579-15C9-6566-0DA369BC2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103" y="4434367"/>
              <a:ext cx="1905000" cy="1707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cklist Icon Stock Illustration - Download Image Now - Icon, Questionnaire,  Surveyor - iStock">
              <a:extLst>
                <a:ext uri="{FF2B5EF4-FFF2-40B4-BE49-F238E27FC236}">
                  <a16:creationId xmlns:a16="http://schemas.microsoft.com/office/drawing/2014/main" id="{1A622C4D-0D2D-562C-1DBE-E42ED06E3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7" y="42727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0B04BF9-BAB6-B381-0A98-626D3D84B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23" y="4740656"/>
              <a:ext cx="1550942" cy="15509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B0D6F8-FCA1-02CC-2CAE-CA166DAA75ED}"/>
                </a:ext>
              </a:extLst>
            </p:cNvPr>
            <p:cNvSpPr txBox="1"/>
            <p:nvPr/>
          </p:nvSpPr>
          <p:spPr>
            <a:xfrm>
              <a:off x="149985" y="6014504"/>
              <a:ext cx="1599156" cy="369332"/>
            </a:xfrm>
            <a:prstGeom prst="rect">
              <a:avLst/>
            </a:prstGeom>
            <a:noFill/>
          </p:spPr>
          <p:txBody>
            <a:bodyPr wrap="none" rtlCol="0">
              <a:spAutoFit/>
            </a:bodyPr>
            <a:lstStyle/>
            <a:p>
              <a:r>
                <a:rPr lang="en-US"/>
                <a:t>Community list</a:t>
              </a:r>
            </a:p>
          </p:txBody>
        </p:sp>
        <p:sp>
          <p:nvSpPr>
            <p:cNvPr id="7" name="TextBox 6">
              <a:extLst>
                <a:ext uri="{FF2B5EF4-FFF2-40B4-BE49-F238E27FC236}">
                  <a16:creationId xmlns:a16="http://schemas.microsoft.com/office/drawing/2014/main" id="{5F485F5D-DAB2-347B-F97B-8A8CCD898BD5}"/>
                </a:ext>
              </a:extLst>
            </p:cNvPr>
            <p:cNvSpPr txBox="1"/>
            <p:nvPr/>
          </p:nvSpPr>
          <p:spPr>
            <a:xfrm>
              <a:off x="1995083" y="5986329"/>
              <a:ext cx="1819001" cy="369332"/>
            </a:xfrm>
            <a:prstGeom prst="rect">
              <a:avLst/>
            </a:prstGeom>
            <a:noFill/>
          </p:spPr>
          <p:txBody>
            <a:bodyPr wrap="square" rtlCol="0">
              <a:spAutoFit/>
            </a:bodyPr>
            <a:lstStyle/>
            <a:p>
              <a:r>
                <a:rPr lang="en-US"/>
                <a:t>Standard survey</a:t>
              </a:r>
            </a:p>
          </p:txBody>
        </p:sp>
        <p:sp>
          <p:nvSpPr>
            <p:cNvPr id="8" name="TextBox 7">
              <a:extLst>
                <a:ext uri="{FF2B5EF4-FFF2-40B4-BE49-F238E27FC236}">
                  <a16:creationId xmlns:a16="http://schemas.microsoft.com/office/drawing/2014/main" id="{B3FB9002-B8A2-B979-419C-650681A3E704}"/>
                </a:ext>
              </a:extLst>
            </p:cNvPr>
            <p:cNvSpPr txBox="1"/>
            <p:nvPr/>
          </p:nvSpPr>
          <p:spPr>
            <a:xfrm>
              <a:off x="3900082" y="5978526"/>
              <a:ext cx="1819001" cy="369332"/>
            </a:xfrm>
            <a:prstGeom prst="rect">
              <a:avLst/>
            </a:prstGeom>
            <a:noFill/>
          </p:spPr>
          <p:txBody>
            <a:bodyPr wrap="square" rtlCol="0">
              <a:spAutoFit/>
            </a:bodyPr>
            <a:lstStyle/>
            <a:p>
              <a:r>
                <a:rPr lang="en-US"/>
                <a:t>Finalized survey</a:t>
              </a:r>
            </a:p>
          </p:txBody>
        </p:sp>
        <p:sp>
          <p:nvSpPr>
            <p:cNvPr id="11" name="Plus Sign 10">
              <a:extLst>
                <a:ext uri="{FF2B5EF4-FFF2-40B4-BE49-F238E27FC236}">
                  <a16:creationId xmlns:a16="http://schemas.microsoft.com/office/drawing/2014/main" id="{E512975E-8B31-9092-E57F-B16B17310043}"/>
                </a:ext>
              </a:extLst>
            </p:cNvPr>
            <p:cNvSpPr/>
            <p:nvPr/>
          </p:nvSpPr>
          <p:spPr>
            <a:xfrm>
              <a:off x="1593830" y="5292722"/>
              <a:ext cx="557025" cy="56933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D31DDDC5-E03E-B17F-55E3-42DFAA1A94B2}"/>
                </a:ext>
              </a:extLst>
            </p:cNvPr>
            <p:cNvSpPr/>
            <p:nvPr/>
          </p:nvSpPr>
          <p:spPr>
            <a:xfrm>
              <a:off x="3537407" y="5284495"/>
              <a:ext cx="491081" cy="57719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55351DAE-FA50-1CCE-7BD5-7391CF1219A0}"/>
                </a:ext>
              </a:extLst>
            </p:cNvPr>
            <p:cNvSpPr/>
            <p:nvPr/>
          </p:nvSpPr>
          <p:spPr>
            <a:xfrm>
              <a:off x="149985" y="4371703"/>
              <a:ext cx="5480106" cy="201213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5980CE7-DCD9-6396-3C8F-FC974F344CF5}"/>
                </a:ext>
              </a:extLst>
            </p:cNvPr>
            <p:cNvSpPr/>
            <p:nvPr/>
          </p:nvSpPr>
          <p:spPr>
            <a:xfrm>
              <a:off x="348342" y="4215401"/>
              <a:ext cx="2143125" cy="36895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Mobile app setup</a:t>
              </a:r>
            </a:p>
          </p:txBody>
        </p:sp>
      </p:grpSp>
      <p:grpSp>
        <p:nvGrpSpPr>
          <p:cNvPr id="5" name="Group 4">
            <a:extLst>
              <a:ext uri="{FF2B5EF4-FFF2-40B4-BE49-F238E27FC236}">
                <a16:creationId xmlns:a16="http://schemas.microsoft.com/office/drawing/2014/main" id="{5F5C910C-A2D1-009C-3E49-4B70EC0D4A50}"/>
              </a:ext>
            </a:extLst>
          </p:cNvPr>
          <p:cNvGrpSpPr/>
          <p:nvPr/>
        </p:nvGrpSpPr>
        <p:grpSpPr>
          <a:xfrm>
            <a:off x="5846762" y="2331362"/>
            <a:ext cx="6100354" cy="3701223"/>
            <a:chOff x="5846762" y="2709047"/>
            <a:chExt cx="6100354" cy="3701223"/>
          </a:xfrm>
        </p:grpSpPr>
        <p:sp>
          <p:nvSpPr>
            <p:cNvPr id="15" name="Rectangle 14">
              <a:extLst>
                <a:ext uri="{FF2B5EF4-FFF2-40B4-BE49-F238E27FC236}">
                  <a16:creationId xmlns:a16="http://schemas.microsoft.com/office/drawing/2014/main" id="{544262B7-96F4-2FB7-82E6-78F30DA78834}"/>
                </a:ext>
              </a:extLst>
            </p:cNvPr>
            <p:cNvSpPr/>
            <p:nvPr/>
          </p:nvSpPr>
          <p:spPr>
            <a:xfrm>
              <a:off x="5846762" y="2892851"/>
              <a:ext cx="6100354" cy="351741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36;p6" descr="A screenshot of a cell phone  Description automatically generated">
              <a:extLst>
                <a:ext uri="{FF2B5EF4-FFF2-40B4-BE49-F238E27FC236}">
                  <a16:creationId xmlns:a16="http://schemas.microsoft.com/office/drawing/2014/main" id="{29655201-667E-496D-E4F2-588EB99E21B2}"/>
                </a:ext>
              </a:extLst>
            </p:cNvPr>
            <p:cNvPicPr preferRelativeResize="0"/>
            <p:nvPr/>
          </p:nvPicPr>
          <p:blipFill rotWithShape="1">
            <a:blip r:embed="rId5">
              <a:alphaModFix/>
            </a:blip>
            <a:srcRect/>
            <a:stretch/>
          </p:blipFill>
          <p:spPr>
            <a:xfrm>
              <a:off x="6080614" y="3207350"/>
              <a:ext cx="5634445" cy="3084098"/>
            </a:xfrm>
            <a:prstGeom prst="rect">
              <a:avLst/>
            </a:prstGeom>
            <a:noFill/>
            <a:ln w="9525" cap="flat" cmpd="sng">
              <a:solidFill>
                <a:srgbClr val="00B0F0"/>
              </a:solidFill>
              <a:prstDash val="solid"/>
              <a:round/>
              <a:headEnd type="none" w="sm" len="sm"/>
              <a:tailEnd type="none" w="sm" len="sm"/>
            </a:ln>
          </p:spPr>
        </p:pic>
        <p:sp>
          <p:nvSpPr>
            <p:cNvPr id="21" name="Rectangle: Rounded Corners 20">
              <a:extLst>
                <a:ext uri="{FF2B5EF4-FFF2-40B4-BE49-F238E27FC236}">
                  <a16:creationId xmlns:a16="http://schemas.microsoft.com/office/drawing/2014/main" id="{3FEA1397-8287-81C7-8068-11185DFDD5DF}"/>
                </a:ext>
              </a:extLst>
            </p:cNvPr>
            <p:cNvSpPr/>
            <p:nvPr/>
          </p:nvSpPr>
          <p:spPr>
            <a:xfrm>
              <a:off x="5991363" y="2709047"/>
              <a:ext cx="2143125" cy="36895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Dashboard setup</a:t>
              </a:r>
            </a:p>
          </p:txBody>
        </p:sp>
      </p:grpSp>
    </p:spTree>
    <p:extLst>
      <p:ext uri="{BB962C8B-B14F-4D97-AF65-F5344CB8AC3E}">
        <p14:creationId xmlns:p14="http://schemas.microsoft.com/office/powerpoint/2010/main" val="2605600600"/>
      </p:ext>
    </p:extLst>
  </p:cSld>
  <p:clrMapOvr>
    <a:masterClrMapping/>
  </p:clrMapOvr>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61D857ACC8084D9287671D8B7E15F4" ma:contentTypeVersion="15" ma:contentTypeDescription="Create a new document." ma:contentTypeScope="" ma:versionID="0c3a67db788bfb057b2db4972c06362d">
  <xsd:schema xmlns:xsd="http://www.w3.org/2001/XMLSchema" xmlns:xs="http://www.w3.org/2001/XMLSchema" xmlns:p="http://schemas.microsoft.com/office/2006/metadata/properties" xmlns:ns2="92042fd9-f4c9-49ed-97f1-ba485e322b1e" xmlns:ns3="744cc826-a471-4feb-879c-6424ce8a761f" targetNamespace="http://schemas.microsoft.com/office/2006/metadata/properties" ma:root="true" ma:fieldsID="13059b5e6b4741244ec9ec4e04bff113" ns2:_="" ns3:_="">
    <xsd:import namespace="92042fd9-f4c9-49ed-97f1-ba485e322b1e"/>
    <xsd:import namespace="744cc826-a471-4feb-879c-6424ce8a761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042fd9-f4c9-49ed-97f1-ba485e322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4cc826-a471-4feb-879c-6424ce8a761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32906bb-9dba-408d-ae61-b5f43fd99978}" ma:internalName="TaxCatchAll" ma:showField="CatchAllData" ma:web="744cc826-a471-4feb-879c-6424ce8a76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BD396-5980-443D-B1EB-F9AE8ED3AC29}">
  <ds:schemaRefs>
    <ds:schemaRef ds:uri="http://schemas.microsoft.com/sharepoint/v3/contenttype/forms"/>
  </ds:schemaRefs>
</ds:datastoreItem>
</file>

<file path=customXml/itemProps2.xml><?xml version="1.0" encoding="utf-8"?>
<ds:datastoreItem xmlns:ds="http://schemas.openxmlformats.org/officeDocument/2006/customXml" ds:itemID="{06E4EADA-E8E2-4B4F-B154-DC2E9AE2E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042fd9-f4c9-49ed-97f1-ba485e322b1e"/>
    <ds:schemaRef ds:uri="744cc826-a471-4feb-879c-6424ce8a7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WHO_presentation_template_R1_V06</Template>
  <TotalTime>2158</TotalTime>
  <Words>861</Words>
  <Application>Microsoft Office PowerPoint</Application>
  <PresentationFormat>Widescreen</PresentationFormat>
  <Paragraphs>101</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ESPEN Collect</vt:lpstr>
      <vt:lpstr>What is ESPEN Collect?</vt:lpstr>
      <vt:lpstr>PowerPoint Presentation</vt:lpstr>
      <vt:lpstr>Timeline – 6 weeks lead time is needed</vt:lpstr>
      <vt:lpstr>Let’s start with week 1, registration</vt:lpstr>
      <vt:lpstr>Registration (1 of 2)</vt:lpstr>
      <vt:lpstr>Registration (2 of 2)</vt:lpstr>
      <vt:lpstr>After registration is complete, move on to protocol review and setup</vt:lpstr>
      <vt:lpstr>Setup</vt:lpstr>
      <vt:lpstr>After setup, conduct training</vt:lpstr>
      <vt:lpstr>Training</vt:lpstr>
      <vt:lpstr>Training: Group 1</vt:lpstr>
      <vt:lpstr>Training: Group 2</vt:lpstr>
      <vt:lpstr>Training: Group 3</vt:lpstr>
      <vt:lpstr>Role of ESPEN Collect support</vt:lpstr>
      <vt:lpstr>Thank you and best of luck with your survey!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presentation</dc:title>
  <dc:subject/>
  <dc:creator>NAMJILSUREN, Oyuntungalag</dc:creator>
  <cp:keywords/>
  <dc:description/>
  <cp:lastModifiedBy>YUMBA NDUBA, Dyesse</cp:lastModifiedBy>
  <cp:revision>219</cp:revision>
  <dcterms:created xsi:type="dcterms:W3CDTF">2022-05-27T09:31:14Z</dcterms:created>
  <dcterms:modified xsi:type="dcterms:W3CDTF">2025-02-14T14:56:27Z</dcterms:modified>
  <cp:category/>
</cp:coreProperties>
</file>