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39"/>
  </p:notesMasterIdLst>
  <p:handoutMasterIdLst>
    <p:handoutMasterId r:id="rId40"/>
  </p:handoutMasterIdLst>
  <p:sldIdLst>
    <p:sldId id="305" r:id="rId4"/>
    <p:sldId id="368" r:id="rId5"/>
    <p:sldId id="372" r:id="rId6"/>
    <p:sldId id="373" r:id="rId7"/>
    <p:sldId id="374" r:id="rId8"/>
    <p:sldId id="371" r:id="rId9"/>
    <p:sldId id="375" r:id="rId10"/>
    <p:sldId id="312" r:id="rId11"/>
    <p:sldId id="308" r:id="rId12"/>
    <p:sldId id="349" r:id="rId13"/>
    <p:sldId id="350" r:id="rId14"/>
    <p:sldId id="311" r:id="rId15"/>
    <p:sldId id="378" r:id="rId16"/>
    <p:sldId id="369" r:id="rId17"/>
    <p:sldId id="310" r:id="rId18"/>
    <p:sldId id="351" r:id="rId19"/>
    <p:sldId id="352" r:id="rId20"/>
    <p:sldId id="353" r:id="rId21"/>
    <p:sldId id="354" r:id="rId22"/>
    <p:sldId id="355" r:id="rId23"/>
    <p:sldId id="356" r:id="rId24"/>
    <p:sldId id="357" r:id="rId25"/>
    <p:sldId id="358" r:id="rId26"/>
    <p:sldId id="359" r:id="rId27"/>
    <p:sldId id="360" r:id="rId28"/>
    <p:sldId id="361" r:id="rId29"/>
    <p:sldId id="370" r:id="rId30"/>
    <p:sldId id="362" r:id="rId31"/>
    <p:sldId id="363" r:id="rId32"/>
    <p:sldId id="364" r:id="rId33"/>
    <p:sldId id="376" r:id="rId34"/>
    <p:sldId id="367" r:id="rId35"/>
    <p:sldId id="377" r:id="rId36"/>
    <p:sldId id="365"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9B6A30-6AF7-B830-8E3C-309291FA8797}" name="YUMBA NDUBA, Dyesse" initials="DY" userId="S::yumbad@who.int::d61d5ee8-517e-4218-9466-26c47016cb12" providerId="AD"/>
  <p188:author id="{FEBDA08A-7D23-AD2F-5AFE-686E0C077B3F}" name="Alex Pavluck" initials="AP" userId="S::apavluck_sightsavers.org#ext#@worldhealthorg.onmicrosoft.com::b5569a0a-85de-40e8-98a3-a63fcf8093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C"/>
    <a:srgbClr val="79B5E3"/>
    <a:srgbClr val="009ADE"/>
    <a:srgbClr val="DDEFF9"/>
    <a:srgbClr val="C9D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3E3424-B484-43B6-896A-710579F2572E}" v="5" dt="2024-11-11T15:24:27.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p:restoredTop sz="88770" autoAdjust="0"/>
  </p:normalViewPr>
  <p:slideViewPr>
    <p:cSldViewPr snapToGrid="0" snapToObjects="1">
      <p:cViewPr varScale="1">
        <p:scale>
          <a:sx n="144" d="100"/>
          <a:sy n="144" d="100"/>
        </p:scale>
        <p:origin x="1422" y="120"/>
      </p:cViewPr>
      <p:guideLst/>
    </p:cSldViewPr>
  </p:slideViewPr>
  <p:outlineViewPr>
    <p:cViewPr>
      <p:scale>
        <a:sx n="33" d="100"/>
        <a:sy n="33" d="100"/>
      </p:scale>
      <p:origin x="0" y="-2497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MBA NDUBA, Dyesse" userId="d61d5ee8-517e-4218-9466-26c47016cb12" providerId="ADAL" clId="{41387CBD-009D-47C4-9DEF-59814B8474B8}"/>
    <pc:docChg chg="undo custSel modSld">
      <pc:chgData name="YUMBA NDUBA, Dyesse" userId="d61d5ee8-517e-4218-9466-26c47016cb12" providerId="ADAL" clId="{41387CBD-009D-47C4-9DEF-59814B8474B8}" dt="2024-02-18T08:50:33.254" v="5" actId="1076"/>
      <pc:docMkLst>
        <pc:docMk/>
      </pc:docMkLst>
      <pc:sldChg chg="modSp mod">
        <pc:chgData name="YUMBA NDUBA, Dyesse" userId="d61d5ee8-517e-4218-9466-26c47016cb12" providerId="ADAL" clId="{41387CBD-009D-47C4-9DEF-59814B8474B8}" dt="2024-02-18T08:50:33.254" v="5" actId="1076"/>
        <pc:sldMkLst>
          <pc:docMk/>
          <pc:sldMk cId="4212384110" sldId="345"/>
        </pc:sldMkLst>
        <pc:picChg chg="mod">
          <ac:chgData name="YUMBA NDUBA, Dyesse" userId="d61d5ee8-517e-4218-9466-26c47016cb12" providerId="ADAL" clId="{41387CBD-009D-47C4-9DEF-59814B8474B8}" dt="2024-02-18T08:50:33.254" v="5" actId="1076"/>
          <ac:picMkLst>
            <pc:docMk/>
            <pc:sldMk cId="4212384110" sldId="345"/>
            <ac:picMk id="6" creationId="{7D68B2D6-2F1F-4990-BCE1-567F21D1FCC6}"/>
          </ac:picMkLst>
        </pc:picChg>
      </pc:sldChg>
    </pc:docChg>
  </pc:docChgLst>
  <pc:docChgLst>
    <pc:chgData name="Alex Pavluck" userId="S::apavluck_sightsavers.org#ext#@worldhealthorg.onmicrosoft.com::b5569a0a-85de-40e8-98a3-a63fcf80936f" providerId="AD" clId="Web-{8D1C0609-D87E-F7EA-6B8F-825A40C65392}"/>
    <pc:docChg chg="mod addSld modSld">
      <pc:chgData name="Alex Pavluck" userId="S::apavluck_sightsavers.org#ext#@worldhealthorg.onmicrosoft.com::b5569a0a-85de-40e8-98a3-a63fcf80936f" providerId="AD" clId="Web-{8D1C0609-D87E-F7EA-6B8F-825A40C65392}" dt="2024-09-26T19:14:14.793" v="112" actId="14100"/>
      <pc:docMkLst>
        <pc:docMk/>
      </pc:docMkLst>
      <pc:sldChg chg="modSp modCm">
        <pc:chgData name="Alex Pavluck" userId="S::apavluck_sightsavers.org#ext#@worldhealthorg.onmicrosoft.com::b5569a0a-85de-40e8-98a3-a63fcf80936f" providerId="AD" clId="Web-{8D1C0609-D87E-F7EA-6B8F-825A40C65392}" dt="2024-09-26T15:05:18.893" v="45" actId="20577"/>
        <pc:sldMkLst>
          <pc:docMk/>
          <pc:sldMk cId="617273910" sldId="312"/>
        </pc:sldMkLst>
        <pc:spChg chg="mod">
          <ac:chgData name="Alex Pavluck" userId="S::apavluck_sightsavers.org#ext#@worldhealthorg.onmicrosoft.com::b5569a0a-85de-40e8-98a3-a63fcf80936f" providerId="AD" clId="Web-{8D1C0609-D87E-F7EA-6B8F-825A40C65392}" dt="2024-09-26T15:05:18.893" v="45" actId="20577"/>
          <ac:spMkLst>
            <pc:docMk/>
            <pc:sldMk cId="617273910" sldId="312"/>
            <ac:spMk id="7" creationId="{9EBD94CE-3683-F07B-D903-B4AB3F0F485D}"/>
          </ac:spMkLst>
        </pc:spChg>
        <pc:extLst>
          <p:ext xmlns:p="http://schemas.openxmlformats.org/presentationml/2006/main" uri="{D6D511B9-2390-475A-947B-AFAB55BFBCF1}">
            <pc226:cmChg xmlns:pc226="http://schemas.microsoft.com/office/powerpoint/2022/06/main/command" chg="mod">
              <pc226:chgData name="Alex Pavluck" userId="S::apavluck_sightsavers.org#ext#@worldhealthorg.onmicrosoft.com::b5569a0a-85de-40e8-98a3-a63fcf80936f" providerId="AD" clId="Web-{8D1C0609-D87E-F7EA-6B8F-825A40C65392}" dt="2024-09-26T15:05:18.893" v="45" actId="20577"/>
              <pc2:cmMkLst xmlns:pc2="http://schemas.microsoft.com/office/powerpoint/2019/9/main/command">
                <pc:docMk/>
                <pc:sldMk cId="617273910" sldId="312"/>
                <pc2:cmMk id="{570462EB-B1B2-48C9-B601-C0C57EA367F3}"/>
              </pc2:cmMkLst>
            </pc226:cmChg>
          </p:ext>
        </pc:extLst>
      </pc:sldChg>
      <pc:sldChg chg="modSp">
        <pc:chgData name="Alex Pavluck" userId="S::apavluck_sightsavers.org#ext#@worldhealthorg.onmicrosoft.com::b5569a0a-85de-40e8-98a3-a63fcf80936f" providerId="AD" clId="Web-{8D1C0609-D87E-F7EA-6B8F-825A40C65392}" dt="2024-09-26T19:11:56.804" v="56" actId="14100"/>
        <pc:sldMkLst>
          <pc:docMk/>
          <pc:sldMk cId="270619867" sldId="349"/>
        </pc:sldMkLst>
        <pc:spChg chg="mod">
          <ac:chgData name="Alex Pavluck" userId="S::apavluck_sightsavers.org#ext#@worldhealthorg.onmicrosoft.com::b5569a0a-85de-40e8-98a3-a63fcf80936f" providerId="AD" clId="Web-{8D1C0609-D87E-F7EA-6B8F-825A40C65392}" dt="2024-09-26T19:11:51.507" v="54" actId="1076"/>
          <ac:spMkLst>
            <pc:docMk/>
            <pc:sldMk cId="270619867" sldId="349"/>
            <ac:spMk id="4" creationId="{CA8CF25A-F44C-D22D-AB96-B4803CE87C17}"/>
          </ac:spMkLst>
        </pc:spChg>
        <pc:picChg chg="mod">
          <ac:chgData name="Alex Pavluck" userId="S::apavluck_sightsavers.org#ext#@worldhealthorg.onmicrosoft.com::b5569a0a-85de-40e8-98a3-a63fcf80936f" providerId="AD" clId="Web-{8D1C0609-D87E-F7EA-6B8F-825A40C65392}" dt="2024-09-26T19:11:56.804" v="56" actId="14100"/>
          <ac:picMkLst>
            <pc:docMk/>
            <pc:sldMk cId="270619867" sldId="349"/>
            <ac:picMk id="5" creationId="{5500F225-0B63-D851-B276-96A25354AEB5}"/>
          </ac:picMkLst>
        </pc:picChg>
      </pc:sldChg>
      <pc:sldChg chg="modSp">
        <pc:chgData name="Alex Pavluck" userId="S::apavluck_sightsavers.org#ext#@worldhealthorg.onmicrosoft.com::b5569a0a-85de-40e8-98a3-a63fcf80936f" providerId="AD" clId="Web-{8D1C0609-D87E-F7EA-6B8F-825A40C65392}" dt="2024-09-26T19:12:43.993" v="77" actId="1076"/>
        <pc:sldMkLst>
          <pc:docMk/>
          <pc:sldMk cId="507045091" sldId="350"/>
        </pc:sldMkLst>
        <pc:spChg chg="mod">
          <ac:chgData name="Alex Pavluck" userId="S::apavluck_sightsavers.org#ext#@worldhealthorg.onmicrosoft.com::b5569a0a-85de-40e8-98a3-a63fcf80936f" providerId="AD" clId="Web-{8D1C0609-D87E-F7EA-6B8F-825A40C65392}" dt="2024-09-26T19:12:33.242" v="73" actId="1076"/>
          <ac:spMkLst>
            <pc:docMk/>
            <pc:sldMk cId="507045091" sldId="350"/>
            <ac:spMk id="4" creationId="{CA8CF25A-F44C-D22D-AB96-B4803CE87C17}"/>
          </ac:spMkLst>
        </pc:spChg>
        <pc:picChg chg="mod">
          <ac:chgData name="Alex Pavluck" userId="S::apavluck_sightsavers.org#ext#@worldhealthorg.onmicrosoft.com::b5569a0a-85de-40e8-98a3-a63fcf80936f" providerId="AD" clId="Web-{8D1C0609-D87E-F7EA-6B8F-825A40C65392}" dt="2024-09-26T19:12:43.993" v="77" actId="1076"/>
          <ac:picMkLst>
            <pc:docMk/>
            <pc:sldMk cId="507045091" sldId="350"/>
            <ac:picMk id="7" creationId="{FC116CF7-F0F3-4946-00DD-42EF66F998FB}"/>
          </ac:picMkLst>
        </pc:picChg>
      </pc:sldChg>
      <pc:sldChg chg="delSp modSp add replId">
        <pc:chgData name="Alex Pavluck" userId="S::apavluck_sightsavers.org#ext#@worldhealthorg.onmicrosoft.com::b5569a0a-85de-40e8-98a3-a63fcf80936f" providerId="AD" clId="Web-{8D1C0609-D87E-F7EA-6B8F-825A40C65392}" dt="2024-09-26T19:14:14.793" v="112" actId="14100"/>
        <pc:sldMkLst>
          <pc:docMk/>
          <pc:sldMk cId="410817356" sldId="368"/>
        </pc:sldMkLst>
        <pc:spChg chg="del">
          <ac:chgData name="Alex Pavluck" userId="S::apavluck_sightsavers.org#ext#@worldhealthorg.onmicrosoft.com::b5569a0a-85de-40e8-98a3-a63fcf80936f" providerId="AD" clId="Web-{8D1C0609-D87E-F7EA-6B8F-825A40C65392}" dt="2024-09-26T19:14:07.230" v="109"/>
          <ac:spMkLst>
            <pc:docMk/>
            <pc:sldMk cId="410817356" sldId="368"/>
            <ac:spMk id="2" creationId="{4D409BA8-516A-0549-B7B8-36D15C58F83F}"/>
          </ac:spMkLst>
        </pc:spChg>
        <pc:spChg chg="mod">
          <ac:chgData name="Alex Pavluck" userId="S::apavluck_sightsavers.org#ext#@worldhealthorg.onmicrosoft.com::b5569a0a-85de-40e8-98a3-a63fcf80936f" providerId="AD" clId="Web-{8D1C0609-D87E-F7EA-6B8F-825A40C65392}" dt="2024-09-26T19:14:14.793" v="112" actId="14100"/>
          <ac:spMkLst>
            <pc:docMk/>
            <pc:sldMk cId="410817356" sldId="368"/>
            <ac:spMk id="6" creationId="{6110BDAD-E446-E842-8902-2030C8224A02}"/>
          </ac:spMkLst>
        </pc:spChg>
        <pc:spChg chg="del">
          <ac:chgData name="Alex Pavluck" userId="S::apavluck_sightsavers.org#ext#@worldhealthorg.onmicrosoft.com::b5569a0a-85de-40e8-98a3-a63fcf80936f" providerId="AD" clId="Web-{8D1C0609-D87E-F7EA-6B8F-825A40C65392}" dt="2024-09-26T19:13:59.058" v="101"/>
          <ac:spMkLst>
            <pc:docMk/>
            <pc:sldMk cId="410817356" sldId="368"/>
            <ac:spMk id="14" creationId="{459E9DE5-818D-A557-C277-47086652EC6A}"/>
          </ac:spMkLst>
        </pc:spChg>
        <pc:spChg chg="del">
          <ac:chgData name="Alex Pavluck" userId="S::apavluck_sightsavers.org#ext#@worldhealthorg.onmicrosoft.com::b5569a0a-85de-40e8-98a3-a63fcf80936f" providerId="AD" clId="Web-{8D1C0609-D87E-F7EA-6B8F-825A40C65392}" dt="2024-09-26T19:14:00.620" v="104"/>
          <ac:spMkLst>
            <pc:docMk/>
            <pc:sldMk cId="410817356" sldId="368"/>
            <ac:spMk id="15" creationId="{E5C19B68-5FD6-653B-4D3B-F027960E27FB}"/>
          </ac:spMkLst>
        </pc:spChg>
        <pc:spChg chg="del">
          <ac:chgData name="Alex Pavluck" userId="S::apavluck_sightsavers.org#ext#@worldhealthorg.onmicrosoft.com::b5569a0a-85de-40e8-98a3-a63fcf80936f" providerId="AD" clId="Web-{8D1C0609-D87E-F7EA-6B8F-825A40C65392}" dt="2024-09-26T19:14:01.027" v="106"/>
          <ac:spMkLst>
            <pc:docMk/>
            <pc:sldMk cId="410817356" sldId="368"/>
            <ac:spMk id="16" creationId="{D66D4678-708C-2E64-ADDC-217A136CA2D7}"/>
          </ac:spMkLst>
        </pc:spChg>
        <pc:spChg chg="del">
          <ac:chgData name="Alex Pavluck" userId="S::apavluck_sightsavers.org#ext#@worldhealthorg.onmicrosoft.com::b5569a0a-85de-40e8-98a3-a63fcf80936f" providerId="AD" clId="Web-{8D1C0609-D87E-F7EA-6B8F-825A40C65392}" dt="2024-09-26T19:14:03.402" v="108"/>
          <ac:spMkLst>
            <pc:docMk/>
            <pc:sldMk cId="410817356" sldId="368"/>
            <ac:spMk id="17" creationId="{8A324E81-90B7-1ADE-D0BD-508737C96B93}"/>
          </ac:spMkLst>
        </pc:spChg>
        <pc:picChg chg="del">
          <ac:chgData name="Alex Pavluck" userId="S::apavluck_sightsavers.org#ext#@worldhealthorg.onmicrosoft.com::b5569a0a-85de-40e8-98a3-a63fcf80936f" providerId="AD" clId="Web-{8D1C0609-D87E-F7EA-6B8F-825A40C65392}" dt="2024-09-26T19:13:59.089" v="102"/>
          <ac:picMkLst>
            <pc:docMk/>
            <pc:sldMk cId="410817356" sldId="368"/>
            <ac:picMk id="5" creationId="{4FDA1D4B-C233-440A-CFAE-2CF237E6DD64}"/>
          </ac:picMkLst>
        </pc:picChg>
        <pc:picChg chg="del">
          <ac:chgData name="Alex Pavluck" userId="S::apavluck_sightsavers.org#ext#@worldhealthorg.onmicrosoft.com::b5569a0a-85de-40e8-98a3-a63fcf80936f" providerId="AD" clId="Web-{8D1C0609-D87E-F7EA-6B8F-825A40C65392}" dt="2024-09-26T19:13:59.136" v="103"/>
          <ac:picMkLst>
            <pc:docMk/>
            <pc:sldMk cId="410817356" sldId="368"/>
            <ac:picMk id="9" creationId="{02987071-92C3-6E34-DC88-A7F2BB10809C}"/>
          </ac:picMkLst>
        </pc:picChg>
        <pc:picChg chg="del">
          <ac:chgData name="Alex Pavluck" userId="S::apavluck_sightsavers.org#ext#@worldhealthorg.onmicrosoft.com::b5569a0a-85de-40e8-98a3-a63fcf80936f" providerId="AD" clId="Web-{8D1C0609-D87E-F7EA-6B8F-825A40C65392}" dt="2024-09-26T19:14:00.964" v="105"/>
          <ac:picMkLst>
            <pc:docMk/>
            <pc:sldMk cId="410817356" sldId="368"/>
            <ac:picMk id="11" creationId="{4EB66C24-24F3-A498-BA7B-D34839F709FC}"/>
          </ac:picMkLst>
        </pc:picChg>
        <pc:picChg chg="del">
          <ac:chgData name="Alex Pavluck" userId="S::apavluck_sightsavers.org#ext#@worldhealthorg.onmicrosoft.com::b5569a0a-85de-40e8-98a3-a63fcf80936f" providerId="AD" clId="Web-{8D1C0609-D87E-F7EA-6B8F-825A40C65392}" dt="2024-09-26T19:14:01.183" v="107"/>
          <ac:picMkLst>
            <pc:docMk/>
            <pc:sldMk cId="410817356" sldId="368"/>
            <ac:picMk id="13" creationId="{02C7A8C8-6D6B-3140-C5BA-678DBF48B648}"/>
          </ac:picMkLst>
        </pc:picChg>
      </pc:sldChg>
    </pc:docChg>
  </pc:docChgLst>
  <pc:docChgLst>
    <pc:chgData name="YUMBA NDUBA, Dyesse" userId="d61d5ee8-517e-4218-9466-26c47016cb12" providerId="ADAL" clId="{9D13FC09-829B-492A-9B1E-E40203D452E7}"/>
    <pc:docChg chg="">
      <pc:chgData name="YUMBA NDUBA, Dyesse" userId="d61d5ee8-517e-4218-9466-26c47016cb12" providerId="ADAL" clId="{9D13FC09-829B-492A-9B1E-E40203D452E7}" dt="2024-10-25T12:47:28.987" v="0"/>
      <pc:docMkLst>
        <pc:docMk/>
      </pc:docMkLst>
      <pc:sldChg chg="delCm">
        <pc:chgData name="YUMBA NDUBA, Dyesse" userId="d61d5ee8-517e-4218-9466-26c47016cb12" providerId="ADAL" clId="{9D13FC09-829B-492A-9B1E-E40203D452E7}" dt="2024-10-25T12:47:28.987" v="0"/>
        <pc:sldMkLst>
          <pc:docMk/>
          <pc:sldMk cId="617273910" sldId="312"/>
        </pc:sldMkLst>
        <pc:extLst>
          <p:ext xmlns:p="http://schemas.openxmlformats.org/presentationml/2006/main" uri="{D6D511B9-2390-475A-947B-AFAB55BFBCF1}">
            <pc226:cmChg xmlns:pc226="http://schemas.microsoft.com/office/powerpoint/2022/06/main/command" chg="del">
              <pc226:chgData name="YUMBA NDUBA, Dyesse" userId="d61d5ee8-517e-4218-9466-26c47016cb12" providerId="ADAL" clId="{9D13FC09-829B-492A-9B1E-E40203D452E7}" dt="2024-10-25T12:47:28.987" v="0"/>
              <pc2:cmMkLst xmlns:pc2="http://schemas.microsoft.com/office/powerpoint/2019/9/main/command">
                <pc:docMk/>
                <pc:sldMk cId="617273910" sldId="312"/>
                <pc2:cmMk id="{570462EB-B1B2-48C9-B601-C0C57EA367F3}"/>
              </pc2:cmMkLst>
            </pc226:cmChg>
          </p:ext>
        </pc:extLst>
      </pc:sldChg>
    </pc:docChg>
  </pc:docChgLst>
  <pc:docChgLst>
    <pc:chgData name="Alex Pavluck" userId="S::apavluck_sightsavers.org#ext#@worldhealthorg.onmicrosoft.com::b5569a0a-85de-40e8-98a3-a63fcf80936f" providerId="AD" clId="Web-{7C723356-C37C-81B8-7790-0C24CD8AE32E}"/>
    <pc:docChg chg="addSld modSld sldOrd">
      <pc:chgData name="Alex Pavluck" userId="S::apavluck_sightsavers.org#ext#@worldhealthorg.onmicrosoft.com::b5569a0a-85de-40e8-98a3-a63fcf80936f" providerId="AD" clId="Web-{7C723356-C37C-81B8-7790-0C24CD8AE32E}" dt="2024-09-26T19:52:10.340" v="1230" actId="1076"/>
      <pc:docMkLst>
        <pc:docMk/>
      </pc:docMkLst>
      <pc:sldChg chg="modSp mod setBg">
        <pc:chgData name="Alex Pavluck" userId="S::apavluck_sightsavers.org#ext#@worldhealthorg.onmicrosoft.com::b5569a0a-85de-40e8-98a3-a63fcf80936f" providerId="AD" clId="Web-{7C723356-C37C-81B8-7790-0C24CD8AE32E}" dt="2024-09-26T19:35:21.407" v="754"/>
        <pc:sldMkLst>
          <pc:docMk/>
          <pc:sldMk cId="3056590122" sldId="308"/>
        </pc:sldMkLst>
        <pc:spChg chg="mod">
          <ac:chgData name="Alex Pavluck" userId="S::apavluck_sightsavers.org#ext#@worldhealthorg.onmicrosoft.com::b5569a0a-85de-40e8-98a3-a63fcf80936f" providerId="AD" clId="Web-{7C723356-C37C-81B8-7790-0C24CD8AE32E}" dt="2024-09-26T19:27:46.801" v="239" actId="1076"/>
          <ac:spMkLst>
            <pc:docMk/>
            <pc:sldMk cId="3056590122" sldId="308"/>
            <ac:spMk id="6" creationId="{6110BDAD-E446-E842-8902-2030C8224A02}"/>
          </ac:spMkLst>
        </pc:spChg>
        <pc:picChg chg="mod">
          <ac:chgData name="Alex Pavluck" userId="S::apavluck_sightsavers.org#ext#@worldhealthorg.onmicrosoft.com::b5569a0a-85de-40e8-98a3-a63fcf80936f" providerId="AD" clId="Web-{7C723356-C37C-81B8-7790-0C24CD8AE32E}" dt="2024-09-26T19:27:33.238" v="237" actId="1076"/>
          <ac:picMkLst>
            <pc:docMk/>
            <pc:sldMk cId="3056590122" sldId="308"/>
            <ac:picMk id="9" creationId="{F0FD1F1E-2085-A253-DEC9-00D3B26EED6F}"/>
          </ac:picMkLst>
        </pc:picChg>
      </pc:sldChg>
      <pc:sldChg chg="modSp mod setBg">
        <pc:chgData name="Alex Pavluck" userId="S::apavluck_sightsavers.org#ext#@worldhealthorg.onmicrosoft.com::b5569a0a-85de-40e8-98a3-a63fcf80936f" providerId="AD" clId="Web-{7C723356-C37C-81B8-7790-0C24CD8AE32E}" dt="2024-09-26T19:25:22.886" v="217" actId="1076"/>
        <pc:sldMkLst>
          <pc:docMk/>
          <pc:sldMk cId="264446636" sldId="310"/>
        </pc:sldMkLst>
        <pc:spChg chg="mod">
          <ac:chgData name="Alex Pavluck" userId="S::apavluck_sightsavers.org#ext#@worldhealthorg.onmicrosoft.com::b5569a0a-85de-40e8-98a3-a63fcf80936f" providerId="AD" clId="Web-{7C723356-C37C-81B8-7790-0C24CD8AE32E}" dt="2024-09-26T19:25:22.886" v="217" actId="1076"/>
          <ac:spMkLst>
            <pc:docMk/>
            <pc:sldMk cId="264446636" sldId="310"/>
            <ac:spMk id="3" creationId="{9D5160CB-51C7-3146-AF7D-F62DF9CA03AD}"/>
          </ac:spMkLst>
        </pc:spChg>
        <pc:spChg chg="mod">
          <ac:chgData name="Alex Pavluck" userId="S::apavluck_sightsavers.org#ext#@worldhealthorg.onmicrosoft.com::b5569a0a-85de-40e8-98a3-a63fcf80936f" providerId="AD" clId="Web-{7C723356-C37C-81B8-7790-0C24CD8AE32E}" dt="2024-09-26T19:18:10.443" v="146" actId="20577"/>
          <ac:spMkLst>
            <pc:docMk/>
            <pc:sldMk cId="264446636" sldId="310"/>
            <ac:spMk id="17" creationId="{E9A0F853-3008-800D-8EF4-CB152F09D850}"/>
          </ac:spMkLst>
        </pc:spChg>
        <pc:spChg chg="mod">
          <ac:chgData name="Alex Pavluck" userId="S::apavluck_sightsavers.org#ext#@worldhealthorg.onmicrosoft.com::b5569a0a-85de-40e8-98a3-a63fcf80936f" providerId="AD" clId="Web-{7C723356-C37C-81B8-7790-0C24CD8AE32E}" dt="2024-09-26T19:18:15.631" v="147" actId="20577"/>
          <ac:spMkLst>
            <pc:docMk/>
            <pc:sldMk cId="264446636" sldId="310"/>
            <ac:spMk id="21" creationId="{F9F9476C-FF62-5C54-BA59-729D0FECA276}"/>
          </ac:spMkLst>
        </pc:spChg>
        <pc:spChg chg="mod">
          <ac:chgData name="Alex Pavluck" userId="S::apavluck_sightsavers.org#ext#@worldhealthorg.onmicrosoft.com::b5569a0a-85de-40e8-98a3-a63fcf80936f" providerId="AD" clId="Web-{7C723356-C37C-81B8-7790-0C24CD8AE32E}" dt="2024-09-26T19:18:18.912" v="149" actId="20577"/>
          <ac:spMkLst>
            <pc:docMk/>
            <pc:sldMk cId="264446636" sldId="310"/>
            <ac:spMk id="22" creationId="{8A0082A0-5FB8-F78A-13A5-A3AAB262F900}"/>
          </ac:spMkLst>
        </pc:spChg>
        <pc:spChg chg="mod">
          <ac:chgData name="Alex Pavluck" userId="S::apavluck_sightsavers.org#ext#@worldhealthorg.onmicrosoft.com::b5569a0a-85de-40e8-98a3-a63fcf80936f" providerId="AD" clId="Web-{7C723356-C37C-81B8-7790-0C24CD8AE32E}" dt="2024-09-26T19:18:25.991" v="150"/>
          <ac:spMkLst>
            <pc:docMk/>
            <pc:sldMk cId="264446636" sldId="310"/>
            <ac:spMk id="23" creationId="{6F4BF8BB-0AD9-7811-036E-1A83781A1F19}"/>
          </ac:spMkLst>
        </pc:spChg>
      </pc:sldChg>
      <pc:sldChg chg="modSp mod ord setBg">
        <pc:chgData name="Alex Pavluck" userId="S::apavluck_sightsavers.org#ext#@worldhealthorg.onmicrosoft.com::b5569a0a-85de-40e8-98a3-a63fcf80936f" providerId="AD" clId="Web-{7C723356-C37C-81B8-7790-0C24CD8AE32E}" dt="2024-09-26T19:36:04.893" v="759"/>
        <pc:sldMkLst>
          <pc:docMk/>
          <pc:sldMk cId="1895630433" sldId="311"/>
        </pc:sldMkLst>
        <pc:spChg chg="mod">
          <ac:chgData name="Alex Pavluck" userId="S::apavluck_sightsavers.org#ext#@worldhealthorg.onmicrosoft.com::b5569a0a-85de-40e8-98a3-a63fcf80936f" providerId="AD" clId="Web-{7C723356-C37C-81B8-7790-0C24CD8AE32E}" dt="2024-09-26T19:28:02.115" v="241" actId="1076"/>
          <ac:spMkLst>
            <pc:docMk/>
            <pc:sldMk cId="1895630433" sldId="311"/>
            <ac:spMk id="6" creationId="{6110BDAD-E446-E842-8902-2030C8224A02}"/>
          </ac:spMkLst>
        </pc:spChg>
      </pc:sldChg>
      <pc:sldChg chg="addSp ord">
        <pc:chgData name="Alex Pavluck" userId="S::apavluck_sightsavers.org#ext#@worldhealthorg.onmicrosoft.com::b5569a0a-85de-40e8-98a3-a63fcf80936f" providerId="AD" clId="Web-{7C723356-C37C-81B8-7790-0C24CD8AE32E}" dt="2024-09-26T19:36:12.988" v="760"/>
        <pc:sldMkLst>
          <pc:docMk/>
          <pc:sldMk cId="617273910" sldId="312"/>
        </pc:sldMkLst>
        <pc:spChg chg="add">
          <ac:chgData name="Alex Pavluck" userId="S::apavluck_sightsavers.org#ext#@worldhealthorg.onmicrosoft.com::b5569a0a-85de-40e8-98a3-a63fcf80936f" providerId="AD" clId="Web-{7C723356-C37C-81B8-7790-0C24CD8AE32E}" dt="2024-09-26T19:33:29.474" v="586"/>
          <ac:spMkLst>
            <pc:docMk/>
            <pc:sldMk cId="617273910" sldId="312"/>
            <ac:spMk id="5" creationId="{5E099B0A-3817-EF3B-4490-0F3A90A171A1}"/>
          </ac:spMkLst>
        </pc:spChg>
      </pc:sldChg>
      <pc:sldChg chg="modSp mod setBg">
        <pc:chgData name="Alex Pavluck" userId="S::apavluck_sightsavers.org#ext#@worldhealthorg.onmicrosoft.com::b5569a0a-85de-40e8-98a3-a63fcf80936f" providerId="AD" clId="Web-{7C723356-C37C-81B8-7790-0C24CD8AE32E}" dt="2024-09-26T19:35:33.157" v="755"/>
        <pc:sldMkLst>
          <pc:docMk/>
          <pc:sldMk cId="270619867" sldId="349"/>
        </pc:sldMkLst>
        <pc:spChg chg="mod">
          <ac:chgData name="Alex Pavluck" userId="S::apavluck_sightsavers.org#ext#@worldhealthorg.onmicrosoft.com::b5569a0a-85de-40e8-98a3-a63fcf80936f" providerId="AD" clId="Web-{7C723356-C37C-81B8-7790-0C24CD8AE32E}" dt="2024-09-26T19:26:28.030" v="231" actId="14100"/>
          <ac:spMkLst>
            <pc:docMk/>
            <pc:sldMk cId="270619867" sldId="349"/>
            <ac:spMk id="4" creationId="{CA8CF25A-F44C-D22D-AB96-B4803CE87C17}"/>
          </ac:spMkLst>
        </pc:spChg>
        <pc:spChg chg="mod">
          <ac:chgData name="Alex Pavluck" userId="S::apavluck_sightsavers.org#ext#@worldhealthorg.onmicrosoft.com::b5569a0a-85de-40e8-98a3-a63fcf80936f" providerId="AD" clId="Web-{7C723356-C37C-81B8-7790-0C24CD8AE32E}" dt="2024-09-26T19:27:40.067" v="238" actId="1076"/>
          <ac:spMkLst>
            <pc:docMk/>
            <pc:sldMk cId="270619867" sldId="349"/>
            <ac:spMk id="6" creationId="{6110BDAD-E446-E842-8902-2030C8224A02}"/>
          </ac:spMkLst>
        </pc:spChg>
        <pc:picChg chg="mod">
          <ac:chgData name="Alex Pavluck" userId="S::apavluck_sightsavers.org#ext#@worldhealthorg.onmicrosoft.com::b5569a0a-85de-40e8-98a3-a63fcf80936f" providerId="AD" clId="Web-{7C723356-C37C-81B8-7790-0C24CD8AE32E}" dt="2024-09-26T19:26:34.311" v="234" actId="1076"/>
          <ac:picMkLst>
            <pc:docMk/>
            <pc:sldMk cId="270619867" sldId="349"/>
            <ac:picMk id="5" creationId="{5500F225-0B63-D851-B276-96A25354AEB5}"/>
          </ac:picMkLst>
        </pc:picChg>
      </pc:sldChg>
      <pc:sldChg chg="modSp mod setBg">
        <pc:chgData name="Alex Pavluck" userId="S::apavluck_sightsavers.org#ext#@worldhealthorg.onmicrosoft.com::b5569a0a-85de-40e8-98a3-a63fcf80936f" providerId="AD" clId="Web-{7C723356-C37C-81B8-7790-0C24CD8AE32E}" dt="2024-09-26T19:35:38.111" v="756"/>
        <pc:sldMkLst>
          <pc:docMk/>
          <pc:sldMk cId="507045091" sldId="350"/>
        </pc:sldMkLst>
        <pc:spChg chg="mod">
          <ac:chgData name="Alex Pavluck" userId="S::apavluck_sightsavers.org#ext#@worldhealthorg.onmicrosoft.com::b5569a0a-85de-40e8-98a3-a63fcf80936f" providerId="AD" clId="Web-{7C723356-C37C-81B8-7790-0C24CD8AE32E}" dt="2024-09-26T19:27:53.302" v="240" actId="1076"/>
          <ac:spMkLst>
            <pc:docMk/>
            <pc:sldMk cId="507045091" sldId="350"/>
            <ac:spMk id="6" creationId="{6110BDAD-E446-E842-8902-2030C8224A02}"/>
          </ac:spMkLst>
        </pc:spChg>
      </pc:sldChg>
      <pc:sldChg chg="modSp mod setBg">
        <pc:chgData name="Alex Pavluck" userId="S::apavluck_sightsavers.org#ext#@worldhealthorg.onmicrosoft.com::b5569a0a-85de-40e8-98a3-a63fcf80936f" providerId="AD" clId="Web-{7C723356-C37C-81B8-7790-0C24CD8AE32E}" dt="2024-09-26T19:25:27.417" v="218" actId="1076"/>
        <pc:sldMkLst>
          <pc:docMk/>
          <pc:sldMk cId="2336101014" sldId="351"/>
        </pc:sldMkLst>
        <pc:spChg chg="mod">
          <ac:chgData name="Alex Pavluck" userId="S::apavluck_sightsavers.org#ext#@worldhealthorg.onmicrosoft.com::b5569a0a-85de-40e8-98a3-a63fcf80936f" providerId="AD" clId="Web-{7C723356-C37C-81B8-7790-0C24CD8AE32E}" dt="2024-09-26T19:25:27.417" v="218" actId="1076"/>
          <ac:spMkLst>
            <pc:docMk/>
            <pc:sldMk cId="2336101014" sldId="351"/>
            <ac:spMk id="2" creationId="{A8FD53C5-BD22-5012-8A94-5733E0F5A259}"/>
          </ac:spMkLst>
        </pc:spChg>
      </pc:sldChg>
      <pc:sldChg chg="modSp mod setBg">
        <pc:chgData name="Alex Pavluck" userId="S::apavluck_sightsavers.org#ext#@worldhealthorg.onmicrosoft.com::b5569a0a-85de-40e8-98a3-a63fcf80936f" providerId="AD" clId="Web-{7C723356-C37C-81B8-7790-0C24CD8AE32E}" dt="2024-09-26T19:25:32.089" v="219" actId="1076"/>
        <pc:sldMkLst>
          <pc:docMk/>
          <pc:sldMk cId="3473574057" sldId="352"/>
        </pc:sldMkLst>
        <pc:spChg chg="mod">
          <ac:chgData name="Alex Pavluck" userId="S::apavluck_sightsavers.org#ext#@worldhealthorg.onmicrosoft.com::b5569a0a-85de-40e8-98a3-a63fcf80936f" providerId="AD" clId="Web-{7C723356-C37C-81B8-7790-0C24CD8AE32E}" dt="2024-09-26T19:25:32.089" v="219" actId="1076"/>
          <ac:spMkLst>
            <pc:docMk/>
            <pc:sldMk cId="3473574057" sldId="352"/>
            <ac:spMk id="2" creationId="{A8FD53C5-BD22-5012-8A94-5733E0F5A259}"/>
          </ac:spMkLst>
        </pc:spChg>
        <pc:picChg chg="mod">
          <ac:chgData name="Alex Pavluck" userId="S::apavluck_sightsavers.org#ext#@worldhealthorg.onmicrosoft.com::b5569a0a-85de-40e8-98a3-a63fcf80936f" providerId="AD" clId="Web-{7C723356-C37C-81B8-7790-0C24CD8AE32E}" dt="2024-09-26T19:19:04.977" v="158" actId="1076"/>
          <ac:picMkLst>
            <pc:docMk/>
            <pc:sldMk cId="3473574057" sldId="352"/>
            <ac:picMk id="7" creationId="{A76451EB-1F49-3211-DF00-730EC8EACE70}"/>
          </ac:picMkLst>
        </pc:picChg>
      </pc:sldChg>
      <pc:sldChg chg="modSp mod setBg">
        <pc:chgData name="Alex Pavluck" userId="S::apavluck_sightsavers.org#ext#@worldhealthorg.onmicrosoft.com::b5569a0a-85de-40e8-98a3-a63fcf80936f" providerId="AD" clId="Web-{7C723356-C37C-81B8-7790-0C24CD8AE32E}" dt="2024-09-26T19:25:40.402" v="221" actId="1076"/>
        <pc:sldMkLst>
          <pc:docMk/>
          <pc:sldMk cId="1787337334" sldId="353"/>
        </pc:sldMkLst>
        <pc:spChg chg="mod">
          <ac:chgData name="Alex Pavluck" userId="S::apavluck_sightsavers.org#ext#@worldhealthorg.onmicrosoft.com::b5569a0a-85de-40e8-98a3-a63fcf80936f" providerId="AD" clId="Web-{7C723356-C37C-81B8-7790-0C24CD8AE32E}" dt="2024-09-26T19:25:40.402" v="221" actId="1076"/>
          <ac:spMkLst>
            <pc:docMk/>
            <pc:sldMk cId="1787337334" sldId="353"/>
            <ac:spMk id="2" creationId="{A8FD53C5-BD22-5012-8A94-5733E0F5A259}"/>
          </ac:spMkLst>
        </pc:spChg>
        <pc:graphicFrameChg chg="mod">
          <ac:chgData name="Alex Pavluck" userId="S::apavluck_sightsavers.org#ext#@worldhealthorg.onmicrosoft.com::b5569a0a-85de-40e8-98a3-a63fcf80936f" providerId="AD" clId="Web-{7C723356-C37C-81B8-7790-0C24CD8AE32E}" dt="2024-09-26T19:25:37.668" v="220" actId="1076"/>
          <ac:graphicFrameMkLst>
            <pc:docMk/>
            <pc:sldMk cId="1787337334" sldId="353"/>
            <ac:graphicFrameMk id="28" creationId="{73510D54-C817-FA93-E862-5A74FCA24B69}"/>
          </ac:graphicFrameMkLst>
        </pc:graphicFrameChg>
      </pc:sldChg>
      <pc:sldChg chg="mod setBg">
        <pc:chgData name="Alex Pavluck" userId="S::apavluck_sightsavers.org#ext#@worldhealthorg.onmicrosoft.com::b5569a0a-85de-40e8-98a3-a63fcf80936f" providerId="AD" clId="Web-{7C723356-C37C-81B8-7790-0C24CD8AE32E}" dt="2024-09-26T19:19:44.385" v="159"/>
        <pc:sldMkLst>
          <pc:docMk/>
          <pc:sldMk cId="726806945" sldId="357"/>
        </pc:sldMkLst>
      </pc:sldChg>
      <pc:sldChg chg="mod setBg">
        <pc:chgData name="Alex Pavluck" userId="S::apavluck_sightsavers.org#ext#@worldhealthorg.onmicrosoft.com::b5569a0a-85de-40e8-98a3-a63fcf80936f" providerId="AD" clId="Web-{7C723356-C37C-81B8-7790-0C24CD8AE32E}" dt="2024-09-26T19:19:51.057" v="160"/>
        <pc:sldMkLst>
          <pc:docMk/>
          <pc:sldMk cId="46778063" sldId="358"/>
        </pc:sldMkLst>
      </pc:sldChg>
      <pc:sldChg chg="mod setBg">
        <pc:chgData name="Alex Pavluck" userId="S::apavluck_sightsavers.org#ext#@worldhealthorg.onmicrosoft.com::b5569a0a-85de-40e8-98a3-a63fcf80936f" providerId="AD" clId="Web-{7C723356-C37C-81B8-7790-0C24CD8AE32E}" dt="2024-09-26T19:20:00.667" v="161"/>
        <pc:sldMkLst>
          <pc:docMk/>
          <pc:sldMk cId="2747252851" sldId="359"/>
        </pc:sldMkLst>
      </pc:sldChg>
      <pc:sldChg chg="mod setBg">
        <pc:chgData name="Alex Pavluck" userId="S::apavluck_sightsavers.org#ext#@worldhealthorg.onmicrosoft.com::b5569a0a-85de-40e8-98a3-a63fcf80936f" providerId="AD" clId="Web-{7C723356-C37C-81B8-7790-0C24CD8AE32E}" dt="2024-09-26T19:20:07.918" v="162"/>
        <pc:sldMkLst>
          <pc:docMk/>
          <pc:sldMk cId="401075108" sldId="360"/>
        </pc:sldMkLst>
      </pc:sldChg>
      <pc:sldChg chg="mod setBg">
        <pc:chgData name="Alex Pavluck" userId="S::apavluck_sightsavers.org#ext#@worldhealthorg.onmicrosoft.com::b5569a0a-85de-40e8-98a3-a63fcf80936f" providerId="AD" clId="Web-{7C723356-C37C-81B8-7790-0C24CD8AE32E}" dt="2024-09-26T19:20:16.715" v="163"/>
        <pc:sldMkLst>
          <pc:docMk/>
          <pc:sldMk cId="179292329" sldId="361"/>
        </pc:sldMkLst>
      </pc:sldChg>
      <pc:sldChg chg="modSp">
        <pc:chgData name="Alex Pavluck" userId="S::apavluck_sightsavers.org#ext#@worldhealthorg.onmicrosoft.com::b5569a0a-85de-40e8-98a3-a63fcf80936f" providerId="AD" clId="Web-{7C723356-C37C-81B8-7790-0C24CD8AE32E}" dt="2024-09-26T19:24:41.337" v="215" actId="20577"/>
        <pc:sldMkLst>
          <pc:docMk/>
          <pc:sldMk cId="2356061109" sldId="362"/>
        </pc:sldMkLst>
        <pc:spChg chg="mod">
          <ac:chgData name="Alex Pavluck" userId="S::apavluck_sightsavers.org#ext#@worldhealthorg.onmicrosoft.com::b5569a0a-85de-40e8-98a3-a63fcf80936f" providerId="AD" clId="Web-{7C723356-C37C-81B8-7790-0C24CD8AE32E}" dt="2024-09-26T19:24:41.337" v="215" actId="20577"/>
          <ac:spMkLst>
            <pc:docMk/>
            <pc:sldMk cId="2356061109" sldId="362"/>
            <ac:spMk id="6" creationId="{96F39F25-E539-A25B-600F-02A745302528}"/>
          </ac:spMkLst>
        </pc:spChg>
      </pc:sldChg>
      <pc:sldChg chg="modSp">
        <pc:chgData name="Alex Pavluck" userId="S::apavluck_sightsavers.org#ext#@worldhealthorg.onmicrosoft.com::b5569a0a-85de-40e8-98a3-a63fcf80936f" providerId="AD" clId="Web-{7C723356-C37C-81B8-7790-0C24CD8AE32E}" dt="2024-09-26T19:24:54.181" v="216" actId="1076"/>
        <pc:sldMkLst>
          <pc:docMk/>
          <pc:sldMk cId="194850279" sldId="363"/>
        </pc:sldMkLst>
        <pc:spChg chg="mod">
          <ac:chgData name="Alex Pavluck" userId="S::apavluck_sightsavers.org#ext#@worldhealthorg.onmicrosoft.com::b5569a0a-85de-40e8-98a3-a63fcf80936f" providerId="AD" clId="Web-{7C723356-C37C-81B8-7790-0C24CD8AE32E}" dt="2024-09-26T19:24:54.181" v="216" actId="1076"/>
          <ac:spMkLst>
            <pc:docMk/>
            <pc:sldMk cId="194850279" sldId="363"/>
            <ac:spMk id="5" creationId="{B7934494-FE52-BE95-46DF-CAA3E5EDAF9F}"/>
          </ac:spMkLst>
        </pc:spChg>
        <pc:spChg chg="mod">
          <ac:chgData name="Alex Pavluck" userId="S::apavluck_sightsavers.org#ext#@worldhealthorg.onmicrosoft.com::b5569a0a-85de-40e8-98a3-a63fcf80936f" providerId="AD" clId="Web-{7C723356-C37C-81B8-7790-0C24CD8AE32E}" dt="2024-09-26T19:24:16.711" v="211" actId="1076"/>
          <ac:spMkLst>
            <pc:docMk/>
            <pc:sldMk cId="194850279" sldId="363"/>
            <ac:spMk id="6" creationId="{96F39F25-E539-A25B-600F-02A745302528}"/>
          </ac:spMkLst>
        </pc:spChg>
      </pc:sldChg>
      <pc:sldChg chg="modSp mod setBg">
        <pc:chgData name="Alex Pavluck" userId="S::apavluck_sightsavers.org#ext#@worldhealthorg.onmicrosoft.com::b5569a0a-85de-40e8-98a3-a63fcf80936f" providerId="AD" clId="Web-{7C723356-C37C-81B8-7790-0C24CD8AE32E}" dt="2024-09-26T19:23:55.288" v="205" actId="1076"/>
        <pc:sldMkLst>
          <pc:docMk/>
          <pc:sldMk cId="3176766102" sldId="364"/>
        </pc:sldMkLst>
        <pc:spChg chg="mod">
          <ac:chgData name="Alex Pavluck" userId="S::apavluck_sightsavers.org#ext#@worldhealthorg.onmicrosoft.com::b5569a0a-85de-40e8-98a3-a63fcf80936f" providerId="AD" clId="Web-{7C723356-C37C-81B8-7790-0C24CD8AE32E}" dt="2024-09-26T19:23:37.240" v="200" actId="1076"/>
          <ac:spMkLst>
            <pc:docMk/>
            <pc:sldMk cId="3176766102" sldId="364"/>
            <ac:spMk id="5" creationId="{B7934494-FE52-BE95-46DF-CAA3E5EDAF9F}"/>
          </ac:spMkLst>
        </pc:spChg>
        <pc:spChg chg="mod">
          <ac:chgData name="Alex Pavluck" userId="S::apavluck_sightsavers.org#ext#@worldhealthorg.onmicrosoft.com::b5569a0a-85de-40e8-98a3-a63fcf80936f" providerId="AD" clId="Web-{7C723356-C37C-81B8-7790-0C24CD8AE32E}" dt="2024-09-26T19:23:55.288" v="205" actId="1076"/>
          <ac:spMkLst>
            <pc:docMk/>
            <pc:sldMk cId="3176766102" sldId="364"/>
            <ac:spMk id="6" creationId="{96F39F25-E539-A25B-600F-02A745302528}"/>
          </ac:spMkLst>
        </pc:spChg>
        <pc:picChg chg="mod">
          <ac:chgData name="Alex Pavluck" userId="S::apavluck_sightsavers.org#ext#@worldhealthorg.onmicrosoft.com::b5569a0a-85de-40e8-98a3-a63fcf80936f" providerId="AD" clId="Web-{7C723356-C37C-81B8-7790-0C24CD8AE32E}" dt="2024-09-26T19:21:43.157" v="175" actId="14100"/>
          <ac:picMkLst>
            <pc:docMk/>
            <pc:sldMk cId="3176766102" sldId="364"/>
            <ac:picMk id="2" creationId="{507D57F2-C4AD-AF22-EB77-B55BE8F04962}"/>
          </ac:picMkLst>
        </pc:picChg>
      </pc:sldChg>
      <pc:sldChg chg="modSp mod setBg">
        <pc:chgData name="Alex Pavluck" userId="S::apavluck_sightsavers.org#ext#@worldhealthorg.onmicrosoft.com::b5569a0a-85de-40e8-98a3-a63fcf80936f" providerId="AD" clId="Web-{7C723356-C37C-81B8-7790-0C24CD8AE32E}" dt="2024-09-26T19:23:19.786" v="196" actId="1076"/>
        <pc:sldMkLst>
          <pc:docMk/>
          <pc:sldMk cId="3149603135" sldId="365"/>
        </pc:sldMkLst>
        <pc:spChg chg="mod">
          <ac:chgData name="Alex Pavluck" userId="S::apavluck_sightsavers.org#ext#@worldhealthorg.onmicrosoft.com::b5569a0a-85de-40e8-98a3-a63fcf80936f" providerId="AD" clId="Web-{7C723356-C37C-81B8-7790-0C24CD8AE32E}" dt="2024-09-26T19:23:19.786" v="196" actId="1076"/>
          <ac:spMkLst>
            <pc:docMk/>
            <pc:sldMk cId="3149603135" sldId="365"/>
            <ac:spMk id="5" creationId="{B7934494-FE52-BE95-46DF-CAA3E5EDAF9F}"/>
          </ac:spMkLst>
        </pc:spChg>
        <pc:spChg chg="mod">
          <ac:chgData name="Alex Pavluck" userId="S::apavluck_sightsavers.org#ext#@worldhealthorg.onmicrosoft.com::b5569a0a-85de-40e8-98a3-a63fcf80936f" providerId="AD" clId="Web-{7C723356-C37C-81B8-7790-0C24CD8AE32E}" dt="2024-09-26T19:23:12.348" v="195" actId="1076"/>
          <ac:spMkLst>
            <pc:docMk/>
            <pc:sldMk cId="3149603135" sldId="365"/>
            <ac:spMk id="6" creationId="{96F39F25-E539-A25B-600F-02A745302528}"/>
          </ac:spMkLst>
        </pc:spChg>
      </pc:sldChg>
      <pc:sldChg chg="modSp mod setBg">
        <pc:chgData name="Alex Pavluck" userId="S::apavluck_sightsavers.org#ext#@worldhealthorg.onmicrosoft.com::b5569a0a-85de-40e8-98a3-a63fcf80936f" providerId="AD" clId="Web-{7C723356-C37C-81B8-7790-0C24CD8AE32E}" dt="2024-09-26T19:37:26.382" v="784" actId="20577"/>
        <pc:sldMkLst>
          <pc:docMk/>
          <pc:sldMk cId="1560792598" sldId="367"/>
        </pc:sldMkLst>
        <pc:spChg chg="mod">
          <ac:chgData name="Alex Pavluck" userId="S::apavluck_sightsavers.org#ext#@worldhealthorg.onmicrosoft.com::b5569a0a-85de-40e8-98a3-a63fcf80936f" providerId="AD" clId="Web-{7C723356-C37C-81B8-7790-0C24CD8AE32E}" dt="2024-09-26T19:37:02.662" v="781" actId="20577"/>
          <ac:spMkLst>
            <pc:docMk/>
            <pc:sldMk cId="1560792598" sldId="367"/>
            <ac:spMk id="5" creationId="{B7934494-FE52-BE95-46DF-CAA3E5EDAF9F}"/>
          </ac:spMkLst>
        </pc:spChg>
        <pc:spChg chg="mod">
          <ac:chgData name="Alex Pavluck" userId="S::apavluck_sightsavers.org#ext#@worldhealthorg.onmicrosoft.com::b5569a0a-85de-40e8-98a3-a63fcf80936f" providerId="AD" clId="Web-{7C723356-C37C-81B8-7790-0C24CD8AE32E}" dt="2024-09-26T19:37:26.382" v="784" actId="20577"/>
          <ac:spMkLst>
            <pc:docMk/>
            <pc:sldMk cId="1560792598" sldId="367"/>
            <ac:spMk id="6" creationId="{96F39F25-E539-A25B-600F-02A745302528}"/>
          </ac:spMkLst>
        </pc:spChg>
        <pc:picChg chg="mod">
          <ac:chgData name="Alex Pavluck" userId="S::apavluck_sightsavers.org#ext#@worldhealthorg.onmicrosoft.com::b5569a0a-85de-40e8-98a3-a63fcf80936f" providerId="AD" clId="Web-{7C723356-C37C-81B8-7790-0C24CD8AE32E}" dt="2024-09-26T19:23:31.615" v="199" actId="14100"/>
          <ac:picMkLst>
            <pc:docMk/>
            <pc:sldMk cId="1560792598" sldId="367"/>
            <ac:picMk id="7" creationId="{EECE42BB-2FC1-8DFA-F0A2-48A7BA496812}"/>
          </ac:picMkLst>
        </pc:picChg>
      </pc:sldChg>
      <pc:sldChg chg="modSp mod setBg">
        <pc:chgData name="Alex Pavluck" userId="S::apavluck_sightsavers.org#ext#@worldhealthorg.onmicrosoft.com::b5569a0a-85de-40e8-98a3-a63fcf80936f" providerId="AD" clId="Web-{7C723356-C37C-81B8-7790-0C24CD8AE32E}" dt="2024-09-26T19:28:48.758" v="250" actId="20577"/>
        <pc:sldMkLst>
          <pc:docMk/>
          <pc:sldMk cId="410817356" sldId="368"/>
        </pc:sldMkLst>
        <pc:spChg chg="mod">
          <ac:chgData name="Alex Pavluck" userId="S::apavluck_sightsavers.org#ext#@worldhealthorg.onmicrosoft.com::b5569a0a-85de-40e8-98a3-a63fcf80936f" providerId="AD" clId="Web-{7C723356-C37C-81B8-7790-0C24CD8AE32E}" dt="2024-09-26T19:28:48.758" v="250" actId="20577"/>
          <ac:spMkLst>
            <pc:docMk/>
            <pc:sldMk cId="410817356" sldId="368"/>
            <ac:spMk id="6" creationId="{6110BDAD-E446-E842-8902-2030C8224A02}"/>
          </ac:spMkLst>
        </pc:spChg>
      </pc:sldChg>
      <pc:sldChg chg="modSp add mod ord replId setBg">
        <pc:chgData name="Alex Pavluck" userId="S::apavluck_sightsavers.org#ext#@worldhealthorg.onmicrosoft.com::b5569a0a-85de-40e8-98a3-a63fcf80936f" providerId="AD" clId="Web-{7C723356-C37C-81B8-7790-0C24CD8AE32E}" dt="2024-09-26T19:20:35.825" v="165"/>
        <pc:sldMkLst>
          <pc:docMk/>
          <pc:sldMk cId="2611804163" sldId="369"/>
        </pc:sldMkLst>
        <pc:spChg chg="mod">
          <ac:chgData name="Alex Pavluck" userId="S::apavluck_sightsavers.org#ext#@worldhealthorg.onmicrosoft.com::b5569a0a-85de-40e8-98a3-a63fcf80936f" providerId="AD" clId="Web-{7C723356-C37C-81B8-7790-0C24CD8AE32E}" dt="2024-09-26T19:16:51.143" v="103" actId="20577"/>
          <ac:spMkLst>
            <pc:docMk/>
            <pc:sldMk cId="2611804163" sldId="369"/>
            <ac:spMk id="6" creationId="{6110BDAD-E446-E842-8902-2030C8224A02}"/>
          </ac:spMkLst>
        </pc:spChg>
      </pc:sldChg>
      <pc:sldChg chg="modSp add mod ord replId setBg">
        <pc:chgData name="Alex Pavluck" userId="S::apavluck_sightsavers.org#ext#@worldhealthorg.onmicrosoft.com::b5569a0a-85de-40e8-98a3-a63fcf80936f" providerId="AD" clId="Web-{7C723356-C37C-81B8-7790-0C24CD8AE32E}" dt="2024-09-26T19:20:50.701" v="166"/>
        <pc:sldMkLst>
          <pc:docMk/>
          <pc:sldMk cId="4204817714" sldId="370"/>
        </pc:sldMkLst>
        <pc:spChg chg="mod">
          <ac:chgData name="Alex Pavluck" userId="S::apavluck_sightsavers.org#ext#@worldhealthorg.onmicrosoft.com::b5569a0a-85de-40e8-98a3-a63fcf80936f" providerId="AD" clId="Web-{7C723356-C37C-81B8-7790-0C24CD8AE32E}" dt="2024-09-26T19:17:32.113" v="144" actId="20577"/>
          <ac:spMkLst>
            <pc:docMk/>
            <pc:sldMk cId="4204817714" sldId="370"/>
            <ac:spMk id="6" creationId="{6110BDAD-E446-E842-8902-2030C8224A02}"/>
          </ac:spMkLst>
        </pc:spChg>
      </pc:sldChg>
      <pc:sldChg chg="add replId">
        <pc:chgData name="Alex Pavluck" userId="S::apavluck_sightsavers.org#ext#@worldhealthorg.onmicrosoft.com::b5569a0a-85de-40e8-98a3-a63fcf80936f" providerId="AD" clId="Web-{7C723356-C37C-81B8-7790-0C24CD8AE32E}" dt="2024-09-26T19:28:42.413" v="242"/>
        <pc:sldMkLst>
          <pc:docMk/>
          <pc:sldMk cId="2306601430" sldId="371"/>
        </pc:sldMkLst>
      </pc:sldChg>
      <pc:sldChg chg="addSp delSp modSp add replId">
        <pc:chgData name="Alex Pavluck" userId="S::apavluck_sightsavers.org#ext#@worldhealthorg.onmicrosoft.com::b5569a0a-85de-40e8-98a3-a63fcf80936f" providerId="AD" clId="Web-{7C723356-C37C-81B8-7790-0C24CD8AE32E}" dt="2024-09-26T19:39:44.513" v="1009" actId="20577"/>
        <pc:sldMkLst>
          <pc:docMk/>
          <pc:sldMk cId="118326660" sldId="372"/>
        </pc:sldMkLst>
        <pc:spChg chg="del">
          <ac:chgData name="Alex Pavluck" userId="S::apavluck_sightsavers.org#ext#@worldhealthorg.onmicrosoft.com::b5569a0a-85de-40e8-98a3-a63fcf80936f" providerId="AD" clId="Web-{7C723356-C37C-81B8-7790-0C24CD8AE32E}" dt="2024-09-26T19:29:10.165" v="267"/>
          <ac:spMkLst>
            <pc:docMk/>
            <pc:sldMk cId="118326660" sldId="372"/>
            <ac:spMk id="4" creationId="{CA8CF25A-F44C-D22D-AB96-B4803CE87C17}"/>
          </ac:spMkLst>
        </pc:spChg>
        <pc:spChg chg="mod">
          <ac:chgData name="Alex Pavluck" userId="S::apavluck_sightsavers.org#ext#@worldhealthorg.onmicrosoft.com::b5569a0a-85de-40e8-98a3-a63fcf80936f" providerId="AD" clId="Web-{7C723356-C37C-81B8-7790-0C24CD8AE32E}" dt="2024-09-26T19:29:05.555" v="266" actId="20577"/>
          <ac:spMkLst>
            <pc:docMk/>
            <pc:sldMk cId="118326660" sldId="372"/>
            <ac:spMk id="6" creationId="{6110BDAD-E446-E842-8902-2030C8224A02}"/>
          </ac:spMkLst>
        </pc:spChg>
        <pc:spChg chg="add mod">
          <ac:chgData name="Alex Pavluck" userId="S::apavluck_sightsavers.org#ext#@worldhealthorg.onmicrosoft.com::b5569a0a-85de-40e8-98a3-a63fcf80936f" providerId="AD" clId="Web-{7C723356-C37C-81B8-7790-0C24CD8AE32E}" dt="2024-09-26T19:39:44.513" v="1009" actId="20577"/>
          <ac:spMkLst>
            <pc:docMk/>
            <pc:sldMk cId="118326660" sldId="372"/>
            <ac:spMk id="7" creationId="{3030EBE6-9BFB-1E78-F51D-EF10886DCC16}"/>
          </ac:spMkLst>
        </pc:spChg>
        <pc:picChg chg="del">
          <ac:chgData name="Alex Pavluck" userId="S::apavluck_sightsavers.org#ext#@worldhealthorg.onmicrosoft.com::b5569a0a-85de-40e8-98a3-a63fcf80936f" providerId="AD" clId="Web-{7C723356-C37C-81B8-7790-0C24CD8AE32E}" dt="2024-09-26T19:29:11.587" v="268"/>
          <ac:picMkLst>
            <pc:docMk/>
            <pc:sldMk cId="118326660" sldId="372"/>
            <ac:picMk id="9" creationId="{F0FD1F1E-2085-A253-DEC9-00D3B26EED6F}"/>
          </ac:picMkLst>
        </pc:picChg>
      </pc:sldChg>
      <pc:sldChg chg="addSp delSp modSp add replId">
        <pc:chgData name="Alex Pavluck" userId="S::apavluck_sightsavers.org#ext#@worldhealthorg.onmicrosoft.com::b5569a0a-85de-40e8-98a3-a63fcf80936f" providerId="AD" clId="Web-{7C723356-C37C-81B8-7790-0C24CD8AE32E}" dt="2024-09-26T19:44:35.959" v="1034" actId="1076"/>
        <pc:sldMkLst>
          <pc:docMk/>
          <pc:sldMk cId="2177181215" sldId="373"/>
        </pc:sldMkLst>
        <pc:spChg chg="add del mod">
          <ac:chgData name="Alex Pavluck" userId="S::apavluck_sightsavers.org#ext#@worldhealthorg.onmicrosoft.com::b5569a0a-85de-40e8-98a3-a63fcf80936f" providerId="AD" clId="Web-{7C723356-C37C-81B8-7790-0C24CD8AE32E}" dt="2024-09-26T19:40:06.358" v="1029"/>
          <ac:spMkLst>
            <pc:docMk/>
            <pc:sldMk cId="2177181215" sldId="373"/>
            <ac:spMk id="5" creationId="{76BB7252-E77B-CCBE-A748-AA8663D73514}"/>
          </ac:spMkLst>
        </pc:spChg>
        <pc:spChg chg="mod">
          <ac:chgData name="Alex Pavluck" userId="S::apavluck_sightsavers.org#ext#@worldhealthorg.onmicrosoft.com::b5569a0a-85de-40e8-98a3-a63fcf80936f" providerId="AD" clId="Web-{7C723356-C37C-81B8-7790-0C24CD8AE32E}" dt="2024-09-26T19:29:44.010" v="329" actId="14100"/>
          <ac:spMkLst>
            <pc:docMk/>
            <pc:sldMk cId="2177181215" sldId="373"/>
            <ac:spMk id="6" creationId="{6110BDAD-E446-E842-8902-2030C8224A02}"/>
          </ac:spMkLst>
        </pc:spChg>
        <pc:picChg chg="add mod">
          <ac:chgData name="Alex Pavluck" userId="S::apavluck_sightsavers.org#ext#@worldhealthorg.onmicrosoft.com::b5569a0a-85de-40e8-98a3-a63fcf80936f" providerId="AD" clId="Web-{7C723356-C37C-81B8-7790-0C24CD8AE32E}" dt="2024-09-26T19:44:35.959" v="1034" actId="1076"/>
          <ac:picMkLst>
            <pc:docMk/>
            <pc:sldMk cId="2177181215" sldId="373"/>
            <ac:picMk id="7" creationId="{21A546B9-7484-741F-3C95-F457211263EA}"/>
          </ac:picMkLst>
        </pc:picChg>
      </pc:sldChg>
      <pc:sldChg chg="addSp modSp add replId">
        <pc:chgData name="Alex Pavluck" userId="S::apavluck_sightsavers.org#ext#@worldhealthorg.onmicrosoft.com::b5569a0a-85de-40e8-98a3-a63fcf80936f" providerId="AD" clId="Web-{7C723356-C37C-81B8-7790-0C24CD8AE32E}" dt="2024-09-26T19:45:03.164" v="1048" actId="20577"/>
        <pc:sldMkLst>
          <pc:docMk/>
          <pc:sldMk cId="4257484958" sldId="374"/>
        </pc:sldMkLst>
        <pc:spChg chg="add mod">
          <ac:chgData name="Alex Pavluck" userId="S::apavluck_sightsavers.org#ext#@worldhealthorg.onmicrosoft.com::b5569a0a-85de-40e8-98a3-a63fcf80936f" providerId="AD" clId="Web-{7C723356-C37C-81B8-7790-0C24CD8AE32E}" dt="2024-09-26T19:45:03.164" v="1048" actId="20577"/>
          <ac:spMkLst>
            <pc:docMk/>
            <pc:sldMk cId="4257484958" sldId="374"/>
            <ac:spMk id="4" creationId="{9F2198CA-3B47-6184-3998-581ADB091863}"/>
          </ac:spMkLst>
        </pc:spChg>
        <pc:spChg chg="mod">
          <ac:chgData name="Alex Pavluck" userId="S::apavluck_sightsavers.org#ext#@worldhealthorg.onmicrosoft.com::b5569a0a-85de-40e8-98a3-a63fcf80936f" providerId="AD" clId="Web-{7C723356-C37C-81B8-7790-0C24CD8AE32E}" dt="2024-09-26T19:33:20.739" v="585" actId="20577"/>
          <ac:spMkLst>
            <pc:docMk/>
            <pc:sldMk cId="4257484958" sldId="374"/>
            <ac:spMk id="6" creationId="{6110BDAD-E446-E842-8902-2030C8224A02}"/>
          </ac:spMkLst>
        </pc:spChg>
      </pc:sldChg>
      <pc:sldChg chg="modSp add mod replId setBg">
        <pc:chgData name="Alex Pavluck" userId="S::apavluck_sightsavers.org#ext#@worldhealthorg.onmicrosoft.com::b5569a0a-85de-40e8-98a3-a63fcf80936f" providerId="AD" clId="Web-{7C723356-C37C-81B8-7790-0C24CD8AE32E}" dt="2024-09-26T19:34:59.109" v="753"/>
        <pc:sldMkLst>
          <pc:docMk/>
          <pc:sldMk cId="3780241214" sldId="375"/>
        </pc:sldMkLst>
        <pc:spChg chg="mod">
          <ac:chgData name="Alex Pavluck" userId="S::apavluck_sightsavers.org#ext#@worldhealthorg.onmicrosoft.com::b5569a0a-85de-40e8-98a3-a63fcf80936f" providerId="AD" clId="Web-{7C723356-C37C-81B8-7790-0C24CD8AE32E}" dt="2024-09-26T19:34:34.652" v="751" actId="20577"/>
          <ac:spMkLst>
            <pc:docMk/>
            <pc:sldMk cId="3780241214" sldId="375"/>
            <ac:spMk id="4" creationId="{9F2198CA-3B47-6184-3998-581ADB091863}"/>
          </ac:spMkLst>
        </pc:spChg>
        <pc:spChg chg="mod">
          <ac:chgData name="Alex Pavluck" userId="S::apavluck_sightsavers.org#ext#@worldhealthorg.onmicrosoft.com::b5569a0a-85de-40e8-98a3-a63fcf80936f" providerId="AD" clId="Web-{7C723356-C37C-81B8-7790-0C24CD8AE32E}" dt="2024-09-26T19:33:40.928" v="604" actId="20577"/>
          <ac:spMkLst>
            <pc:docMk/>
            <pc:sldMk cId="3780241214" sldId="375"/>
            <ac:spMk id="6" creationId="{6110BDAD-E446-E842-8902-2030C8224A02}"/>
          </ac:spMkLst>
        </pc:spChg>
      </pc:sldChg>
      <pc:sldChg chg="modSp add replId">
        <pc:chgData name="Alex Pavluck" userId="S::apavluck_sightsavers.org#ext#@worldhealthorg.onmicrosoft.com::b5569a0a-85de-40e8-98a3-a63fcf80936f" providerId="AD" clId="Web-{7C723356-C37C-81B8-7790-0C24CD8AE32E}" dt="2024-09-26T19:37:54.680" v="822" actId="20577"/>
        <pc:sldMkLst>
          <pc:docMk/>
          <pc:sldMk cId="4083792643" sldId="376"/>
        </pc:sldMkLst>
        <pc:spChg chg="mod">
          <ac:chgData name="Alex Pavluck" userId="S::apavluck_sightsavers.org#ext#@worldhealthorg.onmicrosoft.com::b5569a0a-85de-40e8-98a3-a63fcf80936f" providerId="AD" clId="Web-{7C723356-C37C-81B8-7790-0C24CD8AE32E}" dt="2024-09-26T19:37:54.680" v="822" actId="20577"/>
          <ac:spMkLst>
            <pc:docMk/>
            <pc:sldMk cId="4083792643" sldId="376"/>
            <ac:spMk id="6" creationId="{6110BDAD-E446-E842-8902-2030C8224A02}"/>
          </ac:spMkLst>
        </pc:spChg>
      </pc:sldChg>
      <pc:sldChg chg="delSp modSp add replId">
        <pc:chgData name="Alex Pavluck" userId="S::apavluck_sightsavers.org#ext#@worldhealthorg.onmicrosoft.com::b5569a0a-85de-40e8-98a3-a63fcf80936f" providerId="AD" clId="Web-{7C723356-C37C-81B8-7790-0C24CD8AE32E}" dt="2024-09-26T19:39:08.043" v="977" actId="1076"/>
        <pc:sldMkLst>
          <pc:docMk/>
          <pc:sldMk cId="1257199656" sldId="377"/>
        </pc:sldMkLst>
        <pc:spChg chg="mod">
          <ac:chgData name="Alex Pavluck" userId="S::apavluck_sightsavers.org#ext#@worldhealthorg.onmicrosoft.com::b5569a0a-85de-40e8-98a3-a63fcf80936f" providerId="AD" clId="Web-{7C723356-C37C-81B8-7790-0C24CD8AE32E}" dt="2024-09-26T19:39:08.043" v="977" actId="1076"/>
          <ac:spMkLst>
            <pc:docMk/>
            <pc:sldMk cId="1257199656" sldId="377"/>
            <ac:spMk id="6" creationId="{96F39F25-E539-A25B-600F-02A745302528}"/>
          </ac:spMkLst>
        </pc:spChg>
        <pc:picChg chg="del">
          <ac:chgData name="Alex Pavluck" userId="S::apavluck_sightsavers.org#ext#@worldhealthorg.onmicrosoft.com::b5569a0a-85de-40e8-98a3-a63fcf80936f" providerId="AD" clId="Web-{7C723356-C37C-81B8-7790-0C24CD8AE32E}" dt="2024-09-26T19:39:04.840" v="976"/>
          <ac:picMkLst>
            <pc:docMk/>
            <pc:sldMk cId="1257199656" sldId="377"/>
            <ac:picMk id="7" creationId="{EECE42BB-2FC1-8DFA-F0A2-48A7BA496812}"/>
          </ac:picMkLst>
        </pc:picChg>
      </pc:sldChg>
      <pc:sldChg chg="addSp delSp modSp add replId">
        <pc:chgData name="Alex Pavluck" userId="S::apavluck_sightsavers.org#ext#@worldhealthorg.onmicrosoft.com::b5569a0a-85de-40e8-98a3-a63fcf80936f" providerId="AD" clId="Web-{7C723356-C37C-81B8-7790-0C24CD8AE32E}" dt="2024-09-26T19:52:10.340" v="1230" actId="1076"/>
        <pc:sldMkLst>
          <pc:docMk/>
          <pc:sldMk cId="4253543853" sldId="378"/>
        </pc:sldMkLst>
        <pc:spChg chg="mod">
          <ac:chgData name="Alex Pavluck" userId="S::apavluck_sightsavers.org#ext#@worldhealthorg.onmicrosoft.com::b5569a0a-85de-40e8-98a3-a63fcf80936f" providerId="AD" clId="Web-{7C723356-C37C-81B8-7790-0C24CD8AE32E}" dt="2024-09-26T19:46:07.932" v="1058" actId="20577"/>
          <ac:spMkLst>
            <pc:docMk/>
            <pc:sldMk cId="4253543853" sldId="378"/>
            <ac:spMk id="6" creationId="{6110BDAD-E446-E842-8902-2030C8224A02}"/>
          </ac:spMkLst>
        </pc:spChg>
        <pc:spChg chg="mod">
          <ac:chgData name="Alex Pavluck" userId="S::apavluck_sightsavers.org#ext#@worldhealthorg.onmicrosoft.com::b5569a0a-85de-40e8-98a3-a63fcf80936f" providerId="AD" clId="Web-{7C723356-C37C-81B8-7790-0C24CD8AE32E}" dt="2024-09-26T19:52:10.340" v="1230" actId="1076"/>
          <ac:spMkLst>
            <pc:docMk/>
            <pc:sldMk cId="4253543853" sldId="378"/>
            <ac:spMk id="14" creationId="{459E9DE5-818D-A557-C277-47086652EC6A}"/>
          </ac:spMkLst>
        </pc:spChg>
        <pc:spChg chg="mod">
          <ac:chgData name="Alex Pavluck" userId="S::apavluck_sightsavers.org#ext#@worldhealthorg.onmicrosoft.com::b5569a0a-85de-40e8-98a3-a63fcf80936f" providerId="AD" clId="Web-{7C723356-C37C-81B8-7790-0C24CD8AE32E}" dt="2024-09-26T19:51:45.792" v="1200" actId="1076"/>
          <ac:spMkLst>
            <pc:docMk/>
            <pc:sldMk cId="4253543853" sldId="378"/>
            <ac:spMk id="15" creationId="{E5C19B68-5FD6-653B-4D3B-F027960E27FB}"/>
          </ac:spMkLst>
        </pc:spChg>
        <pc:spChg chg="mod">
          <ac:chgData name="Alex Pavluck" userId="S::apavluck_sightsavers.org#ext#@worldhealthorg.onmicrosoft.com::b5569a0a-85de-40e8-98a3-a63fcf80936f" providerId="AD" clId="Web-{7C723356-C37C-81B8-7790-0C24CD8AE32E}" dt="2024-09-26T19:51:38.542" v="1198" actId="1076"/>
          <ac:spMkLst>
            <pc:docMk/>
            <pc:sldMk cId="4253543853" sldId="378"/>
            <ac:spMk id="16" creationId="{D66D4678-708C-2E64-ADDC-217A136CA2D7}"/>
          </ac:spMkLst>
        </pc:spChg>
        <pc:spChg chg="mod">
          <ac:chgData name="Alex Pavluck" userId="S::apavluck_sightsavers.org#ext#@worldhealthorg.onmicrosoft.com::b5569a0a-85de-40e8-98a3-a63fcf80936f" providerId="AD" clId="Web-{7C723356-C37C-81B8-7790-0C24CD8AE32E}" dt="2024-09-26T19:51:40.933" v="1199" actId="1076"/>
          <ac:spMkLst>
            <pc:docMk/>
            <pc:sldMk cId="4253543853" sldId="378"/>
            <ac:spMk id="17" creationId="{8A324E81-90B7-1ADE-D0BD-508737C96B93}"/>
          </ac:spMkLst>
        </pc:spChg>
        <pc:picChg chg="add mod">
          <ac:chgData name="Alex Pavluck" userId="S::apavluck_sightsavers.org#ext#@worldhealthorg.onmicrosoft.com::b5569a0a-85de-40e8-98a3-a63fcf80936f" providerId="AD" clId="Web-{7C723356-C37C-81B8-7790-0C24CD8AE32E}" dt="2024-09-26T19:47:00.404" v="1075" actId="1076"/>
          <ac:picMkLst>
            <pc:docMk/>
            <pc:sldMk cId="4253543853" sldId="378"/>
            <ac:picMk id="4" creationId="{827947B3-1762-C5B0-2C89-BD95EF11043C}"/>
          </ac:picMkLst>
        </pc:picChg>
        <pc:picChg chg="del">
          <ac:chgData name="Alex Pavluck" userId="S::apavluck_sightsavers.org#ext#@worldhealthorg.onmicrosoft.com::b5569a0a-85de-40e8-98a3-a63fcf80936f" providerId="AD" clId="Web-{7C723356-C37C-81B8-7790-0C24CD8AE32E}" dt="2024-09-26T19:46:09.089" v="1059"/>
          <ac:picMkLst>
            <pc:docMk/>
            <pc:sldMk cId="4253543853" sldId="378"/>
            <ac:picMk id="5" creationId="{4FDA1D4B-C233-440A-CFAE-2CF237E6DD64}"/>
          </ac:picMkLst>
        </pc:picChg>
        <pc:picChg chg="add mod">
          <ac:chgData name="Alex Pavluck" userId="S::apavluck_sightsavers.org#ext#@worldhealthorg.onmicrosoft.com::b5569a0a-85de-40e8-98a3-a63fcf80936f" providerId="AD" clId="Web-{7C723356-C37C-81B8-7790-0C24CD8AE32E}" dt="2024-09-26T19:51:36.026" v="1197" actId="1076"/>
          <ac:picMkLst>
            <pc:docMk/>
            <pc:sldMk cId="4253543853" sldId="378"/>
            <ac:picMk id="7" creationId="{9DF44CB7-7784-811A-10DE-42CD8FA7873C}"/>
          </ac:picMkLst>
        </pc:picChg>
        <pc:picChg chg="add mod">
          <ac:chgData name="Alex Pavluck" userId="S::apavluck_sightsavers.org#ext#@worldhealthorg.onmicrosoft.com::b5569a0a-85de-40e8-98a3-a63fcf80936f" providerId="AD" clId="Web-{7C723356-C37C-81B8-7790-0C24CD8AE32E}" dt="2024-09-26T19:51:30.166" v="1195" actId="1076"/>
          <ac:picMkLst>
            <pc:docMk/>
            <pc:sldMk cId="4253543853" sldId="378"/>
            <ac:picMk id="8" creationId="{8C711640-AF00-FCED-D273-EED80A41AE3D}"/>
          </ac:picMkLst>
        </pc:picChg>
        <pc:picChg chg="del">
          <ac:chgData name="Alex Pavluck" userId="S::apavluck_sightsavers.org#ext#@worldhealthorg.onmicrosoft.com::b5569a0a-85de-40e8-98a3-a63fcf80936f" providerId="AD" clId="Web-{7C723356-C37C-81B8-7790-0C24CD8AE32E}" dt="2024-09-26T19:46:17.792" v="1064"/>
          <ac:picMkLst>
            <pc:docMk/>
            <pc:sldMk cId="4253543853" sldId="378"/>
            <ac:picMk id="9" creationId="{02987071-92C3-6E34-DC88-A7F2BB10809C}"/>
          </ac:picMkLst>
        </pc:picChg>
        <pc:picChg chg="add mod">
          <ac:chgData name="Alex Pavluck" userId="S::apavluck_sightsavers.org#ext#@worldhealthorg.onmicrosoft.com::b5569a0a-85de-40e8-98a3-a63fcf80936f" providerId="AD" clId="Web-{7C723356-C37C-81B8-7790-0C24CD8AE32E}" dt="2024-09-26T19:51:25.494" v="1192" actId="1076"/>
          <ac:picMkLst>
            <pc:docMk/>
            <pc:sldMk cId="4253543853" sldId="378"/>
            <ac:picMk id="10" creationId="{D9E9EC72-69A6-A873-7EE3-1C1E9C446883}"/>
          </ac:picMkLst>
        </pc:picChg>
        <pc:picChg chg="del">
          <ac:chgData name="Alex Pavluck" userId="S::apavluck_sightsavers.org#ext#@worldhealthorg.onmicrosoft.com::b5569a0a-85de-40e8-98a3-a63fcf80936f" providerId="AD" clId="Web-{7C723356-C37C-81B8-7790-0C24CD8AE32E}" dt="2024-09-26T19:46:22.636" v="1067"/>
          <ac:picMkLst>
            <pc:docMk/>
            <pc:sldMk cId="4253543853" sldId="378"/>
            <ac:picMk id="11" creationId="{4EB66C24-24F3-A498-BA7B-D34839F709FC}"/>
          </ac:picMkLst>
        </pc:picChg>
        <pc:picChg chg="del">
          <ac:chgData name="Alex Pavluck" userId="S::apavluck_sightsavers.org#ext#@worldhealthorg.onmicrosoft.com::b5569a0a-85de-40e8-98a3-a63fcf80936f" providerId="AD" clId="Web-{7C723356-C37C-81B8-7790-0C24CD8AE32E}" dt="2024-09-26T19:46:34.934" v="1073"/>
          <ac:picMkLst>
            <pc:docMk/>
            <pc:sldMk cId="4253543853" sldId="378"/>
            <ac:picMk id="13" creationId="{02C7A8C8-6D6B-3140-C5BA-678DBF48B648}"/>
          </ac:picMkLst>
        </pc:picChg>
      </pc:sldChg>
    </pc:docChg>
  </pc:docChgLst>
  <pc:docChgLst>
    <pc:chgData name="NAMJILSUREN, Oyuntungalag" userId="e3a2f342-8e45-4e7b-81a2-850e1f634706" providerId="ADAL" clId="{9EBC3ECF-DBB2-4434-9F34-17AA10FE0D18}"/>
    <pc:docChg chg="undo custSel modSld sldOrd">
      <pc:chgData name="NAMJILSUREN, Oyuntungalag" userId="e3a2f342-8e45-4e7b-81a2-850e1f634706" providerId="ADAL" clId="{9EBC3ECF-DBB2-4434-9F34-17AA10FE0D18}" dt="2022-05-27T11:19:25.299" v="229" actId="20577"/>
      <pc:docMkLst>
        <pc:docMk/>
      </pc:docMkLst>
      <pc:sldChg chg="modSp mod">
        <pc:chgData name="NAMJILSUREN, Oyuntungalag" userId="e3a2f342-8e45-4e7b-81a2-850e1f634706" providerId="ADAL" clId="{9EBC3ECF-DBB2-4434-9F34-17AA10FE0D18}" dt="2022-05-27T09:42:36.868" v="131" actId="20577"/>
        <pc:sldMkLst>
          <pc:docMk/>
          <pc:sldMk cId="4100555252" sldId="256"/>
        </pc:sldMkLst>
        <pc:spChg chg="mod">
          <ac:chgData name="NAMJILSUREN, Oyuntungalag" userId="e3a2f342-8e45-4e7b-81a2-850e1f634706" providerId="ADAL" clId="{9EBC3ECF-DBB2-4434-9F34-17AA10FE0D18}" dt="2022-05-27T09:42:36.868" v="131" actId="20577"/>
          <ac:spMkLst>
            <pc:docMk/>
            <pc:sldMk cId="4100555252" sldId="256"/>
            <ac:spMk id="2" creationId="{C90E9BE6-770B-E546-B856-9AE8A8AD6114}"/>
          </ac:spMkLst>
        </pc:spChg>
      </pc:sldChg>
      <pc:sldChg chg="addSp delSp modSp mod">
        <pc:chgData name="NAMJILSUREN, Oyuntungalag" userId="e3a2f342-8e45-4e7b-81a2-850e1f634706" providerId="ADAL" clId="{9EBC3ECF-DBB2-4434-9F34-17AA10FE0D18}" dt="2022-05-27T11:19:25.299" v="229" actId="20577"/>
        <pc:sldMkLst>
          <pc:docMk/>
          <pc:sldMk cId="3628085739" sldId="257"/>
        </pc:sldMkLst>
        <pc:spChg chg="mod">
          <ac:chgData name="NAMJILSUREN, Oyuntungalag" userId="e3a2f342-8e45-4e7b-81a2-850e1f634706" providerId="ADAL" clId="{9EBC3ECF-DBB2-4434-9F34-17AA10FE0D18}" dt="2022-05-27T09:40:13.919" v="111" actId="20577"/>
          <ac:spMkLst>
            <pc:docMk/>
            <pc:sldMk cId="3628085739" sldId="257"/>
            <ac:spMk id="6" creationId="{6110BDAD-E446-E842-8902-2030C8224A02}"/>
          </ac:spMkLst>
        </pc:spChg>
        <pc:spChg chg="mod">
          <ac:chgData name="NAMJILSUREN, Oyuntungalag" userId="e3a2f342-8e45-4e7b-81a2-850e1f634706" providerId="ADAL" clId="{9EBC3ECF-DBB2-4434-9F34-17AA10FE0D18}" dt="2022-05-27T11:19:25.299" v="229" actId="20577"/>
          <ac:spMkLst>
            <pc:docMk/>
            <pc:sldMk cId="3628085739" sldId="257"/>
            <ac:spMk id="7" creationId="{DDAF37E9-2F13-F049-BB6E-DC902EA14F5D}"/>
          </ac:spMkLst>
        </pc:spChg>
        <pc:cxnChg chg="add del mod">
          <ac:chgData name="NAMJILSUREN, Oyuntungalag" userId="e3a2f342-8e45-4e7b-81a2-850e1f634706" providerId="ADAL" clId="{9EBC3ECF-DBB2-4434-9F34-17AA10FE0D18}" dt="2022-05-27T09:41:52.855" v="127" actId="478"/>
          <ac:cxnSpMkLst>
            <pc:docMk/>
            <pc:sldMk cId="3628085739" sldId="257"/>
            <ac:cxnSpMk id="5" creationId="{72F4BF04-D8A8-4E2E-B8A3-7875908E3BB6}"/>
          </ac:cxnSpMkLst>
        </pc:cxnChg>
        <pc:cxnChg chg="add">
          <ac:chgData name="NAMJILSUREN, Oyuntungalag" userId="e3a2f342-8e45-4e7b-81a2-850e1f634706" providerId="ADAL" clId="{9EBC3ECF-DBB2-4434-9F34-17AA10FE0D18}" dt="2022-05-27T09:41:47.663" v="126" actId="11529"/>
          <ac:cxnSpMkLst>
            <pc:docMk/>
            <pc:sldMk cId="3628085739" sldId="257"/>
            <ac:cxnSpMk id="9" creationId="{22B802F1-3DB5-4487-AE54-9498D27B4E43}"/>
          </ac:cxnSpMkLst>
        </pc:cxnChg>
        <pc:cxnChg chg="add">
          <ac:chgData name="NAMJILSUREN, Oyuntungalag" userId="e3a2f342-8e45-4e7b-81a2-850e1f634706" providerId="ADAL" clId="{9EBC3ECF-DBB2-4434-9F34-17AA10FE0D18}" dt="2022-05-27T09:42:05.058" v="128" actId="11529"/>
          <ac:cxnSpMkLst>
            <pc:docMk/>
            <pc:sldMk cId="3628085739" sldId="257"/>
            <ac:cxnSpMk id="11" creationId="{0A11B3F4-BA1E-4295-8C74-5F22C462B0F2}"/>
          </ac:cxnSpMkLst>
        </pc:cxnChg>
      </pc:sldChg>
      <pc:sldChg chg="modSp mod">
        <pc:chgData name="NAMJILSUREN, Oyuntungalag" userId="e3a2f342-8e45-4e7b-81a2-850e1f634706" providerId="ADAL" clId="{9EBC3ECF-DBB2-4434-9F34-17AA10FE0D18}" dt="2022-05-27T09:42:23.838" v="129" actId="6549"/>
        <pc:sldMkLst>
          <pc:docMk/>
          <pc:sldMk cId="670726906" sldId="266"/>
        </pc:sldMkLst>
        <pc:spChg chg="mod">
          <ac:chgData name="NAMJILSUREN, Oyuntungalag" userId="e3a2f342-8e45-4e7b-81a2-850e1f634706" providerId="ADAL" clId="{9EBC3ECF-DBB2-4434-9F34-17AA10FE0D18}" dt="2022-05-27T09:42:23.838" v="129" actId="6549"/>
          <ac:spMkLst>
            <pc:docMk/>
            <pc:sldMk cId="670726906" sldId="266"/>
            <ac:spMk id="4" creationId="{5570139E-7535-1C40-9FC2-0D62861FFADF}"/>
          </ac:spMkLst>
        </pc:spChg>
      </pc:sldChg>
      <pc:sldChg chg="ord">
        <pc:chgData name="NAMJILSUREN, Oyuntungalag" userId="e3a2f342-8e45-4e7b-81a2-850e1f634706" providerId="ADAL" clId="{9EBC3ECF-DBB2-4434-9F34-17AA10FE0D18}" dt="2022-05-27T09:42:58.595" v="133"/>
        <pc:sldMkLst>
          <pc:docMk/>
          <pc:sldMk cId="1591649626" sldId="272"/>
        </pc:sldMkLst>
      </pc:sldChg>
    </pc:docChg>
  </pc:docChgLst>
  <pc:docChgLst>
    <pc:chgData name="YUMBA NDUBA, Dyesse" userId="d61d5ee8-517e-4218-9466-26c47016cb12" providerId="ADAL" clId="{F0088D39-0626-40B6-94B1-D9EA86A1FA63}"/>
    <pc:docChg chg="undo redo custSel addSld delSld modSld sldOrd">
      <pc:chgData name="YUMBA NDUBA, Dyesse" userId="d61d5ee8-517e-4218-9466-26c47016cb12" providerId="ADAL" clId="{F0088D39-0626-40B6-94B1-D9EA86A1FA63}" dt="2024-02-16T14:52:59.565" v="1382" actId="27918"/>
      <pc:docMkLst>
        <pc:docMk/>
      </pc:docMkLst>
      <pc:sldChg chg="del">
        <pc:chgData name="YUMBA NDUBA, Dyesse" userId="d61d5ee8-517e-4218-9466-26c47016cb12" providerId="ADAL" clId="{F0088D39-0626-40B6-94B1-D9EA86A1FA63}" dt="2024-02-14T09:24:08.027" v="13" actId="2696"/>
        <pc:sldMkLst>
          <pc:docMk/>
          <pc:sldMk cId="4100555252" sldId="256"/>
        </pc:sldMkLst>
      </pc:sldChg>
      <pc:sldChg chg="del">
        <pc:chgData name="YUMBA NDUBA, Dyesse" userId="d61d5ee8-517e-4218-9466-26c47016cb12" providerId="ADAL" clId="{F0088D39-0626-40B6-94B1-D9EA86A1FA63}" dt="2024-02-14T12:49:23.529" v="1313" actId="2696"/>
        <pc:sldMkLst>
          <pc:docMk/>
          <pc:sldMk cId="3628085739" sldId="257"/>
        </pc:sldMkLst>
      </pc:sldChg>
      <pc:sldChg chg="del">
        <pc:chgData name="YUMBA NDUBA, Dyesse" userId="d61d5ee8-517e-4218-9466-26c47016cb12" providerId="ADAL" clId="{F0088D39-0626-40B6-94B1-D9EA86A1FA63}" dt="2024-02-14T12:49:23.529" v="1313" actId="2696"/>
        <pc:sldMkLst>
          <pc:docMk/>
          <pc:sldMk cId="2376762545" sldId="260"/>
        </pc:sldMkLst>
      </pc:sldChg>
      <pc:sldChg chg="del">
        <pc:chgData name="YUMBA NDUBA, Dyesse" userId="d61d5ee8-517e-4218-9466-26c47016cb12" providerId="ADAL" clId="{F0088D39-0626-40B6-94B1-D9EA86A1FA63}" dt="2024-02-14T09:24:08.027" v="13" actId="2696"/>
        <pc:sldMkLst>
          <pc:docMk/>
          <pc:sldMk cId="390229340" sldId="262"/>
        </pc:sldMkLst>
      </pc:sldChg>
      <pc:sldChg chg="del">
        <pc:chgData name="YUMBA NDUBA, Dyesse" userId="d61d5ee8-517e-4218-9466-26c47016cb12" providerId="ADAL" clId="{F0088D39-0626-40B6-94B1-D9EA86A1FA63}" dt="2024-02-14T09:05:37.740" v="0" actId="2696"/>
        <pc:sldMkLst>
          <pc:docMk/>
          <pc:sldMk cId="3150687905" sldId="264"/>
        </pc:sldMkLst>
      </pc:sldChg>
      <pc:sldChg chg="del">
        <pc:chgData name="YUMBA NDUBA, Dyesse" userId="d61d5ee8-517e-4218-9466-26c47016cb12" providerId="ADAL" clId="{F0088D39-0626-40B6-94B1-D9EA86A1FA63}" dt="2024-02-14T12:49:23.529" v="1313" actId="2696"/>
        <pc:sldMkLst>
          <pc:docMk/>
          <pc:sldMk cId="2547512188" sldId="265"/>
        </pc:sldMkLst>
      </pc:sldChg>
      <pc:sldChg chg="addSp delSp modSp del mod ord">
        <pc:chgData name="YUMBA NDUBA, Dyesse" userId="d61d5ee8-517e-4218-9466-26c47016cb12" providerId="ADAL" clId="{F0088D39-0626-40B6-94B1-D9EA86A1FA63}" dt="2024-02-14T10:06:58.055" v="158" actId="2696"/>
        <pc:sldMkLst>
          <pc:docMk/>
          <pc:sldMk cId="670726906" sldId="266"/>
        </pc:sldMkLst>
        <pc:spChg chg="mod">
          <ac:chgData name="YUMBA NDUBA, Dyesse" userId="d61d5ee8-517e-4218-9466-26c47016cb12" providerId="ADAL" clId="{F0088D39-0626-40B6-94B1-D9EA86A1FA63}" dt="2024-02-14T10:01:36.378" v="119"/>
          <ac:spMkLst>
            <pc:docMk/>
            <pc:sldMk cId="670726906" sldId="266"/>
            <ac:spMk id="3" creationId="{9D5160CB-51C7-3146-AF7D-F62DF9CA03AD}"/>
          </ac:spMkLst>
        </pc:spChg>
        <pc:spChg chg="del">
          <ac:chgData name="YUMBA NDUBA, Dyesse" userId="d61d5ee8-517e-4218-9466-26c47016cb12" providerId="ADAL" clId="{F0088D39-0626-40B6-94B1-D9EA86A1FA63}" dt="2024-02-14T10:05:39.192" v="132" actId="478"/>
          <ac:spMkLst>
            <pc:docMk/>
            <pc:sldMk cId="670726906" sldId="266"/>
            <ac:spMk id="4" creationId="{5570139E-7535-1C40-9FC2-0D62861FFADF}"/>
          </ac:spMkLst>
        </pc:spChg>
        <pc:spChg chg="add del mod">
          <ac:chgData name="YUMBA NDUBA, Dyesse" userId="d61d5ee8-517e-4218-9466-26c47016cb12" providerId="ADAL" clId="{F0088D39-0626-40B6-94B1-D9EA86A1FA63}" dt="2024-02-14T10:05:47.218" v="133" actId="478"/>
          <ac:spMkLst>
            <pc:docMk/>
            <pc:sldMk cId="670726906" sldId="266"/>
            <ac:spMk id="8" creationId="{9DEACA05-A5DC-ABE0-80B9-0694A0101F7B}"/>
          </ac:spMkLst>
        </pc:spChg>
        <pc:spChg chg="add mod">
          <ac:chgData name="YUMBA NDUBA, Dyesse" userId="d61d5ee8-517e-4218-9466-26c47016cb12" providerId="ADAL" clId="{F0088D39-0626-40B6-94B1-D9EA86A1FA63}" dt="2024-02-14T10:06:39.978" v="156" actId="15"/>
          <ac:spMkLst>
            <pc:docMk/>
            <pc:sldMk cId="670726906" sldId="266"/>
            <ac:spMk id="9" creationId="{BB391ECB-C336-04B8-BD81-5CA335B0D9AF}"/>
          </ac:spMkLst>
        </pc:spChg>
        <pc:picChg chg="del">
          <ac:chgData name="YUMBA NDUBA, Dyesse" userId="d61d5ee8-517e-4218-9466-26c47016cb12" providerId="ADAL" clId="{F0088D39-0626-40B6-94B1-D9EA86A1FA63}" dt="2024-02-14T10:01:25.126" v="118" actId="478"/>
          <ac:picMkLst>
            <pc:docMk/>
            <pc:sldMk cId="670726906" sldId="266"/>
            <ac:picMk id="5" creationId="{0459F8F1-65CE-0E49-992B-BC8D89838CCA}"/>
          </ac:picMkLst>
        </pc:picChg>
      </pc:sldChg>
      <pc:sldChg chg="del">
        <pc:chgData name="YUMBA NDUBA, Dyesse" userId="d61d5ee8-517e-4218-9466-26c47016cb12" providerId="ADAL" clId="{F0088D39-0626-40B6-94B1-D9EA86A1FA63}" dt="2024-02-14T12:49:23.529" v="1313" actId="2696"/>
        <pc:sldMkLst>
          <pc:docMk/>
          <pc:sldMk cId="2858765183" sldId="267"/>
        </pc:sldMkLst>
      </pc:sldChg>
      <pc:sldChg chg="del">
        <pc:chgData name="YUMBA NDUBA, Dyesse" userId="d61d5ee8-517e-4218-9466-26c47016cb12" providerId="ADAL" clId="{F0088D39-0626-40B6-94B1-D9EA86A1FA63}" dt="2024-02-14T12:49:23.529" v="1313" actId="2696"/>
        <pc:sldMkLst>
          <pc:docMk/>
          <pc:sldMk cId="563713408" sldId="268"/>
        </pc:sldMkLst>
      </pc:sldChg>
      <pc:sldChg chg="del">
        <pc:chgData name="YUMBA NDUBA, Dyesse" userId="d61d5ee8-517e-4218-9466-26c47016cb12" providerId="ADAL" clId="{F0088D39-0626-40B6-94B1-D9EA86A1FA63}" dt="2024-02-14T12:49:23.529" v="1313" actId="2696"/>
        <pc:sldMkLst>
          <pc:docMk/>
          <pc:sldMk cId="4166367666" sldId="269"/>
        </pc:sldMkLst>
      </pc:sldChg>
      <pc:sldChg chg="del">
        <pc:chgData name="YUMBA NDUBA, Dyesse" userId="d61d5ee8-517e-4218-9466-26c47016cb12" providerId="ADAL" clId="{F0088D39-0626-40B6-94B1-D9EA86A1FA63}" dt="2024-02-14T12:49:23.529" v="1313" actId="2696"/>
        <pc:sldMkLst>
          <pc:docMk/>
          <pc:sldMk cId="3968441185" sldId="270"/>
        </pc:sldMkLst>
      </pc:sldChg>
      <pc:sldChg chg="addSp delSp modSp mod ord">
        <pc:chgData name="YUMBA NDUBA, Dyesse" userId="d61d5ee8-517e-4218-9466-26c47016cb12" providerId="ADAL" clId="{F0088D39-0626-40B6-94B1-D9EA86A1FA63}" dt="2024-02-14T13:02:36.421" v="1370" actId="14100"/>
        <pc:sldMkLst>
          <pc:docMk/>
          <pc:sldMk cId="3630377845" sldId="271"/>
        </pc:sldMkLst>
        <pc:spChg chg="mod">
          <ac:chgData name="YUMBA NDUBA, Dyesse" userId="d61d5ee8-517e-4218-9466-26c47016cb12" providerId="ADAL" clId="{F0088D39-0626-40B6-94B1-D9EA86A1FA63}" dt="2024-02-14T12:48:45.354" v="1308" actId="14100"/>
          <ac:spMkLst>
            <pc:docMk/>
            <pc:sldMk cId="3630377845" sldId="271"/>
            <ac:spMk id="5" creationId="{D78980B8-6F74-794B-B12B-0EAB5212D479}"/>
          </ac:spMkLst>
        </pc:spChg>
        <pc:spChg chg="mod">
          <ac:chgData name="YUMBA NDUBA, Dyesse" userId="d61d5ee8-517e-4218-9466-26c47016cb12" providerId="ADAL" clId="{F0088D39-0626-40B6-94B1-D9EA86A1FA63}" dt="2024-02-14T13:02:36.421" v="1370" actId="14100"/>
          <ac:spMkLst>
            <pc:docMk/>
            <pc:sldMk cId="3630377845" sldId="271"/>
            <ac:spMk id="7" creationId="{0BDF2433-8999-8E47-890F-C9B2EC2E524A}"/>
          </ac:spMkLst>
        </pc:spChg>
        <pc:spChg chg="add del mod">
          <ac:chgData name="YUMBA NDUBA, Dyesse" userId="d61d5ee8-517e-4218-9466-26c47016cb12" providerId="ADAL" clId="{F0088D39-0626-40B6-94B1-D9EA86A1FA63}" dt="2024-02-14T12:49:02.262" v="1312" actId="478"/>
          <ac:spMkLst>
            <pc:docMk/>
            <pc:sldMk cId="3630377845" sldId="271"/>
            <ac:spMk id="8" creationId="{C888A8E8-BA45-41FF-70A3-5910D9A06BC3}"/>
          </ac:spMkLst>
        </pc:spChg>
        <pc:picChg chg="add mod ord modCrop">
          <ac:chgData name="YUMBA NDUBA, Dyesse" userId="d61d5ee8-517e-4218-9466-26c47016cb12" providerId="ADAL" clId="{F0088D39-0626-40B6-94B1-D9EA86A1FA63}" dt="2024-02-14T12:42:59.122" v="995" actId="167"/>
          <ac:picMkLst>
            <pc:docMk/>
            <pc:sldMk cId="3630377845" sldId="271"/>
            <ac:picMk id="4" creationId="{1D8CA7E0-582A-69A5-62DF-303A669E1C02}"/>
          </ac:picMkLst>
        </pc:picChg>
        <pc:picChg chg="del">
          <ac:chgData name="YUMBA NDUBA, Dyesse" userId="d61d5ee8-517e-4218-9466-26c47016cb12" providerId="ADAL" clId="{F0088D39-0626-40B6-94B1-D9EA86A1FA63}" dt="2024-02-14T12:43:00.825" v="996" actId="478"/>
          <ac:picMkLst>
            <pc:docMk/>
            <pc:sldMk cId="3630377845" sldId="271"/>
            <ac:picMk id="9" creationId="{84FF2C7B-ADDB-074F-9041-41A90B03230D}"/>
          </ac:picMkLst>
        </pc:picChg>
      </pc:sldChg>
      <pc:sldChg chg="del">
        <pc:chgData name="YUMBA NDUBA, Dyesse" userId="d61d5ee8-517e-4218-9466-26c47016cb12" providerId="ADAL" clId="{F0088D39-0626-40B6-94B1-D9EA86A1FA63}" dt="2024-02-14T12:49:23.529" v="1313" actId="2696"/>
        <pc:sldMkLst>
          <pc:docMk/>
          <pc:sldMk cId="1591649626" sldId="272"/>
        </pc:sldMkLst>
      </pc:sldChg>
      <pc:sldChg chg="del">
        <pc:chgData name="YUMBA NDUBA, Dyesse" userId="d61d5ee8-517e-4218-9466-26c47016cb12" providerId="ADAL" clId="{F0088D39-0626-40B6-94B1-D9EA86A1FA63}" dt="2024-02-14T12:49:23.529" v="1313" actId="2696"/>
        <pc:sldMkLst>
          <pc:docMk/>
          <pc:sldMk cId="3999397506" sldId="273"/>
        </pc:sldMkLst>
      </pc:sldChg>
      <pc:sldChg chg="del">
        <pc:chgData name="YUMBA NDUBA, Dyesse" userId="d61d5ee8-517e-4218-9466-26c47016cb12" providerId="ADAL" clId="{F0088D39-0626-40B6-94B1-D9EA86A1FA63}" dt="2024-02-14T12:49:23.529" v="1313" actId="2696"/>
        <pc:sldMkLst>
          <pc:docMk/>
          <pc:sldMk cId="4128574805" sldId="274"/>
        </pc:sldMkLst>
      </pc:sldChg>
      <pc:sldChg chg="del">
        <pc:chgData name="YUMBA NDUBA, Dyesse" userId="d61d5ee8-517e-4218-9466-26c47016cb12" providerId="ADAL" clId="{F0088D39-0626-40B6-94B1-D9EA86A1FA63}" dt="2024-02-14T12:49:23.529" v="1313" actId="2696"/>
        <pc:sldMkLst>
          <pc:docMk/>
          <pc:sldMk cId="3038192998" sldId="275"/>
        </pc:sldMkLst>
      </pc:sldChg>
      <pc:sldChg chg="del">
        <pc:chgData name="YUMBA NDUBA, Dyesse" userId="d61d5ee8-517e-4218-9466-26c47016cb12" providerId="ADAL" clId="{F0088D39-0626-40B6-94B1-D9EA86A1FA63}" dt="2024-02-14T12:49:23.529" v="1313" actId="2696"/>
        <pc:sldMkLst>
          <pc:docMk/>
          <pc:sldMk cId="3902604015" sldId="276"/>
        </pc:sldMkLst>
      </pc:sldChg>
      <pc:sldChg chg="del">
        <pc:chgData name="YUMBA NDUBA, Dyesse" userId="d61d5ee8-517e-4218-9466-26c47016cb12" providerId="ADAL" clId="{F0088D39-0626-40B6-94B1-D9EA86A1FA63}" dt="2024-02-14T12:49:23.529" v="1313" actId="2696"/>
        <pc:sldMkLst>
          <pc:docMk/>
          <pc:sldMk cId="830904976" sldId="277"/>
        </pc:sldMkLst>
      </pc:sldChg>
      <pc:sldChg chg="del">
        <pc:chgData name="YUMBA NDUBA, Dyesse" userId="d61d5ee8-517e-4218-9466-26c47016cb12" providerId="ADAL" clId="{F0088D39-0626-40B6-94B1-D9EA86A1FA63}" dt="2024-02-14T12:49:23.529" v="1313" actId="2696"/>
        <pc:sldMkLst>
          <pc:docMk/>
          <pc:sldMk cId="2784716766" sldId="278"/>
        </pc:sldMkLst>
      </pc:sldChg>
      <pc:sldChg chg="del">
        <pc:chgData name="YUMBA NDUBA, Dyesse" userId="d61d5ee8-517e-4218-9466-26c47016cb12" providerId="ADAL" clId="{F0088D39-0626-40B6-94B1-D9EA86A1FA63}" dt="2024-02-14T12:49:23.529" v="1313" actId="2696"/>
        <pc:sldMkLst>
          <pc:docMk/>
          <pc:sldMk cId="1424777700" sldId="279"/>
        </pc:sldMkLst>
      </pc:sldChg>
      <pc:sldChg chg="del">
        <pc:chgData name="YUMBA NDUBA, Dyesse" userId="d61d5ee8-517e-4218-9466-26c47016cb12" providerId="ADAL" clId="{F0088D39-0626-40B6-94B1-D9EA86A1FA63}" dt="2024-02-14T12:49:23.529" v="1313" actId="2696"/>
        <pc:sldMkLst>
          <pc:docMk/>
          <pc:sldMk cId="901389007" sldId="280"/>
        </pc:sldMkLst>
      </pc:sldChg>
      <pc:sldChg chg="del">
        <pc:chgData name="YUMBA NDUBA, Dyesse" userId="d61d5ee8-517e-4218-9466-26c47016cb12" providerId="ADAL" clId="{F0088D39-0626-40B6-94B1-D9EA86A1FA63}" dt="2024-02-14T12:49:23.529" v="1313" actId="2696"/>
        <pc:sldMkLst>
          <pc:docMk/>
          <pc:sldMk cId="364013545" sldId="281"/>
        </pc:sldMkLst>
      </pc:sldChg>
      <pc:sldChg chg="del">
        <pc:chgData name="YUMBA NDUBA, Dyesse" userId="d61d5ee8-517e-4218-9466-26c47016cb12" providerId="ADAL" clId="{F0088D39-0626-40B6-94B1-D9EA86A1FA63}" dt="2024-02-14T12:49:23.529" v="1313" actId="2696"/>
        <pc:sldMkLst>
          <pc:docMk/>
          <pc:sldMk cId="1146286109" sldId="282"/>
        </pc:sldMkLst>
      </pc:sldChg>
      <pc:sldChg chg="del">
        <pc:chgData name="YUMBA NDUBA, Dyesse" userId="d61d5ee8-517e-4218-9466-26c47016cb12" providerId="ADAL" clId="{F0088D39-0626-40B6-94B1-D9EA86A1FA63}" dt="2024-02-14T12:49:23.529" v="1313" actId="2696"/>
        <pc:sldMkLst>
          <pc:docMk/>
          <pc:sldMk cId="2345589620" sldId="283"/>
        </pc:sldMkLst>
      </pc:sldChg>
      <pc:sldChg chg="del">
        <pc:chgData name="YUMBA NDUBA, Dyesse" userId="d61d5ee8-517e-4218-9466-26c47016cb12" providerId="ADAL" clId="{F0088D39-0626-40B6-94B1-D9EA86A1FA63}" dt="2024-02-14T12:49:23.529" v="1313" actId="2696"/>
        <pc:sldMkLst>
          <pc:docMk/>
          <pc:sldMk cId="230731785" sldId="284"/>
        </pc:sldMkLst>
      </pc:sldChg>
      <pc:sldChg chg="modSp mod ord">
        <pc:chgData name="YUMBA NDUBA, Dyesse" userId="d61d5ee8-517e-4218-9466-26c47016cb12" providerId="ADAL" clId="{F0088D39-0626-40B6-94B1-D9EA86A1FA63}" dt="2024-02-14T11:21:42.195" v="580" actId="20577"/>
        <pc:sldMkLst>
          <pc:docMk/>
          <pc:sldMk cId="1099287259" sldId="285"/>
        </pc:sldMkLst>
        <pc:spChg chg="mod">
          <ac:chgData name="YUMBA NDUBA, Dyesse" userId="d61d5ee8-517e-4218-9466-26c47016cb12" providerId="ADAL" clId="{F0088D39-0626-40B6-94B1-D9EA86A1FA63}" dt="2024-02-14T11:21:42.195" v="580" actId="20577"/>
          <ac:spMkLst>
            <pc:docMk/>
            <pc:sldMk cId="1099287259" sldId="285"/>
            <ac:spMk id="4" creationId="{A29CAEC4-061B-834F-AEAB-86976DCBB498}"/>
          </ac:spMkLst>
        </pc:spChg>
      </pc:sldChg>
      <pc:sldChg chg="del">
        <pc:chgData name="YUMBA NDUBA, Dyesse" userId="d61d5ee8-517e-4218-9466-26c47016cb12" providerId="ADAL" clId="{F0088D39-0626-40B6-94B1-D9EA86A1FA63}" dt="2024-02-14T12:49:23.529" v="1313" actId="2696"/>
        <pc:sldMkLst>
          <pc:docMk/>
          <pc:sldMk cId="876762865" sldId="286"/>
        </pc:sldMkLst>
      </pc:sldChg>
      <pc:sldChg chg="del">
        <pc:chgData name="YUMBA NDUBA, Dyesse" userId="d61d5ee8-517e-4218-9466-26c47016cb12" providerId="ADAL" clId="{F0088D39-0626-40B6-94B1-D9EA86A1FA63}" dt="2024-02-14T12:49:23.529" v="1313" actId="2696"/>
        <pc:sldMkLst>
          <pc:docMk/>
          <pc:sldMk cId="3425637649" sldId="287"/>
        </pc:sldMkLst>
      </pc:sldChg>
      <pc:sldChg chg="del">
        <pc:chgData name="YUMBA NDUBA, Dyesse" userId="d61d5ee8-517e-4218-9466-26c47016cb12" providerId="ADAL" clId="{F0088D39-0626-40B6-94B1-D9EA86A1FA63}" dt="2024-02-14T12:49:23.529" v="1313" actId="2696"/>
        <pc:sldMkLst>
          <pc:docMk/>
          <pc:sldMk cId="2817751455" sldId="288"/>
        </pc:sldMkLst>
      </pc:sldChg>
      <pc:sldChg chg="del">
        <pc:chgData name="YUMBA NDUBA, Dyesse" userId="d61d5ee8-517e-4218-9466-26c47016cb12" providerId="ADAL" clId="{F0088D39-0626-40B6-94B1-D9EA86A1FA63}" dt="2024-02-14T12:49:23.529" v="1313" actId="2696"/>
        <pc:sldMkLst>
          <pc:docMk/>
          <pc:sldMk cId="1402883467" sldId="289"/>
        </pc:sldMkLst>
      </pc:sldChg>
      <pc:sldChg chg="del">
        <pc:chgData name="YUMBA NDUBA, Dyesse" userId="d61d5ee8-517e-4218-9466-26c47016cb12" providerId="ADAL" clId="{F0088D39-0626-40B6-94B1-D9EA86A1FA63}" dt="2024-02-14T12:49:23.529" v="1313" actId="2696"/>
        <pc:sldMkLst>
          <pc:docMk/>
          <pc:sldMk cId="601970029" sldId="290"/>
        </pc:sldMkLst>
      </pc:sldChg>
      <pc:sldChg chg="del">
        <pc:chgData name="YUMBA NDUBA, Dyesse" userId="d61d5ee8-517e-4218-9466-26c47016cb12" providerId="ADAL" clId="{F0088D39-0626-40B6-94B1-D9EA86A1FA63}" dt="2024-02-14T12:49:23.529" v="1313" actId="2696"/>
        <pc:sldMkLst>
          <pc:docMk/>
          <pc:sldMk cId="1089246954" sldId="291"/>
        </pc:sldMkLst>
      </pc:sldChg>
      <pc:sldChg chg="del">
        <pc:chgData name="YUMBA NDUBA, Dyesse" userId="d61d5ee8-517e-4218-9466-26c47016cb12" providerId="ADAL" clId="{F0088D39-0626-40B6-94B1-D9EA86A1FA63}" dt="2024-02-14T12:49:23.529" v="1313" actId="2696"/>
        <pc:sldMkLst>
          <pc:docMk/>
          <pc:sldMk cId="3882159165" sldId="292"/>
        </pc:sldMkLst>
      </pc:sldChg>
      <pc:sldChg chg="del">
        <pc:chgData name="YUMBA NDUBA, Dyesse" userId="d61d5ee8-517e-4218-9466-26c47016cb12" providerId="ADAL" clId="{F0088D39-0626-40B6-94B1-D9EA86A1FA63}" dt="2024-02-14T12:49:23.529" v="1313" actId="2696"/>
        <pc:sldMkLst>
          <pc:docMk/>
          <pc:sldMk cId="3876689869" sldId="293"/>
        </pc:sldMkLst>
      </pc:sldChg>
      <pc:sldChg chg="del">
        <pc:chgData name="YUMBA NDUBA, Dyesse" userId="d61d5ee8-517e-4218-9466-26c47016cb12" providerId="ADAL" clId="{F0088D39-0626-40B6-94B1-D9EA86A1FA63}" dt="2024-02-14T12:49:23.529" v="1313" actId="2696"/>
        <pc:sldMkLst>
          <pc:docMk/>
          <pc:sldMk cId="1654828206" sldId="295"/>
        </pc:sldMkLst>
      </pc:sldChg>
      <pc:sldChg chg="del">
        <pc:chgData name="YUMBA NDUBA, Dyesse" userId="d61d5ee8-517e-4218-9466-26c47016cb12" providerId="ADAL" clId="{F0088D39-0626-40B6-94B1-D9EA86A1FA63}" dt="2024-02-14T12:49:23.529" v="1313" actId="2696"/>
        <pc:sldMkLst>
          <pc:docMk/>
          <pc:sldMk cId="1504780312" sldId="296"/>
        </pc:sldMkLst>
      </pc:sldChg>
      <pc:sldChg chg="modSp del mod ord">
        <pc:chgData name="YUMBA NDUBA, Dyesse" userId="d61d5ee8-517e-4218-9466-26c47016cb12" providerId="ADAL" clId="{F0088D39-0626-40B6-94B1-D9EA86A1FA63}" dt="2024-02-14T10:41:55.358" v="271" actId="2696"/>
        <pc:sldMkLst>
          <pc:docMk/>
          <pc:sldMk cId="3510675514" sldId="297"/>
        </pc:sldMkLst>
        <pc:spChg chg="mod">
          <ac:chgData name="YUMBA NDUBA, Dyesse" userId="d61d5ee8-517e-4218-9466-26c47016cb12" providerId="ADAL" clId="{F0088D39-0626-40B6-94B1-D9EA86A1FA63}" dt="2024-02-14T10:41:13.031" v="270"/>
          <ac:spMkLst>
            <pc:docMk/>
            <pc:sldMk cId="3510675514" sldId="297"/>
            <ac:spMk id="5" creationId="{EDAB2C82-E343-A841-A6C1-503E34F85938}"/>
          </ac:spMkLst>
        </pc:spChg>
      </pc:sldChg>
      <pc:sldChg chg="del">
        <pc:chgData name="YUMBA NDUBA, Dyesse" userId="d61d5ee8-517e-4218-9466-26c47016cb12" providerId="ADAL" clId="{F0088D39-0626-40B6-94B1-D9EA86A1FA63}" dt="2024-02-14T09:05:37.740" v="0" actId="2696"/>
        <pc:sldMkLst>
          <pc:docMk/>
          <pc:sldMk cId="2208154605" sldId="298"/>
        </pc:sldMkLst>
      </pc:sldChg>
      <pc:sldChg chg="del">
        <pc:chgData name="YUMBA NDUBA, Dyesse" userId="d61d5ee8-517e-4218-9466-26c47016cb12" providerId="ADAL" clId="{F0088D39-0626-40B6-94B1-D9EA86A1FA63}" dt="2024-02-14T09:05:37.740" v="0" actId="2696"/>
        <pc:sldMkLst>
          <pc:docMk/>
          <pc:sldMk cId="1920975463" sldId="299"/>
        </pc:sldMkLst>
      </pc:sldChg>
      <pc:sldChg chg="del">
        <pc:chgData name="YUMBA NDUBA, Dyesse" userId="d61d5ee8-517e-4218-9466-26c47016cb12" providerId="ADAL" clId="{F0088D39-0626-40B6-94B1-D9EA86A1FA63}" dt="2024-02-14T09:05:37.740" v="0" actId="2696"/>
        <pc:sldMkLst>
          <pc:docMk/>
          <pc:sldMk cId="2334997121" sldId="300"/>
        </pc:sldMkLst>
      </pc:sldChg>
      <pc:sldChg chg="del">
        <pc:chgData name="YUMBA NDUBA, Dyesse" userId="d61d5ee8-517e-4218-9466-26c47016cb12" providerId="ADAL" clId="{F0088D39-0626-40B6-94B1-D9EA86A1FA63}" dt="2024-02-14T09:05:37.740" v="0" actId="2696"/>
        <pc:sldMkLst>
          <pc:docMk/>
          <pc:sldMk cId="1569022628" sldId="301"/>
        </pc:sldMkLst>
      </pc:sldChg>
      <pc:sldChg chg="del">
        <pc:chgData name="YUMBA NDUBA, Dyesse" userId="d61d5ee8-517e-4218-9466-26c47016cb12" providerId="ADAL" clId="{F0088D39-0626-40B6-94B1-D9EA86A1FA63}" dt="2024-02-14T09:24:08.027" v="13" actId="2696"/>
        <pc:sldMkLst>
          <pc:docMk/>
          <pc:sldMk cId="1399853992" sldId="303"/>
        </pc:sldMkLst>
      </pc:sldChg>
      <pc:sldChg chg="del">
        <pc:chgData name="YUMBA NDUBA, Dyesse" userId="d61d5ee8-517e-4218-9466-26c47016cb12" providerId="ADAL" clId="{F0088D39-0626-40B6-94B1-D9EA86A1FA63}" dt="2024-02-14T09:24:08.027" v="13" actId="2696"/>
        <pc:sldMkLst>
          <pc:docMk/>
          <pc:sldMk cId="1223863598" sldId="304"/>
        </pc:sldMkLst>
      </pc:sldChg>
      <pc:sldChg chg="modSp mod">
        <pc:chgData name="YUMBA NDUBA, Dyesse" userId="d61d5ee8-517e-4218-9466-26c47016cb12" providerId="ADAL" clId="{F0088D39-0626-40B6-94B1-D9EA86A1FA63}" dt="2024-02-14T09:43:32.450" v="39" actId="20577"/>
        <pc:sldMkLst>
          <pc:docMk/>
          <pc:sldMk cId="3439872248" sldId="305"/>
        </pc:sldMkLst>
        <pc:spChg chg="mod">
          <ac:chgData name="YUMBA NDUBA, Dyesse" userId="d61d5ee8-517e-4218-9466-26c47016cb12" providerId="ADAL" clId="{F0088D39-0626-40B6-94B1-D9EA86A1FA63}" dt="2024-02-14T09:23:20.887" v="11" actId="6549"/>
          <ac:spMkLst>
            <pc:docMk/>
            <pc:sldMk cId="3439872248" sldId="305"/>
            <ac:spMk id="2" creationId="{EC21935B-BFAF-A149-9CC6-0144782A91C4}"/>
          </ac:spMkLst>
        </pc:spChg>
        <pc:spChg chg="mod">
          <ac:chgData name="YUMBA NDUBA, Dyesse" userId="d61d5ee8-517e-4218-9466-26c47016cb12" providerId="ADAL" clId="{F0088D39-0626-40B6-94B1-D9EA86A1FA63}" dt="2024-02-14T09:43:32.450" v="39" actId="20577"/>
          <ac:spMkLst>
            <pc:docMk/>
            <pc:sldMk cId="3439872248" sldId="305"/>
            <ac:spMk id="3" creationId="{6CD35A70-B505-6E47-94EF-8F871A1359A6}"/>
          </ac:spMkLst>
        </pc:spChg>
        <pc:picChg chg="mod ord">
          <ac:chgData name="YUMBA NDUBA, Dyesse" userId="d61d5ee8-517e-4218-9466-26c47016cb12" providerId="ADAL" clId="{F0088D39-0626-40B6-94B1-D9EA86A1FA63}" dt="2024-02-14T09:22:51.302" v="6" actId="1076"/>
          <ac:picMkLst>
            <pc:docMk/>
            <pc:sldMk cId="3439872248" sldId="305"/>
            <ac:picMk id="5" creationId="{08E03D18-FB4D-F278-A494-B1EFF707B2C8}"/>
          </ac:picMkLst>
        </pc:picChg>
      </pc:sldChg>
      <pc:sldChg chg="del">
        <pc:chgData name="YUMBA NDUBA, Dyesse" userId="d61d5ee8-517e-4218-9466-26c47016cb12" providerId="ADAL" clId="{F0088D39-0626-40B6-94B1-D9EA86A1FA63}" dt="2024-02-14T12:49:23.529" v="1313" actId="2696"/>
        <pc:sldMkLst>
          <pc:docMk/>
          <pc:sldMk cId="2042341376" sldId="306"/>
        </pc:sldMkLst>
      </pc:sldChg>
      <pc:sldChg chg="new del">
        <pc:chgData name="YUMBA NDUBA, Dyesse" userId="d61d5ee8-517e-4218-9466-26c47016cb12" providerId="ADAL" clId="{F0088D39-0626-40B6-94B1-D9EA86A1FA63}" dt="2024-02-14T09:26:14.438" v="15" actId="2696"/>
        <pc:sldMkLst>
          <pc:docMk/>
          <pc:sldMk cId="652802831" sldId="307"/>
        </pc:sldMkLst>
      </pc:sldChg>
      <pc:sldChg chg="addSp delSp modSp add mod ord modClrScheme chgLayout">
        <pc:chgData name="YUMBA NDUBA, Dyesse" userId="d61d5ee8-517e-4218-9466-26c47016cb12" providerId="ADAL" clId="{F0088D39-0626-40B6-94B1-D9EA86A1FA63}" dt="2024-02-14T12:54:24.329" v="1363" actId="207"/>
        <pc:sldMkLst>
          <pc:docMk/>
          <pc:sldMk cId="1576868376" sldId="307"/>
        </pc:sldMkLst>
        <pc:spChg chg="mod ord">
          <ac:chgData name="YUMBA NDUBA, Dyesse" userId="d61d5ee8-517e-4218-9466-26c47016cb12" providerId="ADAL" clId="{F0088D39-0626-40B6-94B1-D9EA86A1FA63}" dt="2024-02-14T12:51:00.189" v="1331" actId="700"/>
          <ac:spMkLst>
            <pc:docMk/>
            <pc:sldMk cId="1576868376" sldId="307"/>
            <ac:spMk id="2" creationId="{9EF3A488-73DF-BE4A-87A8-EFAB676C40DA}"/>
          </ac:spMkLst>
        </pc:spChg>
        <pc:spChg chg="mod ord">
          <ac:chgData name="YUMBA NDUBA, Dyesse" userId="d61d5ee8-517e-4218-9466-26c47016cb12" providerId="ADAL" clId="{F0088D39-0626-40B6-94B1-D9EA86A1FA63}" dt="2024-02-14T12:51:00.189" v="1331" actId="700"/>
          <ac:spMkLst>
            <pc:docMk/>
            <pc:sldMk cId="1576868376" sldId="307"/>
            <ac:spMk id="4" creationId="{43BC7112-2BD4-E040-A115-E6F2ACB72BA9}"/>
          </ac:spMkLst>
        </pc:spChg>
        <pc:spChg chg="mod ord">
          <ac:chgData name="YUMBA NDUBA, Dyesse" userId="d61d5ee8-517e-4218-9466-26c47016cb12" providerId="ADAL" clId="{F0088D39-0626-40B6-94B1-D9EA86A1FA63}" dt="2024-02-14T12:51:00.189" v="1331" actId="700"/>
          <ac:spMkLst>
            <pc:docMk/>
            <pc:sldMk cId="1576868376" sldId="307"/>
            <ac:spMk id="5" creationId="{50A6AE70-F913-D240-B81D-23FD9F82DF9B}"/>
          </ac:spMkLst>
        </pc:spChg>
        <pc:spChg chg="mod">
          <ac:chgData name="YUMBA NDUBA, Dyesse" userId="d61d5ee8-517e-4218-9466-26c47016cb12" providerId="ADAL" clId="{F0088D39-0626-40B6-94B1-D9EA86A1FA63}" dt="2024-02-14T12:54:24.329" v="1363" actId="207"/>
          <ac:spMkLst>
            <pc:docMk/>
            <pc:sldMk cId="1576868376" sldId="307"/>
            <ac:spMk id="7" creationId="{8A5BF92B-F6AC-4BDA-BDBC-5BF27F76B543}"/>
          </ac:spMkLst>
        </pc:spChg>
        <pc:picChg chg="add del mod">
          <ac:chgData name="YUMBA NDUBA, Dyesse" userId="d61d5ee8-517e-4218-9466-26c47016cb12" providerId="ADAL" clId="{F0088D39-0626-40B6-94B1-D9EA86A1FA63}" dt="2024-02-14T09:41:58.539" v="23" actId="478"/>
          <ac:picMkLst>
            <pc:docMk/>
            <pc:sldMk cId="1576868376" sldId="307"/>
            <ac:picMk id="3" creationId="{ADA99481-1C4C-5025-EB66-6EC10ECFFAE1}"/>
          </ac:picMkLst>
        </pc:picChg>
        <pc:picChg chg="add del mod">
          <ac:chgData name="YUMBA NDUBA, Dyesse" userId="d61d5ee8-517e-4218-9466-26c47016cb12" providerId="ADAL" clId="{F0088D39-0626-40B6-94B1-D9EA86A1FA63}" dt="2024-02-14T11:55:33.862" v="582"/>
          <ac:picMkLst>
            <pc:docMk/>
            <pc:sldMk cId="1576868376" sldId="307"/>
            <ac:picMk id="3" creationId="{B4BF84F3-5DF3-D89C-897D-CFA7E96A1D7F}"/>
          </ac:picMkLst>
        </pc:picChg>
        <pc:picChg chg="del mod">
          <ac:chgData name="YUMBA NDUBA, Dyesse" userId="d61d5ee8-517e-4218-9466-26c47016cb12" providerId="ADAL" clId="{F0088D39-0626-40B6-94B1-D9EA86A1FA63}" dt="2024-02-14T12:15:48.015" v="663" actId="478"/>
          <ac:picMkLst>
            <pc:docMk/>
            <pc:sldMk cId="1576868376" sldId="307"/>
            <ac:picMk id="6" creationId="{3EA61E8C-1FC5-4E87-99C3-EB609CE6355D}"/>
          </ac:picMkLst>
        </pc:picChg>
      </pc:sldChg>
      <pc:sldChg chg="addSp delSp modSp add mod ord modNotesTx">
        <pc:chgData name="YUMBA NDUBA, Dyesse" userId="d61d5ee8-517e-4218-9466-26c47016cb12" providerId="ADAL" clId="{F0088D39-0626-40B6-94B1-D9EA86A1FA63}" dt="2024-02-14T10:08:33.952" v="175" actId="1036"/>
        <pc:sldMkLst>
          <pc:docMk/>
          <pc:sldMk cId="3056590122" sldId="308"/>
        </pc:sldMkLst>
        <pc:spChg chg="add del mod">
          <ac:chgData name="YUMBA NDUBA, Dyesse" userId="d61d5ee8-517e-4218-9466-26c47016cb12" providerId="ADAL" clId="{F0088D39-0626-40B6-94B1-D9EA86A1FA63}" dt="2024-02-14T10:08:03.150" v="165" actId="478"/>
          <ac:spMkLst>
            <pc:docMk/>
            <pc:sldMk cId="3056590122" sldId="308"/>
            <ac:spMk id="5" creationId="{70C5B827-44AA-E669-12EA-0D1D54A0D29B}"/>
          </ac:spMkLst>
        </pc:spChg>
        <pc:spChg chg="mod">
          <ac:chgData name="YUMBA NDUBA, Dyesse" userId="d61d5ee8-517e-4218-9466-26c47016cb12" providerId="ADAL" clId="{F0088D39-0626-40B6-94B1-D9EA86A1FA63}" dt="2024-02-14T10:07:57.705" v="163" actId="6549"/>
          <ac:spMkLst>
            <pc:docMk/>
            <pc:sldMk cId="3056590122" sldId="308"/>
            <ac:spMk id="6" creationId="{6110BDAD-E446-E842-8902-2030C8224A02}"/>
          </ac:spMkLst>
        </pc:spChg>
        <pc:spChg chg="del mod">
          <ac:chgData name="YUMBA NDUBA, Dyesse" userId="d61d5ee8-517e-4218-9466-26c47016cb12" providerId="ADAL" clId="{F0088D39-0626-40B6-94B1-D9EA86A1FA63}" dt="2024-02-14T10:08:00.968" v="164" actId="478"/>
          <ac:spMkLst>
            <pc:docMk/>
            <pc:sldMk cId="3056590122" sldId="308"/>
            <ac:spMk id="7" creationId="{DDAF37E9-2F13-F049-BB6E-DC902EA14F5D}"/>
          </ac:spMkLst>
        </pc:spChg>
        <pc:picChg chg="add mod">
          <ac:chgData name="YUMBA NDUBA, Dyesse" userId="d61d5ee8-517e-4218-9466-26c47016cb12" providerId="ADAL" clId="{F0088D39-0626-40B6-94B1-D9EA86A1FA63}" dt="2024-02-14T10:08:33.952" v="175" actId="1036"/>
          <ac:picMkLst>
            <pc:docMk/>
            <pc:sldMk cId="3056590122" sldId="308"/>
            <ac:picMk id="8" creationId="{28BD0C39-571F-7281-9C6D-DF2AEB279147}"/>
          </ac:picMkLst>
        </pc:picChg>
      </pc:sldChg>
      <pc:sldChg chg="delSp modSp add del mod ord">
        <pc:chgData name="YUMBA NDUBA, Dyesse" userId="d61d5ee8-517e-4218-9466-26c47016cb12" providerId="ADAL" clId="{F0088D39-0626-40B6-94B1-D9EA86A1FA63}" dt="2024-02-14T12:56:51.038" v="1365" actId="2696"/>
        <pc:sldMkLst>
          <pc:docMk/>
          <pc:sldMk cId="3479240049" sldId="309"/>
        </pc:sldMkLst>
        <pc:spChg chg="mod">
          <ac:chgData name="YUMBA NDUBA, Dyesse" userId="d61d5ee8-517e-4218-9466-26c47016cb12" providerId="ADAL" clId="{F0088D39-0626-40B6-94B1-D9EA86A1FA63}" dt="2024-02-14T12:40:29.491" v="924" actId="27636"/>
          <ac:spMkLst>
            <pc:docMk/>
            <pc:sldMk cId="3479240049" sldId="309"/>
            <ac:spMk id="3" creationId="{9D5160CB-51C7-3146-AF7D-F62DF9CA03AD}"/>
          </ac:spMkLst>
        </pc:spChg>
        <pc:spChg chg="mod">
          <ac:chgData name="YUMBA NDUBA, Dyesse" userId="d61d5ee8-517e-4218-9466-26c47016cb12" providerId="ADAL" clId="{F0088D39-0626-40B6-94B1-D9EA86A1FA63}" dt="2024-02-14T12:41:06.750" v="985" actId="20577"/>
          <ac:spMkLst>
            <pc:docMk/>
            <pc:sldMk cId="3479240049" sldId="309"/>
            <ac:spMk id="4" creationId="{5570139E-7535-1C40-9FC2-0D62861FFADF}"/>
          </ac:spMkLst>
        </pc:spChg>
        <pc:picChg chg="del">
          <ac:chgData name="YUMBA NDUBA, Dyesse" userId="d61d5ee8-517e-4218-9466-26c47016cb12" providerId="ADAL" clId="{F0088D39-0626-40B6-94B1-D9EA86A1FA63}" dt="2024-02-14T12:40:32.716" v="925" actId="478"/>
          <ac:picMkLst>
            <pc:docMk/>
            <pc:sldMk cId="3479240049" sldId="309"/>
            <ac:picMk id="5" creationId="{0459F8F1-65CE-0E49-992B-BC8D89838CCA}"/>
          </ac:picMkLst>
        </pc:picChg>
      </pc:sldChg>
      <pc:sldChg chg="addSp delSp modSp add mod modClrScheme chgLayout">
        <pc:chgData name="YUMBA NDUBA, Dyesse" userId="d61d5ee8-517e-4218-9466-26c47016cb12" providerId="ADAL" clId="{F0088D39-0626-40B6-94B1-D9EA86A1FA63}" dt="2024-02-16T14:52:59.565" v="1382" actId="27918"/>
        <pc:sldMkLst>
          <pc:docMk/>
          <pc:sldMk cId="264446636" sldId="310"/>
        </pc:sldMkLst>
        <pc:spChg chg="mod ord">
          <ac:chgData name="YUMBA NDUBA, Dyesse" userId="d61d5ee8-517e-4218-9466-26c47016cb12" providerId="ADAL" clId="{F0088D39-0626-40B6-94B1-D9EA86A1FA63}" dt="2024-02-14T10:10:26.516" v="179" actId="700"/>
          <ac:spMkLst>
            <pc:docMk/>
            <pc:sldMk cId="264446636" sldId="310"/>
            <ac:spMk id="2" creationId="{49DB49AA-C2F5-CB48-A272-5515E6D449BC}"/>
          </ac:spMkLst>
        </pc:spChg>
        <pc:spChg chg="mod ord">
          <ac:chgData name="YUMBA NDUBA, Dyesse" userId="d61d5ee8-517e-4218-9466-26c47016cb12" providerId="ADAL" clId="{F0088D39-0626-40B6-94B1-D9EA86A1FA63}" dt="2024-02-14T12:13:43.172" v="647" actId="20577"/>
          <ac:spMkLst>
            <pc:docMk/>
            <pc:sldMk cId="264446636" sldId="310"/>
            <ac:spMk id="3" creationId="{9D5160CB-51C7-3146-AF7D-F62DF9CA03AD}"/>
          </ac:spMkLst>
        </pc:spChg>
        <pc:spChg chg="del">
          <ac:chgData name="YUMBA NDUBA, Dyesse" userId="d61d5ee8-517e-4218-9466-26c47016cb12" providerId="ADAL" clId="{F0088D39-0626-40B6-94B1-D9EA86A1FA63}" dt="2024-02-14T10:04:51.278" v="124" actId="478"/>
          <ac:spMkLst>
            <pc:docMk/>
            <pc:sldMk cId="264446636" sldId="310"/>
            <ac:spMk id="4" creationId="{5570139E-7535-1C40-9FC2-0D62861FFADF}"/>
          </ac:spMkLst>
        </pc:spChg>
        <pc:spChg chg="mod ord">
          <ac:chgData name="YUMBA NDUBA, Dyesse" userId="d61d5ee8-517e-4218-9466-26c47016cb12" providerId="ADAL" clId="{F0088D39-0626-40B6-94B1-D9EA86A1FA63}" dt="2024-02-14T10:10:26.516" v="179" actId="700"/>
          <ac:spMkLst>
            <pc:docMk/>
            <pc:sldMk cId="264446636" sldId="310"/>
            <ac:spMk id="6" creationId="{B280C14E-0B17-4641-9DE3-787ADB99977E}"/>
          </ac:spMkLst>
        </pc:spChg>
        <pc:spChg chg="add del mod">
          <ac:chgData name="YUMBA NDUBA, Dyesse" userId="d61d5ee8-517e-4218-9466-26c47016cb12" providerId="ADAL" clId="{F0088D39-0626-40B6-94B1-D9EA86A1FA63}" dt="2024-02-14T10:09:22.422" v="176" actId="478"/>
          <ac:spMkLst>
            <pc:docMk/>
            <pc:sldMk cId="264446636" sldId="310"/>
            <ac:spMk id="7" creationId="{1AA7D97D-0243-E2C9-168E-F3317FF8D6A0}"/>
          </ac:spMkLst>
        </pc:spChg>
        <pc:spChg chg="add mod">
          <ac:chgData name="YUMBA NDUBA, Dyesse" userId="d61d5ee8-517e-4218-9466-26c47016cb12" providerId="ADAL" clId="{F0088D39-0626-40B6-94B1-D9EA86A1FA63}" dt="2024-02-14T12:13:30.382" v="646" actId="1036"/>
          <ac:spMkLst>
            <pc:docMk/>
            <pc:sldMk cId="264446636" sldId="310"/>
            <ac:spMk id="12" creationId="{862BD111-190C-1DA7-B784-262E2CF72887}"/>
          </ac:spMkLst>
        </pc:spChg>
        <pc:spChg chg="add mod">
          <ac:chgData name="YUMBA NDUBA, Dyesse" userId="d61d5ee8-517e-4218-9466-26c47016cb12" providerId="ADAL" clId="{F0088D39-0626-40B6-94B1-D9EA86A1FA63}" dt="2024-02-14T12:13:30.382" v="646" actId="1036"/>
          <ac:spMkLst>
            <pc:docMk/>
            <pc:sldMk cId="264446636" sldId="310"/>
            <ac:spMk id="13" creationId="{44F3EC2D-005E-A3E3-B968-F979A9C9A607}"/>
          </ac:spMkLst>
        </pc:spChg>
        <pc:spChg chg="add mod">
          <ac:chgData name="YUMBA NDUBA, Dyesse" userId="d61d5ee8-517e-4218-9466-26c47016cb12" providerId="ADAL" clId="{F0088D39-0626-40B6-94B1-D9EA86A1FA63}" dt="2024-02-14T12:13:30.382" v="646" actId="1036"/>
          <ac:spMkLst>
            <pc:docMk/>
            <pc:sldMk cId="264446636" sldId="310"/>
            <ac:spMk id="14" creationId="{69842EA4-7F4F-BED1-203D-01B60A0230CC}"/>
          </ac:spMkLst>
        </pc:spChg>
        <pc:graphicFrameChg chg="add mod">
          <ac:chgData name="YUMBA NDUBA, Dyesse" userId="d61d5ee8-517e-4218-9466-26c47016cb12" providerId="ADAL" clId="{F0088D39-0626-40B6-94B1-D9EA86A1FA63}" dt="2024-02-14T10:10:02.844" v="178"/>
          <ac:graphicFrameMkLst>
            <pc:docMk/>
            <pc:sldMk cId="264446636" sldId="310"/>
            <ac:graphicFrameMk id="9" creationId="{DEFC3FFB-B3D7-A65D-6502-80D033BDA2A4}"/>
          </ac:graphicFrameMkLst>
        </pc:graphicFrameChg>
        <pc:graphicFrameChg chg="add mod">
          <ac:chgData name="YUMBA NDUBA, Dyesse" userId="d61d5ee8-517e-4218-9466-26c47016cb12" providerId="ADAL" clId="{F0088D39-0626-40B6-94B1-D9EA86A1FA63}" dt="2024-02-14T10:20:39.615" v="215" actId="1076"/>
          <ac:graphicFrameMkLst>
            <pc:docMk/>
            <pc:sldMk cId="264446636" sldId="310"/>
            <ac:graphicFrameMk id="10" creationId="{DEFC3FFB-B3D7-A65D-6502-80D033BDA2A4}"/>
          </ac:graphicFrameMkLst>
        </pc:graphicFrameChg>
        <pc:graphicFrameChg chg="add mod modGraphic">
          <ac:chgData name="YUMBA NDUBA, Dyesse" userId="d61d5ee8-517e-4218-9466-26c47016cb12" providerId="ADAL" clId="{F0088D39-0626-40B6-94B1-D9EA86A1FA63}" dt="2024-02-14T12:13:30.382" v="646" actId="1036"/>
          <ac:graphicFrameMkLst>
            <pc:docMk/>
            <pc:sldMk cId="264446636" sldId="310"/>
            <ac:graphicFrameMk id="15" creationId="{D68290F6-4766-976A-0E7F-205D257D4C07}"/>
          </ac:graphicFrameMkLst>
        </pc:graphicFrameChg>
        <pc:graphicFrameChg chg="add mod">
          <ac:chgData name="YUMBA NDUBA, Dyesse" userId="d61d5ee8-517e-4218-9466-26c47016cb12" providerId="ADAL" clId="{F0088D39-0626-40B6-94B1-D9EA86A1FA63}" dt="2024-02-14T12:13:30.382" v="646" actId="1036"/>
          <ac:graphicFrameMkLst>
            <pc:docMk/>
            <pc:sldMk cId="264446636" sldId="310"/>
            <ac:graphicFrameMk id="18" creationId="{DC2B8FF2-2C47-10A3-02DA-FF3DE6E88F2D}"/>
          </ac:graphicFrameMkLst>
        </pc:graphicFrameChg>
        <pc:picChg chg="add del mod">
          <ac:chgData name="YUMBA NDUBA, Dyesse" userId="d61d5ee8-517e-4218-9466-26c47016cb12" providerId="ADAL" clId="{F0088D39-0626-40B6-94B1-D9EA86A1FA63}" dt="2024-02-14T10:05:05.480" v="127" actId="478"/>
          <ac:picMkLst>
            <pc:docMk/>
            <pc:sldMk cId="264446636" sldId="310"/>
            <ac:picMk id="8" creationId="{6428F6A7-1337-1F51-D5FA-1CD465E26D8A}"/>
          </ac:picMkLst>
        </pc:picChg>
        <pc:picChg chg="add del mod">
          <ac:chgData name="YUMBA NDUBA, Dyesse" userId="d61d5ee8-517e-4218-9466-26c47016cb12" providerId="ADAL" clId="{F0088D39-0626-40B6-94B1-D9EA86A1FA63}" dt="2024-02-14T10:14:45.753" v="191" actId="478"/>
          <ac:picMkLst>
            <pc:docMk/>
            <pc:sldMk cId="264446636" sldId="310"/>
            <ac:picMk id="11" creationId="{5824C7AB-C464-C555-B6D7-A5A3C50FC503}"/>
          </ac:picMkLst>
        </pc:picChg>
      </pc:sldChg>
      <pc:sldChg chg="modSp add mod modClrScheme chgLayout">
        <pc:chgData name="YUMBA NDUBA, Dyesse" userId="d61d5ee8-517e-4218-9466-26c47016cb12" providerId="ADAL" clId="{F0088D39-0626-40B6-94B1-D9EA86A1FA63}" dt="2024-02-14T12:34:49.555" v="907" actId="20577"/>
        <pc:sldMkLst>
          <pc:docMk/>
          <pc:sldMk cId="1895630433" sldId="311"/>
        </pc:sldMkLst>
        <pc:spChg chg="mod ord">
          <ac:chgData name="YUMBA NDUBA, Dyesse" userId="d61d5ee8-517e-4218-9466-26c47016cb12" providerId="ADAL" clId="{F0088D39-0626-40B6-94B1-D9EA86A1FA63}" dt="2024-02-14T10:06:51.026" v="157" actId="700"/>
          <ac:spMkLst>
            <pc:docMk/>
            <pc:sldMk cId="1895630433" sldId="311"/>
            <ac:spMk id="2" creationId="{4D409BA8-516A-0549-B7B8-36D15C58F83F}"/>
          </ac:spMkLst>
        </pc:spChg>
        <pc:spChg chg="mod ord">
          <ac:chgData name="YUMBA NDUBA, Dyesse" userId="d61d5ee8-517e-4218-9466-26c47016cb12" providerId="ADAL" clId="{F0088D39-0626-40B6-94B1-D9EA86A1FA63}" dt="2024-02-14T10:06:51.026" v="157" actId="700"/>
          <ac:spMkLst>
            <pc:docMk/>
            <pc:sldMk cId="1895630433" sldId="311"/>
            <ac:spMk id="3" creationId="{61C90EA5-480A-7646-8B30-E2658E680736}"/>
          </ac:spMkLst>
        </pc:spChg>
        <pc:spChg chg="mod ord">
          <ac:chgData name="YUMBA NDUBA, Dyesse" userId="d61d5ee8-517e-4218-9466-26c47016cb12" providerId="ADAL" clId="{F0088D39-0626-40B6-94B1-D9EA86A1FA63}" dt="2024-02-14T10:06:51.026" v="157" actId="700"/>
          <ac:spMkLst>
            <pc:docMk/>
            <pc:sldMk cId="1895630433" sldId="311"/>
            <ac:spMk id="6" creationId="{6110BDAD-E446-E842-8902-2030C8224A02}"/>
          </ac:spMkLst>
        </pc:spChg>
        <pc:spChg chg="mod ord">
          <ac:chgData name="YUMBA NDUBA, Dyesse" userId="d61d5ee8-517e-4218-9466-26c47016cb12" providerId="ADAL" clId="{F0088D39-0626-40B6-94B1-D9EA86A1FA63}" dt="2024-02-14T12:34:49.555" v="907" actId="20577"/>
          <ac:spMkLst>
            <pc:docMk/>
            <pc:sldMk cId="1895630433" sldId="311"/>
            <ac:spMk id="7" creationId="{DDAF37E9-2F13-F049-BB6E-DC902EA14F5D}"/>
          </ac:spMkLst>
        </pc:spChg>
      </pc:sldChg>
      <pc:sldChg chg="addSp delSp modSp add mod">
        <pc:chgData name="YUMBA NDUBA, Dyesse" userId="d61d5ee8-517e-4218-9466-26c47016cb12" providerId="ADAL" clId="{F0088D39-0626-40B6-94B1-D9EA86A1FA63}" dt="2024-02-14T12:12:00.406" v="607" actId="1076"/>
        <pc:sldMkLst>
          <pc:docMk/>
          <pc:sldMk cId="617273910" sldId="312"/>
        </pc:sldMkLst>
        <pc:spChg chg="del">
          <ac:chgData name="YUMBA NDUBA, Dyesse" userId="d61d5ee8-517e-4218-9466-26c47016cb12" providerId="ADAL" clId="{F0088D39-0626-40B6-94B1-D9EA86A1FA63}" dt="2024-02-14T12:10:44.835" v="594" actId="478"/>
          <ac:spMkLst>
            <pc:docMk/>
            <pc:sldMk cId="617273910" sldId="312"/>
            <ac:spMk id="4" creationId="{5570139E-7535-1C40-9FC2-0D62861FFADF}"/>
          </ac:spMkLst>
        </pc:spChg>
        <pc:spChg chg="add del mod">
          <ac:chgData name="YUMBA NDUBA, Dyesse" userId="d61d5ee8-517e-4218-9466-26c47016cb12" providerId="ADAL" clId="{F0088D39-0626-40B6-94B1-D9EA86A1FA63}" dt="2024-02-14T12:10:51.984" v="595" actId="478"/>
          <ac:spMkLst>
            <pc:docMk/>
            <pc:sldMk cId="617273910" sldId="312"/>
            <ac:spMk id="7" creationId="{487049C3-B75D-4697-01E0-40AE82AA67EB}"/>
          </ac:spMkLst>
        </pc:spChg>
        <pc:spChg chg="add del mod">
          <ac:chgData name="YUMBA NDUBA, Dyesse" userId="d61d5ee8-517e-4218-9466-26c47016cb12" providerId="ADAL" clId="{F0088D39-0626-40B6-94B1-D9EA86A1FA63}" dt="2024-02-14T12:11:22.582" v="600" actId="478"/>
          <ac:spMkLst>
            <pc:docMk/>
            <pc:sldMk cId="617273910" sldId="312"/>
            <ac:spMk id="14" creationId="{F696D28D-F996-A5C9-B50D-0BAAB102B594}"/>
          </ac:spMkLst>
        </pc:spChg>
        <pc:spChg chg="add mod">
          <ac:chgData name="YUMBA NDUBA, Dyesse" userId="d61d5ee8-517e-4218-9466-26c47016cb12" providerId="ADAL" clId="{F0088D39-0626-40B6-94B1-D9EA86A1FA63}" dt="2024-02-14T12:11:06.198" v="599" actId="14100"/>
          <ac:spMkLst>
            <pc:docMk/>
            <pc:sldMk cId="617273910" sldId="312"/>
            <ac:spMk id="15" creationId="{AFAEDB02-55A8-FEFF-2A09-B30277C7255E}"/>
          </ac:spMkLst>
        </pc:spChg>
        <pc:picChg chg="add mod">
          <ac:chgData name="YUMBA NDUBA, Dyesse" userId="d61d5ee8-517e-4218-9466-26c47016cb12" providerId="ADAL" clId="{F0088D39-0626-40B6-94B1-D9EA86A1FA63}" dt="2024-02-14T12:11:33.194" v="602" actId="1076"/>
          <ac:picMkLst>
            <pc:docMk/>
            <pc:sldMk cId="617273910" sldId="312"/>
            <ac:picMk id="8" creationId="{E5162891-BA64-8490-9CF5-D60A6AD538D0}"/>
          </ac:picMkLst>
        </pc:picChg>
        <pc:cxnChg chg="add mod">
          <ac:chgData name="YUMBA NDUBA, Dyesse" userId="d61d5ee8-517e-4218-9466-26c47016cb12" providerId="ADAL" clId="{F0088D39-0626-40B6-94B1-D9EA86A1FA63}" dt="2024-02-14T12:11:48.516" v="605" actId="1076"/>
          <ac:cxnSpMkLst>
            <pc:docMk/>
            <pc:sldMk cId="617273910" sldId="312"/>
            <ac:cxnSpMk id="9" creationId="{11D7310B-98A2-7015-B2FA-592C191ED904}"/>
          </ac:cxnSpMkLst>
        </pc:cxnChg>
        <pc:cxnChg chg="add mod">
          <ac:chgData name="YUMBA NDUBA, Dyesse" userId="d61d5ee8-517e-4218-9466-26c47016cb12" providerId="ADAL" clId="{F0088D39-0626-40B6-94B1-D9EA86A1FA63}" dt="2024-02-14T12:11:56.877" v="606" actId="1076"/>
          <ac:cxnSpMkLst>
            <pc:docMk/>
            <pc:sldMk cId="617273910" sldId="312"/>
            <ac:cxnSpMk id="10" creationId="{633A3B3B-A4D5-6128-6384-92A07ED65043}"/>
          </ac:cxnSpMkLst>
        </pc:cxnChg>
        <pc:cxnChg chg="add mod">
          <ac:chgData name="YUMBA NDUBA, Dyesse" userId="d61d5ee8-517e-4218-9466-26c47016cb12" providerId="ADAL" clId="{F0088D39-0626-40B6-94B1-D9EA86A1FA63}" dt="2024-02-14T12:11:44.123" v="604" actId="14100"/>
          <ac:cxnSpMkLst>
            <pc:docMk/>
            <pc:sldMk cId="617273910" sldId="312"/>
            <ac:cxnSpMk id="11" creationId="{10E8A083-F4D9-CAD2-FF95-BBC1CD184B8F}"/>
          </ac:cxnSpMkLst>
        </pc:cxnChg>
        <pc:cxnChg chg="add mod">
          <ac:chgData name="YUMBA NDUBA, Dyesse" userId="d61d5ee8-517e-4218-9466-26c47016cb12" providerId="ADAL" clId="{F0088D39-0626-40B6-94B1-D9EA86A1FA63}" dt="2024-02-14T12:11:06.198" v="599" actId="14100"/>
          <ac:cxnSpMkLst>
            <pc:docMk/>
            <pc:sldMk cId="617273910" sldId="312"/>
            <ac:cxnSpMk id="12" creationId="{7850DBB2-DB93-F66E-B311-6D285227E13D}"/>
          </ac:cxnSpMkLst>
        </pc:cxnChg>
        <pc:cxnChg chg="add mod">
          <ac:chgData name="YUMBA NDUBA, Dyesse" userId="d61d5ee8-517e-4218-9466-26c47016cb12" providerId="ADAL" clId="{F0088D39-0626-40B6-94B1-D9EA86A1FA63}" dt="2024-02-14T12:12:00.406" v="607" actId="1076"/>
          <ac:cxnSpMkLst>
            <pc:docMk/>
            <pc:sldMk cId="617273910" sldId="312"/>
            <ac:cxnSpMk id="13" creationId="{B428E704-1878-F9A0-8BDE-C939ED13F2E9}"/>
          </ac:cxnSpMkLst>
        </pc:cxnChg>
      </pc:sldChg>
      <pc:sldChg chg="add del">
        <pc:chgData name="YUMBA NDUBA, Dyesse" userId="d61d5ee8-517e-4218-9466-26c47016cb12" providerId="ADAL" clId="{F0088D39-0626-40B6-94B1-D9EA86A1FA63}" dt="2024-02-14T12:49:23.529" v="1313" actId="2696"/>
        <pc:sldMkLst>
          <pc:docMk/>
          <pc:sldMk cId="1360217109" sldId="313"/>
        </pc:sldMkLst>
      </pc:sldChg>
      <pc:sldChg chg="addSp delSp modSp new mod modClrScheme chgLayout">
        <pc:chgData name="YUMBA NDUBA, Dyesse" userId="d61d5ee8-517e-4218-9466-26c47016cb12" providerId="ADAL" clId="{F0088D39-0626-40B6-94B1-D9EA86A1FA63}" dt="2024-02-14T12:54:43.993" v="1364" actId="115"/>
        <pc:sldMkLst>
          <pc:docMk/>
          <pc:sldMk cId="3889296297" sldId="314"/>
        </pc:sldMkLst>
        <pc:spChg chg="del">
          <ac:chgData name="YUMBA NDUBA, Dyesse" userId="d61d5ee8-517e-4218-9466-26c47016cb12" providerId="ADAL" clId="{F0088D39-0626-40B6-94B1-D9EA86A1FA63}" dt="2024-02-14T10:42:27.104" v="273" actId="700"/>
          <ac:spMkLst>
            <pc:docMk/>
            <pc:sldMk cId="3889296297" sldId="314"/>
            <ac:spMk id="2" creationId="{ABFA2176-C2E3-EA6A-09F3-0EF76917AFC9}"/>
          </ac:spMkLst>
        </pc:spChg>
        <pc:spChg chg="mod ord">
          <ac:chgData name="YUMBA NDUBA, Dyesse" userId="d61d5ee8-517e-4218-9466-26c47016cb12" providerId="ADAL" clId="{F0088D39-0626-40B6-94B1-D9EA86A1FA63}" dt="2024-02-14T10:42:37.308" v="274" actId="700"/>
          <ac:spMkLst>
            <pc:docMk/>
            <pc:sldMk cId="3889296297" sldId="314"/>
            <ac:spMk id="3" creationId="{307DFC2B-66C3-B37C-F8F1-EEFBD6EBE4DC}"/>
          </ac:spMkLst>
        </pc:spChg>
        <pc:spChg chg="mod ord">
          <ac:chgData name="YUMBA NDUBA, Dyesse" userId="d61d5ee8-517e-4218-9466-26c47016cb12" providerId="ADAL" clId="{F0088D39-0626-40B6-94B1-D9EA86A1FA63}" dt="2024-02-14T10:42:37.308" v="274" actId="700"/>
          <ac:spMkLst>
            <pc:docMk/>
            <pc:sldMk cId="3889296297" sldId="314"/>
            <ac:spMk id="4" creationId="{E5FBD4DA-ADC2-57F2-F225-D5E4ABDFB76E}"/>
          </ac:spMkLst>
        </pc:spChg>
        <pc:spChg chg="add del mod ord">
          <ac:chgData name="YUMBA NDUBA, Dyesse" userId="d61d5ee8-517e-4218-9466-26c47016cb12" providerId="ADAL" clId="{F0088D39-0626-40B6-94B1-D9EA86A1FA63}" dt="2024-02-14T10:42:37.308" v="274" actId="700"/>
          <ac:spMkLst>
            <pc:docMk/>
            <pc:sldMk cId="3889296297" sldId="314"/>
            <ac:spMk id="5" creationId="{C8367D8F-F570-EBEA-79E8-CD0723779517}"/>
          </ac:spMkLst>
        </pc:spChg>
        <pc:spChg chg="add del mod ord">
          <ac:chgData name="YUMBA NDUBA, Dyesse" userId="d61d5ee8-517e-4218-9466-26c47016cb12" providerId="ADAL" clId="{F0088D39-0626-40B6-94B1-D9EA86A1FA63}" dt="2024-02-14T10:42:37.308" v="274" actId="700"/>
          <ac:spMkLst>
            <pc:docMk/>
            <pc:sldMk cId="3889296297" sldId="314"/>
            <ac:spMk id="6" creationId="{01F91F32-B78D-0A78-6180-8DA23CA19A10}"/>
          </ac:spMkLst>
        </pc:spChg>
        <pc:spChg chg="add del mod ord">
          <ac:chgData name="YUMBA NDUBA, Dyesse" userId="d61d5ee8-517e-4218-9466-26c47016cb12" providerId="ADAL" clId="{F0088D39-0626-40B6-94B1-D9EA86A1FA63}" dt="2024-02-14T10:42:37.308" v="274" actId="700"/>
          <ac:spMkLst>
            <pc:docMk/>
            <pc:sldMk cId="3889296297" sldId="314"/>
            <ac:spMk id="7" creationId="{D080ED06-1B36-AC7F-EB31-4317ADC87764}"/>
          </ac:spMkLst>
        </pc:spChg>
        <pc:spChg chg="add mod ord">
          <ac:chgData name="YUMBA NDUBA, Dyesse" userId="d61d5ee8-517e-4218-9466-26c47016cb12" providerId="ADAL" clId="{F0088D39-0626-40B6-94B1-D9EA86A1FA63}" dt="2024-02-14T12:20:41.345" v="788"/>
          <ac:spMkLst>
            <pc:docMk/>
            <pc:sldMk cId="3889296297" sldId="314"/>
            <ac:spMk id="8" creationId="{B198F51E-C4C9-AE72-B9A8-049565654ED4}"/>
          </ac:spMkLst>
        </pc:spChg>
        <pc:spChg chg="add del mod ord">
          <ac:chgData name="YUMBA NDUBA, Dyesse" userId="d61d5ee8-517e-4218-9466-26c47016cb12" providerId="ADAL" clId="{F0088D39-0626-40B6-94B1-D9EA86A1FA63}" dt="2024-02-14T10:42:49.598" v="275"/>
          <ac:spMkLst>
            <pc:docMk/>
            <pc:sldMk cId="3889296297" sldId="314"/>
            <ac:spMk id="9" creationId="{44E54D4D-3994-5EDF-3501-59B301E99EDB}"/>
          </ac:spMkLst>
        </pc:spChg>
        <pc:spChg chg="add mod">
          <ac:chgData name="YUMBA NDUBA, Dyesse" userId="d61d5ee8-517e-4218-9466-26c47016cb12" providerId="ADAL" clId="{F0088D39-0626-40B6-94B1-D9EA86A1FA63}" dt="2024-02-14T12:54:43.993" v="1364" actId="115"/>
          <ac:spMkLst>
            <pc:docMk/>
            <pc:sldMk cId="3889296297" sldId="314"/>
            <ac:spMk id="12" creationId="{A355DA66-AD80-6C0A-ABFD-61520C107DFA}"/>
          </ac:spMkLst>
        </pc:spChg>
        <pc:picChg chg="add del mod">
          <ac:chgData name="YUMBA NDUBA, Dyesse" userId="d61d5ee8-517e-4218-9466-26c47016cb12" providerId="ADAL" clId="{F0088D39-0626-40B6-94B1-D9EA86A1FA63}" dt="2024-02-14T10:43:01.111" v="278" actId="478"/>
          <ac:picMkLst>
            <pc:docMk/>
            <pc:sldMk cId="3889296297" sldId="314"/>
            <ac:picMk id="10" creationId="{B2592C65-C015-9E79-C80A-1575FD4A5E0D}"/>
          </ac:picMkLst>
        </pc:picChg>
        <pc:picChg chg="add mod">
          <ac:chgData name="YUMBA NDUBA, Dyesse" userId="d61d5ee8-517e-4218-9466-26c47016cb12" providerId="ADAL" clId="{F0088D39-0626-40B6-94B1-D9EA86A1FA63}" dt="2024-02-14T10:47:51.939" v="312" actId="1076"/>
          <ac:picMkLst>
            <pc:docMk/>
            <pc:sldMk cId="3889296297" sldId="314"/>
            <ac:picMk id="14" creationId="{354BFB49-823D-6B05-2FA0-813BB0E1E6A0}"/>
          </ac:picMkLst>
        </pc:picChg>
      </pc:sldChg>
      <pc:sldChg chg="addSp delSp modSp add mod">
        <pc:chgData name="YUMBA NDUBA, Dyesse" userId="d61d5ee8-517e-4218-9466-26c47016cb12" providerId="ADAL" clId="{F0088D39-0626-40B6-94B1-D9EA86A1FA63}" dt="2024-02-14T12:22:35.448" v="807" actId="115"/>
        <pc:sldMkLst>
          <pc:docMk/>
          <pc:sldMk cId="3231174886" sldId="315"/>
        </pc:sldMkLst>
        <pc:spChg chg="mod">
          <ac:chgData name="YUMBA NDUBA, Dyesse" userId="d61d5ee8-517e-4218-9466-26c47016cb12" providerId="ADAL" clId="{F0088D39-0626-40B6-94B1-D9EA86A1FA63}" dt="2024-02-14T12:22:08.869" v="802"/>
          <ac:spMkLst>
            <pc:docMk/>
            <pc:sldMk cId="3231174886" sldId="315"/>
            <ac:spMk id="8" creationId="{B198F51E-C4C9-AE72-B9A8-049565654ED4}"/>
          </ac:spMkLst>
        </pc:spChg>
        <pc:spChg chg="mod">
          <ac:chgData name="YUMBA NDUBA, Dyesse" userId="d61d5ee8-517e-4218-9466-26c47016cb12" providerId="ADAL" clId="{F0088D39-0626-40B6-94B1-D9EA86A1FA63}" dt="2024-02-14T12:22:35.448" v="807" actId="115"/>
          <ac:spMkLst>
            <pc:docMk/>
            <pc:sldMk cId="3231174886" sldId="315"/>
            <ac:spMk id="12" creationId="{A355DA66-AD80-6C0A-ABFD-61520C107DFA}"/>
          </ac:spMkLst>
        </pc:spChg>
        <pc:picChg chg="add mod">
          <ac:chgData name="YUMBA NDUBA, Dyesse" userId="d61d5ee8-517e-4218-9466-26c47016cb12" providerId="ADAL" clId="{F0088D39-0626-40B6-94B1-D9EA86A1FA63}" dt="2024-02-14T10:52:50.546" v="340" actId="14100"/>
          <ac:picMkLst>
            <pc:docMk/>
            <pc:sldMk cId="3231174886" sldId="315"/>
            <ac:picMk id="5" creationId="{DE10A01F-01D2-91E2-DE44-858DE25E455F}"/>
          </ac:picMkLst>
        </pc:picChg>
        <pc:picChg chg="del">
          <ac:chgData name="YUMBA NDUBA, Dyesse" userId="d61d5ee8-517e-4218-9466-26c47016cb12" providerId="ADAL" clId="{F0088D39-0626-40B6-94B1-D9EA86A1FA63}" dt="2024-02-14T10:52:17.252" v="334" actId="478"/>
          <ac:picMkLst>
            <pc:docMk/>
            <pc:sldMk cId="3231174886" sldId="315"/>
            <ac:picMk id="14" creationId="{354BFB49-823D-6B05-2FA0-813BB0E1E6A0}"/>
          </ac:picMkLst>
        </pc:picChg>
      </pc:sldChg>
      <pc:sldChg chg="addSp delSp modSp add mod">
        <pc:chgData name="YUMBA NDUBA, Dyesse" userId="d61d5ee8-517e-4218-9466-26c47016cb12" providerId="ADAL" clId="{F0088D39-0626-40B6-94B1-D9EA86A1FA63}" dt="2024-02-14T12:27:39.109" v="848" actId="14100"/>
        <pc:sldMkLst>
          <pc:docMk/>
          <pc:sldMk cId="4167002515" sldId="316"/>
        </pc:sldMkLst>
        <pc:spChg chg="mod">
          <ac:chgData name="YUMBA NDUBA, Dyesse" userId="d61d5ee8-517e-4218-9466-26c47016cb12" providerId="ADAL" clId="{F0088D39-0626-40B6-94B1-D9EA86A1FA63}" dt="2024-02-14T12:26:46.048" v="841"/>
          <ac:spMkLst>
            <pc:docMk/>
            <pc:sldMk cId="4167002515" sldId="316"/>
            <ac:spMk id="8" creationId="{B198F51E-C4C9-AE72-B9A8-049565654ED4}"/>
          </ac:spMkLst>
        </pc:spChg>
        <pc:spChg chg="mod">
          <ac:chgData name="YUMBA NDUBA, Dyesse" userId="d61d5ee8-517e-4218-9466-26c47016cb12" providerId="ADAL" clId="{F0088D39-0626-40B6-94B1-D9EA86A1FA63}" dt="2024-02-14T12:27:39.109" v="848" actId="14100"/>
          <ac:spMkLst>
            <pc:docMk/>
            <pc:sldMk cId="4167002515" sldId="316"/>
            <ac:spMk id="12" creationId="{A355DA66-AD80-6C0A-ABFD-61520C107DFA}"/>
          </ac:spMkLst>
        </pc:spChg>
        <pc:picChg chg="add mod">
          <ac:chgData name="YUMBA NDUBA, Dyesse" userId="d61d5ee8-517e-4218-9466-26c47016cb12" providerId="ADAL" clId="{F0088D39-0626-40B6-94B1-D9EA86A1FA63}" dt="2024-02-14T12:26:54.899" v="845" actId="14100"/>
          <ac:picMkLst>
            <pc:docMk/>
            <pc:sldMk cId="4167002515" sldId="316"/>
            <ac:picMk id="2" creationId="{62518C85-960A-B65C-D3AD-707018A1ECFF}"/>
          </ac:picMkLst>
        </pc:picChg>
        <pc:picChg chg="del">
          <ac:chgData name="YUMBA NDUBA, Dyesse" userId="d61d5ee8-517e-4218-9466-26c47016cb12" providerId="ADAL" clId="{F0088D39-0626-40B6-94B1-D9EA86A1FA63}" dt="2024-02-14T10:53:05.021" v="341" actId="478"/>
          <ac:picMkLst>
            <pc:docMk/>
            <pc:sldMk cId="4167002515" sldId="316"/>
            <ac:picMk id="14" creationId="{354BFB49-823D-6B05-2FA0-813BB0E1E6A0}"/>
          </ac:picMkLst>
        </pc:picChg>
      </pc:sldChg>
      <pc:sldChg chg="addSp delSp modSp new mod modClrScheme chgLayout">
        <pc:chgData name="YUMBA NDUBA, Dyesse" userId="d61d5ee8-517e-4218-9466-26c47016cb12" providerId="ADAL" clId="{F0088D39-0626-40B6-94B1-D9EA86A1FA63}" dt="2024-02-14T12:29:35.433" v="864" actId="26606"/>
        <pc:sldMkLst>
          <pc:docMk/>
          <pc:sldMk cId="940964371" sldId="317"/>
        </pc:sldMkLst>
        <pc:spChg chg="mod">
          <ac:chgData name="YUMBA NDUBA, Dyesse" userId="d61d5ee8-517e-4218-9466-26c47016cb12" providerId="ADAL" clId="{F0088D39-0626-40B6-94B1-D9EA86A1FA63}" dt="2024-02-14T12:29:35.433" v="864" actId="26606"/>
          <ac:spMkLst>
            <pc:docMk/>
            <pc:sldMk cId="940964371" sldId="317"/>
            <ac:spMk id="2" creationId="{610884B7-C4DC-8DDF-A266-2FDBF59C98FC}"/>
          </ac:spMkLst>
        </pc:spChg>
        <pc:spChg chg="add del mod">
          <ac:chgData name="YUMBA NDUBA, Dyesse" userId="d61d5ee8-517e-4218-9466-26c47016cb12" providerId="ADAL" clId="{F0088D39-0626-40B6-94B1-D9EA86A1FA63}" dt="2024-02-14T12:29:35.433" v="864" actId="26606"/>
          <ac:spMkLst>
            <pc:docMk/>
            <pc:sldMk cId="940964371" sldId="317"/>
            <ac:spMk id="3" creationId="{878FDF9A-DDC6-D144-8082-B8979D467B8D}"/>
          </ac:spMkLst>
        </pc:spChg>
        <pc:spChg chg="add del">
          <ac:chgData name="YUMBA NDUBA, Dyesse" userId="d61d5ee8-517e-4218-9466-26c47016cb12" providerId="ADAL" clId="{F0088D39-0626-40B6-94B1-D9EA86A1FA63}" dt="2024-02-14T12:29:35.433" v="864" actId="26606"/>
          <ac:spMkLst>
            <pc:docMk/>
            <pc:sldMk cId="940964371" sldId="317"/>
            <ac:spMk id="4" creationId="{7A815D7B-49B8-9A85-EB2F-DDE4EF85822E}"/>
          </ac:spMkLst>
        </pc:spChg>
        <pc:spChg chg="mod">
          <ac:chgData name="YUMBA NDUBA, Dyesse" userId="d61d5ee8-517e-4218-9466-26c47016cb12" providerId="ADAL" clId="{F0088D39-0626-40B6-94B1-D9EA86A1FA63}" dt="2024-02-14T12:29:35.433" v="864" actId="26606"/>
          <ac:spMkLst>
            <pc:docMk/>
            <pc:sldMk cId="940964371" sldId="317"/>
            <ac:spMk id="5" creationId="{CEA82545-D7FE-0C0B-12CD-44C3ED1DB763}"/>
          </ac:spMkLst>
        </pc:spChg>
        <pc:spChg chg="add del mod">
          <ac:chgData name="YUMBA NDUBA, Dyesse" userId="d61d5ee8-517e-4218-9466-26c47016cb12" providerId="ADAL" clId="{F0088D39-0626-40B6-94B1-D9EA86A1FA63}" dt="2024-02-14T12:28:28.861" v="853" actId="26606"/>
          <ac:spMkLst>
            <pc:docMk/>
            <pc:sldMk cId="940964371" sldId="317"/>
            <ac:spMk id="8" creationId="{D3CC0CE6-2A11-175B-21A0-AFADD15B0FFB}"/>
          </ac:spMkLst>
        </pc:spChg>
        <pc:spChg chg="add del mod">
          <ac:chgData name="YUMBA NDUBA, Dyesse" userId="d61d5ee8-517e-4218-9466-26c47016cb12" providerId="ADAL" clId="{F0088D39-0626-40B6-94B1-D9EA86A1FA63}" dt="2024-02-14T12:29:25.738" v="855" actId="26606"/>
          <ac:spMkLst>
            <pc:docMk/>
            <pc:sldMk cId="940964371" sldId="317"/>
            <ac:spMk id="10" creationId="{1E58EBDD-0398-94AD-3480-BFF3591D9745}"/>
          </ac:spMkLst>
        </pc:spChg>
        <pc:spChg chg="add del mod">
          <ac:chgData name="YUMBA NDUBA, Dyesse" userId="d61d5ee8-517e-4218-9466-26c47016cb12" providerId="ADAL" clId="{F0088D39-0626-40B6-94B1-D9EA86A1FA63}" dt="2024-02-14T12:28:19.240" v="851" actId="26606"/>
          <ac:spMkLst>
            <pc:docMk/>
            <pc:sldMk cId="940964371" sldId="317"/>
            <ac:spMk id="11" creationId="{CEAC1C20-BEE4-1185-C561-A3FD02ED674F}"/>
          </ac:spMkLst>
        </pc:spChg>
        <pc:spChg chg="add del mod">
          <ac:chgData name="YUMBA NDUBA, Dyesse" userId="d61d5ee8-517e-4218-9466-26c47016cb12" providerId="ADAL" clId="{F0088D39-0626-40B6-94B1-D9EA86A1FA63}" dt="2024-02-14T12:28:28.861" v="853" actId="26606"/>
          <ac:spMkLst>
            <pc:docMk/>
            <pc:sldMk cId="940964371" sldId="317"/>
            <ac:spMk id="13" creationId="{C4CCC1B1-90F4-4911-E3DC-1DBD47061C1A}"/>
          </ac:spMkLst>
        </pc:spChg>
        <pc:spChg chg="add del mod">
          <ac:chgData name="YUMBA NDUBA, Dyesse" userId="d61d5ee8-517e-4218-9466-26c47016cb12" providerId="ADAL" clId="{F0088D39-0626-40B6-94B1-D9EA86A1FA63}" dt="2024-02-14T12:29:28.268" v="857" actId="26606"/>
          <ac:spMkLst>
            <pc:docMk/>
            <pc:sldMk cId="940964371" sldId="317"/>
            <ac:spMk id="14" creationId="{44E72854-7F05-0FB4-BA3D-DCEF3BE1CDB4}"/>
          </ac:spMkLst>
        </pc:spChg>
        <pc:spChg chg="add del mod">
          <ac:chgData name="YUMBA NDUBA, Dyesse" userId="d61d5ee8-517e-4218-9466-26c47016cb12" providerId="ADAL" clId="{F0088D39-0626-40B6-94B1-D9EA86A1FA63}" dt="2024-02-14T12:29:28.268" v="857" actId="26606"/>
          <ac:spMkLst>
            <pc:docMk/>
            <pc:sldMk cId="940964371" sldId="317"/>
            <ac:spMk id="15" creationId="{E431C49A-4235-8A68-9389-77EA675B18C9}"/>
          </ac:spMkLst>
        </pc:spChg>
        <pc:spChg chg="add del mod">
          <ac:chgData name="YUMBA NDUBA, Dyesse" userId="d61d5ee8-517e-4218-9466-26c47016cb12" providerId="ADAL" clId="{F0088D39-0626-40B6-94B1-D9EA86A1FA63}" dt="2024-02-14T12:29:30.373" v="859" actId="26606"/>
          <ac:spMkLst>
            <pc:docMk/>
            <pc:sldMk cId="940964371" sldId="317"/>
            <ac:spMk id="18" creationId="{72856F7C-6C09-AA7E-3C71-190A4B137F9A}"/>
          </ac:spMkLst>
        </pc:spChg>
        <pc:spChg chg="add del mod">
          <ac:chgData name="YUMBA NDUBA, Dyesse" userId="d61d5ee8-517e-4218-9466-26c47016cb12" providerId="ADAL" clId="{F0088D39-0626-40B6-94B1-D9EA86A1FA63}" dt="2024-02-14T12:29:30.373" v="859" actId="26606"/>
          <ac:spMkLst>
            <pc:docMk/>
            <pc:sldMk cId="940964371" sldId="317"/>
            <ac:spMk id="19" creationId="{E2DF080F-9BF0-3D1E-B202-2A4CBE7A1AD5}"/>
          </ac:spMkLst>
        </pc:spChg>
        <pc:spChg chg="add del mod">
          <ac:chgData name="YUMBA NDUBA, Dyesse" userId="d61d5ee8-517e-4218-9466-26c47016cb12" providerId="ADAL" clId="{F0088D39-0626-40B6-94B1-D9EA86A1FA63}" dt="2024-02-14T12:29:31.331" v="861" actId="26606"/>
          <ac:spMkLst>
            <pc:docMk/>
            <pc:sldMk cId="940964371" sldId="317"/>
            <ac:spMk id="22" creationId="{BF69A344-F0F9-8AD6-7D8E-B7AEF486BC7F}"/>
          </ac:spMkLst>
        </pc:spChg>
        <pc:spChg chg="add del mod">
          <ac:chgData name="YUMBA NDUBA, Dyesse" userId="d61d5ee8-517e-4218-9466-26c47016cb12" providerId="ADAL" clId="{F0088D39-0626-40B6-94B1-D9EA86A1FA63}" dt="2024-02-14T12:29:31.331" v="861" actId="26606"/>
          <ac:spMkLst>
            <pc:docMk/>
            <pc:sldMk cId="940964371" sldId="317"/>
            <ac:spMk id="23" creationId="{B58C7887-C97E-61DC-8731-6E1B888C6B4C}"/>
          </ac:spMkLst>
        </pc:spChg>
        <pc:spChg chg="add del mod">
          <ac:chgData name="YUMBA NDUBA, Dyesse" userId="d61d5ee8-517e-4218-9466-26c47016cb12" providerId="ADAL" clId="{F0088D39-0626-40B6-94B1-D9EA86A1FA63}" dt="2024-02-14T12:29:35.398" v="863" actId="26606"/>
          <ac:spMkLst>
            <pc:docMk/>
            <pc:sldMk cId="940964371" sldId="317"/>
            <ac:spMk id="26" creationId="{265D911A-EF96-55C4-11E5-07FF07139862}"/>
          </ac:spMkLst>
        </pc:spChg>
        <pc:spChg chg="add mod">
          <ac:chgData name="YUMBA NDUBA, Dyesse" userId="d61d5ee8-517e-4218-9466-26c47016cb12" providerId="ADAL" clId="{F0088D39-0626-40B6-94B1-D9EA86A1FA63}" dt="2024-02-14T12:29:35.433" v="864" actId="26606"/>
          <ac:spMkLst>
            <pc:docMk/>
            <pc:sldMk cId="940964371" sldId="317"/>
            <ac:spMk id="29" creationId="{1E58EBDD-0398-94AD-3480-BFF3591D9745}"/>
          </ac:spMkLst>
        </pc:spChg>
        <pc:graphicFrameChg chg="add del mod">
          <ac:chgData name="YUMBA NDUBA, Dyesse" userId="d61d5ee8-517e-4218-9466-26c47016cb12" providerId="ADAL" clId="{F0088D39-0626-40B6-94B1-D9EA86A1FA63}" dt="2024-02-14T12:28:19.240" v="851" actId="26606"/>
          <ac:graphicFrameMkLst>
            <pc:docMk/>
            <pc:sldMk cId="940964371" sldId="317"/>
            <ac:graphicFrameMk id="7" creationId="{52296E3B-A1DD-EEB1-5931-A3C1539A3756}"/>
          </ac:graphicFrameMkLst>
        </pc:graphicFrameChg>
        <pc:graphicFrameChg chg="add del mod">
          <ac:chgData name="YUMBA NDUBA, Dyesse" userId="d61d5ee8-517e-4218-9466-26c47016cb12" providerId="ADAL" clId="{F0088D39-0626-40B6-94B1-D9EA86A1FA63}" dt="2024-02-14T12:28:28.861" v="853" actId="26606"/>
          <ac:graphicFrameMkLst>
            <pc:docMk/>
            <pc:sldMk cId="940964371" sldId="317"/>
            <ac:graphicFrameMk id="9" creationId="{8AD9EFDA-0E62-65E5-C983-DFDCA7B87AB2}"/>
          </ac:graphicFrameMkLst>
        </pc:graphicFrameChg>
        <pc:graphicFrameChg chg="add del mod">
          <ac:chgData name="YUMBA NDUBA, Dyesse" userId="d61d5ee8-517e-4218-9466-26c47016cb12" providerId="ADAL" clId="{F0088D39-0626-40B6-94B1-D9EA86A1FA63}" dt="2024-02-14T12:29:25.738" v="855" actId="26606"/>
          <ac:graphicFrameMkLst>
            <pc:docMk/>
            <pc:sldMk cId="940964371" sldId="317"/>
            <ac:graphicFrameMk id="12" creationId="{913B594C-FB02-4347-1F82-3CCDB6E63A59}"/>
          </ac:graphicFrameMkLst>
        </pc:graphicFrameChg>
        <pc:graphicFrameChg chg="add del mod">
          <ac:chgData name="YUMBA NDUBA, Dyesse" userId="d61d5ee8-517e-4218-9466-26c47016cb12" providerId="ADAL" clId="{F0088D39-0626-40B6-94B1-D9EA86A1FA63}" dt="2024-02-14T12:29:28.268" v="857" actId="26606"/>
          <ac:graphicFrameMkLst>
            <pc:docMk/>
            <pc:sldMk cId="940964371" sldId="317"/>
            <ac:graphicFrameMk id="16" creationId="{20CBE397-7B29-BB49-891F-6E9286644A99}"/>
          </ac:graphicFrameMkLst>
        </pc:graphicFrameChg>
        <pc:graphicFrameChg chg="add del mod">
          <ac:chgData name="YUMBA NDUBA, Dyesse" userId="d61d5ee8-517e-4218-9466-26c47016cb12" providerId="ADAL" clId="{F0088D39-0626-40B6-94B1-D9EA86A1FA63}" dt="2024-02-14T12:29:30.373" v="859" actId="26606"/>
          <ac:graphicFrameMkLst>
            <pc:docMk/>
            <pc:sldMk cId="940964371" sldId="317"/>
            <ac:graphicFrameMk id="20" creationId="{3CD7B62A-FBF9-CD7B-BE99-6DF7D5960337}"/>
          </ac:graphicFrameMkLst>
        </pc:graphicFrameChg>
        <pc:graphicFrameChg chg="add del mod">
          <ac:chgData name="YUMBA NDUBA, Dyesse" userId="d61d5ee8-517e-4218-9466-26c47016cb12" providerId="ADAL" clId="{F0088D39-0626-40B6-94B1-D9EA86A1FA63}" dt="2024-02-14T12:29:31.331" v="861" actId="26606"/>
          <ac:graphicFrameMkLst>
            <pc:docMk/>
            <pc:sldMk cId="940964371" sldId="317"/>
            <ac:graphicFrameMk id="24" creationId="{57604B99-AB4B-237C-559F-147F029F68C7}"/>
          </ac:graphicFrameMkLst>
        </pc:graphicFrameChg>
        <pc:graphicFrameChg chg="add del mod">
          <ac:chgData name="YUMBA NDUBA, Dyesse" userId="d61d5ee8-517e-4218-9466-26c47016cb12" providerId="ADAL" clId="{F0088D39-0626-40B6-94B1-D9EA86A1FA63}" dt="2024-02-14T12:29:35.398" v="863" actId="26606"/>
          <ac:graphicFrameMkLst>
            <pc:docMk/>
            <pc:sldMk cId="940964371" sldId="317"/>
            <ac:graphicFrameMk id="27" creationId="{EE6BFEDA-1880-04C2-F3CA-BBE485085492}"/>
          </ac:graphicFrameMkLst>
        </pc:graphicFrameChg>
        <pc:graphicFrameChg chg="add mod">
          <ac:chgData name="YUMBA NDUBA, Dyesse" userId="d61d5ee8-517e-4218-9466-26c47016cb12" providerId="ADAL" clId="{F0088D39-0626-40B6-94B1-D9EA86A1FA63}" dt="2024-02-14T12:29:35.433" v="864" actId="26606"/>
          <ac:graphicFrameMkLst>
            <pc:docMk/>
            <pc:sldMk cId="940964371" sldId="317"/>
            <ac:graphicFrameMk id="30" creationId="{913B594C-FB02-4347-1F82-3CCDB6E63A59}"/>
          </ac:graphicFrameMkLst>
        </pc:graphicFrameChg>
      </pc:sldChg>
      <pc:sldChg chg="addSp delSp modSp new mod modClrScheme chgLayout">
        <pc:chgData name="YUMBA NDUBA, Dyesse" userId="d61d5ee8-517e-4218-9466-26c47016cb12" providerId="ADAL" clId="{F0088D39-0626-40B6-94B1-D9EA86A1FA63}" dt="2024-02-14T12:54:11.567" v="1362" actId="403"/>
        <pc:sldMkLst>
          <pc:docMk/>
          <pc:sldMk cId="596388776" sldId="318"/>
        </pc:sldMkLst>
        <pc:spChg chg="del mod ord">
          <ac:chgData name="YUMBA NDUBA, Dyesse" userId="d61d5ee8-517e-4218-9466-26c47016cb12" providerId="ADAL" clId="{F0088D39-0626-40B6-94B1-D9EA86A1FA63}" dt="2024-02-14T11:03:42.146" v="379" actId="700"/>
          <ac:spMkLst>
            <pc:docMk/>
            <pc:sldMk cId="596388776" sldId="318"/>
            <ac:spMk id="2" creationId="{6D0598A3-3353-5025-9DAE-68B78D5D796F}"/>
          </ac:spMkLst>
        </pc:spChg>
        <pc:spChg chg="mod ord">
          <ac:chgData name="YUMBA NDUBA, Dyesse" userId="d61d5ee8-517e-4218-9466-26c47016cb12" providerId="ADAL" clId="{F0088D39-0626-40B6-94B1-D9EA86A1FA63}" dt="2024-02-14T11:03:42.146" v="379" actId="700"/>
          <ac:spMkLst>
            <pc:docMk/>
            <pc:sldMk cId="596388776" sldId="318"/>
            <ac:spMk id="3" creationId="{B2CA4467-32D7-1AB9-482B-1B11E1ED8776}"/>
          </ac:spMkLst>
        </pc:spChg>
        <pc:spChg chg="mod ord">
          <ac:chgData name="YUMBA NDUBA, Dyesse" userId="d61d5ee8-517e-4218-9466-26c47016cb12" providerId="ADAL" clId="{F0088D39-0626-40B6-94B1-D9EA86A1FA63}" dt="2024-02-14T11:03:42.146" v="379" actId="700"/>
          <ac:spMkLst>
            <pc:docMk/>
            <pc:sldMk cId="596388776" sldId="318"/>
            <ac:spMk id="4" creationId="{54E8F26B-1E26-7682-FD47-C27F01618602}"/>
          </ac:spMkLst>
        </pc:spChg>
        <pc:spChg chg="add mod ord">
          <ac:chgData name="YUMBA NDUBA, Dyesse" userId="d61d5ee8-517e-4218-9466-26c47016cb12" providerId="ADAL" clId="{F0088D39-0626-40B6-94B1-D9EA86A1FA63}" dt="2024-02-14T12:16:37.899" v="672" actId="20577"/>
          <ac:spMkLst>
            <pc:docMk/>
            <pc:sldMk cId="596388776" sldId="318"/>
            <ac:spMk id="6" creationId="{0E3A9B6F-FDEB-83B8-989D-083344AEB081}"/>
          </ac:spMkLst>
        </pc:spChg>
        <pc:spChg chg="add mod ord">
          <ac:chgData name="YUMBA NDUBA, Dyesse" userId="d61d5ee8-517e-4218-9466-26c47016cb12" providerId="ADAL" clId="{F0088D39-0626-40B6-94B1-D9EA86A1FA63}" dt="2024-02-14T12:54:11.567" v="1362" actId="403"/>
          <ac:spMkLst>
            <pc:docMk/>
            <pc:sldMk cId="596388776" sldId="318"/>
            <ac:spMk id="7" creationId="{543EEC0F-9842-056C-1274-35327428C52D}"/>
          </ac:spMkLst>
        </pc:spChg>
        <pc:spChg chg="add del mod">
          <ac:chgData name="YUMBA NDUBA, Dyesse" userId="d61d5ee8-517e-4218-9466-26c47016cb12" providerId="ADAL" clId="{F0088D39-0626-40B6-94B1-D9EA86A1FA63}" dt="2024-02-14T11:04:18.422" v="383"/>
          <ac:spMkLst>
            <pc:docMk/>
            <pc:sldMk cId="596388776" sldId="318"/>
            <ac:spMk id="9" creationId="{0BF5A665-A7D7-C69C-1836-CFCEF241D84D}"/>
          </ac:spMkLst>
        </pc:spChg>
        <pc:spChg chg="add del mod">
          <ac:chgData name="YUMBA NDUBA, Dyesse" userId="d61d5ee8-517e-4218-9466-26c47016cb12" providerId="ADAL" clId="{F0088D39-0626-40B6-94B1-D9EA86A1FA63}" dt="2024-02-14T11:04:31.685" v="385"/>
          <ac:spMkLst>
            <pc:docMk/>
            <pc:sldMk cId="596388776" sldId="318"/>
            <ac:spMk id="13" creationId="{07F38027-361D-B350-AC33-F6E52E97DE78}"/>
          </ac:spMkLst>
        </pc:spChg>
        <pc:spChg chg="add mod">
          <ac:chgData name="YUMBA NDUBA, Dyesse" userId="d61d5ee8-517e-4218-9466-26c47016cb12" providerId="ADAL" clId="{F0088D39-0626-40B6-94B1-D9EA86A1FA63}" dt="2024-02-14T11:05:21.789" v="390" actId="208"/>
          <ac:spMkLst>
            <pc:docMk/>
            <pc:sldMk cId="596388776" sldId="318"/>
            <ac:spMk id="17" creationId="{D52D1256-C30E-6747-228D-D7124EB033BD}"/>
          </ac:spMkLst>
        </pc:spChg>
        <pc:grpChg chg="add mod">
          <ac:chgData name="YUMBA NDUBA, Dyesse" userId="d61d5ee8-517e-4218-9466-26c47016cb12" providerId="ADAL" clId="{F0088D39-0626-40B6-94B1-D9EA86A1FA63}" dt="2024-02-14T12:14:32.228" v="655" actId="14100"/>
          <ac:grpSpMkLst>
            <pc:docMk/>
            <pc:sldMk cId="596388776" sldId="318"/>
            <ac:grpSpMk id="20" creationId="{809A068E-47FF-6CE7-84DB-912F909B2D59}"/>
          </ac:grpSpMkLst>
        </pc:grpChg>
        <pc:picChg chg="add del mod">
          <ac:chgData name="YUMBA NDUBA, Dyesse" userId="d61d5ee8-517e-4218-9466-26c47016cb12" providerId="ADAL" clId="{F0088D39-0626-40B6-94B1-D9EA86A1FA63}" dt="2024-02-14T11:04:09.107" v="381" actId="478"/>
          <ac:picMkLst>
            <pc:docMk/>
            <pc:sldMk cId="596388776" sldId="318"/>
            <ac:picMk id="5" creationId="{AA073874-505A-F2E5-AC90-CB5AD696461C}"/>
          </ac:picMkLst>
        </pc:picChg>
        <pc:picChg chg="add del mod">
          <ac:chgData name="YUMBA NDUBA, Dyesse" userId="d61d5ee8-517e-4218-9466-26c47016cb12" providerId="ADAL" clId="{F0088D39-0626-40B6-94B1-D9EA86A1FA63}" dt="2024-02-14T11:04:18.422" v="383"/>
          <ac:picMkLst>
            <pc:docMk/>
            <pc:sldMk cId="596388776" sldId="318"/>
            <ac:picMk id="8" creationId="{F3988C9D-FF70-E717-D3B5-328FEA62C0CB}"/>
          </ac:picMkLst>
        </pc:picChg>
        <pc:picChg chg="add del mod">
          <ac:chgData name="YUMBA NDUBA, Dyesse" userId="d61d5ee8-517e-4218-9466-26c47016cb12" providerId="ADAL" clId="{F0088D39-0626-40B6-94B1-D9EA86A1FA63}" dt="2024-02-14T11:04:31.685" v="385"/>
          <ac:picMkLst>
            <pc:docMk/>
            <pc:sldMk cId="596388776" sldId="318"/>
            <ac:picMk id="11" creationId="{0C32D856-9FDF-8B92-36F4-AFF7D29C7110}"/>
          </ac:picMkLst>
        </pc:picChg>
        <pc:picChg chg="add mod">
          <ac:chgData name="YUMBA NDUBA, Dyesse" userId="d61d5ee8-517e-4218-9466-26c47016cb12" providerId="ADAL" clId="{F0088D39-0626-40B6-94B1-D9EA86A1FA63}" dt="2024-02-14T11:04:48.024" v="387" actId="164"/>
          <ac:picMkLst>
            <pc:docMk/>
            <pc:sldMk cId="596388776" sldId="318"/>
            <ac:picMk id="15" creationId="{B6D78444-4791-CEF5-605D-E1655ABB2246}"/>
          </ac:picMkLst>
        </pc:picChg>
        <pc:cxnChg chg="add del mod">
          <ac:chgData name="YUMBA NDUBA, Dyesse" userId="d61d5ee8-517e-4218-9466-26c47016cb12" providerId="ADAL" clId="{F0088D39-0626-40B6-94B1-D9EA86A1FA63}" dt="2024-02-14T11:04:18.422" v="383"/>
          <ac:cxnSpMkLst>
            <pc:docMk/>
            <pc:sldMk cId="596388776" sldId="318"/>
            <ac:cxnSpMk id="10" creationId="{A917C975-84B7-A4E7-6E8D-221F9C14905E}"/>
          </ac:cxnSpMkLst>
        </pc:cxnChg>
        <pc:cxnChg chg="add del mod">
          <ac:chgData name="YUMBA NDUBA, Dyesse" userId="d61d5ee8-517e-4218-9466-26c47016cb12" providerId="ADAL" clId="{F0088D39-0626-40B6-94B1-D9EA86A1FA63}" dt="2024-02-14T11:04:31.685" v="385"/>
          <ac:cxnSpMkLst>
            <pc:docMk/>
            <pc:sldMk cId="596388776" sldId="318"/>
            <ac:cxnSpMk id="12" creationId="{1D060BCA-81E3-A953-87C4-0644181E2A65}"/>
          </ac:cxnSpMkLst>
        </pc:cxnChg>
        <pc:cxnChg chg="add del mod">
          <ac:chgData name="YUMBA NDUBA, Dyesse" userId="d61d5ee8-517e-4218-9466-26c47016cb12" providerId="ADAL" clId="{F0088D39-0626-40B6-94B1-D9EA86A1FA63}" dt="2024-02-14T11:04:31.685" v="385"/>
          <ac:cxnSpMkLst>
            <pc:docMk/>
            <pc:sldMk cId="596388776" sldId="318"/>
            <ac:cxnSpMk id="14" creationId="{A01BE0CB-7540-D085-3AAD-80E2EC855ED1}"/>
          </ac:cxnSpMkLst>
        </pc:cxnChg>
        <pc:cxnChg chg="add mod">
          <ac:chgData name="YUMBA NDUBA, Dyesse" userId="d61d5ee8-517e-4218-9466-26c47016cb12" providerId="ADAL" clId="{F0088D39-0626-40B6-94B1-D9EA86A1FA63}" dt="2024-02-14T11:05:21.789" v="390" actId="208"/>
          <ac:cxnSpMkLst>
            <pc:docMk/>
            <pc:sldMk cId="596388776" sldId="318"/>
            <ac:cxnSpMk id="16" creationId="{44535AE3-5F46-86FF-C568-CB8D8AB3774E}"/>
          </ac:cxnSpMkLst>
        </pc:cxnChg>
        <pc:cxnChg chg="add mod">
          <ac:chgData name="YUMBA NDUBA, Dyesse" userId="d61d5ee8-517e-4218-9466-26c47016cb12" providerId="ADAL" clId="{F0088D39-0626-40B6-94B1-D9EA86A1FA63}" dt="2024-02-14T11:05:21.789" v="390" actId="208"/>
          <ac:cxnSpMkLst>
            <pc:docMk/>
            <pc:sldMk cId="596388776" sldId="318"/>
            <ac:cxnSpMk id="18" creationId="{BDD7A16F-35D3-7C57-F73B-9B8EA7B283B5}"/>
          </ac:cxnSpMkLst>
        </pc:cxnChg>
        <pc:cxnChg chg="add mod">
          <ac:chgData name="YUMBA NDUBA, Dyesse" userId="d61d5ee8-517e-4218-9466-26c47016cb12" providerId="ADAL" clId="{F0088D39-0626-40B6-94B1-D9EA86A1FA63}" dt="2024-02-14T11:05:21.789" v="390" actId="208"/>
          <ac:cxnSpMkLst>
            <pc:docMk/>
            <pc:sldMk cId="596388776" sldId="318"/>
            <ac:cxnSpMk id="19" creationId="{A68B0C64-F0A5-DEDD-95A2-94C2105E5C23}"/>
          </ac:cxnSpMkLst>
        </pc:cxnChg>
      </pc:sldChg>
      <pc:sldChg chg="addSp delSp modSp new mod modClrScheme chgLayout">
        <pc:chgData name="YUMBA NDUBA, Dyesse" userId="d61d5ee8-517e-4218-9466-26c47016cb12" providerId="ADAL" clId="{F0088D39-0626-40B6-94B1-D9EA86A1FA63}" dt="2024-02-14T12:33:37.041" v="901" actId="20577"/>
        <pc:sldMkLst>
          <pc:docMk/>
          <pc:sldMk cId="4135039343" sldId="319"/>
        </pc:sldMkLst>
        <pc:spChg chg="mod ord">
          <ac:chgData name="YUMBA NDUBA, Dyesse" userId="d61d5ee8-517e-4218-9466-26c47016cb12" providerId="ADAL" clId="{F0088D39-0626-40B6-94B1-D9EA86A1FA63}" dt="2024-02-14T12:33:37.041" v="901" actId="20577"/>
          <ac:spMkLst>
            <pc:docMk/>
            <pc:sldMk cId="4135039343" sldId="319"/>
            <ac:spMk id="2" creationId="{AE678D71-23D4-1573-A666-98034DC562EE}"/>
          </ac:spMkLst>
        </pc:spChg>
        <pc:spChg chg="del mod ord">
          <ac:chgData name="YUMBA NDUBA, Dyesse" userId="d61d5ee8-517e-4218-9466-26c47016cb12" providerId="ADAL" clId="{F0088D39-0626-40B6-94B1-D9EA86A1FA63}" dt="2024-02-14T11:07:35.188" v="401" actId="700"/>
          <ac:spMkLst>
            <pc:docMk/>
            <pc:sldMk cId="4135039343" sldId="319"/>
            <ac:spMk id="3" creationId="{AD035935-C3BC-04D6-33FB-7AC5B65E65BF}"/>
          </ac:spMkLst>
        </pc:spChg>
        <pc:spChg chg="mod ord">
          <ac:chgData name="YUMBA NDUBA, Dyesse" userId="d61d5ee8-517e-4218-9466-26c47016cb12" providerId="ADAL" clId="{F0088D39-0626-40B6-94B1-D9EA86A1FA63}" dt="2024-02-14T11:07:35.188" v="401" actId="700"/>
          <ac:spMkLst>
            <pc:docMk/>
            <pc:sldMk cId="4135039343" sldId="319"/>
            <ac:spMk id="4" creationId="{F34B2ABB-BED7-0577-C88D-EE82BC59B731}"/>
          </ac:spMkLst>
        </pc:spChg>
        <pc:spChg chg="mod ord">
          <ac:chgData name="YUMBA NDUBA, Dyesse" userId="d61d5ee8-517e-4218-9466-26c47016cb12" providerId="ADAL" clId="{F0088D39-0626-40B6-94B1-D9EA86A1FA63}" dt="2024-02-14T11:07:35.188" v="401" actId="700"/>
          <ac:spMkLst>
            <pc:docMk/>
            <pc:sldMk cId="4135039343" sldId="319"/>
            <ac:spMk id="5" creationId="{19554C0B-6694-8EDD-D2FF-F14191BDB22F}"/>
          </ac:spMkLst>
        </pc:spChg>
        <pc:spChg chg="add mod ord">
          <ac:chgData name="YUMBA NDUBA, Dyesse" userId="d61d5ee8-517e-4218-9466-26c47016cb12" providerId="ADAL" clId="{F0088D39-0626-40B6-94B1-D9EA86A1FA63}" dt="2024-02-14T11:08:26.114" v="407" actId="403"/>
          <ac:spMkLst>
            <pc:docMk/>
            <pc:sldMk cId="4135039343" sldId="319"/>
            <ac:spMk id="6" creationId="{986CFB2B-1FA0-719D-E9CF-A201AFF204F2}"/>
          </ac:spMkLst>
        </pc:spChg>
        <pc:spChg chg="add mod ord">
          <ac:chgData name="YUMBA NDUBA, Dyesse" userId="d61d5ee8-517e-4218-9466-26c47016cb12" providerId="ADAL" clId="{F0088D39-0626-40B6-94B1-D9EA86A1FA63}" dt="2024-02-14T11:08:35.201" v="408" actId="403"/>
          <ac:spMkLst>
            <pc:docMk/>
            <pc:sldMk cId="4135039343" sldId="319"/>
            <ac:spMk id="7" creationId="{081B8FEE-00F9-CA00-3131-3B5D16092990}"/>
          </ac:spMkLst>
        </pc:spChg>
        <pc:spChg chg="add mod ord">
          <ac:chgData name="YUMBA NDUBA, Dyesse" userId="d61d5ee8-517e-4218-9466-26c47016cb12" providerId="ADAL" clId="{F0088D39-0626-40B6-94B1-D9EA86A1FA63}" dt="2024-02-14T11:07:46.372" v="403"/>
          <ac:spMkLst>
            <pc:docMk/>
            <pc:sldMk cId="4135039343" sldId="319"/>
            <ac:spMk id="8" creationId="{F79650C1-9ADD-1A18-9CA4-0500FDCE8164}"/>
          </ac:spMkLst>
        </pc:spChg>
        <pc:spChg chg="add mod ord">
          <ac:chgData name="YUMBA NDUBA, Dyesse" userId="d61d5ee8-517e-4218-9466-26c47016cb12" providerId="ADAL" clId="{F0088D39-0626-40B6-94B1-D9EA86A1FA63}" dt="2024-02-14T11:07:55.155" v="404"/>
          <ac:spMkLst>
            <pc:docMk/>
            <pc:sldMk cId="4135039343" sldId="319"/>
            <ac:spMk id="9" creationId="{F399F57B-7B28-E077-A9BD-CB1BB405DA03}"/>
          </ac:spMkLst>
        </pc:spChg>
        <pc:cxnChg chg="add mod">
          <ac:chgData name="YUMBA NDUBA, Dyesse" userId="d61d5ee8-517e-4218-9466-26c47016cb12" providerId="ADAL" clId="{F0088D39-0626-40B6-94B1-D9EA86A1FA63}" dt="2024-02-14T11:08:59.476" v="411" actId="14100"/>
          <ac:cxnSpMkLst>
            <pc:docMk/>
            <pc:sldMk cId="4135039343" sldId="319"/>
            <ac:cxnSpMk id="10" creationId="{36B926FC-871C-CD0D-8D04-22CB8A3C2B72}"/>
          </ac:cxnSpMkLst>
        </pc:cxnChg>
      </pc:sldChg>
      <pc:sldChg chg="addSp delSp modSp new mod modClrScheme chgLayout">
        <pc:chgData name="YUMBA NDUBA, Dyesse" userId="d61d5ee8-517e-4218-9466-26c47016cb12" providerId="ADAL" clId="{F0088D39-0626-40B6-94B1-D9EA86A1FA63}" dt="2024-02-14T12:30:43.545" v="893" actId="20577"/>
        <pc:sldMkLst>
          <pc:docMk/>
          <pc:sldMk cId="1321508885" sldId="320"/>
        </pc:sldMkLst>
        <pc:spChg chg="del mod ord">
          <ac:chgData name="YUMBA NDUBA, Dyesse" userId="d61d5ee8-517e-4218-9466-26c47016cb12" providerId="ADAL" clId="{F0088D39-0626-40B6-94B1-D9EA86A1FA63}" dt="2024-02-14T11:09:33.246" v="413" actId="700"/>
          <ac:spMkLst>
            <pc:docMk/>
            <pc:sldMk cId="1321508885" sldId="320"/>
            <ac:spMk id="2" creationId="{205CCEBE-5AD5-0A4C-26AC-10352707EEAD}"/>
          </ac:spMkLst>
        </pc:spChg>
        <pc:spChg chg="del mod ord">
          <ac:chgData name="YUMBA NDUBA, Dyesse" userId="d61d5ee8-517e-4218-9466-26c47016cb12" providerId="ADAL" clId="{F0088D39-0626-40B6-94B1-D9EA86A1FA63}" dt="2024-02-14T11:09:33.246" v="413" actId="700"/>
          <ac:spMkLst>
            <pc:docMk/>
            <pc:sldMk cId="1321508885" sldId="320"/>
            <ac:spMk id="3" creationId="{C2C4A3DD-9255-DFD1-AD09-B3FDB6876996}"/>
          </ac:spMkLst>
        </pc:spChg>
        <pc:spChg chg="del">
          <ac:chgData name="YUMBA NDUBA, Dyesse" userId="d61d5ee8-517e-4218-9466-26c47016cb12" providerId="ADAL" clId="{F0088D39-0626-40B6-94B1-D9EA86A1FA63}" dt="2024-02-14T11:09:33.246" v="413" actId="700"/>
          <ac:spMkLst>
            <pc:docMk/>
            <pc:sldMk cId="1321508885" sldId="320"/>
            <ac:spMk id="4" creationId="{FA593E27-286D-11A7-168D-48A5A0437D9F}"/>
          </ac:spMkLst>
        </pc:spChg>
        <pc:spChg chg="add del mod ord">
          <ac:chgData name="YUMBA NDUBA, Dyesse" userId="d61d5ee8-517e-4218-9466-26c47016cb12" providerId="ADAL" clId="{F0088D39-0626-40B6-94B1-D9EA86A1FA63}" dt="2024-02-14T12:30:05.872" v="866" actId="26606"/>
          <ac:spMkLst>
            <pc:docMk/>
            <pc:sldMk cId="1321508885" sldId="320"/>
            <ac:spMk id="5" creationId="{C4EE7D7B-1B66-9202-8236-4F854FB68066}"/>
          </ac:spMkLst>
        </pc:spChg>
        <pc:spChg chg="mod ord">
          <ac:chgData name="YUMBA NDUBA, Dyesse" userId="d61d5ee8-517e-4218-9466-26c47016cb12" providerId="ADAL" clId="{F0088D39-0626-40B6-94B1-D9EA86A1FA63}" dt="2024-02-14T12:30:05.872" v="866" actId="26606"/>
          <ac:spMkLst>
            <pc:docMk/>
            <pc:sldMk cId="1321508885" sldId="320"/>
            <ac:spMk id="6" creationId="{419105C3-4B09-706C-A6BC-2D4CAA8A536B}"/>
          </ac:spMkLst>
        </pc:spChg>
        <pc:spChg chg="del">
          <ac:chgData name="YUMBA NDUBA, Dyesse" userId="d61d5ee8-517e-4218-9466-26c47016cb12" providerId="ADAL" clId="{F0088D39-0626-40B6-94B1-D9EA86A1FA63}" dt="2024-02-14T11:09:33.246" v="413" actId="700"/>
          <ac:spMkLst>
            <pc:docMk/>
            <pc:sldMk cId="1321508885" sldId="320"/>
            <ac:spMk id="7" creationId="{6C70E242-0EAF-B434-60C9-7AF0EACCF8EB}"/>
          </ac:spMkLst>
        </pc:spChg>
        <pc:spChg chg="del">
          <ac:chgData name="YUMBA NDUBA, Dyesse" userId="d61d5ee8-517e-4218-9466-26c47016cb12" providerId="ADAL" clId="{F0088D39-0626-40B6-94B1-D9EA86A1FA63}" dt="2024-02-14T11:09:33.246" v="413" actId="700"/>
          <ac:spMkLst>
            <pc:docMk/>
            <pc:sldMk cId="1321508885" sldId="320"/>
            <ac:spMk id="8" creationId="{EC9652F0-0DF8-5513-DABD-6D378C266F8A}"/>
          </ac:spMkLst>
        </pc:spChg>
        <pc:spChg chg="add mod ord">
          <ac:chgData name="YUMBA NDUBA, Dyesse" userId="d61d5ee8-517e-4218-9466-26c47016cb12" providerId="ADAL" clId="{F0088D39-0626-40B6-94B1-D9EA86A1FA63}" dt="2024-02-14T12:30:05.872" v="866" actId="26606"/>
          <ac:spMkLst>
            <pc:docMk/>
            <pc:sldMk cId="1321508885" sldId="320"/>
            <ac:spMk id="9" creationId="{BC8B8D7E-721F-CAF2-3F34-959B960A4A28}"/>
          </ac:spMkLst>
        </pc:spChg>
        <pc:spChg chg="add mod ord">
          <ac:chgData name="YUMBA NDUBA, Dyesse" userId="d61d5ee8-517e-4218-9466-26c47016cb12" providerId="ADAL" clId="{F0088D39-0626-40B6-94B1-D9EA86A1FA63}" dt="2024-02-14T12:30:05.872" v="866" actId="26606"/>
          <ac:spMkLst>
            <pc:docMk/>
            <pc:sldMk cId="1321508885" sldId="320"/>
            <ac:spMk id="10" creationId="{6FFA5E7D-B71B-F149-AB28-83762466C243}"/>
          </ac:spMkLst>
        </pc:spChg>
        <pc:spChg chg="add del mod">
          <ac:chgData name="YUMBA NDUBA, Dyesse" userId="d61d5ee8-517e-4218-9466-26c47016cb12" providerId="ADAL" clId="{F0088D39-0626-40B6-94B1-D9EA86A1FA63}" dt="2024-02-14T12:30:05.872" v="866" actId="26606"/>
          <ac:spMkLst>
            <pc:docMk/>
            <pc:sldMk cId="1321508885" sldId="320"/>
            <ac:spMk id="17" creationId="{3B9EA9D9-9D4B-CC4B-430C-1FF2B1A05712}"/>
          </ac:spMkLst>
        </pc:spChg>
        <pc:graphicFrameChg chg="add del mod">
          <ac:chgData name="YUMBA NDUBA, Dyesse" userId="d61d5ee8-517e-4218-9466-26c47016cb12" providerId="ADAL" clId="{F0088D39-0626-40B6-94B1-D9EA86A1FA63}" dt="2024-02-14T11:10:29.505" v="419" actId="478"/>
          <ac:graphicFrameMkLst>
            <pc:docMk/>
            <pc:sldMk cId="1321508885" sldId="320"/>
            <ac:graphicFrameMk id="11" creationId="{E477F952-E752-A02F-BD73-68AD45A9FDAA}"/>
          </ac:graphicFrameMkLst>
        </pc:graphicFrameChg>
        <pc:graphicFrameChg chg="add mod modGraphic">
          <ac:chgData name="YUMBA NDUBA, Dyesse" userId="d61d5ee8-517e-4218-9466-26c47016cb12" providerId="ADAL" clId="{F0088D39-0626-40B6-94B1-D9EA86A1FA63}" dt="2024-02-14T12:30:43.545" v="893" actId="20577"/>
          <ac:graphicFrameMkLst>
            <pc:docMk/>
            <pc:sldMk cId="1321508885" sldId="320"/>
            <ac:graphicFrameMk id="12" creationId="{3DC03653-9EB2-DE0B-C758-BDAFE01A95B2}"/>
          </ac:graphicFrameMkLst>
        </pc:graphicFrameChg>
      </pc:sldChg>
      <pc:sldChg chg="delSp modSp add mod">
        <pc:chgData name="YUMBA NDUBA, Dyesse" userId="d61d5ee8-517e-4218-9466-26c47016cb12" providerId="ADAL" clId="{F0088D39-0626-40B6-94B1-D9EA86A1FA63}" dt="2024-02-14T12:33:58.645" v="902"/>
        <pc:sldMkLst>
          <pc:docMk/>
          <pc:sldMk cId="2184608776" sldId="321"/>
        </pc:sldMkLst>
        <pc:spChg chg="mod">
          <ac:chgData name="YUMBA NDUBA, Dyesse" userId="d61d5ee8-517e-4218-9466-26c47016cb12" providerId="ADAL" clId="{F0088D39-0626-40B6-94B1-D9EA86A1FA63}" dt="2024-02-14T12:33:58.645" v="902"/>
          <ac:spMkLst>
            <pc:docMk/>
            <pc:sldMk cId="2184608776" sldId="321"/>
            <ac:spMk id="9" creationId="{BC8B8D7E-721F-CAF2-3F34-959B960A4A28}"/>
          </ac:spMkLst>
        </pc:spChg>
        <pc:spChg chg="mod">
          <ac:chgData name="YUMBA NDUBA, Dyesse" userId="d61d5ee8-517e-4218-9466-26c47016cb12" providerId="ADAL" clId="{F0088D39-0626-40B6-94B1-D9EA86A1FA63}" dt="2024-02-14T11:20:17.052" v="510" actId="113"/>
          <ac:spMkLst>
            <pc:docMk/>
            <pc:sldMk cId="2184608776" sldId="321"/>
            <ac:spMk id="10" creationId="{6FFA5E7D-B71B-F149-AB28-83762466C243}"/>
          </ac:spMkLst>
        </pc:spChg>
        <pc:graphicFrameChg chg="del">
          <ac:chgData name="YUMBA NDUBA, Dyesse" userId="d61d5ee8-517e-4218-9466-26c47016cb12" providerId="ADAL" clId="{F0088D39-0626-40B6-94B1-D9EA86A1FA63}" dt="2024-02-14T11:16:28.810" v="459" actId="478"/>
          <ac:graphicFrameMkLst>
            <pc:docMk/>
            <pc:sldMk cId="2184608776" sldId="321"/>
            <ac:graphicFrameMk id="12" creationId="{3DC03653-9EB2-DE0B-C758-BDAFE01A95B2}"/>
          </ac:graphicFrameMkLst>
        </pc:graphicFrameChg>
      </pc:sldChg>
      <pc:sldChg chg="add del">
        <pc:chgData name="YUMBA NDUBA, Dyesse" userId="d61d5ee8-517e-4218-9466-26c47016cb12" providerId="ADAL" clId="{F0088D39-0626-40B6-94B1-D9EA86A1FA63}" dt="2024-02-14T12:49:23.529" v="1313" actId="2696"/>
        <pc:sldMkLst>
          <pc:docMk/>
          <pc:sldMk cId="2046466386" sldId="322"/>
        </pc:sldMkLst>
      </pc:sldChg>
      <pc:sldChg chg="addSp modSp add mod">
        <pc:chgData name="YUMBA NDUBA, Dyesse" userId="d61d5ee8-517e-4218-9466-26c47016cb12" providerId="ADAL" clId="{F0088D39-0626-40B6-94B1-D9EA86A1FA63}" dt="2024-02-14T11:57:16.712" v="590" actId="207"/>
        <pc:sldMkLst>
          <pc:docMk/>
          <pc:sldMk cId="4212384110" sldId="345"/>
        </pc:sldMkLst>
        <pc:spChg chg="add mod">
          <ac:chgData name="YUMBA NDUBA, Dyesse" userId="d61d5ee8-517e-4218-9466-26c47016cb12" providerId="ADAL" clId="{F0088D39-0626-40B6-94B1-D9EA86A1FA63}" dt="2024-02-14T11:57:16.712" v="590" actId="207"/>
          <ac:spMkLst>
            <pc:docMk/>
            <pc:sldMk cId="4212384110" sldId="345"/>
            <ac:spMk id="3" creationId="{938975F1-651A-3DE5-54FC-714FF4E4D429}"/>
          </ac:spMkLst>
        </pc:spChg>
        <pc:picChg chg="mod">
          <ac:chgData name="YUMBA NDUBA, Dyesse" userId="d61d5ee8-517e-4218-9466-26c47016cb12" providerId="ADAL" clId="{F0088D39-0626-40B6-94B1-D9EA86A1FA63}" dt="2024-02-14T11:57:05.800" v="588" actId="1076"/>
          <ac:picMkLst>
            <pc:docMk/>
            <pc:sldMk cId="4212384110" sldId="345"/>
            <ac:picMk id="6" creationId="{7D68B2D6-2F1F-4990-BCE1-567F21D1FCC6}"/>
          </ac:picMkLst>
        </pc:picChg>
      </pc:sldChg>
      <pc:sldChg chg="modSp add mod ord">
        <pc:chgData name="YUMBA NDUBA, Dyesse" userId="d61d5ee8-517e-4218-9466-26c47016cb12" providerId="ADAL" clId="{F0088D39-0626-40B6-94B1-D9EA86A1FA63}" dt="2024-02-14T12:19:45.723" v="784" actId="1076"/>
        <pc:sldMkLst>
          <pc:docMk/>
          <pc:sldMk cId="800166139" sldId="346"/>
        </pc:sldMkLst>
        <pc:spChg chg="mod">
          <ac:chgData name="YUMBA NDUBA, Dyesse" userId="d61d5ee8-517e-4218-9466-26c47016cb12" providerId="ADAL" clId="{F0088D39-0626-40B6-94B1-D9EA86A1FA63}" dt="2024-02-14T12:19:45.723" v="784" actId="1076"/>
          <ac:spMkLst>
            <pc:docMk/>
            <pc:sldMk cId="800166139" sldId="346"/>
            <ac:spMk id="3" creationId="{938975F1-651A-3DE5-54FC-714FF4E4D429}"/>
          </ac:spMkLst>
        </pc:spChg>
      </pc:sldChg>
      <pc:sldChg chg="modSp add mod ord">
        <pc:chgData name="YUMBA NDUBA, Dyesse" userId="d61d5ee8-517e-4218-9466-26c47016cb12" providerId="ADAL" clId="{F0088D39-0626-40B6-94B1-D9EA86A1FA63}" dt="2024-02-14T12:33:30.900" v="900"/>
        <pc:sldMkLst>
          <pc:docMk/>
          <pc:sldMk cId="1293517941" sldId="347"/>
        </pc:sldMkLst>
        <pc:spChg chg="mod">
          <ac:chgData name="YUMBA NDUBA, Dyesse" userId="d61d5ee8-517e-4218-9466-26c47016cb12" providerId="ADAL" clId="{F0088D39-0626-40B6-94B1-D9EA86A1FA63}" dt="2024-02-14T12:33:30.900" v="900"/>
          <ac:spMkLst>
            <pc:docMk/>
            <pc:sldMk cId="1293517941" sldId="347"/>
            <ac:spMk id="3" creationId="{938975F1-651A-3DE5-54FC-714FF4E4D429}"/>
          </ac:spMkLst>
        </pc:spChg>
      </pc:sldChg>
      <pc:sldChg chg="addSp delSp modSp add mod ord">
        <pc:chgData name="YUMBA NDUBA, Dyesse" userId="d61d5ee8-517e-4218-9466-26c47016cb12" providerId="ADAL" clId="{F0088D39-0626-40B6-94B1-D9EA86A1FA63}" dt="2024-02-14T12:38:02.417" v="915" actId="22"/>
        <pc:sldMkLst>
          <pc:docMk/>
          <pc:sldMk cId="2021149395" sldId="348"/>
        </pc:sldMkLst>
        <pc:spChg chg="mod">
          <ac:chgData name="YUMBA NDUBA, Dyesse" userId="d61d5ee8-517e-4218-9466-26c47016cb12" providerId="ADAL" clId="{F0088D39-0626-40B6-94B1-D9EA86A1FA63}" dt="2024-02-14T12:37:45.858" v="913"/>
          <ac:spMkLst>
            <pc:docMk/>
            <pc:sldMk cId="2021149395" sldId="348"/>
            <ac:spMk id="3" creationId="{938975F1-651A-3DE5-54FC-714FF4E4D429}"/>
          </ac:spMkLst>
        </pc:spChg>
        <pc:spChg chg="add del">
          <ac:chgData name="YUMBA NDUBA, Dyesse" userId="d61d5ee8-517e-4218-9466-26c47016cb12" providerId="ADAL" clId="{F0088D39-0626-40B6-94B1-D9EA86A1FA63}" dt="2024-02-14T12:38:02.417" v="915" actId="22"/>
          <ac:spMkLst>
            <pc:docMk/>
            <pc:sldMk cId="2021149395" sldId="348"/>
            <ac:spMk id="5" creationId="{11FF7914-6BF9-499A-0065-97A68EBA000C}"/>
          </ac:spMkLst>
        </pc:spChg>
      </pc:sldChg>
      <pc:sldChg chg="modSp new del mod modClrScheme chgLayout">
        <pc:chgData name="YUMBA NDUBA, Dyesse" userId="d61d5ee8-517e-4218-9466-26c47016cb12" providerId="ADAL" clId="{F0088D39-0626-40B6-94B1-D9EA86A1FA63}" dt="2024-02-14T12:56:51.038" v="1365" actId="2696"/>
        <pc:sldMkLst>
          <pc:docMk/>
          <pc:sldMk cId="2776441395" sldId="349"/>
        </pc:sldMkLst>
        <pc:spChg chg="mod ord">
          <ac:chgData name="YUMBA NDUBA, Dyesse" userId="d61d5ee8-517e-4218-9466-26c47016cb12" providerId="ADAL" clId="{F0088D39-0626-40B6-94B1-D9EA86A1FA63}" dt="2024-02-14T12:39:30.360" v="918" actId="700"/>
          <ac:spMkLst>
            <pc:docMk/>
            <pc:sldMk cId="2776441395" sldId="349"/>
            <ac:spMk id="2" creationId="{9F208B69-1F0F-2E39-59BC-8A47AF06EF6A}"/>
          </ac:spMkLst>
        </pc:spChg>
        <pc:spChg chg="mod ord">
          <ac:chgData name="YUMBA NDUBA, Dyesse" userId="d61d5ee8-517e-4218-9466-26c47016cb12" providerId="ADAL" clId="{F0088D39-0626-40B6-94B1-D9EA86A1FA63}" dt="2024-02-14T12:39:30.360" v="918" actId="700"/>
          <ac:spMkLst>
            <pc:docMk/>
            <pc:sldMk cId="2776441395" sldId="349"/>
            <ac:spMk id="3" creationId="{4FED1023-4A93-29E8-27A1-09281F4EB401}"/>
          </ac:spMkLst>
        </pc:spChg>
        <pc:spChg chg="mod ord">
          <ac:chgData name="YUMBA NDUBA, Dyesse" userId="d61d5ee8-517e-4218-9466-26c47016cb12" providerId="ADAL" clId="{F0088D39-0626-40B6-94B1-D9EA86A1FA63}" dt="2024-02-14T12:39:30.360" v="918" actId="700"/>
          <ac:spMkLst>
            <pc:docMk/>
            <pc:sldMk cId="2776441395" sldId="349"/>
            <ac:spMk id="4" creationId="{60C0FFDD-3DE9-F064-FDDA-748C3D45DA5F}"/>
          </ac:spMkLst>
        </pc:spChg>
      </pc:sldChg>
      <pc:sldChg chg="add del">
        <pc:chgData name="YUMBA NDUBA, Dyesse" userId="d61d5ee8-517e-4218-9466-26c47016cb12" providerId="ADAL" clId="{F0088D39-0626-40B6-94B1-D9EA86A1FA63}" dt="2024-02-14T12:49:23.529" v="1313" actId="2696"/>
        <pc:sldMkLst>
          <pc:docMk/>
          <pc:sldMk cId="2635945870" sldId="350"/>
        </pc:sldMkLst>
      </pc:sldChg>
      <pc:sldChg chg="add del">
        <pc:chgData name="YUMBA NDUBA, Dyesse" userId="d61d5ee8-517e-4218-9466-26c47016cb12" providerId="ADAL" clId="{F0088D39-0626-40B6-94B1-D9EA86A1FA63}" dt="2024-02-14T12:49:23.529" v="1313" actId="2696"/>
        <pc:sldMkLst>
          <pc:docMk/>
          <pc:sldMk cId="2931255267" sldId="351"/>
        </pc:sldMkLst>
      </pc:sldChg>
    </pc:docChg>
  </pc:docChgLst>
  <pc:docChgLst>
    <pc:chgData name="YUMBA NDUBA, Dyesse" userId="d61d5ee8-517e-4218-9466-26c47016cb12" providerId="ADAL" clId="{F88F6814-0623-42BE-A398-67822C1FA771}"/>
    <pc:docChg chg="undo redo custSel addSld delSld modSld sldOrd modMainMaster addSection delSection modSection">
      <pc:chgData name="YUMBA NDUBA, Dyesse" userId="d61d5ee8-517e-4218-9466-26c47016cb12" providerId="ADAL" clId="{F88F6814-0623-42BE-A398-67822C1FA771}" dt="2024-09-27T12:31:29.196" v="2159" actId="207"/>
      <pc:docMkLst>
        <pc:docMk/>
      </pc:docMkLst>
      <pc:sldChg chg="addSp delSp modSp add del mod addAnim delAnim">
        <pc:chgData name="YUMBA NDUBA, Dyesse" userId="d61d5ee8-517e-4218-9466-26c47016cb12" providerId="ADAL" clId="{F88F6814-0623-42BE-A398-67822C1FA771}" dt="2024-09-12T15:57:53.849" v="380"/>
        <pc:sldMkLst>
          <pc:docMk/>
          <pc:sldMk cId="0" sldId="259"/>
        </pc:sldMkLst>
        <pc:spChg chg="add del mod">
          <ac:chgData name="YUMBA NDUBA, Dyesse" userId="d61d5ee8-517e-4218-9466-26c47016cb12" providerId="ADAL" clId="{F88F6814-0623-42BE-A398-67822C1FA771}" dt="2024-09-12T15:57:52.336" v="376" actId="478"/>
          <ac:spMkLst>
            <pc:docMk/>
            <pc:sldMk cId="0" sldId="259"/>
            <ac:spMk id="2" creationId="{07790929-DEFC-4479-9DC9-CE6436414D4E}"/>
          </ac:spMkLst>
        </pc:spChg>
        <pc:spChg chg="add del">
          <ac:chgData name="YUMBA NDUBA, Dyesse" userId="d61d5ee8-517e-4218-9466-26c47016cb12" providerId="ADAL" clId="{F88F6814-0623-42BE-A398-67822C1FA771}" dt="2024-09-12T15:57:53.079" v="378" actId="478"/>
          <ac:spMkLst>
            <pc:docMk/>
            <pc:sldMk cId="0" sldId="259"/>
            <ac:spMk id="3" creationId="{E57A81AD-35C9-4805-AAAE-6D60F0FB3C1D}"/>
          </ac:spMkLst>
        </pc:spChg>
        <pc:spChg chg="add del">
          <ac:chgData name="YUMBA NDUBA, Dyesse" userId="d61d5ee8-517e-4218-9466-26c47016cb12" providerId="ADAL" clId="{F88F6814-0623-42BE-A398-67822C1FA771}" dt="2024-09-12T15:57:52.686" v="377" actId="478"/>
          <ac:spMkLst>
            <pc:docMk/>
            <pc:sldMk cId="0" sldId="259"/>
            <ac:spMk id="4" creationId="{6DD95B28-657B-456B-8690-C962D10FCB78}"/>
          </ac:spMkLst>
        </pc:spChg>
        <pc:spChg chg="add del">
          <ac:chgData name="YUMBA NDUBA, Dyesse" userId="d61d5ee8-517e-4218-9466-26c47016cb12" providerId="ADAL" clId="{F88F6814-0623-42BE-A398-67822C1FA771}" dt="2024-09-12T15:57:53.494" v="379" actId="478"/>
          <ac:spMkLst>
            <pc:docMk/>
            <pc:sldMk cId="0" sldId="259"/>
            <ac:spMk id="133" creationId="{00000000-0000-0000-0000-000000000000}"/>
          </ac:spMkLst>
        </pc:spChg>
        <pc:picChg chg="add del mod ord">
          <ac:chgData name="YUMBA NDUBA, Dyesse" userId="d61d5ee8-517e-4218-9466-26c47016cb12" providerId="ADAL" clId="{F88F6814-0623-42BE-A398-67822C1FA771}" dt="2024-09-12T15:57:51.943" v="375" actId="167"/>
          <ac:picMkLst>
            <pc:docMk/>
            <pc:sldMk cId="0" sldId="259"/>
            <ac:picMk id="131" creationId="{00000000-0000-0000-0000-000000000000}"/>
          </ac:picMkLst>
        </pc:picChg>
      </pc:sldChg>
      <pc:sldChg chg="del ord">
        <pc:chgData name="YUMBA NDUBA, Dyesse" userId="d61d5ee8-517e-4218-9466-26c47016cb12" providerId="ADAL" clId="{F88F6814-0623-42BE-A398-67822C1FA771}" dt="2024-09-19T08:58:06.441" v="1320" actId="2696"/>
        <pc:sldMkLst>
          <pc:docMk/>
          <pc:sldMk cId="3630377845" sldId="271"/>
        </pc:sldMkLst>
      </pc:sldChg>
      <pc:sldChg chg="modSp mod ord modClrScheme chgLayout">
        <pc:chgData name="YUMBA NDUBA, Dyesse" userId="d61d5ee8-517e-4218-9466-26c47016cb12" providerId="ADAL" clId="{F88F6814-0623-42BE-A398-67822C1FA771}" dt="2024-09-24T16:43:08.082" v="2122" actId="700"/>
        <pc:sldMkLst>
          <pc:docMk/>
          <pc:sldMk cId="1099287259" sldId="285"/>
        </pc:sldMkLst>
        <pc:spChg chg="mod ord">
          <ac:chgData name="YUMBA NDUBA, Dyesse" userId="d61d5ee8-517e-4218-9466-26c47016cb12" providerId="ADAL" clId="{F88F6814-0623-42BE-A398-67822C1FA771}" dt="2024-09-24T16:43:08.082" v="2122" actId="700"/>
          <ac:spMkLst>
            <pc:docMk/>
            <pc:sldMk cId="1099287259" sldId="285"/>
            <ac:spMk id="3" creationId="{BAFA0B16-0771-3045-BCA2-7A9CE28BCE74}"/>
          </ac:spMkLst>
        </pc:spChg>
        <pc:spChg chg="mod ord">
          <ac:chgData name="YUMBA NDUBA, Dyesse" userId="d61d5ee8-517e-4218-9466-26c47016cb12" providerId="ADAL" clId="{F88F6814-0623-42BE-A398-67822C1FA771}" dt="2024-09-24T16:43:08.082" v="2122" actId="700"/>
          <ac:spMkLst>
            <pc:docMk/>
            <pc:sldMk cId="1099287259" sldId="285"/>
            <ac:spMk id="4" creationId="{A29CAEC4-061B-834F-AEAB-86976DCBB498}"/>
          </ac:spMkLst>
        </pc:spChg>
      </pc:sldChg>
      <pc:sldChg chg="modSp mod">
        <pc:chgData name="YUMBA NDUBA, Dyesse" userId="d61d5ee8-517e-4218-9466-26c47016cb12" providerId="ADAL" clId="{F88F6814-0623-42BE-A398-67822C1FA771}" dt="2024-09-12T15:00:51.189" v="116" actId="20577"/>
        <pc:sldMkLst>
          <pc:docMk/>
          <pc:sldMk cId="3439872248" sldId="305"/>
        </pc:sldMkLst>
        <pc:spChg chg="mod">
          <ac:chgData name="YUMBA NDUBA, Dyesse" userId="d61d5ee8-517e-4218-9466-26c47016cb12" providerId="ADAL" clId="{F88F6814-0623-42BE-A398-67822C1FA771}" dt="2024-09-12T15:00:51.189" v="116" actId="20577"/>
          <ac:spMkLst>
            <pc:docMk/>
            <pc:sldMk cId="3439872248" sldId="305"/>
            <ac:spMk id="3" creationId="{6CD35A70-B505-6E47-94EF-8F871A1359A6}"/>
          </ac:spMkLst>
        </pc:spChg>
      </pc:sldChg>
      <pc:sldChg chg="addSp delSp modSp add del mod modClrScheme chgLayout">
        <pc:chgData name="YUMBA NDUBA, Dyesse" userId="d61d5ee8-517e-4218-9466-26c47016cb12" providerId="ADAL" clId="{F88F6814-0623-42BE-A398-67822C1FA771}" dt="2024-09-24T16:44:12.209" v="2124" actId="2696"/>
        <pc:sldMkLst>
          <pc:docMk/>
          <pc:sldMk cId="1576868376" sldId="307"/>
        </pc:sldMkLst>
        <pc:spChg chg="add del mod">
          <ac:chgData name="YUMBA NDUBA, Dyesse" userId="d61d5ee8-517e-4218-9466-26c47016cb12" providerId="ADAL" clId="{F88F6814-0623-42BE-A398-67822C1FA771}" dt="2024-09-12T15:16:49.083" v="204" actId="14100"/>
          <ac:spMkLst>
            <pc:docMk/>
            <pc:sldMk cId="1576868376" sldId="307"/>
            <ac:spMk id="2" creationId="{9EF3A488-73DF-BE4A-87A8-EFAB676C40DA}"/>
          </ac:spMkLst>
        </pc:spChg>
        <pc:spChg chg="add del">
          <ac:chgData name="YUMBA NDUBA, Dyesse" userId="d61d5ee8-517e-4218-9466-26c47016cb12" providerId="ADAL" clId="{F88F6814-0623-42BE-A398-67822C1FA771}" dt="2024-09-12T15:15:50.976" v="196" actId="26606"/>
          <ac:spMkLst>
            <pc:docMk/>
            <pc:sldMk cId="1576868376" sldId="307"/>
            <ac:spMk id="4" creationId="{43BC7112-2BD4-E040-A115-E6F2ACB72BA9}"/>
          </ac:spMkLst>
        </pc:spChg>
        <pc:spChg chg="mod">
          <ac:chgData name="YUMBA NDUBA, Dyesse" userId="d61d5ee8-517e-4218-9466-26c47016cb12" providerId="ADAL" clId="{F88F6814-0623-42BE-A398-67822C1FA771}" dt="2024-09-12T15:15:50.976" v="196" actId="26606"/>
          <ac:spMkLst>
            <pc:docMk/>
            <pc:sldMk cId="1576868376" sldId="307"/>
            <ac:spMk id="5" creationId="{50A6AE70-F913-D240-B81D-23FD9F82DF9B}"/>
          </ac:spMkLst>
        </pc:spChg>
        <pc:spChg chg="add del mod">
          <ac:chgData name="YUMBA NDUBA, Dyesse" userId="d61d5ee8-517e-4218-9466-26c47016cb12" providerId="ADAL" clId="{F88F6814-0623-42BE-A398-67822C1FA771}" dt="2024-09-12T15:30:02.113" v="246" actId="6549"/>
          <ac:spMkLst>
            <pc:docMk/>
            <pc:sldMk cId="1576868376" sldId="307"/>
            <ac:spMk id="7" creationId="{8A5BF92B-F6AC-4BDA-BDBC-5BF27F76B543}"/>
          </ac:spMkLst>
        </pc:spChg>
        <pc:spChg chg="add del mod">
          <ac:chgData name="YUMBA NDUBA, Dyesse" userId="d61d5ee8-517e-4218-9466-26c47016cb12" providerId="ADAL" clId="{F88F6814-0623-42BE-A398-67822C1FA771}" dt="2024-09-12T15:16:45.069" v="203" actId="478"/>
          <ac:spMkLst>
            <pc:docMk/>
            <pc:sldMk cId="1576868376" sldId="307"/>
            <ac:spMk id="8" creationId="{1C4FEF43-B6DC-5C2A-3FC2-98761A34A2D0}"/>
          </ac:spMkLst>
        </pc:spChg>
        <pc:spChg chg="add del mod">
          <ac:chgData name="YUMBA NDUBA, Dyesse" userId="d61d5ee8-517e-4218-9466-26c47016cb12" providerId="ADAL" clId="{F88F6814-0623-42BE-A398-67822C1FA771}" dt="2024-09-12T15:15:42.824" v="194" actId="26606"/>
          <ac:spMkLst>
            <pc:docMk/>
            <pc:sldMk cId="1576868376" sldId="307"/>
            <ac:spMk id="13" creationId="{FC8575E4-F3F2-8E16-55A6-37A3EB6A0128}"/>
          </ac:spMkLst>
        </pc:spChg>
        <pc:spChg chg="add del mod">
          <ac:chgData name="YUMBA NDUBA, Dyesse" userId="d61d5ee8-517e-4218-9466-26c47016cb12" providerId="ADAL" clId="{F88F6814-0623-42BE-A398-67822C1FA771}" dt="2024-09-12T15:15:42.824" v="194" actId="26606"/>
          <ac:spMkLst>
            <pc:docMk/>
            <pc:sldMk cId="1576868376" sldId="307"/>
            <ac:spMk id="15" creationId="{531ED5CA-D233-F817-1635-36B4D0BE64DC}"/>
          </ac:spMkLst>
        </pc:spChg>
        <pc:spChg chg="add del mod">
          <ac:chgData name="YUMBA NDUBA, Dyesse" userId="d61d5ee8-517e-4218-9466-26c47016cb12" providerId="ADAL" clId="{F88F6814-0623-42BE-A398-67822C1FA771}" dt="2024-09-12T15:15:50.976" v="196" actId="26606"/>
          <ac:spMkLst>
            <pc:docMk/>
            <pc:sldMk cId="1576868376" sldId="307"/>
            <ac:spMk id="17" creationId="{BC8A7AC9-667F-6AF3-3397-C592ABA65A91}"/>
          </ac:spMkLst>
        </pc:spChg>
        <pc:spChg chg="add del mod">
          <ac:chgData name="YUMBA NDUBA, Dyesse" userId="d61d5ee8-517e-4218-9466-26c47016cb12" providerId="ADAL" clId="{F88F6814-0623-42BE-A398-67822C1FA771}" dt="2024-09-12T15:15:50.976" v="196" actId="26606"/>
          <ac:spMkLst>
            <pc:docMk/>
            <pc:sldMk cId="1576868376" sldId="307"/>
            <ac:spMk id="18" creationId="{0F8DEF37-93B9-5130-F77C-9B1DC07DD168}"/>
          </ac:spMkLst>
        </pc:spChg>
        <pc:graphicFrameChg chg="add del">
          <ac:chgData name="YUMBA NDUBA, Dyesse" userId="d61d5ee8-517e-4218-9466-26c47016cb12" providerId="ADAL" clId="{F88F6814-0623-42BE-A398-67822C1FA771}" dt="2024-09-12T15:15:42.824" v="194" actId="26606"/>
          <ac:graphicFrameMkLst>
            <pc:docMk/>
            <pc:sldMk cId="1576868376" sldId="307"/>
            <ac:graphicFrameMk id="9" creationId="{99D4D0E3-D709-9C02-FD43-70544E8F791F}"/>
          </ac:graphicFrameMkLst>
        </pc:graphicFrameChg>
        <pc:graphicFrameChg chg="add del">
          <ac:chgData name="YUMBA NDUBA, Dyesse" userId="d61d5ee8-517e-4218-9466-26c47016cb12" providerId="ADAL" clId="{F88F6814-0623-42BE-A398-67822C1FA771}" dt="2024-09-12T15:15:50.976" v="196" actId="26606"/>
          <ac:graphicFrameMkLst>
            <pc:docMk/>
            <pc:sldMk cId="1576868376" sldId="307"/>
            <ac:graphicFrameMk id="19" creationId="{EE80C4E1-D08B-A781-FC08-1BD430BBCD59}"/>
          </ac:graphicFrameMkLst>
        </pc:graphicFrameChg>
        <pc:picChg chg="add del mod ord modCrop">
          <ac:chgData name="YUMBA NDUBA, Dyesse" userId="d61d5ee8-517e-4218-9466-26c47016cb12" providerId="ADAL" clId="{F88F6814-0623-42BE-A398-67822C1FA771}" dt="2024-09-12T15:16:38.380" v="201" actId="732"/>
          <ac:picMkLst>
            <pc:docMk/>
            <pc:sldMk cId="1576868376" sldId="307"/>
            <ac:picMk id="3" creationId="{4B45A22F-DE1D-279D-287D-8966FA8FDA32}"/>
          </ac:picMkLst>
        </pc:picChg>
      </pc:sldChg>
      <pc:sldChg chg="addSp delSp modSp mod modClrScheme chgLayout modNotesTx">
        <pc:chgData name="YUMBA NDUBA, Dyesse" userId="d61d5ee8-517e-4218-9466-26c47016cb12" providerId="ADAL" clId="{F88F6814-0623-42BE-A398-67822C1FA771}" dt="2024-09-24T16:43:39" v="2123" actId="6549"/>
        <pc:sldMkLst>
          <pc:docMk/>
          <pc:sldMk cId="3056590122" sldId="308"/>
        </pc:sldMkLst>
        <pc:spChg chg="mod ord">
          <ac:chgData name="YUMBA NDUBA, Dyesse" userId="d61d5ee8-517e-4218-9466-26c47016cb12" providerId="ADAL" clId="{F88F6814-0623-42BE-A398-67822C1FA771}" dt="2024-09-18T16:20:52.043" v="735" actId="700"/>
          <ac:spMkLst>
            <pc:docMk/>
            <pc:sldMk cId="3056590122" sldId="308"/>
            <ac:spMk id="2" creationId="{4D409BA8-516A-0549-B7B8-36D15C58F83F}"/>
          </ac:spMkLst>
        </pc:spChg>
        <pc:spChg chg="mod ord">
          <ac:chgData name="YUMBA NDUBA, Dyesse" userId="d61d5ee8-517e-4218-9466-26c47016cb12" providerId="ADAL" clId="{F88F6814-0623-42BE-A398-67822C1FA771}" dt="2024-09-18T16:20:52.043" v="735" actId="700"/>
          <ac:spMkLst>
            <pc:docMk/>
            <pc:sldMk cId="3056590122" sldId="308"/>
            <ac:spMk id="3" creationId="{61C90EA5-480A-7646-8B30-E2658E680736}"/>
          </ac:spMkLst>
        </pc:spChg>
        <pc:spChg chg="add mod">
          <ac:chgData name="YUMBA NDUBA, Dyesse" userId="d61d5ee8-517e-4218-9466-26c47016cb12" providerId="ADAL" clId="{F88F6814-0623-42BE-A398-67822C1FA771}" dt="2024-09-12T16:38:21.261" v="599" actId="14100"/>
          <ac:spMkLst>
            <pc:docMk/>
            <pc:sldMk cId="3056590122" sldId="308"/>
            <ac:spMk id="4" creationId="{CA8CF25A-F44C-D22D-AB96-B4803CE87C17}"/>
          </ac:spMkLst>
        </pc:spChg>
        <pc:spChg chg="mod ord">
          <ac:chgData name="YUMBA NDUBA, Dyesse" userId="d61d5ee8-517e-4218-9466-26c47016cb12" providerId="ADAL" clId="{F88F6814-0623-42BE-A398-67822C1FA771}" dt="2024-09-18T16:21:04.375" v="737" actId="14100"/>
          <ac:spMkLst>
            <pc:docMk/>
            <pc:sldMk cId="3056590122" sldId="308"/>
            <ac:spMk id="6" creationId="{6110BDAD-E446-E842-8902-2030C8224A02}"/>
          </ac:spMkLst>
        </pc:spChg>
        <pc:picChg chg="add del mod">
          <ac:chgData name="YUMBA NDUBA, Dyesse" userId="d61d5ee8-517e-4218-9466-26c47016cb12" providerId="ADAL" clId="{F88F6814-0623-42BE-A398-67822C1FA771}" dt="2024-09-12T16:34:51.276" v="520" actId="478"/>
          <ac:picMkLst>
            <pc:docMk/>
            <pc:sldMk cId="3056590122" sldId="308"/>
            <ac:picMk id="7" creationId="{0CAC009A-1BCB-4255-7022-70316D7FF23F}"/>
          </ac:picMkLst>
        </pc:picChg>
        <pc:picChg chg="del">
          <ac:chgData name="YUMBA NDUBA, Dyesse" userId="d61d5ee8-517e-4218-9466-26c47016cb12" providerId="ADAL" clId="{F88F6814-0623-42BE-A398-67822C1FA771}" dt="2024-09-12T16:10:00.744" v="457" actId="478"/>
          <ac:picMkLst>
            <pc:docMk/>
            <pc:sldMk cId="3056590122" sldId="308"/>
            <ac:picMk id="8" creationId="{28BD0C39-571F-7281-9C6D-DF2AEB279147}"/>
          </ac:picMkLst>
        </pc:picChg>
        <pc:picChg chg="add mod">
          <ac:chgData name="YUMBA NDUBA, Dyesse" userId="d61d5ee8-517e-4218-9466-26c47016cb12" providerId="ADAL" clId="{F88F6814-0623-42BE-A398-67822C1FA771}" dt="2024-09-12T16:44:37.712" v="634" actId="1582"/>
          <ac:picMkLst>
            <pc:docMk/>
            <pc:sldMk cId="3056590122" sldId="308"/>
            <ac:picMk id="9" creationId="{F0FD1F1E-2085-A253-DEC9-00D3B26EED6F}"/>
          </ac:picMkLst>
        </pc:picChg>
      </pc:sldChg>
      <pc:sldChg chg="addSp delSp modSp mod modNotesTx">
        <pc:chgData name="YUMBA NDUBA, Dyesse" userId="d61d5ee8-517e-4218-9466-26c47016cb12" providerId="ADAL" clId="{F88F6814-0623-42BE-A398-67822C1FA771}" dt="2024-09-19T10:37:37.541" v="1481" actId="207"/>
        <pc:sldMkLst>
          <pc:docMk/>
          <pc:sldMk cId="264446636" sldId="310"/>
        </pc:sldMkLst>
        <pc:spChg chg="mod">
          <ac:chgData name="YUMBA NDUBA, Dyesse" userId="d61d5ee8-517e-4218-9466-26c47016cb12" providerId="ADAL" clId="{F88F6814-0623-42BE-A398-67822C1FA771}" dt="2024-09-18T16:46:23.247" v="826"/>
          <ac:spMkLst>
            <pc:docMk/>
            <pc:sldMk cId="264446636" sldId="310"/>
            <ac:spMk id="2" creationId="{49DB49AA-C2F5-CB48-A272-5515E6D449BC}"/>
          </ac:spMkLst>
        </pc:spChg>
        <pc:spChg chg="mod">
          <ac:chgData name="YUMBA NDUBA, Dyesse" userId="d61d5ee8-517e-4218-9466-26c47016cb12" providerId="ADAL" clId="{F88F6814-0623-42BE-A398-67822C1FA771}" dt="2024-09-19T08:37:17.823" v="1191" actId="207"/>
          <ac:spMkLst>
            <pc:docMk/>
            <pc:sldMk cId="264446636" sldId="310"/>
            <ac:spMk id="3" creationId="{9D5160CB-51C7-3146-AF7D-F62DF9CA03AD}"/>
          </ac:spMkLst>
        </pc:spChg>
        <pc:spChg chg="add mod">
          <ac:chgData name="YUMBA NDUBA, Dyesse" userId="d61d5ee8-517e-4218-9466-26c47016cb12" providerId="ADAL" clId="{F88F6814-0623-42BE-A398-67822C1FA771}" dt="2024-09-18T16:50:57.871" v="881" actId="1076"/>
          <ac:spMkLst>
            <pc:docMk/>
            <pc:sldMk cId="264446636" sldId="310"/>
            <ac:spMk id="4" creationId="{3304E8AF-40A2-6A22-E764-2D53E1F0D1ED}"/>
          </ac:spMkLst>
        </pc:spChg>
        <pc:spChg chg="del">
          <ac:chgData name="YUMBA NDUBA, Dyesse" userId="d61d5ee8-517e-4218-9466-26c47016cb12" providerId="ADAL" clId="{F88F6814-0623-42BE-A398-67822C1FA771}" dt="2024-09-18T16:23:24.567" v="752" actId="478"/>
          <ac:spMkLst>
            <pc:docMk/>
            <pc:sldMk cId="264446636" sldId="310"/>
            <ac:spMk id="12" creationId="{862BD111-190C-1DA7-B784-262E2CF72887}"/>
          </ac:spMkLst>
        </pc:spChg>
        <pc:spChg chg="del">
          <ac:chgData name="YUMBA NDUBA, Dyesse" userId="d61d5ee8-517e-4218-9466-26c47016cb12" providerId="ADAL" clId="{F88F6814-0623-42BE-A398-67822C1FA771}" dt="2024-09-18T16:23:20.532" v="751" actId="478"/>
          <ac:spMkLst>
            <pc:docMk/>
            <pc:sldMk cId="264446636" sldId="310"/>
            <ac:spMk id="13" creationId="{44F3EC2D-005E-A3E3-B968-F979A9C9A607}"/>
          </ac:spMkLst>
        </pc:spChg>
        <pc:spChg chg="del">
          <ac:chgData name="YUMBA NDUBA, Dyesse" userId="d61d5ee8-517e-4218-9466-26c47016cb12" providerId="ADAL" clId="{F88F6814-0623-42BE-A398-67822C1FA771}" dt="2024-09-18T16:23:19.563" v="750" actId="478"/>
          <ac:spMkLst>
            <pc:docMk/>
            <pc:sldMk cId="264446636" sldId="310"/>
            <ac:spMk id="14" creationId="{69842EA4-7F4F-BED1-203D-01B60A0230CC}"/>
          </ac:spMkLst>
        </pc:spChg>
        <pc:spChg chg="add mod">
          <ac:chgData name="YUMBA NDUBA, Dyesse" userId="d61d5ee8-517e-4218-9466-26c47016cb12" providerId="ADAL" clId="{F88F6814-0623-42BE-A398-67822C1FA771}" dt="2024-09-19T07:09:16.716" v="961" actId="207"/>
          <ac:spMkLst>
            <pc:docMk/>
            <pc:sldMk cId="264446636" sldId="310"/>
            <ac:spMk id="17" creationId="{E9A0F853-3008-800D-8EF4-CB152F09D850}"/>
          </ac:spMkLst>
        </pc:spChg>
        <pc:spChg chg="add del mod">
          <ac:chgData name="YUMBA NDUBA, Dyesse" userId="d61d5ee8-517e-4218-9466-26c47016cb12" providerId="ADAL" clId="{F88F6814-0623-42BE-A398-67822C1FA771}" dt="2024-09-18T16:49:27.383" v="861"/>
          <ac:spMkLst>
            <pc:docMk/>
            <pc:sldMk cId="264446636" sldId="310"/>
            <ac:spMk id="19" creationId="{0716599F-B4A8-9F57-5111-69446B9B84B2}"/>
          </ac:spMkLst>
        </pc:spChg>
        <pc:spChg chg="add del mod">
          <ac:chgData name="YUMBA NDUBA, Dyesse" userId="d61d5ee8-517e-4218-9466-26c47016cb12" providerId="ADAL" clId="{F88F6814-0623-42BE-A398-67822C1FA771}" dt="2024-09-18T16:49:36.423" v="863"/>
          <ac:spMkLst>
            <pc:docMk/>
            <pc:sldMk cId="264446636" sldId="310"/>
            <ac:spMk id="20" creationId="{4AC38A34-8EEA-B625-5122-B34C2A947761}"/>
          </ac:spMkLst>
        </pc:spChg>
        <pc:spChg chg="add mod">
          <ac:chgData name="YUMBA NDUBA, Dyesse" userId="d61d5ee8-517e-4218-9466-26c47016cb12" providerId="ADAL" clId="{F88F6814-0623-42BE-A398-67822C1FA771}" dt="2024-09-19T10:37:37.541" v="1481" actId="207"/>
          <ac:spMkLst>
            <pc:docMk/>
            <pc:sldMk cId="264446636" sldId="310"/>
            <ac:spMk id="21" creationId="{F9F9476C-FF62-5C54-BA59-729D0FECA276}"/>
          </ac:spMkLst>
        </pc:spChg>
        <pc:spChg chg="add mod">
          <ac:chgData name="YUMBA NDUBA, Dyesse" userId="d61d5ee8-517e-4218-9466-26c47016cb12" providerId="ADAL" clId="{F88F6814-0623-42BE-A398-67822C1FA771}" dt="2024-09-19T07:09:32.290" v="963" actId="207"/>
          <ac:spMkLst>
            <pc:docMk/>
            <pc:sldMk cId="264446636" sldId="310"/>
            <ac:spMk id="22" creationId="{8A0082A0-5FB8-F78A-13A5-A3AAB262F900}"/>
          </ac:spMkLst>
        </pc:spChg>
        <pc:spChg chg="add mod">
          <ac:chgData name="YUMBA NDUBA, Dyesse" userId="d61d5ee8-517e-4218-9466-26c47016cb12" providerId="ADAL" clId="{F88F6814-0623-42BE-A398-67822C1FA771}" dt="2024-09-18T16:52:47.056" v="929" actId="1076"/>
          <ac:spMkLst>
            <pc:docMk/>
            <pc:sldMk cId="264446636" sldId="310"/>
            <ac:spMk id="23" creationId="{6F4BF8BB-0AD9-7811-036E-1A83781A1F19}"/>
          </ac:spMkLst>
        </pc:spChg>
        <pc:graphicFrameChg chg="del">
          <ac:chgData name="YUMBA NDUBA, Dyesse" userId="d61d5ee8-517e-4218-9466-26c47016cb12" providerId="ADAL" clId="{F88F6814-0623-42BE-A398-67822C1FA771}" dt="2024-09-18T16:23:02.863" v="749" actId="478"/>
          <ac:graphicFrameMkLst>
            <pc:docMk/>
            <pc:sldMk cId="264446636" sldId="310"/>
            <ac:graphicFrameMk id="10" creationId="{DEFC3FFB-B3D7-A65D-6502-80D033BDA2A4}"/>
          </ac:graphicFrameMkLst>
        </pc:graphicFrameChg>
        <pc:graphicFrameChg chg="del modGraphic">
          <ac:chgData name="YUMBA NDUBA, Dyesse" userId="d61d5ee8-517e-4218-9466-26c47016cb12" providerId="ADAL" clId="{F88F6814-0623-42BE-A398-67822C1FA771}" dt="2024-09-18T16:23:36.256" v="755" actId="478"/>
          <ac:graphicFrameMkLst>
            <pc:docMk/>
            <pc:sldMk cId="264446636" sldId="310"/>
            <ac:graphicFrameMk id="15" creationId="{D68290F6-4766-976A-0E7F-205D257D4C07}"/>
          </ac:graphicFrameMkLst>
        </pc:graphicFrameChg>
        <pc:graphicFrameChg chg="del">
          <ac:chgData name="YUMBA NDUBA, Dyesse" userId="d61d5ee8-517e-4218-9466-26c47016cb12" providerId="ADAL" clId="{F88F6814-0623-42BE-A398-67822C1FA771}" dt="2024-09-18T16:23:28.922" v="753" actId="478"/>
          <ac:graphicFrameMkLst>
            <pc:docMk/>
            <pc:sldMk cId="264446636" sldId="310"/>
            <ac:graphicFrameMk id="18" creationId="{DC2B8FF2-2C47-10A3-02DA-FF3DE6E88F2D}"/>
          </ac:graphicFrameMkLst>
        </pc:graphicFrameChg>
        <pc:picChg chg="add mod">
          <ac:chgData name="YUMBA NDUBA, Dyesse" userId="d61d5ee8-517e-4218-9466-26c47016cb12" providerId="ADAL" clId="{F88F6814-0623-42BE-A398-67822C1FA771}" dt="2024-09-18T16:51:06.850" v="909" actId="1035"/>
          <ac:picMkLst>
            <pc:docMk/>
            <pc:sldMk cId="264446636" sldId="310"/>
            <ac:picMk id="7" creationId="{1C7860E6-1372-3F0A-5FAD-2E68B4FAFEAE}"/>
          </ac:picMkLst>
        </pc:picChg>
        <pc:picChg chg="add mod">
          <ac:chgData name="YUMBA NDUBA, Dyesse" userId="d61d5ee8-517e-4218-9466-26c47016cb12" providerId="ADAL" clId="{F88F6814-0623-42BE-A398-67822C1FA771}" dt="2024-09-19T07:08:33.820" v="959" actId="1038"/>
          <ac:picMkLst>
            <pc:docMk/>
            <pc:sldMk cId="264446636" sldId="310"/>
            <ac:picMk id="9" creationId="{33F81DDF-FD5A-7422-4373-7DA4078D79D8}"/>
          </ac:picMkLst>
        </pc:picChg>
        <pc:picChg chg="add mod">
          <ac:chgData name="YUMBA NDUBA, Dyesse" userId="d61d5ee8-517e-4218-9466-26c47016cb12" providerId="ADAL" clId="{F88F6814-0623-42BE-A398-67822C1FA771}" dt="2024-09-18T16:51:06.850" v="909" actId="1035"/>
          <ac:picMkLst>
            <pc:docMk/>
            <pc:sldMk cId="264446636" sldId="310"/>
            <ac:picMk id="16" creationId="{E46A28CD-60D6-9A9B-9B55-8EBCD5C9117D}"/>
          </ac:picMkLst>
        </pc:picChg>
      </pc:sldChg>
      <pc:sldChg chg="addSp delSp modSp mod ord modClrScheme chgLayout modNotesTx">
        <pc:chgData name="YUMBA NDUBA, Dyesse" userId="d61d5ee8-517e-4218-9466-26c47016cb12" providerId="ADAL" clId="{F88F6814-0623-42BE-A398-67822C1FA771}" dt="2024-09-24T16:44:56.797" v="2128"/>
        <pc:sldMkLst>
          <pc:docMk/>
          <pc:sldMk cId="1895630433" sldId="311"/>
        </pc:sldMkLst>
        <pc:spChg chg="mod ord">
          <ac:chgData name="YUMBA NDUBA, Dyesse" userId="d61d5ee8-517e-4218-9466-26c47016cb12" providerId="ADAL" clId="{F88F6814-0623-42BE-A398-67822C1FA771}" dt="2024-09-18T16:53:43.028" v="935" actId="700"/>
          <ac:spMkLst>
            <pc:docMk/>
            <pc:sldMk cId="1895630433" sldId="311"/>
            <ac:spMk id="2" creationId="{4D409BA8-516A-0549-B7B8-36D15C58F83F}"/>
          </ac:spMkLst>
        </pc:spChg>
        <pc:spChg chg="mod ord">
          <ac:chgData name="YUMBA NDUBA, Dyesse" userId="d61d5ee8-517e-4218-9466-26c47016cb12" providerId="ADAL" clId="{F88F6814-0623-42BE-A398-67822C1FA771}" dt="2024-09-18T16:53:43.028" v="935" actId="700"/>
          <ac:spMkLst>
            <pc:docMk/>
            <pc:sldMk cId="1895630433" sldId="311"/>
            <ac:spMk id="3" creationId="{61C90EA5-480A-7646-8B30-E2658E680736}"/>
          </ac:spMkLst>
        </pc:spChg>
        <pc:spChg chg="add del mod ord">
          <ac:chgData name="YUMBA NDUBA, Dyesse" userId="d61d5ee8-517e-4218-9466-26c47016cb12" providerId="ADAL" clId="{F88F6814-0623-42BE-A398-67822C1FA771}" dt="2024-09-18T16:53:43.028" v="935" actId="700"/>
          <ac:spMkLst>
            <pc:docMk/>
            <pc:sldMk cId="1895630433" sldId="311"/>
            <ac:spMk id="4" creationId="{7BDD431E-D002-AC67-B2B8-318A35073C68}"/>
          </ac:spMkLst>
        </pc:spChg>
        <pc:spChg chg="mod ord">
          <ac:chgData name="YUMBA NDUBA, Dyesse" userId="d61d5ee8-517e-4218-9466-26c47016cb12" providerId="ADAL" clId="{F88F6814-0623-42BE-A398-67822C1FA771}" dt="2024-09-18T16:53:43.028" v="935" actId="700"/>
          <ac:spMkLst>
            <pc:docMk/>
            <pc:sldMk cId="1895630433" sldId="311"/>
            <ac:spMk id="6" creationId="{6110BDAD-E446-E842-8902-2030C8224A02}"/>
          </ac:spMkLst>
        </pc:spChg>
        <pc:spChg chg="del mod">
          <ac:chgData name="YUMBA NDUBA, Dyesse" userId="d61d5ee8-517e-4218-9466-26c47016cb12" providerId="ADAL" clId="{F88F6814-0623-42BE-A398-67822C1FA771}" dt="2024-09-12T15:30:23.643" v="274" actId="478"/>
          <ac:spMkLst>
            <pc:docMk/>
            <pc:sldMk cId="1895630433" sldId="311"/>
            <ac:spMk id="7" creationId="{DDAF37E9-2F13-F049-BB6E-DC902EA14F5D}"/>
          </ac:spMkLst>
        </pc:spChg>
        <pc:spChg chg="add mod">
          <ac:chgData name="YUMBA NDUBA, Dyesse" userId="d61d5ee8-517e-4218-9466-26c47016cb12" providerId="ADAL" clId="{F88F6814-0623-42BE-A398-67822C1FA771}" dt="2024-09-12T15:53:05.019" v="321" actId="1076"/>
          <ac:spMkLst>
            <pc:docMk/>
            <pc:sldMk cId="1895630433" sldId="311"/>
            <ac:spMk id="14" creationId="{459E9DE5-818D-A557-C277-47086652EC6A}"/>
          </ac:spMkLst>
        </pc:spChg>
        <pc:spChg chg="add mod">
          <ac:chgData name="YUMBA NDUBA, Dyesse" userId="d61d5ee8-517e-4218-9466-26c47016cb12" providerId="ADAL" clId="{F88F6814-0623-42BE-A398-67822C1FA771}" dt="2024-09-12T15:53:12.744" v="322" actId="1076"/>
          <ac:spMkLst>
            <pc:docMk/>
            <pc:sldMk cId="1895630433" sldId="311"/>
            <ac:spMk id="15" creationId="{E5C19B68-5FD6-653B-4D3B-F027960E27FB}"/>
          </ac:spMkLst>
        </pc:spChg>
        <pc:spChg chg="add mod">
          <ac:chgData name="YUMBA NDUBA, Dyesse" userId="d61d5ee8-517e-4218-9466-26c47016cb12" providerId="ADAL" clId="{F88F6814-0623-42BE-A398-67822C1FA771}" dt="2024-09-12T15:51:59.906" v="314" actId="1076"/>
          <ac:spMkLst>
            <pc:docMk/>
            <pc:sldMk cId="1895630433" sldId="311"/>
            <ac:spMk id="16" creationId="{D66D4678-708C-2E64-ADDC-217A136CA2D7}"/>
          </ac:spMkLst>
        </pc:spChg>
        <pc:spChg chg="add mod">
          <ac:chgData name="YUMBA NDUBA, Dyesse" userId="d61d5ee8-517e-4218-9466-26c47016cb12" providerId="ADAL" clId="{F88F6814-0623-42BE-A398-67822C1FA771}" dt="2024-09-12T15:52:48.625" v="320"/>
          <ac:spMkLst>
            <pc:docMk/>
            <pc:sldMk cId="1895630433" sldId="311"/>
            <ac:spMk id="17" creationId="{8A324E81-90B7-1ADE-D0BD-508737C96B93}"/>
          </ac:spMkLst>
        </pc:spChg>
        <pc:picChg chg="add mod">
          <ac:chgData name="YUMBA NDUBA, Dyesse" userId="d61d5ee8-517e-4218-9466-26c47016cb12" providerId="ADAL" clId="{F88F6814-0623-42BE-A398-67822C1FA771}" dt="2024-09-12T15:48:02.720" v="284" actId="1076"/>
          <ac:picMkLst>
            <pc:docMk/>
            <pc:sldMk cId="1895630433" sldId="311"/>
            <ac:picMk id="5" creationId="{4FDA1D4B-C233-440A-CFAE-2CF237E6DD64}"/>
          </ac:picMkLst>
        </pc:picChg>
        <pc:picChg chg="add mod">
          <ac:chgData name="YUMBA NDUBA, Dyesse" userId="d61d5ee8-517e-4218-9466-26c47016cb12" providerId="ADAL" clId="{F88F6814-0623-42BE-A398-67822C1FA771}" dt="2024-09-12T15:49:01.552" v="298" actId="1076"/>
          <ac:picMkLst>
            <pc:docMk/>
            <pc:sldMk cId="1895630433" sldId="311"/>
            <ac:picMk id="9" creationId="{02987071-92C3-6E34-DC88-A7F2BB10809C}"/>
          </ac:picMkLst>
        </pc:picChg>
        <pc:picChg chg="add mod">
          <ac:chgData name="YUMBA NDUBA, Dyesse" userId="d61d5ee8-517e-4218-9466-26c47016cb12" providerId="ADAL" clId="{F88F6814-0623-42BE-A398-67822C1FA771}" dt="2024-09-12T15:52:02.954" v="315" actId="1076"/>
          <ac:picMkLst>
            <pc:docMk/>
            <pc:sldMk cId="1895630433" sldId="311"/>
            <ac:picMk id="11" creationId="{4EB66C24-24F3-A498-BA7B-D34839F709FC}"/>
          </ac:picMkLst>
        </pc:picChg>
        <pc:picChg chg="add mod">
          <ac:chgData name="YUMBA NDUBA, Dyesse" userId="d61d5ee8-517e-4218-9466-26c47016cb12" providerId="ADAL" clId="{F88F6814-0623-42BE-A398-67822C1FA771}" dt="2024-09-12T15:49:06.464" v="300" actId="1076"/>
          <ac:picMkLst>
            <pc:docMk/>
            <pc:sldMk cId="1895630433" sldId="311"/>
            <ac:picMk id="13" creationId="{02C7A8C8-6D6B-3140-C5BA-678DBF48B648}"/>
          </ac:picMkLst>
        </pc:picChg>
      </pc:sldChg>
      <pc:sldChg chg="addSp delSp modSp mod modClrScheme modCm chgLayout">
        <pc:chgData name="YUMBA NDUBA, Dyesse" userId="d61d5ee8-517e-4218-9466-26c47016cb12" providerId="ADAL" clId="{F88F6814-0623-42BE-A398-67822C1FA771}" dt="2024-09-27T12:30:24.500" v="2155"/>
        <pc:sldMkLst>
          <pc:docMk/>
          <pc:sldMk cId="617273910" sldId="312"/>
        </pc:sldMkLst>
        <pc:spChg chg="mod ord">
          <ac:chgData name="YUMBA NDUBA, Dyesse" userId="d61d5ee8-517e-4218-9466-26c47016cb12" providerId="ADAL" clId="{F88F6814-0623-42BE-A398-67822C1FA771}" dt="2024-09-12T15:57:09.781" v="364" actId="700"/>
          <ac:spMkLst>
            <pc:docMk/>
            <pc:sldMk cId="617273910" sldId="312"/>
            <ac:spMk id="2" creationId="{49DB49AA-C2F5-CB48-A272-5515E6D449BC}"/>
          </ac:spMkLst>
        </pc:spChg>
        <pc:spChg chg="mod ord">
          <ac:chgData name="YUMBA NDUBA, Dyesse" userId="d61d5ee8-517e-4218-9466-26c47016cb12" providerId="ADAL" clId="{F88F6814-0623-42BE-A398-67822C1FA771}" dt="2024-09-12T16:05:21.293" v="446" actId="14100"/>
          <ac:spMkLst>
            <pc:docMk/>
            <pc:sldMk cId="617273910" sldId="312"/>
            <ac:spMk id="3" creationId="{9D5160CB-51C7-3146-AF7D-F62DF9CA03AD}"/>
          </ac:spMkLst>
        </pc:spChg>
        <pc:spChg chg="add del mod">
          <ac:chgData name="YUMBA NDUBA, Dyesse" userId="d61d5ee8-517e-4218-9466-26c47016cb12" providerId="ADAL" clId="{F88F6814-0623-42BE-A398-67822C1FA771}" dt="2024-09-12T15:56:49.301" v="359"/>
          <ac:spMkLst>
            <pc:docMk/>
            <pc:sldMk cId="617273910" sldId="312"/>
            <ac:spMk id="4" creationId="{BDA5C96C-9225-AF8F-DC6C-2D5C739A10B8}"/>
          </ac:spMkLst>
        </pc:spChg>
        <pc:spChg chg="del">
          <ac:chgData name="YUMBA NDUBA, Dyesse" userId="d61d5ee8-517e-4218-9466-26c47016cb12" providerId="ADAL" clId="{F88F6814-0623-42BE-A398-67822C1FA771}" dt="2024-09-27T12:29:58.684" v="2154" actId="478"/>
          <ac:spMkLst>
            <pc:docMk/>
            <pc:sldMk cId="617273910" sldId="312"/>
            <ac:spMk id="5" creationId="{5E099B0A-3817-EF3B-4490-0F3A90A171A1}"/>
          </ac:spMkLst>
        </pc:spChg>
        <pc:spChg chg="mod ord">
          <ac:chgData name="YUMBA NDUBA, Dyesse" userId="d61d5ee8-517e-4218-9466-26c47016cb12" providerId="ADAL" clId="{F88F6814-0623-42BE-A398-67822C1FA771}" dt="2024-09-12T15:57:09.781" v="364" actId="700"/>
          <ac:spMkLst>
            <pc:docMk/>
            <pc:sldMk cId="617273910" sldId="312"/>
            <ac:spMk id="6" creationId="{B280C14E-0B17-4641-9DE3-787ADB99977E}"/>
          </ac:spMkLst>
        </pc:spChg>
        <pc:spChg chg="add mod">
          <ac:chgData name="YUMBA NDUBA, Dyesse" userId="d61d5ee8-517e-4218-9466-26c47016cb12" providerId="ADAL" clId="{F88F6814-0623-42BE-A398-67822C1FA771}" dt="2024-09-12T16:06:25.442" v="456" actId="1076"/>
          <ac:spMkLst>
            <pc:docMk/>
            <pc:sldMk cId="617273910" sldId="312"/>
            <ac:spMk id="7" creationId="{9EBD94CE-3683-F07B-D903-B4AB3F0F485D}"/>
          </ac:spMkLst>
        </pc:spChg>
        <pc:spChg chg="del">
          <ac:chgData name="YUMBA NDUBA, Dyesse" userId="d61d5ee8-517e-4218-9466-26c47016cb12" providerId="ADAL" clId="{F88F6814-0623-42BE-A398-67822C1FA771}" dt="2024-09-12T15:55:25.040" v="351" actId="478"/>
          <ac:spMkLst>
            <pc:docMk/>
            <pc:sldMk cId="617273910" sldId="312"/>
            <ac:spMk id="15" creationId="{AFAEDB02-55A8-FEFF-2A09-B30277C7255E}"/>
          </ac:spMkLst>
        </pc:spChg>
        <pc:picChg chg="add del mod ord">
          <ac:chgData name="YUMBA NDUBA, Dyesse" userId="d61d5ee8-517e-4218-9466-26c47016cb12" providerId="ADAL" clId="{F88F6814-0623-42BE-A398-67822C1FA771}" dt="2024-09-12T15:58:57.001" v="388" actId="478"/>
          <ac:picMkLst>
            <pc:docMk/>
            <pc:sldMk cId="617273910" sldId="312"/>
            <ac:picMk id="5" creationId="{D9236B82-2186-7CB2-9EEA-E8184206D107}"/>
          </ac:picMkLst>
        </pc:picChg>
        <pc:picChg chg="del">
          <ac:chgData name="YUMBA NDUBA, Dyesse" userId="d61d5ee8-517e-4218-9466-26c47016cb12" providerId="ADAL" clId="{F88F6814-0623-42BE-A398-67822C1FA771}" dt="2024-09-12T15:55:21.393" v="350" actId="478"/>
          <ac:picMkLst>
            <pc:docMk/>
            <pc:sldMk cId="617273910" sldId="312"/>
            <ac:picMk id="8" creationId="{E5162891-BA64-8490-9CF5-D60A6AD538D0}"/>
          </ac:picMkLst>
        </pc:picChg>
        <pc:cxnChg chg="del">
          <ac:chgData name="YUMBA NDUBA, Dyesse" userId="d61d5ee8-517e-4218-9466-26c47016cb12" providerId="ADAL" clId="{F88F6814-0623-42BE-A398-67822C1FA771}" dt="2024-09-12T15:55:27.506" v="352" actId="478"/>
          <ac:cxnSpMkLst>
            <pc:docMk/>
            <pc:sldMk cId="617273910" sldId="312"/>
            <ac:cxnSpMk id="9" creationId="{11D7310B-98A2-7015-B2FA-592C191ED904}"/>
          </ac:cxnSpMkLst>
        </pc:cxnChg>
        <pc:cxnChg chg="del">
          <ac:chgData name="YUMBA NDUBA, Dyesse" userId="d61d5ee8-517e-4218-9466-26c47016cb12" providerId="ADAL" clId="{F88F6814-0623-42BE-A398-67822C1FA771}" dt="2024-09-12T15:55:25.040" v="351" actId="478"/>
          <ac:cxnSpMkLst>
            <pc:docMk/>
            <pc:sldMk cId="617273910" sldId="312"/>
            <ac:cxnSpMk id="10" creationId="{633A3B3B-A4D5-6128-6384-92A07ED65043}"/>
          </ac:cxnSpMkLst>
        </pc:cxnChg>
        <pc:cxnChg chg="del">
          <ac:chgData name="YUMBA NDUBA, Dyesse" userId="d61d5ee8-517e-4218-9466-26c47016cb12" providerId="ADAL" clId="{F88F6814-0623-42BE-A398-67822C1FA771}" dt="2024-09-12T15:55:25.040" v="351" actId="478"/>
          <ac:cxnSpMkLst>
            <pc:docMk/>
            <pc:sldMk cId="617273910" sldId="312"/>
            <ac:cxnSpMk id="11" creationId="{10E8A083-F4D9-CAD2-FF95-BBC1CD184B8F}"/>
          </ac:cxnSpMkLst>
        </pc:cxnChg>
        <pc:cxnChg chg="del">
          <ac:chgData name="YUMBA NDUBA, Dyesse" userId="d61d5ee8-517e-4218-9466-26c47016cb12" providerId="ADAL" clId="{F88F6814-0623-42BE-A398-67822C1FA771}" dt="2024-09-12T15:55:25.040" v="351" actId="478"/>
          <ac:cxnSpMkLst>
            <pc:docMk/>
            <pc:sldMk cId="617273910" sldId="312"/>
            <ac:cxnSpMk id="12" creationId="{7850DBB2-DB93-F66E-B311-6D285227E13D}"/>
          </ac:cxnSpMkLst>
        </pc:cxnChg>
        <pc:cxnChg chg="del">
          <ac:chgData name="YUMBA NDUBA, Dyesse" userId="d61d5ee8-517e-4218-9466-26c47016cb12" providerId="ADAL" clId="{F88F6814-0623-42BE-A398-67822C1FA771}" dt="2024-09-12T15:55:25.040" v="351" actId="478"/>
          <ac:cxnSpMkLst>
            <pc:docMk/>
            <pc:sldMk cId="617273910" sldId="312"/>
            <ac:cxnSpMk id="13" creationId="{B428E704-1878-F9A0-8BDE-C939ED13F2E9}"/>
          </ac:cxnSpMkLst>
        </pc:cxnChg>
        <pc:extLst>
          <p:ext xmlns:p="http://schemas.openxmlformats.org/presentationml/2006/main" uri="{D6D511B9-2390-475A-947B-AFAB55BFBCF1}">
            <pc226:cmChg xmlns:pc226="http://schemas.microsoft.com/office/powerpoint/2022/06/main/command" chg="">
              <pc226:chgData name="YUMBA NDUBA, Dyesse" userId="d61d5ee8-517e-4218-9466-26c47016cb12" providerId="ADAL" clId="{F88F6814-0623-42BE-A398-67822C1FA771}" dt="2024-09-27T12:30:24.500" v="2155"/>
              <pc2:cmMkLst xmlns:pc2="http://schemas.microsoft.com/office/powerpoint/2019/9/main/command">
                <pc:docMk/>
                <pc:sldMk cId="617273910" sldId="312"/>
                <pc2:cmMk id="{570462EB-B1B2-48C9-B601-C0C57EA367F3}"/>
              </pc2:cmMkLst>
              <pc226:cmRplyChg chg="add">
                <pc226:chgData name="YUMBA NDUBA, Dyesse" userId="d61d5ee8-517e-4218-9466-26c47016cb12" providerId="ADAL" clId="{F88F6814-0623-42BE-A398-67822C1FA771}" dt="2024-09-27T12:30:24.500" v="2155"/>
                <pc2:cmRplyMkLst xmlns:pc2="http://schemas.microsoft.com/office/powerpoint/2019/9/main/command">
                  <pc:docMk/>
                  <pc:sldMk cId="617273910" sldId="312"/>
                  <pc2:cmMk id="{570462EB-B1B2-48C9-B601-C0C57EA367F3}"/>
                  <pc2:cmRplyMk id="{2A20B294-4093-4135-8894-1A541E0B1571}"/>
                </pc2:cmRplyMkLst>
              </pc226:cmRplyChg>
            </pc226:cmChg>
          </p:ext>
        </pc:extLst>
      </pc:sldChg>
      <pc:sldChg chg="del ord">
        <pc:chgData name="YUMBA NDUBA, Dyesse" userId="d61d5ee8-517e-4218-9466-26c47016cb12" providerId="ADAL" clId="{F88F6814-0623-42BE-A398-67822C1FA771}" dt="2024-09-19T08:58:06.441" v="1320" actId="2696"/>
        <pc:sldMkLst>
          <pc:docMk/>
          <pc:sldMk cId="3889296297" sldId="314"/>
        </pc:sldMkLst>
      </pc:sldChg>
      <pc:sldChg chg="del ord">
        <pc:chgData name="YUMBA NDUBA, Dyesse" userId="d61d5ee8-517e-4218-9466-26c47016cb12" providerId="ADAL" clId="{F88F6814-0623-42BE-A398-67822C1FA771}" dt="2024-09-19T08:58:06.441" v="1320" actId="2696"/>
        <pc:sldMkLst>
          <pc:docMk/>
          <pc:sldMk cId="3231174886" sldId="315"/>
        </pc:sldMkLst>
      </pc:sldChg>
      <pc:sldChg chg="del ord">
        <pc:chgData name="YUMBA NDUBA, Dyesse" userId="d61d5ee8-517e-4218-9466-26c47016cb12" providerId="ADAL" clId="{F88F6814-0623-42BE-A398-67822C1FA771}" dt="2024-09-19T08:58:06.441" v="1320" actId="2696"/>
        <pc:sldMkLst>
          <pc:docMk/>
          <pc:sldMk cId="4167002515" sldId="316"/>
        </pc:sldMkLst>
      </pc:sldChg>
      <pc:sldChg chg="del ord">
        <pc:chgData name="YUMBA NDUBA, Dyesse" userId="d61d5ee8-517e-4218-9466-26c47016cb12" providerId="ADAL" clId="{F88F6814-0623-42BE-A398-67822C1FA771}" dt="2024-09-19T08:58:06.441" v="1320" actId="2696"/>
        <pc:sldMkLst>
          <pc:docMk/>
          <pc:sldMk cId="940964371" sldId="317"/>
        </pc:sldMkLst>
      </pc:sldChg>
      <pc:sldChg chg="del ord">
        <pc:chgData name="YUMBA NDUBA, Dyesse" userId="d61d5ee8-517e-4218-9466-26c47016cb12" providerId="ADAL" clId="{F88F6814-0623-42BE-A398-67822C1FA771}" dt="2024-09-19T08:58:06.441" v="1320" actId="2696"/>
        <pc:sldMkLst>
          <pc:docMk/>
          <pc:sldMk cId="596388776" sldId="318"/>
        </pc:sldMkLst>
      </pc:sldChg>
      <pc:sldChg chg="del ord">
        <pc:chgData name="YUMBA NDUBA, Dyesse" userId="d61d5ee8-517e-4218-9466-26c47016cb12" providerId="ADAL" clId="{F88F6814-0623-42BE-A398-67822C1FA771}" dt="2024-09-19T08:58:06.441" v="1320" actId="2696"/>
        <pc:sldMkLst>
          <pc:docMk/>
          <pc:sldMk cId="4135039343" sldId="319"/>
        </pc:sldMkLst>
      </pc:sldChg>
      <pc:sldChg chg="del ord">
        <pc:chgData name="YUMBA NDUBA, Dyesse" userId="d61d5ee8-517e-4218-9466-26c47016cb12" providerId="ADAL" clId="{F88F6814-0623-42BE-A398-67822C1FA771}" dt="2024-09-19T08:58:06.441" v="1320" actId="2696"/>
        <pc:sldMkLst>
          <pc:docMk/>
          <pc:sldMk cId="1321508885" sldId="320"/>
        </pc:sldMkLst>
      </pc:sldChg>
      <pc:sldChg chg="del ord">
        <pc:chgData name="YUMBA NDUBA, Dyesse" userId="d61d5ee8-517e-4218-9466-26c47016cb12" providerId="ADAL" clId="{F88F6814-0623-42BE-A398-67822C1FA771}" dt="2024-09-19T08:58:06.441" v="1320" actId="2696"/>
        <pc:sldMkLst>
          <pc:docMk/>
          <pc:sldMk cId="2184608776" sldId="321"/>
        </pc:sldMkLst>
      </pc:sldChg>
      <pc:sldChg chg="del">
        <pc:chgData name="YUMBA NDUBA, Dyesse" userId="d61d5ee8-517e-4218-9466-26c47016cb12" providerId="ADAL" clId="{F88F6814-0623-42BE-A398-67822C1FA771}" dt="2024-09-12T15:17:29.788" v="205" actId="2696"/>
        <pc:sldMkLst>
          <pc:docMk/>
          <pc:sldMk cId="4212384110" sldId="345"/>
        </pc:sldMkLst>
      </pc:sldChg>
      <pc:sldChg chg="del ord">
        <pc:chgData name="YUMBA NDUBA, Dyesse" userId="d61d5ee8-517e-4218-9466-26c47016cb12" providerId="ADAL" clId="{F88F6814-0623-42BE-A398-67822C1FA771}" dt="2024-09-19T08:58:06.441" v="1320" actId="2696"/>
        <pc:sldMkLst>
          <pc:docMk/>
          <pc:sldMk cId="800166139" sldId="346"/>
        </pc:sldMkLst>
      </pc:sldChg>
      <pc:sldChg chg="del ord">
        <pc:chgData name="YUMBA NDUBA, Dyesse" userId="d61d5ee8-517e-4218-9466-26c47016cb12" providerId="ADAL" clId="{F88F6814-0623-42BE-A398-67822C1FA771}" dt="2024-09-19T08:58:06.441" v="1320" actId="2696"/>
        <pc:sldMkLst>
          <pc:docMk/>
          <pc:sldMk cId="1293517941" sldId="347"/>
        </pc:sldMkLst>
      </pc:sldChg>
      <pc:sldChg chg="del ord">
        <pc:chgData name="YUMBA NDUBA, Dyesse" userId="d61d5ee8-517e-4218-9466-26c47016cb12" providerId="ADAL" clId="{F88F6814-0623-42BE-A398-67822C1FA771}" dt="2024-09-19T08:58:06.441" v="1320" actId="2696"/>
        <pc:sldMkLst>
          <pc:docMk/>
          <pc:sldMk cId="2021149395" sldId="348"/>
        </pc:sldMkLst>
      </pc:sldChg>
      <pc:sldChg chg="addSp delSp modSp add mod modClrScheme chgLayout modNotesTx">
        <pc:chgData name="YUMBA NDUBA, Dyesse" userId="d61d5ee8-517e-4218-9466-26c47016cb12" providerId="ADAL" clId="{F88F6814-0623-42BE-A398-67822C1FA771}" dt="2024-09-19T08:24:29.180" v="1035" actId="6549"/>
        <pc:sldMkLst>
          <pc:docMk/>
          <pc:sldMk cId="270619867" sldId="349"/>
        </pc:sldMkLst>
        <pc:spChg chg="mod ord">
          <ac:chgData name="YUMBA NDUBA, Dyesse" userId="d61d5ee8-517e-4218-9466-26c47016cb12" providerId="ADAL" clId="{F88F6814-0623-42BE-A398-67822C1FA771}" dt="2024-09-18T16:21:13.323" v="738" actId="700"/>
          <ac:spMkLst>
            <pc:docMk/>
            <pc:sldMk cId="270619867" sldId="349"/>
            <ac:spMk id="2" creationId="{4D409BA8-516A-0549-B7B8-36D15C58F83F}"/>
          </ac:spMkLst>
        </pc:spChg>
        <pc:spChg chg="mod ord">
          <ac:chgData name="YUMBA NDUBA, Dyesse" userId="d61d5ee8-517e-4218-9466-26c47016cb12" providerId="ADAL" clId="{F88F6814-0623-42BE-A398-67822C1FA771}" dt="2024-09-18T16:21:13.323" v="738" actId="700"/>
          <ac:spMkLst>
            <pc:docMk/>
            <pc:sldMk cId="270619867" sldId="349"/>
            <ac:spMk id="3" creationId="{61C90EA5-480A-7646-8B30-E2658E680736}"/>
          </ac:spMkLst>
        </pc:spChg>
        <pc:spChg chg="mod">
          <ac:chgData name="YUMBA NDUBA, Dyesse" userId="d61d5ee8-517e-4218-9466-26c47016cb12" providerId="ADAL" clId="{F88F6814-0623-42BE-A398-67822C1FA771}" dt="2024-09-18T16:21:30.423" v="744" actId="20577"/>
          <ac:spMkLst>
            <pc:docMk/>
            <pc:sldMk cId="270619867" sldId="349"/>
            <ac:spMk id="4" creationId="{CA8CF25A-F44C-D22D-AB96-B4803CE87C17}"/>
          </ac:spMkLst>
        </pc:spChg>
        <pc:spChg chg="mod ord">
          <ac:chgData name="YUMBA NDUBA, Dyesse" userId="d61d5ee8-517e-4218-9466-26c47016cb12" providerId="ADAL" clId="{F88F6814-0623-42BE-A398-67822C1FA771}" dt="2024-09-18T16:21:21.223" v="740" actId="14100"/>
          <ac:spMkLst>
            <pc:docMk/>
            <pc:sldMk cId="270619867" sldId="349"/>
            <ac:spMk id="6" creationId="{6110BDAD-E446-E842-8902-2030C8224A02}"/>
          </ac:spMkLst>
        </pc:spChg>
        <pc:picChg chg="add mod">
          <ac:chgData name="YUMBA NDUBA, Dyesse" userId="d61d5ee8-517e-4218-9466-26c47016cb12" providerId="ADAL" clId="{F88F6814-0623-42BE-A398-67822C1FA771}" dt="2024-09-18T16:21:34.585" v="745" actId="1076"/>
          <ac:picMkLst>
            <pc:docMk/>
            <pc:sldMk cId="270619867" sldId="349"/>
            <ac:picMk id="5" creationId="{5500F225-0B63-D851-B276-96A25354AEB5}"/>
          </ac:picMkLst>
        </pc:picChg>
        <pc:picChg chg="del mod">
          <ac:chgData name="YUMBA NDUBA, Dyesse" userId="d61d5ee8-517e-4218-9466-26c47016cb12" providerId="ADAL" clId="{F88F6814-0623-42BE-A398-67822C1FA771}" dt="2024-09-12T16:42:08.357" v="613" actId="478"/>
          <ac:picMkLst>
            <pc:docMk/>
            <pc:sldMk cId="270619867" sldId="349"/>
            <ac:picMk id="9" creationId="{F0FD1F1E-2085-A253-DEC9-00D3B26EED6F}"/>
          </ac:picMkLst>
        </pc:picChg>
      </pc:sldChg>
      <pc:sldChg chg="addSp delSp modSp add mod modClrScheme chgLayout modNotesTx">
        <pc:chgData name="YUMBA NDUBA, Dyesse" userId="d61d5ee8-517e-4218-9466-26c47016cb12" providerId="ADAL" clId="{F88F6814-0623-42BE-A398-67822C1FA771}" dt="2024-09-19T08:24:33.899" v="1036" actId="20577"/>
        <pc:sldMkLst>
          <pc:docMk/>
          <pc:sldMk cId="507045091" sldId="350"/>
        </pc:sldMkLst>
        <pc:spChg chg="mod ord">
          <ac:chgData name="YUMBA NDUBA, Dyesse" userId="d61d5ee8-517e-4218-9466-26c47016cb12" providerId="ADAL" clId="{F88F6814-0623-42BE-A398-67822C1FA771}" dt="2024-09-18T16:21:48.170" v="746" actId="700"/>
          <ac:spMkLst>
            <pc:docMk/>
            <pc:sldMk cId="507045091" sldId="350"/>
            <ac:spMk id="2" creationId="{4D409BA8-516A-0549-B7B8-36D15C58F83F}"/>
          </ac:spMkLst>
        </pc:spChg>
        <pc:spChg chg="mod ord">
          <ac:chgData name="YUMBA NDUBA, Dyesse" userId="d61d5ee8-517e-4218-9466-26c47016cb12" providerId="ADAL" clId="{F88F6814-0623-42BE-A398-67822C1FA771}" dt="2024-09-18T16:21:48.170" v="746" actId="700"/>
          <ac:spMkLst>
            <pc:docMk/>
            <pc:sldMk cId="507045091" sldId="350"/>
            <ac:spMk id="3" creationId="{61C90EA5-480A-7646-8B30-E2658E680736}"/>
          </ac:spMkLst>
        </pc:spChg>
        <pc:spChg chg="mod">
          <ac:chgData name="YUMBA NDUBA, Dyesse" userId="d61d5ee8-517e-4218-9466-26c47016cb12" providerId="ADAL" clId="{F88F6814-0623-42BE-A398-67822C1FA771}" dt="2024-09-18T16:20:28.305" v="731" actId="6549"/>
          <ac:spMkLst>
            <pc:docMk/>
            <pc:sldMk cId="507045091" sldId="350"/>
            <ac:spMk id="4" creationId="{CA8CF25A-F44C-D22D-AB96-B4803CE87C17}"/>
          </ac:spMkLst>
        </pc:spChg>
        <pc:spChg chg="mod ord">
          <ac:chgData name="YUMBA NDUBA, Dyesse" userId="d61d5ee8-517e-4218-9466-26c47016cb12" providerId="ADAL" clId="{F88F6814-0623-42BE-A398-67822C1FA771}" dt="2024-09-18T16:21:58.393" v="748" actId="14100"/>
          <ac:spMkLst>
            <pc:docMk/>
            <pc:sldMk cId="507045091" sldId="350"/>
            <ac:spMk id="6" creationId="{6110BDAD-E446-E842-8902-2030C8224A02}"/>
          </ac:spMkLst>
        </pc:spChg>
        <pc:picChg chg="del">
          <ac:chgData name="YUMBA NDUBA, Dyesse" userId="d61d5ee8-517e-4218-9466-26c47016cb12" providerId="ADAL" clId="{F88F6814-0623-42BE-A398-67822C1FA771}" dt="2024-09-18T16:20:34.746" v="732" actId="478"/>
          <ac:picMkLst>
            <pc:docMk/>
            <pc:sldMk cId="507045091" sldId="350"/>
            <ac:picMk id="5" creationId="{5500F225-0B63-D851-B276-96A25354AEB5}"/>
          </ac:picMkLst>
        </pc:picChg>
        <pc:picChg chg="add mod">
          <ac:chgData name="YUMBA NDUBA, Dyesse" userId="d61d5ee8-517e-4218-9466-26c47016cb12" providerId="ADAL" clId="{F88F6814-0623-42BE-A398-67822C1FA771}" dt="2024-09-18T16:20:43.593" v="734" actId="1076"/>
          <ac:picMkLst>
            <pc:docMk/>
            <pc:sldMk cId="507045091" sldId="350"/>
            <ac:picMk id="7" creationId="{FC116CF7-F0F3-4946-00DD-42EF66F998FB}"/>
          </ac:picMkLst>
        </pc:picChg>
      </pc:sldChg>
      <pc:sldChg chg="addSp delSp modSp new mod ord modClrScheme chgLayout modNotesTx">
        <pc:chgData name="YUMBA NDUBA, Dyesse" userId="d61d5ee8-517e-4218-9466-26c47016cb12" providerId="ADAL" clId="{F88F6814-0623-42BE-A398-67822C1FA771}" dt="2024-09-19T09:00:26.894" v="1351"/>
        <pc:sldMkLst>
          <pc:docMk/>
          <pc:sldMk cId="2336101014" sldId="351"/>
        </pc:sldMkLst>
        <pc:spChg chg="mod ord">
          <ac:chgData name="YUMBA NDUBA, Dyesse" userId="d61d5ee8-517e-4218-9466-26c47016cb12" providerId="ADAL" clId="{F88F6814-0623-42BE-A398-67822C1FA771}" dt="2024-09-19T09:00:26.894" v="1351"/>
          <ac:spMkLst>
            <pc:docMk/>
            <pc:sldMk cId="2336101014" sldId="351"/>
            <ac:spMk id="2" creationId="{A8FD53C5-BD22-5012-8A94-5733E0F5A259}"/>
          </ac:spMkLst>
        </pc:spChg>
        <pc:spChg chg="del">
          <ac:chgData name="YUMBA NDUBA, Dyesse" userId="d61d5ee8-517e-4218-9466-26c47016cb12" providerId="ADAL" clId="{F88F6814-0623-42BE-A398-67822C1FA771}" dt="2024-09-19T08:16:38.970" v="979" actId="26606"/>
          <ac:spMkLst>
            <pc:docMk/>
            <pc:sldMk cId="2336101014" sldId="351"/>
            <ac:spMk id="3" creationId="{8D865EBF-5708-826F-5435-09930537EE2E}"/>
          </ac:spMkLst>
        </pc:spChg>
        <pc:spChg chg="mod ord">
          <ac:chgData name="YUMBA NDUBA, Dyesse" userId="d61d5ee8-517e-4218-9466-26c47016cb12" providerId="ADAL" clId="{F88F6814-0623-42BE-A398-67822C1FA771}" dt="2024-09-19T08:25:55.757" v="1050" actId="700"/>
          <ac:spMkLst>
            <pc:docMk/>
            <pc:sldMk cId="2336101014" sldId="351"/>
            <ac:spMk id="4" creationId="{64461507-67C3-D734-2AC8-D9EA8735021A}"/>
          </ac:spMkLst>
        </pc:spChg>
        <pc:spChg chg="add del mod ord">
          <ac:chgData name="YUMBA NDUBA, Dyesse" userId="d61d5ee8-517e-4218-9466-26c47016cb12" providerId="ADAL" clId="{F88F6814-0623-42BE-A398-67822C1FA771}" dt="2024-09-19T08:26:28.111" v="1052"/>
          <ac:spMkLst>
            <pc:docMk/>
            <pc:sldMk cId="2336101014" sldId="351"/>
            <ac:spMk id="20" creationId="{FB4A8C6B-3880-B841-A6A5-0CCFD6C6DF37}"/>
          </ac:spMkLst>
        </pc:spChg>
        <pc:spChg chg="add del mod">
          <ac:chgData name="YUMBA NDUBA, Dyesse" userId="d61d5ee8-517e-4218-9466-26c47016cb12" providerId="ADAL" clId="{F88F6814-0623-42BE-A398-67822C1FA771}" dt="2024-09-19T08:19:53.828" v="995" actId="26606"/>
          <ac:spMkLst>
            <pc:docMk/>
            <pc:sldMk cId="2336101014" sldId="351"/>
            <ac:spMk id="24" creationId="{094A9E5F-4FD9-EC7E-F538-A3261C934AD8}"/>
          </ac:spMkLst>
        </pc:spChg>
        <pc:spChg chg="add del mod">
          <ac:chgData name="YUMBA NDUBA, Dyesse" userId="d61d5ee8-517e-4218-9466-26c47016cb12" providerId="ADAL" clId="{F88F6814-0623-42BE-A398-67822C1FA771}" dt="2024-09-19T08:19:53.799" v="994" actId="26606"/>
          <ac:spMkLst>
            <pc:docMk/>
            <pc:sldMk cId="2336101014" sldId="351"/>
            <ac:spMk id="29" creationId="{01DB86DD-A9DA-7C9C-591F-FB6BF3F5909C}"/>
          </ac:spMkLst>
        </pc:spChg>
        <pc:spChg chg="add del mod">
          <ac:chgData name="YUMBA NDUBA, Dyesse" userId="d61d5ee8-517e-4218-9466-26c47016cb12" providerId="ADAL" clId="{F88F6814-0623-42BE-A398-67822C1FA771}" dt="2024-09-19T08:19:53.799" v="994" actId="26606"/>
          <ac:spMkLst>
            <pc:docMk/>
            <pc:sldMk cId="2336101014" sldId="351"/>
            <ac:spMk id="31" creationId="{CBCAD70A-3F6B-E9D0-5E5E-89E980057CFF}"/>
          </ac:spMkLst>
        </pc:spChg>
        <pc:spChg chg="add mod ord">
          <ac:chgData name="YUMBA NDUBA, Dyesse" userId="d61d5ee8-517e-4218-9466-26c47016cb12" providerId="ADAL" clId="{F88F6814-0623-42BE-A398-67822C1FA771}" dt="2024-09-19T08:25:55.757" v="1050" actId="700"/>
          <ac:spMkLst>
            <pc:docMk/>
            <pc:sldMk cId="2336101014" sldId="351"/>
            <ac:spMk id="33" creationId="{DCF1A707-B07C-B4DE-A297-6E0A1BCB8A5F}"/>
          </ac:spMkLst>
        </pc:spChg>
        <pc:spChg chg="add del mod">
          <ac:chgData name="YUMBA NDUBA, Dyesse" userId="d61d5ee8-517e-4218-9466-26c47016cb12" providerId="ADAL" clId="{F88F6814-0623-42BE-A398-67822C1FA771}" dt="2024-09-19T08:25:45.184" v="1049" actId="478"/>
          <ac:spMkLst>
            <pc:docMk/>
            <pc:sldMk cId="2336101014" sldId="351"/>
            <ac:spMk id="34" creationId="{129874B7-523C-5138-3708-960CB00D4701}"/>
          </ac:spMkLst>
        </pc:spChg>
        <pc:graphicFrameChg chg="add del mod">
          <ac:chgData name="YUMBA NDUBA, Dyesse" userId="d61d5ee8-517e-4218-9466-26c47016cb12" providerId="ADAL" clId="{F88F6814-0623-42BE-A398-67822C1FA771}" dt="2024-09-19T08:15:36.121" v="973"/>
          <ac:graphicFrameMkLst>
            <pc:docMk/>
            <pc:sldMk cId="2336101014" sldId="351"/>
            <ac:graphicFrameMk id="5" creationId="{B082894D-9120-9ACE-4031-DA1B32ACA0E4}"/>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6" creationId="{18A2FDCC-B362-61D7-7FC3-206C8EEDADE3}"/>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7" creationId="{BACAB42B-B4F7-EE90-10C3-6FDB57BADD1E}"/>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8" creationId="{01D3FE64-6056-5BB6-7A5F-69DB0A7431B1}"/>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9" creationId="{46F426FE-BBA1-C649-3A48-28E6369D0BC4}"/>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0" creationId="{004BEBD5-67E9-DEE8-C6CA-1879F78D880C}"/>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1" creationId="{B30F8BDE-5FD0-48B1-970C-4D34F0CCDB6C}"/>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2" creationId="{B613FB6E-23D1-4E1E-D384-5946537CAF89}"/>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3" creationId="{9955A734-4228-CF1A-4F77-D21CF3C60616}"/>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4" creationId="{EF6C15FE-8B39-161B-BD71-043566E53233}"/>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5" creationId="{2D05CE69-B8DE-EE20-35F6-F03B2D868254}"/>
          </ac:graphicFrameMkLst>
        </pc:graphicFrameChg>
        <pc:graphicFrameChg chg="add del mod">
          <ac:chgData name="YUMBA NDUBA, Dyesse" userId="d61d5ee8-517e-4218-9466-26c47016cb12" providerId="ADAL" clId="{F88F6814-0623-42BE-A398-67822C1FA771}" dt="2024-09-19T08:15:36.121" v="973"/>
          <ac:graphicFrameMkLst>
            <pc:docMk/>
            <pc:sldMk cId="2336101014" sldId="351"/>
            <ac:graphicFrameMk id="16" creationId="{64DB1298-8001-8A2B-C486-8B9CE820B29C}"/>
          </ac:graphicFrameMkLst>
        </pc:graphicFrameChg>
        <pc:graphicFrameChg chg="add del mod">
          <ac:chgData name="YUMBA NDUBA, Dyesse" userId="d61d5ee8-517e-4218-9466-26c47016cb12" providerId="ADAL" clId="{F88F6814-0623-42BE-A398-67822C1FA771}" dt="2024-09-19T08:15:54.154" v="975"/>
          <ac:graphicFrameMkLst>
            <pc:docMk/>
            <pc:sldMk cId="2336101014" sldId="351"/>
            <ac:graphicFrameMk id="17" creationId="{093280E5-71F1-333F-BDC9-AD4EB579CBC2}"/>
          </ac:graphicFrameMkLst>
        </pc:graphicFrameChg>
        <pc:graphicFrameChg chg="add del mod">
          <ac:chgData name="YUMBA NDUBA, Dyesse" userId="d61d5ee8-517e-4218-9466-26c47016cb12" providerId="ADAL" clId="{F88F6814-0623-42BE-A398-67822C1FA771}" dt="2024-09-19T08:16:21.040" v="977"/>
          <ac:graphicFrameMkLst>
            <pc:docMk/>
            <pc:sldMk cId="2336101014" sldId="351"/>
            <ac:graphicFrameMk id="18" creationId="{3CCCB721-7784-CB89-B0B1-338468CF6A29}"/>
          </ac:graphicFrameMkLst>
        </pc:graphicFrameChg>
        <pc:graphicFrameChg chg="add mod modGraphic">
          <ac:chgData name="YUMBA NDUBA, Dyesse" userId="d61d5ee8-517e-4218-9466-26c47016cb12" providerId="ADAL" clId="{F88F6814-0623-42BE-A398-67822C1FA771}" dt="2024-09-19T08:37:48.530" v="1195" actId="1076"/>
          <ac:graphicFrameMkLst>
            <pc:docMk/>
            <pc:sldMk cId="2336101014" sldId="351"/>
            <ac:graphicFrameMk id="19" creationId="{0CB3DC53-092F-581E-BF64-787E4F8A503A}"/>
          </ac:graphicFrameMkLst>
        </pc:graphicFrameChg>
        <pc:picChg chg="add mod modCrop">
          <ac:chgData name="YUMBA NDUBA, Dyesse" userId="d61d5ee8-517e-4218-9466-26c47016cb12" providerId="ADAL" clId="{F88F6814-0623-42BE-A398-67822C1FA771}" dt="2024-09-19T08:37:36.434" v="1194" actId="1076"/>
          <ac:picMkLst>
            <pc:docMk/>
            <pc:sldMk cId="2336101014" sldId="351"/>
            <ac:picMk id="21" creationId="{BB8F3934-626E-68E2-3DBB-0E217C97A83D}"/>
          </ac:picMkLst>
        </pc:picChg>
      </pc:sldChg>
      <pc:sldChg chg="addSp delSp modSp add mod ord modClrScheme chgLayout">
        <pc:chgData name="YUMBA NDUBA, Dyesse" userId="d61d5ee8-517e-4218-9466-26c47016cb12" providerId="ADAL" clId="{F88F6814-0623-42BE-A398-67822C1FA771}" dt="2024-09-19T09:00:48.540" v="1356" actId="27636"/>
        <pc:sldMkLst>
          <pc:docMk/>
          <pc:sldMk cId="3473574057" sldId="352"/>
        </pc:sldMkLst>
        <pc:spChg chg="mod ord">
          <ac:chgData name="YUMBA NDUBA, Dyesse" userId="d61d5ee8-517e-4218-9466-26c47016cb12" providerId="ADAL" clId="{F88F6814-0623-42BE-A398-67822C1FA771}" dt="2024-09-19T09:00:48.540" v="1356" actId="27636"/>
          <ac:spMkLst>
            <pc:docMk/>
            <pc:sldMk cId="3473574057" sldId="352"/>
            <ac:spMk id="2" creationId="{A8FD53C5-BD22-5012-8A94-5733E0F5A259}"/>
          </ac:spMkLst>
        </pc:spChg>
        <pc:spChg chg="mod ord">
          <ac:chgData name="YUMBA NDUBA, Dyesse" userId="d61d5ee8-517e-4218-9466-26c47016cb12" providerId="ADAL" clId="{F88F6814-0623-42BE-A398-67822C1FA771}" dt="2024-09-19T08:36:51.515" v="1189" actId="700"/>
          <ac:spMkLst>
            <pc:docMk/>
            <pc:sldMk cId="3473574057" sldId="352"/>
            <ac:spMk id="4" creationId="{64461507-67C3-D734-2AC8-D9EA8735021A}"/>
          </ac:spMkLst>
        </pc:spChg>
        <pc:spChg chg="add del mod">
          <ac:chgData name="YUMBA NDUBA, Dyesse" userId="d61d5ee8-517e-4218-9466-26c47016cb12" providerId="ADAL" clId="{F88F6814-0623-42BE-A398-67822C1FA771}" dt="2024-09-19T08:33:14.996" v="1146" actId="478"/>
          <ac:spMkLst>
            <pc:docMk/>
            <pc:sldMk cId="3473574057" sldId="352"/>
            <ac:spMk id="6" creationId="{58B80107-F957-75DD-1728-AB6532A39BE2}"/>
          </ac:spMkLst>
        </pc:spChg>
        <pc:spChg chg="del">
          <ac:chgData name="YUMBA NDUBA, Dyesse" userId="d61d5ee8-517e-4218-9466-26c47016cb12" providerId="ADAL" clId="{F88F6814-0623-42BE-A398-67822C1FA771}" dt="2024-09-19T08:33:32.655" v="1147" actId="26606"/>
          <ac:spMkLst>
            <pc:docMk/>
            <pc:sldMk cId="3473574057" sldId="352"/>
            <ac:spMk id="33" creationId="{DCF1A707-B07C-B4DE-A297-6E0A1BCB8A5F}"/>
          </ac:spMkLst>
        </pc:spChg>
        <pc:spChg chg="add mod ord">
          <ac:chgData name="YUMBA NDUBA, Dyesse" userId="d61d5ee8-517e-4218-9466-26c47016cb12" providerId="ADAL" clId="{F88F6814-0623-42BE-A398-67822C1FA771}" dt="2024-09-19T08:36:51.515" v="1189" actId="700"/>
          <ac:spMkLst>
            <pc:docMk/>
            <pc:sldMk cId="3473574057" sldId="352"/>
            <ac:spMk id="38" creationId="{C72260E6-F3CD-6A1D-6D21-2B0B3BF48764}"/>
          </ac:spMkLst>
        </pc:spChg>
        <pc:spChg chg="add del mod">
          <ac:chgData name="YUMBA NDUBA, Dyesse" userId="d61d5ee8-517e-4218-9466-26c47016cb12" providerId="ADAL" clId="{F88F6814-0623-42BE-A398-67822C1FA771}" dt="2024-09-19T08:36:16.781" v="1182" actId="478"/>
          <ac:spMkLst>
            <pc:docMk/>
            <pc:sldMk cId="3473574057" sldId="352"/>
            <ac:spMk id="40" creationId="{8FBBF9B0-93C2-AAFE-A068-F7E8E6880F99}"/>
          </ac:spMkLst>
        </pc:spChg>
        <pc:graphicFrameChg chg="add mod modGraphic">
          <ac:chgData name="YUMBA NDUBA, Dyesse" userId="d61d5ee8-517e-4218-9466-26c47016cb12" providerId="ADAL" clId="{F88F6814-0623-42BE-A398-67822C1FA771}" dt="2024-09-19T08:36:44.632" v="1188" actId="1076"/>
          <ac:graphicFrameMkLst>
            <pc:docMk/>
            <pc:sldMk cId="3473574057" sldId="352"/>
            <ac:graphicFrameMk id="3" creationId="{652CBDBB-2379-A3D2-BA94-CBD0796D5D36}"/>
          </ac:graphicFrameMkLst>
        </pc:graphicFrameChg>
        <pc:graphicFrameChg chg="del modGraphic">
          <ac:chgData name="YUMBA NDUBA, Dyesse" userId="d61d5ee8-517e-4218-9466-26c47016cb12" providerId="ADAL" clId="{F88F6814-0623-42BE-A398-67822C1FA771}" dt="2024-09-19T08:33:07.532" v="1143" actId="478"/>
          <ac:graphicFrameMkLst>
            <pc:docMk/>
            <pc:sldMk cId="3473574057" sldId="352"/>
            <ac:graphicFrameMk id="19" creationId="{0CB3DC53-092F-581E-BF64-787E4F8A503A}"/>
          </ac:graphicFrameMkLst>
        </pc:graphicFrameChg>
        <pc:picChg chg="add mod ord">
          <ac:chgData name="YUMBA NDUBA, Dyesse" userId="d61d5ee8-517e-4218-9466-26c47016cb12" providerId="ADAL" clId="{F88F6814-0623-42BE-A398-67822C1FA771}" dt="2024-09-19T08:37:30.377" v="1192" actId="1076"/>
          <ac:picMkLst>
            <pc:docMk/>
            <pc:sldMk cId="3473574057" sldId="352"/>
            <ac:picMk id="7" creationId="{A76451EB-1F49-3211-DF00-730EC8EACE70}"/>
          </ac:picMkLst>
        </pc:picChg>
        <pc:picChg chg="del">
          <ac:chgData name="YUMBA NDUBA, Dyesse" userId="d61d5ee8-517e-4218-9466-26c47016cb12" providerId="ADAL" clId="{F88F6814-0623-42BE-A398-67822C1FA771}" dt="2024-09-19T08:33:11.920" v="1145" actId="478"/>
          <ac:picMkLst>
            <pc:docMk/>
            <pc:sldMk cId="3473574057" sldId="352"/>
            <ac:picMk id="21" creationId="{BB8F3934-626E-68E2-3DBB-0E217C97A83D}"/>
          </ac:picMkLst>
        </pc:picChg>
      </pc:sldChg>
      <pc:sldChg chg="addSp delSp modSp add mod ord modClrScheme chgLayout">
        <pc:chgData name="YUMBA NDUBA, Dyesse" userId="d61d5ee8-517e-4218-9466-26c47016cb12" providerId="ADAL" clId="{F88F6814-0623-42BE-A398-67822C1FA771}" dt="2024-09-19T09:00:56.302" v="1359" actId="207"/>
        <pc:sldMkLst>
          <pc:docMk/>
          <pc:sldMk cId="1787337334" sldId="353"/>
        </pc:sldMkLst>
        <pc:spChg chg="mod ord">
          <ac:chgData name="YUMBA NDUBA, Dyesse" userId="d61d5ee8-517e-4218-9466-26c47016cb12" providerId="ADAL" clId="{F88F6814-0623-42BE-A398-67822C1FA771}" dt="2024-09-19T09:00:56.302" v="1359" actId="207"/>
          <ac:spMkLst>
            <pc:docMk/>
            <pc:sldMk cId="1787337334" sldId="353"/>
            <ac:spMk id="2" creationId="{A8FD53C5-BD22-5012-8A94-5733E0F5A259}"/>
          </ac:spMkLst>
        </pc:spChg>
        <pc:spChg chg="mod ord">
          <ac:chgData name="YUMBA NDUBA, Dyesse" userId="d61d5ee8-517e-4218-9466-26c47016cb12" providerId="ADAL" clId="{F88F6814-0623-42BE-A398-67822C1FA771}" dt="2024-09-19T08:49:58.951" v="1227" actId="700"/>
          <ac:spMkLst>
            <pc:docMk/>
            <pc:sldMk cId="1787337334" sldId="353"/>
            <ac:spMk id="4" creationId="{64461507-67C3-D734-2AC8-D9EA8735021A}"/>
          </ac:spMkLst>
        </pc:spChg>
        <pc:spChg chg="del">
          <ac:chgData name="YUMBA NDUBA, Dyesse" userId="d61d5ee8-517e-4218-9466-26c47016cb12" providerId="ADAL" clId="{F88F6814-0623-42BE-A398-67822C1FA771}" dt="2024-09-19T08:48:42.307" v="1214" actId="26606"/>
          <ac:spMkLst>
            <pc:docMk/>
            <pc:sldMk cId="1787337334" sldId="353"/>
            <ac:spMk id="38" creationId="{C72260E6-F3CD-6A1D-6D21-2B0B3BF48764}"/>
          </ac:spMkLst>
        </pc:spChg>
        <pc:spChg chg="add mod ord">
          <ac:chgData name="YUMBA NDUBA, Dyesse" userId="d61d5ee8-517e-4218-9466-26c47016cb12" providerId="ADAL" clId="{F88F6814-0623-42BE-A398-67822C1FA771}" dt="2024-09-19T08:49:58.951" v="1227" actId="700"/>
          <ac:spMkLst>
            <pc:docMk/>
            <pc:sldMk cId="1787337334" sldId="353"/>
            <ac:spMk id="43" creationId="{2943A2A6-6585-246F-5778-FB4708559EA5}"/>
          </ac:spMkLst>
        </pc:spChg>
        <pc:spChg chg="add del mod">
          <ac:chgData name="YUMBA NDUBA, Dyesse" userId="d61d5ee8-517e-4218-9466-26c47016cb12" providerId="ADAL" clId="{F88F6814-0623-42BE-A398-67822C1FA771}" dt="2024-09-19T08:49:58.951" v="1227" actId="700"/>
          <ac:spMkLst>
            <pc:docMk/>
            <pc:sldMk cId="1787337334" sldId="353"/>
            <ac:spMk id="45" creationId="{B158E915-FF11-3B29-8C83-0888D46B242A}"/>
          </ac:spMkLst>
        </pc:spChg>
        <pc:graphicFrameChg chg="del">
          <ac:chgData name="YUMBA NDUBA, Dyesse" userId="d61d5ee8-517e-4218-9466-26c47016cb12" providerId="ADAL" clId="{F88F6814-0623-42BE-A398-67822C1FA771}" dt="2024-09-19T08:48:16.414" v="1210" actId="478"/>
          <ac:graphicFrameMkLst>
            <pc:docMk/>
            <pc:sldMk cId="1787337334" sldId="353"/>
            <ac:graphicFrameMk id="3" creationId="{652CBDBB-2379-A3D2-BA94-CBD0796D5D36}"/>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5" creationId="{17C55221-31FD-B495-CD91-F94D2D199B48}"/>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6" creationId="{B2C8E842-F617-52EB-B4B2-A070FA1AA078}"/>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8" creationId="{63D13FC1-1038-047C-8125-0702F36E473A}"/>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9" creationId="{F3D49C5E-2388-B146-DD44-9D28BE221654}"/>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0" creationId="{EBC360FF-AB03-0C43-C06A-E49A6A0B7CD2}"/>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1" creationId="{7DC7CA2E-7B42-E5D4-CA34-355F627FDC05}"/>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2" creationId="{3E0C8488-66AA-28C0-D488-2D1E2EAA19B2}"/>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3" creationId="{BFAD9935-36D2-3629-1E5B-97EA77CE76D0}"/>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4" creationId="{6F322AB5-38BE-7C5C-7975-45ADD5FF3BF0}"/>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5" creationId="{78D99F21-39E9-D387-2D8E-D870B3577901}"/>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6" creationId="{5032169A-C3EE-8F3A-79EE-111AB81EDF6D}"/>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7" creationId="{E24D8822-2265-27BD-AB4B-E164E3510BCA}"/>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8" creationId="{73F4A7E6-C3FF-0A58-3D5B-D140C8484E67}"/>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19" creationId="{ED4E9931-AADA-F21D-CD8C-FC896ECCB063}"/>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0" creationId="{ED693C86-906D-213B-26B9-6C4DF8866547}"/>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1" creationId="{CE91CE0E-3847-D2C0-0BDC-09201C5D3FBE}"/>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2" creationId="{8E279033-BB47-4116-3338-4B534605746C}"/>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3" creationId="{60B19766-3C37-1526-020A-5E6436FC378A}"/>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4" creationId="{ADD9D384-5865-44F9-DC48-81C5C37CBC4A}"/>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5" creationId="{A8067858-D717-0B8C-5A69-5B8190CE7B27}"/>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6" creationId="{2C3F258E-776B-DD75-24EA-C96C50B6CAA6}"/>
          </ac:graphicFrameMkLst>
        </pc:graphicFrameChg>
        <pc:graphicFrameChg chg="add del mod">
          <ac:chgData name="YUMBA NDUBA, Dyesse" userId="d61d5ee8-517e-4218-9466-26c47016cb12" providerId="ADAL" clId="{F88F6814-0623-42BE-A398-67822C1FA771}" dt="2024-09-19T08:48:18.479" v="1212"/>
          <ac:graphicFrameMkLst>
            <pc:docMk/>
            <pc:sldMk cId="1787337334" sldId="353"/>
            <ac:graphicFrameMk id="27" creationId="{D2598EB2-8C83-BF07-C5E7-0EEDA10C04A1}"/>
          </ac:graphicFrameMkLst>
        </pc:graphicFrameChg>
        <pc:graphicFrameChg chg="add mod modGraphic">
          <ac:chgData name="YUMBA NDUBA, Dyesse" userId="d61d5ee8-517e-4218-9466-26c47016cb12" providerId="ADAL" clId="{F88F6814-0623-42BE-A398-67822C1FA771}" dt="2024-09-19T08:53:45.545" v="1285" actId="1076"/>
          <ac:graphicFrameMkLst>
            <pc:docMk/>
            <pc:sldMk cId="1787337334" sldId="353"/>
            <ac:graphicFrameMk id="28" creationId="{73510D54-C817-FA93-E862-5A74FCA24B69}"/>
          </ac:graphicFrameMkLst>
        </pc:graphicFrameChg>
        <pc:picChg chg="del">
          <ac:chgData name="YUMBA NDUBA, Dyesse" userId="d61d5ee8-517e-4218-9466-26c47016cb12" providerId="ADAL" clId="{F88F6814-0623-42BE-A398-67822C1FA771}" dt="2024-09-19T08:48:13.794" v="1209" actId="478"/>
          <ac:picMkLst>
            <pc:docMk/>
            <pc:sldMk cId="1787337334" sldId="353"/>
            <ac:picMk id="7" creationId="{A76451EB-1F49-3211-DF00-730EC8EACE70}"/>
          </ac:picMkLst>
        </pc:picChg>
      </pc:sldChg>
      <pc:sldChg chg="new del">
        <pc:chgData name="YUMBA NDUBA, Dyesse" userId="d61d5ee8-517e-4218-9466-26c47016cb12" providerId="ADAL" clId="{F88F6814-0623-42BE-A398-67822C1FA771}" dt="2024-09-19T09:01:32.896" v="1361" actId="2696"/>
        <pc:sldMkLst>
          <pc:docMk/>
          <pc:sldMk cId="1605834585" sldId="354"/>
        </pc:sldMkLst>
      </pc:sldChg>
      <pc:sldChg chg="delSp modSp add mod ord modClrScheme chgLayout modNotesTx">
        <pc:chgData name="YUMBA NDUBA, Dyesse" userId="d61d5ee8-517e-4218-9466-26c47016cb12" providerId="ADAL" clId="{F88F6814-0623-42BE-A398-67822C1FA771}" dt="2024-09-19T10:35:39.393" v="1469" actId="207"/>
        <pc:sldMkLst>
          <pc:docMk/>
          <pc:sldMk cId="3258985616" sldId="354"/>
        </pc:sldMkLst>
        <pc:spChg chg="mod ord">
          <ac:chgData name="YUMBA NDUBA, Dyesse" userId="d61d5ee8-517e-4218-9466-26c47016cb12" providerId="ADAL" clId="{F88F6814-0623-42BE-A398-67822C1FA771}" dt="2024-09-19T10:34:28.809" v="1458" actId="700"/>
          <ac:spMkLst>
            <pc:docMk/>
            <pc:sldMk cId="3258985616" sldId="354"/>
            <ac:spMk id="2" creationId="{49DB49AA-C2F5-CB48-A272-5515E6D449BC}"/>
          </ac:spMkLst>
        </pc:spChg>
        <pc:spChg chg="mod ord">
          <ac:chgData name="YUMBA NDUBA, Dyesse" userId="d61d5ee8-517e-4218-9466-26c47016cb12" providerId="ADAL" clId="{F88F6814-0623-42BE-A398-67822C1FA771}" dt="2024-09-19T10:34:38.326" v="1459" actId="207"/>
          <ac:spMkLst>
            <pc:docMk/>
            <pc:sldMk cId="3258985616" sldId="354"/>
            <ac:spMk id="3" creationId="{9D5160CB-51C7-3146-AF7D-F62DF9CA03AD}"/>
          </ac:spMkLst>
        </pc:spChg>
        <pc:spChg chg="mod">
          <ac:chgData name="YUMBA NDUBA, Dyesse" userId="d61d5ee8-517e-4218-9466-26c47016cb12" providerId="ADAL" clId="{F88F6814-0623-42BE-A398-67822C1FA771}" dt="2024-09-19T10:21:51.495" v="1402" actId="14100"/>
          <ac:spMkLst>
            <pc:docMk/>
            <pc:sldMk cId="3258985616" sldId="354"/>
            <ac:spMk id="4" creationId="{3304E8AF-40A2-6A22-E764-2D53E1F0D1ED}"/>
          </ac:spMkLst>
        </pc:spChg>
        <pc:spChg chg="mod ord">
          <ac:chgData name="YUMBA NDUBA, Dyesse" userId="d61d5ee8-517e-4218-9466-26c47016cb12" providerId="ADAL" clId="{F88F6814-0623-42BE-A398-67822C1FA771}" dt="2024-09-19T10:34:28.809" v="1458" actId="700"/>
          <ac:spMkLst>
            <pc:docMk/>
            <pc:sldMk cId="3258985616" sldId="354"/>
            <ac:spMk id="6" creationId="{B280C14E-0B17-4641-9DE3-787ADB99977E}"/>
          </ac:spMkLst>
        </pc:spChg>
        <pc:spChg chg="mod">
          <ac:chgData name="YUMBA NDUBA, Dyesse" userId="d61d5ee8-517e-4218-9466-26c47016cb12" providerId="ADAL" clId="{F88F6814-0623-42BE-A398-67822C1FA771}" dt="2024-09-19T10:35:21.835" v="1467" actId="207"/>
          <ac:spMkLst>
            <pc:docMk/>
            <pc:sldMk cId="3258985616" sldId="354"/>
            <ac:spMk id="17" creationId="{E9A0F853-3008-800D-8EF4-CB152F09D850}"/>
          </ac:spMkLst>
        </pc:spChg>
        <pc:spChg chg="mod">
          <ac:chgData name="YUMBA NDUBA, Dyesse" userId="d61d5ee8-517e-4218-9466-26c47016cb12" providerId="ADAL" clId="{F88F6814-0623-42BE-A398-67822C1FA771}" dt="2024-09-19T10:35:09.208" v="1464" actId="207"/>
          <ac:spMkLst>
            <pc:docMk/>
            <pc:sldMk cId="3258985616" sldId="354"/>
            <ac:spMk id="21" creationId="{F9F9476C-FF62-5C54-BA59-729D0FECA276}"/>
          </ac:spMkLst>
        </pc:spChg>
        <pc:spChg chg="del">
          <ac:chgData name="YUMBA NDUBA, Dyesse" userId="d61d5ee8-517e-4218-9466-26c47016cb12" providerId="ADAL" clId="{F88F6814-0623-42BE-A398-67822C1FA771}" dt="2024-09-19T10:21:22.306" v="1399" actId="478"/>
          <ac:spMkLst>
            <pc:docMk/>
            <pc:sldMk cId="3258985616" sldId="354"/>
            <ac:spMk id="22" creationId="{8A0082A0-5FB8-F78A-13A5-A3AAB262F900}"/>
          </ac:spMkLst>
        </pc:spChg>
        <pc:spChg chg="mod">
          <ac:chgData name="YUMBA NDUBA, Dyesse" userId="d61d5ee8-517e-4218-9466-26c47016cb12" providerId="ADAL" clId="{F88F6814-0623-42BE-A398-67822C1FA771}" dt="2024-09-19T10:35:39.393" v="1469" actId="207"/>
          <ac:spMkLst>
            <pc:docMk/>
            <pc:sldMk cId="3258985616" sldId="354"/>
            <ac:spMk id="23" creationId="{6F4BF8BB-0AD9-7811-036E-1A83781A1F19}"/>
          </ac:spMkLst>
        </pc:spChg>
        <pc:picChg chg="mod">
          <ac:chgData name="YUMBA NDUBA, Dyesse" userId="d61d5ee8-517e-4218-9466-26c47016cb12" providerId="ADAL" clId="{F88F6814-0623-42BE-A398-67822C1FA771}" dt="2024-09-19T10:21:47.523" v="1401" actId="1076"/>
          <ac:picMkLst>
            <pc:docMk/>
            <pc:sldMk cId="3258985616" sldId="354"/>
            <ac:picMk id="7" creationId="{1C7860E6-1372-3F0A-5FAD-2E68B4FAFEAE}"/>
          </ac:picMkLst>
        </pc:picChg>
        <pc:picChg chg="mod">
          <ac:chgData name="YUMBA NDUBA, Dyesse" userId="d61d5ee8-517e-4218-9466-26c47016cb12" providerId="ADAL" clId="{F88F6814-0623-42BE-A398-67822C1FA771}" dt="2024-09-19T10:21:35.492" v="1400" actId="1076"/>
          <ac:picMkLst>
            <pc:docMk/>
            <pc:sldMk cId="3258985616" sldId="354"/>
            <ac:picMk id="9" creationId="{33F81DDF-FD5A-7422-4373-7DA4078D79D8}"/>
          </ac:picMkLst>
        </pc:picChg>
        <pc:picChg chg="del">
          <ac:chgData name="YUMBA NDUBA, Dyesse" userId="d61d5ee8-517e-4218-9466-26c47016cb12" providerId="ADAL" clId="{F88F6814-0623-42BE-A398-67822C1FA771}" dt="2024-09-19T10:21:22.306" v="1399" actId="478"/>
          <ac:picMkLst>
            <pc:docMk/>
            <pc:sldMk cId="3258985616" sldId="354"/>
            <ac:picMk id="16" creationId="{E46A28CD-60D6-9A9B-9B55-8EBCD5C9117D}"/>
          </ac:picMkLst>
        </pc:picChg>
      </pc:sldChg>
      <pc:sldChg chg="modSp add mod ord modClrScheme chgLayout modNotesTx">
        <pc:chgData name="YUMBA NDUBA, Dyesse" userId="d61d5ee8-517e-4218-9466-26c47016cb12" providerId="ADAL" clId="{F88F6814-0623-42BE-A398-67822C1FA771}" dt="2024-09-19T12:22:30.553" v="1672" actId="12385"/>
        <pc:sldMkLst>
          <pc:docMk/>
          <pc:sldMk cId="1075626394" sldId="355"/>
        </pc:sldMkLst>
        <pc:spChg chg="mod ord">
          <ac:chgData name="YUMBA NDUBA, Dyesse" userId="d61d5ee8-517e-4218-9466-26c47016cb12" providerId="ADAL" clId="{F88F6814-0623-42BE-A398-67822C1FA771}" dt="2024-09-19T10:35:55.373" v="1470" actId="700"/>
          <ac:spMkLst>
            <pc:docMk/>
            <pc:sldMk cId="1075626394" sldId="355"/>
            <ac:spMk id="2" creationId="{A8FD53C5-BD22-5012-8A94-5733E0F5A259}"/>
          </ac:spMkLst>
        </pc:spChg>
        <pc:spChg chg="mod ord">
          <ac:chgData name="YUMBA NDUBA, Dyesse" userId="d61d5ee8-517e-4218-9466-26c47016cb12" providerId="ADAL" clId="{F88F6814-0623-42BE-A398-67822C1FA771}" dt="2024-09-19T10:35:55.373" v="1470" actId="700"/>
          <ac:spMkLst>
            <pc:docMk/>
            <pc:sldMk cId="1075626394" sldId="355"/>
            <ac:spMk id="4" creationId="{64461507-67C3-D734-2AC8-D9EA8735021A}"/>
          </ac:spMkLst>
        </pc:spChg>
        <pc:spChg chg="mod ord">
          <ac:chgData name="YUMBA NDUBA, Dyesse" userId="d61d5ee8-517e-4218-9466-26c47016cb12" providerId="ADAL" clId="{F88F6814-0623-42BE-A398-67822C1FA771}" dt="2024-09-19T10:35:55.373" v="1470" actId="700"/>
          <ac:spMkLst>
            <pc:docMk/>
            <pc:sldMk cId="1075626394" sldId="355"/>
            <ac:spMk id="33" creationId="{DCF1A707-B07C-B4DE-A297-6E0A1BCB8A5F}"/>
          </ac:spMkLst>
        </pc:spChg>
        <pc:graphicFrameChg chg="modGraphic">
          <ac:chgData name="YUMBA NDUBA, Dyesse" userId="d61d5ee8-517e-4218-9466-26c47016cb12" providerId="ADAL" clId="{F88F6814-0623-42BE-A398-67822C1FA771}" dt="2024-09-19T12:22:30.553" v="1672" actId="12385"/>
          <ac:graphicFrameMkLst>
            <pc:docMk/>
            <pc:sldMk cId="1075626394" sldId="355"/>
            <ac:graphicFrameMk id="19" creationId="{0CB3DC53-092F-581E-BF64-787E4F8A503A}"/>
          </ac:graphicFrameMkLst>
        </pc:graphicFrameChg>
        <pc:picChg chg="mod ord">
          <ac:chgData name="YUMBA NDUBA, Dyesse" userId="d61d5ee8-517e-4218-9466-26c47016cb12" providerId="ADAL" clId="{F88F6814-0623-42BE-A398-67822C1FA771}" dt="2024-09-19T10:35:55.373" v="1470" actId="700"/>
          <ac:picMkLst>
            <pc:docMk/>
            <pc:sldMk cId="1075626394" sldId="355"/>
            <ac:picMk id="21" creationId="{BB8F3934-626E-68E2-3DBB-0E217C97A83D}"/>
          </ac:picMkLst>
        </pc:picChg>
      </pc:sldChg>
      <pc:sldChg chg="modSp add mod ord modClrScheme chgLayout modNotesTx">
        <pc:chgData name="YUMBA NDUBA, Dyesse" userId="d61d5ee8-517e-4218-9466-26c47016cb12" providerId="ADAL" clId="{F88F6814-0623-42BE-A398-67822C1FA771}" dt="2024-09-19T12:22:23.890" v="1671" actId="12385"/>
        <pc:sldMkLst>
          <pc:docMk/>
          <pc:sldMk cId="2263162400" sldId="356"/>
        </pc:sldMkLst>
        <pc:spChg chg="mod ord">
          <ac:chgData name="YUMBA NDUBA, Dyesse" userId="d61d5ee8-517e-4218-9466-26c47016cb12" providerId="ADAL" clId="{F88F6814-0623-42BE-A398-67822C1FA771}" dt="2024-09-19T10:36:31.242" v="1473" actId="700"/>
          <ac:spMkLst>
            <pc:docMk/>
            <pc:sldMk cId="2263162400" sldId="356"/>
            <ac:spMk id="2" creationId="{A8FD53C5-BD22-5012-8A94-5733E0F5A259}"/>
          </ac:spMkLst>
        </pc:spChg>
        <pc:spChg chg="mod ord">
          <ac:chgData name="YUMBA NDUBA, Dyesse" userId="d61d5ee8-517e-4218-9466-26c47016cb12" providerId="ADAL" clId="{F88F6814-0623-42BE-A398-67822C1FA771}" dt="2024-09-19T10:36:31.242" v="1473" actId="700"/>
          <ac:spMkLst>
            <pc:docMk/>
            <pc:sldMk cId="2263162400" sldId="356"/>
            <ac:spMk id="4" creationId="{64461507-67C3-D734-2AC8-D9EA8735021A}"/>
          </ac:spMkLst>
        </pc:spChg>
        <pc:spChg chg="mod ord">
          <ac:chgData name="YUMBA NDUBA, Dyesse" userId="d61d5ee8-517e-4218-9466-26c47016cb12" providerId="ADAL" clId="{F88F6814-0623-42BE-A398-67822C1FA771}" dt="2024-09-19T10:36:31.242" v="1473" actId="700"/>
          <ac:spMkLst>
            <pc:docMk/>
            <pc:sldMk cId="2263162400" sldId="356"/>
            <ac:spMk id="38" creationId="{C72260E6-F3CD-6A1D-6D21-2B0B3BF48764}"/>
          </ac:spMkLst>
        </pc:spChg>
        <pc:graphicFrameChg chg="modGraphic">
          <ac:chgData name="YUMBA NDUBA, Dyesse" userId="d61d5ee8-517e-4218-9466-26c47016cb12" providerId="ADAL" clId="{F88F6814-0623-42BE-A398-67822C1FA771}" dt="2024-09-19T12:22:23.890" v="1671" actId="12385"/>
          <ac:graphicFrameMkLst>
            <pc:docMk/>
            <pc:sldMk cId="2263162400" sldId="356"/>
            <ac:graphicFrameMk id="3" creationId="{652CBDBB-2379-A3D2-BA94-CBD0796D5D36}"/>
          </ac:graphicFrameMkLst>
        </pc:graphicFrameChg>
        <pc:picChg chg="mod ord">
          <ac:chgData name="YUMBA NDUBA, Dyesse" userId="d61d5ee8-517e-4218-9466-26c47016cb12" providerId="ADAL" clId="{F88F6814-0623-42BE-A398-67822C1FA771}" dt="2024-09-19T10:36:31.242" v="1473" actId="700"/>
          <ac:picMkLst>
            <pc:docMk/>
            <pc:sldMk cId="2263162400" sldId="356"/>
            <ac:picMk id="7" creationId="{A76451EB-1F49-3211-DF00-730EC8EACE70}"/>
          </ac:picMkLst>
        </pc:picChg>
      </pc:sldChg>
      <pc:sldChg chg="addSp modSp add mod ord modClrScheme chgLayout modNotesTx">
        <pc:chgData name="YUMBA NDUBA, Dyesse" userId="d61d5ee8-517e-4218-9466-26c47016cb12" providerId="ADAL" clId="{F88F6814-0623-42BE-A398-67822C1FA771}" dt="2024-09-19T10:51:24.018" v="1568" actId="20577"/>
        <pc:sldMkLst>
          <pc:docMk/>
          <pc:sldMk cId="726806945" sldId="357"/>
        </pc:sldMkLst>
        <pc:spChg chg="mod ord">
          <ac:chgData name="YUMBA NDUBA, Dyesse" userId="d61d5ee8-517e-4218-9466-26c47016cb12" providerId="ADAL" clId="{F88F6814-0623-42BE-A398-67822C1FA771}" dt="2024-09-19T10:36:53.853" v="1474" actId="700"/>
          <ac:spMkLst>
            <pc:docMk/>
            <pc:sldMk cId="726806945" sldId="357"/>
            <ac:spMk id="2" creationId="{49DB49AA-C2F5-CB48-A272-5515E6D449BC}"/>
          </ac:spMkLst>
        </pc:spChg>
        <pc:spChg chg="mod ord">
          <ac:chgData name="YUMBA NDUBA, Dyesse" userId="d61d5ee8-517e-4218-9466-26c47016cb12" providerId="ADAL" clId="{F88F6814-0623-42BE-A398-67822C1FA771}" dt="2024-09-19T10:38:36.394" v="1500" actId="20577"/>
          <ac:spMkLst>
            <pc:docMk/>
            <pc:sldMk cId="726806945" sldId="357"/>
            <ac:spMk id="3" creationId="{9D5160CB-51C7-3146-AF7D-F62DF9CA03AD}"/>
          </ac:spMkLst>
        </pc:spChg>
        <pc:spChg chg="mod">
          <ac:chgData name="YUMBA NDUBA, Dyesse" userId="d61d5ee8-517e-4218-9466-26c47016cb12" providerId="ADAL" clId="{F88F6814-0623-42BE-A398-67822C1FA771}" dt="2024-09-19T10:51:24.018" v="1568" actId="20577"/>
          <ac:spMkLst>
            <pc:docMk/>
            <pc:sldMk cId="726806945" sldId="357"/>
            <ac:spMk id="4" creationId="{3304E8AF-40A2-6A22-E764-2D53E1F0D1ED}"/>
          </ac:spMkLst>
        </pc:spChg>
        <pc:spChg chg="mod ord">
          <ac:chgData name="YUMBA NDUBA, Dyesse" userId="d61d5ee8-517e-4218-9466-26c47016cb12" providerId="ADAL" clId="{F88F6814-0623-42BE-A398-67822C1FA771}" dt="2024-09-19T10:36:53.853" v="1474" actId="700"/>
          <ac:spMkLst>
            <pc:docMk/>
            <pc:sldMk cId="726806945" sldId="357"/>
            <ac:spMk id="6" creationId="{B280C14E-0B17-4641-9DE3-787ADB99977E}"/>
          </ac:spMkLst>
        </pc:spChg>
        <pc:spChg chg="add mod">
          <ac:chgData name="YUMBA NDUBA, Dyesse" userId="d61d5ee8-517e-4218-9466-26c47016cb12" providerId="ADAL" clId="{F88F6814-0623-42BE-A398-67822C1FA771}" dt="2024-09-19T10:50:55.066" v="1561"/>
          <ac:spMkLst>
            <pc:docMk/>
            <pc:sldMk cId="726806945" sldId="357"/>
            <ac:spMk id="10" creationId="{9BC88B8F-6B84-87DB-9454-04C3C7801386}"/>
          </ac:spMkLst>
        </pc:spChg>
        <pc:spChg chg="mod">
          <ac:chgData name="YUMBA NDUBA, Dyesse" userId="d61d5ee8-517e-4218-9466-26c47016cb12" providerId="ADAL" clId="{F88F6814-0623-42BE-A398-67822C1FA771}" dt="2024-09-19T10:48:06.652" v="1535" actId="14100"/>
          <ac:spMkLst>
            <pc:docMk/>
            <pc:sldMk cId="726806945" sldId="357"/>
            <ac:spMk id="17" creationId="{E9A0F853-3008-800D-8EF4-CB152F09D850}"/>
          </ac:spMkLst>
        </pc:spChg>
        <pc:spChg chg="mod">
          <ac:chgData name="YUMBA NDUBA, Dyesse" userId="d61d5ee8-517e-4218-9466-26c47016cb12" providerId="ADAL" clId="{F88F6814-0623-42BE-A398-67822C1FA771}" dt="2024-09-19T10:48:12.222" v="1536" actId="14100"/>
          <ac:spMkLst>
            <pc:docMk/>
            <pc:sldMk cId="726806945" sldId="357"/>
            <ac:spMk id="21" creationId="{F9F9476C-FF62-5C54-BA59-729D0FECA276}"/>
          </ac:spMkLst>
        </pc:spChg>
        <pc:spChg chg="mod">
          <ac:chgData name="YUMBA NDUBA, Dyesse" userId="d61d5ee8-517e-4218-9466-26c47016cb12" providerId="ADAL" clId="{F88F6814-0623-42BE-A398-67822C1FA771}" dt="2024-09-19T10:49:38.756" v="1546" actId="20577"/>
          <ac:spMkLst>
            <pc:docMk/>
            <pc:sldMk cId="726806945" sldId="357"/>
            <ac:spMk id="22" creationId="{8A0082A0-5FB8-F78A-13A5-A3AAB262F900}"/>
          </ac:spMkLst>
        </pc:spChg>
        <pc:spChg chg="mod">
          <ac:chgData name="YUMBA NDUBA, Dyesse" userId="d61d5ee8-517e-4218-9466-26c47016cb12" providerId="ADAL" clId="{F88F6814-0623-42BE-A398-67822C1FA771}" dt="2024-09-19T10:38:00.042" v="1484" actId="207"/>
          <ac:spMkLst>
            <pc:docMk/>
            <pc:sldMk cId="726806945" sldId="357"/>
            <ac:spMk id="23" creationId="{6F4BF8BB-0AD9-7811-036E-1A83781A1F19}"/>
          </ac:spMkLst>
        </pc:spChg>
        <pc:picChg chg="mod">
          <ac:chgData name="YUMBA NDUBA, Dyesse" userId="d61d5ee8-517e-4218-9466-26c47016cb12" providerId="ADAL" clId="{F88F6814-0623-42BE-A398-67822C1FA771}" dt="2024-09-19T10:47:15.738" v="1527" actId="1076"/>
          <ac:picMkLst>
            <pc:docMk/>
            <pc:sldMk cId="726806945" sldId="357"/>
            <ac:picMk id="7" creationId="{1C7860E6-1372-3F0A-5FAD-2E68B4FAFEAE}"/>
          </ac:picMkLst>
        </pc:picChg>
        <pc:picChg chg="add mod">
          <ac:chgData name="YUMBA NDUBA, Dyesse" userId="d61d5ee8-517e-4218-9466-26c47016cb12" providerId="ADAL" clId="{F88F6814-0623-42BE-A398-67822C1FA771}" dt="2024-09-19T10:50:06.843" v="1550" actId="14100"/>
          <ac:picMkLst>
            <pc:docMk/>
            <pc:sldMk cId="726806945" sldId="357"/>
            <ac:picMk id="8" creationId="{97FCD450-612C-BA48-BE9E-D363AAD3AC38}"/>
          </ac:picMkLst>
        </pc:picChg>
        <pc:picChg chg="mod">
          <ac:chgData name="YUMBA NDUBA, Dyesse" userId="d61d5ee8-517e-4218-9466-26c47016cb12" providerId="ADAL" clId="{F88F6814-0623-42BE-A398-67822C1FA771}" dt="2024-09-19T10:48:19.768" v="1539" actId="1076"/>
          <ac:picMkLst>
            <pc:docMk/>
            <pc:sldMk cId="726806945" sldId="357"/>
            <ac:picMk id="9" creationId="{33F81DDF-FD5A-7422-4373-7DA4078D79D8}"/>
          </ac:picMkLst>
        </pc:picChg>
        <pc:picChg chg="mod">
          <ac:chgData name="YUMBA NDUBA, Dyesse" userId="d61d5ee8-517e-4218-9466-26c47016cb12" providerId="ADAL" clId="{F88F6814-0623-42BE-A398-67822C1FA771}" dt="2024-09-19T10:48:35.256" v="1542" actId="1076"/>
          <ac:picMkLst>
            <pc:docMk/>
            <pc:sldMk cId="726806945" sldId="357"/>
            <ac:picMk id="16" creationId="{E46A28CD-60D6-9A9B-9B55-8EBCD5C9117D}"/>
          </ac:picMkLst>
        </pc:picChg>
      </pc:sldChg>
      <pc:sldChg chg="modSp add mod ord modClrScheme chgLayout modNotesTx">
        <pc:chgData name="YUMBA NDUBA, Dyesse" userId="d61d5ee8-517e-4218-9466-26c47016cb12" providerId="ADAL" clId="{F88F6814-0623-42BE-A398-67822C1FA771}" dt="2024-09-19T12:22:16.135" v="1670" actId="12385"/>
        <pc:sldMkLst>
          <pc:docMk/>
          <pc:sldMk cId="46778063" sldId="358"/>
        </pc:sldMkLst>
        <pc:spChg chg="mod ord">
          <ac:chgData name="YUMBA NDUBA, Dyesse" userId="d61d5ee8-517e-4218-9466-26c47016cb12" providerId="ADAL" clId="{F88F6814-0623-42BE-A398-67822C1FA771}" dt="2024-09-19T10:40:20.281" v="1511"/>
          <ac:spMkLst>
            <pc:docMk/>
            <pc:sldMk cId="46778063" sldId="358"/>
            <ac:spMk id="2" creationId="{A8FD53C5-BD22-5012-8A94-5733E0F5A259}"/>
          </ac:spMkLst>
        </pc:spChg>
        <pc:spChg chg="mod ord">
          <ac:chgData name="YUMBA NDUBA, Dyesse" userId="d61d5ee8-517e-4218-9466-26c47016cb12" providerId="ADAL" clId="{F88F6814-0623-42BE-A398-67822C1FA771}" dt="2024-09-19T10:39:39.102" v="1505" actId="700"/>
          <ac:spMkLst>
            <pc:docMk/>
            <pc:sldMk cId="46778063" sldId="358"/>
            <ac:spMk id="4" creationId="{64461507-67C3-D734-2AC8-D9EA8735021A}"/>
          </ac:spMkLst>
        </pc:spChg>
        <pc:spChg chg="mod ord">
          <ac:chgData name="YUMBA NDUBA, Dyesse" userId="d61d5ee8-517e-4218-9466-26c47016cb12" providerId="ADAL" clId="{F88F6814-0623-42BE-A398-67822C1FA771}" dt="2024-09-19T10:39:39.102" v="1505" actId="700"/>
          <ac:spMkLst>
            <pc:docMk/>
            <pc:sldMk cId="46778063" sldId="358"/>
            <ac:spMk id="33" creationId="{DCF1A707-B07C-B4DE-A297-6E0A1BCB8A5F}"/>
          </ac:spMkLst>
        </pc:spChg>
        <pc:graphicFrameChg chg="modGraphic">
          <ac:chgData name="YUMBA NDUBA, Dyesse" userId="d61d5ee8-517e-4218-9466-26c47016cb12" providerId="ADAL" clId="{F88F6814-0623-42BE-A398-67822C1FA771}" dt="2024-09-19T12:22:16.135" v="1670" actId="12385"/>
          <ac:graphicFrameMkLst>
            <pc:docMk/>
            <pc:sldMk cId="46778063" sldId="358"/>
            <ac:graphicFrameMk id="19" creationId="{0CB3DC53-092F-581E-BF64-787E4F8A503A}"/>
          </ac:graphicFrameMkLst>
        </pc:graphicFrameChg>
        <pc:picChg chg="mod ord">
          <ac:chgData name="YUMBA NDUBA, Dyesse" userId="d61d5ee8-517e-4218-9466-26c47016cb12" providerId="ADAL" clId="{F88F6814-0623-42BE-A398-67822C1FA771}" dt="2024-09-19T10:39:39.102" v="1505" actId="700"/>
          <ac:picMkLst>
            <pc:docMk/>
            <pc:sldMk cId="46778063" sldId="358"/>
            <ac:picMk id="21" creationId="{BB8F3934-626E-68E2-3DBB-0E217C97A83D}"/>
          </ac:picMkLst>
        </pc:picChg>
      </pc:sldChg>
      <pc:sldChg chg="addSp delSp modSp add mod ord modClrScheme chgLayout modNotesTx">
        <pc:chgData name="YUMBA NDUBA, Dyesse" userId="d61d5ee8-517e-4218-9466-26c47016cb12" providerId="ADAL" clId="{F88F6814-0623-42BE-A398-67822C1FA771}" dt="2024-09-19T12:30:43.393" v="1751"/>
        <pc:sldMkLst>
          <pc:docMk/>
          <pc:sldMk cId="2747252851" sldId="359"/>
        </pc:sldMkLst>
        <pc:spChg chg="mod ord">
          <ac:chgData name="YUMBA NDUBA, Dyesse" userId="d61d5ee8-517e-4218-9466-26c47016cb12" providerId="ADAL" clId="{F88F6814-0623-42BE-A398-67822C1FA771}" dt="2024-09-19T11:02:38.980" v="1597" actId="404"/>
          <ac:spMkLst>
            <pc:docMk/>
            <pc:sldMk cId="2747252851" sldId="359"/>
            <ac:spMk id="2" creationId="{A8FD53C5-BD22-5012-8A94-5733E0F5A259}"/>
          </ac:spMkLst>
        </pc:spChg>
        <pc:spChg chg="mod ord">
          <ac:chgData name="YUMBA NDUBA, Dyesse" userId="d61d5ee8-517e-4218-9466-26c47016cb12" providerId="ADAL" clId="{F88F6814-0623-42BE-A398-67822C1FA771}" dt="2024-09-19T11:02:11.110" v="1591" actId="700"/>
          <ac:spMkLst>
            <pc:docMk/>
            <pc:sldMk cId="2747252851" sldId="359"/>
            <ac:spMk id="4" creationId="{64461507-67C3-D734-2AC8-D9EA8735021A}"/>
          </ac:spMkLst>
        </pc:spChg>
        <pc:spChg chg="del mod ord">
          <ac:chgData name="YUMBA NDUBA, Dyesse" userId="d61d5ee8-517e-4218-9466-26c47016cb12" providerId="ADAL" clId="{F88F6814-0623-42BE-A398-67822C1FA771}" dt="2024-09-19T11:01:56.922" v="1589" actId="26606"/>
          <ac:spMkLst>
            <pc:docMk/>
            <pc:sldMk cId="2747252851" sldId="359"/>
            <ac:spMk id="38" creationId="{C72260E6-F3CD-6A1D-6D21-2B0B3BF48764}"/>
          </ac:spMkLst>
        </pc:spChg>
        <pc:spChg chg="add mod ord">
          <ac:chgData name="YUMBA NDUBA, Dyesse" userId="d61d5ee8-517e-4218-9466-26c47016cb12" providerId="ADAL" clId="{F88F6814-0623-42BE-A398-67822C1FA771}" dt="2024-09-19T11:02:11.110" v="1591" actId="700"/>
          <ac:spMkLst>
            <pc:docMk/>
            <pc:sldMk cId="2747252851" sldId="359"/>
            <ac:spMk id="48" creationId="{C06337F1-2E32-65BC-E786-7D768DA21968}"/>
          </ac:spMkLst>
        </pc:spChg>
        <pc:spChg chg="add del mod">
          <ac:chgData name="YUMBA NDUBA, Dyesse" userId="d61d5ee8-517e-4218-9466-26c47016cb12" providerId="ADAL" clId="{F88F6814-0623-42BE-A398-67822C1FA771}" dt="2024-09-19T11:02:02.050" v="1590" actId="478"/>
          <ac:spMkLst>
            <pc:docMk/>
            <pc:sldMk cId="2747252851" sldId="359"/>
            <ac:spMk id="50" creationId="{EE611D3B-33E1-BE10-338A-BA2D325B0D41}"/>
          </ac:spMkLst>
        </pc:spChg>
        <pc:graphicFrameChg chg="del">
          <ac:chgData name="YUMBA NDUBA, Dyesse" userId="d61d5ee8-517e-4218-9466-26c47016cb12" providerId="ADAL" clId="{F88F6814-0623-42BE-A398-67822C1FA771}" dt="2024-09-19T10:58:58.841" v="1580" actId="478"/>
          <ac:graphicFrameMkLst>
            <pc:docMk/>
            <pc:sldMk cId="2747252851" sldId="359"/>
            <ac:graphicFrameMk id="3" creationId="{652CBDBB-2379-A3D2-BA94-CBD0796D5D36}"/>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5" creationId="{351D36E1-6603-790E-6F81-72E120C739BE}"/>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6" creationId="{303C88A1-4A0F-55AA-D8F2-69D4660122BD}"/>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8" creationId="{F9580EC5-B1B0-7697-2F33-E12AF04BE38A}"/>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9" creationId="{DD688BC0-C133-D9B2-1C9D-D9AAC42C824A}"/>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0" creationId="{23203E78-4872-480D-A4CA-DC91ECFCA6ED}"/>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1" creationId="{014D6879-3315-E9B2-09C8-B83DCFFF94B2}"/>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2" creationId="{9FDC19F4-D108-2A39-A366-3D9DC0480737}"/>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3" creationId="{1057D167-61E4-EFC9-6386-9ECA9635BAA1}"/>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4" creationId="{8B203DA7-32DB-7B97-2138-00CED2A01CE1}"/>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5" creationId="{7E89D59D-B185-7CBC-A44F-E840CD019678}"/>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6" creationId="{1F8DC3BB-A8E3-B0CF-DC6C-048A8DD43A25}"/>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7" creationId="{A6DF9078-6FB9-DFFC-15E0-6B6A92527569}"/>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8" creationId="{BDE1C01D-FF27-866F-B07F-01896B30B307}"/>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19" creationId="{B12E352F-A98C-DC15-670C-383A5C71C15F}"/>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0" creationId="{48245C4D-FA4E-82A9-6813-E112C3F809B8}"/>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1" creationId="{D07BC34B-9ACD-F72C-ED0D-1F6158E1DDC1}"/>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2" creationId="{510DDE80-F735-943A-66EE-27C256B32FFA}"/>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3" creationId="{F7A66F37-CF83-1163-6F4B-5193C0CC8475}"/>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4" creationId="{223025E3-5D36-8129-927F-B3B805A2EAD4}"/>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5" creationId="{26591FDC-0307-85DE-645F-6CD84A3D8705}"/>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6" creationId="{35C98272-B68F-4370-B044-F2403BF91541}"/>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7" creationId="{22FAFE44-821C-5EE7-AB50-FAFE6E688760}"/>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8" creationId="{F045D567-8666-941D-61B3-A61825086B2E}"/>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29" creationId="{33B431AB-FB3E-49C3-AAA1-FAFCDC409E46}"/>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0" creationId="{FBA5AA5C-B51C-56D4-C26E-E9204E0ACA16}"/>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1" creationId="{870C5EA8-23B6-BA1C-7575-CE2BED8B5A39}"/>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2" creationId="{80187E13-4E94-3BFA-162B-6EE09894EF74}"/>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3" creationId="{5EC37A11-494F-4EBA-060B-456E307C7468}"/>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4" creationId="{311081E5-FB95-3B48-9F90-B5F74861B740}"/>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5" creationId="{D6362B7C-4C03-7831-75F7-0146212A11E7}"/>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6" creationId="{02C7EBE0-4ED5-4926-C175-5682EAC8705E}"/>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7" creationId="{1DE974CD-B0CF-04A1-FE7A-5C9B7FC6A5FE}"/>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39" creationId="{A02F32D3-4680-078E-46FE-327D32C2F73E}"/>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40" creationId="{D05CE03C-31F3-D153-040A-2DDF3FF06936}"/>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41" creationId="{3EE31619-E90F-0EE2-81BD-C90D524A604B}"/>
          </ac:graphicFrameMkLst>
        </pc:graphicFrameChg>
        <pc:graphicFrameChg chg="add del mod">
          <ac:chgData name="YUMBA NDUBA, Dyesse" userId="d61d5ee8-517e-4218-9466-26c47016cb12" providerId="ADAL" clId="{F88F6814-0623-42BE-A398-67822C1FA771}" dt="2024-09-19T10:59:02.736" v="1582"/>
          <ac:graphicFrameMkLst>
            <pc:docMk/>
            <pc:sldMk cId="2747252851" sldId="359"/>
            <ac:graphicFrameMk id="42" creationId="{D109D816-0C15-994A-34B4-3109053F7B76}"/>
          </ac:graphicFrameMkLst>
        </pc:graphicFrameChg>
        <pc:graphicFrameChg chg="add mod modGraphic">
          <ac:chgData name="YUMBA NDUBA, Dyesse" userId="d61d5ee8-517e-4218-9466-26c47016cb12" providerId="ADAL" clId="{F88F6814-0623-42BE-A398-67822C1FA771}" dt="2024-09-19T12:28:07.022" v="1727" actId="14100"/>
          <ac:graphicFrameMkLst>
            <pc:docMk/>
            <pc:sldMk cId="2747252851" sldId="359"/>
            <ac:graphicFrameMk id="43" creationId="{A4767E54-50F3-A49C-5D6E-03799C114F19}"/>
          </ac:graphicFrameMkLst>
        </pc:graphicFrameChg>
        <pc:graphicFrameChg chg="add mod modGraphic">
          <ac:chgData name="YUMBA NDUBA, Dyesse" userId="d61d5ee8-517e-4218-9466-26c47016cb12" providerId="ADAL" clId="{F88F6814-0623-42BE-A398-67822C1FA771}" dt="2024-09-19T12:28:13.902" v="1728" actId="14100"/>
          <ac:graphicFrameMkLst>
            <pc:docMk/>
            <pc:sldMk cId="2747252851" sldId="359"/>
            <ac:graphicFrameMk id="44" creationId="{7267BDA3-F7AF-01AC-5714-833E8DA34821}"/>
          </ac:graphicFrameMkLst>
        </pc:graphicFrameChg>
        <pc:picChg chg="del mod ord">
          <ac:chgData name="YUMBA NDUBA, Dyesse" userId="d61d5ee8-517e-4218-9466-26c47016cb12" providerId="ADAL" clId="{F88F6814-0623-42BE-A398-67822C1FA771}" dt="2024-09-19T11:01:38.329" v="1588" actId="478"/>
          <ac:picMkLst>
            <pc:docMk/>
            <pc:sldMk cId="2747252851" sldId="359"/>
            <ac:picMk id="7" creationId="{A76451EB-1F49-3211-DF00-730EC8EACE70}"/>
          </ac:picMkLst>
        </pc:picChg>
      </pc:sldChg>
      <pc:sldChg chg="addSp delSp modSp add mod ord modClrScheme chgLayout modNotesTx">
        <pc:chgData name="YUMBA NDUBA, Dyesse" userId="d61d5ee8-517e-4218-9466-26c47016cb12" providerId="ADAL" clId="{F88F6814-0623-42BE-A398-67822C1FA771}" dt="2024-09-19T12:30:47.307" v="1752"/>
        <pc:sldMkLst>
          <pc:docMk/>
          <pc:sldMk cId="401075108" sldId="360"/>
        </pc:sldMkLst>
        <pc:spChg chg="mod ord">
          <ac:chgData name="YUMBA NDUBA, Dyesse" userId="d61d5ee8-517e-4218-9466-26c47016cb12" providerId="ADAL" clId="{F88F6814-0623-42BE-A398-67822C1FA771}" dt="2024-09-19T12:25:36.685" v="1700" actId="1076"/>
          <ac:spMkLst>
            <pc:docMk/>
            <pc:sldMk cId="401075108" sldId="360"/>
            <ac:spMk id="2" creationId="{A8FD53C5-BD22-5012-8A94-5733E0F5A259}"/>
          </ac:spMkLst>
        </pc:spChg>
        <pc:spChg chg="mod ord">
          <ac:chgData name="YUMBA NDUBA, Dyesse" userId="d61d5ee8-517e-4218-9466-26c47016cb12" providerId="ADAL" clId="{F88F6814-0623-42BE-A398-67822C1FA771}" dt="2024-09-19T12:25:27.577" v="1696" actId="700"/>
          <ac:spMkLst>
            <pc:docMk/>
            <pc:sldMk cId="401075108" sldId="360"/>
            <ac:spMk id="4" creationId="{64461507-67C3-D734-2AC8-D9EA8735021A}"/>
          </ac:spMkLst>
        </pc:spChg>
        <pc:spChg chg="del mod ord">
          <ac:chgData name="YUMBA NDUBA, Dyesse" userId="d61d5ee8-517e-4218-9466-26c47016cb12" providerId="ADAL" clId="{F88F6814-0623-42BE-A398-67822C1FA771}" dt="2024-09-19T12:25:12.903" v="1695" actId="26606"/>
          <ac:spMkLst>
            <pc:docMk/>
            <pc:sldMk cId="401075108" sldId="360"/>
            <ac:spMk id="43" creationId="{2943A2A6-6585-246F-5778-FB4708559EA5}"/>
          </ac:spMkLst>
        </pc:spChg>
        <pc:spChg chg="add mod ord">
          <ac:chgData name="YUMBA NDUBA, Dyesse" userId="d61d5ee8-517e-4218-9466-26c47016cb12" providerId="ADAL" clId="{F88F6814-0623-42BE-A398-67822C1FA771}" dt="2024-09-19T12:25:27.577" v="1696" actId="700"/>
          <ac:spMkLst>
            <pc:docMk/>
            <pc:sldMk cId="401075108" sldId="360"/>
            <ac:spMk id="48" creationId="{9A8DFF04-9E90-C716-8762-9494EA7FAD0A}"/>
          </ac:spMkLst>
        </pc:spChg>
        <pc:spChg chg="add del mod">
          <ac:chgData name="YUMBA NDUBA, Dyesse" userId="d61d5ee8-517e-4218-9466-26c47016cb12" providerId="ADAL" clId="{F88F6814-0623-42BE-A398-67822C1FA771}" dt="2024-09-19T12:25:27.577" v="1696" actId="700"/>
          <ac:spMkLst>
            <pc:docMk/>
            <pc:sldMk cId="401075108" sldId="360"/>
            <ac:spMk id="50" creationId="{26A249B7-EAA9-8F0B-26DD-8CD56951507E}"/>
          </ac:spMkLst>
        </pc:spChg>
        <pc:graphicFrameChg chg="add mod modGraphic">
          <ac:chgData name="YUMBA NDUBA, Dyesse" userId="d61d5ee8-517e-4218-9466-26c47016cb12" providerId="ADAL" clId="{F88F6814-0623-42BE-A398-67822C1FA771}" dt="2024-09-19T12:29:56.871" v="1750" actId="1076"/>
          <ac:graphicFrameMkLst>
            <pc:docMk/>
            <pc:sldMk cId="401075108" sldId="360"/>
            <ac:graphicFrameMk id="3" creationId="{D103A888-8918-E7F8-6475-502F32BAA41B}"/>
          </ac:graphicFrameMkLst>
        </pc:graphicFrameChg>
        <pc:graphicFrameChg chg="del">
          <ac:chgData name="YUMBA NDUBA, Dyesse" userId="d61d5ee8-517e-4218-9466-26c47016cb12" providerId="ADAL" clId="{F88F6814-0623-42BE-A398-67822C1FA771}" dt="2024-09-19T12:24:27.722" v="1693" actId="478"/>
          <ac:graphicFrameMkLst>
            <pc:docMk/>
            <pc:sldMk cId="401075108" sldId="360"/>
            <ac:graphicFrameMk id="28" creationId="{73510D54-C817-FA93-E862-5A74FCA24B69}"/>
          </ac:graphicFrameMkLst>
        </pc:graphicFrameChg>
        <pc:picChg chg="add mod">
          <ac:chgData name="YUMBA NDUBA, Dyesse" userId="d61d5ee8-517e-4218-9466-26c47016cb12" providerId="ADAL" clId="{F88F6814-0623-42BE-A398-67822C1FA771}" dt="2024-09-19T12:25:47.473" v="1701"/>
          <ac:picMkLst>
            <pc:docMk/>
            <pc:sldMk cId="401075108" sldId="360"/>
            <ac:picMk id="5" creationId="{CE266DFB-9A15-F876-8179-AECEA3121D31}"/>
          </ac:picMkLst>
        </pc:picChg>
      </pc:sldChg>
      <pc:sldChg chg="addSp delSp modSp add mod modClrScheme chgLayout">
        <pc:chgData name="YUMBA NDUBA, Dyesse" userId="d61d5ee8-517e-4218-9466-26c47016cb12" providerId="ADAL" clId="{F88F6814-0623-42BE-A398-67822C1FA771}" dt="2024-09-19T12:38:53.479" v="1787" actId="12385"/>
        <pc:sldMkLst>
          <pc:docMk/>
          <pc:sldMk cId="179292329" sldId="361"/>
        </pc:sldMkLst>
        <pc:spChg chg="mod ord">
          <ac:chgData name="YUMBA NDUBA, Dyesse" userId="d61d5ee8-517e-4218-9466-26c47016cb12" providerId="ADAL" clId="{F88F6814-0623-42BE-A398-67822C1FA771}" dt="2024-09-19T12:37:01.275" v="1769" actId="27636"/>
          <ac:spMkLst>
            <pc:docMk/>
            <pc:sldMk cId="179292329" sldId="361"/>
            <ac:spMk id="2" creationId="{A8FD53C5-BD22-5012-8A94-5733E0F5A259}"/>
          </ac:spMkLst>
        </pc:spChg>
        <pc:spChg chg="mod ord">
          <ac:chgData name="YUMBA NDUBA, Dyesse" userId="d61d5ee8-517e-4218-9466-26c47016cb12" providerId="ADAL" clId="{F88F6814-0623-42BE-A398-67822C1FA771}" dt="2024-09-19T12:36:48.097" v="1766" actId="700"/>
          <ac:spMkLst>
            <pc:docMk/>
            <pc:sldMk cId="179292329" sldId="361"/>
            <ac:spMk id="4" creationId="{64461507-67C3-D734-2AC8-D9EA8735021A}"/>
          </ac:spMkLst>
        </pc:spChg>
        <pc:spChg chg="del">
          <ac:chgData name="YUMBA NDUBA, Dyesse" userId="d61d5ee8-517e-4218-9466-26c47016cb12" providerId="ADAL" clId="{F88F6814-0623-42BE-A398-67822C1FA771}" dt="2024-09-19T12:36:36.213" v="1764" actId="26606"/>
          <ac:spMkLst>
            <pc:docMk/>
            <pc:sldMk cId="179292329" sldId="361"/>
            <ac:spMk id="48" creationId="{9A8DFF04-9E90-C716-8762-9494EA7FAD0A}"/>
          </ac:spMkLst>
        </pc:spChg>
        <pc:spChg chg="add mod ord">
          <ac:chgData name="YUMBA NDUBA, Dyesse" userId="d61d5ee8-517e-4218-9466-26c47016cb12" providerId="ADAL" clId="{F88F6814-0623-42BE-A398-67822C1FA771}" dt="2024-09-19T12:36:48.097" v="1766" actId="700"/>
          <ac:spMkLst>
            <pc:docMk/>
            <pc:sldMk cId="179292329" sldId="361"/>
            <ac:spMk id="53" creationId="{1EF40ADD-2842-0FBF-FF35-A14B185D9436}"/>
          </ac:spMkLst>
        </pc:spChg>
        <pc:spChg chg="add del mod">
          <ac:chgData name="YUMBA NDUBA, Dyesse" userId="d61d5ee8-517e-4218-9466-26c47016cb12" providerId="ADAL" clId="{F88F6814-0623-42BE-A398-67822C1FA771}" dt="2024-09-19T12:36:42.010" v="1765" actId="478"/>
          <ac:spMkLst>
            <pc:docMk/>
            <pc:sldMk cId="179292329" sldId="361"/>
            <ac:spMk id="55" creationId="{65244532-2B91-2ED3-64E5-CD2FB8F2C876}"/>
          </ac:spMkLst>
        </pc:spChg>
        <pc:graphicFrameChg chg="del modGraphic">
          <ac:chgData name="YUMBA NDUBA, Dyesse" userId="d61d5ee8-517e-4218-9466-26c47016cb12" providerId="ADAL" clId="{F88F6814-0623-42BE-A398-67822C1FA771}" dt="2024-09-19T12:35:49.524" v="1761" actId="478"/>
          <ac:graphicFrameMkLst>
            <pc:docMk/>
            <pc:sldMk cId="179292329" sldId="361"/>
            <ac:graphicFrameMk id="3" creationId="{D103A888-8918-E7F8-6475-502F32BAA41B}"/>
          </ac:graphicFrameMkLst>
        </pc:graphicFrameChg>
        <pc:graphicFrameChg chg="add mod modGraphic">
          <ac:chgData name="YUMBA NDUBA, Dyesse" userId="d61d5ee8-517e-4218-9466-26c47016cb12" providerId="ADAL" clId="{F88F6814-0623-42BE-A398-67822C1FA771}" dt="2024-09-19T12:38:53.479" v="1787" actId="12385"/>
          <ac:graphicFrameMkLst>
            <pc:docMk/>
            <pc:sldMk cId="179292329" sldId="361"/>
            <ac:graphicFrameMk id="6" creationId="{AAC227EA-A6A9-C16F-68E1-8EB16BE592AB}"/>
          </ac:graphicFrameMkLst>
        </pc:graphicFrameChg>
        <pc:picChg chg="del">
          <ac:chgData name="YUMBA NDUBA, Dyesse" userId="d61d5ee8-517e-4218-9466-26c47016cb12" providerId="ADAL" clId="{F88F6814-0623-42BE-A398-67822C1FA771}" dt="2024-09-19T12:36:28.537" v="1763" actId="478"/>
          <ac:picMkLst>
            <pc:docMk/>
            <pc:sldMk cId="179292329" sldId="361"/>
            <ac:picMk id="5" creationId="{CE266DFB-9A15-F876-8179-AECEA3121D31}"/>
          </ac:picMkLst>
        </pc:picChg>
        <pc:picChg chg="add mod">
          <ac:chgData name="YUMBA NDUBA, Dyesse" userId="d61d5ee8-517e-4218-9466-26c47016cb12" providerId="ADAL" clId="{F88F6814-0623-42BE-A398-67822C1FA771}" dt="2024-09-19T12:37:09.477" v="1770"/>
          <ac:picMkLst>
            <pc:docMk/>
            <pc:sldMk cId="179292329" sldId="361"/>
            <ac:picMk id="7" creationId="{8DE66C23-5F75-9D00-0292-A61E3BEDAFC8}"/>
          </ac:picMkLst>
        </pc:picChg>
      </pc:sldChg>
      <pc:sldChg chg="addSp delSp modSp new mod modClrScheme chgLayout">
        <pc:chgData name="YUMBA NDUBA, Dyesse" userId="d61d5ee8-517e-4218-9466-26c47016cb12" providerId="ADAL" clId="{F88F6814-0623-42BE-A398-67822C1FA771}" dt="2024-09-24T16:49:42.909" v="2143"/>
        <pc:sldMkLst>
          <pc:docMk/>
          <pc:sldMk cId="2356061109" sldId="362"/>
        </pc:sldMkLst>
        <pc:spChg chg="del mod ord">
          <ac:chgData name="YUMBA NDUBA, Dyesse" userId="d61d5ee8-517e-4218-9466-26c47016cb12" providerId="ADAL" clId="{F88F6814-0623-42BE-A398-67822C1FA771}" dt="2024-09-19T12:49:29.615" v="1789" actId="700"/>
          <ac:spMkLst>
            <pc:docMk/>
            <pc:sldMk cId="2356061109" sldId="362"/>
            <ac:spMk id="2" creationId="{3B4013FD-E3A4-BF44-87E9-B349DDADEAD1}"/>
          </ac:spMkLst>
        </pc:spChg>
        <pc:spChg chg="del mod ord">
          <ac:chgData name="YUMBA NDUBA, Dyesse" userId="d61d5ee8-517e-4218-9466-26c47016cb12" providerId="ADAL" clId="{F88F6814-0623-42BE-A398-67822C1FA771}" dt="2024-09-24T16:49:01.363" v="2136" actId="26606"/>
          <ac:spMkLst>
            <pc:docMk/>
            <pc:sldMk cId="2356061109" sldId="362"/>
            <ac:spMk id="3" creationId="{F415A9AE-31B0-6FEC-D7C2-F9B0FAB09CCA}"/>
          </ac:spMkLst>
        </pc:spChg>
        <pc:spChg chg="mod ord">
          <ac:chgData name="YUMBA NDUBA, Dyesse" userId="d61d5ee8-517e-4218-9466-26c47016cb12" providerId="ADAL" clId="{F88F6814-0623-42BE-A398-67822C1FA771}" dt="2024-09-24T16:49:01.363" v="2136" actId="26606"/>
          <ac:spMkLst>
            <pc:docMk/>
            <pc:sldMk cId="2356061109" sldId="362"/>
            <ac:spMk id="4" creationId="{970F42DA-83B7-EFF8-9BB5-F7F289E18998}"/>
          </ac:spMkLst>
        </pc:spChg>
        <pc:spChg chg="add mod ord">
          <ac:chgData name="YUMBA NDUBA, Dyesse" userId="d61d5ee8-517e-4218-9466-26c47016cb12" providerId="ADAL" clId="{F88F6814-0623-42BE-A398-67822C1FA771}" dt="2024-09-24T16:49:01.363" v="2136" actId="26606"/>
          <ac:spMkLst>
            <pc:docMk/>
            <pc:sldMk cId="2356061109" sldId="362"/>
            <ac:spMk id="5" creationId="{B7934494-FE52-BE95-46DF-CAA3E5EDAF9F}"/>
          </ac:spMkLst>
        </pc:spChg>
        <pc:spChg chg="add mod">
          <ac:chgData name="YUMBA NDUBA, Dyesse" userId="d61d5ee8-517e-4218-9466-26c47016cb12" providerId="ADAL" clId="{F88F6814-0623-42BE-A398-67822C1FA771}" dt="2024-09-24T16:49:24.019" v="2142" actId="1076"/>
          <ac:spMkLst>
            <pc:docMk/>
            <pc:sldMk cId="2356061109" sldId="362"/>
            <ac:spMk id="6" creationId="{96F39F25-E539-A25B-600F-02A745302528}"/>
          </ac:spMkLst>
        </pc:spChg>
        <pc:spChg chg="add mod">
          <ac:chgData name="YUMBA NDUBA, Dyesse" userId="d61d5ee8-517e-4218-9466-26c47016cb12" providerId="ADAL" clId="{F88F6814-0623-42BE-A398-67822C1FA771}" dt="2024-09-24T16:49:42.909" v="2143"/>
          <ac:spMkLst>
            <pc:docMk/>
            <pc:sldMk cId="2356061109" sldId="362"/>
            <ac:spMk id="12" creationId="{2265520B-AB88-4E76-89E1-F67458A70A9F}"/>
          </ac:spMkLst>
        </pc:spChg>
        <pc:picChg chg="add mod">
          <ac:chgData name="YUMBA NDUBA, Dyesse" userId="d61d5ee8-517e-4218-9466-26c47016cb12" providerId="ADAL" clId="{F88F6814-0623-42BE-A398-67822C1FA771}" dt="2024-09-24T16:49:01.363" v="2136" actId="26606"/>
          <ac:picMkLst>
            <pc:docMk/>
            <pc:sldMk cId="2356061109" sldId="362"/>
            <ac:picMk id="7" creationId="{CDD78489-B1F3-125D-D566-698A29D13BA7}"/>
          </ac:picMkLst>
        </pc:picChg>
      </pc:sldChg>
      <pc:sldChg chg="addSp delSp modSp add mod modClrScheme chgLayout">
        <pc:chgData name="YUMBA NDUBA, Dyesse" userId="d61d5ee8-517e-4218-9466-26c47016cb12" providerId="ADAL" clId="{F88F6814-0623-42BE-A398-67822C1FA771}" dt="2024-09-24T16:53:07.451" v="2153" actId="1076"/>
        <pc:sldMkLst>
          <pc:docMk/>
          <pc:sldMk cId="194850279" sldId="363"/>
        </pc:sldMkLst>
        <pc:spChg chg="add del">
          <ac:chgData name="YUMBA NDUBA, Dyesse" userId="d61d5ee8-517e-4218-9466-26c47016cb12" providerId="ADAL" clId="{F88F6814-0623-42BE-A398-67822C1FA771}" dt="2024-09-24T16:52:06.584" v="2145" actId="26606"/>
          <ac:spMkLst>
            <pc:docMk/>
            <pc:sldMk cId="194850279" sldId="363"/>
            <ac:spMk id="3" creationId="{F415A9AE-31B0-6FEC-D7C2-F9B0FAB09CCA}"/>
          </ac:spMkLst>
        </pc:spChg>
        <pc:spChg chg="mod ord">
          <ac:chgData name="YUMBA NDUBA, Dyesse" userId="d61d5ee8-517e-4218-9466-26c47016cb12" providerId="ADAL" clId="{F88F6814-0623-42BE-A398-67822C1FA771}" dt="2024-09-24T16:52:06.584" v="2145" actId="26606"/>
          <ac:spMkLst>
            <pc:docMk/>
            <pc:sldMk cId="194850279" sldId="363"/>
            <ac:spMk id="4" creationId="{970F42DA-83B7-EFF8-9BB5-F7F289E18998}"/>
          </ac:spMkLst>
        </pc:spChg>
        <pc:spChg chg="mod">
          <ac:chgData name="YUMBA NDUBA, Dyesse" userId="d61d5ee8-517e-4218-9466-26c47016cb12" providerId="ADAL" clId="{F88F6814-0623-42BE-A398-67822C1FA771}" dt="2024-09-24T16:52:06.584" v="2145" actId="26606"/>
          <ac:spMkLst>
            <pc:docMk/>
            <pc:sldMk cId="194850279" sldId="363"/>
            <ac:spMk id="5" creationId="{B7934494-FE52-BE95-46DF-CAA3E5EDAF9F}"/>
          </ac:spMkLst>
        </pc:spChg>
        <pc:spChg chg="mod ord">
          <ac:chgData name="YUMBA NDUBA, Dyesse" userId="d61d5ee8-517e-4218-9466-26c47016cb12" providerId="ADAL" clId="{F88F6814-0623-42BE-A398-67822C1FA771}" dt="2024-09-24T16:52:13.222" v="2148" actId="207"/>
          <ac:spMkLst>
            <pc:docMk/>
            <pc:sldMk cId="194850279" sldId="363"/>
            <ac:spMk id="6" creationId="{96F39F25-E539-A25B-600F-02A745302528}"/>
          </ac:spMkLst>
        </pc:spChg>
        <pc:spChg chg="add del mod">
          <ac:chgData name="YUMBA NDUBA, Dyesse" userId="d61d5ee8-517e-4218-9466-26c47016cb12" providerId="ADAL" clId="{F88F6814-0623-42BE-A398-67822C1FA771}" dt="2024-09-24T16:48:07.911" v="2132" actId="26606"/>
          <ac:spMkLst>
            <pc:docMk/>
            <pc:sldMk cId="194850279" sldId="363"/>
            <ac:spMk id="12" creationId="{CD9A2C69-BC08-BCF3-FC21-B3FAD969D4DF}"/>
          </ac:spMkLst>
        </pc:spChg>
        <pc:spChg chg="add mod">
          <ac:chgData name="YUMBA NDUBA, Dyesse" userId="d61d5ee8-517e-4218-9466-26c47016cb12" providerId="ADAL" clId="{F88F6814-0623-42BE-A398-67822C1FA771}" dt="2024-09-24T16:52:06.584" v="2145" actId="26606"/>
          <ac:spMkLst>
            <pc:docMk/>
            <pc:sldMk cId="194850279" sldId="363"/>
            <ac:spMk id="14" creationId="{1EAF3304-5F91-E1F6-FC69-7828DC2B7300}"/>
          </ac:spMkLst>
        </pc:spChg>
        <pc:picChg chg="add del mod">
          <ac:chgData name="YUMBA NDUBA, Dyesse" userId="d61d5ee8-517e-4218-9466-26c47016cb12" providerId="ADAL" clId="{F88F6814-0623-42BE-A398-67822C1FA771}" dt="2024-09-24T16:48:09.864" v="2134"/>
          <ac:picMkLst>
            <pc:docMk/>
            <pc:sldMk cId="194850279" sldId="363"/>
            <ac:picMk id="7" creationId="{03D9D73E-9CC9-BF22-D889-520DFF05FCE9}"/>
          </ac:picMkLst>
        </pc:picChg>
        <pc:picChg chg="add del mod">
          <ac:chgData name="YUMBA NDUBA, Dyesse" userId="d61d5ee8-517e-4218-9466-26c47016cb12" providerId="ADAL" clId="{F88F6814-0623-42BE-A398-67822C1FA771}" dt="2024-09-24T16:52:48.643" v="2149" actId="478"/>
          <ac:picMkLst>
            <pc:docMk/>
            <pc:sldMk cId="194850279" sldId="363"/>
            <ac:picMk id="9" creationId="{1D0F2B90-7F20-00DD-EEB6-D362CF2EA192}"/>
          </ac:picMkLst>
        </pc:picChg>
        <pc:picChg chg="add mod">
          <ac:chgData name="YUMBA NDUBA, Dyesse" userId="d61d5ee8-517e-4218-9466-26c47016cb12" providerId="ADAL" clId="{F88F6814-0623-42BE-A398-67822C1FA771}" dt="2024-09-24T16:53:07.451" v="2153" actId="1076"/>
          <ac:picMkLst>
            <pc:docMk/>
            <pc:sldMk cId="194850279" sldId="363"/>
            <ac:picMk id="11" creationId="{4F331AE6-50C4-2087-66DE-AEA0D52236A7}"/>
          </ac:picMkLst>
        </pc:picChg>
      </pc:sldChg>
      <pc:sldChg chg="addSp modSp add mod modClrScheme chgLayout">
        <pc:chgData name="YUMBA NDUBA, Dyesse" userId="d61d5ee8-517e-4218-9466-26c47016cb12" providerId="ADAL" clId="{F88F6814-0623-42BE-A398-67822C1FA771}" dt="2024-09-24T16:01:11.343" v="1933" actId="207"/>
        <pc:sldMkLst>
          <pc:docMk/>
          <pc:sldMk cId="3176766102" sldId="364"/>
        </pc:sldMkLst>
        <pc:spChg chg="mod ord">
          <ac:chgData name="YUMBA NDUBA, Dyesse" userId="d61d5ee8-517e-4218-9466-26c47016cb12" providerId="ADAL" clId="{F88F6814-0623-42BE-A398-67822C1FA771}" dt="2024-09-24T16:00:09.293" v="1924" actId="700"/>
          <ac:spMkLst>
            <pc:docMk/>
            <pc:sldMk cId="3176766102" sldId="364"/>
            <ac:spMk id="3" creationId="{F415A9AE-31B0-6FEC-D7C2-F9B0FAB09CCA}"/>
          </ac:spMkLst>
        </pc:spChg>
        <pc:spChg chg="mod ord">
          <ac:chgData name="YUMBA NDUBA, Dyesse" userId="d61d5ee8-517e-4218-9466-26c47016cb12" providerId="ADAL" clId="{F88F6814-0623-42BE-A398-67822C1FA771}" dt="2024-09-24T16:00:09.293" v="1924" actId="700"/>
          <ac:spMkLst>
            <pc:docMk/>
            <pc:sldMk cId="3176766102" sldId="364"/>
            <ac:spMk id="4" creationId="{970F42DA-83B7-EFF8-9BB5-F7F289E18998}"/>
          </ac:spMkLst>
        </pc:spChg>
        <pc:spChg chg="mod ord">
          <ac:chgData name="YUMBA NDUBA, Dyesse" userId="d61d5ee8-517e-4218-9466-26c47016cb12" providerId="ADAL" clId="{F88F6814-0623-42BE-A398-67822C1FA771}" dt="2024-09-24T16:00:40.349" v="1928" actId="1076"/>
          <ac:spMkLst>
            <pc:docMk/>
            <pc:sldMk cId="3176766102" sldId="364"/>
            <ac:spMk id="5" creationId="{B7934494-FE52-BE95-46DF-CAA3E5EDAF9F}"/>
          </ac:spMkLst>
        </pc:spChg>
        <pc:spChg chg="mod">
          <ac:chgData name="YUMBA NDUBA, Dyesse" userId="d61d5ee8-517e-4218-9466-26c47016cb12" providerId="ADAL" clId="{F88F6814-0623-42BE-A398-67822C1FA771}" dt="2024-09-24T16:01:11.343" v="1933" actId="207"/>
          <ac:spMkLst>
            <pc:docMk/>
            <pc:sldMk cId="3176766102" sldId="364"/>
            <ac:spMk id="6" creationId="{96F39F25-E539-A25B-600F-02A745302528}"/>
          </ac:spMkLst>
        </pc:spChg>
        <pc:picChg chg="add mod">
          <ac:chgData name="YUMBA NDUBA, Dyesse" userId="d61d5ee8-517e-4218-9466-26c47016cb12" providerId="ADAL" clId="{F88F6814-0623-42BE-A398-67822C1FA771}" dt="2024-09-24T15:59:57.908" v="1923" actId="1076"/>
          <ac:picMkLst>
            <pc:docMk/>
            <pc:sldMk cId="3176766102" sldId="364"/>
            <ac:picMk id="2" creationId="{507D57F2-C4AD-AF22-EB77-B55BE8F04962}"/>
          </ac:picMkLst>
        </pc:picChg>
      </pc:sldChg>
      <pc:sldChg chg="delSp modSp add mod ord">
        <pc:chgData name="YUMBA NDUBA, Dyesse" userId="d61d5ee8-517e-4218-9466-26c47016cb12" providerId="ADAL" clId="{F88F6814-0623-42BE-A398-67822C1FA771}" dt="2024-09-24T16:29:52.952" v="2096"/>
        <pc:sldMkLst>
          <pc:docMk/>
          <pc:sldMk cId="3149603135" sldId="365"/>
        </pc:sldMkLst>
        <pc:spChg chg="mod">
          <ac:chgData name="YUMBA NDUBA, Dyesse" userId="d61d5ee8-517e-4218-9466-26c47016cb12" providerId="ADAL" clId="{F88F6814-0623-42BE-A398-67822C1FA771}" dt="2024-09-24T16:08:11.028" v="1935"/>
          <ac:spMkLst>
            <pc:docMk/>
            <pc:sldMk cId="3149603135" sldId="365"/>
            <ac:spMk id="5" creationId="{B7934494-FE52-BE95-46DF-CAA3E5EDAF9F}"/>
          </ac:spMkLst>
        </pc:spChg>
        <pc:spChg chg="mod">
          <ac:chgData name="YUMBA NDUBA, Dyesse" userId="d61d5ee8-517e-4218-9466-26c47016cb12" providerId="ADAL" clId="{F88F6814-0623-42BE-A398-67822C1FA771}" dt="2024-09-24T16:12:09.629" v="2077" actId="1076"/>
          <ac:spMkLst>
            <pc:docMk/>
            <pc:sldMk cId="3149603135" sldId="365"/>
            <ac:spMk id="6" creationId="{96F39F25-E539-A25B-600F-02A745302528}"/>
          </ac:spMkLst>
        </pc:spChg>
        <pc:picChg chg="del">
          <ac:chgData name="YUMBA NDUBA, Dyesse" userId="d61d5ee8-517e-4218-9466-26c47016cb12" providerId="ADAL" clId="{F88F6814-0623-42BE-A398-67822C1FA771}" dt="2024-09-24T16:08:25.543" v="1939" actId="478"/>
          <ac:picMkLst>
            <pc:docMk/>
            <pc:sldMk cId="3149603135" sldId="365"/>
            <ac:picMk id="2" creationId="{507D57F2-C4AD-AF22-EB77-B55BE8F04962}"/>
          </ac:picMkLst>
        </pc:picChg>
      </pc:sldChg>
      <pc:sldChg chg="modSp add del mod">
        <pc:chgData name="YUMBA NDUBA, Dyesse" userId="d61d5ee8-517e-4218-9466-26c47016cb12" providerId="ADAL" clId="{F88F6814-0623-42BE-A398-67822C1FA771}" dt="2024-09-24T16:32:36.764" v="2101" actId="2696"/>
        <pc:sldMkLst>
          <pc:docMk/>
          <pc:sldMk cId="2242062110" sldId="366"/>
        </pc:sldMkLst>
        <pc:spChg chg="mod">
          <ac:chgData name="YUMBA NDUBA, Dyesse" userId="d61d5ee8-517e-4218-9466-26c47016cb12" providerId="ADAL" clId="{F88F6814-0623-42BE-A398-67822C1FA771}" dt="2024-09-24T16:29:17.204" v="2091" actId="1076"/>
          <ac:spMkLst>
            <pc:docMk/>
            <pc:sldMk cId="2242062110" sldId="366"/>
            <ac:spMk id="6" creationId="{96F39F25-E539-A25B-600F-02A745302528}"/>
          </ac:spMkLst>
        </pc:spChg>
      </pc:sldChg>
      <pc:sldChg chg="addSp modSp add mod ord modClrScheme chgLayout">
        <pc:chgData name="YUMBA NDUBA, Dyesse" userId="d61d5ee8-517e-4218-9466-26c47016cb12" providerId="ADAL" clId="{F88F6814-0623-42BE-A398-67822C1FA771}" dt="2024-09-24T16:39:45.737" v="2118" actId="1076"/>
        <pc:sldMkLst>
          <pc:docMk/>
          <pc:sldMk cId="1560792598" sldId="367"/>
        </pc:sldMkLst>
        <pc:spChg chg="mod ord">
          <ac:chgData name="YUMBA NDUBA, Dyesse" userId="d61d5ee8-517e-4218-9466-26c47016cb12" providerId="ADAL" clId="{F88F6814-0623-42BE-A398-67822C1FA771}" dt="2024-09-24T16:36:18.706" v="2102" actId="700"/>
          <ac:spMkLst>
            <pc:docMk/>
            <pc:sldMk cId="1560792598" sldId="367"/>
            <ac:spMk id="3" creationId="{F415A9AE-31B0-6FEC-D7C2-F9B0FAB09CCA}"/>
          </ac:spMkLst>
        </pc:spChg>
        <pc:spChg chg="mod ord">
          <ac:chgData name="YUMBA NDUBA, Dyesse" userId="d61d5ee8-517e-4218-9466-26c47016cb12" providerId="ADAL" clId="{F88F6814-0623-42BE-A398-67822C1FA771}" dt="2024-09-24T16:36:18.706" v="2102" actId="700"/>
          <ac:spMkLst>
            <pc:docMk/>
            <pc:sldMk cId="1560792598" sldId="367"/>
            <ac:spMk id="4" creationId="{970F42DA-83B7-EFF8-9BB5-F7F289E18998}"/>
          </ac:spMkLst>
        </pc:spChg>
        <pc:spChg chg="mod ord">
          <ac:chgData name="YUMBA NDUBA, Dyesse" userId="d61d5ee8-517e-4218-9466-26c47016cb12" providerId="ADAL" clId="{F88F6814-0623-42BE-A398-67822C1FA771}" dt="2024-09-24T16:36:25.606" v="2104" actId="14100"/>
          <ac:spMkLst>
            <pc:docMk/>
            <pc:sldMk cId="1560792598" sldId="367"/>
            <ac:spMk id="5" creationId="{B7934494-FE52-BE95-46DF-CAA3E5EDAF9F}"/>
          </ac:spMkLst>
        </pc:spChg>
        <pc:spChg chg="mod">
          <ac:chgData name="YUMBA NDUBA, Dyesse" userId="d61d5ee8-517e-4218-9466-26c47016cb12" providerId="ADAL" clId="{F88F6814-0623-42BE-A398-67822C1FA771}" dt="2024-09-24T16:37:07.364" v="2113" actId="1076"/>
          <ac:spMkLst>
            <pc:docMk/>
            <pc:sldMk cId="1560792598" sldId="367"/>
            <ac:spMk id="6" creationId="{96F39F25-E539-A25B-600F-02A745302528}"/>
          </ac:spMkLst>
        </pc:spChg>
        <pc:picChg chg="add mod">
          <ac:chgData name="YUMBA NDUBA, Dyesse" userId="d61d5ee8-517e-4218-9466-26c47016cb12" providerId="ADAL" clId="{F88F6814-0623-42BE-A398-67822C1FA771}" dt="2024-09-24T16:39:45.737" v="2118" actId="1076"/>
          <ac:picMkLst>
            <pc:docMk/>
            <pc:sldMk cId="1560792598" sldId="367"/>
            <ac:picMk id="7" creationId="{EECE42BB-2FC1-8DFA-F0A2-48A7BA496812}"/>
          </ac:picMkLst>
        </pc:picChg>
      </pc:sldChg>
      <pc:sldChg chg="modSp mod">
        <pc:chgData name="YUMBA NDUBA, Dyesse" userId="d61d5ee8-517e-4218-9466-26c47016cb12" providerId="ADAL" clId="{F88F6814-0623-42BE-A398-67822C1FA771}" dt="2024-09-27T12:31:29.196" v="2159" actId="207"/>
        <pc:sldMkLst>
          <pc:docMk/>
          <pc:sldMk cId="4253543853" sldId="378"/>
        </pc:sldMkLst>
        <pc:spChg chg="mod">
          <ac:chgData name="YUMBA NDUBA, Dyesse" userId="d61d5ee8-517e-4218-9466-26c47016cb12" providerId="ADAL" clId="{F88F6814-0623-42BE-A398-67822C1FA771}" dt="2024-09-27T12:31:10.278" v="2156" actId="207"/>
          <ac:spMkLst>
            <pc:docMk/>
            <pc:sldMk cId="4253543853" sldId="378"/>
            <ac:spMk id="14" creationId="{459E9DE5-818D-A557-C277-47086652EC6A}"/>
          </ac:spMkLst>
        </pc:spChg>
        <pc:spChg chg="mod">
          <ac:chgData name="YUMBA NDUBA, Dyesse" userId="d61d5ee8-517e-4218-9466-26c47016cb12" providerId="ADAL" clId="{F88F6814-0623-42BE-A398-67822C1FA771}" dt="2024-09-27T12:31:17.087" v="2157" actId="207"/>
          <ac:spMkLst>
            <pc:docMk/>
            <pc:sldMk cId="4253543853" sldId="378"/>
            <ac:spMk id="15" creationId="{E5C19B68-5FD6-653B-4D3B-F027960E27FB}"/>
          </ac:spMkLst>
        </pc:spChg>
        <pc:spChg chg="mod">
          <ac:chgData name="YUMBA NDUBA, Dyesse" userId="d61d5ee8-517e-4218-9466-26c47016cb12" providerId="ADAL" clId="{F88F6814-0623-42BE-A398-67822C1FA771}" dt="2024-09-27T12:31:24.361" v="2158" actId="207"/>
          <ac:spMkLst>
            <pc:docMk/>
            <pc:sldMk cId="4253543853" sldId="378"/>
            <ac:spMk id="16" creationId="{D66D4678-708C-2E64-ADDC-217A136CA2D7}"/>
          </ac:spMkLst>
        </pc:spChg>
        <pc:spChg chg="mod">
          <ac:chgData name="YUMBA NDUBA, Dyesse" userId="d61d5ee8-517e-4218-9466-26c47016cb12" providerId="ADAL" clId="{F88F6814-0623-42BE-A398-67822C1FA771}" dt="2024-09-27T12:31:29.196" v="2159" actId="207"/>
          <ac:spMkLst>
            <pc:docMk/>
            <pc:sldMk cId="4253543853" sldId="378"/>
            <ac:spMk id="17" creationId="{8A324E81-90B7-1ADE-D0BD-508737C96B93}"/>
          </ac:spMkLst>
        </pc:spChg>
      </pc:sldChg>
      <pc:sldMasterChg chg="modSldLayout">
        <pc:chgData name="YUMBA NDUBA, Dyesse" userId="d61d5ee8-517e-4218-9466-26c47016cb12" providerId="ADAL" clId="{F88F6814-0623-42BE-A398-67822C1FA771}" dt="2024-09-12T16:00:03.160" v="396" actId="1076"/>
        <pc:sldMasterMkLst>
          <pc:docMk/>
          <pc:sldMasterMk cId="1415773443" sldId="2147483648"/>
        </pc:sldMasterMkLst>
        <pc:sldLayoutChg chg="addSp delSp modSp mod">
          <pc:chgData name="YUMBA NDUBA, Dyesse" userId="d61d5ee8-517e-4218-9466-26c47016cb12" providerId="ADAL" clId="{F88F6814-0623-42BE-A398-67822C1FA771}" dt="2024-09-12T14:54:15.077" v="50" actId="1076"/>
          <pc:sldLayoutMkLst>
            <pc:docMk/>
            <pc:sldMasterMk cId="1415773443" sldId="2147483648"/>
            <pc:sldLayoutMk cId="1687929454" sldId="2147483649"/>
          </pc:sldLayoutMkLst>
          <pc:picChg chg="add mod">
            <ac:chgData name="YUMBA NDUBA, Dyesse" userId="d61d5ee8-517e-4218-9466-26c47016cb12" providerId="ADAL" clId="{F88F6814-0623-42BE-A398-67822C1FA771}" dt="2024-09-12T14:54:15.077" v="50" actId="1076"/>
            <ac:picMkLst>
              <pc:docMk/>
              <pc:sldMasterMk cId="1415773443" sldId="2147483648"/>
              <pc:sldLayoutMk cId="1687929454" sldId="2147483649"/>
              <ac:picMk id="5" creationId="{EE4A238A-76F1-6496-5A5F-0B4462FFD622}"/>
            </ac:picMkLst>
          </pc:picChg>
          <pc:picChg chg="add del mod">
            <ac:chgData name="YUMBA NDUBA, Dyesse" userId="d61d5ee8-517e-4218-9466-26c47016cb12" providerId="ADAL" clId="{F88F6814-0623-42BE-A398-67822C1FA771}" dt="2024-09-12T14:52:52.580" v="34"/>
            <ac:picMkLst>
              <pc:docMk/>
              <pc:sldMasterMk cId="1415773443" sldId="2147483648"/>
              <pc:sldLayoutMk cId="1687929454" sldId="2147483649"/>
              <ac:picMk id="6" creationId="{4FE38349-19C3-9163-327C-CB549A776E79}"/>
            </ac:picMkLst>
          </pc:picChg>
          <pc:picChg chg="add del mod">
            <ac:chgData name="YUMBA NDUBA, Dyesse" userId="d61d5ee8-517e-4218-9466-26c47016cb12" providerId="ADAL" clId="{F88F6814-0623-42BE-A398-67822C1FA771}" dt="2024-09-12T14:54:03.639" v="41"/>
            <ac:picMkLst>
              <pc:docMk/>
              <pc:sldMasterMk cId="1415773443" sldId="2147483648"/>
              <pc:sldLayoutMk cId="1687929454" sldId="2147483649"/>
              <ac:picMk id="8" creationId="{D8BA13F6-48DC-D9EF-D790-740735F26791}"/>
            </ac:picMkLst>
          </pc:picChg>
          <pc:picChg chg="add del mod">
            <ac:chgData name="YUMBA NDUBA, Dyesse" userId="d61d5ee8-517e-4218-9466-26c47016cb12" providerId="ADAL" clId="{F88F6814-0623-42BE-A398-67822C1FA771}" dt="2024-09-12T14:54:03.639" v="41"/>
            <ac:picMkLst>
              <pc:docMk/>
              <pc:sldMasterMk cId="1415773443" sldId="2147483648"/>
              <pc:sldLayoutMk cId="1687929454" sldId="2147483649"/>
              <ac:picMk id="9" creationId="{4F078D1A-5E66-DCD9-0D25-947BBF9D67F5}"/>
            </ac:picMkLst>
          </pc:picChg>
          <pc:picChg chg="mod">
            <ac:chgData name="YUMBA NDUBA, Dyesse" userId="d61d5ee8-517e-4218-9466-26c47016cb12" providerId="ADAL" clId="{F88F6814-0623-42BE-A398-67822C1FA771}" dt="2024-09-12T14:54:10.237" v="49" actId="1038"/>
            <ac:picMkLst>
              <pc:docMk/>
              <pc:sldMasterMk cId="1415773443" sldId="2147483648"/>
              <pc:sldLayoutMk cId="1687929454" sldId="2147483649"/>
              <ac:picMk id="10" creationId="{807A3732-E7A9-B344-8DAE-D56547DA56A1}"/>
            </ac:picMkLst>
          </pc:picChg>
        </pc:sldLayoutChg>
        <pc:sldLayoutChg chg="addSp delSp modSp mod">
          <pc:chgData name="YUMBA NDUBA, Dyesse" userId="d61d5ee8-517e-4218-9466-26c47016cb12" providerId="ADAL" clId="{F88F6814-0623-42BE-A398-67822C1FA771}" dt="2024-09-12T14:55:15.943" v="58"/>
          <pc:sldLayoutMkLst>
            <pc:docMk/>
            <pc:sldMasterMk cId="1415773443" sldId="2147483648"/>
            <pc:sldLayoutMk cId="2553340886" sldId="2147483650"/>
          </pc:sldLayoutMkLst>
          <pc:picChg chg="add mod">
            <ac:chgData name="YUMBA NDUBA, Dyesse" userId="d61d5ee8-517e-4218-9466-26c47016cb12" providerId="ADAL" clId="{F88F6814-0623-42BE-A398-67822C1FA771}" dt="2024-09-12T14:55:15.943" v="58"/>
            <ac:picMkLst>
              <pc:docMk/>
              <pc:sldMasterMk cId="1415773443" sldId="2147483648"/>
              <pc:sldLayoutMk cId="2553340886" sldId="2147483650"/>
              <ac:picMk id="4" creationId="{22339A7B-8C31-5848-F7CA-9C25DBBE3843}"/>
            </ac:picMkLst>
          </pc:picChg>
          <pc:picChg chg="del">
            <ac:chgData name="YUMBA NDUBA, Dyesse" userId="d61d5ee8-517e-4218-9466-26c47016cb12" providerId="ADAL" clId="{F88F6814-0623-42BE-A398-67822C1FA771}" dt="2024-09-12T14:55:15.630" v="57" actId="478"/>
            <ac:picMkLst>
              <pc:docMk/>
              <pc:sldMasterMk cId="1415773443" sldId="2147483648"/>
              <pc:sldLayoutMk cId="2553340886" sldId="2147483650"/>
              <ac:picMk id="8" creationId="{E3EDB005-A3A8-244D-9176-D7DF06EAD0E9}"/>
            </ac:picMkLst>
          </pc:picChg>
          <pc:picChg chg="add mod">
            <ac:chgData name="YUMBA NDUBA, Dyesse" userId="d61d5ee8-517e-4218-9466-26c47016cb12" providerId="ADAL" clId="{F88F6814-0623-42BE-A398-67822C1FA771}" dt="2024-09-12T14:55:15.943" v="58"/>
            <ac:picMkLst>
              <pc:docMk/>
              <pc:sldMasterMk cId="1415773443" sldId="2147483648"/>
              <pc:sldLayoutMk cId="2553340886" sldId="2147483650"/>
              <ac:picMk id="9" creationId="{BE6CAF46-6C99-7AD7-9906-1D7DB5449AC8}"/>
            </ac:picMkLst>
          </pc:picChg>
        </pc:sldLayoutChg>
        <pc:sldLayoutChg chg="addSp delSp modSp mod">
          <pc:chgData name="YUMBA NDUBA, Dyesse" userId="d61d5ee8-517e-4218-9466-26c47016cb12" providerId="ADAL" clId="{F88F6814-0623-42BE-A398-67822C1FA771}" dt="2024-09-12T14:52:00.979" v="24"/>
          <pc:sldLayoutMkLst>
            <pc:docMk/>
            <pc:sldMasterMk cId="1415773443" sldId="2147483648"/>
            <pc:sldLayoutMk cId="2136339372" sldId="2147483652"/>
          </pc:sldLayoutMkLst>
          <pc:picChg chg="add mod">
            <ac:chgData name="YUMBA NDUBA, Dyesse" userId="d61d5ee8-517e-4218-9466-26c47016cb12" providerId="ADAL" clId="{F88F6814-0623-42BE-A398-67822C1FA771}" dt="2024-09-12T14:52:00.979" v="24"/>
            <ac:picMkLst>
              <pc:docMk/>
              <pc:sldMasterMk cId="1415773443" sldId="2147483648"/>
              <pc:sldLayoutMk cId="2136339372" sldId="2147483652"/>
              <ac:picMk id="5" creationId="{F1B0E8FC-95FD-2876-0A0B-63C4C62014CB}"/>
            </ac:picMkLst>
          </pc:picChg>
          <pc:picChg chg="del">
            <ac:chgData name="YUMBA NDUBA, Dyesse" userId="d61d5ee8-517e-4218-9466-26c47016cb12" providerId="ADAL" clId="{F88F6814-0623-42BE-A398-67822C1FA771}" dt="2024-09-12T14:52:00.092" v="23" actId="478"/>
            <ac:picMkLst>
              <pc:docMk/>
              <pc:sldMasterMk cId="1415773443" sldId="2147483648"/>
              <pc:sldLayoutMk cId="2136339372" sldId="2147483652"/>
              <ac:picMk id="11" creationId="{A3318E81-63F9-2444-AF93-3EF243AFF18C}"/>
            </ac:picMkLst>
          </pc:picChg>
          <pc:picChg chg="add mod">
            <ac:chgData name="YUMBA NDUBA, Dyesse" userId="d61d5ee8-517e-4218-9466-26c47016cb12" providerId="ADAL" clId="{F88F6814-0623-42BE-A398-67822C1FA771}" dt="2024-09-12T14:52:00.979" v="24"/>
            <ac:picMkLst>
              <pc:docMk/>
              <pc:sldMasterMk cId="1415773443" sldId="2147483648"/>
              <pc:sldLayoutMk cId="2136339372" sldId="2147483652"/>
              <ac:picMk id="12" creationId="{A86C3A91-0D39-81A3-B7CB-A56BF7CA2E46}"/>
            </ac:picMkLst>
          </pc:picChg>
        </pc:sldLayoutChg>
        <pc:sldLayoutChg chg="addSp delSp modSp mod">
          <pc:chgData name="YUMBA NDUBA, Dyesse" userId="d61d5ee8-517e-4218-9466-26c47016cb12" providerId="ADAL" clId="{F88F6814-0623-42BE-A398-67822C1FA771}" dt="2024-09-12T14:52:05.885" v="26"/>
          <pc:sldLayoutMkLst>
            <pc:docMk/>
            <pc:sldMasterMk cId="1415773443" sldId="2147483648"/>
            <pc:sldLayoutMk cId="2904554138" sldId="2147483653"/>
          </pc:sldLayoutMkLst>
          <pc:picChg chg="add mod">
            <ac:chgData name="YUMBA NDUBA, Dyesse" userId="d61d5ee8-517e-4218-9466-26c47016cb12" providerId="ADAL" clId="{F88F6814-0623-42BE-A398-67822C1FA771}" dt="2024-09-12T14:52:05.885" v="26"/>
            <ac:picMkLst>
              <pc:docMk/>
              <pc:sldMasterMk cId="1415773443" sldId="2147483648"/>
              <pc:sldLayoutMk cId="2904554138" sldId="2147483653"/>
              <ac:picMk id="3" creationId="{26DFB541-A051-F7CC-89F6-ED2590E71D7C}"/>
            </ac:picMkLst>
          </pc:picChg>
          <pc:picChg chg="add mod">
            <ac:chgData name="YUMBA NDUBA, Dyesse" userId="d61d5ee8-517e-4218-9466-26c47016cb12" providerId="ADAL" clId="{F88F6814-0623-42BE-A398-67822C1FA771}" dt="2024-09-12T14:52:05.885" v="26"/>
            <ac:picMkLst>
              <pc:docMk/>
              <pc:sldMasterMk cId="1415773443" sldId="2147483648"/>
              <pc:sldLayoutMk cId="2904554138" sldId="2147483653"/>
              <ac:picMk id="5" creationId="{18D8A7C5-B07F-C065-1629-FB92DFC0E4BC}"/>
            </ac:picMkLst>
          </pc:picChg>
          <pc:picChg chg="del">
            <ac:chgData name="YUMBA NDUBA, Dyesse" userId="d61d5ee8-517e-4218-9466-26c47016cb12" providerId="ADAL" clId="{F88F6814-0623-42BE-A398-67822C1FA771}" dt="2024-09-12T14:52:05.431" v="25" actId="478"/>
            <ac:picMkLst>
              <pc:docMk/>
              <pc:sldMasterMk cId="1415773443" sldId="2147483648"/>
              <pc:sldLayoutMk cId="2904554138" sldId="2147483653"/>
              <ac:picMk id="14" creationId="{60CC6A7D-F186-344A-AFAE-1F4FB8A6C36E}"/>
            </ac:picMkLst>
          </pc:picChg>
        </pc:sldLayoutChg>
        <pc:sldLayoutChg chg="addSp delSp modSp mod">
          <pc:chgData name="YUMBA NDUBA, Dyesse" userId="d61d5ee8-517e-4218-9466-26c47016cb12" providerId="ADAL" clId="{F88F6814-0623-42BE-A398-67822C1FA771}" dt="2024-09-12T14:55:45.287" v="64"/>
          <pc:sldLayoutMkLst>
            <pc:docMk/>
            <pc:sldMasterMk cId="1415773443" sldId="2147483648"/>
            <pc:sldLayoutMk cId="4091398122" sldId="2147483654"/>
          </pc:sldLayoutMkLst>
          <pc:picChg chg="add mod">
            <ac:chgData name="YUMBA NDUBA, Dyesse" userId="d61d5ee8-517e-4218-9466-26c47016cb12" providerId="ADAL" clId="{F88F6814-0623-42BE-A398-67822C1FA771}" dt="2024-09-12T14:55:45.287" v="64"/>
            <ac:picMkLst>
              <pc:docMk/>
              <pc:sldMasterMk cId="1415773443" sldId="2147483648"/>
              <pc:sldLayoutMk cId="4091398122" sldId="2147483654"/>
              <ac:picMk id="3" creationId="{419A5A91-10DC-00B5-9690-66D7CE20C996}"/>
            </ac:picMkLst>
          </pc:picChg>
          <pc:picChg chg="del">
            <ac:chgData name="YUMBA NDUBA, Dyesse" userId="d61d5ee8-517e-4218-9466-26c47016cb12" providerId="ADAL" clId="{F88F6814-0623-42BE-A398-67822C1FA771}" dt="2024-09-12T14:55:44.935" v="63" actId="478"/>
            <ac:picMkLst>
              <pc:docMk/>
              <pc:sldMasterMk cId="1415773443" sldId="2147483648"/>
              <pc:sldLayoutMk cId="4091398122" sldId="2147483654"/>
              <ac:picMk id="7" creationId="{3B07DB3F-88D4-4949-9C4B-3D78CB2090BF}"/>
            </ac:picMkLst>
          </pc:picChg>
          <pc:picChg chg="add mod">
            <ac:chgData name="YUMBA NDUBA, Dyesse" userId="d61d5ee8-517e-4218-9466-26c47016cb12" providerId="ADAL" clId="{F88F6814-0623-42BE-A398-67822C1FA771}" dt="2024-09-12T14:55:45.287" v="64"/>
            <ac:picMkLst>
              <pc:docMk/>
              <pc:sldMasterMk cId="1415773443" sldId="2147483648"/>
              <pc:sldLayoutMk cId="4091398122" sldId="2147483654"/>
              <ac:picMk id="8" creationId="{E66B3D30-0FEB-5ACB-D523-68038FCE76BB}"/>
            </ac:picMkLst>
          </pc:picChg>
        </pc:sldLayoutChg>
        <pc:sldLayoutChg chg="addSp delSp modSp mod">
          <pc:chgData name="YUMBA NDUBA, Dyesse" userId="d61d5ee8-517e-4218-9466-26c47016cb12" providerId="ADAL" clId="{F88F6814-0623-42BE-A398-67822C1FA771}" dt="2024-09-12T14:56:13.818" v="76"/>
          <pc:sldLayoutMkLst>
            <pc:docMk/>
            <pc:sldMasterMk cId="1415773443" sldId="2147483648"/>
            <pc:sldLayoutMk cId="1941698101" sldId="2147483656"/>
          </pc:sldLayoutMkLst>
          <pc:picChg chg="add mod">
            <ac:chgData name="YUMBA NDUBA, Dyesse" userId="d61d5ee8-517e-4218-9466-26c47016cb12" providerId="ADAL" clId="{F88F6814-0623-42BE-A398-67822C1FA771}" dt="2024-09-12T14:56:13.818" v="76"/>
            <ac:picMkLst>
              <pc:docMk/>
              <pc:sldMasterMk cId="1415773443" sldId="2147483648"/>
              <pc:sldLayoutMk cId="1941698101" sldId="2147483656"/>
              <ac:picMk id="5" creationId="{8A3DD4E1-EC66-C256-401F-5AE49D1157E5}"/>
            </ac:picMkLst>
          </pc:picChg>
          <pc:picChg chg="del">
            <ac:chgData name="YUMBA NDUBA, Dyesse" userId="d61d5ee8-517e-4218-9466-26c47016cb12" providerId="ADAL" clId="{F88F6814-0623-42BE-A398-67822C1FA771}" dt="2024-09-12T14:56:13.510" v="75" actId="478"/>
            <ac:picMkLst>
              <pc:docMk/>
              <pc:sldMasterMk cId="1415773443" sldId="2147483648"/>
              <pc:sldLayoutMk cId="1941698101" sldId="2147483656"/>
              <ac:picMk id="10" creationId="{895724E3-FDE3-2149-BB91-FE058CAA94B4}"/>
            </ac:picMkLst>
          </pc:picChg>
          <pc:picChg chg="add mod">
            <ac:chgData name="YUMBA NDUBA, Dyesse" userId="d61d5ee8-517e-4218-9466-26c47016cb12" providerId="ADAL" clId="{F88F6814-0623-42BE-A398-67822C1FA771}" dt="2024-09-12T14:56:13.818" v="76"/>
            <ac:picMkLst>
              <pc:docMk/>
              <pc:sldMasterMk cId="1415773443" sldId="2147483648"/>
              <pc:sldLayoutMk cId="1941698101" sldId="2147483656"/>
              <ac:picMk id="11" creationId="{DDFDB69E-1E53-8D85-0DA2-327EC5DE0507}"/>
            </ac:picMkLst>
          </pc:picChg>
        </pc:sldLayoutChg>
        <pc:sldLayoutChg chg="addSp delSp modSp mod">
          <pc:chgData name="YUMBA NDUBA, Dyesse" userId="d61d5ee8-517e-4218-9466-26c47016cb12" providerId="ADAL" clId="{F88F6814-0623-42BE-A398-67822C1FA771}" dt="2024-09-12T14:56:17.228" v="78"/>
          <pc:sldLayoutMkLst>
            <pc:docMk/>
            <pc:sldMasterMk cId="1415773443" sldId="2147483648"/>
            <pc:sldLayoutMk cId="3762871294" sldId="2147483657"/>
          </pc:sldLayoutMkLst>
          <pc:picChg chg="add mod">
            <ac:chgData name="YUMBA NDUBA, Dyesse" userId="d61d5ee8-517e-4218-9466-26c47016cb12" providerId="ADAL" clId="{F88F6814-0623-42BE-A398-67822C1FA771}" dt="2024-09-12T14:56:17.228" v="78"/>
            <ac:picMkLst>
              <pc:docMk/>
              <pc:sldMasterMk cId="1415773443" sldId="2147483648"/>
              <pc:sldLayoutMk cId="3762871294" sldId="2147483657"/>
              <ac:picMk id="5" creationId="{7C754426-63A1-87BC-9524-342296E91D3B}"/>
            </ac:picMkLst>
          </pc:picChg>
          <pc:picChg chg="del">
            <ac:chgData name="YUMBA NDUBA, Dyesse" userId="d61d5ee8-517e-4218-9466-26c47016cb12" providerId="ADAL" clId="{F88F6814-0623-42BE-A398-67822C1FA771}" dt="2024-09-12T14:56:16.931" v="77" actId="478"/>
            <ac:picMkLst>
              <pc:docMk/>
              <pc:sldMasterMk cId="1415773443" sldId="2147483648"/>
              <pc:sldLayoutMk cId="3762871294" sldId="2147483657"/>
              <ac:picMk id="8" creationId="{42992776-3670-F24B-B4C8-03460D5C00EF}"/>
            </ac:picMkLst>
          </pc:picChg>
          <pc:picChg chg="add mod">
            <ac:chgData name="YUMBA NDUBA, Dyesse" userId="d61d5ee8-517e-4218-9466-26c47016cb12" providerId="ADAL" clId="{F88F6814-0623-42BE-A398-67822C1FA771}" dt="2024-09-12T14:56:17.228" v="78"/>
            <ac:picMkLst>
              <pc:docMk/>
              <pc:sldMasterMk cId="1415773443" sldId="2147483648"/>
              <pc:sldLayoutMk cId="3762871294" sldId="2147483657"/>
              <ac:picMk id="10" creationId="{87E6AEEE-F5FF-FAC6-9285-8A1D9475E3EC}"/>
            </ac:picMkLst>
          </pc:picChg>
        </pc:sldLayoutChg>
        <pc:sldLayoutChg chg="addSp delSp modSp mod">
          <pc:chgData name="YUMBA NDUBA, Dyesse" userId="d61d5ee8-517e-4218-9466-26c47016cb12" providerId="ADAL" clId="{F88F6814-0623-42BE-A398-67822C1FA771}" dt="2024-09-12T14:50:56.990" v="12"/>
          <pc:sldLayoutMkLst>
            <pc:docMk/>
            <pc:sldMasterMk cId="1415773443" sldId="2147483648"/>
            <pc:sldLayoutMk cId="2844920631" sldId="2147483658"/>
          </pc:sldLayoutMkLst>
          <pc:picChg chg="add mod">
            <ac:chgData name="YUMBA NDUBA, Dyesse" userId="d61d5ee8-517e-4218-9466-26c47016cb12" providerId="ADAL" clId="{F88F6814-0623-42BE-A398-67822C1FA771}" dt="2024-09-12T14:50:56.990" v="12"/>
            <ac:picMkLst>
              <pc:docMk/>
              <pc:sldMasterMk cId="1415773443" sldId="2147483648"/>
              <pc:sldLayoutMk cId="2844920631" sldId="2147483658"/>
              <ac:picMk id="3" creationId="{033C1924-9E39-E42F-79F3-5CC6147B6081}"/>
            </ac:picMkLst>
          </pc:picChg>
          <pc:picChg chg="add mod">
            <ac:chgData name="YUMBA NDUBA, Dyesse" userId="d61d5ee8-517e-4218-9466-26c47016cb12" providerId="ADAL" clId="{F88F6814-0623-42BE-A398-67822C1FA771}" dt="2024-09-12T14:50:56.990" v="12"/>
            <ac:picMkLst>
              <pc:docMk/>
              <pc:sldMasterMk cId="1415773443" sldId="2147483648"/>
              <pc:sldLayoutMk cId="2844920631" sldId="2147483658"/>
              <ac:picMk id="4" creationId="{621E73B4-A535-EC08-007D-49077F408BA3}"/>
            </ac:picMkLst>
          </pc:picChg>
          <pc:picChg chg="del">
            <ac:chgData name="YUMBA NDUBA, Dyesse" userId="d61d5ee8-517e-4218-9466-26c47016cb12" providerId="ADAL" clId="{F88F6814-0623-42BE-A398-67822C1FA771}" dt="2024-09-12T14:50:56.516" v="11" actId="478"/>
            <ac:picMkLst>
              <pc:docMk/>
              <pc:sldMasterMk cId="1415773443" sldId="2147483648"/>
              <pc:sldLayoutMk cId="2844920631" sldId="2147483658"/>
              <ac:picMk id="7" creationId="{41AFBD7E-873F-FC49-A840-08A744808DFD}"/>
            </ac:picMkLst>
          </pc:picChg>
        </pc:sldLayoutChg>
        <pc:sldLayoutChg chg="addSp delSp modSp mod">
          <pc:chgData name="YUMBA NDUBA, Dyesse" userId="d61d5ee8-517e-4218-9466-26c47016cb12" providerId="ADAL" clId="{F88F6814-0623-42BE-A398-67822C1FA771}" dt="2024-09-12T14:51:14.470" v="16"/>
          <pc:sldLayoutMkLst>
            <pc:docMk/>
            <pc:sldMasterMk cId="1415773443" sldId="2147483648"/>
            <pc:sldLayoutMk cId="4271663569" sldId="2147483660"/>
          </pc:sldLayoutMkLst>
          <pc:picChg chg="add mod">
            <ac:chgData name="YUMBA NDUBA, Dyesse" userId="d61d5ee8-517e-4218-9466-26c47016cb12" providerId="ADAL" clId="{F88F6814-0623-42BE-A398-67822C1FA771}" dt="2024-09-12T14:51:14.470" v="16"/>
            <ac:picMkLst>
              <pc:docMk/>
              <pc:sldMasterMk cId="1415773443" sldId="2147483648"/>
              <pc:sldLayoutMk cId="4271663569" sldId="2147483660"/>
              <ac:picMk id="4" creationId="{83A2C204-2212-B3C1-85F3-BD6F455C3C2F}"/>
            </ac:picMkLst>
          </pc:picChg>
          <pc:picChg chg="add mod">
            <ac:chgData name="YUMBA NDUBA, Dyesse" userId="d61d5ee8-517e-4218-9466-26c47016cb12" providerId="ADAL" clId="{F88F6814-0623-42BE-A398-67822C1FA771}" dt="2024-09-12T14:51:14.470" v="16"/>
            <ac:picMkLst>
              <pc:docMk/>
              <pc:sldMasterMk cId="1415773443" sldId="2147483648"/>
              <pc:sldLayoutMk cId="4271663569" sldId="2147483660"/>
              <ac:picMk id="8" creationId="{4C86A434-4BE6-0193-77EE-0C7C6F2100E5}"/>
            </ac:picMkLst>
          </pc:picChg>
          <pc:picChg chg="del">
            <ac:chgData name="YUMBA NDUBA, Dyesse" userId="d61d5ee8-517e-4218-9466-26c47016cb12" providerId="ADAL" clId="{F88F6814-0623-42BE-A398-67822C1FA771}" dt="2024-09-12T14:51:14.061" v="15" actId="478"/>
            <ac:picMkLst>
              <pc:docMk/>
              <pc:sldMasterMk cId="1415773443" sldId="2147483648"/>
              <pc:sldLayoutMk cId="4271663569" sldId="2147483660"/>
              <ac:picMk id="9" creationId="{1A501AEF-ABA1-5B46-9DF6-FA16A49F32FF}"/>
            </ac:picMkLst>
          </pc:picChg>
        </pc:sldLayoutChg>
        <pc:sldLayoutChg chg="addSp modSp mod">
          <pc:chgData name="YUMBA NDUBA, Dyesse" userId="d61d5ee8-517e-4218-9466-26c47016cb12" providerId="ADAL" clId="{F88F6814-0623-42BE-A398-67822C1FA771}" dt="2024-09-12T14:50:15.414" v="6" actId="1076"/>
          <pc:sldLayoutMkLst>
            <pc:docMk/>
            <pc:sldMasterMk cId="1415773443" sldId="2147483648"/>
            <pc:sldLayoutMk cId="1572948822" sldId="2147483661"/>
          </pc:sldLayoutMkLst>
          <pc:picChg chg="add mod">
            <ac:chgData name="YUMBA NDUBA, Dyesse" userId="d61d5ee8-517e-4218-9466-26c47016cb12" providerId="ADAL" clId="{F88F6814-0623-42BE-A398-67822C1FA771}" dt="2024-09-12T14:50:15.414" v="6" actId="1076"/>
            <ac:picMkLst>
              <pc:docMk/>
              <pc:sldMasterMk cId="1415773443" sldId="2147483648"/>
              <pc:sldLayoutMk cId="1572948822" sldId="2147483661"/>
              <ac:picMk id="4" creationId="{41024894-12DE-C8BB-468E-BBFDBE016217}"/>
            </ac:picMkLst>
          </pc:picChg>
          <pc:picChg chg="mod">
            <ac:chgData name="YUMBA NDUBA, Dyesse" userId="d61d5ee8-517e-4218-9466-26c47016cb12" providerId="ADAL" clId="{F88F6814-0623-42BE-A398-67822C1FA771}" dt="2024-09-12T14:50:11.676" v="5" actId="1076"/>
            <ac:picMkLst>
              <pc:docMk/>
              <pc:sldMasterMk cId="1415773443" sldId="2147483648"/>
              <pc:sldLayoutMk cId="1572948822" sldId="2147483661"/>
              <ac:picMk id="9" creationId="{522893C7-C83B-014A-8B5D-560C13D7980C}"/>
            </ac:picMkLst>
          </pc:picChg>
        </pc:sldLayoutChg>
        <pc:sldLayoutChg chg="addSp delSp modSp mod">
          <pc:chgData name="YUMBA NDUBA, Dyesse" userId="d61d5ee8-517e-4218-9466-26c47016cb12" providerId="ADAL" clId="{F88F6814-0623-42BE-A398-67822C1FA771}" dt="2024-09-12T14:54:41.944" v="52"/>
          <pc:sldLayoutMkLst>
            <pc:docMk/>
            <pc:sldMasterMk cId="1415773443" sldId="2147483648"/>
            <pc:sldLayoutMk cId="3388912792" sldId="2147483662"/>
          </pc:sldLayoutMkLst>
          <pc:picChg chg="add mod">
            <ac:chgData name="YUMBA NDUBA, Dyesse" userId="d61d5ee8-517e-4218-9466-26c47016cb12" providerId="ADAL" clId="{F88F6814-0623-42BE-A398-67822C1FA771}" dt="2024-09-12T14:54:41.944" v="52"/>
            <ac:picMkLst>
              <pc:docMk/>
              <pc:sldMasterMk cId="1415773443" sldId="2147483648"/>
              <pc:sldLayoutMk cId="3388912792" sldId="2147483662"/>
              <ac:picMk id="3" creationId="{96E67623-287E-242F-5662-550DEEE97B5D}"/>
            </ac:picMkLst>
          </pc:picChg>
          <pc:picChg chg="add mod">
            <ac:chgData name="YUMBA NDUBA, Dyesse" userId="d61d5ee8-517e-4218-9466-26c47016cb12" providerId="ADAL" clId="{F88F6814-0623-42BE-A398-67822C1FA771}" dt="2024-09-12T14:54:41.944" v="52"/>
            <ac:picMkLst>
              <pc:docMk/>
              <pc:sldMasterMk cId="1415773443" sldId="2147483648"/>
              <pc:sldLayoutMk cId="3388912792" sldId="2147483662"/>
              <ac:picMk id="4" creationId="{4F9CFAC5-F117-DC3D-A74A-9832E2034BD4}"/>
            </ac:picMkLst>
          </pc:picChg>
          <pc:picChg chg="del">
            <ac:chgData name="YUMBA NDUBA, Dyesse" userId="d61d5ee8-517e-4218-9466-26c47016cb12" providerId="ADAL" clId="{F88F6814-0623-42BE-A398-67822C1FA771}" dt="2024-09-12T14:54:41.630" v="51" actId="478"/>
            <ac:picMkLst>
              <pc:docMk/>
              <pc:sldMasterMk cId="1415773443" sldId="2147483648"/>
              <pc:sldLayoutMk cId="3388912792" sldId="2147483662"/>
              <ac:picMk id="9" creationId="{8D1B0992-9F08-4D46-9772-C6DCA591D5B0}"/>
            </ac:picMkLst>
          </pc:picChg>
        </pc:sldLayoutChg>
        <pc:sldLayoutChg chg="addSp delSp modSp mod">
          <pc:chgData name="YUMBA NDUBA, Dyesse" userId="d61d5ee8-517e-4218-9466-26c47016cb12" providerId="ADAL" clId="{F88F6814-0623-42BE-A398-67822C1FA771}" dt="2024-09-12T14:50:26.822" v="8"/>
          <pc:sldLayoutMkLst>
            <pc:docMk/>
            <pc:sldMasterMk cId="1415773443" sldId="2147483648"/>
            <pc:sldLayoutMk cId="391455034" sldId="2147483663"/>
          </pc:sldLayoutMkLst>
          <pc:picChg chg="add mod">
            <ac:chgData name="YUMBA NDUBA, Dyesse" userId="d61d5ee8-517e-4218-9466-26c47016cb12" providerId="ADAL" clId="{F88F6814-0623-42BE-A398-67822C1FA771}" dt="2024-09-12T14:50:26.822" v="8"/>
            <ac:picMkLst>
              <pc:docMk/>
              <pc:sldMasterMk cId="1415773443" sldId="2147483648"/>
              <pc:sldLayoutMk cId="391455034" sldId="2147483663"/>
              <ac:picMk id="4" creationId="{A93685AC-A21E-8DFA-F3C8-356B99F8D8DC}"/>
            </ac:picMkLst>
          </pc:picChg>
          <pc:picChg chg="add mod">
            <ac:chgData name="YUMBA NDUBA, Dyesse" userId="d61d5ee8-517e-4218-9466-26c47016cb12" providerId="ADAL" clId="{F88F6814-0623-42BE-A398-67822C1FA771}" dt="2024-09-12T14:50:26.822" v="8"/>
            <ac:picMkLst>
              <pc:docMk/>
              <pc:sldMasterMk cId="1415773443" sldId="2147483648"/>
              <pc:sldLayoutMk cId="391455034" sldId="2147483663"/>
              <ac:picMk id="5" creationId="{25170850-0645-46FF-91D7-0D04FCC7EE78}"/>
            </ac:picMkLst>
          </pc:picChg>
          <pc:picChg chg="del">
            <ac:chgData name="YUMBA NDUBA, Dyesse" userId="d61d5ee8-517e-4218-9466-26c47016cb12" providerId="ADAL" clId="{F88F6814-0623-42BE-A398-67822C1FA771}" dt="2024-09-12T14:50:26.366" v="7" actId="478"/>
            <ac:picMkLst>
              <pc:docMk/>
              <pc:sldMasterMk cId="1415773443" sldId="2147483648"/>
              <pc:sldLayoutMk cId="391455034" sldId="2147483663"/>
              <ac:picMk id="9" creationId="{522893C7-C83B-014A-8B5D-560C13D7980C}"/>
            </ac:picMkLst>
          </pc:picChg>
        </pc:sldLayoutChg>
        <pc:sldLayoutChg chg="addSp delSp modSp mod">
          <pc:chgData name="YUMBA NDUBA, Dyesse" userId="d61d5ee8-517e-4218-9466-26c47016cb12" providerId="ADAL" clId="{F88F6814-0623-42BE-A398-67822C1FA771}" dt="2024-09-12T14:50:34.751" v="10"/>
          <pc:sldLayoutMkLst>
            <pc:docMk/>
            <pc:sldMasterMk cId="1415773443" sldId="2147483648"/>
            <pc:sldLayoutMk cId="3474559508" sldId="2147483665"/>
          </pc:sldLayoutMkLst>
          <pc:picChg chg="add mod">
            <ac:chgData name="YUMBA NDUBA, Dyesse" userId="d61d5ee8-517e-4218-9466-26c47016cb12" providerId="ADAL" clId="{F88F6814-0623-42BE-A398-67822C1FA771}" dt="2024-09-12T14:50:34.751" v="10"/>
            <ac:picMkLst>
              <pc:docMk/>
              <pc:sldMasterMk cId="1415773443" sldId="2147483648"/>
              <pc:sldLayoutMk cId="3474559508" sldId="2147483665"/>
              <ac:picMk id="4" creationId="{691B04ED-7661-16FC-DC28-AB4EEFD6B00C}"/>
            </ac:picMkLst>
          </pc:picChg>
          <pc:picChg chg="add mod">
            <ac:chgData name="YUMBA NDUBA, Dyesse" userId="d61d5ee8-517e-4218-9466-26c47016cb12" providerId="ADAL" clId="{F88F6814-0623-42BE-A398-67822C1FA771}" dt="2024-09-12T14:50:34.751" v="10"/>
            <ac:picMkLst>
              <pc:docMk/>
              <pc:sldMasterMk cId="1415773443" sldId="2147483648"/>
              <pc:sldLayoutMk cId="3474559508" sldId="2147483665"/>
              <ac:picMk id="5" creationId="{53DB5AC8-5D2E-2341-8D17-F50C2472C814}"/>
            </ac:picMkLst>
          </pc:picChg>
          <pc:picChg chg="del">
            <ac:chgData name="YUMBA NDUBA, Dyesse" userId="d61d5ee8-517e-4218-9466-26c47016cb12" providerId="ADAL" clId="{F88F6814-0623-42BE-A398-67822C1FA771}" dt="2024-09-12T14:50:34.319" v="9" actId="478"/>
            <ac:picMkLst>
              <pc:docMk/>
              <pc:sldMasterMk cId="1415773443" sldId="2147483648"/>
              <pc:sldLayoutMk cId="3474559508" sldId="2147483665"/>
              <ac:picMk id="9" creationId="{522893C7-C83B-014A-8B5D-560C13D7980C}"/>
            </ac:picMkLst>
          </pc:picChg>
        </pc:sldLayoutChg>
        <pc:sldLayoutChg chg="addSp delSp modSp mod">
          <pc:chgData name="YUMBA NDUBA, Dyesse" userId="d61d5ee8-517e-4218-9466-26c47016cb12" providerId="ADAL" clId="{F88F6814-0623-42BE-A398-67822C1FA771}" dt="2024-09-12T14:55:49.692" v="66"/>
          <pc:sldLayoutMkLst>
            <pc:docMk/>
            <pc:sldMasterMk cId="1415773443" sldId="2147483648"/>
            <pc:sldLayoutMk cId="3842993706" sldId="2147483666"/>
          </pc:sldLayoutMkLst>
          <pc:picChg chg="add mod">
            <ac:chgData name="YUMBA NDUBA, Dyesse" userId="d61d5ee8-517e-4218-9466-26c47016cb12" providerId="ADAL" clId="{F88F6814-0623-42BE-A398-67822C1FA771}" dt="2024-09-12T14:55:49.692" v="66"/>
            <ac:picMkLst>
              <pc:docMk/>
              <pc:sldMasterMk cId="1415773443" sldId="2147483648"/>
              <pc:sldLayoutMk cId="3842993706" sldId="2147483666"/>
              <ac:picMk id="4" creationId="{88A0D6DE-5D09-460D-EA0D-517D4B21AB1A}"/>
            </ac:picMkLst>
          </pc:picChg>
          <pc:picChg chg="del">
            <ac:chgData name="YUMBA NDUBA, Dyesse" userId="d61d5ee8-517e-4218-9466-26c47016cb12" providerId="ADAL" clId="{F88F6814-0623-42BE-A398-67822C1FA771}" dt="2024-09-12T14:55:49.350" v="65" actId="478"/>
            <ac:picMkLst>
              <pc:docMk/>
              <pc:sldMasterMk cId="1415773443" sldId="2147483648"/>
              <pc:sldLayoutMk cId="3842993706" sldId="2147483666"/>
              <ac:picMk id="8" creationId="{B0D277E7-B8AB-6149-A9B0-222EC5A514B8}"/>
            </ac:picMkLst>
          </pc:picChg>
          <pc:picChg chg="add mod">
            <ac:chgData name="YUMBA NDUBA, Dyesse" userId="d61d5ee8-517e-4218-9466-26c47016cb12" providerId="ADAL" clId="{F88F6814-0623-42BE-A398-67822C1FA771}" dt="2024-09-12T14:55:49.692" v="66"/>
            <ac:picMkLst>
              <pc:docMk/>
              <pc:sldMasterMk cId="1415773443" sldId="2147483648"/>
              <pc:sldLayoutMk cId="3842993706" sldId="2147483666"/>
              <ac:picMk id="9" creationId="{8B26E133-1086-1149-35E0-C96A23607F4C}"/>
            </ac:picMkLst>
          </pc:picChg>
        </pc:sldLayoutChg>
        <pc:sldLayoutChg chg="addSp delSp modSp mod">
          <pc:chgData name="YUMBA NDUBA, Dyesse" userId="d61d5ee8-517e-4218-9466-26c47016cb12" providerId="ADAL" clId="{F88F6814-0623-42BE-A398-67822C1FA771}" dt="2024-09-12T14:51:03.834" v="14"/>
          <pc:sldLayoutMkLst>
            <pc:docMk/>
            <pc:sldMasterMk cId="1415773443" sldId="2147483648"/>
            <pc:sldLayoutMk cId="1436244910" sldId="2147483667"/>
          </pc:sldLayoutMkLst>
          <pc:picChg chg="add mod">
            <ac:chgData name="YUMBA NDUBA, Dyesse" userId="d61d5ee8-517e-4218-9466-26c47016cb12" providerId="ADAL" clId="{F88F6814-0623-42BE-A398-67822C1FA771}" dt="2024-09-12T14:51:03.834" v="14"/>
            <ac:picMkLst>
              <pc:docMk/>
              <pc:sldMasterMk cId="1415773443" sldId="2147483648"/>
              <pc:sldLayoutMk cId="1436244910" sldId="2147483667"/>
              <ac:picMk id="3" creationId="{7597ED9D-09F2-8EC1-9CE8-A7EBCF4D09CD}"/>
            </ac:picMkLst>
          </pc:picChg>
          <pc:picChg chg="add mod">
            <ac:chgData name="YUMBA NDUBA, Dyesse" userId="d61d5ee8-517e-4218-9466-26c47016cb12" providerId="ADAL" clId="{F88F6814-0623-42BE-A398-67822C1FA771}" dt="2024-09-12T14:51:03.834" v="14"/>
            <ac:picMkLst>
              <pc:docMk/>
              <pc:sldMasterMk cId="1415773443" sldId="2147483648"/>
              <pc:sldLayoutMk cId="1436244910" sldId="2147483667"/>
              <ac:picMk id="4" creationId="{6BC438A3-0204-7DC2-EFAA-B8676D361785}"/>
            </ac:picMkLst>
          </pc:picChg>
          <pc:picChg chg="del">
            <ac:chgData name="YUMBA NDUBA, Dyesse" userId="d61d5ee8-517e-4218-9466-26c47016cb12" providerId="ADAL" clId="{F88F6814-0623-42BE-A398-67822C1FA771}" dt="2024-09-12T14:51:03.393" v="13" actId="478"/>
            <ac:picMkLst>
              <pc:docMk/>
              <pc:sldMasterMk cId="1415773443" sldId="2147483648"/>
              <pc:sldLayoutMk cId="1436244910" sldId="2147483667"/>
              <ac:picMk id="9" creationId="{DF07AB91-D215-9B41-9808-46FFB4D27588}"/>
            </ac:picMkLst>
          </pc:picChg>
        </pc:sldLayoutChg>
        <pc:sldLayoutChg chg="addSp delSp modSp mod">
          <pc:chgData name="YUMBA NDUBA, Dyesse" userId="d61d5ee8-517e-4218-9466-26c47016cb12" providerId="ADAL" clId="{F88F6814-0623-42BE-A398-67822C1FA771}" dt="2024-09-12T16:00:03.160" v="396" actId="1076"/>
          <pc:sldLayoutMkLst>
            <pc:docMk/>
            <pc:sldMasterMk cId="1415773443" sldId="2147483648"/>
            <pc:sldLayoutMk cId="2053053294" sldId="2147483669"/>
          </pc:sldLayoutMkLst>
          <pc:picChg chg="add mod">
            <ac:chgData name="YUMBA NDUBA, Dyesse" userId="d61d5ee8-517e-4218-9466-26c47016cb12" providerId="ADAL" clId="{F88F6814-0623-42BE-A398-67822C1FA771}" dt="2024-09-12T14:56:48.247" v="82"/>
            <ac:picMkLst>
              <pc:docMk/>
              <pc:sldMasterMk cId="1415773443" sldId="2147483648"/>
              <pc:sldLayoutMk cId="2053053294" sldId="2147483669"/>
              <ac:picMk id="3" creationId="{DAF2D5FC-339F-1B75-D59F-F05329B32AB7}"/>
            </ac:picMkLst>
          </pc:picChg>
          <pc:picChg chg="add mod">
            <ac:chgData name="YUMBA NDUBA, Dyesse" userId="d61d5ee8-517e-4218-9466-26c47016cb12" providerId="ADAL" clId="{F88F6814-0623-42BE-A398-67822C1FA771}" dt="2024-09-12T14:56:48.247" v="82"/>
            <ac:picMkLst>
              <pc:docMk/>
              <pc:sldMasterMk cId="1415773443" sldId="2147483648"/>
              <pc:sldLayoutMk cId="2053053294" sldId="2147483669"/>
              <ac:picMk id="4" creationId="{181C9C2D-CBDC-F995-945B-D8FE39481A0A}"/>
            </ac:picMkLst>
          </pc:picChg>
          <pc:picChg chg="del">
            <ac:chgData name="YUMBA NDUBA, Dyesse" userId="d61d5ee8-517e-4218-9466-26c47016cb12" providerId="ADAL" clId="{F88F6814-0623-42BE-A398-67822C1FA771}" dt="2024-09-12T15:59:18.268" v="389" actId="478"/>
            <ac:picMkLst>
              <pc:docMk/>
              <pc:sldMasterMk cId="1415773443" sldId="2147483648"/>
              <pc:sldLayoutMk cId="2053053294" sldId="2147483669"/>
              <ac:picMk id="7" creationId="{FCD3ED49-EBD8-B24A-AA9F-F66408900366}"/>
            </ac:picMkLst>
          </pc:picChg>
          <pc:picChg chg="del">
            <ac:chgData name="YUMBA NDUBA, Dyesse" userId="d61d5ee8-517e-4218-9466-26c47016cb12" providerId="ADAL" clId="{F88F6814-0623-42BE-A398-67822C1FA771}" dt="2024-09-12T14:56:47.959" v="81" actId="478"/>
            <ac:picMkLst>
              <pc:docMk/>
              <pc:sldMasterMk cId="1415773443" sldId="2147483648"/>
              <pc:sldLayoutMk cId="2053053294" sldId="2147483669"/>
              <ac:picMk id="9" creationId="{9F263B6D-8996-474F-BAA8-575C05E6660E}"/>
            </ac:picMkLst>
          </pc:picChg>
          <pc:picChg chg="add mod ord">
            <ac:chgData name="YUMBA NDUBA, Dyesse" userId="d61d5ee8-517e-4218-9466-26c47016cb12" providerId="ADAL" clId="{F88F6814-0623-42BE-A398-67822C1FA771}" dt="2024-09-12T16:00:03.160" v="396" actId="1076"/>
            <ac:picMkLst>
              <pc:docMk/>
              <pc:sldMasterMk cId="1415773443" sldId="2147483648"/>
              <pc:sldLayoutMk cId="2053053294" sldId="2147483669"/>
              <ac:picMk id="10" creationId="{31A90D24-E546-D45B-E36F-FC63441374DD}"/>
            </ac:picMkLst>
          </pc:picChg>
        </pc:sldLayoutChg>
        <pc:sldLayoutChg chg="addSp delSp modSp mod">
          <pc:chgData name="YUMBA NDUBA, Dyesse" userId="d61d5ee8-517e-4218-9466-26c47016cb12" providerId="ADAL" clId="{F88F6814-0623-42BE-A398-67822C1FA771}" dt="2024-09-12T14:56:52.621" v="84"/>
          <pc:sldLayoutMkLst>
            <pc:docMk/>
            <pc:sldMasterMk cId="1415773443" sldId="2147483648"/>
            <pc:sldLayoutMk cId="3038216306" sldId="2147483670"/>
          </pc:sldLayoutMkLst>
          <pc:picChg chg="add mod">
            <ac:chgData name="YUMBA NDUBA, Dyesse" userId="d61d5ee8-517e-4218-9466-26c47016cb12" providerId="ADAL" clId="{F88F6814-0623-42BE-A398-67822C1FA771}" dt="2024-09-12T14:56:52.621" v="84"/>
            <ac:picMkLst>
              <pc:docMk/>
              <pc:sldMasterMk cId="1415773443" sldId="2147483648"/>
              <pc:sldLayoutMk cId="3038216306" sldId="2147483670"/>
              <ac:picMk id="3" creationId="{9978B6EA-89F5-D05F-21B1-A50C044F485C}"/>
            </ac:picMkLst>
          </pc:picChg>
          <pc:picChg chg="add mod">
            <ac:chgData name="YUMBA NDUBA, Dyesse" userId="d61d5ee8-517e-4218-9466-26c47016cb12" providerId="ADAL" clId="{F88F6814-0623-42BE-A398-67822C1FA771}" dt="2024-09-12T14:56:52.621" v="84"/>
            <ac:picMkLst>
              <pc:docMk/>
              <pc:sldMasterMk cId="1415773443" sldId="2147483648"/>
              <pc:sldLayoutMk cId="3038216306" sldId="2147483670"/>
              <ac:picMk id="4" creationId="{340F4CAF-DF13-2A17-D304-45B92E8326B3}"/>
            </ac:picMkLst>
          </pc:picChg>
          <pc:picChg chg="del">
            <ac:chgData name="YUMBA NDUBA, Dyesse" userId="d61d5ee8-517e-4218-9466-26c47016cb12" providerId="ADAL" clId="{F88F6814-0623-42BE-A398-67822C1FA771}" dt="2024-09-12T14:56:52.351" v="83" actId="478"/>
            <ac:picMkLst>
              <pc:docMk/>
              <pc:sldMasterMk cId="1415773443" sldId="2147483648"/>
              <pc:sldLayoutMk cId="3038216306" sldId="2147483670"/>
              <ac:picMk id="9" creationId="{C31A47E6-021F-C944-BAE1-D55D61F608A4}"/>
            </ac:picMkLst>
          </pc:picChg>
        </pc:sldLayoutChg>
        <pc:sldLayoutChg chg="addSp delSp modSp mod">
          <pc:chgData name="YUMBA NDUBA, Dyesse" userId="d61d5ee8-517e-4218-9466-26c47016cb12" providerId="ADAL" clId="{F88F6814-0623-42BE-A398-67822C1FA771}" dt="2024-09-12T14:56:58.661" v="86"/>
          <pc:sldLayoutMkLst>
            <pc:docMk/>
            <pc:sldMasterMk cId="1415773443" sldId="2147483648"/>
            <pc:sldLayoutMk cId="239223990" sldId="2147483671"/>
          </pc:sldLayoutMkLst>
          <pc:picChg chg="add mod">
            <ac:chgData name="YUMBA NDUBA, Dyesse" userId="d61d5ee8-517e-4218-9466-26c47016cb12" providerId="ADAL" clId="{F88F6814-0623-42BE-A398-67822C1FA771}" dt="2024-09-12T14:56:58.661" v="86"/>
            <ac:picMkLst>
              <pc:docMk/>
              <pc:sldMasterMk cId="1415773443" sldId="2147483648"/>
              <pc:sldLayoutMk cId="239223990" sldId="2147483671"/>
              <ac:picMk id="3" creationId="{B314F106-DD61-6613-B1D8-76E9E7276DFA}"/>
            </ac:picMkLst>
          </pc:picChg>
          <pc:picChg chg="add mod">
            <ac:chgData name="YUMBA NDUBA, Dyesse" userId="d61d5ee8-517e-4218-9466-26c47016cb12" providerId="ADAL" clId="{F88F6814-0623-42BE-A398-67822C1FA771}" dt="2024-09-12T14:56:58.661" v="86"/>
            <ac:picMkLst>
              <pc:docMk/>
              <pc:sldMasterMk cId="1415773443" sldId="2147483648"/>
              <pc:sldLayoutMk cId="239223990" sldId="2147483671"/>
              <ac:picMk id="4" creationId="{D476C545-9AE9-6D00-1C9A-F1FCD2F56A2A}"/>
            </ac:picMkLst>
          </pc:picChg>
          <pc:picChg chg="del">
            <ac:chgData name="YUMBA NDUBA, Dyesse" userId="d61d5ee8-517e-4218-9466-26c47016cb12" providerId="ADAL" clId="{F88F6814-0623-42BE-A398-67822C1FA771}" dt="2024-09-12T14:56:58.327" v="85" actId="478"/>
            <ac:picMkLst>
              <pc:docMk/>
              <pc:sldMasterMk cId="1415773443" sldId="2147483648"/>
              <pc:sldLayoutMk cId="239223990" sldId="2147483671"/>
              <ac:picMk id="9" creationId="{2CE0C0D0-CCE0-8E4F-A363-BB316DFA39C4}"/>
            </ac:picMkLst>
          </pc:picChg>
        </pc:sldLayoutChg>
        <pc:sldLayoutChg chg="addSp delSp modSp mod">
          <pc:chgData name="YUMBA NDUBA, Dyesse" userId="d61d5ee8-517e-4218-9466-26c47016cb12" providerId="ADAL" clId="{F88F6814-0623-42BE-A398-67822C1FA771}" dt="2024-09-12T14:54:49.280" v="54"/>
          <pc:sldLayoutMkLst>
            <pc:docMk/>
            <pc:sldMasterMk cId="1415773443" sldId="2147483648"/>
            <pc:sldLayoutMk cId="45122494" sldId="2147483673"/>
          </pc:sldLayoutMkLst>
          <pc:picChg chg="add mod">
            <ac:chgData name="YUMBA NDUBA, Dyesse" userId="d61d5ee8-517e-4218-9466-26c47016cb12" providerId="ADAL" clId="{F88F6814-0623-42BE-A398-67822C1FA771}" dt="2024-09-12T14:54:49.280" v="54"/>
            <ac:picMkLst>
              <pc:docMk/>
              <pc:sldMasterMk cId="1415773443" sldId="2147483648"/>
              <pc:sldLayoutMk cId="45122494" sldId="2147483673"/>
              <ac:picMk id="3" creationId="{90B0BFF9-A505-07E0-E105-DC6A4CBD8356}"/>
            </ac:picMkLst>
          </pc:picChg>
          <pc:picChg chg="add mod">
            <ac:chgData name="YUMBA NDUBA, Dyesse" userId="d61d5ee8-517e-4218-9466-26c47016cb12" providerId="ADAL" clId="{F88F6814-0623-42BE-A398-67822C1FA771}" dt="2024-09-12T14:54:49.280" v="54"/>
            <ac:picMkLst>
              <pc:docMk/>
              <pc:sldMasterMk cId="1415773443" sldId="2147483648"/>
              <pc:sldLayoutMk cId="45122494" sldId="2147483673"/>
              <ac:picMk id="4" creationId="{C409F65B-D6B4-DDE4-24D2-2BE0348B828B}"/>
            </ac:picMkLst>
          </pc:picChg>
          <pc:picChg chg="del">
            <ac:chgData name="YUMBA NDUBA, Dyesse" userId="d61d5ee8-517e-4218-9466-26c47016cb12" providerId="ADAL" clId="{F88F6814-0623-42BE-A398-67822C1FA771}" dt="2024-09-12T14:54:48.902" v="53" actId="478"/>
            <ac:picMkLst>
              <pc:docMk/>
              <pc:sldMasterMk cId="1415773443" sldId="2147483648"/>
              <pc:sldLayoutMk cId="45122494" sldId="2147483673"/>
              <ac:picMk id="9" creationId="{185721B3-1393-424A-8F5B-131AC8625327}"/>
            </ac:picMkLst>
          </pc:picChg>
        </pc:sldLayoutChg>
        <pc:sldLayoutChg chg="addSp delSp modSp mod">
          <pc:chgData name="YUMBA NDUBA, Dyesse" userId="d61d5ee8-517e-4218-9466-26c47016cb12" providerId="ADAL" clId="{F88F6814-0623-42BE-A398-67822C1FA771}" dt="2024-09-12T14:55:55.230" v="68"/>
          <pc:sldLayoutMkLst>
            <pc:docMk/>
            <pc:sldMasterMk cId="1415773443" sldId="2147483648"/>
            <pc:sldLayoutMk cId="2986451296" sldId="2147483674"/>
          </pc:sldLayoutMkLst>
          <pc:picChg chg="add mod">
            <ac:chgData name="YUMBA NDUBA, Dyesse" userId="d61d5ee8-517e-4218-9466-26c47016cb12" providerId="ADAL" clId="{F88F6814-0623-42BE-A398-67822C1FA771}" dt="2024-09-12T14:55:55.230" v="68"/>
            <ac:picMkLst>
              <pc:docMk/>
              <pc:sldMasterMk cId="1415773443" sldId="2147483648"/>
              <pc:sldLayoutMk cId="2986451296" sldId="2147483674"/>
              <ac:picMk id="5" creationId="{A27D0DE5-80A0-55FA-1F0D-8DBF487EF373}"/>
            </ac:picMkLst>
          </pc:picChg>
          <pc:picChg chg="del">
            <ac:chgData name="YUMBA NDUBA, Dyesse" userId="d61d5ee8-517e-4218-9466-26c47016cb12" providerId="ADAL" clId="{F88F6814-0623-42BE-A398-67822C1FA771}" dt="2024-09-12T14:55:54.976" v="67" actId="478"/>
            <ac:picMkLst>
              <pc:docMk/>
              <pc:sldMasterMk cId="1415773443" sldId="2147483648"/>
              <pc:sldLayoutMk cId="2986451296" sldId="2147483674"/>
              <ac:picMk id="11" creationId="{D6B883BC-ECF6-C547-8C20-CE0694CA256E}"/>
            </ac:picMkLst>
          </pc:picChg>
          <pc:picChg chg="add mod">
            <ac:chgData name="YUMBA NDUBA, Dyesse" userId="d61d5ee8-517e-4218-9466-26c47016cb12" providerId="ADAL" clId="{F88F6814-0623-42BE-A398-67822C1FA771}" dt="2024-09-12T14:55:55.230" v="68"/>
            <ac:picMkLst>
              <pc:docMk/>
              <pc:sldMasterMk cId="1415773443" sldId="2147483648"/>
              <pc:sldLayoutMk cId="2986451296" sldId="2147483674"/>
              <ac:picMk id="12" creationId="{69593C93-CFBE-DDD5-9FA1-12F43E993B87}"/>
            </ac:picMkLst>
          </pc:picChg>
        </pc:sldLayoutChg>
        <pc:sldLayoutChg chg="addSp delSp modSp mod">
          <pc:chgData name="YUMBA NDUBA, Dyesse" userId="d61d5ee8-517e-4218-9466-26c47016cb12" providerId="ADAL" clId="{F88F6814-0623-42BE-A398-67822C1FA771}" dt="2024-09-12T14:56:06.257" v="72"/>
          <pc:sldLayoutMkLst>
            <pc:docMk/>
            <pc:sldMasterMk cId="1415773443" sldId="2147483648"/>
            <pc:sldLayoutMk cId="4265306915" sldId="2147483675"/>
          </pc:sldLayoutMkLst>
          <pc:picChg chg="add mod">
            <ac:chgData name="YUMBA NDUBA, Dyesse" userId="d61d5ee8-517e-4218-9466-26c47016cb12" providerId="ADAL" clId="{F88F6814-0623-42BE-A398-67822C1FA771}" dt="2024-09-12T14:56:06.257" v="72"/>
            <ac:picMkLst>
              <pc:docMk/>
              <pc:sldMasterMk cId="1415773443" sldId="2147483648"/>
              <pc:sldLayoutMk cId="4265306915" sldId="2147483675"/>
              <ac:picMk id="4" creationId="{364261C7-76E9-95F5-3999-681573E941BD}"/>
            </ac:picMkLst>
          </pc:picChg>
          <pc:picChg chg="add mod">
            <ac:chgData name="YUMBA NDUBA, Dyesse" userId="d61d5ee8-517e-4218-9466-26c47016cb12" providerId="ADAL" clId="{F88F6814-0623-42BE-A398-67822C1FA771}" dt="2024-09-12T14:56:06.257" v="72"/>
            <ac:picMkLst>
              <pc:docMk/>
              <pc:sldMasterMk cId="1415773443" sldId="2147483648"/>
              <pc:sldLayoutMk cId="4265306915" sldId="2147483675"/>
              <ac:picMk id="5" creationId="{19220F36-0C39-2F11-269C-2A269C8EA9CF}"/>
            </ac:picMkLst>
          </pc:picChg>
          <pc:picChg chg="del">
            <ac:chgData name="YUMBA NDUBA, Dyesse" userId="d61d5ee8-517e-4218-9466-26c47016cb12" providerId="ADAL" clId="{F88F6814-0623-42BE-A398-67822C1FA771}" dt="2024-09-12T14:56:05.913" v="71" actId="478"/>
            <ac:picMkLst>
              <pc:docMk/>
              <pc:sldMasterMk cId="1415773443" sldId="2147483648"/>
              <pc:sldLayoutMk cId="4265306915" sldId="2147483675"/>
              <ac:picMk id="15" creationId="{E1CFAF92-E612-AE40-ABFE-2A513B425F32}"/>
            </ac:picMkLst>
          </pc:picChg>
        </pc:sldLayoutChg>
        <pc:sldLayoutChg chg="addSp delSp modSp mod">
          <pc:chgData name="YUMBA NDUBA, Dyesse" userId="d61d5ee8-517e-4218-9466-26c47016cb12" providerId="ADAL" clId="{F88F6814-0623-42BE-A398-67822C1FA771}" dt="2024-09-12T14:55:24.349" v="62"/>
          <pc:sldLayoutMkLst>
            <pc:docMk/>
            <pc:sldMasterMk cId="1415773443" sldId="2147483648"/>
            <pc:sldLayoutMk cId="3329050204" sldId="2147483676"/>
          </pc:sldLayoutMkLst>
          <pc:picChg chg="add mod">
            <ac:chgData name="YUMBA NDUBA, Dyesse" userId="d61d5ee8-517e-4218-9466-26c47016cb12" providerId="ADAL" clId="{F88F6814-0623-42BE-A398-67822C1FA771}" dt="2024-09-12T14:55:24.349" v="62"/>
            <ac:picMkLst>
              <pc:docMk/>
              <pc:sldMasterMk cId="1415773443" sldId="2147483648"/>
              <pc:sldLayoutMk cId="3329050204" sldId="2147483676"/>
              <ac:picMk id="4" creationId="{99B0DD10-FD49-C1E7-7AF1-1277667C3BB4}"/>
            </ac:picMkLst>
          </pc:picChg>
          <pc:picChg chg="del">
            <ac:chgData name="YUMBA NDUBA, Dyesse" userId="d61d5ee8-517e-4218-9466-26c47016cb12" providerId="ADAL" clId="{F88F6814-0623-42BE-A398-67822C1FA771}" dt="2024-09-12T14:55:24.071" v="61" actId="478"/>
            <ac:picMkLst>
              <pc:docMk/>
              <pc:sldMasterMk cId="1415773443" sldId="2147483648"/>
              <pc:sldLayoutMk cId="3329050204" sldId="2147483676"/>
              <ac:picMk id="8" creationId="{0D77C92E-FD76-CA4F-9DDF-75EE90F0F372}"/>
            </ac:picMkLst>
          </pc:picChg>
          <pc:picChg chg="add mod">
            <ac:chgData name="YUMBA NDUBA, Dyesse" userId="d61d5ee8-517e-4218-9466-26c47016cb12" providerId="ADAL" clId="{F88F6814-0623-42BE-A398-67822C1FA771}" dt="2024-09-12T14:55:24.349" v="62"/>
            <ac:picMkLst>
              <pc:docMk/>
              <pc:sldMasterMk cId="1415773443" sldId="2147483648"/>
              <pc:sldLayoutMk cId="3329050204" sldId="2147483676"/>
              <ac:picMk id="10" creationId="{884B6DA3-5475-AC7C-DD7A-91D3178FB983}"/>
            </ac:picMkLst>
          </pc:picChg>
        </pc:sldLayoutChg>
        <pc:sldLayoutChg chg="addSp delSp modSp mod">
          <pc:chgData name="YUMBA NDUBA, Dyesse" userId="d61d5ee8-517e-4218-9466-26c47016cb12" providerId="ADAL" clId="{F88F6814-0623-42BE-A398-67822C1FA771}" dt="2024-09-12T14:51:22.744" v="18"/>
          <pc:sldLayoutMkLst>
            <pc:docMk/>
            <pc:sldMasterMk cId="1415773443" sldId="2147483648"/>
            <pc:sldLayoutMk cId="3137309140" sldId="2147483677"/>
          </pc:sldLayoutMkLst>
          <pc:picChg chg="add mod">
            <ac:chgData name="YUMBA NDUBA, Dyesse" userId="d61d5ee8-517e-4218-9466-26c47016cb12" providerId="ADAL" clId="{F88F6814-0623-42BE-A398-67822C1FA771}" dt="2024-09-12T14:51:22.744" v="18"/>
            <ac:picMkLst>
              <pc:docMk/>
              <pc:sldMasterMk cId="1415773443" sldId="2147483648"/>
              <pc:sldLayoutMk cId="3137309140" sldId="2147483677"/>
              <ac:picMk id="3" creationId="{6AB9DD15-9088-83F2-AB2D-28A9F038FC1A}"/>
            </ac:picMkLst>
          </pc:picChg>
          <pc:picChg chg="del">
            <ac:chgData name="YUMBA NDUBA, Dyesse" userId="d61d5ee8-517e-4218-9466-26c47016cb12" providerId="ADAL" clId="{F88F6814-0623-42BE-A398-67822C1FA771}" dt="2024-09-12T14:51:22.399" v="17" actId="478"/>
            <ac:picMkLst>
              <pc:docMk/>
              <pc:sldMasterMk cId="1415773443" sldId="2147483648"/>
              <pc:sldLayoutMk cId="3137309140" sldId="2147483677"/>
              <ac:picMk id="7" creationId="{1ECEC661-474A-1A4C-9F57-9C28C3FE5F4E}"/>
            </ac:picMkLst>
          </pc:picChg>
          <pc:picChg chg="add mod">
            <ac:chgData name="YUMBA NDUBA, Dyesse" userId="d61d5ee8-517e-4218-9466-26c47016cb12" providerId="ADAL" clId="{F88F6814-0623-42BE-A398-67822C1FA771}" dt="2024-09-12T14:51:22.744" v="18"/>
            <ac:picMkLst>
              <pc:docMk/>
              <pc:sldMasterMk cId="1415773443" sldId="2147483648"/>
              <pc:sldLayoutMk cId="3137309140" sldId="2147483677"/>
              <ac:picMk id="9" creationId="{5DF27D51-B330-5DBC-83A2-7A68CF97ED8C}"/>
            </ac:picMkLst>
          </pc:picChg>
        </pc:sldLayoutChg>
        <pc:sldLayoutChg chg="addSp delSp modSp mod">
          <pc:chgData name="YUMBA NDUBA, Dyesse" userId="d61d5ee8-517e-4218-9466-26c47016cb12" providerId="ADAL" clId="{F88F6814-0623-42BE-A398-67822C1FA771}" dt="2024-09-12T14:57:02.718" v="88"/>
          <pc:sldLayoutMkLst>
            <pc:docMk/>
            <pc:sldMasterMk cId="1415773443" sldId="2147483648"/>
            <pc:sldLayoutMk cId="1253905533" sldId="2147483678"/>
          </pc:sldLayoutMkLst>
          <pc:picChg chg="add mod">
            <ac:chgData name="YUMBA NDUBA, Dyesse" userId="d61d5ee8-517e-4218-9466-26c47016cb12" providerId="ADAL" clId="{F88F6814-0623-42BE-A398-67822C1FA771}" dt="2024-09-12T14:57:02.718" v="88"/>
            <ac:picMkLst>
              <pc:docMk/>
              <pc:sldMasterMk cId="1415773443" sldId="2147483648"/>
              <pc:sldLayoutMk cId="1253905533" sldId="2147483678"/>
              <ac:picMk id="3" creationId="{FB78FAB2-1DAF-5189-08CE-BFBBB76D4EDC}"/>
            </ac:picMkLst>
          </pc:picChg>
          <pc:picChg chg="add mod">
            <ac:chgData name="YUMBA NDUBA, Dyesse" userId="d61d5ee8-517e-4218-9466-26c47016cb12" providerId="ADAL" clId="{F88F6814-0623-42BE-A398-67822C1FA771}" dt="2024-09-12T14:57:02.718" v="88"/>
            <ac:picMkLst>
              <pc:docMk/>
              <pc:sldMasterMk cId="1415773443" sldId="2147483648"/>
              <pc:sldLayoutMk cId="1253905533" sldId="2147483678"/>
              <ac:picMk id="4" creationId="{79E8A3BB-13BD-B621-6444-93219625A8D0}"/>
            </ac:picMkLst>
          </pc:picChg>
          <pc:picChg chg="del">
            <ac:chgData name="YUMBA NDUBA, Dyesse" userId="d61d5ee8-517e-4218-9466-26c47016cb12" providerId="ADAL" clId="{F88F6814-0623-42BE-A398-67822C1FA771}" dt="2024-09-12T14:57:02.422" v="87" actId="478"/>
            <ac:picMkLst>
              <pc:docMk/>
              <pc:sldMasterMk cId="1415773443" sldId="2147483648"/>
              <pc:sldLayoutMk cId="1253905533" sldId="2147483678"/>
              <ac:picMk id="9" creationId="{0C9FB247-3197-0943-93E9-189420DEBDE5}"/>
            </ac:picMkLst>
          </pc:picChg>
        </pc:sldLayoutChg>
        <pc:sldLayoutChg chg="addSp delSp modSp mod">
          <pc:chgData name="YUMBA NDUBA, Dyesse" userId="d61d5ee8-517e-4218-9466-26c47016cb12" providerId="ADAL" clId="{F88F6814-0623-42BE-A398-67822C1FA771}" dt="2024-09-12T14:58:07.166" v="105"/>
          <pc:sldLayoutMkLst>
            <pc:docMk/>
            <pc:sldMasterMk cId="1415773443" sldId="2147483648"/>
            <pc:sldLayoutMk cId="3234354521" sldId="2147483679"/>
          </pc:sldLayoutMkLst>
          <pc:picChg chg="add del mod">
            <ac:chgData name="YUMBA NDUBA, Dyesse" userId="d61d5ee8-517e-4218-9466-26c47016cb12" providerId="ADAL" clId="{F88F6814-0623-42BE-A398-67822C1FA771}" dt="2024-09-12T14:57:42.411" v="99"/>
            <ac:picMkLst>
              <pc:docMk/>
              <pc:sldMasterMk cId="1415773443" sldId="2147483648"/>
              <pc:sldLayoutMk cId="3234354521" sldId="2147483679"/>
              <ac:picMk id="3" creationId="{4820FB8A-E644-1E0F-A4DA-42B12762AEBB}"/>
            </ac:picMkLst>
          </pc:picChg>
          <pc:picChg chg="add del mod">
            <ac:chgData name="YUMBA NDUBA, Dyesse" userId="d61d5ee8-517e-4218-9466-26c47016cb12" providerId="ADAL" clId="{F88F6814-0623-42BE-A398-67822C1FA771}" dt="2024-09-12T14:57:42.411" v="99"/>
            <ac:picMkLst>
              <pc:docMk/>
              <pc:sldMasterMk cId="1415773443" sldId="2147483648"/>
              <pc:sldLayoutMk cId="3234354521" sldId="2147483679"/>
              <ac:picMk id="4" creationId="{C4302805-7D0D-4CD6-9F67-CF71D04406C5}"/>
            </ac:picMkLst>
          </pc:picChg>
          <pc:picChg chg="del">
            <ac:chgData name="YUMBA NDUBA, Dyesse" userId="d61d5ee8-517e-4218-9466-26c47016cb12" providerId="ADAL" clId="{F88F6814-0623-42BE-A398-67822C1FA771}" dt="2024-09-12T14:57:40.906" v="97" actId="478"/>
            <ac:picMkLst>
              <pc:docMk/>
              <pc:sldMasterMk cId="1415773443" sldId="2147483648"/>
              <pc:sldLayoutMk cId="3234354521" sldId="2147483679"/>
              <ac:picMk id="9" creationId="{85FCFE85-65AF-3D40-9C08-454356D6DD2F}"/>
            </ac:picMkLst>
          </pc:picChg>
          <pc:picChg chg="add mod">
            <ac:chgData name="YUMBA NDUBA, Dyesse" userId="d61d5ee8-517e-4218-9466-26c47016cb12" providerId="ADAL" clId="{F88F6814-0623-42BE-A398-67822C1FA771}" dt="2024-09-12T14:58:07.166" v="105"/>
            <ac:picMkLst>
              <pc:docMk/>
              <pc:sldMasterMk cId="1415773443" sldId="2147483648"/>
              <pc:sldLayoutMk cId="3234354521" sldId="2147483679"/>
              <ac:picMk id="10" creationId="{FC9371C9-17D7-1F25-5F4F-8152B58A5EB1}"/>
            </ac:picMkLst>
          </pc:picChg>
          <pc:picChg chg="add mod">
            <ac:chgData name="YUMBA NDUBA, Dyesse" userId="d61d5ee8-517e-4218-9466-26c47016cb12" providerId="ADAL" clId="{F88F6814-0623-42BE-A398-67822C1FA771}" dt="2024-09-12T14:58:07.166" v="105"/>
            <ac:picMkLst>
              <pc:docMk/>
              <pc:sldMasterMk cId="1415773443" sldId="2147483648"/>
              <pc:sldLayoutMk cId="3234354521" sldId="2147483679"/>
              <ac:picMk id="11" creationId="{6358C412-A813-23CA-2619-E8D09F5EC8A4}"/>
            </ac:picMkLst>
          </pc:picChg>
        </pc:sldLayoutChg>
        <pc:sldLayoutChg chg="addSp delSp modSp mod">
          <pc:chgData name="YUMBA NDUBA, Dyesse" userId="d61d5ee8-517e-4218-9466-26c47016cb12" providerId="ADAL" clId="{F88F6814-0623-42BE-A398-67822C1FA771}" dt="2024-09-12T14:57:26.134" v="96"/>
          <pc:sldLayoutMkLst>
            <pc:docMk/>
            <pc:sldMasterMk cId="1415773443" sldId="2147483648"/>
            <pc:sldLayoutMk cId="3646425225" sldId="2147483680"/>
          </pc:sldLayoutMkLst>
          <pc:picChg chg="add mod">
            <ac:chgData name="YUMBA NDUBA, Dyesse" userId="d61d5ee8-517e-4218-9466-26c47016cb12" providerId="ADAL" clId="{F88F6814-0623-42BE-A398-67822C1FA771}" dt="2024-09-12T14:57:26.134" v="96"/>
            <ac:picMkLst>
              <pc:docMk/>
              <pc:sldMasterMk cId="1415773443" sldId="2147483648"/>
              <pc:sldLayoutMk cId="3646425225" sldId="2147483680"/>
              <ac:picMk id="3" creationId="{4B80E7B4-3138-8116-F2B9-AC9936A79BAA}"/>
            </ac:picMkLst>
          </pc:picChg>
          <pc:picChg chg="add mod">
            <ac:chgData name="YUMBA NDUBA, Dyesse" userId="d61d5ee8-517e-4218-9466-26c47016cb12" providerId="ADAL" clId="{F88F6814-0623-42BE-A398-67822C1FA771}" dt="2024-09-12T14:57:26.134" v="96"/>
            <ac:picMkLst>
              <pc:docMk/>
              <pc:sldMasterMk cId="1415773443" sldId="2147483648"/>
              <pc:sldLayoutMk cId="3646425225" sldId="2147483680"/>
              <ac:picMk id="4" creationId="{59AED63C-076C-DA44-0A0C-754590F40586}"/>
            </ac:picMkLst>
          </pc:picChg>
          <pc:picChg chg="del">
            <ac:chgData name="YUMBA NDUBA, Dyesse" userId="d61d5ee8-517e-4218-9466-26c47016cb12" providerId="ADAL" clId="{F88F6814-0623-42BE-A398-67822C1FA771}" dt="2024-09-12T14:57:25.879" v="95" actId="478"/>
            <ac:picMkLst>
              <pc:docMk/>
              <pc:sldMasterMk cId="1415773443" sldId="2147483648"/>
              <pc:sldLayoutMk cId="3646425225" sldId="2147483680"/>
              <ac:picMk id="9" creationId="{9918AED1-D52B-B843-8422-E6CDCCEE03A9}"/>
            </ac:picMkLst>
          </pc:picChg>
        </pc:sldLayoutChg>
        <pc:sldLayoutChg chg="addSp delSp modSp mod">
          <pc:chgData name="YUMBA NDUBA, Dyesse" userId="d61d5ee8-517e-4218-9466-26c47016cb12" providerId="ADAL" clId="{F88F6814-0623-42BE-A398-67822C1FA771}" dt="2024-09-12T14:57:06.785" v="90"/>
          <pc:sldLayoutMkLst>
            <pc:docMk/>
            <pc:sldMasterMk cId="1415773443" sldId="2147483648"/>
            <pc:sldLayoutMk cId="2041484890" sldId="2147483681"/>
          </pc:sldLayoutMkLst>
          <pc:picChg chg="add mod">
            <ac:chgData name="YUMBA NDUBA, Dyesse" userId="d61d5ee8-517e-4218-9466-26c47016cb12" providerId="ADAL" clId="{F88F6814-0623-42BE-A398-67822C1FA771}" dt="2024-09-12T14:57:06.785" v="90"/>
            <ac:picMkLst>
              <pc:docMk/>
              <pc:sldMasterMk cId="1415773443" sldId="2147483648"/>
              <pc:sldLayoutMk cId="2041484890" sldId="2147483681"/>
              <ac:picMk id="3" creationId="{355D70E1-2018-EEEB-BA67-FCC14B8E256C}"/>
            </ac:picMkLst>
          </pc:picChg>
          <pc:picChg chg="add mod">
            <ac:chgData name="YUMBA NDUBA, Dyesse" userId="d61d5ee8-517e-4218-9466-26c47016cb12" providerId="ADAL" clId="{F88F6814-0623-42BE-A398-67822C1FA771}" dt="2024-09-12T14:57:06.785" v="90"/>
            <ac:picMkLst>
              <pc:docMk/>
              <pc:sldMasterMk cId="1415773443" sldId="2147483648"/>
              <pc:sldLayoutMk cId="2041484890" sldId="2147483681"/>
              <ac:picMk id="4" creationId="{08B84DAD-A837-FF36-0790-B635B26521A3}"/>
            </ac:picMkLst>
          </pc:picChg>
          <pc:picChg chg="del">
            <ac:chgData name="YUMBA NDUBA, Dyesse" userId="d61d5ee8-517e-4218-9466-26c47016cb12" providerId="ADAL" clId="{F88F6814-0623-42BE-A398-67822C1FA771}" dt="2024-09-12T14:57:06.488" v="89" actId="478"/>
            <ac:picMkLst>
              <pc:docMk/>
              <pc:sldMasterMk cId="1415773443" sldId="2147483648"/>
              <pc:sldLayoutMk cId="2041484890" sldId="2147483681"/>
              <ac:picMk id="9" creationId="{A251DC5B-DFE6-E242-ACD8-A305694C9878}"/>
            </ac:picMkLst>
          </pc:picChg>
        </pc:sldLayoutChg>
        <pc:sldLayoutChg chg="addSp delSp modSp mod">
          <pc:chgData name="YUMBA NDUBA, Dyesse" userId="d61d5ee8-517e-4218-9466-26c47016cb12" providerId="ADAL" clId="{F88F6814-0623-42BE-A398-67822C1FA771}" dt="2024-09-12T14:56:02.075" v="70"/>
          <pc:sldLayoutMkLst>
            <pc:docMk/>
            <pc:sldMasterMk cId="1415773443" sldId="2147483648"/>
            <pc:sldLayoutMk cId="1271245066" sldId="2147483683"/>
          </pc:sldLayoutMkLst>
          <pc:picChg chg="add mod">
            <ac:chgData name="YUMBA NDUBA, Dyesse" userId="d61d5ee8-517e-4218-9466-26c47016cb12" providerId="ADAL" clId="{F88F6814-0623-42BE-A398-67822C1FA771}" dt="2024-09-12T14:56:02.075" v="70"/>
            <ac:picMkLst>
              <pc:docMk/>
              <pc:sldMasterMk cId="1415773443" sldId="2147483648"/>
              <pc:sldLayoutMk cId="1271245066" sldId="2147483683"/>
              <ac:picMk id="5" creationId="{1288B895-5B8F-B08B-F593-9EEACACA3A01}"/>
            </ac:picMkLst>
          </pc:picChg>
          <pc:picChg chg="del">
            <ac:chgData name="YUMBA NDUBA, Dyesse" userId="d61d5ee8-517e-4218-9466-26c47016cb12" providerId="ADAL" clId="{F88F6814-0623-42BE-A398-67822C1FA771}" dt="2024-09-12T14:56:01.712" v="69" actId="478"/>
            <ac:picMkLst>
              <pc:docMk/>
              <pc:sldMasterMk cId="1415773443" sldId="2147483648"/>
              <pc:sldLayoutMk cId="1271245066" sldId="2147483683"/>
              <ac:picMk id="11" creationId="{900D91A6-1DEF-C742-BB2B-4F0CE8BD1718}"/>
            </ac:picMkLst>
          </pc:picChg>
          <pc:picChg chg="add mod">
            <ac:chgData name="YUMBA NDUBA, Dyesse" userId="d61d5ee8-517e-4218-9466-26c47016cb12" providerId="ADAL" clId="{F88F6814-0623-42BE-A398-67822C1FA771}" dt="2024-09-12T14:56:02.075" v="70"/>
            <ac:picMkLst>
              <pc:docMk/>
              <pc:sldMasterMk cId="1415773443" sldId="2147483648"/>
              <pc:sldLayoutMk cId="1271245066" sldId="2147483683"/>
              <ac:picMk id="12" creationId="{E19346BE-CC62-C91A-B3C3-D4D2135B20B8}"/>
            </ac:picMkLst>
          </pc:picChg>
        </pc:sldLayoutChg>
        <pc:sldLayoutChg chg="addSp delSp modSp mod">
          <pc:chgData name="YUMBA NDUBA, Dyesse" userId="d61d5ee8-517e-4218-9466-26c47016cb12" providerId="ADAL" clId="{F88F6814-0623-42BE-A398-67822C1FA771}" dt="2024-09-12T14:56:09.811" v="74"/>
          <pc:sldLayoutMkLst>
            <pc:docMk/>
            <pc:sldMasterMk cId="1415773443" sldId="2147483648"/>
            <pc:sldLayoutMk cId="495999220" sldId="2147483684"/>
          </pc:sldLayoutMkLst>
          <pc:picChg chg="add mod">
            <ac:chgData name="YUMBA NDUBA, Dyesse" userId="d61d5ee8-517e-4218-9466-26c47016cb12" providerId="ADAL" clId="{F88F6814-0623-42BE-A398-67822C1FA771}" dt="2024-09-12T14:56:09.811" v="74"/>
            <ac:picMkLst>
              <pc:docMk/>
              <pc:sldMasterMk cId="1415773443" sldId="2147483648"/>
              <pc:sldLayoutMk cId="495999220" sldId="2147483684"/>
              <ac:picMk id="4" creationId="{E042F2E2-A8B1-5299-1365-2042810039DA}"/>
            </ac:picMkLst>
          </pc:picChg>
          <pc:picChg chg="add mod">
            <ac:chgData name="YUMBA NDUBA, Dyesse" userId="d61d5ee8-517e-4218-9466-26c47016cb12" providerId="ADAL" clId="{F88F6814-0623-42BE-A398-67822C1FA771}" dt="2024-09-12T14:56:09.811" v="74"/>
            <ac:picMkLst>
              <pc:docMk/>
              <pc:sldMasterMk cId="1415773443" sldId="2147483648"/>
              <pc:sldLayoutMk cId="495999220" sldId="2147483684"/>
              <ac:picMk id="5" creationId="{A157BBF0-AD36-C259-89DA-294E9675E506}"/>
            </ac:picMkLst>
          </pc:picChg>
          <pc:picChg chg="del">
            <ac:chgData name="YUMBA NDUBA, Dyesse" userId="d61d5ee8-517e-4218-9466-26c47016cb12" providerId="ADAL" clId="{F88F6814-0623-42BE-A398-67822C1FA771}" dt="2024-09-12T14:56:09.526" v="73" actId="478"/>
            <ac:picMkLst>
              <pc:docMk/>
              <pc:sldMasterMk cId="1415773443" sldId="2147483648"/>
              <pc:sldLayoutMk cId="495999220" sldId="2147483684"/>
              <ac:picMk id="15" creationId="{B61AF795-8C85-814F-914D-9EBE0519A188}"/>
            </ac:picMkLst>
          </pc:picChg>
        </pc:sldLayoutChg>
        <pc:sldLayoutChg chg="addSp delSp modSp mod">
          <pc:chgData name="YUMBA NDUBA, Dyesse" userId="d61d5ee8-517e-4218-9466-26c47016cb12" providerId="ADAL" clId="{F88F6814-0623-42BE-A398-67822C1FA771}" dt="2024-09-12T14:56:20.760" v="80"/>
          <pc:sldLayoutMkLst>
            <pc:docMk/>
            <pc:sldMasterMk cId="1415773443" sldId="2147483648"/>
            <pc:sldLayoutMk cId="3087602355" sldId="2147483685"/>
          </pc:sldLayoutMkLst>
          <pc:picChg chg="add mod">
            <ac:chgData name="YUMBA NDUBA, Dyesse" userId="d61d5ee8-517e-4218-9466-26c47016cb12" providerId="ADAL" clId="{F88F6814-0623-42BE-A398-67822C1FA771}" dt="2024-09-12T14:56:20.760" v="80"/>
            <ac:picMkLst>
              <pc:docMk/>
              <pc:sldMasterMk cId="1415773443" sldId="2147483648"/>
              <pc:sldLayoutMk cId="3087602355" sldId="2147483685"/>
              <ac:picMk id="5" creationId="{A19CB0DD-5454-F857-FB52-F229598383E3}"/>
            </ac:picMkLst>
          </pc:picChg>
          <pc:picChg chg="del">
            <ac:chgData name="YUMBA NDUBA, Dyesse" userId="d61d5ee8-517e-4218-9466-26c47016cb12" providerId="ADAL" clId="{F88F6814-0623-42BE-A398-67822C1FA771}" dt="2024-09-12T14:56:20.510" v="79" actId="478"/>
            <ac:picMkLst>
              <pc:docMk/>
              <pc:sldMasterMk cId="1415773443" sldId="2147483648"/>
              <pc:sldLayoutMk cId="3087602355" sldId="2147483685"/>
              <ac:picMk id="8" creationId="{1484C8C0-9FE5-7B48-A8C7-062291516AD0}"/>
            </ac:picMkLst>
          </pc:picChg>
          <pc:picChg chg="add mod">
            <ac:chgData name="YUMBA NDUBA, Dyesse" userId="d61d5ee8-517e-4218-9466-26c47016cb12" providerId="ADAL" clId="{F88F6814-0623-42BE-A398-67822C1FA771}" dt="2024-09-12T14:56:20.760" v="80"/>
            <ac:picMkLst>
              <pc:docMk/>
              <pc:sldMasterMk cId="1415773443" sldId="2147483648"/>
              <pc:sldLayoutMk cId="3087602355" sldId="2147483685"/>
              <ac:picMk id="10" creationId="{7BA9C842-BBAE-CD2F-28C9-D86982E7F015}"/>
            </ac:picMkLst>
          </pc:picChg>
        </pc:sldLayoutChg>
        <pc:sldLayoutChg chg="addSp delSp modSp mod">
          <pc:chgData name="YUMBA NDUBA, Dyesse" userId="d61d5ee8-517e-4218-9466-26c47016cb12" providerId="ADAL" clId="{F88F6814-0623-42BE-A398-67822C1FA771}" dt="2024-09-12T14:52:12.508" v="28"/>
          <pc:sldLayoutMkLst>
            <pc:docMk/>
            <pc:sldMasterMk cId="1415773443" sldId="2147483648"/>
            <pc:sldLayoutMk cId="839926183" sldId="2147483686"/>
          </pc:sldLayoutMkLst>
          <pc:picChg chg="add mod">
            <ac:chgData name="YUMBA NDUBA, Dyesse" userId="d61d5ee8-517e-4218-9466-26c47016cb12" providerId="ADAL" clId="{F88F6814-0623-42BE-A398-67822C1FA771}" dt="2024-09-12T14:52:12.508" v="28"/>
            <ac:picMkLst>
              <pc:docMk/>
              <pc:sldMasterMk cId="1415773443" sldId="2147483648"/>
              <pc:sldLayoutMk cId="839926183" sldId="2147483686"/>
              <ac:picMk id="4" creationId="{37F7BAE5-51FD-CCAC-F73A-8E8B6D45998D}"/>
            </ac:picMkLst>
          </pc:picChg>
          <pc:picChg chg="add mod">
            <ac:chgData name="YUMBA NDUBA, Dyesse" userId="d61d5ee8-517e-4218-9466-26c47016cb12" providerId="ADAL" clId="{F88F6814-0623-42BE-A398-67822C1FA771}" dt="2024-09-12T14:52:12.508" v="28"/>
            <ac:picMkLst>
              <pc:docMk/>
              <pc:sldMasterMk cId="1415773443" sldId="2147483648"/>
              <pc:sldLayoutMk cId="839926183" sldId="2147483686"/>
              <ac:picMk id="5" creationId="{848F8089-9C21-3FAD-53D9-70B1990A52FD}"/>
            </ac:picMkLst>
          </pc:picChg>
          <pc:picChg chg="del">
            <ac:chgData name="YUMBA NDUBA, Dyesse" userId="d61d5ee8-517e-4218-9466-26c47016cb12" providerId="ADAL" clId="{F88F6814-0623-42BE-A398-67822C1FA771}" dt="2024-09-12T14:52:12.100" v="27" actId="478"/>
            <ac:picMkLst>
              <pc:docMk/>
              <pc:sldMasterMk cId="1415773443" sldId="2147483648"/>
              <pc:sldLayoutMk cId="839926183" sldId="2147483686"/>
              <ac:picMk id="9" creationId="{522893C7-C83B-014A-8B5D-560C13D7980C}"/>
            </ac:picMkLst>
          </pc:picChg>
        </pc:sldLayoutChg>
        <pc:sldLayoutChg chg="addSp delSp modSp mod">
          <pc:chgData name="YUMBA NDUBA, Dyesse" userId="d61d5ee8-517e-4218-9466-26c47016cb12" providerId="ADAL" clId="{F88F6814-0623-42BE-A398-67822C1FA771}" dt="2024-09-12T14:57:10.610" v="92"/>
          <pc:sldLayoutMkLst>
            <pc:docMk/>
            <pc:sldMasterMk cId="1415773443" sldId="2147483648"/>
            <pc:sldLayoutMk cId="237932770" sldId="2147483687"/>
          </pc:sldLayoutMkLst>
          <pc:picChg chg="add mod">
            <ac:chgData name="YUMBA NDUBA, Dyesse" userId="d61d5ee8-517e-4218-9466-26c47016cb12" providerId="ADAL" clId="{F88F6814-0623-42BE-A398-67822C1FA771}" dt="2024-09-12T14:57:10.610" v="92"/>
            <ac:picMkLst>
              <pc:docMk/>
              <pc:sldMasterMk cId="1415773443" sldId="2147483648"/>
              <pc:sldLayoutMk cId="237932770" sldId="2147483687"/>
              <ac:picMk id="3" creationId="{2D1FBA94-295C-1BB7-CF3E-BD49D440AE28}"/>
            </ac:picMkLst>
          </pc:picChg>
          <pc:picChg chg="add mod">
            <ac:chgData name="YUMBA NDUBA, Dyesse" userId="d61d5ee8-517e-4218-9466-26c47016cb12" providerId="ADAL" clId="{F88F6814-0623-42BE-A398-67822C1FA771}" dt="2024-09-12T14:57:10.610" v="92"/>
            <ac:picMkLst>
              <pc:docMk/>
              <pc:sldMasterMk cId="1415773443" sldId="2147483648"/>
              <pc:sldLayoutMk cId="237932770" sldId="2147483687"/>
              <ac:picMk id="4" creationId="{4F209CC8-8E2B-62BF-CC91-E60DC972CEEC}"/>
            </ac:picMkLst>
          </pc:picChg>
          <pc:picChg chg="del">
            <ac:chgData name="YUMBA NDUBA, Dyesse" userId="d61d5ee8-517e-4218-9466-26c47016cb12" providerId="ADAL" clId="{F88F6814-0623-42BE-A398-67822C1FA771}" dt="2024-09-12T14:57:10.316" v="91" actId="478"/>
            <ac:picMkLst>
              <pc:docMk/>
              <pc:sldMasterMk cId="1415773443" sldId="2147483648"/>
              <pc:sldLayoutMk cId="237932770" sldId="2147483687"/>
              <ac:picMk id="9" creationId="{DCEB4C6A-ABE1-CC43-80D7-96BB3E6B03FD}"/>
            </ac:picMkLst>
          </pc:picChg>
        </pc:sldLayoutChg>
        <pc:sldLayoutChg chg="addSp delSp modSp mod">
          <pc:chgData name="YUMBA NDUBA, Dyesse" userId="d61d5ee8-517e-4218-9466-26c47016cb12" providerId="ADAL" clId="{F88F6814-0623-42BE-A398-67822C1FA771}" dt="2024-09-12T14:57:15.624" v="94"/>
          <pc:sldLayoutMkLst>
            <pc:docMk/>
            <pc:sldMasterMk cId="1415773443" sldId="2147483648"/>
            <pc:sldLayoutMk cId="1918672709" sldId="2147483688"/>
          </pc:sldLayoutMkLst>
          <pc:picChg chg="add mod">
            <ac:chgData name="YUMBA NDUBA, Dyesse" userId="d61d5ee8-517e-4218-9466-26c47016cb12" providerId="ADAL" clId="{F88F6814-0623-42BE-A398-67822C1FA771}" dt="2024-09-12T14:57:15.624" v="94"/>
            <ac:picMkLst>
              <pc:docMk/>
              <pc:sldMasterMk cId="1415773443" sldId="2147483648"/>
              <pc:sldLayoutMk cId="1918672709" sldId="2147483688"/>
              <ac:picMk id="3" creationId="{658B4924-5560-492E-FE25-088FE0301FB5}"/>
            </ac:picMkLst>
          </pc:picChg>
          <pc:picChg chg="add mod">
            <ac:chgData name="YUMBA NDUBA, Dyesse" userId="d61d5ee8-517e-4218-9466-26c47016cb12" providerId="ADAL" clId="{F88F6814-0623-42BE-A398-67822C1FA771}" dt="2024-09-12T14:57:15.624" v="94"/>
            <ac:picMkLst>
              <pc:docMk/>
              <pc:sldMasterMk cId="1415773443" sldId="2147483648"/>
              <pc:sldLayoutMk cId="1918672709" sldId="2147483688"/>
              <ac:picMk id="4" creationId="{978FE1FC-6AF9-AB28-9071-8B458505DE70}"/>
            </ac:picMkLst>
          </pc:picChg>
          <pc:picChg chg="del">
            <ac:chgData name="YUMBA NDUBA, Dyesse" userId="d61d5ee8-517e-4218-9466-26c47016cb12" providerId="ADAL" clId="{F88F6814-0623-42BE-A398-67822C1FA771}" dt="2024-09-12T14:57:15.351" v="93" actId="478"/>
            <ac:picMkLst>
              <pc:docMk/>
              <pc:sldMasterMk cId="1415773443" sldId="2147483648"/>
              <pc:sldLayoutMk cId="1918672709" sldId="2147483688"/>
              <ac:picMk id="9" creationId="{DCEB4C6A-ABE1-CC43-80D7-96BB3E6B03FD}"/>
            </ac:picMkLst>
          </pc:picChg>
        </pc:sldLayoutChg>
        <pc:sldLayoutChg chg="addSp delSp modSp mod">
          <pc:chgData name="YUMBA NDUBA, Dyesse" userId="d61d5ee8-517e-4218-9466-26c47016cb12" providerId="ADAL" clId="{F88F6814-0623-42BE-A398-67822C1FA771}" dt="2024-09-12T14:57:46.446" v="101"/>
          <pc:sldLayoutMkLst>
            <pc:docMk/>
            <pc:sldMasterMk cId="1415773443" sldId="2147483648"/>
            <pc:sldLayoutMk cId="333412777" sldId="2147483689"/>
          </pc:sldLayoutMkLst>
          <pc:picChg chg="add mod">
            <ac:chgData name="YUMBA NDUBA, Dyesse" userId="d61d5ee8-517e-4218-9466-26c47016cb12" providerId="ADAL" clId="{F88F6814-0623-42BE-A398-67822C1FA771}" dt="2024-09-12T14:57:46.446" v="101"/>
            <ac:picMkLst>
              <pc:docMk/>
              <pc:sldMasterMk cId="1415773443" sldId="2147483648"/>
              <pc:sldLayoutMk cId="333412777" sldId="2147483689"/>
              <ac:picMk id="3" creationId="{7F1D7B50-5FDE-7D69-6BB8-10462EC3367B}"/>
            </ac:picMkLst>
          </pc:picChg>
          <pc:picChg chg="add mod">
            <ac:chgData name="YUMBA NDUBA, Dyesse" userId="d61d5ee8-517e-4218-9466-26c47016cb12" providerId="ADAL" clId="{F88F6814-0623-42BE-A398-67822C1FA771}" dt="2024-09-12T14:57:46.446" v="101"/>
            <ac:picMkLst>
              <pc:docMk/>
              <pc:sldMasterMk cId="1415773443" sldId="2147483648"/>
              <pc:sldLayoutMk cId="333412777" sldId="2147483689"/>
              <ac:picMk id="4" creationId="{C275A561-B32A-9602-97F2-FE6A836B941D}"/>
            </ac:picMkLst>
          </pc:picChg>
          <pc:picChg chg="del">
            <ac:chgData name="YUMBA NDUBA, Dyesse" userId="d61d5ee8-517e-4218-9466-26c47016cb12" providerId="ADAL" clId="{F88F6814-0623-42BE-A398-67822C1FA771}" dt="2024-09-12T14:57:46.174" v="100" actId="478"/>
            <ac:picMkLst>
              <pc:docMk/>
              <pc:sldMasterMk cId="1415773443" sldId="2147483648"/>
              <pc:sldLayoutMk cId="333412777" sldId="2147483689"/>
              <ac:picMk id="9" creationId="{85FCFE85-65AF-3D40-9C08-454356D6DD2F}"/>
            </ac:picMkLst>
          </pc:picChg>
        </pc:sldLayoutChg>
        <pc:sldLayoutChg chg="addSp delSp modSp mod">
          <pc:chgData name="YUMBA NDUBA, Dyesse" userId="d61d5ee8-517e-4218-9466-26c47016cb12" providerId="ADAL" clId="{F88F6814-0623-42BE-A398-67822C1FA771}" dt="2024-09-12T14:55:20.032" v="60"/>
          <pc:sldLayoutMkLst>
            <pc:docMk/>
            <pc:sldMasterMk cId="1415773443" sldId="2147483648"/>
            <pc:sldLayoutMk cId="4211128769" sldId="2147483690"/>
          </pc:sldLayoutMkLst>
          <pc:picChg chg="add mod">
            <ac:chgData name="YUMBA NDUBA, Dyesse" userId="d61d5ee8-517e-4218-9466-26c47016cb12" providerId="ADAL" clId="{F88F6814-0623-42BE-A398-67822C1FA771}" dt="2024-09-12T14:55:20.032" v="60"/>
            <ac:picMkLst>
              <pc:docMk/>
              <pc:sldMasterMk cId="1415773443" sldId="2147483648"/>
              <pc:sldLayoutMk cId="4211128769" sldId="2147483690"/>
              <ac:picMk id="4" creationId="{2F0B81F5-CE81-3EFC-2889-C314E77732A5}"/>
            </ac:picMkLst>
          </pc:picChg>
          <pc:picChg chg="del">
            <ac:chgData name="YUMBA NDUBA, Dyesse" userId="d61d5ee8-517e-4218-9466-26c47016cb12" providerId="ADAL" clId="{F88F6814-0623-42BE-A398-67822C1FA771}" dt="2024-09-12T14:55:19.752" v="59" actId="478"/>
            <ac:picMkLst>
              <pc:docMk/>
              <pc:sldMasterMk cId="1415773443" sldId="2147483648"/>
              <pc:sldLayoutMk cId="4211128769" sldId="2147483690"/>
              <ac:picMk id="8" creationId="{E3EDB005-A3A8-244D-9176-D7DF06EAD0E9}"/>
            </ac:picMkLst>
          </pc:picChg>
          <pc:picChg chg="add mod">
            <ac:chgData name="YUMBA NDUBA, Dyesse" userId="d61d5ee8-517e-4218-9466-26c47016cb12" providerId="ADAL" clId="{F88F6814-0623-42BE-A398-67822C1FA771}" dt="2024-09-12T14:55:20.032" v="60"/>
            <ac:picMkLst>
              <pc:docMk/>
              <pc:sldMasterMk cId="1415773443" sldId="2147483648"/>
              <pc:sldLayoutMk cId="4211128769" sldId="2147483690"/>
              <ac:picMk id="9" creationId="{6F7957D7-CC4F-7D90-3048-90788D6FF964}"/>
            </ac:picMkLst>
          </pc:picChg>
        </pc:sldLayoutChg>
        <pc:sldLayoutChg chg="addSp delSp modSp mod">
          <pc:chgData name="YUMBA NDUBA, Dyesse" userId="d61d5ee8-517e-4218-9466-26c47016cb12" providerId="ADAL" clId="{F88F6814-0623-42BE-A398-67822C1FA771}" dt="2024-09-12T14:51:33.168" v="22"/>
          <pc:sldLayoutMkLst>
            <pc:docMk/>
            <pc:sldMasterMk cId="1415773443" sldId="2147483648"/>
            <pc:sldLayoutMk cId="3724930911" sldId="2147483691"/>
          </pc:sldLayoutMkLst>
          <pc:picChg chg="add mod">
            <ac:chgData name="YUMBA NDUBA, Dyesse" userId="d61d5ee8-517e-4218-9466-26c47016cb12" providerId="ADAL" clId="{F88F6814-0623-42BE-A398-67822C1FA771}" dt="2024-09-12T14:51:33.168" v="22"/>
            <ac:picMkLst>
              <pc:docMk/>
              <pc:sldMasterMk cId="1415773443" sldId="2147483648"/>
              <pc:sldLayoutMk cId="3724930911" sldId="2147483691"/>
              <ac:picMk id="3" creationId="{993CAE6C-6112-C223-6850-7E3104B9AB44}"/>
            </ac:picMkLst>
          </pc:picChg>
          <pc:picChg chg="del">
            <ac:chgData name="YUMBA NDUBA, Dyesse" userId="d61d5ee8-517e-4218-9466-26c47016cb12" providerId="ADAL" clId="{F88F6814-0623-42BE-A398-67822C1FA771}" dt="2024-09-12T14:51:32.893" v="21" actId="478"/>
            <ac:picMkLst>
              <pc:docMk/>
              <pc:sldMasterMk cId="1415773443" sldId="2147483648"/>
              <pc:sldLayoutMk cId="3724930911" sldId="2147483691"/>
              <ac:picMk id="7" creationId="{3B07DB3F-88D4-4949-9C4B-3D78CB2090BF}"/>
            </ac:picMkLst>
          </pc:picChg>
          <pc:picChg chg="add mod">
            <ac:chgData name="YUMBA NDUBA, Dyesse" userId="d61d5ee8-517e-4218-9466-26c47016cb12" providerId="ADAL" clId="{F88F6814-0623-42BE-A398-67822C1FA771}" dt="2024-09-12T14:51:33.168" v="22"/>
            <ac:picMkLst>
              <pc:docMk/>
              <pc:sldMasterMk cId="1415773443" sldId="2147483648"/>
              <pc:sldLayoutMk cId="3724930911" sldId="2147483691"/>
              <ac:picMk id="8" creationId="{871768E4-6583-884B-4B30-64C679C76A12}"/>
            </ac:picMkLst>
          </pc:picChg>
        </pc:sldLayoutChg>
        <pc:sldLayoutChg chg="addSp delSp modSp mod">
          <pc:chgData name="YUMBA NDUBA, Dyesse" userId="d61d5ee8-517e-4218-9466-26c47016cb12" providerId="ADAL" clId="{F88F6814-0623-42BE-A398-67822C1FA771}" dt="2024-09-12T14:51:26.396" v="20"/>
          <pc:sldLayoutMkLst>
            <pc:docMk/>
            <pc:sldMasterMk cId="1415773443" sldId="2147483648"/>
            <pc:sldLayoutMk cId="344816672" sldId="2147483692"/>
          </pc:sldLayoutMkLst>
          <pc:picChg chg="add mod">
            <ac:chgData name="YUMBA NDUBA, Dyesse" userId="d61d5ee8-517e-4218-9466-26c47016cb12" providerId="ADAL" clId="{F88F6814-0623-42BE-A398-67822C1FA771}" dt="2024-09-12T14:51:26.396" v="20"/>
            <ac:picMkLst>
              <pc:docMk/>
              <pc:sldMasterMk cId="1415773443" sldId="2147483648"/>
              <pc:sldLayoutMk cId="344816672" sldId="2147483692"/>
              <ac:picMk id="3" creationId="{25D6BA88-8882-0375-DC23-8C85A0AC4683}"/>
            </ac:picMkLst>
          </pc:picChg>
          <pc:picChg chg="del">
            <ac:chgData name="YUMBA NDUBA, Dyesse" userId="d61d5ee8-517e-4218-9466-26c47016cb12" providerId="ADAL" clId="{F88F6814-0623-42BE-A398-67822C1FA771}" dt="2024-09-12T14:51:26.062" v="19" actId="478"/>
            <ac:picMkLst>
              <pc:docMk/>
              <pc:sldMasterMk cId="1415773443" sldId="2147483648"/>
              <pc:sldLayoutMk cId="344816672" sldId="2147483692"/>
              <ac:picMk id="7" creationId="{1ECEC661-474A-1A4C-9F57-9C28C3FE5F4E}"/>
            </ac:picMkLst>
          </pc:picChg>
          <pc:picChg chg="add mod">
            <ac:chgData name="YUMBA NDUBA, Dyesse" userId="d61d5ee8-517e-4218-9466-26c47016cb12" providerId="ADAL" clId="{F88F6814-0623-42BE-A398-67822C1FA771}" dt="2024-09-12T14:51:26.396" v="20"/>
            <ac:picMkLst>
              <pc:docMk/>
              <pc:sldMasterMk cId="1415773443" sldId="2147483648"/>
              <pc:sldLayoutMk cId="344816672" sldId="2147483692"/>
              <ac:picMk id="9" creationId="{43E0EB97-C1B7-49F0-E529-8A6FA7F32396}"/>
            </ac:picMkLst>
          </pc:picChg>
        </pc:sldLayoutChg>
        <pc:sldLayoutChg chg="addSp delSp modSp mod">
          <pc:chgData name="YUMBA NDUBA, Dyesse" userId="d61d5ee8-517e-4218-9466-26c47016cb12" providerId="ADAL" clId="{F88F6814-0623-42BE-A398-67822C1FA771}" dt="2024-09-12T14:55:12.086" v="56"/>
          <pc:sldLayoutMkLst>
            <pc:docMk/>
            <pc:sldMasterMk cId="1415773443" sldId="2147483648"/>
            <pc:sldLayoutMk cId="680107168" sldId="2147483693"/>
          </pc:sldLayoutMkLst>
          <pc:picChg chg="add mod">
            <ac:chgData name="YUMBA NDUBA, Dyesse" userId="d61d5ee8-517e-4218-9466-26c47016cb12" providerId="ADAL" clId="{F88F6814-0623-42BE-A398-67822C1FA771}" dt="2024-09-12T14:55:12.086" v="56"/>
            <ac:picMkLst>
              <pc:docMk/>
              <pc:sldMasterMk cId="1415773443" sldId="2147483648"/>
              <pc:sldLayoutMk cId="680107168" sldId="2147483693"/>
              <ac:picMk id="2" creationId="{C8A2F5E2-5B99-0693-8A3E-1FE359A3597E}"/>
            </ac:picMkLst>
          </pc:picChg>
          <pc:picChg chg="add mod">
            <ac:chgData name="YUMBA NDUBA, Dyesse" userId="d61d5ee8-517e-4218-9466-26c47016cb12" providerId="ADAL" clId="{F88F6814-0623-42BE-A398-67822C1FA771}" dt="2024-09-12T14:55:12.086" v="56"/>
            <ac:picMkLst>
              <pc:docMk/>
              <pc:sldMasterMk cId="1415773443" sldId="2147483648"/>
              <pc:sldLayoutMk cId="680107168" sldId="2147483693"/>
              <ac:picMk id="3" creationId="{F16D08FC-33E4-D775-55C4-14FD54336DAA}"/>
            </ac:picMkLst>
          </pc:picChg>
          <pc:picChg chg="del">
            <ac:chgData name="YUMBA NDUBA, Dyesse" userId="d61d5ee8-517e-4218-9466-26c47016cb12" providerId="ADAL" clId="{F88F6814-0623-42BE-A398-67822C1FA771}" dt="2024-09-12T14:55:11.793" v="55" actId="478"/>
            <ac:picMkLst>
              <pc:docMk/>
              <pc:sldMasterMk cId="1415773443" sldId="2147483648"/>
              <pc:sldLayoutMk cId="680107168" sldId="2147483693"/>
              <ac:picMk id="7" creationId="{1ECEC661-474A-1A4C-9F57-9C28C3FE5F4E}"/>
            </ac:picMkLst>
          </pc:picChg>
        </pc:sldLayoutChg>
        <pc:sldLayoutChg chg="addSp delSp modSp mod">
          <pc:chgData name="YUMBA NDUBA, Dyesse" userId="d61d5ee8-517e-4218-9466-26c47016cb12" providerId="ADAL" clId="{F88F6814-0623-42BE-A398-67822C1FA771}" dt="2024-09-12T14:58:11.988" v="106"/>
          <pc:sldLayoutMkLst>
            <pc:docMk/>
            <pc:sldMasterMk cId="1415773443" sldId="2147483648"/>
            <pc:sldLayoutMk cId="2086161007" sldId="2147483694"/>
          </pc:sldLayoutMkLst>
          <pc:picChg chg="add del mod">
            <ac:chgData name="YUMBA NDUBA, Dyesse" userId="d61d5ee8-517e-4218-9466-26c47016cb12" providerId="ADAL" clId="{F88F6814-0623-42BE-A398-67822C1FA771}" dt="2024-09-12T14:57:52.102" v="104"/>
            <ac:picMkLst>
              <pc:docMk/>
              <pc:sldMasterMk cId="1415773443" sldId="2147483648"/>
              <pc:sldLayoutMk cId="2086161007" sldId="2147483694"/>
              <ac:picMk id="3" creationId="{AD4E930A-EDAA-DF6B-4BCE-32C22DF7518D}"/>
            </ac:picMkLst>
          </pc:picChg>
          <pc:picChg chg="add del mod">
            <ac:chgData name="YUMBA NDUBA, Dyesse" userId="d61d5ee8-517e-4218-9466-26c47016cb12" providerId="ADAL" clId="{F88F6814-0623-42BE-A398-67822C1FA771}" dt="2024-09-12T14:57:52.102" v="104"/>
            <ac:picMkLst>
              <pc:docMk/>
              <pc:sldMasterMk cId="1415773443" sldId="2147483648"/>
              <pc:sldLayoutMk cId="2086161007" sldId="2147483694"/>
              <ac:picMk id="4" creationId="{D750F988-93BD-4736-F764-BAD2821E841D}"/>
            </ac:picMkLst>
          </pc:picChg>
          <pc:picChg chg="del">
            <ac:chgData name="YUMBA NDUBA, Dyesse" userId="d61d5ee8-517e-4218-9466-26c47016cb12" providerId="ADAL" clId="{F88F6814-0623-42BE-A398-67822C1FA771}" dt="2024-09-12T14:57:50.712" v="102" actId="478"/>
            <ac:picMkLst>
              <pc:docMk/>
              <pc:sldMasterMk cId="1415773443" sldId="2147483648"/>
              <pc:sldLayoutMk cId="2086161007" sldId="2147483694"/>
              <ac:picMk id="9" creationId="{85FCFE85-65AF-3D40-9C08-454356D6DD2F}"/>
            </ac:picMkLst>
          </pc:picChg>
          <pc:picChg chg="add mod">
            <ac:chgData name="YUMBA NDUBA, Dyesse" userId="d61d5ee8-517e-4218-9466-26c47016cb12" providerId="ADAL" clId="{F88F6814-0623-42BE-A398-67822C1FA771}" dt="2024-09-12T14:58:11.988" v="106"/>
            <ac:picMkLst>
              <pc:docMk/>
              <pc:sldMasterMk cId="1415773443" sldId="2147483648"/>
              <pc:sldLayoutMk cId="2086161007" sldId="2147483694"/>
              <ac:picMk id="10" creationId="{5FF8801E-A813-EC90-8412-55C3F89171D1}"/>
            </ac:picMkLst>
          </pc:picChg>
          <pc:picChg chg="add mod">
            <ac:chgData name="YUMBA NDUBA, Dyesse" userId="d61d5ee8-517e-4218-9466-26c47016cb12" providerId="ADAL" clId="{F88F6814-0623-42BE-A398-67822C1FA771}" dt="2024-09-12T14:58:11.988" v="106"/>
            <ac:picMkLst>
              <pc:docMk/>
              <pc:sldMasterMk cId="1415773443" sldId="2147483648"/>
              <pc:sldLayoutMk cId="2086161007" sldId="2147483694"/>
              <ac:picMk id="11" creationId="{9A5FEEB6-16B2-2F43-49B4-D2F529B5DD3A}"/>
            </ac:picMkLst>
          </pc:picChg>
        </pc:sldLayoutChg>
        <pc:sldLayoutChg chg="addSp delSp modSp mod">
          <pc:chgData name="YUMBA NDUBA, Dyesse" userId="d61d5ee8-517e-4218-9466-26c47016cb12" providerId="ADAL" clId="{F88F6814-0623-42BE-A398-67822C1FA771}" dt="2024-09-12T14:58:15.521" v="108"/>
          <pc:sldLayoutMkLst>
            <pc:docMk/>
            <pc:sldMasterMk cId="1415773443" sldId="2147483648"/>
            <pc:sldLayoutMk cId="1113958722" sldId="2147483695"/>
          </pc:sldLayoutMkLst>
          <pc:picChg chg="add mod">
            <ac:chgData name="YUMBA NDUBA, Dyesse" userId="d61d5ee8-517e-4218-9466-26c47016cb12" providerId="ADAL" clId="{F88F6814-0623-42BE-A398-67822C1FA771}" dt="2024-09-12T14:58:15.521" v="108"/>
            <ac:picMkLst>
              <pc:docMk/>
              <pc:sldMasterMk cId="1415773443" sldId="2147483648"/>
              <pc:sldLayoutMk cId="1113958722" sldId="2147483695"/>
              <ac:picMk id="3" creationId="{8A2EEFBC-32EF-4CF9-712C-44B2888C69F1}"/>
            </ac:picMkLst>
          </pc:picChg>
          <pc:picChg chg="add mod">
            <ac:chgData name="YUMBA NDUBA, Dyesse" userId="d61d5ee8-517e-4218-9466-26c47016cb12" providerId="ADAL" clId="{F88F6814-0623-42BE-A398-67822C1FA771}" dt="2024-09-12T14:58:15.521" v="108"/>
            <ac:picMkLst>
              <pc:docMk/>
              <pc:sldMasterMk cId="1415773443" sldId="2147483648"/>
              <pc:sldLayoutMk cId="1113958722" sldId="2147483695"/>
              <ac:picMk id="4" creationId="{1AF11A50-CF2D-B563-8816-9E3795DA0C95}"/>
            </ac:picMkLst>
          </pc:picChg>
          <pc:picChg chg="del">
            <ac:chgData name="YUMBA NDUBA, Dyesse" userId="d61d5ee8-517e-4218-9466-26c47016cb12" providerId="ADAL" clId="{F88F6814-0623-42BE-A398-67822C1FA771}" dt="2024-09-12T14:58:15.268" v="107" actId="478"/>
            <ac:picMkLst>
              <pc:docMk/>
              <pc:sldMasterMk cId="1415773443" sldId="2147483648"/>
              <pc:sldLayoutMk cId="1113958722" sldId="2147483695"/>
              <ac:picMk id="9" creationId="{85FCFE85-65AF-3D40-9C08-454356D6DD2F}"/>
            </ac:picMkLst>
          </pc:picChg>
        </pc:sldLayoutChg>
      </pc:sldMasterChg>
    </pc:docChg>
  </pc:docChgLst>
  <pc:docChgLst>
    <pc:chgData name="YUMBA NDUBA, Dyesse" userId="d61d5ee8-517e-4218-9466-26c47016cb12" providerId="ADAL" clId="{723E3424-B484-43B6-896A-710579F2572E}"/>
    <pc:docChg chg="undo custSel modSld modMainMaster">
      <pc:chgData name="YUMBA NDUBA, Dyesse" userId="d61d5ee8-517e-4218-9466-26c47016cb12" providerId="ADAL" clId="{723E3424-B484-43B6-896A-710579F2572E}" dt="2024-11-15T07:58:49.182" v="45" actId="20577"/>
      <pc:docMkLst>
        <pc:docMk/>
      </pc:docMkLst>
      <pc:sldChg chg="modSp mod">
        <pc:chgData name="YUMBA NDUBA, Dyesse" userId="d61d5ee8-517e-4218-9466-26c47016cb12" providerId="ADAL" clId="{723E3424-B484-43B6-896A-710579F2572E}" dt="2024-11-13T09:14:37.119" v="38" actId="14100"/>
        <pc:sldMkLst>
          <pc:docMk/>
          <pc:sldMk cId="617273910" sldId="312"/>
        </pc:sldMkLst>
        <pc:spChg chg="mod">
          <ac:chgData name="YUMBA NDUBA, Dyesse" userId="d61d5ee8-517e-4218-9466-26c47016cb12" providerId="ADAL" clId="{723E3424-B484-43B6-896A-710579F2572E}" dt="2024-11-13T09:14:37.119" v="38" actId="14100"/>
          <ac:spMkLst>
            <pc:docMk/>
            <pc:sldMk cId="617273910" sldId="312"/>
            <ac:spMk id="7" creationId="{9EBD94CE-3683-F07B-D903-B4AB3F0F485D}"/>
          </ac:spMkLst>
        </pc:spChg>
      </pc:sldChg>
      <pc:sldChg chg="addSp delSp modSp mod">
        <pc:chgData name="YUMBA NDUBA, Dyesse" userId="d61d5ee8-517e-4218-9466-26c47016cb12" providerId="ADAL" clId="{723E3424-B484-43B6-896A-710579F2572E}" dt="2024-11-11T15:24:48.962" v="27" actId="207"/>
        <pc:sldMkLst>
          <pc:docMk/>
          <pc:sldMk cId="118326660" sldId="372"/>
        </pc:sldMkLst>
        <pc:spChg chg="add">
          <ac:chgData name="YUMBA NDUBA, Dyesse" userId="d61d5ee8-517e-4218-9466-26c47016cb12" providerId="ADAL" clId="{723E3424-B484-43B6-896A-710579F2572E}" dt="2024-11-11T15:24:23.835" v="18"/>
          <ac:spMkLst>
            <pc:docMk/>
            <pc:sldMk cId="118326660" sldId="372"/>
            <ac:spMk id="4" creationId="{D9461D03-A26D-30D9-6E06-A0B8F4EAB8E8}"/>
          </ac:spMkLst>
        </pc:spChg>
        <pc:spChg chg="mod">
          <ac:chgData name="YUMBA NDUBA, Dyesse" userId="d61d5ee8-517e-4218-9466-26c47016cb12" providerId="ADAL" clId="{723E3424-B484-43B6-896A-710579F2572E}" dt="2024-11-11T15:15:56.188" v="6" actId="1076"/>
          <ac:spMkLst>
            <pc:docMk/>
            <pc:sldMk cId="118326660" sldId="372"/>
            <ac:spMk id="6" creationId="{6110BDAD-E446-E842-8902-2030C8224A02}"/>
          </ac:spMkLst>
        </pc:spChg>
        <pc:spChg chg="add del mod">
          <ac:chgData name="YUMBA NDUBA, Dyesse" userId="d61d5ee8-517e-4218-9466-26c47016cb12" providerId="ADAL" clId="{723E3424-B484-43B6-896A-710579F2572E}" dt="2024-11-11T15:24:48.962" v="27" actId="207"/>
          <ac:spMkLst>
            <pc:docMk/>
            <pc:sldMk cId="118326660" sldId="372"/>
            <ac:spMk id="7" creationId="{3030EBE6-9BFB-1E78-F51D-EF10886DCC16}"/>
          </ac:spMkLst>
        </pc:spChg>
      </pc:sldChg>
      <pc:sldChg chg="modSp mod">
        <pc:chgData name="YUMBA NDUBA, Dyesse" userId="d61d5ee8-517e-4218-9466-26c47016cb12" providerId="ADAL" clId="{723E3424-B484-43B6-896A-710579F2572E}" dt="2024-11-15T07:58:49.182" v="45" actId="20577"/>
        <pc:sldMkLst>
          <pc:docMk/>
          <pc:sldMk cId="4257484958" sldId="374"/>
        </pc:sldMkLst>
        <pc:spChg chg="mod">
          <ac:chgData name="YUMBA NDUBA, Dyesse" userId="d61d5ee8-517e-4218-9466-26c47016cb12" providerId="ADAL" clId="{723E3424-B484-43B6-896A-710579F2572E}" dt="2024-11-15T07:58:49.182" v="45" actId="20577"/>
          <ac:spMkLst>
            <pc:docMk/>
            <pc:sldMk cId="4257484958" sldId="374"/>
            <ac:spMk id="4" creationId="{9F2198CA-3B47-6184-3998-581ADB091863}"/>
          </ac:spMkLst>
        </pc:spChg>
      </pc:sldChg>
      <pc:sldMasterChg chg="modSldLayout">
        <pc:chgData name="YUMBA NDUBA, Dyesse" userId="d61d5ee8-517e-4218-9466-26c47016cb12" providerId="ADAL" clId="{723E3424-B484-43B6-896A-710579F2572E}" dt="2024-11-11T13:08:37.276" v="1" actId="1076"/>
        <pc:sldMasterMkLst>
          <pc:docMk/>
          <pc:sldMasterMk cId="1415773443" sldId="2147483648"/>
        </pc:sldMasterMkLst>
        <pc:sldLayoutChg chg="modSp mod">
          <pc:chgData name="YUMBA NDUBA, Dyesse" userId="d61d5ee8-517e-4218-9466-26c47016cb12" providerId="ADAL" clId="{723E3424-B484-43B6-896A-710579F2572E}" dt="2024-11-11T13:08:37.276" v="1" actId="1076"/>
          <pc:sldLayoutMkLst>
            <pc:docMk/>
            <pc:sldMasterMk cId="1415773443" sldId="2147483648"/>
            <pc:sldLayoutMk cId="2053053294" sldId="2147483669"/>
          </pc:sldLayoutMkLst>
          <pc:picChg chg="mod">
            <ac:chgData name="YUMBA NDUBA, Dyesse" userId="d61d5ee8-517e-4218-9466-26c47016cb12" providerId="ADAL" clId="{723E3424-B484-43B6-896A-710579F2572E}" dt="2024-11-11T13:08:37.276" v="1" actId="1076"/>
            <ac:picMkLst>
              <pc:docMk/>
              <pc:sldMasterMk cId="1415773443" sldId="2147483648"/>
              <pc:sldLayoutMk cId="2053053294" sldId="2147483669"/>
              <ac:picMk id="10" creationId="{31A90D24-E546-D45B-E36F-FC63441374DD}"/>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BF41C4-C199-9B86-D631-EB8C658222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D71F21-6CF2-9AAE-9691-F6CE4BEA4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40AEA2-0488-4BA1-8960-3F8E13F1736B}" type="datetimeFigureOut">
              <a:rPr lang="en-US" smtClean="0"/>
              <a:t>11/15/2024</a:t>
            </a:fld>
            <a:endParaRPr lang="en-US"/>
          </a:p>
        </p:txBody>
      </p:sp>
      <p:sp>
        <p:nvSpPr>
          <p:cNvPr id="4" name="Footer Placeholder 3">
            <a:extLst>
              <a:ext uri="{FF2B5EF4-FFF2-40B4-BE49-F238E27FC236}">
                <a16:creationId xmlns:a16="http://schemas.microsoft.com/office/drawing/2014/main" id="{78AD6DDD-FFB7-7D75-C578-DE3B635FD8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13C1CE-2FAD-6A2D-E944-A40AA5C0C3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94984F-D9C4-4D53-9ED3-039D8BF5089B}" type="slidenum">
              <a:rPr lang="en-US" smtClean="0"/>
              <a:t>‹#›</a:t>
            </a:fld>
            <a:endParaRPr lang="en-US"/>
          </a:p>
        </p:txBody>
      </p:sp>
    </p:spTree>
    <p:extLst>
      <p:ext uri="{BB962C8B-B14F-4D97-AF65-F5344CB8AC3E}">
        <p14:creationId xmlns:p14="http://schemas.microsoft.com/office/powerpoint/2010/main" val="3416452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25686-C135-714D-ADAE-A031C4BC0204}"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5B747-18E9-E746-A276-B387773C2AC8}" type="slidenum">
              <a:rPr lang="en-US" smtClean="0"/>
              <a:t>‹#›</a:t>
            </a:fld>
            <a:endParaRPr lang="en-US"/>
          </a:p>
        </p:txBody>
      </p:sp>
    </p:spTree>
    <p:extLst>
      <p:ext uri="{BB962C8B-B14F-4D97-AF65-F5344CB8AC3E}">
        <p14:creationId xmlns:p14="http://schemas.microsoft.com/office/powerpoint/2010/main" val="193377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85B747-18E9-E746-A276-B387773C2AC8}" type="slidenum">
              <a:rPr lang="en-US" smtClean="0"/>
              <a:t>1</a:t>
            </a:fld>
            <a:endParaRPr lang="en-US" dirty="0"/>
          </a:p>
        </p:txBody>
      </p:sp>
    </p:spTree>
    <p:extLst>
      <p:ext uri="{BB962C8B-B14F-4D97-AF65-F5344CB8AC3E}">
        <p14:creationId xmlns:p14="http://schemas.microsoft.com/office/powerpoint/2010/main" val="261229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10</a:t>
            </a:fld>
            <a:endParaRPr lang="en-US"/>
          </a:p>
        </p:txBody>
      </p:sp>
    </p:spTree>
    <p:extLst>
      <p:ext uri="{BB962C8B-B14F-4D97-AF65-F5344CB8AC3E}">
        <p14:creationId xmlns:p14="http://schemas.microsoft.com/office/powerpoint/2010/main" val="389393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11</a:t>
            </a:fld>
            <a:endParaRPr lang="en-US"/>
          </a:p>
        </p:txBody>
      </p:sp>
    </p:spTree>
    <p:extLst>
      <p:ext uri="{BB962C8B-B14F-4D97-AF65-F5344CB8AC3E}">
        <p14:creationId xmlns:p14="http://schemas.microsoft.com/office/powerpoint/2010/main" val="99286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12</a:t>
            </a:fld>
            <a:endParaRPr lang="en-US"/>
          </a:p>
        </p:txBody>
      </p:sp>
    </p:spTree>
    <p:extLst>
      <p:ext uri="{BB962C8B-B14F-4D97-AF65-F5344CB8AC3E}">
        <p14:creationId xmlns:p14="http://schemas.microsoft.com/office/powerpoint/2010/main" val="4142500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13</a:t>
            </a:fld>
            <a:endParaRPr lang="en-US"/>
          </a:p>
        </p:txBody>
      </p:sp>
    </p:spTree>
    <p:extLst>
      <p:ext uri="{BB962C8B-B14F-4D97-AF65-F5344CB8AC3E}">
        <p14:creationId xmlns:p14="http://schemas.microsoft.com/office/powerpoint/2010/main" val="1112293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14</a:t>
            </a:fld>
            <a:endParaRPr lang="en-US"/>
          </a:p>
        </p:txBody>
      </p:sp>
    </p:spTree>
    <p:extLst>
      <p:ext uri="{BB962C8B-B14F-4D97-AF65-F5344CB8AC3E}">
        <p14:creationId xmlns:p14="http://schemas.microsoft.com/office/powerpoint/2010/main" val="372161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it is not TAS or Pre-TAS survey, hide this slide</a:t>
            </a:r>
          </a:p>
        </p:txBody>
      </p:sp>
      <p:sp>
        <p:nvSpPr>
          <p:cNvPr id="4" name="Slide Number Placeholder 3"/>
          <p:cNvSpPr>
            <a:spLocks noGrp="1"/>
          </p:cNvSpPr>
          <p:nvPr>
            <p:ph type="sldNum" sz="quarter" idx="5"/>
          </p:nvPr>
        </p:nvSpPr>
        <p:spPr/>
        <p:txBody>
          <a:bodyPr/>
          <a:lstStyle/>
          <a:p>
            <a:fld id="{2385B747-18E9-E746-A276-B387773C2AC8}" type="slidenum">
              <a:rPr lang="en-US" smtClean="0"/>
              <a:t>15</a:t>
            </a:fld>
            <a:endParaRPr lang="en-US"/>
          </a:p>
        </p:txBody>
      </p:sp>
    </p:spTree>
    <p:extLst>
      <p:ext uri="{BB962C8B-B14F-4D97-AF65-F5344CB8AC3E}">
        <p14:creationId xmlns:p14="http://schemas.microsoft.com/office/powerpoint/2010/main" val="48152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TAS or Pre-TAS 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16</a:t>
            </a:fld>
            <a:endParaRPr lang="en-US"/>
          </a:p>
        </p:txBody>
      </p:sp>
    </p:spTree>
    <p:extLst>
      <p:ext uri="{BB962C8B-B14F-4D97-AF65-F5344CB8AC3E}">
        <p14:creationId xmlns:p14="http://schemas.microsoft.com/office/powerpoint/2010/main" val="247131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TAS or Pre-TAS 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17</a:t>
            </a:fld>
            <a:endParaRPr lang="en-US"/>
          </a:p>
        </p:txBody>
      </p:sp>
    </p:spTree>
    <p:extLst>
      <p:ext uri="{BB962C8B-B14F-4D97-AF65-F5344CB8AC3E}">
        <p14:creationId xmlns:p14="http://schemas.microsoft.com/office/powerpoint/2010/main" val="769497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TAS or Pre-TAS 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18</a:t>
            </a:fld>
            <a:endParaRPr lang="en-US"/>
          </a:p>
        </p:txBody>
      </p:sp>
    </p:spTree>
    <p:extLst>
      <p:ext uri="{BB962C8B-B14F-4D97-AF65-F5344CB8AC3E}">
        <p14:creationId xmlns:p14="http://schemas.microsoft.com/office/powerpoint/2010/main" val="3860073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it is not ONCHO Stop (Pre-Stop) survey, hide this slide</a:t>
            </a:r>
          </a:p>
        </p:txBody>
      </p:sp>
      <p:sp>
        <p:nvSpPr>
          <p:cNvPr id="4" name="Slide Number Placeholder 3"/>
          <p:cNvSpPr>
            <a:spLocks noGrp="1"/>
          </p:cNvSpPr>
          <p:nvPr>
            <p:ph type="sldNum" sz="quarter" idx="5"/>
          </p:nvPr>
        </p:nvSpPr>
        <p:spPr/>
        <p:txBody>
          <a:bodyPr/>
          <a:lstStyle/>
          <a:p>
            <a:fld id="{2385B747-18E9-E746-A276-B387773C2AC8}" type="slidenum">
              <a:rPr lang="en-US" smtClean="0"/>
              <a:t>19</a:t>
            </a:fld>
            <a:endParaRPr lang="en-US"/>
          </a:p>
        </p:txBody>
      </p:sp>
    </p:spTree>
    <p:extLst>
      <p:ext uri="{BB962C8B-B14F-4D97-AF65-F5344CB8AC3E}">
        <p14:creationId xmlns:p14="http://schemas.microsoft.com/office/powerpoint/2010/main" val="211949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2</a:t>
            </a:fld>
            <a:endParaRPr lang="en-US"/>
          </a:p>
        </p:txBody>
      </p:sp>
    </p:spTree>
    <p:extLst>
      <p:ext uri="{BB962C8B-B14F-4D97-AF65-F5344CB8AC3E}">
        <p14:creationId xmlns:p14="http://schemas.microsoft.com/office/powerpoint/2010/main" val="3930140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a:t>
            </a:r>
            <a:r>
              <a:rPr lang="en-US" sz="1200" dirty="0">
                <a:solidFill>
                  <a:srgbClr val="009ADE"/>
                </a:solidFill>
              </a:rPr>
              <a:t>ONCHO Stop (Pre-Stop) </a:t>
            </a:r>
            <a:r>
              <a:rPr lang="en-GB" dirty="0"/>
              <a:t>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20</a:t>
            </a:fld>
            <a:endParaRPr lang="en-US"/>
          </a:p>
        </p:txBody>
      </p:sp>
    </p:spTree>
    <p:extLst>
      <p:ext uri="{BB962C8B-B14F-4D97-AF65-F5344CB8AC3E}">
        <p14:creationId xmlns:p14="http://schemas.microsoft.com/office/powerpoint/2010/main" val="2662767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a:t>
            </a:r>
            <a:r>
              <a:rPr lang="en-US" sz="1200" dirty="0">
                <a:solidFill>
                  <a:srgbClr val="009ADE"/>
                </a:solidFill>
              </a:rPr>
              <a:t>ONCHO Stop (Pre-Stop) </a:t>
            </a:r>
            <a:r>
              <a:rPr lang="en-GB" dirty="0"/>
              <a:t>,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21</a:t>
            </a:fld>
            <a:endParaRPr lang="en-US"/>
          </a:p>
        </p:txBody>
      </p:sp>
    </p:spTree>
    <p:extLst>
      <p:ext uri="{BB962C8B-B14F-4D97-AF65-F5344CB8AC3E}">
        <p14:creationId xmlns:p14="http://schemas.microsoft.com/office/powerpoint/2010/main" val="174183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it is </a:t>
            </a:r>
            <a:r>
              <a:rPr lang="en-US" sz="1200" dirty="0"/>
              <a:t>SCH/STH EPI </a:t>
            </a:r>
            <a:r>
              <a:rPr lang="en-GB" dirty="0"/>
              <a:t>survey, hide this slide</a:t>
            </a:r>
          </a:p>
        </p:txBody>
      </p:sp>
      <p:sp>
        <p:nvSpPr>
          <p:cNvPr id="4" name="Slide Number Placeholder 3"/>
          <p:cNvSpPr>
            <a:spLocks noGrp="1"/>
          </p:cNvSpPr>
          <p:nvPr>
            <p:ph type="sldNum" sz="quarter" idx="5"/>
          </p:nvPr>
        </p:nvSpPr>
        <p:spPr/>
        <p:txBody>
          <a:bodyPr/>
          <a:lstStyle/>
          <a:p>
            <a:fld id="{2385B747-18E9-E746-A276-B387773C2AC8}" type="slidenum">
              <a:rPr lang="en-US" smtClean="0"/>
              <a:t>22</a:t>
            </a:fld>
            <a:endParaRPr lang="en-US"/>
          </a:p>
        </p:txBody>
      </p:sp>
    </p:spTree>
    <p:extLst>
      <p:ext uri="{BB962C8B-B14F-4D97-AF65-F5344CB8AC3E}">
        <p14:creationId xmlns:p14="http://schemas.microsoft.com/office/powerpoint/2010/main" val="1702484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a:t>
            </a:r>
            <a:r>
              <a:rPr lang="en-US" sz="1200" dirty="0"/>
              <a:t>SCH/STH EPI </a:t>
            </a:r>
            <a:r>
              <a:rPr lang="en-GB" dirty="0"/>
              <a:t>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23</a:t>
            </a:fld>
            <a:endParaRPr lang="en-US"/>
          </a:p>
        </p:txBody>
      </p:sp>
    </p:spTree>
    <p:extLst>
      <p:ext uri="{BB962C8B-B14F-4D97-AF65-F5344CB8AC3E}">
        <p14:creationId xmlns:p14="http://schemas.microsoft.com/office/powerpoint/2010/main" val="934161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a:t>
            </a:r>
            <a:r>
              <a:rPr lang="en-US" sz="1200" dirty="0"/>
              <a:t>SCH/STH EPI </a:t>
            </a:r>
            <a:r>
              <a:rPr lang="en-GB" dirty="0"/>
              <a:t>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24</a:t>
            </a:fld>
            <a:endParaRPr lang="en-US"/>
          </a:p>
        </p:txBody>
      </p:sp>
    </p:spTree>
    <p:extLst>
      <p:ext uri="{BB962C8B-B14F-4D97-AF65-F5344CB8AC3E}">
        <p14:creationId xmlns:p14="http://schemas.microsoft.com/office/powerpoint/2010/main" val="2799737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a:t>
            </a:r>
            <a:r>
              <a:rPr lang="en-US" sz="1200" dirty="0"/>
              <a:t>SCH/STH EPI </a:t>
            </a:r>
            <a:r>
              <a:rPr lang="en-GB" dirty="0"/>
              <a:t>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25</a:t>
            </a:fld>
            <a:endParaRPr lang="en-US"/>
          </a:p>
        </p:txBody>
      </p:sp>
    </p:spTree>
    <p:extLst>
      <p:ext uri="{BB962C8B-B14F-4D97-AF65-F5344CB8AC3E}">
        <p14:creationId xmlns:p14="http://schemas.microsoft.com/office/powerpoint/2010/main" val="2650613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it is not </a:t>
            </a:r>
            <a:r>
              <a:rPr lang="en-US" sz="1200" dirty="0"/>
              <a:t>SCH/STH EPI </a:t>
            </a:r>
            <a:r>
              <a:rPr lang="en-GB" dirty="0"/>
              <a:t>survey, hide this slide</a:t>
            </a:r>
          </a:p>
          <a:p>
            <a:r>
              <a:rPr lang="en-US" dirty="0"/>
              <a:t>The questionnaire can be different regarding partners or countries</a:t>
            </a:r>
          </a:p>
        </p:txBody>
      </p:sp>
      <p:sp>
        <p:nvSpPr>
          <p:cNvPr id="4" name="Slide Number Placeholder 3"/>
          <p:cNvSpPr>
            <a:spLocks noGrp="1"/>
          </p:cNvSpPr>
          <p:nvPr>
            <p:ph type="sldNum" sz="quarter" idx="5"/>
          </p:nvPr>
        </p:nvSpPr>
        <p:spPr/>
        <p:txBody>
          <a:bodyPr/>
          <a:lstStyle/>
          <a:p>
            <a:fld id="{2385B747-18E9-E746-A276-B387773C2AC8}" type="slidenum">
              <a:rPr lang="en-US" smtClean="0"/>
              <a:t>26</a:t>
            </a:fld>
            <a:endParaRPr lang="en-US"/>
          </a:p>
        </p:txBody>
      </p:sp>
    </p:spTree>
    <p:extLst>
      <p:ext uri="{BB962C8B-B14F-4D97-AF65-F5344CB8AC3E}">
        <p14:creationId xmlns:p14="http://schemas.microsoft.com/office/powerpoint/2010/main" val="2840093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27</a:t>
            </a:fld>
            <a:endParaRPr lang="en-US"/>
          </a:p>
        </p:txBody>
      </p:sp>
    </p:spTree>
    <p:extLst>
      <p:ext uri="{BB962C8B-B14F-4D97-AF65-F5344CB8AC3E}">
        <p14:creationId xmlns:p14="http://schemas.microsoft.com/office/powerpoint/2010/main" val="3761886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31</a:t>
            </a:fld>
            <a:endParaRPr lang="en-US"/>
          </a:p>
        </p:txBody>
      </p:sp>
    </p:spTree>
    <p:extLst>
      <p:ext uri="{BB962C8B-B14F-4D97-AF65-F5344CB8AC3E}">
        <p14:creationId xmlns:p14="http://schemas.microsoft.com/office/powerpoint/2010/main" val="3722122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85B747-18E9-E746-A276-B387773C2AC8}" type="slidenum">
              <a:rPr lang="en-US" smtClean="0"/>
              <a:t>35</a:t>
            </a:fld>
            <a:endParaRPr lang="en-US"/>
          </a:p>
        </p:txBody>
      </p:sp>
    </p:spTree>
    <p:extLst>
      <p:ext uri="{BB962C8B-B14F-4D97-AF65-F5344CB8AC3E}">
        <p14:creationId xmlns:p14="http://schemas.microsoft.com/office/powerpoint/2010/main" val="362081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3</a:t>
            </a:fld>
            <a:endParaRPr lang="en-US"/>
          </a:p>
        </p:txBody>
      </p:sp>
    </p:spTree>
    <p:extLst>
      <p:ext uri="{BB962C8B-B14F-4D97-AF65-F5344CB8AC3E}">
        <p14:creationId xmlns:p14="http://schemas.microsoft.com/office/powerpoint/2010/main" val="313621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4</a:t>
            </a:fld>
            <a:endParaRPr lang="en-US"/>
          </a:p>
        </p:txBody>
      </p:sp>
    </p:spTree>
    <p:extLst>
      <p:ext uri="{BB962C8B-B14F-4D97-AF65-F5344CB8AC3E}">
        <p14:creationId xmlns:p14="http://schemas.microsoft.com/office/powerpoint/2010/main" val="401452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5</a:t>
            </a:fld>
            <a:endParaRPr lang="en-US"/>
          </a:p>
        </p:txBody>
      </p:sp>
    </p:spTree>
    <p:extLst>
      <p:ext uri="{BB962C8B-B14F-4D97-AF65-F5344CB8AC3E}">
        <p14:creationId xmlns:p14="http://schemas.microsoft.com/office/powerpoint/2010/main" val="11497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6</a:t>
            </a:fld>
            <a:endParaRPr lang="en-US"/>
          </a:p>
        </p:txBody>
      </p:sp>
    </p:spTree>
    <p:extLst>
      <p:ext uri="{BB962C8B-B14F-4D97-AF65-F5344CB8AC3E}">
        <p14:creationId xmlns:p14="http://schemas.microsoft.com/office/powerpoint/2010/main" val="261914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7</a:t>
            </a:fld>
            <a:endParaRPr lang="en-US"/>
          </a:p>
        </p:txBody>
      </p:sp>
    </p:spTree>
    <p:extLst>
      <p:ext uri="{BB962C8B-B14F-4D97-AF65-F5344CB8AC3E}">
        <p14:creationId xmlns:p14="http://schemas.microsoft.com/office/powerpoint/2010/main" val="360266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85B747-18E9-E746-A276-B387773C2AC8}" type="slidenum">
              <a:rPr lang="en-US" smtClean="0"/>
              <a:t>8</a:t>
            </a:fld>
            <a:endParaRPr lang="en-US"/>
          </a:p>
        </p:txBody>
      </p:sp>
    </p:spTree>
    <p:extLst>
      <p:ext uri="{BB962C8B-B14F-4D97-AF65-F5344CB8AC3E}">
        <p14:creationId xmlns:p14="http://schemas.microsoft.com/office/powerpoint/2010/main" val="350597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9</a:t>
            </a:fld>
            <a:endParaRPr lang="en-US"/>
          </a:p>
        </p:txBody>
      </p:sp>
    </p:spTree>
    <p:extLst>
      <p:ext uri="{BB962C8B-B14F-4D97-AF65-F5344CB8AC3E}">
        <p14:creationId xmlns:p14="http://schemas.microsoft.com/office/powerpoint/2010/main" val="269084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41024894-12DE-C8BB-468E-BBFDBE016217}"/>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1572948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10" name="Google Shape;131;p4" descr="A person using a computer&#10;&#10;Description automatically generated">
            <a:extLst>
              <a:ext uri="{FF2B5EF4-FFF2-40B4-BE49-F238E27FC236}">
                <a16:creationId xmlns:a16="http://schemas.microsoft.com/office/drawing/2014/main" id="{31A90D24-E546-D45B-E36F-FC63441374DD}"/>
              </a:ext>
            </a:extLst>
          </p:cNvPr>
          <p:cNvPicPr preferRelativeResize="0"/>
          <p:nvPr userDrawn="1"/>
        </p:nvPicPr>
        <p:blipFill rotWithShape="1">
          <a:blip r:embed="rId2">
            <a:alphaModFix/>
          </a:blip>
          <a:srcRect b="15625"/>
          <a:stretch/>
        </p:blipFill>
        <p:spPr>
          <a:xfrm>
            <a:off x="-12340" y="-7620"/>
            <a:ext cx="12216680" cy="6865620"/>
          </a:xfrm>
          <a:prstGeom prst="rect">
            <a:avLst/>
          </a:prstGeom>
          <a:noFill/>
          <a:ln>
            <a:noFill/>
          </a:ln>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AF2D5FC-339F-1B75-D59F-F05329B32A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181C9C2D-CBDC-F995-945B-D8FE39481A0A}"/>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205305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978B6EA-89F5-D05F-21B1-A50C044F485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340F4CAF-DF13-2A17-D304-45B92E8326B3}"/>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303821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314F106-DD61-6613-B1D8-76E9E7276DF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D476C545-9AE9-6D00-1C9A-F1FCD2F56A2A}"/>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23922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78FAB2-1DAF-5189-08CE-BFBBB76D4E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79E8A3BB-13BD-B621-6444-93219625A8D0}"/>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1253905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55D70E1-2018-EEEB-BA67-FCC14B8E25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08B84DAD-A837-FF36-0790-B635B26521A3}"/>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204148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D1FBA94-295C-1BB7-CF3E-BD49D440AE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4F209CC8-8E2B-62BF-CC91-E60DC972CEEC}"/>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23793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58B4924-5560-492E-FE25-088FE0301F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978FE1FC-6AF9-AB28-9071-8B458505DE70}"/>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191867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B80E7B4-3138-8116-F2B9-AC9936A79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59AED63C-076C-DA44-0A0C-754590F40586}"/>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3646425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9371C9-17D7-1F25-5F4F-8152B58A5E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1" name="Picture 10">
            <a:extLst>
              <a:ext uri="{FF2B5EF4-FFF2-40B4-BE49-F238E27FC236}">
                <a16:creationId xmlns:a16="http://schemas.microsoft.com/office/drawing/2014/main" id="{6358C412-A813-23CA-2619-E8D09F5EC8A4}"/>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3234354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F1D7B50-5FDE-7D69-6BB8-10462EC336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C275A561-B32A-9602-97F2-FE6A836B941D}"/>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33341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3685AC-A21E-8DFA-F3C8-356B99F8D8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5" name="Picture 4">
            <a:extLst>
              <a:ext uri="{FF2B5EF4-FFF2-40B4-BE49-F238E27FC236}">
                <a16:creationId xmlns:a16="http://schemas.microsoft.com/office/drawing/2014/main" id="{25170850-0645-46FF-91D7-0D04FCC7EE78}"/>
              </a:ext>
            </a:extLst>
          </p:cNvPr>
          <p:cNvPicPr>
            <a:picLocks noChangeAspect="1"/>
          </p:cNvPicPr>
          <p:nvPr userDrawn="1"/>
        </p:nvPicPr>
        <p:blipFill rotWithShape="1">
          <a:blip r:embed="rId4"/>
          <a:srcRect r="61355"/>
          <a:stretch/>
        </p:blipFill>
        <p:spPr>
          <a:xfrm>
            <a:off x="2440310" y="5943600"/>
            <a:ext cx="601731" cy="614120"/>
          </a:xfrm>
          <a:prstGeom prst="rect">
            <a:avLst/>
          </a:prstGeom>
        </p:spPr>
      </p:pic>
    </p:spTree>
    <p:extLst>
      <p:ext uri="{BB962C8B-B14F-4D97-AF65-F5344CB8AC3E}">
        <p14:creationId xmlns:p14="http://schemas.microsoft.com/office/powerpoint/2010/main" val="39145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FF8801E-A813-EC90-8412-55C3F89171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1" name="Picture 10">
            <a:extLst>
              <a:ext uri="{FF2B5EF4-FFF2-40B4-BE49-F238E27FC236}">
                <a16:creationId xmlns:a16="http://schemas.microsoft.com/office/drawing/2014/main" id="{9A5FEEB6-16B2-2F43-49B4-D2F529B5DD3A}"/>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208616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2EEFBC-32EF-4CF9-712C-44B2888C69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4" name="Picture 3">
            <a:extLst>
              <a:ext uri="{FF2B5EF4-FFF2-40B4-BE49-F238E27FC236}">
                <a16:creationId xmlns:a16="http://schemas.microsoft.com/office/drawing/2014/main" id="{1AF11A50-CF2D-B563-8816-9E3795DA0C95}"/>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1113958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dirty="0"/>
              <a:t>Click to edit Master </a:t>
            </a:r>
            <a:br>
              <a:rPr lang="en-US" dirty="0"/>
            </a:br>
            <a:r>
              <a:rPr lang="en-US" dirty="0"/>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3" name="Picture 2">
            <a:extLst>
              <a:ext uri="{FF2B5EF4-FFF2-40B4-BE49-F238E27FC236}">
                <a16:creationId xmlns:a16="http://schemas.microsoft.com/office/drawing/2014/main" id="{6AB9DD15-9088-83F2-AB2D-28A9F038FC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9" name="Picture 8">
            <a:extLst>
              <a:ext uri="{FF2B5EF4-FFF2-40B4-BE49-F238E27FC236}">
                <a16:creationId xmlns:a16="http://schemas.microsoft.com/office/drawing/2014/main" id="{5DF27D51-B330-5DBC-83A2-7A68CF97ED8C}"/>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3137309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3" name="Picture 2">
            <a:extLst>
              <a:ext uri="{FF2B5EF4-FFF2-40B4-BE49-F238E27FC236}">
                <a16:creationId xmlns:a16="http://schemas.microsoft.com/office/drawing/2014/main" id="{25D6BA88-8882-0375-DC23-8C85A0AC46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9" name="Picture 8">
            <a:extLst>
              <a:ext uri="{FF2B5EF4-FFF2-40B4-BE49-F238E27FC236}">
                <a16:creationId xmlns:a16="http://schemas.microsoft.com/office/drawing/2014/main" id="{43E0EB97-C1B7-49F0-E529-8A6FA7F32396}"/>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344816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2" name="Picture 1">
            <a:extLst>
              <a:ext uri="{FF2B5EF4-FFF2-40B4-BE49-F238E27FC236}">
                <a16:creationId xmlns:a16="http://schemas.microsoft.com/office/drawing/2014/main" id="{C8A2F5E2-5B99-0693-8A3E-1FE359A359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3" name="Picture 2">
            <a:extLst>
              <a:ext uri="{FF2B5EF4-FFF2-40B4-BE49-F238E27FC236}">
                <a16:creationId xmlns:a16="http://schemas.microsoft.com/office/drawing/2014/main" id="{F16D08FC-33E4-D775-55C4-14FD54336DAA}"/>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68010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339A7B-8C31-5848-F7CA-9C25DBBE38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9" name="Picture 8">
            <a:extLst>
              <a:ext uri="{FF2B5EF4-FFF2-40B4-BE49-F238E27FC236}">
                <a16:creationId xmlns:a16="http://schemas.microsoft.com/office/drawing/2014/main" id="{BE6CAF46-6C99-7AD7-9906-1D7DB5449AC8}"/>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2553340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pic>
        <p:nvPicPr>
          <p:cNvPr id="4" name="Picture 3">
            <a:extLst>
              <a:ext uri="{FF2B5EF4-FFF2-40B4-BE49-F238E27FC236}">
                <a16:creationId xmlns:a16="http://schemas.microsoft.com/office/drawing/2014/main" id="{2F0B81F5-CE81-3EFC-2889-C314E77732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9" name="Picture 8">
            <a:extLst>
              <a:ext uri="{FF2B5EF4-FFF2-40B4-BE49-F238E27FC236}">
                <a16:creationId xmlns:a16="http://schemas.microsoft.com/office/drawing/2014/main" id="{6F7957D7-CC4F-7D90-3048-90788D6FF964}"/>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4211128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99B0DD10-FD49-C1E7-7AF1-1277667C3B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0" name="Picture 9">
            <a:extLst>
              <a:ext uri="{FF2B5EF4-FFF2-40B4-BE49-F238E27FC236}">
                <a16:creationId xmlns:a16="http://schemas.microsoft.com/office/drawing/2014/main" id="{884B6DA3-5475-AC7C-DD7A-91D3178FB983}"/>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3329050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19A5A91-10DC-00B5-9690-66D7CE20C99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8" name="Picture 7">
            <a:extLst>
              <a:ext uri="{FF2B5EF4-FFF2-40B4-BE49-F238E27FC236}">
                <a16:creationId xmlns:a16="http://schemas.microsoft.com/office/drawing/2014/main" id="{E66B3D30-0FEB-5ACB-D523-68038FCE76BB}"/>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4091398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93CAE6C-6112-C223-6850-7E3104B9AB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8" name="Picture 7">
            <a:extLst>
              <a:ext uri="{FF2B5EF4-FFF2-40B4-BE49-F238E27FC236}">
                <a16:creationId xmlns:a16="http://schemas.microsoft.com/office/drawing/2014/main" id="{871768E4-6583-884B-4B30-64C679C76A12}"/>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372493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91B04ED-7661-16FC-DC28-AB4EEFD6B0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5" name="Picture 4">
            <a:extLst>
              <a:ext uri="{FF2B5EF4-FFF2-40B4-BE49-F238E27FC236}">
                <a16:creationId xmlns:a16="http://schemas.microsoft.com/office/drawing/2014/main" id="{53DB5AC8-5D2E-2341-8D17-F50C2472C814}"/>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3474559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8A0D6DE-5D09-460D-EA0D-517D4B21AB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9" name="Picture 8">
            <a:extLst>
              <a:ext uri="{FF2B5EF4-FFF2-40B4-BE49-F238E27FC236}">
                <a16:creationId xmlns:a16="http://schemas.microsoft.com/office/drawing/2014/main" id="{8B26E133-1086-1149-35E0-C96A23607F4C}"/>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3842993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27D0DE5-80A0-55FA-1F0D-8DBF487EF3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2" name="Picture 11">
            <a:extLst>
              <a:ext uri="{FF2B5EF4-FFF2-40B4-BE49-F238E27FC236}">
                <a16:creationId xmlns:a16="http://schemas.microsoft.com/office/drawing/2014/main" id="{69593C93-CFBE-DDD5-9FA1-12F43E993B87}"/>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2986451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288B895-5B8F-B08B-F593-9EEACACA3A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2" name="Picture 11">
            <a:extLst>
              <a:ext uri="{FF2B5EF4-FFF2-40B4-BE49-F238E27FC236}">
                <a16:creationId xmlns:a16="http://schemas.microsoft.com/office/drawing/2014/main" id="{E19346BE-CC62-C91A-B3C3-D4D2135B20B8}"/>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127124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a:extLst>
              <a:ext uri="{FF2B5EF4-FFF2-40B4-BE49-F238E27FC236}">
                <a16:creationId xmlns:a16="http://schemas.microsoft.com/office/drawing/2014/main" id="{364261C7-76E9-95F5-3999-681573E941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5" name="Picture 4">
            <a:extLst>
              <a:ext uri="{FF2B5EF4-FFF2-40B4-BE49-F238E27FC236}">
                <a16:creationId xmlns:a16="http://schemas.microsoft.com/office/drawing/2014/main" id="{19220F36-0C39-2F11-269C-2A269C8EA9CF}"/>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4265306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a:extLst>
              <a:ext uri="{FF2B5EF4-FFF2-40B4-BE49-F238E27FC236}">
                <a16:creationId xmlns:a16="http://schemas.microsoft.com/office/drawing/2014/main" id="{E042F2E2-A8B1-5299-1365-2042810039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5" name="Picture 4">
            <a:extLst>
              <a:ext uri="{FF2B5EF4-FFF2-40B4-BE49-F238E27FC236}">
                <a16:creationId xmlns:a16="http://schemas.microsoft.com/office/drawing/2014/main" id="{A157BBF0-AD36-C259-89DA-294E9675E506}"/>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495999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1B0E8FC-95FD-2876-0A0B-63C4C62014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12" name="Picture 11">
            <a:extLst>
              <a:ext uri="{FF2B5EF4-FFF2-40B4-BE49-F238E27FC236}">
                <a16:creationId xmlns:a16="http://schemas.microsoft.com/office/drawing/2014/main" id="{A86C3A91-0D39-81A3-B7CB-A56BF7CA2E46}"/>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2136339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3" name="Picture 2">
            <a:extLst>
              <a:ext uri="{FF2B5EF4-FFF2-40B4-BE49-F238E27FC236}">
                <a16:creationId xmlns:a16="http://schemas.microsoft.com/office/drawing/2014/main" id="{26DFB541-A051-F7CC-89F6-ED2590E71D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5" name="Picture 4">
            <a:extLst>
              <a:ext uri="{FF2B5EF4-FFF2-40B4-BE49-F238E27FC236}">
                <a16:creationId xmlns:a16="http://schemas.microsoft.com/office/drawing/2014/main" id="{18D8A7C5-B07F-C065-1629-FB92DFC0E4BC}"/>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2904554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A3DD4E1-EC66-C256-401F-5AE49D1157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1" name="Picture 10">
            <a:extLst>
              <a:ext uri="{FF2B5EF4-FFF2-40B4-BE49-F238E27FC236}">
                <a16:creationId xmlns:a16="http://schemas.microsoft.com/office/drawing/2014/main" id="{DDFDB69E-1E53-8D85-0DA2-327EC5DE0507}"/>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1941698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754426-63A1-87BC-9524-342296E91D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0" name="Picture 9">
            <a:extLst>
              <a:ext uri="{FF2B5EF4-FFF2-40B4-BE49-F238E27FC236}">
                <a16:creationId xmlns:a16="http://schemas.microsoft.com/office/drawing/2014/main" id="{87E6AEEE-F5FF-FAC6-9285-8A1D9475E3EC}"/>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3762871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19CB0DD-5454-F857-FB52-F229598383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10" name="Picture 9">
            <a:extLst>
              <a:ext uri="{FF2B5EF4-FFF2-40B4-BE49-F238E27FC236}">
                <a16:creationId xmlns:a16="http://schemas.microsoft.com/office/drawing/2014/main" id="{7BA9C842-BBAE-CD2F-28C9-D86982E7F015}"/>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308760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5" name="Picture 4">
            <a:extLst>
              <a:ext uri="{FF2B5EF4-FFF2-40B4-BE49-F238E27FC236}">
                <a16:creationId xmlns:a16="http://schemas.microsoft.com/office/drawing/2014/main" id="{EE4A238A-76F1-6496-5A5F-0B4462FFD62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1687929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F7BAE5-51FD-CCAC-F73A-8E8B6D4599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5" name="Picture 4">
            <a:extLst>
              <a:ext uri="{FF2B5EF4-FFF2-40B4-BE49-F238E27FC236}">
                <a16:creationId xmlns:a16="http://schemas.microsoft.com/office/drawing/2014/main" id="{848F8089-9C21-3FAD-53D9-70B1990A52FD}"/>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83992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3C1924-9E39-E42F-79F3-5CC6147B60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621E73B4-A535-EC08-007D-49077F408BA3}"/>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284492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597ED9D-09F2-8EC1-9CE8-A7EBCF4D09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4" name="Picture 3">
            <a:extLst>
              <a:ext uri="{FF2B5EF4-FFF2-40B4-BE49-F238E27FC236}">
                <a16:creationId xmlns:a16="http://schemas.microsoft.com/office/drawing/2014/main" id="{6BC438A3-0204-7DC2-EFAA-B8676D361785}"/>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143624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3A2C204-2212-B3C1-85F3-BD6F455C3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5885" y="5943600"/>
            <a:ext cx="2017020" cy="614120"/>
          </a:xfrm>
          <a:prstGeom prst="rect">
            <a:avLst/>
          </a:prstGeom>
        </p:spPr>
      </p:pic>
      <p:pic>
        <p:nvPicPr>
          <p:cNvPr id="8" name="Picture 7">
            <a:extLst>
              <a:ext uri="{FF2B5EF4-FFF2-40B4-BE49-F238E27FC236}">
                <a16:creationId xmlns:a16="http://schemas.microsoft.com/office/drawing/2014/main" id="{4C86A434-4BE6-0193-77EE-0C7C6F2100E5}"/>
              </a:ext>
            </a:extLst>
          </p:cNvPr>
          <p:cNvPicPr>
            <a:picLocks noChangeAspect="1"/>
          </p:cNvPicPr>
          <p:nvPr userDrawn="1"/>
        </p:nvPicPr>
        <p:blipFill rotWithShape="1">
          <a:blip r:embed="rId3"/>
          <a:srcRect r="61355"/>
          <a:stretch/>
        </p:blipFill>
        <p:spPr>
          <a:xfrm>
            <a:off x="2440310" y="5943600"/>
            <a:ext cx="601731" cy="614120"/>
          </a:xfrm>
          <a:prstGeom prst="rect">
            <a:avLst/>
          </a:prstGeom>
        </p:spPr>
      </p:pic>
    </p:spTree>
    <p:extLst>
      <p:ext uri="{BB962C8B-B14F-4D97-AF65-F5344CB8AC3E}">
        <p14:creationId xmlns:p14="http://schemas.microsoft.com/office/powerpoint/2010/main" val="427166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6E67623-287E-242F-5662-550DEEE97B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4" name="Picture 3">
            <a:extLst>
              <a:ext uri="{FF2B5EF4-FFF2-40B4-BE49-F238E27FC236}">
                <a16:creationId xmlns:a16="http://schemas.microsoft.com/office/drawing/2014/main" id="{4F9CFAC5-F117-DC3D-A74A-9832E2034BD4}"/>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338891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3" name="Picture 2">
            <a:extLst>
              <a:ext uri="{FF2B5EF4-FFF2-40B4-BE49-F238E27FC236}">
                <a16:creationId xmlns:a16="http://schemas.microsoft.com/office/drawing/2014/main" id="{90B0BFF9-A505-07E0-E105-DC6A4CBD83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2759" y="6061588"/>
            <a:ext cx="1845423" cy="561875"/>
          </a:xfrm>
          <a:prstGeom prst="rect">
            <a:avLst/>
          </a:prstGeom>
        </p:spPr>
      </p:pic>
      <p:pic>
        <p:nvPicPr>
          <p:cNvPr id="4" name="Picture 3">
            <a:extLst>
              <a:ext uri="{FF2B5EF4-FFF2-40B4-BE49-F238E27FC236}">
                <a16:creationId xmlns:a16="http://schemas.microsoft.com/office/drawing/2014/main" id="{C409F65B-D6B4-DDE4-24D2-2BE0348B828B}"/>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57896" y="6061589"/>
            <a:ext cx="508127" cy="561874"/>
          </a:xfrm>
          <a:prstGeom prst="rect">
            <a:avLst/>
          </a:prstGeom>
        </p:spPr>
      </p:pic>
    </p:spTree>
    <p:extLst>
      <p:ext uri="{BB962C8B-B14F-4D97-AF65-F5344CB8AC3E}">
        <p14:creationId xmlns:p14="http://schemas.microsoft.com/office/powerpoint/2010/main" val="45122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41577344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49" r:id="rId4"/>
    <p:sldLayoutId id="2147483658" r:id="rId5"/>
    <p:sldLayoutId id="2147483667" r:id="rId6"/>
    <p:sldLayoutId id="2147483660" r:id="rId7"/>
    <p:sldLayoutId id="2147483662" r:id="rId8"/>
    <p:sldLayoutId id="2147483673" r:id="rId9"/>
    <p:sldLayoutId id="2147483669" r:id="rId10"/>
    <p:sldLayoutId id="2147483670" r:id="rId11"/>
    <p:sldLayoutId id="2147483671" r:id="rId12"/>
    <p:sldLayoutId id="2147483678" r:id="rId13"/>
    <p:sldLayoutId id="2147483681" r:id="rId14"/>
    <p:sldLayoutId id="2147483687" r:id="rId15"/>
    <p:sldLayoutId id="2147483688" r:id="rId16"/>
    <p:sldLayoutId id="2147483680" r:id="rId17"/>
    <p:sldLayoutId id="2147483679" r:id="rId18"/>
    <p:sldLayoutId id="2147483689" r:id="rId19"/>
    <p:sldLayoutId id="2147483694" r:id="rId20"/>
    <p:sldLayoutId id="2147483695" r:id="rId21"/>
    <p:sldLayoutId id="2147483677" r:id="rId22"/>
    <p:sldLayoutId id="2147483692" r:id="rId23"/>
    <p:sldLayoutId id="2147483693" r:id="rId24"/>
    <p:sldLayoutId id="2147483650" r:id="rId25"/>
    <p:sldLayoutId id="2147483690" r:id="rId26"/>
    <p:sldLayoutId id="2147483676" r:id="rId27"/>
    <p:sldLayoutId id="2147483654" r:id="rId28"/>
    <p:sldLayoutId id="2147483691" r:id="rId29"/>
    <p:sldLayoutId id="2147483666" r:id="rId30"/>
    <p:sldLayoutId id="2147483674" r:id="rId31"/>
    <p:sldLayoutId id="2147483683" r:id="rId32"/>
    <p:sldLayoutId id="2147483675" r:id="rId33"/>
    <p:sldLayoutId id="2147483684" r:id="rId34"/>
    <p:sldLayoutId id="2147483652" r:id="rId35"/>
    <p:sldLayoutId id="2147483653" r:id="rId36"/>
    <p:sldLayoutId id="2147483656" r:id="rId37"/>
    <p:sldLayoutId id="2147483657" r:id="rId38"/>
    <p:sldLayoutId id="2147483685" r:id="rId39"/>
    <p:sldLayoutId id="2147483686" r:id="rId40"/>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health care field workers wearing WHO vests and looking at a mobile device.">
            <a:extLst>
              <a:ext uri="{FF2B5EF4-FFF2-40B4-BE49-F238E27FC236}">
                <a16:creationId xmlns:a16="http://schemas.microsoft.com/office/drawing/2014/main" id="{08E03D18-FB4D-F278-A494-B1EFF707B2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006" y="462986"/>
            <a:ext cx="4037333" cy="6395012"/>
          </a:xfrm>
          <a:prstGeom prst="rect">
            <a:avLst/>
          </a:prstGeom>
        </p:spPr>
      </p:pic>
      <p:sp>
        <p:nvSpPr>
          <p:cNvPr id="2" name="Title 1">
            <a:extLst>
              <a:ext uri="{FF2B5EF4-FFF2-40B4-BE49-F238E27FC236}">
                <a16:creationId xmlns:a16="http://schemas.microsoft.com/office/drawing/2014/main" id="{EC21935B-BFAF-A149-9CC6-0144782A91C4}"/>
              </a:ext>
            </a:extLst>
          </p:cNvPr>
          <p:cNvSpPr>
            <a:spLocks noGrp="1"/>
          </p:cNvSpPr>
          <p:nvPr>
            <p:ph type="ctrTitle"/>
          </p:nvPr>
        </p:nvSpPr>
        <p:spPr>
          <a:xfrm>
            <a:off x="457200" y="685419"/>
            <a:ext cx="6223518" cy="2387600"/>
          </a:xfrm>
        </p:spPr>
        <p:txBody>
          <a:bodyPr>
            <a:normAutofit/>
          </a:bodyPr>
          <a:lstStyle/>
          <a:p>
            <a:r>
              <a:rPr lang="en-US" dirty="0"/>
              <a:t>ESPEN Collect</a:t>
            </a:r>
            <a:endParaRPr lang="en-GB" dirty="0"/>
          </a:p>
        </p:txBody>
      </p:sp>
      <p:sp>
        <p:nvSpPr>
          <p:cNvPr id="3" name="Subtitle 2">
            <a:extLst>
              <a:ext uri="{FF2B5EF4-FFF2-40B4-BE49-F238E27FC236}">
                <a16:creationId xmlns:a16="http://schemas.microsoft.com/office/drawing/2014/main" id="{6CD35A70-B505-6E47-94EF-8F871A1359A6}"/>
              </a:ext>
            </a:extLst>
          </p:cNvPr>
          <p:cNvSpPr>
            <a:spLocks noGrp="1"/>
          </p:cNvSpPr>
          <p:nvPr>
            <p:ph type="subTitle" idx="1"/>
          </p:nvPr>
        </p:nvSpPr>
        <p:spPr/>
        <p:txBody>
          <a:bodyPr>
            <a:normAutofit/>
          </a:bodyPr>
          <a:lstStyle/>
          <a:p>
            <a:r>
              <a:rPr lang="en-US" sz="2800" dirty="0"/>
              <a:t>Training on for Data Collector</a:t>
            </a:r>
            <a:endParaRPr lang="en-GB" sz="2800" dirty="0"/>
          </a:p>
        </p:txBody>
      </p:sp>
      <p:pic>
        <p:nvPicPr>
          <p:cNvPr id="6" name="Picture 5" descr="Two health care field workers wearing WHO vests and looking at a mobile device.">
            <a:extLst>
              <a:ext uri="{FF2B5EF4-FFF2-40B4-BE49-F238E27FC236}">
                <a16:creationId xmlns:a16="http://schemas.microsoft.com/office/drawing/2014/main" id="{E0CB5B98-31AF-1234-A0B4-D05FC6044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2208" y="462986"/>
            <a:ext cx="5759792" cy="6395013"/>
          </a:xfrm>
          <a:prstGeom prst="rect">
            <a:avLst/>
          </a:prstGeom>
        </p:spPr>
      </p:pic>
    </p:spTree>
    <p:extLst>
      <p:ext uri="{BB962C8B-B14F-4D97-AF65-F5344CB8AC3E}">
        <p14:creationId xmlns:p14="http://schemas.microsoft.com/office/powerpoint/2010/main" val="343987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48637" y="535970"/>
            <a:ext cx="11509513" cy="592750"/>
          </a:xfrm>
        </p:spPr>
        <p:txBody>
          <a:bodyPr>
            <a:normAutofit/>
          </a:bodyPr>
          <a:lstStyle/>
          <a:p>
            <a:r>
              <a:rPr lang="en-US" sz="4000" dirty="0"/>
              <a:t>Key Features of ESPEN Collect: Filling out a form</a:t>
            </a:r>
            <a:endParaRPr lang="en-GB" sz="4000" dirty="0"/>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10</a:t>
            </a:fld>
            <a:endParaRPr lang="en-GB" dirty="0"/>
          </a:p>
        </p:txBody>
      </p:sp>
      <p:sp>
        <p:nvSpPr>
          <p:cNvPr id="4" name="TextBox 3">
            <a:extLst>
              <a:ext uri="{FF2B5EF4-FFF2-40B4-BE49-F238E27FC236}">
                <a16:creationId xmlns:a16="http://schemas.microsoft.com/office/drawing/2014/main" id="{CA8CF25A-F44C-D22D-AB96-B4803CE87C17}"/>
              </a:ext>
            </a:extLst>
          </p:cNvPr>
          <p:cNvSpPr txBox="1"/>
          <p:nvPr/>
        </p:nvSpPr>
        <p:spPr>
          <a:xfrm>
            <a:off x="161821" y="1359591"/>
            <a:ext cx="7005113" cy="470898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kumimoji="0" lang="en-US" sz="2000" b="1" i="0" u="none" strike="noStrike" kern="1200" cap="none" spc="0" normalizeH="0" baseline="0" noProof="0" dirty="0">
                <a:ln>
                  <a:noFill/>
                </a:ln>
                <a:solidFill>
                  <a:srgbClr val="00205C"/>
                </a:solidFill>
                <a:effectLst/>
                <a:uLnTx/>
                <a:uFillTx/>
                <a:latin typeface="Calibri" panose="020F0502020204030204"/>
                <a:ea typeface="+mj-ea"/>
                <a:cs typeface="+mj-cs"/>
              </a:rPr>
              <a:t>To move between question fields</a:t>
            </a: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 use one of the following methods:</a:t>
            </a: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800100" lvl="1" indent="-342900">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Swipe left to go to the next question or swipe right to return to the previous question.</a:t>
            </a: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800100" lvl="1" indent="-342900">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Click the 'Next' or 'Back' buttons at the bottom of the screen.</a:t>
            </a:r>
            <a:br>
              <a:rPr lang="en-US" sz="2000" dirty="0">
                <a:latin typeface="Calibri" panose="020F0502020204030204"/>
                <a:ea typeface="+mj-ea"/>
                <a:cs typeface="+mj-cs"/>
              </a:rPr>
            </a:b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342900" indent="-342900">
              <a:buFont typeface="Arial" panose="020B0604020202020204" pitchFamily="34" charset="0"/>
              <a:buChar char="•"/>
            </a:pPr>
            <a:r>
              <a:rPr kumimoji="0" lang="en-US" sz="2000" b="1" i="0" u="none" strike="noStrike" kern="1200" cap="none" spc="0" normalizeH="0" baseline="0" noProof="0" dirty="0">
                <a:ln>
                  <a:noFill/>
                </a:ln>
                <a:solidFill>
                  <a:srgbClr val="00205C"/>
                </a:solidFill>
                <a:effectLst/>
                <a:uLnTx/>
                <a:uFillTx/>
                <a:latin typeface="Calibri" panose="020F0502020204030204"/>
                <a:ea typeface="+mj-ea"/>
                <a:cs typeface="+mj-cs"/>
              </a:rPr>
              <a:t>At the end of the form</a:t>
            </a: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 you can choose to:</a:t>
            </a: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800100" lvl="1" indent="-342900">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Save your progress as a draft, allowing edits later.</a:t>
            </a: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800100" lvl="1" indent="-342900">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Finalize the form, making it non editable, with options to either send or delete it.</a:t>
            </a:r>
            <a:br>
              <a:rPr lang="en-US" sz="2000" dirty="0">
                <a:latin typeface="Calibri" panose="020F0502020204030204"/>
                <a:ea typeface="+mj-ea"/>
                <a:cs typeface="+mj-cs"/>
              </a:rPr>
            </a:b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342900" indent="-342900">
              <a:buFont typeface="Arial" panose="020B0604020202020204" pitchFamily="34" charset="0"/>
              <a:buChar char="•"/>
            </a:pPr>
            <a:r>
              <a:rPr kumimoji="0" lang="en-US" sz="2000" b="1" i="0" u="none" strike="noStrike" kern="1200" cap="none" spc="0" normalizeH="0" baseline="0" noProof="0" dirty="0">
                <a:ln>
                  <a:noFill/>
                </a:ln>
                <a:solidFill>
                  <a:srgbClr val="00205C"/>
                </a:solidFill>
                <a:effectLst/>
                <a:uLnTx/>
                <a:uFillTx/>
                <a:latin typeface="Calibri" panose="020F0502020204030204"/>
                <a:ea typeface="+mj-ea"/>
                <a:cs typeface="+mj-cs"/>
              </a:rPr>
              <a:t>Before finalizing,</a:t>
            </a: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 review each response carefully:</a:t>
            </a:r>
            <a:endParaRPr lang="en-US" sz="2000" b="0" i="0" u="none" strike="noStrike" kern="1200" cap="none" spc="0" normalizeH="0" baseline="0" noProof="0">
              <a:ln>
                <a:noFill/>
              </a:ln>
              <a:solidFill>
                <a:srgbClr val="00205C"/>
              </a:solidFill>
              <a:effectLst/>
              <a:uLnTx/>
              <a:uFillTx/>
              <a:latin typeface="Calibri" panose="020F0502020204030204"/>
              <a:ea typeface="Calibri"/>
              <a:cs typeface="Calibri"/>
            </a:endParaRPr>
          </a:p>
          <a:p>
            <a:pPr marL="800100" lvl="1" indent="-342900">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latin typeface="Calibri" panose="020F0502020204030204"/>
                <a:ea typeface="+mj-ea"/>
                <a:cs typeface="+mj-cs"/>
              </a:rPr>
              <a:t>Use the arrow-shaped button at the top of the screen for a complete review.</a:t>
            </a:r>
            <a:endParaRPr lang="en-US" sz="2000" b="0" i="0" u="none" strike="noStrike" kern="1200" cap="none" spc="0" normalizeH="0" baseline="0" noProof="0" dirty="0">
              <a:ln>
                <a:noFill/>
              </a:ln>
              <a:solidFill>
                <a:srgbClr val="00205C"/>
              </a:solidFill>
              <a:effectLst/>
              <a:uLnTx/>
              <a:uFillTx/>
              <a:latin typeface="Calibri" panose="020F0502020204030204"/>
              <a:ea typeface="Calibri"/>
              <a:cs typeface="Calibri"/>
            </a:endParaRPr>
          </a:p>
        </p:txBody>
      </p:sp>
      <p:pic>
        <p:nvPicPr>
          <p:cNvPr id="5" name="Picture 4">
            <a:extLst>
              <a:ext uri="{FF2B5EF4-FFF2-40B4-BE49-F238E27FC236}">
                <a16:creationId xmlns:a16="http://schemas.microsoft.com/office/drawing/2014/main" id="{5500F225-0B63-D851-B276-96A25354AEB5}"/>
              </a:ext>
            </a:extLst>
          </p:cNvPr>
          <p:cNvPicPr>
            <a:picLocks noChangeAspect="1"/>
          </p:cNvPicPr>
          <p:nvPr/>
        </p:nvPicPr>
        <p:blipFill>
          <a:blip r:embed="rId3"/>
          <a:stretch>
            <a:fillRect/>
          </a:stretch>
        </p:blipFill>
        <p:spPr>
          <a:xfrm>
            <a:off x="7166304" y="1540497"/>
            <a:ext cx="4932534" cy="4030619"/>
          </a:xfrm>
          <a:prstGeom prst="rect">
            <a:avLst/>
          </a:prstGeom>
          <a:ln w="3175">
            <a:solidFill>
              <a:schemeClr val="tx1"/>
            </a:solidFill>
          </a:ln>
        </p:spPr>
      </p:pic>
    </p:spTree>
    <p:extLst>
      <p:ext uri="{BB962C8B-B14F-4D97-AF65-F5344CB8AC3E}">
        <p14:creationId xmlns:p14="http://schemas.microsoft.com/office/powerpoint/2010/main" val="27061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61480" y="535970"/>
            <a:ext cx="11277599" cy="659295"/>
          </a:xfrm>
        </p:spPr>
        <p:txBody>
          <a:bodyPr>
            <a:normAutofit/>
          </a:bodyPr>
          <a:lstStyle/>
          <a:p>
            <a:r>
              <a:rPr lang="en-US" sz="4000" dirty="0"/>
              <a:t>Key Features of ESPEN Collect: Uploading a Form</a:t>
            </a:r>
            <a:endParaRPr lang="en-GB" sz="4000" dirty="0"/>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11</a:t>
            </a:fld>
            <a:endParaRPr lang="en-GB" dirty="0"/>
          </a:p>
        </p:txBody>
      </p:sp>
      <p:sp>
        <p:nvSpPr>
          <p:cNvPr id="4" name="TextBox 3">
            <a:extLst>
              <a:ext uri="{FF2B5EF4-FFF2-40B4-BE49-F238E27FC236}">
                <a16:creationId xmlns:a16="http://schemas.microsoft.com/office/drawing/2014/main" id="{CA8CF25A-F44C-D22D-AB96-B4803CE87C17}"/>
              </a:ext>
            </a:extLst>
          </p:cNvPr>
          <p:cNvSpPr txBox="1"/>
          <p:nvPr/>
        </p:nvSpPr>
        <p:spPr>
          <a:xfrm>
            <a:off x="317219" y="1712393"/>
            <a:ext cx="7663815" cy="3970318"/>
          </a:xfrm>
          <a:prstGeom prst="rect">
            <a:avLst/>
          </a:prstGeom>
          <a:noFill/>
        </p:spPr>
        <p:txBody>
          <a:bodyPr wrap="square" lIns="91440" tIns="45720" rIns="91440" bIns="45720" rtlCol="0" anchor="t">
            <a:spAutoFit/>
          </a:bodyPr>
          <a:lstStyle/>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Ensure the form is finalized, not saved as a draft</a:t>
            </a:r>
            <a:br>
              <a:rPr lang="en-US" dirty="0">
                <a:solidFill>
                  <a:srgbClr val="00205C"/>
                </a:solidFill>
                <a:latin typeface="Calibri" panose="020F0502020204030204"/>
                <a:ea typeface="+mj-ea"/>
                <a:cs typeface="+mj-cs"/>
              </a:rPr>
            </a:b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Connect your device to a </a:t>
            </a:r>
            <a:r>
              <a:rPr kumimoji="0" lang="en-US" b="1" i="0" u="none" strike="noStrike" kern="1200" cap="none" spc="0" normalizeH="0" baseline="0" noProof="0" dirty="0">
                <a:ln>
                  <a:noFill/>
                </a:ln>
                <a:solidFill>
                  <a:srgbClr val="00205C"/>
                </a:solidFill>
                <a:effectLst/>
                <a:uLnTx/>
                <a:uFillTx/>
                <a:latin typeface="Calibri" panose="020F0502020204030204"/>
                <a:ea typeface="+mj-ea"/>
                <a:cs typeface="+mj-cs"/>
              </a:rPr>
              <a:t>stable internet connection </a:t>
            </a: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(Wi-Fi or mobile data)</a:t>
            </a:r>
            <a:br>
              <a:rPr lang="en-US" dirty="0">
                <a:solidFill>
                  <a:srgbClr val="00205C"/>
                </a:solidFill>
                <a:latin typeface="Calibri" panose="020F0502020204030204"/>
                <a:ea typeface="+mj-ea"/>
                <a:cs typeface="+mj-cs"/>
              </a:rPr>
            </a:b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Open ESPEN Collect, navigate to the </a:t>
            </a:r>
            <a:r>
              <a:rPr kumimoji="0" lang="en-US" b="1" i="0" u="none" strike="noStrike" kern="1200" cap="none" spc="0" normalizeH="0" baseline="0" noProof="0" dirty="0">
                <a:ln>
                  <a:noFill/>
                </a:ln>
                <a:solidFill>
                  <a:srgbClr val="00205C"/>
                </a:solidFill>
                <a:effectLst/>
                <a:uLnTx/>
                <a:uFillTx/>
                <a:latin typeface="Calibri" panose="020F0502020204030204"/>
                <a:ea typeface="+mj-ea"/>
                <a:cs typeface="+mj-cs"/>
              </a:rPr>
              <a:t>”Ready to send”</a:t>
            </a: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 section</a:t>
            </a:r>
            <a:br>
              <a:rPr lang="en-US" dirty="0">
                <a:solidFill>
                  <a:srgbClr val="00205C"/>
                </a:solidFill>
                <a:latin typeface="Calibri" panose="020F0502020204030204"/>
                <a:ea typeface="+mj-ea"/>
                <a:cs typeface="+mj-cs"/>
              </a:rPr>
            </a:b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Select the finalized form(s) you wish to upload</a:t>
            </a:r>
            <a:br>
              <a:rPr lang="en-US" dirty="0">
                <a:solidFill>
                  <a:srgbClr val="00205C"/>
                </a:solidFill>
                <a:latin typeface="Calibri" panose="020F0502020204030204"/>
                <a:ea typeface="+mj-ea"/>
                <a:cs typeface="+mj-cs"/>
              </a:rPr>
            </a:b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Press 'Send' to start the upload process</a:t>
            </a:r>
            <a:br>
              <a:rPr lang="en-US" dirty="0">
                <a:solidFill>
                  <a:srgbClr val="00205C"/>
                </a:solidFill>
                <a:latin typeface="Calibri" panose="020F0502020204030204"/>
                <a:ea typeface="+mj-ea"/>
                <a:cs typeface="+mj-cs"/>
              </a:rPr>
            </a:b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Once uploaded successfully, you’ll receive a confirmation message</a:t>
            </a:r>
            <a:br>
              <a:rPr lang="en-US" dirty="0">
                <a:solidFill>
                  <a:srgbClr val="00205C"/>
                </a:solidFill>
                <a:latin typeface="Calibri" panose="020F0502020204030204"/>
                <a:ea typeface="+mj-ea"/>
                <a:cs typeface="+mj-cs"/>
              </a:rPr>
            </a:b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a:p>
            <a:pPr marL="342900" indent="-342900">
              <a:buAutoNum type="arabicPeriod"/>
            </a:pP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Always verify the form has been uploaded by checking the 'Sent Forms' section</a:t>
            </a:r>
            <a:endParaRPr lang="en-US" b="0" i="0" u="none" strike="noStrike" kern="1200" cap="none" spc="0" normalizeH="0" baseline="0" noProof="0" dirty="0">
              <a:ln>
                <a:noFill/>
              </a:ln>
              <a:solidFill>
                <a:srgbClr val="00205C"/>
              </a:solidFill>
              <a:effectLst/>
              <a:uLnTx/>
              <a:uFillTx/>
              <a:latin typeface="Calibri" panose="020F0502020204030204"/>
              <a:ea typeface="Calibri"/>
              <a:cs typeface="Calibri"/>
            </a:endParaRPr>
          </a:p>
        </p:txBody>
      </p:sp>
      <p:pic>
        <p:nvPicPr>
          <p:cNvPr id="7" name="Picture 6">
            <a:extLst>
              <a:ext uri="{FF2B5EF4-FFF2-40B4-BE49-F238E27FC236}">
                <a16:creationId xmlns:a16="http://schemas.microsoft.com/office/drawing/2014/main" id="{FC116CF7-F0F3-4946-00DD-42EF66F998FB}"/>
              </a:ext>
            </a:extLst>
          </p:cNvPr>
          <p:cNvPicPr>
            <a:picLocks noChangeAspect="1"/>
          </p:cNvPicPr>
          <p:nvPr/>
        </p:nvPicPr>
        <p:blipFill>
          <a:blip r:embed="rId3"/>
          <a:stretch>
            <a:fillRect/>
          </a:stretch>
        </p:blipFill>
        <p:spPr>
          <a:xfrm>
            <a:off x="7825717" y="1710891"/>
            <a:ext cx="4223553" cy="4307494"/>
          </a:xfrm>
          <a:prstGeom prst="rect">
            <a:avLst/>
          </a:prstGeom>
        </p:spPr>
      </p:pic>
    </p:spTree>
    <p:extLst>
      <p:ext uri="{BB962C8B-B14F-4D97-AF65-F5344CB8AC3E}">
        <p14:creationId xmlns:p14="http://schemas.microsoft.com/office/powerpoint/2010/main" val="507045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22952" y="510284"/>
            <a:ext cx="11344275" cy="2743200"/>
          </a:xfrm>
        </p:spPr>
        <p:txBody>
          <a:bodyPr/>
          <a:lstStyle/>
          <a:p>
            <a:r>
              <a:rPr lang="en-GB" dirty="0"/>
              <a:t>Best Practices for Mobile Devices</a:t>
            </a:r>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r>
              <a:rPr lang="en-US" dirty="0"/>
              <a:t>Illustrations from </a:t>
            </a:r>
            <a:r>
              <a:rPr lang="en-US" dirty="0" err="1"/>
              <a:t>Storyset</a:t>
            </a:r>
            <a:r>
              <a:rPr lang="en-US" dirty="0"/>
              <a:t> (https://storyset.com)</a:t>
            </a:r>
          </a:p>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12</a:t>
            </a:fld>
            <a:endParaRPr lang="en-GB" dirty="0"/>
          </a:p>
        </p:txBody>
      </p:sp>
      <p:pic>
        <p:nvPicPr>
          <p:cNvPr id="5" name="Picture 4" descr="A person holding a phone&#10;&#10;Description automatically generated">
            <a:extLst>
              <a:ext uri="{FF2B5EF4-FFF2-40B4-BE49-F238E27FC236}">
                <a16:creationId xmlns:a16="http://schemas.microsoft.com/office/drawing/2014/main" id="{4FDA1D4B-C233-440A-CFAE-2CF237E6DD64}"/>
              </a:ext>
            </a:extLst>
          </p:cNvPr>
          <p:cNvPicPr>
            <a:picLocks noChangeAspect="1"/>
          </p:cNvPicPr>
          <p:nvPr/>
        </p:nvPicPr>
        <p:blipFill>
          <a:blip r:embed="rId3"/>
          <a:stretch>
            <a:fillRect/>
          </a:stretch>
        </p:blipFill>
        <p:spPr>
          <a:xfrm>
            <a:off x="801756" y="1727338"/>
            <a:ext cx="1524000" cy="1524000"/>
          </a:xfrm>
          <a:prstGeom prst="rect">
            <a:avLst/>
          </a:prstGeom>
        </p:spPr>
      </p:pic>
      <p:pic>
        <p:nvPicPr>
          <p:cNvPr id="9" name="Picture 8" descr="A person standing in front of a large blue map&#10;&#10;Description automatically generated">
            <a:extLst>
              <a:ext uri="{FF2B5EF4-FFF2-40B4-BE49-F238E27FC236}">
                <a16:creationId xmlns:a16="http://schemas.microsoft.com/office/drawing/2014/main" id="{02987071-92C3-6E34-DC88-A7F2BB10809C}"/>
              </a:ext>
            </a:extLst>
          </p:cNvPr>
          <p:cNvPicPr>
            <a:picLocks noChangeAspect="1"/>
          </p:cNvPicPr>
          <p:nvPr/>
        </p:nvPicPr>
        <p:blipFill>
          <a:blip r:embed="rId4"/>
          <a:stretch>
            <a:fillRect/>
          </a:stretch>
        </p:blipFill>
        <p:spPr>
          <a:xfrm>
            <a:off x="3392768" y="1550506"/>
            <a:ext cx="1772477" cy="1772477"/>
          </a:xfrm>
          <a:prstGeom prst="rect">
            <a:avLst/>
          </a:prstGeom>
        </p:spPr>
      </p:pic>
      <p:pic>
        <p:nvPicPr>
          <p:cNvPr id="11" name="Picture 10" descr="A person looking at a computer&#10;&#10;Description automatically generated">
            <a:extLst>
              <a:ext uri="{FF2B5EF4-FFF2-40B4-BE49-F238E27FC236}">
                <a16:creationId xmlns:a16="http://schemas.microsoft.com/office/drawing/2014/main" id="{4EB66C24-24F3-A498-BA7B-D34839F709FC}"/>
              </a:ext>
            </a:extLst>
          </p:cNvPr>
          <p:cNvPicPr>
            <a:picLocks noChangeAspect="1"/>
          </p:cNvPicPr>
          <p:nvPr/>
        </p:nvPicPr>
        <p:blipFill>
          <a:blip r:embed="rId5"/>
          <a:stretch>
            <a:fillRect/>
          </a:stretch>
        </p:blipFill>
        <p:spPr>
          <a:xfrm>
            <a:off x="6429392" y="1656523"/>
            <a:ext cx="1772477" cy="1772477"/>
          </a:xfrm>
          <a:prstGeom prst="rect">
            <a:avLst/>
          </a:prstGeom>
        </p:spPr>
      </p:pic>
      <p:pic>
        <p:nvPicPr>
          <p:cNvPr id="13" name="Picture 12" descr="A group of people with icons&#10;&#10;Description automatically generated">
            <a:extLst>
              <a:ext uri="{FF2B5EF4-FFF2-40B4-BE49-F238E27FC236}">
                <a16:creationId xmlns:a16="http://schemas.microsoft.com/office/drawing/2014/main" id="{02C7A8C8-6D6B-3140-C5BA-678DBF48B648}"/>
              </a:ext>
            </a:extLst>
          </p:cNvPr>
          <p:cNvPicPr>
            <a:picLocks noChangeAspect="1"/>
          </p:cNvPicPr>
          <p:nvPr/>
        </p:nvPicPr>
        <p:blipFill>
          <a:blip r:embed="rId6"/>
          <a:stretch>
            <a:fillRect/>
          </a:stretch>
        </p:blipFill>
        <p:spPr>
          <a:xfrm>
            <a:off x="9441149" y="1727338"/>
            <a:ext cx="1866482" cy="1866482"/>
          </a:xfrm>
          <a:prstGeom prst="rect">
            <a:avLst/>
          </a:prstGeom>
        </p:spPr>
      </p:pic>
      <p:sp>
        <p:nvSpPr>
          <p:cNvPr id="14" name="TextBox 13">
            <a:extLst>
              <a:ext uri="{FF2B5EF4-FFF2-40B4-BE49-F238E27FC236}">
                <a16:creationId xmlns:a16="http://schemas.microsoft.com/office/drawing/2014/main" id="{459E9DE5-818D-A557-C277-47086652EC6A}"/>
              </a:ext>
            </a:extLst>
          </p:cNvPr>
          <p:cNvSpPr txBox="1"/>
          <p:nvPr/>
        </p:nvSpPr>
        <p:spPr>
          <a:xfrm>
            <a:off x="566635" y="3032300"/>
            <a:ext cx="2292627" cy="1200329"/>
          </a:xfrm>
          <a:prstGeom prst="rect">
            <a:avLst/>
          </a:prstGeom>
          <a:noFill/>
        </p:spPr>
        <p:txBody>
          <a:bodyPr wrap="square" rtlCol="0">
            <a:spAutoFit/>
          </a:bodyPr>
          <a:lstStyle/>
          <a:p>
            <a:r>
              <a:rPr lang="en-US" dirty="0"/>
              <a:t>Fully charge your device before fieldwork to avoid interruptions</a:t>
            </a:r>
          </a:p>
        </p:txBody>
      </p:sp>
      <p:sp>
        <p:nvSpPr>
          <p:cNvPr id="15" name="TextBox 14">
            <a:extLst>
              <a:ext uri="{FF2B5EF4-FFF2-40B4-BE49-F238E27FC236}">
                <a16:creationId xmlns:a16="http://schemas.microsoft.com/office/drawing/2014/main" id="{E5C19B68-5FD6-653B-4D3B-F027960E27FB}"/>
              </a:ext>
            </a:extLst>
          </p:cNvPr>
          <p:cNvSpPr txBox="1"/>
          <p:nvPr/>
        </p:nvSpPr>
        <p:spPr>
          <a:xfrm>
            <a:off x="3469474" y="3063574"/>
            <a:ext cx="2292627" cy="923330"/>
          </a:xfrm>
          <a:prstGeom prst="rect">
            <a:avLst/>
          </a:prstGeom>
          <a:noFill/>
        </p:spPr>
        <p:txBody>
          <a:bodyPr wrap="square" rtlCol="0">
            <a:spAutoFit/>
          </a:bodyPr>
          <a:lstStyle/>
          <a:p>
            <a:r>
              <a:rPr lang="en-US" dirty="0"/>
              <a:t>Turn on GPS for accurate location tracking</a:t>
            </a:r>
          </a:p>
        </p:txBody>
      </p:sp>
      <p:sp>
        <p:nvSpPr>
          <p:cNvPr id="16" name="TextBox 15">
            <a:extLst>
              <a:ext uri="{FF2B5EF4-FFF2-40B4-BE49-F238E27FC236}">
                <a16:creationId xmlns:a16="http://schemas.microsoft.com/office/drawing/2014/main" id="{D66D4678-708C-2E64-ADDC-217A136CA2D7}"/>
              </a:ext>
            </a:extLst>
          </p:cNvPr>
          <p:cNvSpPr txBox="1"/>
          <p:nvPr/>
        </p:nvSpPr>
        <p:spPr>
          <a:xfrm>
            <a:off x="6429392" y="3254436"/>
            <a:ext cx="2292627" cy="923330"/>
          </a:xfrm>
          <a:prstGeom prst="rect">
            <a:avLst/>
          </a:prstGeom>
          <a:noFill/>
        </p:spPr>
        <p:txBody>
          <a:bodyPr wrap="square" rtlCol="0">
            <a:spAutoFit/>
          </a:bodyPr>
          <a:lstStyle/>
          <a:p>
            <a:r>
              <a:rPr lang="en-US" dirty="0"/>
              <a:t>Turn off data and Wi-Fi to save battery; use them only for uploads</a:t>
            </a:r>
          </a:p>
        </p:txBody>
      </p:sp>
      <p:sp>
        <p:nvSpPr>
          <p:cNvPr id="17" name="TextBox 16">
            <a:extLst>
              <a:ext uri="{FF2B5EF4-FFF2-40B4-BE49-F238E27FC236}">
                <a16:creationId xmlns:a16="http://schemas.microsoft.com/office/drawing/2014/main" id="{8A324E81-90B7-1ADE-D0BD-508737C96B93}"/>
              </a:ext>
            </a:extLst>
          </p:cNvPr>
          <p:cNvSpPr txBox="1"/>
          <p:nvPr/>
        </p:nvSpPr>
        <p:spPr>
          <a:xfrm>
            <a:off x="9361026" y="3355556"/>
            <a:ext cx="2292627" cy="1200329"/>
          </a:xfrm>
          <a:prstGeom prst="rect">
            <a:avLst/>
          </a:prstGeom>
          <a:noFill/>
        </p:spPr>
        <p:txBody>
          <a:bodyPr wrap="square" rtlCol="0">
            <a:spAutoFit/>
          </a:bodyPr>
          <a:lstStyle/>
          <a:p>
            <a:r>
              <a:rPr lang="en-US"/>
              <a:t>Keep your device clear of unnecessary apps for better performance</a:t>
            </a:r>
            <a:endParaRPr lang="en-US" dirty="0"/>
          </a:p>
        </p:txBody>
      </p:sp>
    </p:spTree>
    <p:extLst>
      <p:ext uri="{BB962C8B-B14F-4D97-AF65-F5344CB8AC3E}">
        <p14:creationId xmlns:p14="http://schemas.microsoft.com/office/powerpoint/2010/main" val="189563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22952" y="510284"/>
            <a:ext cx="11344275" cy="2743200"/>
          </a:xfrm>
        </p:spPr>
        <p:txBody>
          <a:bodyPr/>
          <a:lstStyle/>
          <a:p>
            <a:r>
              <a:rPr lang="en-GB" dirty="0"/>
              <a:t>Common challenges</a:t>
            </a:r>
            <a:endParaRPr lang="en-US" dirty="0" err="1"/>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r>
              <a:rPr lang="en-US" dirty="0"/>
              <a:t>Illustrations from </a:t>
            </a:r>
            <a:r>
              <a:rPr lang="en-US" dirty="0" err="1"/>
              <a:t>Storyset</a:t>
            </a:r>
            <a:r>
              <a:rPr lang="en-US" dirty="0"/>
              <a:t> (https://storyset.com)</a:t>
            </a:r>
          </a:p>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13</a:t>
            </a:fld>
            <a:endParaRPr lang="en-GB" dirty="0"/>
          </a:p>
        </p:txBody>
      </p:sp>
      <p:sp>
        <p:nvSpPr>
          <p:cNvPr id="14" name="TextBox 13">
            <a:extLst>
              <a:ext uri="{FF2B5EF4-FFF2-40B4-BE49-F238E27FC236}">
                <a16:creationId xmlns:a16="http://schemas.microsoft.com/office/drawing/2014/main" id="{459E9DE5-818D-A557-C277-47086652EC6A}"/>
              </a:ext>
            </a:extLst>
          </p:cNvPr>
          <p:cNvSpPr txBox="1"/>
          <p:nvPr/>
        </p:nvSpPr>
        <p:spPr>
          <a:xfrm>
            <a:off x="258831" y="3490251"/>
            <a:ext cx="2637966" cy="646331"/>
          </a:xfrm>
          <a:prstGeom prst="rect">
            <a:avLst/>
          </a:prstGeom>
          <a:noFill/>
        </p:spPr>
        <p:txBody>
          <a:bodyPr wrap="square" lIns="91440" tIns="45720" rIns="91440" bIns="45720" rtlCol="0" anchor="t">
            <a:spAutoFit/>
          </a:bodyPr>
          <a:lstStyle/>
          <a:p>
            <a:r>
              <a:rPr lang="en-US" dirty="0">
                <a:solidFill>
                  <a:srgbClr val="00205C"/>
                </a:solidFill>
              </a:rPr>
              <a:t>You forget your training and have a question</a:t>
            </a:r>
            <a:endParaRPr lang="en-US" dirty="0">
              <a:solidFill>
                <a:srgbClr val="00205C"/>
              </a:solidFill>
              <a:ea typeface="Calibri"/>
              <a:cs typeface="Calibri"/>
            </a:endParaRPr>
          </a:p>
        </p:txBody>
      </p:sp>
      <p:sp>
        <p:nvSpPr>
          <p:cNvPr id="15" name="TextBox 14">
            <a:extLst>
              <a:ext uri="{FF2B5EF4-FFF2-40B4-BE49-F238E27FC236}">
                <a16:creationId xmlns:a16="http://schemas.microsoft.com/office/drawing/2014/main" id="{E5C19B68-5FD6-653B-4D3B-F027960E27FB}"/>
              </a:ext>
            </a:extLst>
          </p:cNvPr>
          <p:cNvSpPr txBox="1"/>
          <p:nvPr/>
        </p:nvSpPr>
        <p:spPr>
          <a:xfrm>
            <a:off x="3383139" y="3491495"/>
            <a:ext cx="2292627" cy="646331"/>
          </a:xfrm>
          <a:prstGeom prst="rect">
            <a:avLst/>
          </a:prstGeom>
          <a:noFill/>
        </p:spPr>
        <p:txBody>
          <a:bodyPr wrap="square" lIns="91440" tIns="45720" rIns="91440" bIns="45720" rtlCol="0" anchor="t">
            <a:spAutoFit/>
          </a:bodyPr>
          <a:lstStyle/>
          <a:p>
            <a:r>
              <a:rPr lang="en-US" dirty="0">
                <a:solidFill>
                  <a:srgbClr val="00205C"/>
                </a:solidFill>
                <a:ea typeface="Calibri"/>
                <a:cs typeface="Calibri"/>
              </a:rPr>
              <a:t>Phone is broken during data collection</a:t>
            </a:r>
          </a:p>
        </p:txBody>
      </p:sp>
      <p:sp>
        <p:nvSpPr>
          <p:cNvPr id="16" name="TextBox 15">
            <a:extLst>
              <a:ext uri="{FF2B5EF4-FFF2-40B4-BE49-F238E27FC236}">
                <a16:creationId xmlns:a16="http://schemas.microsoft.com/office/drawing/2014/main" id="{D66D4678-708C-2E64-ADDC-217A136CA2D7}"/>
              </a:ext>
            </a:extLst>
          </p:cNvPr>
          <p:cNvSpPr txBox="1"/>
          <p:nvPr/>
        </p:nvSpPr>
        <p:spPr>
          <a:xfrm>
            <a:off x="6707165" y="3490919"/>
            <a:ext cx="2292627" cy="646331"/>
          </a:xfrm>
          <a:prstGeom prst="rect">
            <a:avLst/>
          </a:prstGeom>
          <a:noFill/>
        </p:spPr>
        <p:txBody>
          <a:bodyPr wrap="square" lIns="91440" tIns="45720" rIns="91440" bIns="45720" rtlCol="0" anchor="t">
            <a:spAutoFit/>
          </a:bodyPr>
          <a:lstStyle/>
          <a:p>
            <a:r>
              <a:rPr lang="en-US" dirty="0">
                <a:solidFill>
                  <a:srgbClr val="00205C"/>
                </a:solidFill>
              </a:rPr>
              <a:t>No </a:t>
            </a:r>
            <a:r>
              <a:rPr lang="en-US" dirty="0" err="1">
                <a:solidFill>
                  <a:srgbClr val="00205C"/>
                </a:solidFill>
              </a:rPr>
              <a:t>WiFi</a:t>
            </a:r>
            <a:r>
              <a:rPr lang="en-US" dirty="0">
                <a:solidFill>
                  <a:srgbClr val="00205C"/>
                </a:solidFill>
              </a:rPr>
              <a:t> is cellular signal available</a:t>
            </a:r>
            <a:endParaRPr lang="en-US" dirty="0">
              <a:solidFill>
                <a:srgbClr val="00205C"/>
              </a:solidFill>
              <a:ea typeface="Calibri"/>
              <a:cs typeface="Calibri"/>
            </a:endParaRPr>
          </a:p>
        </p:txBody>
      </p:sp>
      <p:sp>
        <p:nvSpPr>
          <p:cNvPr id="17" name="TextBox 16">
            <a:extLst>
              <a:ext uri="{FF2B5EF4-FFF2-40B4-BE49-F238E27FC236}">
                <a16:creationId xmlns:a16="http://schemas.microsoft.com/office/drawing/2014/main" id="{8A324E81-90B7-1ADE-D0BD-508737C96B93}"/>
              </a:ext>
            </a:extLst>
          </p:cNvPr>
          <p:cNvSpPr txBox="1"/>
          <p:nvPr/>
        </p:nvSpPr>
        <p:spPr>
          <a:xfrm>
            <a:off x="9473637" y="3490689"/>
            <a:ext cx="2292627" cy="646331"/>
          </a:xfrm>
          <a:prstGeom prst="rect">
            <a:avLst/>
          </a:prstGeom>
          <a:noFill/>
        </p:spPr>
        <p:txBody>
          <a:bodyPr wrap="square" lIns="91440" tIns="45720" rIns="91440" bIns="45720" rtlCol="0" anchor="t">
            <a:spAutoFit/>
          </a:bodyPr>
          <a:lstStyle/>
          <a:p>
            <a:r>
              <a:rPr lang="en-US" dirty="0">
                <a:solidFill>
                  <a:srgbClr val="00205C"/>
                </a:solidFill>
              </a:rPr>
              <a:t>Phone battery dies during data collection</a:t>
            </a:r>
          </a:p>
        </p:txBody>
      </p:sp>
      <p:pic>
        <p:nvPicPr>
          <p:cNvPr id="4" name="Picture 3" descr="1,800+ Phone Dead Stock Illustrations ...">
            <a:extLst>
              <a:ext uri="{FF2B5EF4-FFF2-40B4-BE49-F238E27FC236}">
                <a16:creationId xmlns:a16="http://schemas.microsoft.com/office/drawing/2014/main" id="{827947B3-1762-C5B0-2C89-BD95EF11043C}"/>
              </a:ext>
            </a:extLst>
          </p:cNvPr>
          <p:cNvPicPr>
            <a:picLocks noChangeAspect="1"/>
          </p:cNvPicPr>
          <p:nvPr/>
        </p:nvPicPr>
        <p:blipFill>
          <a:blip r:embed="rId3"/>
          <a:stretch>
            <a:fillRect/>
          </a:stretch>
        </p:blipFill>
        <p:spPr>
          <a:xfrm>
            <a:off x="9359955" y="1283880"/>
            <a:ext cx="2143125" cy="2143125"/>
          </a:xfrm>
          <a:prstGeom prst="rect">
            <a:avLst/>
          </a:prstGeom>
        </p:spPr>
      </p:pic>
      <p:pic>
        <p:nvPicPr>
          <p:cNvPr id="7" name="Picture 6" descr="A close-up of a sign&#10;&#10;Description automatically generated">
            <a:extLst>
              <a:ext uri="{FF2B5EF4-FFF2-40B4-BE49-F238E27FC236}">
                <a16:creationId xmlns:a16="http://schemas.microsoft.com/office/drawing/2014/main" id="{9DF44CB7-7784-811A-10DE-42CD8FA7873C}"/>
              </a:ext>
            </a:extLst>
          </p:cNvPr>
          <p:cNvPicPr>
            <a:picLocks noChangeAspect="1"/>
          </p:cNvPicPr>
          <p:nvPr/>
        </p:nvPicPr>
        <p:blipFill>
          <a:blip r:embed="rId4"/>
          <a:stretch>
            <a:fillRect/>
          </a:stretch>
        </p:blipFill>
        <p:spPr>
          <a:xfrm>
            <a:off x="6096000" y="1845269"/>
            <a:ext cx="3048000" cy="1583403"/>
          </a:xfrm>
          <a:prstGeom prst="rect">
            <a:avLst/>
          </a:prstGeom>
        </p:spPr>
      </p:pic>
      <p:pic>
        <p:nvPicPr>
          <p:cNvPr id="8" name="Picture 7" descr="broken glass screen isolated ...">
            <a:extLst>
              <a:ext uri="{FF2B5EF4-FFF2-40B4-BE49-F238E27FC236}">
                <a16:creationId xmlns:a16="http://schemas.microsoft.com/office/drawing/2014/main" id="{8C711640-AF00-FCED-D273-EED80A41AE3D}"/>
              </a:ext>
            </a:extLst>
          </p:cNvPr>
          <p:cNvPicPr>
            <a:picLocks noChangeAspect="1"/>
          </p:cNvPicPr>
          <p:nvPr/>
        </p:nvPicPr>
        <p:blipFill>
          <a:blip r:embed="rId5"/>
          <a:stretch>
            <a:fillRect/>
          </a:stretch>
        </p:blipFill>
        <p:spPr>
          <a:xfrm>
            <a:off x="3286478" y="1347693"/>
            <a:ext cx="2143125" cy="2143125"/>
          </a:xfrm>
          <a:prstGeom prst="rect">
            <a:avLst/>
          </a:prstGeom>
        </p:spPr>
      </p:pic>
      <p:pic>
        <p:nvPicPr>
          <p:cNvPr id="10" name="Picture 9" descr="A child in a pink shirt&#10;&#10;Description automatically generated">
            <a:extLst>
              <a:ext uri="{FF2B5EF4-FFF2-40B4-BE49-F238E27FC236}">
                <a16:creationId xmlns:a16="http://schemas.microsoft.com/office/drawing/2014/main" id="{D9E9EC72-69A6-A873-7EE3-1C1E9C446883}"/>
              </a:ext>
            </a:extLst>
          </p:cNvPr>
          <p:cNvPicPr>
            <a:picLocks noChangeAspect="1"/>
          </p:cNvPicPr>
          <p:nvPr/>
        </p:nvPicPr>
        <p:blipFill>
          <a:blip r:embed="rId6"/>
          <a:stretch>
            <a:fillRect/>
          </a:stretch>
        </p:blipFill>
        <p:spPr>
          <a:xfrm>
            <a:off x="424323" y="1625350"/>
            <a:ext cx="2308212" cy="1865587"/>
          </a:xfrm>
          <a:prstGeom prst="rect">
            <a:avLst/>
          </a:prstGeom>
        </p:spPr>
      </p:pic>
    </p:spTree>
    <p:extLst>
      <p:ext uri="{BB962C8B-B14F-4D97-AF65-F5344CB8AC3E}">
        <p14:creationId xmlns:p14="http://schemas.microsoft.com/office/powerpoint/2010/main" val="4253543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2349061" y="1796895"/>
            <a:ext cx="6280541" cy="2743200"/>
          </a:xfrm>
        </p:spPr>
        <p:txBody>
          <a:bodyPr>
            <a:normAutofit fontScale="90000"/>
          </a:bodyPr>
          <a:lstStyle/>
          <a:p>
            <a:r>
              <a:rPr lang="en-GB" dirty="0"/>
              <a:t>The following slides are disease/survey specific. Only include the slides related to the current survey in your training.</a:t>
            </a:r>
            <a:endParaRPr lang="en-GB" dirty="0">
              <a:ea typeface="Calibri"/>
              <a:cs typeface="Calibri"/>
            </a:endParaRPr>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14</a:t>
            </a:fld>
            <a:endParaRPr lang="en-GB" dirty="0"/>
          </a:p>
        </p:txBody>
      </p:sp>
    </p:spTree>
    <p:extLst>
      <p:ext uri="{BB962C8B-B14F-4D97-AF65-F5344CB8AC3E}">
        <p14:creationId xmlns:p14="http://schemas.microsoft.com/office/powerpoint/2010/main" val="261180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160CB-51C7-3146-AF7D-F62DF9CA03AD}"/>
              </a:ext>
            </a:extLst>
          </p:cNvPr>
          <p:cNvSpPr>
            <a:spLocks noGrp="1"/>
          </p:cNvSpPr>
          <p:nvPr>
            <p:ph type="title"/>
          </p:nvPr>
        </p:nvSpPr>
        <p:spPr>
          <a:xfrm>
            <a:off x="220717" y="242832"/>
            <a:ext cx="11323983" cy="655866"/>
          </a:xfrm>
        </p:spPr>
        <p:txBody>
          <a:bodyPr>
            <a:normAutofit/>
          </a:bodyPr>
          <a:lstStyle/>
          <a:p>
            <a:r>
              <a:rPr lang="en-US" sz="4000" dirty="0">
                <a:solidFill>
                  <a:srgbClr val="009ADE"/>
                </a:solidFill>
              </a:rPr>
              <a:t>Understanding TAS (Pre-TAS) Forms</a:t>
            </a:r>
            <a:endParaRPr lang="en-GB" sz="4000" dirty="0">
              <a:solidFill>
                <a:srgbClr val="009ADE"/>
              </a:solidFill>
            </a:endParaRPr>
          </a:p>
        </p:txBody>
      </p:sp>
      <p:sp>
        <p:nvSpPr>
          <p:cNvPr id="2" name="Footer Placeholder 1">
            <a:extLst>
              <a:ext uri="{FF2B5EF4-FFF2-40B4-BE49-F238E27FC236}">
                <a16:creationId xmlns:a16="http://schemas.microsoft.com/office/drawing/2014/main" id="{49DB49AA-C2F5-CB48-A272-5515E6D449BC}"/>
              </a:ext>
            </a:extLst>
          </p:cNvPr>
          <p:cNvSpPr>
            <a:spLocks noGrp="1"/>
          </p:cNvSpPr>
          <p:nvPr>
            <p:ph type="ftr" sz="quarter" idx="11"/>
          </p:nvPr>
        </p:nvSpPr>
        <p:spPr/>
        <p:txBody>
          <a:bodyPr/>
          <a:lstStyle/>
          <a:p>
            <a:r>
              <a:rPr lang="en-GB" dirty="0"/>
              <a:t>Illustrations from </a:t>
            </a:r>
            <a:r>
              <a:rPr lang="en-GB" dirty="0" err="1"/>
              <a:t>Storyset</a:t>
            </a:r>
            <a:r>
              <a:rPr lang="en-GB" dirty="0"/>
              <a:t> (https://storyset.com)</a:t>
            </a:r>
          </a:p>
          <a:p>
            <a:endParaRPr lang="en-GB" dirty="0"/>
          </a:p>
        </p:txBody>
      </p:sp>
      <p:sp>
        <p:nvSpPr>
          <p:cNvPr id="6" name="Slide Number Placeholder 5">
            <a:extLst>
              <a:ext uri="{FF2B5EF4-FFF2-40B4-BE49-F238E27FC236}">
                <a16:creationId xmlns:a16="http://schemas.microsoft.com/office/drawing/2014/main" id="{B280C14E-0B17-4641-9DE3-787ADB99977E}"/>
              </a:ext>
            </a:extLst>
          </p:cNvPr>
          <p:cNvSpPr>
            <a:spLocks noGrp="1"/>
          </p:cNvSpPr>
          <p:nvPr>
            <p:ph type="sldNum" sz="quarter" idx="12"/>
          </p:nvPr>
        </p:nvSpPr>
        <p:spPr/>
        <p:txBody>
          <a:bodyPr/>
          <a:lstStyle/>
          <a:p>
            <a:fld id="{714BF2E0-EE3B-6A4E-9FB9-82DE86E1F02F}" type="slidenum">
              <a:rPr lang="en-GB" smtClean="0"/>
              <a:pPr/>
              <a:t>15</a:t>
            </a:fld>
            <a:endParaRPr lang="en-GB"/>
          </a:p>
        </p:txBody>
      </p:sp>
      <p:sp>
        <p:nvSpPr>
          <p:cNvPr id="4" name="TextBox 3">
            <a:extLst>
              <a:ext uri="{FF2B5EF4-FFF2-40B4-BE49-F238E27FC236}">
                <a16:creationId xmlns:a16="http://schemas.microsoft.com/office/drawing/2014/main" id="{3304E8AF-40A2-6A22-E764-2D53E1F0D1ED}"/>
              </a:ext>
            </a:extLst>
          </p:cNvPr>
          <p:cNvSpPr txBox="1"/>
          <p:nvPr/>
        </p:nvSpPr>
        <p:spPr>
          <a:xfrm>
            <a:off x="582682" y="1143963"/>
            <a:ext cx="7663815"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chemeClr val="bg1"/>
                </a:solidFill>
                <a:effectLst/>
                <a:uLnTx/>
                <a:uFillTx/>
                <a:latin typeface="Calibri" panose="020F0502020204030204"/>
                <a:ea typeface="+mj-ea"/>
                <a:cs typeface="+mj-cs"/>
              </a:rPr>
              <a:t>The TAS survey uses three main forms for data collection</a:t>
            </a:r>
          </a:p>
        </p:txBody>
      </p:sp>
      <p:pic>
        <p:nvPicPr>
          <p:cNvPr id="7" name="Picture 6" descr="A person and person looking at a map&#10;&#10;Description automatically generated">
            <a:extLst>
              <a:ext uri="{FF2B5EF4-FFF2-40B4-BE49-F238E27FC236}">
                <a16:creationId xmlns:a16="http://schemas.microsoft.com/office/drawing/2014/main" id="{1C7860E6-1372-3F0A-5FAD-2E68B4FAFEAE}"/>
              </a:ext>
            </a:extLst>
          </p:cNvPr>
          <p:cNvPicPr>
            <a:picLocks noChangeAspect="1"/>
          </p:cNvPicPr>
          <p:nvPr/>
        </p:nvPicPr>
        <p:blipFill>
          <a:blip r:embed="rId3"/>
          <a:stretch>
            <a:fillRect/>
          </a:stretch>
        </p:blipFill>
        <p:spPr>
          <a:xfrm>
            <a:off x="1123123" y="1318486"/>
            <a:ext cx="1898374" cy="1898374"/>
          </a:xfrm>
          <a:prstGeom prst="rect">
            <a:avLst/>
          </a:prstGeom>
        </p:spPr>
      </p:pic>
      <p:pic>
        <p:nvPicPr>
          <p:cNvPr id="9" name="Picture 8" descr="A person sitting at a desk with a computer and a person wearing headphones&#10;&#10;Description automatically generated">
            <a:extLst>
              <a:ext uri="{FF2B5EF4-FFF2-40B4-BE49-F238E27FC236}">
                <a16:creationId xmlns:a16="http://schemas.microsoft.com/office/drawing/2014/main" id="{33F81DDF-FD5A-7422-4373-7DA4078D79D8}"/>
              </a:ext>
            </a:extLst>
          </p:cNvPr>
          <p:cNvPicPr>
            <a:picLocks noChangeAspect="1"/>
          </p:cNvPicPr>
          <p:nvPr/>
        </p:nvPicPr>
        <p:blipFill>
          <a:blip r:embed="rId4"/>
          <a:stretch>
            <a:fillRect/>
          </a:stretch>
        </p:blipFill>
        <p:spPr>
          <a:xfrm>
            <a:off x="4851908" y="1385891"/>
            <a:ext cx="1976742" cy="1976742"/>
          </a:xfrm>
          <a:prstGeom prst="rect">
            <a:avLst/>
          </a:prstGeom>
        </p:spPr>
      </p:pic>
      <p:pic>
        <p:nvPicPr>
          <p:cNvPr id="16" name="Picture 15" descr="A person in white coats in a laboratory&#10;&#10;Description automatically generated">
            <a:extLst>
              <a:ext uri="{FF2B5EF4-FFF2-40B4-BE49-F238E27FC236}">
                <a16:creationId xmlns:a16="http://schemas.microsoft.com/office/drawing/2014/main" id="{E46A28CD-60D6-9A9B-9B55-8EBCD5C9117D}"/>
              </a:ext>
            </a:extLst>
          </p:cNvPr>
          <p:cNvPicPr>
            <a:picLocks noChangeAspect="1"/>
          </p:cNvPicPr>
          <p:nvPr/>
        </p:nvPicPr>
        <p:blipFill>
          <a:blip r:embed="rId5"/>
          <a:stretch>
            <a:fillRect/>
          </a:stretch>
        </p:blipFill>
        <p:spPr>
          <a:xfrm>
            <a:off x="8754024" y="1507206"/>
            <a:ext cx="1782541" cy="1782541"/>
          </a:xfrm>
          <a:prstGeom prst="rect">
            <a:avLst/>
          </a:prstGeom>
        </p:spPr>
      </p:pic>
      <p:sp>
        <p:nvSpPr>
          <p:cNvPr id="17" name="TextBox 16">
            <a:extLst>
              <a:ext uri="{FF2B5EF4-FFF2-40B4-BE49-F238E27FC236}">
                <a16:creationId xmlns:a16="http://schemas.microsoft.com/office/drawing/2014/main" id="{E9A0F853-3008-800D-8EF4-CB152F09D850}"/>
              </a:ext>
            </a:extLst>
          </p:cNvPr>
          <p:cNvSpPr txBox="1"/>
          <p:nvPr/>
        </p:nvSpPr>
        <p:spPr>
          <a:xfrm>
            <a:off x="435131" y="3066188"/>
            <a:ext cx="3141179" cy="1200329"/>
          </a:xfrm>
          <a:prstGeom prst="rect">
            <a:avLst/>
          </a:prstGeom>
          <a:noFill/>
        </p:spPr>
        <p:txBody>
          <a:bodyPr wrap="square" lIns="91440" tIns="45720" rIns="91440" bIns="45720" rtlCol="0" anchor="t">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1. Site Form</a:t>
            </a:r>
            <a:r>
              <a:rPr kumimoji="0" lang="en-US" b="0" i="0" u="none" strike="noStrike" kern="1200" cap="none" spc="0" normalizeH="0" baseline="0" noProof="0" dirty="0">
                <a:ln>
                  <a:noFill/>
                </a:ln>
                <a:effectLst/>
                <a:uLnTx/>
                <a:uFillTx/>
                <a:latin typeface="Calibri" panose="020F0502020204030204"/>
                <a:ea typeface="+mj-ea"/>
                <a:cs typeface="+mj-cs"/>
              </a:rPr>
              <a:t>: Captures information about the school or community, including GPS location, total population, etc.</a:t>
            </a:r>
          </a:p>
        </p:txBody>
      </p:sp>
      <p:sp>
        <p:nvSpPr>
          <p:cNvPr id="21" name="TextBox 20">
            <a:extLst>
              <a:ext uri="{FF2B5EF4-FFF2-40B4-BE49-F238E27FC236}">
                <a16:creationId xmlns:a16="http://schemas.microsoft.com/office/drawing/2014/main" id="{F9F9476C-FF62-5C54-BA59-729D0FECA276}"/>
              </a:ext>
            </a:extLst>
          </p:cNvPr>
          <p:cNvSpPr txBox="1"/>
          <p:nvPr/>
        </p:nvSpPr>
        <p:spPr>
          <a:xfrm>
            <a:off x="4269689" y="3119197"/>
            <a:ext cx="3141179" cy="1200329"/>
          </a:xfrm>
          <a:prstGeom prst="rect">
            <a:avLst/>
          </a:prstGeom>
          <a:noFill/>
        </p:spPr>
        <p:txBody>
          <a:bodyPr wrap="square" lIns="91440" tIns="45720" rIns="91440" bIns="45720" rtlCol="0" anchor="t">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2. Participant Form</a:t>
            </a:r>
            <a:r>
              <a:rPr kumimoji="0" lang="en-US" i="0" u="none" strike="noStrike" kern="1200" cap="none" spc="0" normalizeH="0" baseline="0" noProof="0" dirty="0">
                <a:ln>
                  <a:noFill/>
                </a:ln>
                <a:effectLst/>
                <a:uLnTx/>
                <a:uFillTx/>
                <a:latin typeface="Calibri" panose="020F0502020204030204"/>
                <a:ea typeface="+mj-ea"/>
                <a:cs typeface="+mj-cs"/>
              </a:rPr>
              <a:t>: Records details about individual participants such as sex, age, and other demographic data.</a:t>
            </a:r>
            <a:endParaRPr lang="en-US" i="0" u="none" strike="noStrike" kern="1200" cap="none" spc="0" normalizeH="0" baseline="0" noProof="0" dirty="0">
              <a:ln>
                <a:noFill/>
              </a:ln>
              <a:effectLst/>
              <a:uLnTx/>
              <a:uFillTx/>
              <a:latin typeface="Calibri" panose="020F0502020204030204"/>
              <a:ea typeface="Calibri"/>
              <a:cs typeface="Calibri"/>
            </a:endParaRPr>
          </a:p>
        </p:txBody>
      </p:sp>
      <p:sp>
        <p:nvSpPr>
          <p:cNvPr id="22" name="TextBox 21">
            <a:extLst>
              <a:ext uri="{FF2B5EF4-FFF2-40B4-BE49-F238E27FC236}">
                <a16:creationId xmlns:a16="http://schemas.microsoft.com/office/drawing/2014/main" id="{8A0082A0-5FB8-F78A-13A5-A3AAB262F900}"/>
              </a:ext>
            </a:extLst>
          </p:cNvPr>
          <p:cNvSpPr txBox="1"/>
          <p:nvPr/>
        </p:nvSpPr>
        <p:spPr>
          <a:xfrm>
            <a:off x="8213585" y="3205730"/>
            <a:ext cx="3141179" cy="923330"/>
          </a:xfrm>
          <a:prstGeom prst="rect">
            <a:avLst/>
          </a:prstGeom>
          <a:noFill/>
        </p:spPr>
        <p:txBody>
          <a:bodyPr wrap="square" lIns="91440" tIns="45720" rIns="91440" bIns="45720" rtlCol="0" anchor="t">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3. FTS (Filariasis Test Strip) Results Form</a:t>
            </a:r>
            <a:r>
              <a:rPr kumimoji="0" lang="en-US" i="0" u="none" strike="noStrike" kern="1200" cap="none" spc="0" normalizeH="0" baseline="0" noProof="0" dirty="0">
                <a:ln>
                  <a:noFill/>
                </a:ln>
                <a:effectLst/>
                <a:uLnTx/>
                <a:uFillTx/>
                <a:latin typeface="Calibri" panose="020F0502020204030204"/>
                <a:ea typeface="+mj-ea"/>
                <a:cs typeface="+mj-cs"/>
              </a:rPr>
              <a:t>: Used to record the results of the FTS test.</a:t>
            </a:r>
            <a:endParaRPr lang="en-US" i="0" u="none" strike="noStrike" kern="1200" cap="none" spc="0" normalizeH="0" baseline="0" noProof="0" dirty="0">
              <a:ln>
                <a:noFill/>
              </a:ln>
              <a:effectLst/>
              <a:uLnTx/>
              <a:uFillTx/>
              <a:latin typeface="Calibri" panose="020F0502020204030204"/>
              <a:ea typeface="Calibri"/>
              <a:cs typeface="Calibri"/>
            </a:endParaRPr>
          </a:p>
        </p:txBody>
      </p:sp>
      <p:sp>
        <p:nvSpPr>
          <p:cNvPr id="23" name="TextBox 22">
            <a:extLst>
              <a:ext uri="{FF2B5EF4-FFF2-40B4-BE49-F238E27FC236}">
                <a16:creationId xmlns:a16="http://schemas.microsoft.com/office/drawing/2014/main" id="{6F4BF8BB-0AD9-7811-036E-1A83781A1F19}"/>
              </a:ext>
            </a:extLst>
          </p:cNvPr>
          <p:cNvSpPr txBox="1"/>
          <p:nvPr/>
        </p:nvSpPr>
        <p:spPr>
          <a:xfrm>
            <a:off x="527897" y="5035289"/>
            <a:ext cx="11253286" cy="646331"/>
          </a:xfrm>
          <a:prstGeom prst="rect">
            <a:avLst/>
          </a:prstGeom>
          <a:noFill/>
        </p:spPr>
        <p:txBody>
          <a:bodyPr wrap="square" rtlCol="0">
            <a:spAutoFit/>
          </a:bodyPr>
          <a:lstStyle/>
          <a:p>
            <a:pPr marL="285750" indent="-285750">
              <a:buFont typeface="Arial" panose="020B0604020202020204" pitchFamily="34" charset="0"/>
              <a:buChar char="•"/>
            </a:pPr>
            <a:r>
              <a:rPr kumimoji="0" lang="en-US" i="0" u="none" strike="noStrike" kern="1200" cap="none" spc="0" normalizeH="0" baseline="0" noProof="0" dirty="0">
                <a:ln>
                  <a:noFill/>
                </a:ln>
                <a:solidFill>
                  <a:srgbClr val="000000"/>
                </a:solidFill>
                <a:effectLst/>
                <a:uLnTx/>
                <a:uFillTx/>
                <a:latin typeface="Calibri" panose="020F0502020204030204"/>
                <a:ea typeface="+mj-ea"/>
                <a:cs typeface="+mj-cs"/>
              </a:rPr>
              <a:t>In some cases, the Site Form and Participant Form may be merged into one form to simplify data collection</a:t>
            </a:r>
          </a:p>
          <a:p>
            <a:pPr marL="285750" indent="-285750">
              <a:buFont typeface="Arial" panose="020B0604020202020204" pitchFamily="34" charset="0"/>
              <a:buChar char="•"/>
            </a:pPr>
            <a:r>
              <a:rPr kumimoji="0" lang="en-US" i="0" u="none" strike="noStrike" kern="1200" cap="none" spc="0" normalizeH="0" baseline="0" noProof="0" dirty="0">
                <a:ln>
                  <a:noFill/>
                </a:ln>
                <a:solidFill>
                  <a:srgbClr val="000000"/>
                </a:solidFill>
                <a:effectLst/>
                <a:uLnTx/>
                <a:uFillTx/>
                <a:latin typeface="Calibri" panose="020F0502020204030204"/>
                <a:ea typeface="+mj-ea"/>
                <a:cs typeface="+mj-cs"/>
              </a:rPr>
              <a:t>Always ensure GPS data is captured correctly for the Site Form.</a:t>
            </a:r>
          </a:p>
        </p:txBody>
      </p:sp>
    </p:spTree>
    <p:extLst>
      <p:ext uri="{BB962C8B-B14F-4D97-AF65-F5344CB8AC3E}">
        <p14:creationId xmlns:p14="http://schemas.microsoft.com/office/powerpoint/2010/main" val="264446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168165" y="171544"/>
            <a:ext cx="11496261" cy="806982"/>
          </a:xfrm>
        </p:spPr>
        <p:txBody>
          <a:bodyPr anchor="t">
            <a:normAutofit fontScale="90000"/>
          </a:bodyPr>
          <a:lstStyle/>
          <a:p>
            <a:r>
              <a:rPr lang="en-US" dirty="0"/>
              <a:t>Survey content: Site form for </a:t>
            </a:r>
            <a:r>
              <a:rPr lang="en-US" sz="4400" dirty="0">
                <a:solidFill>
                  <a:srgbClr val="009ADE"/>
                </a:solidFill>
              </a:rPr>
              <a:t>TAS (Pre-TAS) </a:t>
            </a:r>
            <a:br>
              <a:rPr lang="en-US" dirty="0"/>
            </a:br>
            <a:endParaRPr lang="en-US" dirty="0"/>
          </a:p>
        </p:txBody>
      </p:sp>
      <p:sp>
        <p:nvSpPr>
          <p:cNvPr id="33" name="Footer Placeholder 3">
            <a:extLst>
              <a:ext uri="{FF2B5EF4-FFF2-40B4-BE49-F238E27FC236}">
                <a16:creationId xmlns:a16="http://schemas.microsoft.com/office/drawing/2014/main" id="{DCF1A707-B07C-B4DE-A297-6E0A1BCB8A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16</a:t>
            </a:fld>
            <a:endParaRPr lang="en-US"/>
          </a:p>
        </p:txBody>
      </p:sp>
      <p:graphicFrame>
        <p:nvGraphicFramePr>
          <p:cNvPr id="19" name="Table 18">
            <a:extLst>
              <a:ext uri="{FF2B5EF4-FFF2-40B4-BE49-F238E27FC236}">
                <a16:creationId xmlns:a16="http://schemas.microsoft.com/office/drawing/2014/main" id="{0CB3DC53-092F-581E-BF64-787E4F8A503A}"/>
              </a:ext>
            </a:extLst>
          </p:cNvPr>
          <p:cNvGraphicFramePr>
            <a:graphicFrameLocks noGrp="1"/>
          </p:cNvGraphicFramePr>
          <p:nvPr>
            <p:extLst>
              <p:ext uri="{D42A27DB-BD31-4B8C-83A1-F6EECF244321}">
                <p14:modId xmlns:p14="http://schemas.microsoft.com/office/powerpoint/2010/main" val="474683896"/>
              </p:ext>
            </p:extLst>
          </p:nvPr>
        </p:nvGraphicFramePr>
        <p:xfrm>
          <a:off x="1199323" y="1496198"/>
          <a:ext cx="7149548" cy="4377108"/>
        </p:xfrm>
        <a:graphic>
          <a:graphicData uri="http://schemas.openxmlformats.org/drawingml/2006/table">
            <a:tbl>
              <a:tblPr firstRow="1" bandRow="1">
                <a:tableStyleId>{5C22544A-7EE6-4342-B048-85BDC9FD1C3A}</a:tableStyleId>
              </a:tblPr>
              <a:tblGrid>
                <a:gridCol w="2485936">
                  <a:extLst>
                    <a:ext uri="{9D8B030D-6E8A-4147-A177-3AD203B41FA5}">
                      <a16:colId xmlns:a16="http://schemas.microsoft.com/office/drawing/2014/main" val="2097082035"/>
                    </a:ext>
                  </a:extLst>
                </a:gridCol>
                <a:gridCol w="4663612">
                  <a:extLst>
                    <a:ext uri="{9D8B030D-6E8A-4147-A177-3AD203B41FA5}">
                      <a16:colId xmlns:a16="http://schemas.microsoft.com/office/drawing/2014/main" val="3233362701"/>
                    </a:ext>
                  </a:extLst>
                </a:gridCol>
              </a:tblGrid>
              <a:tr h="197804">
                <a:tc>
                  <a:txBody>
                    <a:bodyPr/>
                    <a:lstStyle/>
                    <a:p>
                      <a:pPr algn="ctr" fontAlgn="ctr"/>
                      <a:r>
                        <a:rPr lang="en-US" sz="1100" u="none" strike="noStrike">
                          <a:effectLst/>
                        </a:rPr>
                        <a:t>Question</a:t>
                      </a:r>
                      <a:endParaRPr lang="en-US" sz="1100" b="1" i="0" u="none" strike="noStrike">
                        <a:solidFill>
                          <a:srgbClr val="000000"/>
                        </a:solidFill>
                        <a:effectLst/>
                        <a:latin typeface="Calibri" panose="020F0502020204030204" pitchFamily="34" charset="0"/>
                      </a:endParaRPr>
                    </a:p>
                  </a:txBody>
                  <a:tcPr marL="9226" marR="9226" marT="9226" marB="0" anchor="ctr"/>
                </a:tc>
                <a:tc>
                  <a:txBody>
                    <a:bodyPr/>
                    <a:lstStyle/>
                    <a:p>
                      <a:pPr algn="ctr" fontAlgn="ctr"/>
                      <a:r>
                        <a:rPr lang="en-US" sz="1100" u="none" strike="noStrike" dirty="0">
                          <a:effectLst/>
                        </a:rPr>
                        <a:t>Explanation</a:t>
                      </a:r>
                      <a:endParaRPr lang="en-US" sz="1100" b="1"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454148289"/>
                  </a:ext>
                </a:extLst>
              </a:tr>
              <a:tr h="259991">
                <a:tc>
                  <a:txBody>
                    <a:bodyPr/>
                    <a:lstStyle/>
                    <a:p>
                      <a:pPr algn="l" fontAlgn="ctr"/>
                      <a:r>
                        <a:rPr lang="en-US" sz="1200" u="none" strike="noStrike">
                          <a:effectLst/>
                        </a:rPr>
                        <a:t>Enter Recorder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Unique two-digit ID assigned to the data collector.</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686149733"/>
                  </a:ext>
                </a:extLst>
              </a:tr>
              <a:tr h="337765">
                <a:tc>
                  <a:txBody>
                    <a:bodyPr/>
                    <a:lstStyle/>
                    <a:p>
                      <a:pPr algn="l" fontAlgn="ctr"/>
                      <a:r>
                        <a:rPr lang="en-US" sz="1200" u="none" strike="noStrike">
                          <a:effectLst/>
                        </a:rPr>
                        <a:t>Select your EU (Evaluation Unit)</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Choose the appropriate Evaluation Unit (EU) for this survey.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205311519"/>
                  </a:ext>
                </a:extLst>
              </a:tr>
              <a:tr h="324773">
                <a:tc>
                  <a:txBody>
                    <a:bodyPr/>
                    <a:lstStyle/>
                    <a:p>
                      <a:pPr algn="l" fontAlgn="ctr"/>
                      <a:r>
                        <a:rPr lang="en-US" sz="1200" u="none" strike="noStrike">
                          <a:effectLst/>
                        </a:rPr>
                        <a:t>Select the District</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Select the district where the survey is being conducted.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554984768"/>
                  </a:ext>
                </a:extLst>
              </a:tr>
              <a:tr h="296353">
                <a:tc>
                  <a:txBody>
                    <a:bodyPr/>
                    <a:lstStyle/>
                    <a:p>
                      <a:pPr algn="l" fontAlgn="ctr"/>
                      <a:r>
                        <a:rPr lang="en-US" sz="1200" u="none" strike="noStrike">
                          <a:effectLst/>
                        </a:rPr>
                        <a:t>Select the Community</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a:effectLst/>
                        </a:rPr>
                        <a:t>Choose the name of the community where the survey is being conducted.</a:t>
                      </a:r>
                      <a:endParaRPr lang="en-US" sz="1200" b="0" i="0" u="none" strike="noStrike">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666714998"/>
                  </a:ext>
                </a:extLst>
              </a:tr>
              <a:tr h="489600">
                <a:tc>
                  <a:txBody>
                    <a:bodyPr/>
                    <a:lstStyle/>
                    <a:p>
                      <a:pPr algn="l" fontAlgn="ctr"/>
                      <a:r>
                        <a:rPr lang="en-US" sz="1200" u="none" strike="noStrike">
                          <a:effectLst/>
                        </a:rPr>
                        <a:t>Enter the replacement community name</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solidFill>
                            <a:srgbClr val="FF0000"/>
                          </a:solidFill>
                          <a:effectLst/>
                        </a:rPr>
                        <a:t>If the original community cannot be surveyed</a:t>
                      </a:r>
                      <a:r>
                        <a:rPr lang="en-US" sz="1200" u="none" strike="noStrike" dirty="0">
                          <a:effectLst/>
                        </a:rPr>
                        <a:t>, enter the name of the replacement community here.</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416286596"/>
                  </a:ext>
                </a:extLst>
              </a:tr>
              <a:tr h="350756">
                <a:tc>
                  <a:txBody>
                    <a:bodyPr/>
                    <a:lstStyle/>
                    <a:p>
                      <a:pPr algn="l" fontAlgn="ctr"/>
                      <a:r>
                        <a:rPr lang="en-US" sz="1200" u="none" strike="noStrike">
                          <a:effectLst/>
                        </a:rPr>
                        <a:t>Select the community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Select the unique identifier (ID) for the community.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29234045"/>
                  </a:ext>
                </a:extLst>
              </a:tr>
              <a:tr h="491112">
                <a:tc>
                  <a:txBody>
                    <a:bodyPr/>
                    <a:lstStyle/>
                    <a:p>
                      <a:pPr algn="l" fontAlgn="ctr"/>
                      <a:r>
                        <a:rPr lang="en-US" sz="1200" u="none" strike="noStrike">
                          <a:effectLst/>
                        </a:rPr>
                        <a:t>Please enter the community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solidFill>
                            <a:srgbClr val="FF0000"/>
                          </a:solidFill>
                          <a:effectLst/>
                        </a:rPr>
                        <a:t>If the original community cannot be surveyed, </a:t>
                      </a:r>
                      <a:r>
                        <a:rPr lang="en-US" sz="1200" u="none" strike="noStrike" dirty="0">
                          <a:solidFill>
                            <a:schemeClr val="tx1"/>
                          </a:solidFill>
                          <a:effectLst/>
                        </a:rPr>
                        <a:t>m</a:t>
                      </a:r>
                      <a:r>
                        <a:rPr lang="en-US" sz="1200" u="none" strike="noStrike" dirty="0">
                          <a:effectLst/>
                        </a:rPr>
                        <a:t>anually input the community ID if it’s not available in the dropdown.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984924291"/>
                  </a:ext>
                </a:extLst>
              </a:tr>
              <a:tr h="424749">
                <a:tc>
                  <a:txBody>
                    <a:bodyPr/>
                    <a:lstStyle/>
                    <a:p>
                      <a:pPr algn="l" fontAlgn="ctr"/>
                      <a:r>
                        <a:rPr lang="en-US" sz="1200" u="none" strike="noStrike">
                          <a:effectLst/>
                        </a:rPr>
                        <a:t>Name of Village Leader</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Record the name of the leader of the village or community.</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172727154"/>
                  </a:ext>
                </a:extLst>
              </a:tr>
              <a:tr h="424748">
                <a:tc>
                  <a:txBody>
                    <a:bodyPr/>
                    <a:lstStyle/>
                    <a:p>
                      <a:pPr algn="l" fontAlgn="ctr"/>
                      <a:r>
                        <a:rPr lang="en-US" sz="1200" u="none" strike="noStrike">
                          <a:effectLst/>
                        </a:rPr>
                        <a:t>Does the community leader consent to participating in this survey?</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a:effectLst/>
                        </a:rPr>
                        <a:t>Document whether the leader has agreed to allow the survey to proceed in the community.</a:t>
                      </a:r>
                      <a:endParaRPr lang="en-US" sz="1200" b="0" i="0" u="none" strike="noStrike">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29123486"/>
                  </a:ext>
                </a:extLst>
              </a:tr>
              <a:tr h="357146">
                <a:tc>
                  <a:txBody>
                    <a:bodyPr/>
                    <a:lstStyle/>
                    <a:p>
                      <a:pPr algn="l" fontAlgn="ctr"/>
                      <a:r>
                        <a:rPr lang="en-US" sz="1200" u="none" strike="noStrike">
                          <a:effectLst/>
                        </a:rPr>
                        <a:t>What is the total population?</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Enter the total population of the community.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173703948"/>
                  </a:ext>
                </a:extLst>
              </a:tr>
              <a:tr h="422311">
                <a:tc>
                  <a:txBody>
                    <a:bodyPr/>
                    <a:lstStyle/>
                    <a:p>
                      <a:pPr algn="l" fontAlgn="ctr"/>
                      <a:r>
                        <a:rPr lang="en-US" sz="1200" u="none" strike="noStrike">
                          <a:effectLst/>
                        </a:rPr>
                        <a:t>Record your GPS location</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Capture the GPS coordinates of the community to ensure precise geographical data.</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4199996875"/>
                  </a:ext>
                </a:extLst>
              </a:tr>
            </a:tbl>
          </a:graphicData>
        </a:graphic>
      </p:graphicFrame>
      <p:pic>
        <p:nvPicPr>
          <p:cNvPr id="21" name="Content Placeholder 20">
            <a:extLst>
              <a:ext uri="{FF2B5EF4-FFF2-40B4-BE49-F238E27FC236}">
                <a16:creationId xmlns:a16="http://schemas.microsoft.com/office/drawing/2014/main" id="{BB8F3934-626E-68E2-3DBB-0E217C97A83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852"/>
          <a:stretch/>
        </p:blipFill>
        <p:spPr>
          <a:xfrm>
            <a:off x="8801665" y="1740092"/>
            <a:ext cx="3390335" cy="3377816"/>
          </a:xfrm>
          <a:prstGeom prst="rect">
            <a:avLst/>
          </a:prstGeom>
        </p:spPr>
      </p:pic>
    </p:spTree>
    <p:extLst>
      <p:ext uri="{BB962C8B-B14F-4D97-AF65-F5344CB8AC3E}">
        <p14:creationId xmlns:p14="http://schemas.microsoft.com/office/powerpoint/2010/main" val="233610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220717" y="107732"/>
            <a:ext cx="11456504" cy="752060"/>
          </a:xfrm>
        </p:spPr>
        <p:txBody>
          <a:bodyPr anchor="t">
            <a:normAutofit fontScale="90000"/>
          </a:bodyPr>
          <a:lstStyle/>
          <a:p>
            <a:r>
              <a:rPr lang="en-US" dirty="0"/>
              <a:t>Survey content: Participant form for </a:t>
            </a:r>
            <a:r>
              <a:rPr lang="en-US" sz="4000" dirty="0">
                <a:solidFill>
                  <a:srgbClr val="009ADE"/>
                </a:solidFill>
              </a:rPr>
              <a:t>TAS (Pre-TAS) </a:t>
            </a:r>
            <a:br>
              <a:rPr lang="en-US" dirty="0"/>
            </a:br>
            <a:endParaRPr lang="en-US" dirty="0"/>
          </a:p>
        </p:txBody>
      </p:sp>
      <p:sp>
        <p:nvSpPr>
          <p:cNvPr id="38" name="Footer Placeholder 3">
            <a:extLst>
              <a:ext uri="{FF2B5EF4-FFF2-40B4-BE49-F238E27FC236}">
                <a16:creationId xmlns:a16="http://schemas.microsoft.com/office/drawing/2014/main" id="{C72260E6-F3CD-6A1D-6D21-2B0B3BF487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17</a:t>
            </a:fld>
            <a:endParaRPr lang="en-US"/>
          </a:p>
        </p:txBody>
      </p:sp>
      <p:pic>
        <p:nvPicPr>
          <p:cNvPr id="7" name="Content Placeholder 20">
            <a:extLst>
              <a:ext uri="{FF2B5EF4-FFF2-40B4-BE49-F238E27FC236}">
                <a16:creationId xmlns:a16="http://schemas.microsoft.com/office/drawing/2014/main" id="{A76451EB-1F49-3211-DF00-730EC8EACE70}"/>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2852"/>
          <a:stretch/>
        </p:blipFill>
        <p:spPr>
          <a:xfrm>
            <a:off x="221468" y="1713209"/>
            <a:ext cx="3155026" cy="3143914"/>
          </a:xfrm>
          <a:prstGeom prst="rect">
            <a:avLst/>
          </a:prstGeom>
        </p:spPr>
      </p:pic>
      <p:graphicFrame>
        <p:nvGraphicFramePr>
          <p:cNvPr id="3" name="Table 2">
            <a:extLst>
              <a:ext uri="{FF2B5EF4-FFF2-40B4-BE49-F238E27FC236}">
                <a16:creationId xmlns:a16="http://schemas.microsoft.com/office/drawing/2014/main" id="{652CBDBB-2379-A3D2-BA94-CBD0796D5D36}"/>
              </a:ext>
            </a:extLst>
          </p:cNvPr>
          <p:cNvGraphicFramePr>
            <a:graphicFrameLocks noGrp="1"/>
          </p:cNvGraphicFramePr>
          <p:nvPr>
            <p:extLst>
              <p:ext uri="{D42A27DB-BD31-4B8C-83A1-F6EECF244321}">
                <p14:modId xmlns:p14="http://schemas.microsoft.com/office/powerpoint/2010/main" val="3192055909"/>
              </p:ext>
            </p:extLst>
          </p:nvPr>
        </p:nvGraphicFramePr>
        <p:xfrm>
          <a:off x="3511825" y="1310742"/>
          <a:ext cx="7467601" cy="4236515"/>
        </p:xfrm>
        <a:graphic>
          <a:graphicData uri="http://schemas.openxmlformats.org/drawingml/2006/table">
            <a:tbl>
              <a:tblPr firstRow="1" bandRow="1">
                <a:tableStyleId>{5C22544A-7EE6-4342-B048-85BDC9FD1C3A}</a:tableStyleId>
              </a:tblPr>
              <a:tblGrid>
                <a:gridCol w="2777162">
                  <a:extLst>
                    <a:ext uri="{9D8B030D-6E8A-4147-A177-3AD203B41FA5}">
                      <a16:colId xmlns:a16="http://schemas.microsoft.com/office/drawing/2014/main" val="223326674"/>
                    </a:ext>
                  </a:extLst>
                </a:gridCol>
                <a:gridCol w="4690439">
                  <a:extLst>
                    <a:ext uri="{9D8B030D-6E8A-4147-A177-3AD203B41FA5}">
                      <a16:colId xmlns:a16="http://schemas.microsoft.com/office/drawing/2014/main" val="3377655815"/>
                    </a:ext>
                  </a:extLst>
                </a:gridCol>
              </a:tblGrid>
              <a:tr h="191243">
                <a:tc>
                  <a:txBody>
                    <a:bodyPr/>
                    <a:lstStyle/>
                    <a:p>
                      <a:pPr algn="ctr" fontAlgn="ctr"/>
                      <a:r>
                        <a:rPr lang="en-US" sz="1200" u="none" strike="noStrike">
                          <a:effectLst/>
                        </a:rPr>
                        <a:t>Question</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ctr" fontAlgn="ctr"/>
                      <a:r>
                        <a:rPr lang="en-US" sz="1200" u="none" strike="noStrike" dirty="0">
                          <a:effectLst/>
                        </a:rPr>
                        <a:t>Explanation</a:t>
                      </a:r>
                      <a:endParaRPr lang="en-US" sz="1200" b="1"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892655670"/>
                  </a:ext>
                </a:extLst>
              </a:tr>
              <a:tr h="277386">
                <a:tc>
                  <a:txBody>
                    <a:bodyPr/>
                    <a:lstStyle/>
                    <a:p>
                      <a:pPr algn="l" fontAlgn="ctr"/>
                      <a:r>
                        <a:rPr lang="en-US" sz="1200" u="none" strike="noStrike">
                          <a:effectLst/>
                        </a:rPr>
                        <a:t>Enter Recorder ID</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Unique two-digit ID assigned to the data collector.</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512346531"/>
                  </a:ext>
                </a:extLst>
              </a:tr>
              <a:tr h="311585">
                <a:tc>
                  <a:txBody>
                    <a:bodyPr/>
                    <a:lstStyle/>
                    <a:p>
                      <a:pPr algn="l" fontAlgn="ctr"/>
                      <a:r>
                        <a:rPr lang="en-US" sz="1200" u="none" strike="noStrike" dirty="0">
                          <a:effectLst/>
                        </a:rPr>
                        <a:t>Select your EU</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Choose the correct Evaluation Unit for this survey. </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521673806"/>
                  </a:ext>
                </a:extLst>
              </a:tr>
              <a:tr h="271511">
                <a:tc>
                  <a:txBody>
                    <a:bodyPr/>
                    <a:lstStyle/>
                    <a:p>
                      <a:pPr algn="l" fontAlgn="ctr"/>
                      <a:r>
                        <a:rPr lang="en-US" sz="1200" u="none" strike="noStrike">
                          <a:effectLst/>
                        </a:rPr>
                        <a:t>Select the District</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Select the district where the participant resides.</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108394835"/>
                  </a:ext>
                </a:extLst>
              </a:tr>
              <a:tr h="231754">
                <a:tc>
                  <a:txBody>
                    <a:bodyPr/>
                    <a:lstStyle/>
                    <a:p>
                      <a:pPr algn="l" fontAlgn="ctr"/>
                      <a:r>
                        <a:rPr lang="en-US" sz="1200" u="none" strike="noStrike">
                          <a:effectLst/>
                        </a:rPr>
                        <a:t>Select the Community</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Choose the community where the participant lives.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83696884"/>
                  </a:ext>
                </a:extLst>
              </a:tr>
              <a:tr h="265043">
                <a:tc>
                  <a:txBody>
                    <a:bodyPr/>
                    <a:lstStyle/>
                    <a:p>
                      <a:pPr algn="l" fontAlgn="ctr"/>
                      <a:r>
                        <a:rPr lang="en-US" sz="1200" u="none" strike="noStrike">
                          <a:effectLst/>
                        </a:rPr>
                        <a:t>Select the Community ID</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Pick the community’s unique ID.</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868527346"/>
                  </a:ext>
                </a:extLst>
              </a:tr>
              <a:tr h="417688">
                <a:tc>
                  <a:txBody>
                    <a:bodyPr/>
                    <a:lstStyle/>
                    <a:p>
                      <a:pPr algn="l" fontAlgn="ctr"/>
                      <a:r>
                        <a:rPr lang="en-US" sz="1200" u="none" strike="noStrike">
                          <a:effectLst/>
                        </a:rPr>
                        <a:t>Does respondent provide consent?</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Record whether the respondent has provided informed consent to participate in the survey.</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238540726"/>
                  </a:ext>
                </a:extLst>
              </a:tr>
              <a:tr h="238295">
                <a:tc>
                  <a:txBody>
                    <a:bodyPr/>
                    <a:lstStyle/>
                    <a:p>
                      <a:pPr algn="l" fontAlgn="ctr"/>
                      <a:r>
                        <a:rPr lang="en-US" sz="1200" u="none" strike="noStrike">
                          <a:effectLst/>
                        </a:rPr>
                        <a:t>Select sex of respondent</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Select whether the respondent is male or female.</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349171091"/>
                  </a:ext>
                </a:extLst>
              </a:tr>
              <a:tr h="271670">
                <a:tc>
                  <a:txBody>
                    <a:bodyPr/>
                    <a:lstStyle/>
                    <a:p>
                      <a:pPr algn="l" fontAlgn="ctr"/>
                      <a:r>
                        <a:rPr lang="en-US" sz="1200" u="none" strike="noStrike">
                          <a:effectLst/>
                        </a:rPr>
                        <a:t>Enter age in years</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Record the participant’s age in years.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822773585"/>
                  </a:ext>
                </a:extLst>
              </a:tr>
              <a:tr h="341237">
                <a:tc>
                  <a:txBody>
                    <a:bodyPr/>
                    <a:lstStyle/>
                    <a:p>
                      <a:pPr algn="l" fontAlgn="ctr"/>
                      <a:r>
                        <a:rPr lang="en-US" sz="1200" u="none" strike="noStrike">
                          <a:effectLst/>
                        </a:rPr>
                        <a:t>How many years has the respondent lived in the area?</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Enter how long the participant has resided in this community.</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1954564"/>
                  </a:ext>
                </a:extLst>
              </a:tr>
              <a:tr h="257846">
                <a:tc>
                  <a:txBody>
                    <a:bodyPr/>
                    <a:lstStyle/>
                    <a:p>
                      <a:pPr algn="l" fontAlgn="ctr"/>
                      <a:r>
                        <a:rPr lang="en-US" sz="1200" u="none" strike="noStrike">
                          <a:effectLst/>
                        </a:rPr>
                        <a:t>Will you be using QR codes or manual codes?</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Choose if you will scan QR codes or manually enter participant IDs.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2555894527"/>
                  </a:ext>
                </a:extLst>
              </a:tr>
              <a:tr h="263053">
                <a:tc>
                  <a:txBody>
                    <a:bodyPr/>
                    <a:lstStyle/>
                    <a:p>
                      <a:pPr algn="l" fontAlgn="ctr"/>
                      <a:r>
                        <a:rPr lang="en-US" sz="1200" u="none" strike="noStrike" dirty="0">
                          <a:effectLst/>
                        </a:rPr>
                        <a:t>Scan the QR Code (</a:t>
                      </a:r>
                      <a:r>
                        <a:rPr lang="en-US" sz="1200" u="none" strike="noStrike" dirty="0">
                          <a:solidFill>
                            <a:srgbClr val="FF0000"/>
                          </a:solidFill>
                          <a:effectLst/>
                        </a:rPr>
                        <a:t>if QR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Use the device’s camera to scan the participant’s QR code.</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573985682"/>
                  </a:ext>
                </a:extLst>
              </a:tr>
              <a:tr h="191243">
                <a:tc>
                  <a:txBody>
                    <a:bodyPr/>
                    <a:lstStyle/>
                    <a:p>
                      <a:pPr algn="l" fontAlgn="ctr"/>
                      <a:r>
                        <a:rPr lang="en-US" sz="1200" u="none" strike="noStrike" dirty="0">
                          <a:effectLst/>
                        </a:rPr>
                        <a:t>Enter the participant ID (</a:t>
                      </a:r>
                      <a:r>
                        <a:rPr lang="en-US" sz="1200" u="none" strike="noStrike" dirty="0">
                          <a:solidFill>
                            <a:srgbClr val="FF0000"/>
                          </a:solidFill>
                          <a:effectLst/>
                        </a:rPr>
                        <a:t>if manual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If using manual codes, input the participant’s unique ID.</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2379545831"/>
                  </a:ext>
                </a:extLst>
              </a:tr>
              <a:tr h="341237">
                <a:tc>
                  <a:txBody>
                    <a:bodyPr/>
                    <a:lstStyle/>
                    <a:p>
                      <a:pPr algn="l" fontAlgn="ctr"/>
                      <a:r>
                        <a:rPr lang="en-US" sz="1200" u="none" strike="noStrike" dirty="0">
                          <a:effectLst/>
                        </a:rPr>
                        <a:t>Additional Notes</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Include any important additional observations or information relevant to the survey.</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2385815257"/>
                  </a:ext>
                </a:extLst>
              </a:tr>
            </a:tbl>
          </a:graphicData>
        </a:graphic>
      </p:graphicFrame>
    </p:spTree>
    <p:extLst>
      <p:ext uri="{BB962C8B-B14F-4D97-AF65-F5344CB8AC3E}">
        <p14:creationId xmlns:p14="http://schemas.microsoft.com/office/powerpoint/2010/main" val="3473574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418169" y="146955"/>
            <a:ext cx="11353800" cy="502443"/>
          </a:xfrm>
        </p:spPr>
        <p:txBody>
          <a:bodyPr anchor="t">
            <a:normAutofit fontScale="90000"/>
          </a:bodyPr>
          <a:lstStyle/>
          <a:p>
            <a:r>
              <a:rPr lang="en-US" dirty="0">
                <a:solidFill>
                  <a:srgbClr val="009ADE"/>
                </a:solidFill>
              </a:rPr>
              <a:t>Survey content: FTS Result form for</a:t>
            </a:r>
            <a:r>
              <a:rPr lang="en-US" dirty="0"/>
              <a:t> </a:t>
            </a:r>
            <a:r>
              <a:rPr lang="en-US" sz="4000" dirty="0">
                <a:solidFill>
                  <a:srgbClr val="009ADE"/>
                </a:solidFill>
              </a:rPr>
              <a:t>TAS (Pre-TAS) </a:t>
            </a:r>
            <a:br>
              <a:rPr lang="en-US" dirty="0"/>
            </a:br>
            <a:endParaRPr lang="en-US" dirty="0"/>
          </a:p>
        </p:txBody>
      </p:sp>
      <p:sp>
        <p:nvSpPr>
          <p:cNvPr id="43" name="Footer Placeholder 3">
            <a:extLst>
              <a:ext uri="{FF2B5EF4-FFF2-40B4-BE49-F238E27FC236}">
                <a16:creationId xmlns:a16="http://schemas.microsoft.com/office/drawing/2014/main" id="{2943A2A6-6585-246F-5778-FB4708559E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18</a:t>
            </a:fld>
            <a:endParaRPr lang="en-US"/>
          </a:p>
        </p:txBody>
      </p:sp>
      <p:graphicFrame>
        <p:nvGraphicFramePr>
          <p:cNvPr id="28" name="Table 27">
            <a:extLst>
              <a:ext uri="{FF2B5EF4-FFF2-40B4-BE49-F238E27FC236}">
                <a16:creationId xmlns:a16="http://schemas.microsoft.com/office/drawing/2014/main" id="{73510D54-C817-FA93-E862-5A74FCA24B69}"/>
              </a:ext>
            </a:extLst>
          </p:cNvPr>
          <p:cNvGraphicFramePr>
            <a:graphicFrameLocks noGrp="1"/>
          </p:cNvGraphicFramePr>
          <p:nvPr>
            <p:extLst>
              <p:ext uri="{D42A27DB-BD31-4B8C-83A1-F6EECF244321}">
                <p14:modId xmlns:p14="http://schemas.microsoft.com/office/powerpoint/2010/main" val="789500332"/>
              </p:ext>
            </p:extLst>
          </p:nvPr>
        </p:nvGraphicFramePr>
        <p:xfrm>
          <a:off x="688460" y="871129"/>
          <a:ext cx="10559634" cy="5528208"/>
        </p:xfrm>
        <a:graphic>
          <a:graphicData uri="http://schemas.openxmlformats.org/drawingml/2006/table">
            <a:tbl>
              <a:tblPr firstRow="1" bandRow="1">
                <a:tableStyleId>{5C22544A-7EE6-4342-B048-85BDC9FD1C3A}</a:tableStyleId>
              </a:tblPr>
              <a:tblGrid>
                <a:gridCol w="3886594">
                  <a:extLst>
                    <a:ext uri="{9D8B030D-6E8A-4147-A177-3AD203B41FA5}">
                      <a16:colId xmlns:a16="http://schemas.microsoft.com/office/drawing/2014/main" val="3977792436"/>
                    </a:ext>
                  </a:extLst>
                </a:gridCol>
                <a:gridCol w="6673040">
                  <a:extLst>
                    <a:ext uri="{9D8B030D-6E8A-4147-A177-3AD203B41FA5}">
                      <a16:colId xmlns:a16="http://schemas.microsoft.com/office/drawing/2014/main" val="932238315"/>
                    </a:ext>
                  </a:extLst>
                </a:gridCol>
              </a:tblGrid>
              <a:tr h="143144">
                <a:tc>
                  <a:txBody>
                    <a:bodyPr/>
                    <a:lstStyle/>
                    <a:p>
                      <a:pPr algn="ctr" fontAlgn="ctr"/>
                      <a:r>
                        <a:rPr lang="en-US" sz="1200" u="none" strike="noStrike" dirty="0">
                          <a:effectLst/>
                        </a:rPr>
                        <a:t>Question</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ctr" fontAlgn="ctr"/>
                      <a:r>
                        <a:rPr lang="en-US" sz="1200" u="none" strike="noStrike" dirty="0">
                          <a:effectLst/>
                        </a:rPr>
                        <a:t>Explanation</a:t>
                      </a:r>
                      <a:endParaRPr lang="en-US" sz="1200" b="1"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983005103"/>
                  </a:ext>
                </a:extLst>
              </a:tr>
              <a:tr h="280852">
                <a:tc>
                  <a:txBody>
                    <a:bodyPr/>
                    <a:lstStyle/>
                    <a:p>
                      <a:pPr algn="l" fontAlgn="ctr"/>
                      <a:r>
                        <a:rPr lang="en-US" sz="1200" u="none" strike="noStrike" dirty="0">
                          <a:effectLst/>
                        </a:rPr>
                        <a:t>Enter Recorder ID</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Unique two-digit ID assigned to the data collector.</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4146946938"/>
                  </a:ext>
                </a:extLst>
              </a:tr>
              <a:tr h="218158">
                <a:tc>
                  <a:txBody>
                    <a:bodyPr/>
                    <a:lstStyle/>
                    <a:p>
                      <a:pPr algn="l" fontAlgn="ctr"/>
                      <a:r>
                        <a:rPr lang="en-US" sz="1200" u="none" strike="noStrike" dirty="0">
                          <a:effectLst/>
                        </a:rPr>
                        <a:t>Select your EU</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Choose the Evaluation</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332273181"/>
                  </a:ext>
                </a:extLst>
              </a:tr>
              <a:tr h="278798">
                <a:tc>
                  <a:txBody>
                    <a:bodyPr/>
                    <a:lstStyle/>
                    <a:p>
                      <a:pPr algn="l" fontAlgn="ctr"/>
                      <a:r>
                        <a:rPr lang="en-US" sz="1200" u="none" strike="noStrike" dirty="0">
                          <a:effectLst/>
                        </a:rPr>
                        <a:t>Select the District</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Select the district where the community is located.</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434107753"/>
                  </a:ext>
                </a:extLst>
              </a:tr>
              <a:tr h="215201">
                <a:tc>
                  <a:txBody>
                    <a:bodyPr/>
                    <a:lstStyle/>
                    <a:p>
                      <a:pPr algn="l" fontAlgn="ctr"/>
                      <a:r>
                        <a:rPr lang="en-US" sz="1200" u="none" strike="noStrike">
                          <a:effectLst/>
                        </a:rPr>
                        <a:t>Select the Community</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a:effectLst/>
                        </a:rPr>
                        <a:t>Choose the correct community for accurate data collection.</a:t>
                      </a:r>
                      <a:endParaRPr lang="en-US" sz="1200" b="0" i="0" u="none" strike="noStrike">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1637910033"/>
                  </a:ext>
                </a:extLst>
              </a:tr>
              <a:tr h="202511">
                <a:tc>
                  <a:txBody>
                    <a:bodyPr/>
                    <a:lstStyle/>
                    <a:p>
                      <a:pPr algn="l" fontAlgn="ctr"/>
                      <a:r>
                        <a:rPr lang="en-US" sz="1200" u="none" strike="noStrike">
                          <a:effectLst/>
                        </a:rPr>
                        <a:t>Enter the Community ID</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Input the unique community ID.</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603025380"/>
                  </a:ext>
                </a:extLst>
              </a:tr>
              <a:tr h="271402">
                <a:tc>
                  <a:txBody>
                    <a:bodyPr/>
                    <a:lstStyle/>
                    <a:p>
                      <a:pPr algn="l" fontAlgn="ctr"/>
                      <a:r>
                        <a:rPr lang="en-US" sz="1200" u="none" strike="noStrike" dirty="0">
                          <a:effectLst/>
                        </a:rPr>
                        <a:t>Will you be using QR codes or manual codes?</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a:effectLst/>
                        </a:rPr>
                        <a:t>Select whether you will scan a QR code or manually enter the participant's ID.</a:t>
                      </a:r>
                      <a:endParaRPr lang="en-US" sz="1200" b="0" i="0" u="none" strike="noStrike">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941215333"/>
                  </a:ext>
                </a:extLst>
              </a:tr>
              <a:tr h="251791">
                <a:tc>
                  <a:txBody>
                    <a:bodyPr/>
                    <a:lstStyle/>
                    <a:p>
                      <a:pPr algn="l" fontAlgn="ctr"/>
                      <a:r>
                        <a:rPr lang="en-US" sz="1200" u="none" strike="noStrike" dirty="0">
                          <a:effectLst/>
                        </a:rPr>
                        <a:t>Scan the QR Code (</a:t>
                      </a:r>
                      <a:r>
                        <a:rPr lang="en-US" sz="1200" u="none" strike="noStrike" dirty="0">
                          <a:solidFill>
                            <a:srgbClr val="FF0000"/>
                          </a:solidFill>
                          <a:effectLst/>
                        </a:rPr>
                        <a:t>if QR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a:effectLst/>
                        </a:rPr>
                        <a:t>Scan the participant’s QR code if selected.</a:t>
                      </a:r>
                      <a:endParaRPr lang="en-US" sz="1200" b="0" i="0" u="none" strike="noStrike">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515960206"/>
                  </a:ext>
                </a:extLst>
              </a:tr>
              <a:tr h="218928">
                <a:tc>
                  <a:txBody>
                    <a:bodyPr/>
                    <a:lstStyle/>
                    <a:p>
                      <a:pPr algn="l" fontAlgn="ctr"/>
                      <a:r>
                        <a:rPr lang="en-US" sz="1200" u="none" strike="noStrike" dirty="0">
                          <a:effectLst/>
                        </a:rPr>
                        <a:t>Enter the participant ID (</a:t>
                      </a:r>
                      <a:r>
                        <a:rPr lang="en-US" sz="1200" u="none" strike="noStrike" dirty="0">
                          <a:solidFill>
                            <a:srgbClr val="FF0000"/>
                          </a:solidFill>
                          <a:effectLst/>
                        </a:rPr>
                        <a:t>if manual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Manually enter the participant’s unique ID if QR codes are not used.</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90417505"/>
                  </a:ext>
                </a:extLst>
              </a:tr>
              <a:tr h="284654">
                <a:tc>
                  <a:txBody>
                    <a:bodyPr/>
                    <a:lstStyle/>
                    <a:p>
                      <a:pPr algn="l" fontAlgn="ctr"/>
                      <a:r>
                        <a:rPr lang="en-US" sz="1200" u="none" strike="noStrike">
                          <a:effectLst/>
                        </a:rPr>
                        <a:t>Please enter FTS lot number 1</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Input the first FTS lot number for identification.</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623773046"/>
                  </a:ext>
                </a:extLst>
              </a:tr>
              <a:tr h="251791">
                <a:tc>
                  <a:txBody>
                    <a:bodyPr/>
                    <a:lstStyle/>
                    <a:p>
                      <a:pPr algn="l" fontAlgn="ctr"/>
                      <a:r>
                        <a:rPr lang="en-US" sz="1200" u="none" strike="noStrike">
                          <a:effectLst/>
                        </a:rPr>
                        <a:t>Select FTS Test 1 Result</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Record the result of the first FTS test (Positive, Negative, or Invalid).</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603059268"/>
                  </a:ext>
                </a:extLst>
              </a:tr>
              <a:tr h="280926">
                <a:tc>
                  <a:txBody>
                    <a:bodyPr/>
                    <a:lstStyle/>
                    <a:p>
                      <a:pPr algn="l" fontAlgn="ctr"/>
                      <a:r>
                        <a:rPr lang="en-US" sz="1200" u="none" strike="noStrike" dirty="0">
                          <a:effectLst/>
                        </a:rPr>
                        <a:t>Give reason for invalid test (</a:t>
                      </a:r>
                      <a:r>
                        <a:rPr lang="en-US" sz="1200" u="none" strike="noStrike" dirty="0">
                          <a:solidFill>
                            <a:srgbClr val="FF0000"/>
                          </a:solidFill>
                          <a:effectLst/>
                        </a:rPr>
                        <a:t>if Test 1 is invalid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a:effectLst/>
                        </a:rPr>
                        <a:t>Provide the reason for the first test being invalid.</a:t>
                      </a:r>
                      <a:endParaRPr lang="en-US" sz="1200" b="0" i="0" u="none" strike="noStrike">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632169423"/>
                  </a:ext>
                </a:extLst>
              </a:tr>
              <a:tr h="143144">
                <a:tc>
                  <a:txBody>
                    <a:bodyPr/>
                    <a:lstStyle/>
                    <a:p>
                      <a:pPr algn="l" fontAlgn="ctr"/>
                      <a:r>
                        <a:rPr lang="en-US" sz="1200" u="none" strike="noStrike">
                          <a:effectLst/>
                        </a:rPr>
                        <a:t>Please enter FTS lot number 2 (if Test 1 is Positive or Invalid)</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Input the second FTS lot number if the first test is positive or invalid.</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826491335"/>
                  </a:ext>
                </a:extLst>
              </a:tr>
              <a:tr h="205676">
                <a:tc>
                  <a:txBody>
                    <a:bodyPr/>
                    <a:lstStyle/>
                    <a:p>
                      <a:pPr algn="l" fontAlgn="ctr"/>
                      <a:r>
                        <a:rPr lang="en-US" sz="1200" u="none" strike="noStrike">
                          <a:effectLst/>
                        </a:rPr>
                        <a:t>Select FTS Test 2 Result</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Record the result of the second FTS test if applicable.</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475222353"/>
                  </a:ext>
                </a:extLst>
              </a:tr>
              <a:tr h="225287">
                <a:tc>
                  <a:txBody>
                    <a:bodyPr/>
                    <a:lstStyle/>
                    <a:p>
                      <a:pPr algn="l" fontAlgn="ctr"/>
                      <a:r>
                        <a:rPr lang="en-US" sz="1200" u="none" strike="noStrike" dirty="0">
                          <a:effectLst/>
                        </a:rPr>
                        <a:t>Give reason for invalid test 2 (if Test 2 is invalid)</a:t>
                      </a:r>
                      <a:endParaRPr lang="en-US" sz="1200" b="1" i="0" u="none" strike="noStrike" dirty="0">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Provide the reason for the second test being invalid, if applicable.</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4206519411"/>
                  </a:ext>
                </a:extLst>
              </a:tr>
              <a:tr h="324411">
                <a:tc>
                  <a:txBody>
                    <a:bodyPr/>
                    <a:lstStyle/>
                    <a:p>
                      <a:pPr algn="l" fontAlgn="ctr"/>
                      <a:r>
                        <a:rPr lang="en-US" sz="1200" u="none" strike="noStrike">
                          <a:effectLst/>
                        </a:rPr>
                        <a:t>Length of Stay in the LGA (if Test is Positive)</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Indicate how long the participant has lived in the Local Government Area if the test is positive.</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032590866"/>
                  </a:ext>
                </a:extLst>
              </a:tr>
              <a:tr h="284654">
                <a:tc>
                  <a:txBody>
                    <a:bodyPr/>
                    <a:lstStyle/>
                    <a:p>
                      <a:pPr algn="l" fontAlgn="ctr"/>
                      <a:r>
                        <a:rPr lang="en-US" sz="1200" u="none" strike="noStrike">
                          <a:effectLst/>
                        </a:rPr>
                        <a:t>Village/Community (if Test is Positive)</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Record the name of the participant’s village or community if the test is positive.</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908710993"/>
                  </a:ext>
                </a:extLst>
              </a:tr>
              <a:tr h="311159">
                <a:tc>
                  <a:txBody>
                    <a:bodyPr/>
                    <a:lstStyle/>
                    <a:p>
                      <a:pPr algn="l" fontAlgn="ctr"/>
                      <a:r>
                        <a:rPr lang="en-US" sz="1200" u="none" strike="noStrike">
                          <a:effectLst/>
                        </a:rPr>
                        <a:t>Have you ever swallowed LF medicines (if Test is Positive)</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Record whether the participant has ever taken medicines for Lymphatic Filariasis.</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3883594962"/>
                  </a:ext>
                </a:extLst>
              </a:tr>
              <a:tr h="291281">
                <a:tc>
                  <a:txBody>
                    <a:bodyPr/>
                    <a:lstStyle/>
                    <a:p>
                      <a:pPr algn="l" fontAlgn="ctr"/>
                      <a:r>
                        <a:rPr lang="en-US" sz="1200" u="none" strike="noStrike">
                          <a:effectLst/>
                        </a:rPr>
                        <a:t>If Yes, how many times taken? (if Test is Positive)</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If the participant has taken LF medicines, note how many times they have taken them.</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4897950"/>
                  </a:ext>
                </a:extLst>
              </a:tr>
              <a:tr h="317785">
                <a:tc>
                  <a:txBody>
                    <a:bodyPr/>
                    <a:lstStyle/>
                    <a:p>
                      <a:pPr algn="l" fontAlgn="ctr"/>
                      <a:r>
                        <a:rPr lang="en-US" sz="1200" u="none" strike="noStrike">
                          <a:effectLst/>
                        </a:rPr>
                        <a:t>Do you have a mosquito net? (Y/N) (if Test is Positive)</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Ask if the participant owns a mosquito net.</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20843939"/>
                  </a:ext>
                </a:extLst>
              </a:tr>
              <a:tr h="245166">
                <a:tc>
                  <a:txBody>
                    <a:bodyPr/>
                    <a:lstStyle/>
                    <a:p>
                      <a:pPr algn="l" fontAlgn="ctr"/>
                      <a:r>
                        <a:rPr lang="en-US" sz="1200" u="none" strike="noStrike">
                          <a:effectLst/>
                        </a:rPr>
                        <a:t>Do you sleep inside a mosquito net? (Y/N) (if Test is Positive)</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Record if the participant regularly sleeps inside a mosquito net.</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616888086"/>
                  </a:ext>
                </a:extLst>
              </a:tr>
              <a:tr h="143144">
                <a:tc>
                  <a:txBody>
                    <a:bodyPr/>
                    <a:lstStyle/>
                    <a:p>
                      <a:pPr algn="l" fontAlgn="ctr"/>
                      <a:r>
                        <a:rPr lang="en-US" sz="1200" u="none" strike="noStrike">
                          <a:effectLst/>
                        </a:rPr>
                        <a:t>Additional Notes</a:t>
                      </a:r>
                      <a:endParaRPr lang="en-US" sz="1200" b="1" i="0" u="none" strike="noStrike">
                        <a:solidFill>
                          <a:srgbClr val="000000"/>
                        </a:solidFill>
                        <a:effectLst/>
                        <a:latin typeface="Calibri" panose="020F0502020204030204" pitchFamily="34" charset="0"/>
                      </a:endParaRPr>
                    </a:p>
                  </a:txBody>
                  <a:tcPr marL="6379" marR="6379" marT="6379" marB="0" anchor="ctr"/>
                </a:tc>
                <a:tc>
                  <a:txBody>
                    <a:bodyPr/>
                    <a:lstStyle/>
                    <a:p>
                      <a:pPr algn="l" fontAlgn="ctr"/>
                      <a:r>
                        <a:rPr lang="en-US" sz="1200" u="none" strike="noStrike" dirty="0">
                          <a:effectLst/>
                        </a:rPr>
                        <a:t>Add any additional relevant information regarding the FTS results or participant.</a:t>
                      </a:r>
                      <a:endParaRPr lang="en-US" sz="1200" b="0" i="0" u="none" strike="noStrike" dirty="0">
                        <a:solidFill>
                          <a:srgbClr val="000000"/>
                        </a:solidFill>
                        <a:effectLst/>
                        <a:latin typeface="Calibri" panose="020F0502020204030204" pitchFamily="34" charset="0"/>
                      </a:endParaRPr>
                    </a:p>
                  </a:txBody>
                  <a:tcPr marL="6379" marR="6379" marT="6379" marB="0" anchor="ctr"/>
                </a:tc>
                <a:extLst>
                  <a:ext uri="{0D108BD9-81ED-4DB2-BD59-A6C34878D82A}">
                    <a16:rowId xmlns:a16="http://schemas.microsoft.com/office/drawing/2014/main" val="2198963782"/>
                  </a:ext>
                </a:extLst>
              </a:tr>
            </a:tbl>
          </a:graphicData>
        </a:graphic>
      </p:graphicFrame>
    </p:spTree>
    <p:extLst>
      <p:ext uri="{BB962C8B-B14F-4D97-AF65-F5344CB8AC3E}">
        <p14:creationId xmlns:p14="http://schemas.microsoft.com/office/powerpoint/2010/main" val="178733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160CB-51C7-3146-AF7D-F62DF9CA03AD}"/>
              </a:ext>
            </a:extLst>
          </p:cNvPr>
          <p:cNvSpPr>
            <a:spLocks noGrp="1"/>
          </p:cNvSpPr>
          <p:nvPr>
            <p:ph type="title"/>
          </p:nvPr>
        </p:nvSpPr>
        <p:spPr/>
        <p:txBody>
          <a:bodyPr>
            <a:normAutofit/>
          </a:bodyPr>
          <a:lstStyle/>
          <a:p>
            <a:r>
              <a:rPr lang="en-US" sz="4000" dirty="0"/>
              <a:t>Understanding ONCHO Stop (Pre-Stop) Forms</a:t>
            </a:r>
            <a:endParaRPr lang="en-GB" sz="4000" dirty="0"/>
          </a:p>
        </p:txBody>
      </p:sp>
      <p:sp>
        <p:nvSpPr>
          <p:cNvPr id="2" name="Footer Placeholder 1">
            <a:extLst>
              <a:ext uri="{FF2B5EF4-FFF2-40B4-BE49-F238E27FC236}">
                <a16:creationId xmlns:a16="http://schemas.microsoft.com/office/drawing/2014/main" id="{49DB49AA-C2F5-CB48-A272-5515E6D449BC}"/>
              </a:ext>
            </a:extLst>
          </p:cNvPr>
          <p:cNvSpPr>
            <a:spLocks noGrp="1"/>
          </p:cNvSpPr>
          <p:nvPr>
            <p:ph type="ftr" sz="quarter" idx="11"/>
          </p:nvPr>
        </p:nvSpPr>
        <p:spPr/>
        <p:txBody>
          <a:bodyPr/>
          <a:lstStyle/>
          <a:p>
            <a:r>
              <a:rPr lang="en-GB" dirty="0"/>
              <a:t>Illustrations from </a:t>
            </a:r>
            <a:r>
              <a:rPr lang="en-GB" dirty="0" err="1"/>
              <a:t>Storyset</a:t>
            </a:r>
            <a:r>
              <a:rPr lang="en-GB" dirty="0"/>
              <a:t> (https://storyset.com)</a:t>
            </a:r>
          </a:p>
          <a:p>
            <a:endParaRPr lang="en-GB" dirty="0"/>
          </a:p>
        </p:txBody>
      </p:sp>
      <p:sp>
        <p:nvSpPr>
          <p:cNvPr id="6" name="Slide Number Placeholder 5">
            <a:extLst>
              <a:ext uri="{FF2B5EF4-FFF2-40B4-BE49-F238E27FC236}">
                <a16:creationId xmlns:a16="http://schemas.microsoft.com/office/drawing/2014/main" id="{B280C14E-0B17-4641-9DE3-787ADB99977E}"/>
              </a:ext>
            </a:extLst>
          </p:cNvPr>
          <p:cNvSpPr>
            <a:spLocks noGrp="1"/>
          </p:cNvSpPr>
          <p:nvPr>
            <p:ph type="sldNum" sz="quarter" idx="12"/>
          </p:nvPr>
        </p:nvSpPr>
        <p:spPr/>
        <p:txBody>
          <a:bodyPr/>
          <a:lstStyle/>
          <a:p>
            <a:fld id="{714BF2E0-EE3B-6A4E-9FB9-82DE86E1F02F}" type="slidenum">
              <a:rPr lang="en-GB" smtClean="0"/>
              <a:pPr/>
              <a:t>19</a:t>
            </a:fld>
            <a:endParaRPr lang="en-GB"/>
          </a:p>
        </p:txBody>
      </p:sp>
      <p:sp>
        <p:nvSpPr>
          <p:cNvPr id="4" name="TextBox 3">
            <a:extLst>
              <a:ext uri="{FF2B5EF4-FFF2-40B4-BE49-F238E27FC236}">
                <a16:creationId xmlns:a16="http://schemas.microsoft.com/office/drawing/2014/main" id="{3304E8AF-40A2-6A22-E764-2D53E1F0D1ED}"/>
              </a:ext>
            </a:extLst>
          </p:cNvPr>
          <p:cNvSpPr txBox="1"/>
          <p:nvPr/>
        </p:nvSpPr>
        <p:spPr>
          <a:xfrm>
            <a:off x="582682" y="1143963"/>
            <a:ext cx="8961786"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chemeClr val="bg1"/>
                </a:solidFill>
                <a:effectLst/>
                <a:uLnTx/>
                <a:uFillTx/>
                <a:latin typeface="Calibri" panose="020F0502020204030204"/>
                <a:ea typeface="+mj-ea"/>
                <a:cs typeface="+mj-cs"/>
              </a:rPr>
              <a:t>The ONCHO Stop survey uses three main forms for data collection</a:t>
            </a:r>
          </a:p>
        </p:txBody>
      </p:sp>
      <p:pic>
        <p:nvPicPr>
          <p:cNvPr id="7" name="Picture 6" descr="A person and person looking at a map&#10;&#10;Description automatically generated">
            <a:extLst>
              <a:ext uri="{FF2B5EF4-FFF2-40B4-BE49-F238E27FC236}">
                <a16:creationId xmlns:a16="http://schemas.microsoft.com/office/drawing/2014/main" id="{1C7860E6-1372-3F0A-5FAD-2E68B4FAFEAE}"/>
              </a:ext>
            </a:extLst>
          </p:cNvPr>
          <p:cNvPicPr>
            <a:picLocks noChangeAspect="1"/>
          </p:cNvPicPr>
          <p:nvPr/>
        </p:nvPicPr>
        <p:blipFill>
          <a:blip r:embed="rId3"/>
          <a:stretch>
            <a:fillRect/>
          </a:stretch>
        </p:blipFill>
        <p:spPr>
          <a:xfrm>
            <a:off x="2753306" y="1636571"/>
            <a:ext cx="1898374" cy="1898374"/>
          </a:xfrm>
          <a:prstGeom prst="rect">
            <a:avLst/>
          </a:prstGeom>
        </p:spPr>
      </p:pic>
      <p:pic>
        <p:nvPicPr>
          <p:cNvPr id="9" name="Picture 8" descr="A person sitting at a desk with a computer and a person wearing headphones&#10;&#10;Description automatically generated">
            <a:extLst>
              <a:ext uri="{FF2B5EF4-FFF2-40B4-BE49-F238E27FC236}">
                <a16:creationId xmlns:a16="http://schemas.microsoft.com/office/drawing/2014/main" id="{33F81DDF-FD5A-7422-4373-7DA4078D79D8}"/>
              </a:ext>
            </a:extLst>
          </p:cNvPr>
          <p:cNvPicPr>
            <a:picLocks noChangeAspect="1"/>
          </p:cNvPicPr>
          <p:nvPr/>
        </p:nvPicPr>
        <p:blipFill>
          <a:blip r:embed="rId4"/>
          <a:stretch>
            <a:fillRect/>
          </a:stretch>
        </p:blipFill>
        <p:spPr>
          <a:xfrm>
            <a:off x="6985508" y="1624108"/>
            <a:ext cx="1976742" cy="1976742"/>
          </a:xfrm>
          <a:prstGeom prst="rect">
            <a:avLst/>
          </a:prstGeom>
        </p:spPr>
      </p:pic>
      <p:sp>
        <p:nvSpPr>
          <p:cNvPr id="17" name="TextBox 16">
            <a:extLst>
              <a:ext uri="{FF2B5EF4-FFF2-40B4-BE49-F238E27FC236}">
                <a16:creationId xmlns:a16="http://schemas.microsoft.com/office/drawing/2014/main" id="{E9A0F853-3008-800D-8EF4-CB152F09D850}"/>
              </a:ext>
            </a:extLst>
          </p:cNvPr>
          <p:cNvSpPr txBox="1"/>
          <p:nvPr/>
        </p:nvSpPr>
        <p:spPr>
          <a:xfrm>
            <a:off x="2065314" y="3384273"/>
            <a:ext cx="3141179" cy="1200329"/>
          </a:xfrm>
          <a:prstGeom prst="rect">
            <a:avLst/>
          </a:prstGeom>
          <a:noFill/>
        </p:spPr>
        <p:txBody>
          <a:bodyPr wrap="square" rtlCol="0">
            <a:spAutoFit/>
          </a:bodyPr>
          <a:lstStyle/>
          <a:p>
            <a:pPr algn="ctr"/>
            <a:r>
              <a:rPr kumimoji="0" lang="en-US" b="1" i="0" u="none" strike="noStrike" kern="1200" cap="none" spc="0" normalizeH="0" baseline="0" noProof="0" dirty="0">
                <a:ln>
                  <a:noFill/>
                </a:ln>
                <a:solidFill>
                  <a:srgbClr val="00205C"/>
                </a:solidFill>
                <a:effectLst/>
                <a:uLnTx/>
                <a:uFillTx/>
                <a:latin typeface="Calibri" panose="020F0502020204030204"/>
                <a:ea typeface="+mj-ea"/>
                <a:cs typeface="+mj-cs"/>
              </a:rPr>
              <a:t>1. Site Form</a:t>
            </a: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 </a:t>
            </a:r>
            <a:r>
              <a:rPr kumimoji="0" lang="en-US" b="0" i="0" u="none" strike="noStrike" kern="1200" cap="none" spc="0" normalizeH="0" baseline="0" noProof="0" dirty="0">
                <a:ln>
                  <a:noFill/>
                </a:ln>
                <a:effectLst/>
                <a:uLnTx/>
                <a:uFillTx/>
                <a:latin typeface="Calibri" panose="020F0502020204030204"/>
                <a:ea typeface="+mj-ea"/>
                <a:cs typeface="+mj-cs"/>
              </a:rPr>
              <a:t>Captures information about the school or community, including GPS location, total population, etc</a:t>
            </a:r>
            <a:r>
              <a:rPr kumimoji="0" lang="en-US" b="0" i="0" u="none" strike="noStrike" kern="1200" cap="none" spc="0" normalizeH="0" baseline="0" noProof="0" dirty="0">
                <a:ln>
                  <a:noFill/>
                </a:ln>
                <a:solidFill>
                  <a:schemeClr val="bg1"/>
                </a:solidFill>
                <a:effectLst/>
                <a:uLnTx/>
                <a:uFillTx/>
                <a:latin typeface="Calibri" panose="020F0502020204030204"/>
                <a:ea typeface="+mj-ea"/>
                <a:cs typeface="+mj-cs"/>
              </a:rPr>
              <a:t>.</a:t>
            </a:r>
          </a:p>
        </p:txBody>
      </p:sp>
      <p:sp>
        <p:nvSpPr>
          <p:cNvPr id="21" name="TextBox 20">
            <a:extLst>
              <a:ext uri="{FF2B5EF4-FFF2-40B4-BE49-F238E27FC236}">
                <a16:creationId xmlns:a16="http://schemas.microsoft.com/office/drawing/2014/main" id="{F9F9476C-FF62-5C54-BA59-729D0FECA276}"/>
              </a:ext>
            </a:extLst>
          </p:cNvPr>
          <p:cNvSpPr txBox="1"/>
          <p:nvPr/>
        </p:nvSpPr>
        <p:spPr>
          <a:xfrm>
            <a:off x="6403289" y="3357414"/>
            <a:ext cx="3141179" cy="1200329"/>
          </a:xfrm>
          <a:prstGeom prst="rect">
            <a:avLst/>
          </a:prstGeom>
          <a:noFill/>
        </p:spPr>
        <p:txBody>
          <a:bodyPr wrap="square" rtlCol="0">
            <a:spAutoFit/>
          </a:bodyPr>
          <a:lstStyle/>
          <a:p>
            <a:pPr algn="ctr"/>
            <a:r>
              <a:rPr kumimoji="0" lang="en-US" b="1" i="0" u="none" strike="noStrike" kern="1200" cap="none" spc="0" normalizeH="0" baseline="0" noProof="0" dirty="0">
                <a:ln>
                  <a:noFill/>
                </a:ln>
                <a:solidFill>
                  <a:srgbClr val="00205C"/>
                </a:solidFill>
                <a:effectLst/>
                <a:uLnTx/>
                <a:uFillTx/>
                <a:latin typeface="Calibri" panose="020F0502020204030204"/>
                <a:ea typeface="+mj-ea"/>
                <a:cs typeface="+mj-cs"/>
              </a:rPr>
              <a:t>2. Participant Form</a:t>
            </a:r>
            <a:r>
              <a:rPr kumimoji="0" lang="en-US" i="0" u="none" strike="noStrike" kern="1200" cap="none" spc="0" normalizeH="0" baseline="0" noProof="0" dirty="0">
                <a:ln>
                  <a:noFill/>
                </a:ln>
                <a:effectLst/>
                <a:uLnTx/>
                <a:uFillTx/>
                <a:latin typeface="Calibri" panose="020F0502020204030204"/>
                <a:ea typeface="+mj-ea"/>
                <a:cs typeface="+mj-cs"/>
              </a:rPr>
              <a:t>: Records details about individual participants such as sex, age, and other demographic data</a:t>
            </a:r>
            <a:r>
              <a:rPr kumimoji="0" lang="en-US" i="0" u="none" strike="noStrike" kern="1200" cap="none" spc="0" normalizeH="0" baseline="0" noProof="0" dirty="0">
                <a:ln>
                  <a:noFill/>
                </a:ln>
                <a:solidFill>
                  <a:schemeClr val="bg1"/>
                </a:solidFill>
                <a:effectLst/>
                <a:uLnTx/>
                <a:uFillTx/>
                <a:latin typeface="Calibri" panose="020F0502020204030204"/>
                <a:ea typeface="+mj-ea"/>
                <a:cs typeface="+mj-cs"/>
              </a:rPr>
              <a:t>.</a:t>
            </a:r>
          </a:p>
        </p:txBody>
      </p:sp>
      <p:sp>
        <p:nvSpPr>
          <p:cNvPr id="23" name="TextBox 22">
            <a:extLst>
              <a:ext uri="{FF2B5EF4-FFF2-40B4-BE49-F238E27FC236}">
                <a16:creationId xmlns:a16="http://schemas.microsoft.com/office/drawing/2014/main" id="{6F4BF8BB-0AD9-7811-036E-1A83781A1F19}"/>
              </a:ext>
            </a:extLst>
          </p:cNvPr>
          <p:cNvSpPr txBox="1"/>
          <p:nvPr/>
        </p:nvSpPr>
        <p:spPr>
          <a:xfrm>
            <a:off x="527897" y="5035289"/>
            <a:ext cx="11253286" cy="646331"/>
          </a:xfrm>
          <a:prstGeom prst="rect">
            <a:avLst/>
          </a:prstGeom>
          <a:noFill/>
        </p:spPr>
        <p:txBody>
          <a:bodyPr wrap="square" rtlCol="0">
            <a:spAutoFit/>
          </a:bodyPr>
          <a:lstStyle/>
          <a:p>
            <a:pPr marL="285750" indent="-285750">
              <a:buFont typeface="Arial" panose="020B0604020202020204" pitchFamily="34" charset="0"/>
              <a:buChar char="•"/>
            </a:pPr>
            <a:r>
              <a:rPr kumimoji="0" lang="en-US" i="0" u="none" strike="noStrike" kern="1200" cap="none" spc="0" normalizeH="0" baseline="0" noProof="0" dirty="0">
                <a:ln>
                  <a:noFill/>
                </a:ln>
                <a:effectLst/>
                <a:uLnTx/>
                <a:uFillTx/>
                <a:latin typeface="Calibri" panose="020F0502020204030204"/>
                <a:ea typeface="+mj-ea"/>
                <a:cs typeface="+mj-cs"/>
              </a:rPr>
              <a:t>In some cases, the Site Form and Participant Form may be merged into one form to simplify data collection</a:t>
            </a:r>
          </a:p>
          <a:p>
            <a:pPr marL="285750" indent="-285750">
              <a:buFont typeface="Arial" panose="020B0604020202020204" pitchFamily="34" charset="0"/>
              <a:buChar char="•"/>
            </a:pPr>
            <a:r>
              <a:rPr kumimoji="0" lang="en-US" i="0" u="none" strike="noStrike" kern="1200" cap="none" spc="0" normalizeH="0" baseline="0" noProof="0" dirty="0">
                <a:ln>
                  <a:noFill/>
                </a:ln>
                <a:effectLst/>
                <a:uLnTx/>
                <a:uFillTx/>
                <a:latin typeface="Calibri" panose="020F0502020204030204"/>
                <a:ea typeface="+mj-ea"/>
                <a:cs typeface="+mj-cs"/>
              </a:rPr>
              <a:t>Always ensure GPS data is captured correctly for the Site Form.</a:t>
            </a:r>
          </a:p>
        </p:txBody>
      </p:sp>
    </p:spTree>
    <p:extLst>
      <p:ext uri="{BB962C8B-B14F-4D97-AF65-F5344CB8AC3E}">
        <p14:creationId xmlns:p14="http://schemas.microsoft.com/office/powerpoint/2010/main" val="325898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2349061" y="1796895"/>
            <a:ext cx="6280541" cy="2743200"/>
          </a:xfrm>
        </p:spPr>
        <p:txBody>
          <a:bodyPr/>
          <a:lstStyle/>
          <a:p>
            <a:r>
              <a:rPr lang="en-GB" dirty="0"/>
              <a:t>Before the training</a:t>
            </a:r>
            <a:endParaRPr lang="en-GB" dirty="0">
              <a:ea typeface="Calibri"/>
              <a:cs typeface="Calibri"/>
            </a:endParaRPr>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2</a:t>
            </a:fld>
            <a:endParaRPr lang="en-GB" dirty="0"/>
          </a:p>
        </p:txBody>
      </p:sp>
    </p:spTree>
    <p:extLst>
      <p:ext uri="{BB962C8B-B14F-4D97-AF65-F5344CB8AC3E}">
        <p14:creationId xmlns:p14="http://schemas.microsoft.com/office/powerpoint/2010/main" val="41081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p:txBody>
          <a:bodyPr anchor="t">
            <a:normAutofit/>
          </a:bodyPr>
          <a:lstStyle/>
          <a:p>
            <a:r>
              <a:rPr lang="en-US" dirty="0"/>
              <a:t>Survey content: Site form for ONCHO Stop (Pre-Stop)</a:t>
            </a:r>
          </a:p>
        </p:txBody>
      </p:sp>
      <p:sp>
        <p:nvSpPr>
          <p:cNvPr id="33" name="Footer Placeholder 3">
            <a:extLst>
              <a:ext uri="{FF2B5EF4-FFF2-40B4-BE49-F238E27FC236}">
                <a16:creationId xmlns:a16="http://schemas.microsoft.com/office/drawing/2014/main" id="{DCF1A707-B07C-B4DE-A297-6E0A1BCB8A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20</a:t>
            </a:fld>
            <a:endParaRPr lang="en-US"/>
          </a:p>
        </p:txBody>
      </p:sp>
      <p:pic>
        <p:nvPicPr>
          <p:cNvPr id="21" name="Content Placeholder 20">
            <a:extLst>
              <a:ext uri="{FF2B5EF4-FFF2-40B4-BE49-F238E27FC236}">
                <a16:creationId xmlns:a16="http://schemas.microsoft.com/office/drawing/2014/main" id="{BB8F3934-626E-68E2-3DBB-0E217C97A83D}"/>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2852"/>
          <a:stretch/>
        </p:blipFill>
        <p:spPr>
          <a:xfrm>
            <a:off x="8801100" y="1739900"/>
            <a:ext cx="3390900" cy="3378200"/>
          </a:xfrm>
          <a:prstGeom prst="rect">
            <a:avLst/>
          </a:prstGeom>
        </p:spPr>
      </p:pic>
      <p:graphicFrame>
        <p:nvGraphicFramePr>
          <p:cNvPr id="19" name="Table 18">
            <a:extLst>
              <a:ext uri="{FF2B5EF4-FFF2-40B4-BE49-F238E27FC236}">
                <a16:creationId xmlns:a16="http://schemas.microsoft.com/office/drawing/2014/main" id="{0CB3DC53-092F-581E-BF64-787E4F8A503A}"/>
              </a:ext>
            </a:extLst>
          </p:cNvPr>
          <p:cNvGraphicFramePr>
            <a:graphicFrameLocks noGrp="1"/>
          </p:cNvGraphicFramePr>
          <p:nvPr>
            <p:extLst>
              <p:ext uri="{D42A27DB-BD31-4B8C-83A1-F6EECF244321}">
                <p14:modId xmlns:p14="http://schemas.microsoft.com/office/powerpoint/2010/main" val="533735987"/>
              </p:ext>
            </p:extLst>
          </p:nvPr>
        </p:nvGraphicFramePr>
        <p:xfrm>
          <a:off x="1199323" y="1496198"/>
          <a:ext cx="7149548" cy="4377108"/>
        </p:xfrm>
        <a:graphic>
          <a:graphicData uri="http://schemas.openxmlformats.org/drawingml/2006/table">
            <a:tbl>
              <a:tblPr firstRow="1" bandRow="1">
                <a:tableStyleId>{BC89EF96-8CEA-46FF-86C4-4CE0E7609802}</a:tableStyleId>
              </a:tblPr>
              <a:tblGrid>
                <a:gridCol w="2485936">
                  <a:extLst>
                    <a:ext uri="{9D8B030D-6E8A-4147-A177-3AD203B41FA5}">
                      <a16:colId xmlns:a16="http://schemas.microsoft.com/office/drawing/2014/main" val="2097082035"/>
                    </a:ext>
                  </a:extLst>
                </a:gridCol>
                <a:gridCol w="4663612">
                  <a:extLst>
                    <a:ext uri="{9D8B030D-6E8A-4147-A177-3AD203B41FA5}">
                      <a16:colId xmlns:a16="http://schemas.microsoft.com/office/drawing/2014/main" val="3233362701"/>
                    </a:ext>
                  </a:extLst>
                </a:gridCol>
              </a:tblGrid>
              <a:tr h="197804">
                <a:tc>
                  <a:txBody>
                    <a:bodyPr/>
                    <a:lstStyle/>
                    <a:p>
                      <a:pPr algn="ctr" fontAlgn="ctr"/>
                      <a:r>
                        <a:rPr lang="en-US" sz="1100" u="none" strike="noStrike">
                          <a:effectLst/>
                        </a:rPr>
                        <a:t>Question</a:t>
                      </a:r>
                      <a:endParaRPr lang="en-US" sz="1100" b="1" i="0" u="none" strike="noStrike">
                        <a:solidFill>
                          <a:srgbClr val="000000"/>
                        </a:solidFill>
                        <a:effectLst/>
                        <a:latin typeface="Calibri" panose="020F0502020204030204" pitchFamily="34" charset="0"/>
                      </a:endParaRPr>
                    </a:p>
                  </a:txBody>
                  <a:tcPr marL="9226" marR="9226" marT="9226" marB="0" anchor="ctr"/>
                </a:tc>
                <a:tc>
                  <a:txBody>
                    <a:bodyPr/>
                    <a:lstStyle/>
                    <a:p>
                      <a:pPr algn="ctr" fontAlgn="ctr"/>
                      <a:r>
                        <a:rPr lang="en-US" sz="1100" u="none" strike="noStrike" dirty="0">
                          <a:effectLst/>
                        </a:rPr>
                        <a:t>Explanation</a:t>
                      </a:r>
                      <a:endParaRPr lang="en-US" sz="1100" b="1"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454148289"/>
                  </a:ext>
                </a:extLst>
              </a:tr>
              <a:tr h="259991">
                <a:tc>
                  <a:txBody>
                    <a:bodyPr/>
                    <a:lstStyle/>
                    <a:p>
                      <a:pPr algn="l" fontAlgn="ctr"/>
                      <a:r>
                        <a:rPr lang="en-US" sz="1200" u="none" strike="noStrike">
                          <a:effectLst/>
                        </a:rPr>
                        <a:t>Enter Recorder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Unique two-digit ID assigned to the data collector.</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686149733"/>
                  </a:ext>
                </a:extLst>
              </a:tr>
              <a:tr h="337765">
                <a:tc>
                  <a:txBody>
                    <a:bodyPr/>
                    <a:lstStyle/>
                    <a:p>
                      <a:pPr algn="l" fontAlgn="ctr"/>
                      <a:r>
                        <a:rPr lang="en-US" sz="1200" u="none" strike="noStrike" dirty="0">
                          <a:effectLst/>
                        </a:rPr>
                        <a:t>Select your Region</a:t>
                      </a:r>
                      <a:endParaRPr lang="en-US" sz="1200" b="1" i="0" u="none" strike="noStrike" dirty="0">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Choose the appropriate Region for this survey.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205311519"/>
                  </a:ext>
                </a:extLst>
              </a:tr>
              <a:tr h="324773">
                <a:tc>
                  <a:txBody>
                    <a:bodyPr/>
                    <a:lstStyle/>
                    <a:p>
                      <a:pPr algn="l" fontAlgn="ctr"/>
                      <a:r>
                        <a:rPr lang="en-US" sz="1200" u="none" strike="noStrike">
                          <a:effectLst/>
                        </a:rPr>
                        <a:t>Select the District</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Select the district where the survey is being conducted.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554984768"/>
                  </a:ext>
                </a:extLst>
              </a:tr>
              <a:tr h="296353">
                <a:tc>
                  <a:txBody>
                    <a:bodyPr/>
                    <a:lstStyle/>
                    <a:p>
                      <a:pPr algn="l" fontAlgn="ctr"/>
                      <a:r>
                        <a:rPr lang="en-US" sz="1200" u="none" strike="noStrike" dirty="0">
                          <a:effectLst/>
                        </a:rPr>
                        <a:t>Select the Community</a:t>
                      </a:r>
                      <a:endParaRPr lang="en-US" sz="1200" b="1" i="0" u="none" strike="noStrike" dirty="0">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a:effectLst/>
                        </a:rPr>
                        <a:t>Choose the name of the community where the survey is being conducted.</a:t>
                      </a:r>
                      <a:endParaRPr lang="en-US" sz="1200" b="0" i="0" u="none" strike="noStrike">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666714998"/>
                  </a:ext>
                </a:extLst>
              </a:tr>
              <a:tr h="489600">
                <a:tc>
                  <a:txBody>
                    <a:bodyPr/>
                    <a:lstStyle/>
                    <a:p>
                      <a:pPr algn="l" fontAlgn="ctr"/>
                      <a:r>
                        <a:rPr lang="en-US" sz="1200" u="none" strike="noStrike">
                          <a:effectLst/>
                        </a:rPr>
                        <a:t>Enter the replacement community name</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solidFill>
                            <a:srgbClr val="FF0000"/>
                          </a:solidFill>
                          <a:effectLst/>
                        </a:rPr>
                        <a:t>If the original community cannot be surveyed</a:t>
                      </a:r>
                      <a:r>
                        <a:rPr lang="en-US" sz="1200" u="none" strike="noStrike" dirty="0">
                          <a:effectLst/>
                        </a:rPr>
                        <a:t>, enter the name of the replacement community here.</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416286596"/>
                  </a:ext>
                </a:extLst>
              </a:tr>
              <a:tr h="350756">
                <a:tc>
                  <a:txBody>
                    <a:bodyPr/>
                    <a:lstStyle/>
                    <a:p>
                      <a:pPr algn="l" fontAlgn="ctr"/>
                      <a:r>
                        <a:rPr lang="en-US" sz="1200" u="none" strike="noStrike">
                          <a:effectLst/>
                        </a:rPr>
                        <a:t>Select the community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Select the unique identifier (ID) for the community.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29234045"/>
                  </a:ext>
                </a:extLst>
              </a:tr>
              <a:tr h="491112">
                <a:tc>
                  <a:txBody>
                    <a:bodyPr/>
                    <a:lstStyle/>
                    <a:p>
                      <a:pPr algn="l" fontAlgn="ctr"/>
                      <a:r>
                        <a:rPr lang="en-US" sz="1200" u="none" strike="noStrike">
                          <a:effectLst/>
                        </a:rPr>
                        <a:t>Please enter the community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solidFill>
                            <a:srgbClr val="FF0000"/>
                          </a:solidFill>
                          <a:effectLst/>
                        </a:rPr>
                        <a:t>If the original community cannot be surveyed, </a:t>
                      </a:r>
                      <a:r>
                        <a:rPr lang="en-US" sz="1200" u="none" strike="noStrike" dirty="0">
                          <a:solidFill>
                            <a:schemeClr val="tx1"/>
                          </a:solidFill>
                          <a:effectLst/>
                        </a:rPr>
                        <a:t>m</a:t>
                      </a:r>
                      <a:r>
                        <a:rPr lang="en-US" sz="1200" u="none" strike="noStrike" dirty="0">
                          <a:effectLst/>
                        </a:rPr>
                        <a:t>anually input the community ID if it’s not available in the dropdown.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984924291"/>
                  </a:ext>
                </a:extLst>
              </a:tr>
              <a:tr h="424749">
                <a:tc>
                  <a:txBody>
                    <a:bodyPr/>
                    <a:lstStyle/>
                    <a:p>
                      <a:pPr algn="l" fontAlgn="ctr"/>
                      <a:r>
                        <a:rPr lang="en-US" sz="1200" u="none" strike="noStrike">
                          <a:effectLst/>
                        </a:rPr>
                        <a:t>Name of Village Leader</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Record the name of the leader of the village or community.</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172727154"/>
                  </a:ext>
                </a:extLst>
              </a:tr>
              <a:tr h="424748">
                <a:tc>
                  <a:txBody>
                    <a:bodyPr/>
                    <a:lstStyle/>
                    <a:p>
                      <a:pPr algn="l" fontAlgn="ctr"/>
                      <a:r>
                        <a:rPr lang="en-US" sz="1200" u="none" strike="noStrike">
                          <a:effectLst/>
                        </a:rPr>
                        <a:t>Does the community leader consent to participating in this survey?</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a:effectLst/>
                        </a:rPr>
                        <a:t>Document whether the leader has agreed to allow the survey to proceed in the community.</a:t>
                      </a:r>
                      <a:endParaRPr lang="en-US" sz="1200" b="0" i="0" u="none" strike="noStrike">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29123486"/>
                  </a:ext>
                </a:extLst>
              </a:tr>
              <a:tr h="357146">
                <a:tc>
                  <a:txBody>
                    <a:bodyPr/>
                    <a:lstStyle/>
                    <a:p>
                      <a:pPr algn="l" fontAlgn="ctr"/>
                      <a:r>
                        <a:rPr lang="en-US" sz="1200" u="none" strike="noStrike">
                          <a:effectLst/>
                        </a:rPr>
                        <a:t>What is the total population?</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Enter the total population of the community.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173703948"/>
                  </a:ext>
                </a:extLst>
              </a:tr>
              <a:tr h="422311">
                <a:tc>
                  <a:txBody>
                    <a:bodyPr/>
                    <a:lstStyle/>
                    <a:p>
                      <a:pPr algn="l" fontAlgn="ctr"/>
                      <a:r>
                        <a:rPr lang="en-US" sz="1200" u="none" strike="noStrike">
                          <a:effectLst/>
                        </a:rPr>
                        <a:t>Record your GPS location</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Capture the GPS coordinates of the community to ensure precise geographical data.</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4199996875"/>
                  </a:ext>
                </a:extLst>
              </a:tr>
            </a:tbl>
          </a:graphicData>
        </a:graphic>
      </p:graphicFrame>
    </p:spTree>
    <p:extLst>
      <p:ext uri="{BB962C8B-B14F-4D97-AF65-F5344CB8AC3E}">
        <p14:creationId xmlns:p14="http://schemas.microsoft.com/office/powerpoint/2010/main" val="107562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p:txBody>
          <a:bodyPr anchor="t">
            <a:normAutofit fontScale="90000"/>
          </a:bodyPr>
          <a:lstStyle/>
          <a:p>
            <a:r>
              <a:rPr lang="en-US" sz="4000" dirty="0"/>
              <a:t>Survey content: Participant form for </a:t>
            </a:r>
            <a:r>
              <a:rPr lang="en-US" sz="3600" dirty="0"/>
              <a:t>ONCHO Stop (Pre-Stop)</a:t>
            </a:r>
            <a:br>
              <a:rPr lang="en-US" dirty="0"/>
            </a:br>
            <a:endParaRPr lang="en-US" dirty="0"/>
          </a:p>
        </p:txBody>
      </p:sp>
      <p:sp>
        <p:nvSpPr>
          <p:cNvPr id="38" name="Footer Placeholder 3">
            <a:extLst>
              <a:ext uri="{FF2B5EF4-FFF2-40B4-BE49-F238E27FC236}">
                <a16:creationId xmlns:a16="http://schemas.microsoft.com/office/drawing/2014/main" id="{C72260E6-F3CD-6A1D-6D21-2B0B3BF487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21</a:t>
            </a:fld>
            <a:endParaRPr lang="en-US"/>
          </a:p>
        </p:txBody>
      </p:sp>
      <p:pic>
        <p:nvPicPr>
          <p:cNvPr id="7" name="Content Placeholder 20">
            <a:extLst>
              <a:ext uri="{FF2B5EF4-FFF2-40B4-BE49-F238E27FC236}">
                <a16:creationId xmlns:a16="http://schemas.microsoft.com/office/drawing/2014/main" id="{A76451EB-1F49-3211-DF00-730EC8EACE70}"/>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2852"/>
          <a:stretch/>
        </p:blipFill>
        <p:spPr>
          <a:xfrm>
            <a:off x="0" y="2406650"/>
            <a:ext cx="2543175" cy="2525713"/>
          </a:xfrm>
          <a:prstGeom prst="rect">
            <a:avLst/>
          </a:prstGeom>
        </p:spPr>
      </p:pic>
      <p:graphicFrame>
        <p:nvGraphicFramePr>
          <p:cNvPr id="3" name="Table 2">
            <a:extLst>
              <a:ext uri="{FF2B5EF4-FFF2-40B4-BE49-F238E27FC236}">
                <a16:creationId xmlns:a16="http://schemas.microsoft.com/office/drawing/2014/main" id="{652CBDBB-2379-A3D2-BA94-CBD0796D5D36}"/>
              </a:ext>
            </a:extLst>
          </p:cNvPr>
          <p:cNvGraphicFramePr>
            <a:graphicFrameLocks noGrp="1"/>
          </p:cNvGraphicFramePr>
          <p:nvPr>
            <p:extLst>
              <p:ext uri="{D42A27DB-BD31-4B8C-83A1-F6EECF244321}">
                <p14:modId xmlns:p14="http://schemas.microsoft.com/office/powerpoint/2010/main" val="76540349"/>
              </p:ext>
            </p:extLst>
          </p:nvPr>
        </p:nvGraphicFramePr>
        <p:xfrm>
          <a:off x="3511825" y="1310742"/>
          <a:ext cx="7467601" cy="4236515"/>
        </p:xfrm>
        <a:graphic>
          <a:graphicData uri="http://schemas.openxmlformats.org/drawingml/2006/table">
            <a:tbl>
              <a:tblPr firstRow="1" bandRow="1">
                <a:tableStyleId>{BC89EF96-8CEA-46FF-86C4-4CE0E7609802}</a:tableStyleId>
              </a:tblPr>
              <a:tblGrid>
                <a:gridCol w="2777162">
                  <a:extLst>
                    <a:ext uri="{9D8B030D-6E8A-4147-A177-3AD203B41FA5}">
                      <a16:colId xmlns:a16="http://schemas.microsoft.com/office/drawing/2014/main" val="223326674"/>
                    </a:ext>
                  </a:extLst>
                </a:gridCol>
                <a:gridCol w="4690439">
                  <a:extLst>
                    <a:ext uri="{9D8B030D-6E8A-4147-A177-3AD203B41FA5}">
                      <a16:colId xmlns:a16="http://schemas.microsoft.com/office/drawing/2014/main" val="3377655815"/>
                    </a:ext>
                  </a:extLst>
                </a:gridCol>
              </a:tblGrid>
              <a:tr h="191243">
                <a:tc>
                  <a:txBody>
                    <a:bodyPr/>
                    <a:lstStyle/>
                    <a:p>
                      <a:pPr algn="ctr" fontAlgn="ctr"/>
                      <a:r>
                        <a:rPr lang="en-US" sz="1200" u="none" strike="noStrike">
                          <a:effectLst/>
                        </a:rPr>
                        <a:t>Question</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ctr" fontAlgn="ctr"/>
                      <a:r>
                        <a:rPr lang="en-US" sz="1200" u="none" strike="noStrike" dirty="0">
                          <a:effectLst/>
                        </a:rPr>
                        <a:t>Explanation</a:t>
                      </a:r>
                      <a:endParaRPr lang="en-US" sz="1200" b="1"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892655670"/>
                  </a:ext>
                </a:extLst>
              </a:tr>
              <a:tr h="277386">
                <a:tc>
                  <a:txBody>
                    <a:bodyPr/>
                    <a:lstStyle/>
                    <a:p>
                      <a:pPr algn="l" fontAlgn="ctr"/>
                      <a:r>
                        <a:rPr lang="en-US" sz="1200" u="none" strike="noStrike">
                          <a:effectLst/>
                        </a:rPr>
                        <a:t>Enter Recorder ID</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Unique two-digit ID assigned to the data collector.</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512346531"/>
                  </a:ext>
                </a:extLst>
              </a:tr>
              <a:tr h="311585">
                <a:tc>
                  <a:txBody>
                    <a:bodyPr/>
                    <a:lstStyle/>
                    <a:p>
                      <a:pPr algn="l" fontAlgn="ctr"/>
                      <a:r>
                        <a:rPr lang="en-US" sz="1200" u="none" strike="noStrike" dirty="0">
                          <a:effectLst/>
                        </a:rPr>
                        <a:t>Select your Region</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Choose the correct Region for this survey. </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521673806"/>
                  </a:ext>
                </a:extLst>
              </a:tr>
              <a:tr h="271511">
                <a:tc>
                  <a:txBody>
                    <a:bodyPr/>
                    <a:lstStyle/>
                    <a:p>
                      <a:pPr algn="l" fontAlgn="ctr"/>
                      <a:r>
                        <a:rPr lang="en-US" sz="1200" u="none" strike="noStrike">
                          <a:effectLst/>
                        </a:rPr>
                        <a:t>Select the District</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Select the district where the participant resides.</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108394835"/>
                  </a:ext>
                </a:extLst>
              </a:tr>
              <a:tr h="231754">
                <a:tc>
                  <a:txBody>
                    <a:bodyPr/>
                    <a:lstStyle/>
                    <a:p>
                      <a:pPr algn="l" fontAlgn="ctr"/>
                      <a:r>
                        <a:rPr lang="en-US" sz="1200" u="none" strike="noStrike">
                          <a:effectLst/>
                        </a:rPr>
                        <a:t>Select the Community</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Choose the community where the participant lives.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83696884"/>
                  </a:ext>
                </a:extLst>
              </a:tr>
              <a:tr h="265043">
                <a:tc>
                  <a:txBody>
                    <a:bodyPr/>
                    <a:lstStyle/>
                    <a:p>
                      <a:pPr algn="l" fontAlgn="ctr"/>
                      <a:r>
                        <a:rPr lang="en-US" sz="1200" u="none" strike="noStrike">
                          <a:effectLst/>
                        </a:rPr>
                        <a:t>Select the Community ID</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Pick the community’s unique ID.</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868527346"/>
                  </a:ext>
                </a:extLst>
              </a:tr>
              <a:tr h="417688">
                <a:tc>
                  <a:txBody>
                    <a:bodyPr/>
                    <a:lstStyle/>
                    <a:p>
                      <a:pPr algn="l" fontAlgn="ctr"/>
                      <a:r>
                        <a:rPr lang="en-US" sz="1200" u="none" strike="noStrike" dirty="0">
                          <a:effectLst/>
                        </a:rPr>
                        <a:t>Does respondent provide consent?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Record whether the respondent has provided informed consent to participate in the survey.</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238540726"/>
                  </a:ext>
                </a:extLst>
              </a:tr>
              <a:tr h="238295">
                <a:tc>
                  <a:txBody>
                    <a:bodyPr/>
                    <a:lstStyle/>
                    <a:p>
                      <a:pPr algn="l" fontAlgn="ctr"/>
                      <a:r>
                        <a:rPr lang="en-US" sz="1200" u="none" strike="noStrike">
                          <a:effectLst/>
                        </a:rPr>
                        <a:t>Select sex of respondent</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Select whether the respondent is male or female.</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349171091"/>
                  </a:ext>
                </a:extLst>
              </a:tr>
              <a:tr h="271670">
                <a:tc>
                  <a:txBody>
                    <a:bodyPr/>
                    <a:lstStyle/>
                    <a:p>
                      <a:pPr algn="l" fontAlgn="ctr"/>
                      <a:r>
                        <a:rPr lang="en-US" sz="1200" u="none" strike="noStrike">
                          <a:effectLst/>
                        </a:rPr>
                        <a:t>Enter age in years</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Record the participant’s age in years.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822773585"/>
                  </a:ext>
                </a:extLst>
              </a:tr>
              <a:tr h="341237">
                <a:tc>
                  <a:txBody>
                    <a:bodyPr/>
                    <a:lstStyle/>
                    <a:p>
                      <a:pPr algn="l" fontAlgn="ctr"/>
                      <a:r>
                        <a:rPr lang="en-US" sz="1200" u="none" strike="noStrike">
                          <a:effectLst/>
                        </a:rPr>
                        <a:t>How many years has the respondent lived in the area?</a:t>
                      </a:r>
                      <a:endParaRPr lang="en-US" sz="1200" b="1" i="0" u="none" strike="noStrike">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Enter how long the participant has resided in this community.</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1954564"/>
                  </a:ext>
                </a:extLst>
              </a:tr>
              <a:tr h="257846">
                <a:tc>
                  <a:txBody>
                    <a:bodyPr/>
                    <a:lstStyle/>
                    <a:p>
                      <a:pPr algn="l" fontAlgn="ctr"/>
                      <a:r>
                        <a:rPr lang="en-US" sz="1200" u="none" strike="noStrike" dirty="0">
                          <a:effectLst/>
                        </a:rPr>
                        <a:t>Will you be using QR codes or manual codes?</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Choose if you will scan QR codes or manually enter participant IDs.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2555894527"/>
                  </a:ext>
                </a:extLst>
              </a:tr>
              <a:tr h="263053">
                <a:tc>
                  <a:txBody>
                    <a:bodyPr/>
                    <a:lstStyle/>
                    <a:p>
                      <a:pPr algn="l" fontAlgn="ctr"/>
                      <a:r>
                        <a:rPr lang="en-US" sz="1200" u="none" strike="noStrike" dirty="0">
                          <a:effectLst/>
                        </a:rPr>
                        <a:t>Scan the QR Code (</a:t>
                      </a:r>
                      <a:r>
                        <a:rPr lang="en-US" sz="1200" u="none" strike="noStrike" dirty="0">
                          <a:solidFill>
                            <a:srgbClr val="FF0000"/>
                          </a:solidFill>
                          <a:effectLst/>
                        </a:rPr>
                        <a:t>if QR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Use the device’s camera to scan the participant’s QR code.</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573985682"/>
                  </a:ext>
                </a:extLst>
              </a:tr>
              <a:tr h="191243">
                <a:tc>
                  <a:txBody>
                    <a:bodyPr/>
                    <a:lstStyle/>
                    <a:p>
                      <a:pPr algn="l" fontAlgn="ctr"/>
                      <a:r>
                        <a:rPr lang="en-US" sz="1200" u="none" strike="noStrike" dirty="0">
                          <a:effectLst/>
                        </a:rPr>
                        <a:t>Enter the participant ID (</a:t>
                      </a:r>
                      <a:r>
                        <a:rPr lang="en-US" sz="1200" u="none" strike="noStrike" dirty="0">
                          <a:solidFill>
                            <a:srgbClr val="FF0000"/>
                          </a:solidFill>
                          <a:effectLst/>
                        </a:rPr>
                        <a:t>if manual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If using manual codes, input the participant’s unique ID.</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2379545831"/>
                  </a:ext>
                </a:extLst>
              </a:tr>
              <a:tr h="341237">
                <a:tc>
                  <a:txBody>
                    <a:bodyPr/>
                    <a:lstStyle/>
                    <a:p>
                      <a:pPr algn="l" fontAlgn="ctr"/>
                      <a:r>
                        <a:rPr lang="en-US" sz="1200" u="none" strike="noStrike" dirty="0">
                          <a:effectLst/>
                        </a:rPr>
                        <a:t>Additional Notes</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Include any important additional observations or information relevant to the survey.</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2385815257"/>
                  </a:ext>
                </a:extLst>
              </a:tr>
            </a:tbl>
          </a:graphicData>
        </a:graphic>
      </p:graphicFrame>
    </p:spTree>
    <p:extLst>
      <p:ext uri="{BB962C8B-B14F-4D97-AF65-F5344CB8AC3E}">
        <p14:creationId xmlns:p14="http://schemas.microsoft.com/office/powerpoint/2010/main" val="2263162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160CB-51C7-3146-AF7D-F62DF9CA03AD}"/>
              </a:ext>
            </a:extLst>
          </p:cNvPr>
          <p:cNvSpPr>
            <a:spLocks noGrp="1"/>
          </p:cNvSpPr>
          <p:nvPr>
            <p:ph type="title"/>
          </p:nvPr>
        </p:nvSpPr>
        <p:spPr>
          <a:xfrm>
            <a:off x="457200" y="685801"/>
            <a:ext cx="10668000" cy="632685"/>
          </a:xfrm>
        </p:spPr>
        <p:txBody>
          <a:bodyPr>
            <a:normAutofit/>
          </a:bodyPr>
          <a:lstStyle/>
          <a:p>
            <a:r>
              <a:rPr lang="en-US" sz="4000" dirty="0"/>
              <a:t>Understanding SCH/STH EPI Forms</a:t>
            </a:r>
            <a:endParaRPr lang="en-GB" sz="4000" dirty="0"/>
          </a:p>
        </p:txBody>
      </p:sp>
      <p:sp>
        <p:nvSpPr>
          <p:cNvPr id="2" name="Footer Placeholder 1">
            <a:extLst>
              <a:ext uri="{FF2B5EF4-FFF2-40B4-BE49-F238E27FC236}">
                <a16:creationId xmlns:a16="http://schemas.microsoft.com/office/drawing/2014/main" id="{49DB49AA-C2F5-CB48-A272-5515E6D449BC}"/>
              </a:ext>
            </a:extLst>
          </p:cNvPr>
          <p:cNvSpPr>
            <a:spLocks noGrp="1"/>
          </p:cNvSpPr>
          <p:nvPr>
            <p:ph type="ftr" sz="quarter" idx="11"/>
          </p:nvPr>
        </p:nvSpPr>
        <p:spPr/>
        <p:txBody>
          <a:bodyPr/>
          <a:lstStyle/>
          <a:p>
            <a:r>
              <a:rPr lang="en-GB" dirty="0"/>
              <a:t>Illustrations from </a:t>
            </a:r>
            <a:r>
              <a:rPr lang="en-GB" dirty="0" err="1"/>
              <a:t>Storyset</a:t>
            </a:r>
            <a:r>
              <a:rPr lang="en-GB" dirty="0"/>
              <a:t> (https://storyset.com)</a:t>
            </a:r>
          </a:p>
          <a:p>
            <a:endParaRPr lang="en-GB" dirty="0"/>
          </a:p>
        </p:txBody>
      </p:sp>
      <p:sp>
        <p:nvSpPr>
          <p:cNvPr id="6" name="Slide Number Placeholder 5">
            <a:extLst>
              <a:ext uri="{FF2B5EF4-FFF2-40B4-BE49-F238E27FC236}">
                <a16:creationId xmlns:a16="http://schemas.microsoft.com/office/drawing/2014/main" id="{B280C14E-0B17-4641-9DE3-787ADB99977E}"/>
              </a:ext>
            </a:extLst>
          </p:cNvPr>
          <p:cNvSpPr>
            <a:spLocks noGrp="1"/>
          </p:cNvSpPr>
          <p:nvPr>
            <p:ph type="sldNum" sz="quarter" idx="12"/>
          </p:nvPr>
        </p:nvSpPr>
        <p:spPr/>
        <p:txBody>
          <a:bodyPr/>
          <a:lstStyle/>
          <a:p>
            <a:fld id="{714BF2E0-EE3B-6A4E-9FB9-82DE86E1F02F}" type="slidenum">
              <a:rPr lang="en-GB" smtClean="0"/>
              <a:pPr/>
              <a:t>22</a:t>
            </a:fld>
            <a:endParaRPr lang="en-GB"/>
          </a:p>
        </p:txBody>
      </p:sp>
      <p:sp>
        <p:nvSpPr>
          <p:cNvPr id="4" name="TextBox 3">
            <a:extLst>
              <a:ext uri="{FF2B5EF4-FFF2-40B4-BE49-F238E27FC236}">
                <a16:creationId xmlns:a16="http://schemas.microsoft.com/office/drawing/2014/main" id="{3304E8AF-40A2-6A22-E764-2D53E1F0D1ED}"/>
              </a:ext>
            </a:extLst>
          </p:cNvPr>
          <p:cNvSpPr txBox="1"/>
          <p:nvPr/>
        </p:nvSpPr>
        <p:spPr>
          <a:xfrm>
            <a:off x="582682" y="1143963"/>
            <a:ext cx="7663815"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rgbClr val="00205C"/>
                </a:solidFill>
                <a:effectLst/>
                <a:uLnTx/>
                <a:uFillTx/>
                <a:latin typeface="Calibri" panose="020F0502020204030204"/>
                <a:ea typeface="+mj-ea"/>
                <a:cs typeface="+mj-cs"/>
              </a:rPr>
              <a:t>The SCH/STH survey uses four main forms for data collection</a:t>
            </a:r>
          </a:p>
        </p:txBody>
      </p:sp>
      <p:pic>
        <p:nvPicPr>
          <p:cNvPr id="7" name="Picture 6" descr="A person and person looking at a map&#10;&#10;Description automatically generated">
            <a:extLst>
              <a:ext uri="{FF2B5EF4-FFF2-40B4-BE49-F238E27FC236}">
                <a16:creationId xmlns:a16="http://schemas.microsoft.com/office/drawing/2014/main" id="{1C7860E6-1372-3F0A-5FAD-2E68B4FAFEAE}"/>
              </a:ext>
            </a:extLst>
          </p:cNvPr>
          <p:cNvPicPr>
            <a:picLocks noChangeAspect="1"/>
          </p:cNvPicPr>
          <p:nvPr/>
        </p:nvPicPr>
        <p:blipFill>
          <a:blip r:embed="rId3"/>
          <a:stretch>
            <a:fillRect/>
          </a:stretch>
        </p:blipFill>
        <p:spPr>
          <a:xfrm>
            <a:off x="953468" y="1318486"/>
            <a:ext cx="1898374" cy="1898374"/>
          </a:xfrm>
          <a:prstGeom prst="rect">
            <a:avLst/>
          </a:prstGeom>
        </p:spPr>
      </p:pic>
      <p:pic>
        <p:nvPicPr>
          <p:cNvPr id="9" name="Picture 8" descr="A person sitting at a desk with a computer and a person wearing headphones&#10;&#10;Description automatically generated">
            <a:extLst>
              <a:ext uri="{FF2B5EF4-FFF2-40B4-BE49-F238E27FC236}">
                <a16:creationId xmlns:a16="http://schemas.microsoft.com/office/drawing/2014/main" id="{33F81DDF-FD5A-7422-4373-7DA4078D79D8}"/>
              </a:ext>
            </a:extLst>
          </p:cNvPr>
          <p:cNvPicPr>
            <a:picLocks noChangeAspect="1"/>
          </p:cNvPicPr>
          <p:nvPr/>
        </p:nvPicPr>
        <p:blipFill>
          <a:blip r:embed="rId4"/>
          <a:stretch>
            <a:fillRect/>
          </a:stretch>
        </p:blipFill>
        <p:spPr>
          <a:xfrm>
            <a:off x="3825701" y="1385891"/>
            <a:ext cx="1976742" cy="1976742"/>
          </a:xfrm>
          <a:prstGeom prst="rect">
            <a:avLst/>
          </a:prstGeom>
        </p:spPr>
      </p:pic>
      <p:pic>
        <p:nvPicPr>
          <p:cNvPr id="16" name="Picture 15" descr="A person in white coats in a laboratory&#10;&#10;Description automatically generated">
            <a:extLst>
              <a:ext uri="{FF2B5EF4-FFF2-40B4-BE49-F238E27FC236}">
                <a16:creationId xmlns:a16="http://schemas.microsoft.com/office/drawing/2014/main" id="{E46A28CD-60D6-9A9B-9B55-8EBCD5C9117D}"/>
              </a:ext>
            </a:extLst>
          </p:cNvPr>
          <p:cNvPicPr>
            <a:picLocks noChangeAspect="1"/>
          </p:cNvPicPr>
          <p:nvPr/>
        </p:nvPicPr>
        <p:blipFill>
          <a:blip r:embed="rId5"/>
          <a:stretch>
            <a:fillRect/>
          </a:stretch>
        </p:blipFill>
        <p:spPr>
          <a:xfrm>
            <a:off x="6951369" y="1564896"/>
            <a:ext cx="1611991" cy="1611991"/>
          </a:xfrm>
          <a:prstGeom prst="rect">
            <a:avLst/>
          </a:prstGeom>
        </p:spPr>
      </p:pic>
      <p:sp>
        <p:nvSpPr>
          <p:cNvPr id="17" name="TextBox 16">
            <a:extLst>
              <a:ext uri="{FF2B5EF4-FFF2-40B4-BE49-F238E27FC236}">
                <a16:creationId xmlns:a16="http://schemas.microsoft.com/office/drawing/2014/main" id="{E9A0F853-3008-800D-8EF4-CB152F09D850}"/>
              </a:ext>
            </a:extLst>
          </p:cNvPr>
          <p:cNvSpPr txBox="1"/>
          <p:nvPr/>
        </p:nvSpPr>
        <p:spPr>
          <a:xfrm>
            <a:off x="265477" y="3066188"/>
            <a:ext cx="2809028" cy="1477328"/>
          </a:xfrm>
          <a:prstGeom prst="rect">
            <a:avLst/>
          </a:prstGeom>
          <a:noFill/>
        </p:spPr>
        <p:txBody>
          <a:bodyPr wrap="square" rtlCol="0">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1. Site Form</a:t>
            </a:r>
            <a:r>
              <a:rPr kumimoji="0" lang="en-US" b="0" i="0" u="none" strike="noStrike" kern="1200" cap="none" spc="0" normalizeH="0" baseline="0" noProof="0" dirty="0">
                <a:ln>
                  <a:noFill/>
                </a:ln>
                <a:solidFill>
                  <a:srgbClr val="00205C"/>
                </a:solidFill>
                <a:effectLst/>
                <a:uLnTx/>
                <a:uFillTx/>
                <a:latin typeface="Calibri" panose="020F0502020204030204"/>
                <a:ea typeface="+mj-ea"/>
                <a:cs typeface="+mj-cs"/>
              </a:rPr>
              <a:t>: Captures WASH (Water, Sanitation, and Hygiene) information about the school or community.</a:t>
            </a:r>
          </a:p>
        </p:txBody>
      </p:sp>
      <p:sp>
        <p:nvSpPr>
          <p:cNvPr id="21" name="TextBox 20">
            <a:extLst>
              <a:ext uri="{FF2B5EF4-FFF2-40B4-BE49-F238E27FC236}">
                <a16:creationId xmlns:a16="http://schemas.microsoft.com/office/drawing/2014/main" id="{F9F9476C-FF62-5C54-BA59-729D0FECA276}"/>
              </a:ext>
            </a:extLst>
          </p:cNvPr>
          <p:cNvSpPr txBox="1"/>
          <p:nvPr/>
        </p:nvSpPr>
        <p:spPr>
          <a:xfrm>
            <a:off x="3439077" y="3119197"/>
            <a:ext cx="2761096" cy="1477328"/>
          </a:xfrm>
          <a:prstGeom prst="rect">
            <a:avLst/>
          </a:prstGeom>
          <a:noFill/>
        </p:spPr>
        <p:txBody>
          <a:bodyPr wrap="square" rtlCol="0">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2. Participant Form</a:t>
            </a:r>
            <a:r>
              <a:rPr kumimoji="0" lang="en-US" i="0" u="none" strike="noStrike" kern="1200" cap="none" spc="0" normalizeH="0" baseline="0" noProof="0" dirty="0">
                <a:ln>
                  <a:noFill/>
                </a:ln>
                <a:solidFill>
                  <a:srgbClr val="00205C"/>
                </a:solidFill>
                <a:effectLst/>
                <a:uLnTx/>
                <a:uFillTx/>
                <a:latin typeface="Calibri" panose="020F0502020204030204"/>
                <a:ea typeface="+mj-ea"/>
                <a:cs typeface="+mj-cs"/>
              </a:rPr>
              <a:t>: Collects WASH-related details for each participant, such as their age, personal hygiene practices.</a:t>
            </a:r>
          </a:p>
        </p:txBody>
      </p:sp>
      <p:sp>
        <p:nvSpPr>
          <p:cNvPr id="22" name="TextBox 21">
            <a:extLst>
              <a:ext uri="{FF2B5EF4-FFF2-40B4-BE49-F238E27FC236}">
                <a16:creationId xmlns:a16="http://schemas.microsoft.com/office/drawing/2014/main" id="{8A0082A0-5FB8-F78A-13A5-A3AAB262F900}"/>
              </a:ext>
            </a:extLst>
          </p:cNvPr>
          <p:cNvSpPr txBox="1"/>
          <p:nvPr/>
        </p:nvSpPr>
        <p:spPr>
          <a:xfrm>
            <a:off x="6573240" y="3119197"/>
            <a:ext cx="2322173" cy="1200329"/>
          </a:xfrm>
          <a:prstGeom prst="rect">
            <a:avLst/>
          </a:prstGeom>
          <a:noFill/>
        </p:spPr>
        <p:txBody>
          <a:bodyPr wrap="square" rtlCol="0">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3. Kato Katz Result Form</a:t>
            </a:r>
            <a:r>
              <a:rPr kumimoji="0" lang="en-US" i="0" u="none" strike="noStrike" kern="1200" cap="none" spc="0" normalizeH="0" baseline="0" noProof="0" dirty="0">
                <a:ln>
                  <a:noFill/>
                </a:ln>
                <a:solidFill>
                  <a:srgbClr val="00205C"/>
                </a:solidFill>
                <a:effectLst/>
                <a:uLnTx/>
                <a:uFillTx/>
                <a:latin typeface="Calibri" panose="020F0502020204030204"/>
                <a:ea typeface="+mj-ea"/>
                <a:cs typeface="+mj-cs"/>
              </a:rPr>
              <a:t>: Records stool sample results using the Kato Katz.</a:t>
            </a:r>
          </a:p>
        </p:txBody>
      </p:sp>
      <p:sp>
        <p:nvSpPr>
          <p:cNvPr id="23" name="TextBox 22">
            <a:extLst>
              <a:ext uri="{FF2B5EF4-FFF2-40B4-BE49-F238E27FC236}">
                <a16:creationId xmlns:a16="http://schemas.microsoft.com/office/drawing/2014/main" id="{6F4BF8BB-0AD9-7811-036E-1A83781A1F19}"/>
              </a:ext>
            </a:extLst>
          </p:cNvPr>
          <p:cNvSpPr txBox="1"/>
          <p:nvPr/>
        </p:nvSpPr>
        <p:spPr>
          <a:xfrm>
            <a:off x="527897" y="5035289"/>
            <a:ext cx="11253286" cy="646331"/>
          </a:xfrm>
          <a:prstGeom prst="rect">
            <a:avLst/>
          </a:prstGeom>
          <a:noFill/>
        </p:spPr>
        <p:txBody>
          <a:bodyPr wrap="square" rtlCol="0">
            <a:spAutoFit/>
          </a:bodyPr>
          <a:lstStyle/>
          <a:p>
            <a:pPr marL="285750" indent="-285750">
              <a:buFont typeface="Arial" panose="020B0604020202020204" pitchFamily="34" charset="0"/>
              <a:buChar char="•"/>
            </a:pPr>
            <a:r>
              <a:rPr kumimoji="0" lang="en-US" i="0" u="none" strike="noStrike" kern="1200" cap="none" spc="0" normalizeH="0" baseline="0" noProof="0" dirty="0">
                <a:ln>
                  <a:noFill/>
                </a:ln>
                <a:solidFill>
                  <a:srgbClr val="00205C"/>
                </a:solidFill>
                <a:effectLst/>
                <a:uLnTx/>
                <a:uFillTx/>
                <a:latin typeface="Calibri" panose="020F0502020204030204"/>
                <a:ea typeface="+mj-ea"/>
                <a:cs typeface="+mj-cs"/>
              </a:rPr>
              <a:t>In some cases, the Site Form and Participant Form may be merged into one form to simplify data collection</a:t>
            </a:r>
          </a:p>
          <a:p>
            <a:pPr marL="285750" indent="-285750">
              <a:buFont typeface="Arial" panose="020B0604020202020204" pitchFamily="34" charset="0"/>
              <a:buChar char="•"/>
            </a:pPr>
            <a:r>
              <a:rPr kumimoji="0" lang="en-US" i="0" u="none" strike="noStrike" kern="1200" cap="none" spc="0" normalizeH="0" baseline="0" noProof="0" dirty="0">
                <a:ln>
                  <a:noFill/>
                </a:ln>
                <a:solidFill>
                  <a:srgbClr val="00205C"/>
                </a:solidFill>
                <a:effectLst/>
                <a:uLnTx/>
                <a:uFillTx/>
                <a:latin typeface="Calibri" panose="020F0502020204030204"/>
                <a:ea typeface="+mj-ea"/>
                <a:cs typeface="+mj-cs"/>
              </a:rPr>
              <a:t>Always ensure GPS data is captured correctly for the Site Form.</a:t>
            </a:r>
          </a:p>
        </p:txBody>
      </p:sp>
      <p:pic>
        <p:nvPicPr>
          <p:cNvPr id="8" name="Picture 7" descr="A group of people in a laboratory&#10;&#10;Description automatically generated">
            <a:extLst>
              <a:ext uri="{FF2B5EF4-FFF2-40B4-BE49-F238E27FC236}">
                <a16:creationId xmlns:a16="http://schemas.microsoft.com/office/drawing/2014/main" id="{97FCD450-612C-BA48-BE9E-D363AAD3AC38}"/>
              </a:ext>
            </a:extLst>
          </p:cNvPr>
          <p:cNvPicPr>
            <a:picLocks noChangeAspect="1"/>
          </p:cNvPicPr>
          <p:nvPr/>
        </p:nvPicPr>
        <p:blipFill>
          <a:blip r:embed="rId6"/>
          <a:stretch>
            <a:fillRect/>
          </a:stretch>
        </p:blipFill>
        <p:spPr>
          <a:xfrm>
            <a:off x="9699417" y="1517269"/>
            <a:ext cx="1655348" cy="1655348"/>
          </a:xfrm>
          <a:prstGeom prst="rect">
            <a:avLst/>
          </a:prstGeom>
        </p:spPr>
      </p:pic>
      <p:sp>
        <p:nvSpPr>
          <p:cNvPr id="10" name="TextBox 9">
            <a:extLst>
              <a:ext uri="{FF2B5EF4-FFF2-40B4-BE49-F238E27FC236}">
                <a16:creationId xmlns:a16="http://schemas.microsoft.com/office/drawing/2014/main" id="{9BC88B8F-6B84-87DB-9454-04C3C7801386}"/>
              </a:ext>
            </a:extLst>
          </p:cNvPr>
          <p:cNvSpPr txBox="1"/>
          <p:nvPr/>
        </p:nvSpPr>
        <p:spPr>
          <a:xfrm>
            <a:off x="9268480" y="3170927"/>
            <a:ext cx="2466319" cy="923330"/>
          </a:xfrm>
          <a:prstGeom prst="rect">
            <a:avLst/>
          </a:prstGeom>
          <a:noFill/>
        </p:spPr>
        <p:txBody>
          <a:bodyPr wrap="square" rtlCol="0">
            <a:spAutoFit/>
          </a:bodyPr>
          <a:lstStyle/>
          <a:p>
            <a:pPr algn="ctr"/>
            <a:r>
              <a:rPr kumimoji="0" lang="en-US" b="1" i="0" u="none" strike="noStrike" kern="1200" cap="none" spc="0" normalizeH="0" baseline="0" noProof="0" dirty="0">
                <a:ln>
                  <a:noFill/>
                </a:ln>
                <a:solidFill>
                  <a:srgbClr val="009ADE"/>
                </a:solidFill>
                <a:effectLst/>
                <a:uLnTx/>
                <a:uFillTx/>
                <a:latin typeface="Calibri" panose="020F0502020204030204"/>
                <a:ea typeface="+mj-ea"/>
                <a:cs typeface="+mj-cs"/>
              </a:rPr>
              <a:t>3. Urine Result Form</a:t>
            </a:r>
            <a:r>
              <a:rPr kumimoji="0" lang="en-US" i="0" u="none" strike="noStrike" kern="1200" cap="none" spc="0" normalizeH="0" baseline="0" noProof="0" dirty="0">
                <a:ln>
                  <a:noFill/>
                </a:ln>
                <a:solidFill>
                  <a:srgbClr val="00205C"/>
                </a:solidFill>
                <a:effectLst/>
                <a:uLnTx/>
                <a:uFillTx/>
                <a:latin typeface="Calibri" panose="020F0502020204030204"/>
                <a:ea typeface="+mj-ea"/>
                <a:cs typeface="+mj-cs"/>
              </a:rPr>
              <a:t>: Captures information on urine test results.</a:t>
            </a:r>
          </a:p>
        </p:txBody>
      </p:sp>
    </p:spTree>
    <p:extLst>
      <p:ext uri="{BB962C8B-B14F-4D97-AF65-F5344CB8AC3E}">
        <p14:creationId xmlns:p14="http://schemas.microsoft.com/office/powerpoint/2010/main" val="726806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457199" y="685801"/>
            <a:ext cx="10005391" cy="738808"/>
          </a:xfrm>
        </p:spPr>
        <p:txBody>
          <a:bodyPr anchor="t">
            <a:normAutofit fontScale="90000"/>
          </a:bodyPr>
          <a:lstStyle/>
          <a:p>
            <a:r>
              <a:rPr lang="en-US" dirty="0"/>
              <a:t>Survey content: Site form for </a:t>
            </a:r>
            <a:r>
              <a:rPr lang="en-US" sz="4400" dirty="0"/>
              <a:t>SCH/STH EPI </a:t>
            </a:r>
            <a:br>
              <a:rPr lang="en-US" dirty="0"/>
            </a:br>
            <a:endParaRPr lang="en-US" dirty="0"/>
          </a:p>
        </p:txBody>
      </p:sp>
      <p:sp>
        <p:nvSpPr>
          <p:cNvPr id="33" name="Footer Placeholder 3">
            <a:extLst>
              <a:ext uri="{FF2B5EF4-FFF2-40B4-BE49-F238E27FC236}">
                <a16:creationId xmlns:a16="http://schemas.microsoft.com/office/drawing/2014/main" id="{DCF1A707-B07C-B4DE-A297-6E0A1BCB8A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23</a:t>
            </a:fld>
            <a:endParaRPr lang="en-US"/>
          </a:p>
        </p:txBody>
      </p:sp>
      <p:pic>
        <p:nvPicPr>
          <p:cNvPr id="21" name="Content Placeholder 20">
            <a:extLst>
              <a:ext uri="{FF2B5EF4-FFF2-40B4-BE49-F238E27FC236}">
                <a16:creationId xmlns:a16="http://schemas.microsoft.com/office/drawing/2014/main" id="{BB8F3934-626E-68E2-3DBB-0E217C97A83D}"/>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2852"/>
          <a:stretch/>
        </p:blipFill>
        <p:spPr>
          <a:xfrm>
            <a:off x="8801100" y="1739900"/>
            <a:ext cx="3390900" cy="3378200"/>
          </a:xfrm>
          <a:prstGeom prst="rect">
            <a:avLst/>
          </a:prstGeom>
        </p:spPr>
      </p:pic>
      <p:graphicFrame>
        <p:nvGraphicFramePr>
          <p:cNvPr id="19" name="Table 18">
            <a:extLst>
              <a:ext uri="{FF2B5EF4-FFF2-40B4-BE49-F238E27FC236}">
                <a16:creationId xmlns:a16="http://schemas.microsoft.com/office/drawing/2014/main" id="{0CB3DC53-092F-581E-BF64-787E4F8A503A}"/>
              </a:ext>
            </a:extLst>
          </p:cNvPr>
          <p:cNvGraphicFramePr>
            <a:graphicFrameLocks noGrp="1"/>
          </p:cNvGraphicFramePr>
          <p:nvPr>
            <p:extLst>
              <p:ext uri="{D42A27DB-BD31-4B8C-83A1-F6EECF244321}">
                <p14:modId xmlns:p14="http://schemas.microsoft.com/office/powerpoint/2010/main" val="1786268069"/>
              </p:ext>
            </p:extLst>
          </p:nvPr>
        </p:nvGraphicFramePr>
        <p:xfrm>
          <a:off x="1199323" y="1496198"/>
          <a:ext cx="7149548" cy="4377108"/>
        </p:xfrm>
        <a:graphic>
          <a:graphicData uri="http://schemas.openxmlformats.org/drawingml/2006/table">
            <a:tbl>
              <a:tblPr firstRow="1" bandRow="1">
                <a:tableStyleId>{BC89EF96-8CEA-46FF-86C4-4CE0E7609802}</a:tableStyleId>
              </a:tblPr>
              <a:tblGrid>
                <a:gridCol w="2485936">
                  <a:extLst>
                    <a:ext uri="{9D8B030D-6E8A-4147-A177-3AD203B41FA5}">
                      <a16:colId xmlns:a16="http://schemas.microsoft.com/office/drawing/2014/main" val="2097082035"/>
                    </a:ext>
                  </a:extLst>
                </a:gridCol>
                <a:gridCol w="4663612">
                  <a:extLst>
                    <a:ext uri="{9D8B030D-6E8A-4147-A177-3AD203B41FA5}">
                      <a16:colId xmlns:a16="http://schemas.microsoft.com/office/drawing/2014/main" val="3233362701"/>
                    </a:ext>
                  </a:extLst>
                </a:gridCol>
              </a:tblGrid>
              <a:tr h="197804">
                <a:tc>
                  <a:txBody>
                    <a:bodyPr/>
                    <a:lstStyle/>
                    <a:p>
                      <a:pPr algn="ctr" fontAlgn="ctr"/>
                      <a:r>
                        <a:rPr lang="en-US" sz="1100" u="none" strike="noStrike">
                          <a:effectLst/>
                        </a:rPr>
                        <a:t>Question</a:t>
                      </a:r>
                      <a:endParaRPr lang="en-US" sz="1100" b="1" i="0" u="none" strike="noStrike">
                        <a:solidFill>
                          <a:srgbClr val="000000"/>
                        </a:solidFill>
                        <a:effectLst/>
                        <a:latin typeface="Calibri" panose="020F0502020204030204" pitchFamily="34" charset="0"/>
                      </a:endParaRPr>
                    </a:p>
                  </a:txBody>
                  <a:tcPr marL="9226" marR="9226" marT="9226" marB="0" anchor="ctr"/>
                </a:tc>
                <a:tc>
                  <a:txBody>
                    <a:bodyPr/>
                    <a:lstStyle/>
                    <a:p>
                      <a:pPr algn="ctr" fontAlgn="ctr"/>
                      <a:r>
                        <a:rPr lang="en-US" sz="1100" u="none" strike="noStrike" dirty="0">
                          <a:effectLst/>
                        </a:rPr>
                        <a:t>Explanation</a:t>
                      </a:r>
                      <a:endParaRPr lang="en-US" sz="1100" b="1"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454148289"/>
                  </a:ext>
                </a:extLst>
              </a:tr>
              <a:tr h="259991">
                <a:tc>
                  <a:txBody>
                    <a:bodyPr/>
                    <a:lstStyle/>
                    <a:p>
                      <a:pPr algn="l" fontAlgn="ctr"/>
                      <a:r>
                        <a:rPr lang="en-US" sz="1200" u="none" strike="noStrike">
                          <a:effectLst/>
                        </a:rPr>
                        <a:t>Enter Recorder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Unique two-digit ID assigned to the data collector.</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686149733"/>
                  </a:ext>
                </a:extLst>
              </a:tr>
              <a:tr h="337765">
                <a:tc>
                  <a:txBody>
                    <a:bodyPr/>
                    <a:lstStyle/>
                    <a:p>
                      <a:pPr algn="l" fontAlgn="ctr"/>
                      <a:r>
                        <a:rPr lang="en-US" sz="1200" u="none" strike="noStrike" dirty="0">
                          <a:effectLst/>
                        </a:rPr>
                        <a:t>Select your Region</a:t>
                      </a:r>
                      <a:endParaRPr lang="en-US" sz="1200" b="1" i="0" u="none" strike="noStrike" dirty="0">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Choose the appropriate Region for this survey.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205311519"/>
                  </a:ext>
                </a:extLst>
              </a:tr>
              <a:tr h="324773">
                <a:tc>
                  <a:txBody>
                    <a:bodyPr/>
                    <a:lstStyle/>
                    <a:p>
                      <a:pPr algn="l" fontAlgn="ctr"/>
                      <a:r>
                        <a:rPr lang="en-US" sz="1200" u="none" strike="noStrike">
                          <a:effectLst/>
                        </a:rPr>
                        <a:t>Select the District</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Select the district where the survey is being conducted.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554984768"/>
                  </a:ext>
                </a:extLst>
              </a:tr>
              <a:tr h="296353">
                <a:tc>
                  <a:txBody>
                    <a:bodyPr/>
                    <a:lstStyle/>
                    <a:p>
                      <a:pPr algn="l" fontAlgn="ctr"/>
                      <a:r>
                        <a:rPr lang="en-US" sz="1200" u="none" strike="noStrike">
                          <a:effectLst/>
                        </a:rPr>
                        <a:t>Select the Community</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a:effectLst/>
                        </a:rPr>
                        <a:t>Choose the name of the community where the survey is being conducted.</a:t>
                      </a:r>
                      <a:endParaRPr lang="en-US" sz="1200" b="0" i="0" u="none" strike="noStrike">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666714998"/>
                  </a:ext>
                </a:extLst>
              </a:tr>
              <a:tr h="489600">
                <a:tc>
                  <a:txBody>
                    <a:bodyPr/>
                    <a:lstStyle/>
                    <a:p>
                      <a:pPr algn="l" fontAlgn="ctr"/>
                      <a:r>
                        <a:rPr lang="en-US" sz="1200" u="none" strike="noStrike">
                          <a:effectLst/>
                        </a:rPr>
                        <a:t>Enter the replacement community name</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solidFill>
                            <a:srgbClr val="FF0000"/>
                          </a:solidFill>
                          <a:effectLst/>
                        </a:rPr>
                        <a:t>If the original community cannot be surveyed</a:t>
                      </a:r>
                      <a:r>
                        <a:rPr lang="en-US" sz="1200" u="none" strike="noStrike" dirty="0">
                          <a:effectLst/>
                        </a:rPr>
                        <a:t>, enter the name of the replacement community here.</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416286596"/>
                  </a:ext>
                </a:extLst>
              </a:tr>
              <a:tr h="350756">
                <a:tc>
                  <a:txBody>
                    <a:bodyPr/>
                    <a:lstStyle/>
                    <a:p>
                      <a:pPr algn="l" fontAlgn="ctr"/>
                      <a:r>
                        <a:rPr lang="en-US" sz="1200" u="none" strike="noStrike">
                          <a:effectLst/>
                        </a:rPr>
                        <a:t>Select the community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Select the unique identifier (ID) for the community.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29234045"/>
                  </a:ext>
                </a:extLst>
              </a:tr>
              <a:tr h="491112">
                <a:tc>
                  <a:txBody>
                    <a:bodyPr/>
                    <a:lstStyle/>
                    <a:p>
                      <a:pPr algn="l" fontAlgn="ctr"/>
                      <a:r>
                        <a:rPr lang="en-US" sz="1200" u="none" strike="noStrike">
                          <a:effectLst/>
                        </a:rPr>
                        <a:t>Please enter the community ID</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solidFill>
                            <a:srgbClr val="FF0000"/>
                          </a:solidFill>
                          <a:effectLst/>
                        </a:rPr>
                        <a:t>If the original community cannot be surveyed, </a:t>
                      </a:r>
                      <a:r>
                        <a:rPr lang="en-US" sz="1200" u="none" strike="noStrike" dirty="0">
                          <a:solidFill>
                            <a:schemeClr val="tx1"/>
                          </a:solidFill>
                          <a:effectLst/>
                        </a:rPr>
                        <a:t>m</a:t>
                      </a:r>
                      <a:r>
                        <a:rPr lang="en-US" sz="1200" u="none" strike="noStrike" dirty="0">
                          <a:effectLst/>
                        </a:rPr>
                        <a:t>anually input the community ID if it’s not available in the dropdown.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984924291"/>
                  </a:ext>
                </a:extLst>
              </a:tr>
              <a:tr h="424749">
                <a:tc>
                  <a:txBody>
                    <a:bodyPr/>
                    <a:lstStyle/>
                    <a:p>
                      <a:pPr algn="l" fontAlgn="ctr"/>
                      <a:r>
                        <a:rPr lang="en-US" sz="1200" u="none" strike="noStrike">
                          <a:effectLst/>
                        </a:rPr>
                        <a:t>Name of Village Leader</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Record the name of the leader of the village or community.</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3172727154"/>
                  </a:ext>
                </a:extLst>
              </a:tr>
              <a:tr h="424748">
                <a:tc>
                  <a:txBody>
                    <a:bodyPr/>
                    <a:lstStyle/>
                    <a:p>
                      <a:pPr algn="l" fontAlgn="ctr"/>
                      <a:r>
                        <a:rPr lang="en-US" sz="1200" u="none" strike="noStrike">
                          <a:effectLst/>
                        </a:rPr>
                        <a:t>Does the community leader consent to participating in this survey?</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a:effectLst/>
                        </a:rPr>
                        <a:t>Document whether the leader has agreed to allow the survey to proceed in the community.</a:t>
                      </a:r>
                      <a:endParaRPr lang="en-US" sz="1200" b="0" i="0" u="none" strike="noStrike">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229123486"/>
                  </a:ext>
                </a:extLst>
              </a:tr>
              <a:tr h="357146">
                <a:tc>
                  <a:txBody>
                    <a:bodyPr/>
                    <a:lstStyle/>
                    <a:p>
                      <a:pPr algn="l" fontAlgn="ctr"/>
                      <a:r>
                        <a:rPr lang="en-US" sz="1200" u="none" strike="noStrike">
                          <a:effectLst/>
                        </a:rPr>
                        <a:t>What is the total population?</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Enter the total population of the community. </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1173703948"/>
                  </a:ext>
                </a:extLst>
              </a:tr>
              <a:tr h="422311">
                <a:tc>
                  <a:txBody>
                    <a:bodyPr/>
                    <a:lstStyle/>
                    <a:p>
                      <a:pPr algn="l" fontAlgn="ctr"/>
                      <a:r>
                        <a:rPr lang="en-US" sz="1200" u="none" strike="noStrike">
                          <a:effectLst/>
                        </a:rPr>
                        <a:t>Record your GPS location</a:t>
                      </a:r>
                      <a:endParaRPr lang="en-US" sz="1200" b="1" i="0" u="none" strike="noStrike">
                        <a:solidFill>
                          <a:srgbClr val="000000"/>
                        </a:solidFill>
                        <a:effectLst/>
                        <a:latin typeface="Calibri" panose="020F0502020204030204" pitchFamily="34" charset="0"/>
                      </a:endParaRPr>
                    </a:p>
                  </a:txBody>
                  <a:tcPr marL="9226" marR="9226" marT="9226" marB="0" anchor="ctr"/>
                </a:tc>
                <a:tc>
                  <a:txBody>
                    <a:bodyPr/>
                    <a:lstStyle/>
                    <a:p>
                      <a:pPr algn="l" fontAlgn="ctr"/>
                      <a:r>
                        <a:rPr lang="en-US" sz="1200" u="none" strike="noStrike" dirty="0">
                          <a:effectLst/>
                        </a:rPr>
                        <a:t>Capture the GPS coordinates of the community to ensure precise geographical data.</a:t>
                      </a:r>
                      <a:endParaRPr lang="en-US" sz="1200" b="0" i="0" u="none" strike="noStrike" dirty="0">
                        <a:solidFill>
                          <a:srgbClr val="000000"/>
                        </a:solidFill>
                        <a:effectLst/>
                        <a:latin typeface="Calibri" panose="020F0502020204030204" pitchFamily="34" charset="0"/>
                      </a:endParaRPr>
                    </a:p>
                  </a:txBody>
                  <a:tcPr marL="9226" marR="9226" marT="9226" marB="0" anchor="ctr"/>
                </a:tc>
                <a:extLst>
                  <a:ext uri="{0D108BD9-81ED-4DB2-BD59-A6C34878D82A}">
                    <a16:rowId xmlns:a16="http://schemas.microsoft.com/office/drawing/2014/main" val="4199996875"/>
                  </a:ext>
                </a:extLst>
              </a:tr>
            </a:tbl>
          </a:graphicData>
        </a:graphic>
      </p:graphicFrame>
    </p:spTree>
    <p:extLst>
      <p:ext uri="{BB962C8B-B14F-4D97-AF65-F5344CB8AC3E}">
        <p14:creationId xmlns:p14="http://schemas.microsoft.com/office/powerpoint/2010/main" val="4677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457200" y="0"/>
            <a:ext cx="11456504" cy="798442"/>
          </a:xfrm>
        </p:spPr>
        <p:txBody>
          <a:bodyPr anchor="t">
            <a:normAutofit fontScale="90000"/>
          </a:bodyPr>
          <a:lstStyle/>
          <a:p>
            <a:r>
              <a:rPr lang="en-US" sz="4000" dirty="0"/>
              <a:t>Survey content: Participant form for </a:t>
            </a:r>
            <a:r>
              <a:rPr lang="en-US" sz="3600" dirty="0"/>
              <a:t>SCH/STH EPI </a:t>
            </a:r>
            <a:br>
              <a:rPr lang="en-US" dirty="0"/>
            </a:br>
            <a:endParaRPr lang="en-US" dirty="0"/>
          </a:p>
        </p:txBody>
      </p:sp>
      <p:sp>
        <p:nvSpPr>
          <p:cNvPr id="48" name="Footer Placeholder 3">
            <a:extLst>
              <a:ext uri="{FF2B5EF4-FFF2-40B4-BE49-F238E27FC236}">
                <a16:creationId xmlns:a16="http://schemas.microsoft.com/office/drawing/2014/main" id="{C06337F1-2E32-65BC-E786-7D768DA219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24</a:t>
            </a:fld>
            <a:endParaRPr lang="en-US"/>
          </a:p>
        </p:txBody>
      </p:sp>
      <p:graphicFrame>
        <p:nvGraphicFramePr>
          <p:cNvPr id="43" name="Table 42">
            <a:extLst>
              <a:ext uri="{FF2B5EF4-FFF2-40B4-BE49-F238E27FC236}">
                <a16:creationId xmlns:a16="http://schemas.microsoft.com/office/drawing/2014/main" id="{A4767E54-50F3-A49C-5D6E-03799C114F19}"/>
              </a:ext>
            </a:extLst>
          </p:cNvPr>
          <p:cNvGraphicFramePr>
            <a:graphicFrameLocks noGrp="1"/>
          </p:cNvGraphicFramePr>
          <p:nvPr>
            <p:extLst>
              <p:ext uri="{D42A27DB-BD31-4B8C-83A1-F6EECF244321}">
                <p14:modId xmlns:p14="http://schemas.microsoft.com/office/powerpoint/2010/main" val="3392065148"/>
              </p:ext>
            </p:extLst>
          </p:nvPr>
        </p:nvGraphicFramePr>
        <p:xfrm>
          <a:off x="388842" y="533626"/>
          <a:ext cx="5811329" cy="5556981"/>
        </p:xfrm>
        <a:graphic>
          <a:graphicData uri="http://schemas.openxmlformats.org/drawingml/2006/table">
            <a:tbl>
              <a:tblPr firstRow="1" bandRow="1">
                <a:tableStyleId>{BC89EF96-8CEA-46FF-86C4-4CE0E7609802}</a:tableStyleId>
              </a:tblPr>
              <a:tblGrid>
                <a:gridCol w="2891667">
                  <a:extLst>
                    <a:ext uri="{9D8B030D-6E8A-4147-A177-3AD203B41FA5}">
                      <a16:colId xmlns:a16="http://schemas.microsoft.com/office/drawing/2014/main" val="1055822433"/>
                    </a:ext>
                  </a:extLst>
                </a:gridCol>
                <a:gridCol w="2919662">
                  <a:extLst>
                    <a:ext uri="{9D8B030D-6E8A-4147-A177-3AD203B41FA5}">
                      <a16:colId xmlns:a16="http://schemas.microsoft.com/office/drawing/2014/main" val="3475626264"/>
                    </a:ext>
                  </a:extLst>
                </a:gridCol>
              </a:tblGrid>
              <a:tr h="109967">
                <a:tc>
                  <a:txBody>
                    <a:bodyPr/>
                    <a:lstStyle/>
                    <a:p>
                      <a:pPr algn="ctr" fontAlgn="ctr"/>
                      <a:r>
                        <a:rPr lang="en-US" sz="1050" u="none" strike="noStrike" dirty="0">
                          <a:effectLst/>
                        </a:rPr>
                        <a:t>Question</a:t>
                      </a:r>
                      <a:endParaRPr lang="en-US" sz="1050" b="1" i="0" u="none" strike="noStrike" dirty="0">
                        <a:solidFill>
                          <a:srgbClr val="000000"/>
                        </a:solidFill>
                        <a:effectLst/>
                        <a:latin typeface="Calibri" panose="020F0502020204030204" pitchFamily="34" charset="0"/>
                      </a:endParaRPr>
                    </a:p>
                  </a:txBody>
                  <a:tcPr marL="3001" marR="3001" marT="3001" marB="0" anchor="ctr">
                    <a:solidFill>
                      <a:schemeClr val="accent1"/>
                    </a:solidFill>
                  </a:tcPr>
                </a:tc>
                <a:tc>
                  <a:txBody>
                    <a:bodyPr/>
                    <a:lstStyle/>
                    <a:p>
                      <a:pPr algn="ctr" fontAlgn="ctr"/>
                      <a:r>
                        <a:rPr lang="en-US" sz="1050" u="none" strike="noStrike" dirty="0">
                          <a:effectLst/>
                        </a:rPr>
                        <a:t>Explanation</a:t>
                      </a:r>
                      <a:endParaRPr lang="en-US" sz="1050" b="1" i="0" u="none" strike="noStrike" dirty="0">
                        <a:solidFill>
                          <a:srgbClr val="000000"/>
                        </a:solidFill>
                        <a:effectLst/>
                        <a:latin typeface="Calibri" panose="020F0502020204030204" pitchFamily="34" charset="0"/>
                      </a:endParaRPr>
                    </a:p>
                  </a:txBody>
                  <a:tcPr marL="3001" marR="3001" marT="3001" marB="0" anchor="ctr">
                    <a:solidFill>
                      <a:schemeClr val="accent1"/>
                    </a:solidFill>
                  </a:tcPr>
                </a:tc>
                <a:extLst>
                  <a:ext uri="{0D108BD9-81ED-4DB2-BD59-A6C34878D82A}">
                    <a16:rowId xmlns:a16="http://schemas.microsoft.com/office/drawing/2014/main" val="1256222451"/>
                  </a:ext>
                </a:extLst>
              </a:tr>
              <a:tr h="109967">
                <a:tc>
                  <a:txBody>
                    <a:bodyPr/>
                    <a:lstStyle/>
                    <a:p>
                      <a:pPr algn="l" fontAlgn="ctr"/>
                      <a:r>
                        <a:rPr lang="en-US" sz="1050" u="none" strike="noStrike" dirty="0">
                          <a:effectLst/>
                        </a:rPr>
                        <a:t>Enter Recorder ID</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Unique ID assigned to the data collector to track survey submissions.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540343083"/>
                  </a:ext>
                </a:extLst>
              </a:tr>
              <a:tr h="109967">
                <a:tc>
                  <a:txBody>
                    <a:bodyPr/>
                    <a:lstStyle/>
                    <a:p>
                      <a:pPr algn="l" fontAlgn="ctr"/>
                      <a:r>
                        <a:rPr lang="en-US" sz="1050" u="none" strike="noStrike" dirty="0">
                          <a:effectLst/>
                        </a:rPr>
                        <a:t>Select your EU</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a:effectLst/>
                        </a:rPr>
                        <a:t>Choose the Enumeration Unit (EU) relevant to the survey.</a:t>
                      </a:r>
                      <a:endParaRPr lang="en-US" sz="1050" b="0" i="0" u="none" strike="noStrike">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243860496"/>
                  </a:ext>
                </a:extLst>
              </a:tr>
              <a:tr h="109967">
                <a:tc>
                  <a:txBody>
                    <a:bodyPr/>
                    <a:lstStyle/>
                    <a:p>
                      <a:pPr algn="l" fontAlgn="ctr"/>
                      <a:r>
                        <a:rPr lang="en-US" sz="1050" u="none" strike="noStrike">
                          <a:effectLst/>
                        </a:rPr>
                        <a:t>Select the District</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Select the specific district where the survey is taking place.</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4004087229"/>
                  </a:ext>
                </a:extLst>
              </a:tr>
              <a:tr h="109967">
                <a:tc>
                  <a:txBody>
                    <a:bodyPr/>
                    <a:lstStyle/>
                    <a:p>
                      <a:pPr algn="l" fontAlgn="ctr"/>
                      <a:r>
                        <a:rPr lang="en-US" sz="1050" u="none" strike="noStrike" dirty="0">
                          <a:effectLst/>
                        </a:rPr>
                        <a:t>Select the community</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a:effectLst/>
                        </a:rPr>
                        <a:t>Choose the community being surveyed.</a:t>
                      </a:r>
                      <a:endParaRPr lang="en-US" sz="1050" b="0" i="0" u="none" strike="noStrike">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4259662380"/>
                  </a:ext>
                </a:extLst>
              </a:tr>
              <a:tr h="109967">
                <a:tc>
                  <a:txBody>
                    <a:bodyPr/>
                    <a:lstStyle/>
                    <a:p>
                      <a:pPr algn="l" fontAlgn="ctr"/>
                      <a:r>
                        <a:rPr lang="en-US" sz="1050" u="none" strike="noStrike">
                          <a:effectLst/>
                        </a:rPr>
                        <a:t>Enter the community ID</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Input the community ID, either manually or through a QR code.</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966404531"/>
                  </a:ext>
                </a:extLst>
              </a:tr>
              <a:tr h="109967">
                <a:tc>
                  <a:txBody>
                    <a:bodyPr/>
                    <a:lstStyle/>
                    <a:p>
                      <a:pPr algn="l" fontAlgn="ctr"/>
                      <a:r>
                        <a:rPr lang="en-US" sz="1050" u="none" strike="noStrike" dirty="0">
                          <a:effectLst/>
                        </a:rPr>
                        <a:t>Did parent or guardian or head teacher consent?</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Confirm whether consent has been obtained from the relevant authority.</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234820685"/>
                  </a:ext>
                </a:extLst>
              </a:tr>
              <a:tr h="109967">
                <a:tc>
                  <a:txBody>
                    <a:bodyPr/>
                    <a:lstStyle/>
                    <a:p>
                      <a:pPr algn="l" fontAlgn="ctr"/>
                      <a:r>
                        <a:rPr lang="en-US" sz="1050" u="none" strike="noStrike" dirty="0">
                          <a:effectLst/>
                        </a:rPr>
                        <a:t>Did the child give assent?</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Verify if the child has agreed to participate in the survey.</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3730276191"/>
                  </a:ext>
                </a:extLst>
              </a:tr>
              <a:tr h="109967">
                <a:tc>
                  <a:txBody>
                    <a:bodyPr/>
                    <a:lstStyle/>
                    <a:p>
                      <a:pPr algn="l" fontAlgn="ctr"/>
                      <a:r>
                        <a:rPr lang="en-US" sz="1100" u="none" strike="noStrike" dirty="0">
                          <a:effectLst/>
                        </a:rPr>
                        <a:t>Will you be using QR codes or manual codes?</a:t>
                      </a:r>
                      <a:endParaRPr lang="en-US" sz="11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100" u="none" strike="noStrike">
                          <a:effectLst/>
                        </a:rPr>
                        <a:t>Choose if you will scan QR codes or manually enter participant IDs.</a:t>
                      </a:r>
                      <a:endParaRPr lang="en-US" sz="11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356238512"/>
                  </a:ext>
                </a:extLst>
              </a:tr>
              <a:tr h="109967">
                <a:tc>
                  <a:txBody>
                    <a:bodyPr/>
                    <a:lstStyle/>
                    <a:p>
                      <a:pPr algn="l" fontAlgn="ctr"/>
                      <a:r>
                        <a:rPr lang="en-US" sz="1100" u="none" strike="noStrike" dirty="0">
                          <a:effectLst/>
                        </a:rPr>
                        <a:t>Scan the QR Code (</a:t>
                      </a:r>
                      <a:r>
                        <a:rPr lang="en-US" sz="1100" u="none" strike="noStrike" dirty="0">
                          <a:solidFill>
                            <a:srgbClr val="FF0000"/>
                          </a:solidFill>
                          <a:effectLst/>
                        </a:rPr>
                        <a:t>if QR code selected</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100" u="none" strike="noStrike" dirty="0">
                          <a:effectLst/>
                        </a:rPr>
                        <a:t>Use the device’s camera to scan the participant’s QR code.</a:t>
                      </a:r>
                      <a:endParaRPr lang="en-US" sz="11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022361835"/>
                  </a:ext>
                </a:extLst>
              </a:tr>
              <a:tr h="109967">
                <a:tc>
                  <a:txBody>
                    <a:bodyPr/>
                    <a:lstStyle/>
                    <a:p>
                      <a:pPr algn="l" fontAlgn="ctr"/>
                      <a:r>
                        <a:rPr lang="en-US" sz="1100" u="none" strike="noStrike" dirty="0">
                          <a:effectLst/>
                        </a:rPr>
                        <a:t>Enter the participant ID (</a:t>
                      </a:r>
                      <a:r>
                        <a:rPr lang="en-US" sz="1100" u="none" strike="noStrike" dirty="0">
                          <a:solidFill>
                            <a:srgbClr val="FF0000"/>
                          </a:solidFill>
                          <a:effectLst/>
                        </a:rPr>
                        <a:t>if manual code selected</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100" u="none" strike="noStrike" dirty="0">
                          <a:effectLst/>
                        </a:rPr>
                        <a:t>If using manual codes, input the participant’s unique ID.</a:t>
                      </a:r>
                      <a:endParaRPr lang="en-US" sz="11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233820504"/>
                  </a:ext>
                </a:extLst>
              </a:tr>
              <a:tr h="109967">
                <a:tc>
                  <a:txBody>
                    <a:bodyPr/>
                    <a:lstStyle/>
                    <a:p>
                      <a:pPr algn="l" fontAlgn="ctr"/>
                      <a:r>
                        <a:rPr lang="en-US" sz="1050" u="none" strike="noStrike">
                          <a:effectLst/>
                        </a:rPr>
                        <a:t>Have you ever been treated with Albendazole or Mebendazole?</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Ask if the participant has taken Albendazole or Mebendazole, medications for deworming.</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3969193526"/>
                  </a:ext>
                </a:extLst>
              </a:tr>
              <a:tr h="109967">
                <a:tc>
                  <a:txBody>
                    <a:bodyPr/>
                    <a:lstStyle/>
                    <a:p>
                      <a:pPr algn="l" fontAlgn="ctr"/>
                      <a:r>
                        <a:rPr lang="en-US" sz="1050" u="none" strike="noStrike">
                          <a:effectLst/>
                        </a:rPr>
                        <a:t>How many people live in your household</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Record the total number of people living in the participant’s household.</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4143870675"/>
                  </a:ext>
                </a:extLst>
              </a:tr>
              <a:tr h="109967">
                <a:tc>
                  <a:txBody>
                    <a:bodyPr/>
                    <a:lstStyle/>
                    <a:p>
                      <a:pPr algn="l" fontAlgn="ctr"/>
                      <a:r>
                        <a:rPr lang="en-US" sz="1050" u="none" strike="noStrike">
                          <a:effectLst/>
                        </a:rPr>
                        <a:t>Have you received any deworming drugs in the last 6 months?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Check if the participant has received any deworming treatments in the last six months.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3507504215"/>
                  </a:ext>
                </a:extLst>
              </a:tr>
              <a:tr h="109967">
                <a:tc>
                  <a:txBody>
                    <a:bodyPr/>
                    <a:lstStyle/>
                    <a:p>
                      <a:pPr algn="l" fontAlgn="ctr"/>
                      <a:r>
                        <a:rPr lang="en-US" sz="1050" u="none" strike="noStrike">
                          <a:effectLst/>
                        </a:rPr>
                        <a:t>What is the main source of drinking water?</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Identify the primary source of drinking water for the household.</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577237601"/>
                  </a:ext>
                </a:extLst>
              </a:tr>
              <a:tr h="109967">
                <a:tc>
                  <a:txBody>
                    <a:bodyPr/>
                    <a:lstStyle/>
                    <a:p>
                      <a:pPr algn="l" fontAlgn="ctr"/>
                      <a:r>
                        <a:rPr lang="en-US" sz="1050" u="none" strike="noStrike" dirty="0">
                          <a:effectLst/>
                        </a:rPr>
                        <a:t>What is the main source of water used for other purposes such as cooking and handwashing?</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Record the household’s main water source for non-drinking activities.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3886728411"/>
                  </a:ext>
                </a:extLst>
              </a:tr>
              <a:tr h="109967">
                <a:tc>
                  <a:txBody>
                    <a:bodyPr/>
                    <a:lstStyle/>
                    <a:p>
                      <a:pPr algn="l" fontAlgn="ctr"/>
                      <a:r>
                        <a:rPr lang="en-US" sz="1050" u="none" strike="noStrike">
                          <a:effectLst/>
                        </a:rPr>
                        <a:t>Specify Surface Water</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Specify if the household uses surface water like rivers, lakes, or ponds.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019039361"/>
                  </a:ext>
                </a:extLst>
              </a:tr>
              <a:tr h="109967">
                <a:tc>
                  <a:txBody>
                    <a:bodyPr/>
                    <a:lstStyle/>
                    <a:p>
                      <a:pPr algn="l" fontAlgn="ctr"/>
                      <a:r>
                        <a:rPr lang="en-US" sz="1050" u="none" strike="noStrike" dirty="0">
                          <a:effectLst/>
                        </a:rPr>
                        <a:t>How long does it take you to fetch water from your main source and return?</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Time taken to fetch water for household use.</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92335963"/>
                  </a:ext>
                </a:extLst>
              </a:tr>
            </a:tbl>
          </a:graphicData>
        </a:graphic>
      </p:graphicFrame>
      <p:graphicFrame>
        <p:nvGraphicFramePr>
          <p:cNvPr id="44" name="Table 43">
            <a:extLst>
              <a:ext uri="{FF2B5EF4-FFF2-40B4-BE49-F238E27FC236}">
                <a16:creationId xmlns:a16="http://schemas.microsoft.com/office/drawing/2014/main" id="{7267BDA3-F7AF-01AC-5714-833E8DA34821}"/>
              </a:ext>
            </a:extLst>
          </p:cNvPr>
          <p:cNvGraphicFramePr>
            <a:graphicFrameLocks noGrp="1"/>
          </p:cNvGraphicFramePr>
          <p:nvPr>
            <p:extLst>
              <p:ext uri="{D42A27DB-BD31-4B8C-83A1-F6EECF244321}">
                <p14:modId xmlns:p14="http://schemas.microsoft.com/office/powerpoint/2010/main" val="4057761170"/>
              </p:ext>
            </p:extLst>
          </p:nvPr>
        </p:nvGraphicFramePr>
        <p:xfrm>
          <a:off x="6398702" y="545573"/>
          <a:ext cx="5404455" cy="5651717"/>
        </p:xfrm>
        <a:graphic>
          <a:graphicData uri="http://schemas.openxmlformats.org/drawingml/2006/table">
            <a:tbl>
              <a:tblPr firstRow="1" bandRow="1">
                <a:tableStyleId>{BC89EF96-8CEA-46FF-86C4-4CE0E7609802}</a:tableStyleId>
              </a:tblPr>
              <a:tblGrid>
                <a:gridCol w="2689210">
                  <a:extLst>
                    <a:ext uri="{9D8B030D-6E8A-4147-A177-3AD203B41FA5}">
                      <a16:colId xmlns:a16="http://schemas.microsoft.com/office/drawing/2014/main" val="2618193569"/>
                    </a:ext>
                  </a:extLst>
                </a:gridCol>
                <a:gridCol w="2715245">
                  <a:extLst>
                    <a:ext uri="{9D8B030D-6E8A-4147-A177-3AD203B41FA5}">
                      <a16:colId xmlns:a16="http://schemas.microsoft.com/office/drawing/2014/main" val="2481390605"/>
                    </a:ext>
                  </a:extLst>
                </a:gridCol>
              </a:tblGrid>
              <a:tr h="109967">
                <a:tc>
                  <a:txBody>
                    <a:bodyPr/>
                    <a:lstStyle/>
                    <a:p>
                      <a:pPr algn="l" fontAlgn="ctr"/>
                      <a:r>
                        <a:rPr lang="en-US" sz="1050" b="0" u="none" strike="noStrike" dirty="0">
                          <a:effectLst/>
                        </a:rPr>
                        <a:t>Who usually fetches water for the household? Is the person under 15? What is their gender?</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b="0" u="none" strike="noStrike" dirty="0">
                          <a:effectLst/>
                        </a:rPr>
                        <a:t>Identify who in the household collects water and their age and gender.</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577294635"/>
                  </a:ext>
                </a:extLst>
              </a:tr>
              <a:tr h="109967">
                <a:tc>
                  <a:txBody>
                    <a:bodyPr/>
                    <a:lstStyle/>
                    <a:p>
                      <a:pPr algn="l" fontAlgn="ctr"/>
                      <a:r>
                        <a:rPr lang="en-US" sz="1050" u="none" strike="noStrike" dirty="0">
                          <a:effectLst/>
                        </a:rPr>
                        <a:t>How many 20-litre containers of water did you collect yesterday?</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a:effectLst/>
                        </a:rPr>
                        <a:t>Record the number of water containers collected by the household on the previous day.</a:t>
                      </a:r>
                      <a:endParaRPr lang="en-US" sz="1050" b="0" i="0" u="none" strike="noStrike">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635876508"/>
                  </a:ext>
                </a:extLst>
              </a:tr>
              <a:tr h="109967">
                <a:tc>
                  <a:txBody>
                    <a:bodyPr/>
                    <a:lstStyle/>
                    <a:p>
                      <a:pPr algn="l" fontAlgn="ctr"/>
                      <a:r>
                        <a:rPr lang="en-US" sz="1050" u="none" strike="noStrike" dirty="0">
                          <a:effectLst/>
                        </a:rPr>
                        <a:t>Do you treat your water in any way to make it safer to drink?</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a:effectLst/>
                        </a:rPr>
                        <a:t>Ask if the household treats their water to ensure it is safe to drink.</a:t>
                      </a:r>
                      <a:endParaRPr lang="en-US" sz="1050" b="0" i="0" u="none" strike="noStrike">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308960127"/>
                  </a:ext>
                </a:extLst>
              </a:tr>
              <a:tr h="109967">
                <a:tc>
                  <a:txBody>
                    <a:bodyPr/>
                    <a:lstStyle/>
                    <a:p>
                      <a:pPr algn="l" fontAlgn="ctr"/>
                      <a:r>
                        <a:rPr lang="en-US" sz="1050" u="none" strike="noStrike">
                          <a:effectLst/>
                        </a:rPr>
                        <a:t>What do you do to make the water safer to drink?</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Identify the methods used by the household to purify water.</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916941903"/>
                  </a:ext>
                </a:extLst>
              </a:tr>
              <a:tr h="109967">
                <a:tc>
                  <a:txBody>
                    <a:bodyPr/>
                    <a:lstStyle/>
                    <a:p>
                      <a:pPr algn="l" fontAlgn="ctr"/>
                      <a:r>
                        <a:rPr lang="en-US" sz="1050" u="none" strike="noStrike" dirty="0">
                          <a:effectLst/>
                        </a:rPr>
                        <a:t>Do you regularly bathe, swim, or play in nearby rivers, streams, ponds, or lakes?</a:t>
                      </a:r>
                      <a:endParaRPr lang="en-US" sz="1050" b="0" i="0" u="none" strike="noStrike" dirty="0">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Inquire if the participant frequently engages with water bodies, which may carry health risks.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558341627"/>
                  </a:ext>
                </a:extLst>
              </a:tr>
              <a:tr h="109967">
                <a:tc>
                  <a:txBody>
                    <a:bodyPr/>
                    <a:lstStyle/>
                    <a:p>
                      <a:pPr algn="l" fontAlgn="ctr"/>
                      <a:r>
                        <a:rPr lang="en-US" sz="1050" u="none" strike="noStrike">
                          <a:effectLst/>
                        </a:rPr>
                        <a:t>Do you regularly catch fish with nets or lines in nearby water bodies?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Ask if fishing in local water sources is a common activity for the participant or their household.</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060272580"/>
                  </a:ext>
                </a:extLst>
              </a:tr>
              <a:tr h="109967">
                <a:tc>
                  <a:txBody>
                    <a:bodyPr/>
                    <a:lstStyle/>
                    <a:p>
                      <a:pPr algn="l" fontAlgn="ctr"/>
                      <a:r>
                        <a:rPr lang="en-US" sz="1050" u="none" strike="noStrike">
                          <a:effectLst/>
                        </a:rPr>
                        <a:t>What kind of toilet facility does your household usually use?</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Identify the type of sanitation facilities used by the household.</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524266326"/>
                  </a:ext>
                </a:extLst>
              </a:tr>
              <a:tr h="109967">
                <a:tc>
                  <a:txBody>
                    <a:bodyPr/>
                    <a:lstStyle/>
                    <a:p>
                      <a:pPr algn="l" fontAlgn="ctr"/>
                      <a:r>
                        <a:rPr lang="en-US" sz="1050" u="none" strike="noStrike">
                          <a:effectLst/>
                        </a:rPr>
                        <a:t>Do you share this facility with other households?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Check if the household shares the toilet with other families.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782873064"/>
                  </a:ext>
                </a:extLst>
              </a:tr>
              <a:tr h="109967">
                <a:tc>
                  <a:txBody>
                    <a:bodyPr/>
                    <a:lstStyle/>
                    <a:p>
                      <a:pPr algn="l" fontAlgn="ctr"/>
                      <a:r>
                        <a:rPr lang="en-US" sz="1050" u="none" strike="noStrike">
                          <a:effectLst/>
                        </a:rPr>
                        <a:t>How many households use this facility?</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a:effectLst/>
                        </a:rPr>
                        <a:t>Record the number of households sharing the sanitation facility.</a:t>
                      </a:r>
                      <a:endParaRPr lang="en-US" sz="1050" b="0" i="0" u="none" strike="noStrike">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922699633"/>
                  </a:ext>
                </a:extLst>
              </a:tr>
              <a:tr h="109967">
                <a:tc>
                  <a:txBody>
                    <a:bodyPr/>
                    <a:lstStyle/>
                    <a:p>
                      <a:pPr algn="l" fontAlgn="ctr"/>
                      <a:r>
                        <a:rPr lang="en-US" sz="1050" u="none" strike="noStrike">
                          <a:effectLst/>
                        </a:rPr>
                        <a:t>Are there children under 3 years old in your household?</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Verify if there are young children in the household.</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028685591"/>
                  </a:ext>
                </a:extLst>
              </a:tr>
              <a:tr h="109967">
                <a:tc>
                  <a:txBody>
                    <a:bodyPr/>
                    <a:lstStyle/>
                    <a:p>
                      <a:pPr algn="l" fontAlgn="ctr"/>
                      <a:r>
                        <a:rPr lang="en-US" sz="1050" u="none" strike="noStrike">
                          <a:effectLst/>
                        </a:rPr>
                        <a:t>The last time the youngest child passed stools, how were they disposed of?</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Ask how the household manages the disposal of young children’s stools.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1933683449"/>
                  </a:ext>
                </a:extLst>
              </a:tr>
              <a:tr h="109967">
                <a:tc>
                  <a:txBody>
                    <a:bodyPr/>
                    <a:lstStyle/>
                    <a:p>
                      <a:pPr algn="l" fontAlgn="ctr"/>
                      <a:r>
                        <a:rPr lang="en-US" sz="1050" u="none" strike="noStrike">
                          <a:effectLst/>
                        </a:rPr>
                        <a:t>Do you usually wash your hands?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Confirm if handwashing is a common practice in the household.</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563714359"/>
                  </a:ext>
                </a:extLst>
              </a:tr>
              <a:tr h="109967">
                <a:tc>
                  <a:txBody>
                    <a:bodyPr/>
                    <a:lstStyle/>
                    <a:p>
                      <a:pPr algn="l" fontAlgn="ctr"/>
                      <a:r>
                        <a:rPr lang="en-US" sz="1050" u="none" strike="noStrike">
                          <a:effectLst/>
                        </a:rPr>
                        <a:t>Do you usually wash your hands with soap or ashes?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Ask if soap or ashes are used for handwashing.</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057309064"/>
                  </a:ext>
                </a:extLst>
              </a:tr>
              <a:tr h="109967">
                <a:tc>
                  <a:txBody>
                    <a:bodyPr/>
                    <a:lstStyle/>
                    <a:p>
                      <a:pPr algn="l" fontAlgn="ctr"/>
                      <a:r>
                        <a:rPr lang="en-US" sz="1050" u="none" strike="noStrike">
                          <a:effectLst/>
                        </a:rPr>
                        <a:t>When do you wash your hands with soap?</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Identify specific moments when the participant washes their hands (e.g., before meals, after toileting).</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958244880"/>
                  </a:ext>
                </a:extLst>
              </a:tr>
              <a:tr h="109967">
                <a:tc>
                  <a:txBody>
                    <a:bodyPr/>
                    <a:lstStyle/>
                    <a:p>
                      <a:pPr algn="l" fontAlgn="ctr"/>
                      <a:r>
                        <a:rPr lang="en-US" sz="1050" u="none" strike="noStrike">
                          <a:effectLst/>
                        </a:rPr>
                        <a:t>Why do you wash your hands?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Inquire about the reasons for handwashing (e.g., hygiene, disease prevention).</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847560350"/>
                  </a:ext>
                </a:extLst>
              </a:tr>
              <a:tr h="109967">
                <a:tc>
                  <a:txBody>
                    <a:bodyPr/>
                    <a:lstStyle/>
                    <a:p>
                      <a:pPr algn="l" fontAlgn="ctr"/>
                      <a:r>
                        <a:rPr lang="en-US" sz="1050" u="none" strike="noStrike">
                          <a:effectLst/>
                        </a:rPr>
                        <a:t>Where do you wash your hands?</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Identify the location where handwashing usually takes place.</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877114865"/>
                  </a:ext>
                </a:extLst>
              </a:tr>
              <a:tr h="109967">
                <a:tc>
                  <a:txBody>
                    <a:bodyPr/>
                    <a:lstStyle/>
                    <a:p>
                      <a:pPr algn="l" fontAlgn="ctr"/>
                      <a:r>
                        <a:rPr lang="en-US" sz="1050" u="none" strike="noStrike">
                          <a:effectLst/>
                        </a:rPr>
                        <a:t>Sample collected</a:t>
                      </a:r>
                      <a:endParaRPr lang="en-US" sz="1050" b="0" i="0" u="none" strike="noStrike">
                        <a:solidFill>
                          <a:srgbClr val="000000"/>
                        </a:solidFill>
                        <a:effectLst/>
                        <a:latin typeface="Calibri" panose="020F0502020204030204" pitchFamily="34" charset="0"/>
                      </a:endParaRPr>
                    </a:p>
                  </a:txBody>
                  <a:tcPr marL="3001" marR="3001" marT="3001" marB="0" anchor="ctr"/>
                </a:tc>
                <a:tc>
                  <a:txBody>
                    <a:bodyPr/>
                    <a:lstStyle/>
                    <a:p>
                      <a:pPr algn="l" fontAlgn="ctr"/>
                      <a:r>
                        <a:rPr lang="en-US" sz="1050" u="none" strike="noStrike" dirty="0">
                          <a:effectLst/>
                        </a:rPr>
                        <a:t>Confirm if a sample (e.g., stool or urine) has been collected for analysis.</a:t>
                      </a:r>
                      <a:endParaRPr lang="en-US" sz="1050" b="0" i="0" u="none" strike="noStrike" dirty="0">
                        <a:solidFill>
                          <a:srgbClr val="000000"/>
                        </a:solidFill>
                        <a:effectLst/>
                        <a:latin typeface="Calibri" panose="020F0502020204030204" pitchFamily="34" charset="0"/>
                      </a:endParaRPr>
                    </a:p>
                  </a:txBody>
                  <a:tcPr marL="3001" marR="3001" marT="3001" marB="0" anchor="ctr"/>
                </a:tc>
                <a:extLst>
                  <a:ext uri="{0D108BD9-81ED-4DB2-BD59-A6C34878D82A}">
                    <a16:rowId xmlns:a16="http://schemas.microsoft.com/office/drawing/2014/main" val="2055836607"/>
                  </a:ext>
                </a:extLst>
              </a:tr>
            </a:tbl>
          </a:graphicData>
        </a:graphic>
      </p:graphicFrame>
    </p:spTree>
    <p:extLst>
      <p:ext uri="{BB962C8B-B14F-4D97-AF65-F5344CB8AC3E}">
        <p14:creationId xmlns:p14="http://schemas.microsoft.com/office/powerpoint/2010/main" val="274725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457199" y="495408"/>
            <a:ext cx="11211339" cy="652669"/>
          </a:xfrm>
        </p:spPr>
        <p:txBody>
          <a:bodyPr anchor="t">
            <a:normAutofit fontScale="90000"/>
          </a:bodyPr>
          <a:lstStyle/>
          <a:p>
            <a:r>
              <a:rPr lang="en-US" dirty="0"/>
              <a:t>Survey content: Kato Katz form for SCH/STH EPI </a:t>
            </a:r>
            <a:br>
              <a:rPr lang="en-US" dirty="0"/>
            </a:br>
            <a:endParaRPr lang="en-US" dirty="0"/>
          </a:p>
        </p:txBody>
      </p:sp>
      <p:sp>
        <p:nvSpPr>
          <p:cNvPr id="48" name="Footer Placeholder 3">
            <a:extLst>
              <a:ext uri="{FF2B5EF4-FFF2-40B4-BE49-F238E27FC236}">
                <a16:creationId xmlns:a16="http://schemas.microsoft.com/office/drawing/2014/main" id="{9A8DFF04-9E90-C716-8762-9494EA7FA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25</a:t>
            </a:fld>
            <a:endParaRPr lang="en-US"/>
          </a:p>
        </p:txBody>
      </p:sp>
      <p:graphicFrame>
        <p:nvGraphicFramePr>
          <p:cNvPr id="3" name="Table 2">
            <a:extLst>
              <a:ext uri="{FF2B5EF4-FFF2-40B4-BE49-F238E27FC236}">
                <a16:creationId xmlns:a16="http://schemas.microsoft.com/office/drawing/2014/main" id="{D103A888-8918-E7F8-6475-502F32BAA41B}"/>
              </a:ext>
            </a:extLst>
          </p:cNvPr>
          <p:cNvGraphicFramePr>
            <a:graphicFrameLocks noGrp="1"/>
          </p:cNvGraphicFramePr>
          <p:nvPr>
            <p:extLst>
              <p:ext uri="{D42A27DB-BD31-4B8C-83A1-F6EECF244321}">
                <p14:modId xmlns:p14="http://schemas.microsoft.com/office/powerpoint/2010/main" val="61806537"/>
              </p:ext>
            </p:extLst>
          </p:nvPr>
        </p:nvGraphicFramePr>
        <p:xfrm>
          <a:off x="622162" y="1095787"/>
          <a:ext cx="7871790" cy="5266805"/>
        </p:xfrm>
        <a:graphic>
          <a:graphicData uri="http://schemas.openxmlformats.org/drawingml/2006/table">
            <a:tbl>
              <a:tblPr firstRow="1" bandRow="1">
                <a:tableStyleId>{5C22544A-7EE6-4342-B048-85BDC9FD1C3A}</a:tableStyleId>
              </a:tblPr>
              <a:tblGrid>
                <a:gridCol w="2906482">
                  <a:extLst>
                    <a:ext uri="{9D8B030D-6E8A-4147-A177-3AD203B41FA5}">
                      <a16:colId xmlns:a16="http://schemas.microsoft.com/office/drawing/2014/main" val="1781615129"/>
                    </a:ext>
                  </a:extLst>
                </a:gridCol>
                <a:gridCol w="4965308">
                  <a:extLst>
                    <a:ext uri="{9D8B030D-6E8A-4147-A177-3AD203B41FA5}">
                      <a16:colId xmlns:a16="http://schemas.microsoft.com/office/drawing/2014/main" val="3413339200"/>
                    </a:ext>
                  </a:extLst>
                </a:gridCol>
              </a:tblGrid>
              <a:tr h="176559">
                <a:tc>
                  <a:txBody>
                    <a:bodyPr/>
                    <a:lstStyle/>
                    <a:p>
                      <a:pPr algn="ctr" fontAlgn="ctr"/>
                      <a:r>
                        <a:rPr lang="en-US" sz="1200" u="none" strike="noStrike" dirty="0">
                          <a:effectLst/>
                        </a:rPr>
                        <a:t>Question</a:t>
                      </a:r>
                      <a:endParaRPr lang="en-US" sz="1200" b="1" i="0" u="none" strike="noStrike" dirty="0">
                        <a:solidFill>
                          <a:srgbClr val="000000"/>
                        </a:solidFill>
                        <a:effectLst/>
                        <a:latin typeface="Calibri" panose="020F0502020204030204" pitchFamily="34" charset="0"/>
                      </a:endParaRPr>
                    </a:p>
                  </a:txBody>
                  <a:tcPr marL="7868" marR="7868" marT="7868" marB="0" anchor="ctr"/>
                </a:tc>
                <a:tc>
                  <a:txBody>
                    <a:bodyPr/>
                    <a:lstStyle/>
                    <a:p>
                      <a:pPr algn="ctr" fontAlgn="ctr"/>
                      <a:r>
                        <a:rPr lang="en-US" sz="1200" u="none" strike="noStrike">
                          <a:effectLst/>
                        </a:rPr>
                        <a:t>Explanation</a:t>
                      </a:r>
                      <a:endParaRPr lang="en-US" sz="1200" b="1"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1103203190"/>
                  </a:ext>
                </a:extLst>
              </a:tr>
              <a:tr h="240422">
                <a:tc>
                  <a:txBody>
                    <a:bodyPr/>
                    <a:lstStyle/>
                    <a:p>
                      <a:pPr algn="l" fontAlgn="ctr"/>
                      <a:r>
                        <a:rPr lang="en-US" sz="1200" u="none" strike="noStrike" dirty="0">
                          <a:effectLst/>
                        </a:rPr>
                        <a:t>Enter Recorder ID</a:t>
                      </a:r>
                      <a:endParaRPr lang="en-US" sz="1200" b="0" i="0" u="none" strike="noStrike" dirty="0">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Unique ID for the data collector.</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592199070"/>
                  </a:ext>
                </a:extLst>
              </a:tr>
              <a:tr h="231913">
                <a:tc>
                  <a:txBody>
                    <a:bodyPr/>
                    <a:lstStyle/>
                    <a:p>
                      <a:pPr algn="l" fontAlgn="ctr"/>
                      <a:r>
                        <a:rPr lang="en-US" sz="1200" u="none" strike="noStrike" dirty="0">
                          <a:effectLst/>
                        </a:rPr>
                        <a:t>Select your Region</a:t>
                      </a:r>
                      <a:endParaRPr lang="en-US" sz="1200" b="0" i="0" u="none" strike="noStrike" dirty="0">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Select the Region.</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7261698"/>
                  </a:ext>
                </a:extLst>
              </a:tr>
              <a:tr h="218661">
                <a:tc>
                  <a:txBody>
                    <a:bodyPr/>
                    <a:lstStyle/>
                    <a:p>
                      <a:pPr algn="l" fontAlgn="ctr"/>
                      <a:r>
                        <a:rPr lang="en-US" sz="1200" u="none" strike="noStrike">
                          <a:effectLst/>
                        </a:rPr>
                        <a:t>Select the District</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Choose the survey district.</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3972976670"/>
                  </a:ext>
                </a:extLst>
              </a:tr>
              <a:tr h="238539">
                <a:tc>
                  <a:txBody>
                    <a:bodyPr/>
                    <a:lstStyle/>
                    <a:p>
                      <a:pPr algn="l" fontAlgn="ctr"/>
                      <a:r>
                        <a:rPr lang="en-US" sz="1200" u="none" strike="noStrike">
                          <a:effectLst/>
                        </a:rPr>
                        <a:t>Select the community</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Select the community being surveyed.</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1663325483"/>
                  </a:ext>
                </a:extLst>
              </a:tr>
              <a:tr h="231913">
                <a:tc>
                  <a:txBody>
                    <a:bodyPr/>
                    <a:lstStyle/>
                    <a:p>
                      <a:pPr algn="l" fontAlgn="ctr"/>
                      <a:r>
                        <a:rPr lang="en-US" sz="1200" u="none" strike="noStrike" dirty="0">
                          <a:effectLst/>
                        </a:rPr>
                        <a:t>Enter the community ID</a:t>
                      </a:r>
                      <a:endParaRPr lang="en-US" sz="1200" b="0" i="0" u="none" strike="noStrike" dirty="0">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Input the community's ID manually or via QR code.</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139037822"/>
                  </a:ext>
                </a:extLst>
              </a:tr>
              <a:tr h="231259">
                <a:tc>
                  <a:txBody>
                    <a:bodyPr/>
                    <a:lstStyle/>
                    <a:p>
                      <a:pPr algn="l" fontAlgn="ctr"/>
                      <a:r>
                        <a:rPr lang="en-US" sz="1200" u="none" strike="noStrike" dirty="0">
                          <a:effectLst/>
                        </a:rPr>
                        <a:t>Will you be using QR codes or manual codes?</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a:effectLst/>
                        </a:rPr>
                        <a:t>Choose if you will scan QR codes or manually enter participant IDs.</a:t>
                      </a:r>
                      <a:endParaRPr lang="en-US" sz="1200" b="0" i="0" u="none" strike="noStrike">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985068047"/>
                  </a:ext>
                </a:extLst>
              </a:tr>
              <a:tr h="238539">
                <a:tc>
                  <a:txBody>
                    <a:bodyPr/>
                    <a:lstStyle/>
                    <a:p>
                      <a:pPr algn="l" fontAlgn="ctr"/>
                      <a:r>
                        <a:rPr lang="en-US" sz="1200" u="none" strike="noStrike" dirty="0">
                          <a:effectLst/>
                        </a:rPr>
                        <a:t>Scan the QR Code (</a:t>
                      </a:r>
                      <a:r>
                        <a:rPr lang="en-US" sz="1200" u="none" strike="noStrike" dirty="0">
                          <a:solidFill>
                            <a:srgbClr val="FF0000"/>
                          </a:solidFill>
                          <a:effectLst/>
                        </a:rPr>
                        <a:t>if QR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Use the device’s camera to scan the participant’s QR code.</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1917195884"/>
                  </a:ext>
                </a:extLst>
              </a:tr>
              <a:tr h="176559">
                <a:tc>
                  <a:txBody>
                    <a:bodyPr/>
                    <a:lstStyle/>
                    <a:p>
                      <a:pPr algn="l" fontAlgn="ctr"/>
                      <a:r>
                        <a:rPr lang="en-US" sz="1200" u="none" strike="noStrike" dirty="0">
                          <a:effectLst/>
                        </a:rPr>
                        <a:t>Enter the participant ID (</a:t>
                      </a:r>
                      <a:r>
                        <a:rPr lang="en-US" sz="1200" u="none" strike="noStrike" dirty="0">
                          <a:solidFill>
                            <a:srgbClr val="FF0000"/>
                          </a:solidFill>
                          <a:effectLst/>
                        </a:rPr>
                        <a:t>if manual code selected</a:t>
                      </a:r>
                      <a:r>
                        <a:rPr lang="en-US" sz="1200" u="none" strike="noStrike" dirty="0">
                          <a:effectLst/>
                        </a:rPr>
                        <a:t>)</a:t>
                      </a:r>
                      <a:endParaRPr lang="en-US" sz="1200" b="1" i="0" u="none" strike="noStrike" dirty="0">
                        <a:solidFill>
                          <a:srgbClr val="000000"/>
                        </a:solidFill>
                        <a:effectLst/>
                        <a:latin typeface="Calibri" panose="020F0502020204030204" pitchFamily="34" charset="0"/>
                      </a:endParaRPr>
                    </a:p>
                  </a:txBody>
                  <a:tcPr marL="8522" marR="8522" marT="8522" marB="0" anchor="ctr"/>
                </a:tc>
                <a:tc>
                  <a:txBody>
                    <a:bodyPr/>
                    <a:lstStyle/>
                    <a:p>
                      <a:pPr algn="l" fontAlgn="ctr"/>
                      <a:r>
                        <a:rPr lang="en-US" sz="1200" u="none" strike="noStrike" dirty="0">
                          <a:effectLst/>
                        </a:rPr>
                        <a:t>If using manual codes, input the participant’s unique ID.</a:t>
                      </a:r>
                      <a:endParaRPr lang="en-US" sz="1200" b="0" i="0" u="none" strike="noStrike" dirty="0">
                        <a:solidFill>
                          <a:srgbClr val="000000"/>
                        </a:solidFill>
                        <a:effectLst/>
                        <a:latin typeface="Calibri" panose="020F0502020204030204" pitchFamily="34" charset="0"/>
                      </a:endParaRPr>
                    </a:p>
                  </a:txBody>
                  <a:tcPr marL="8522" marR="8522" marT="8522" marB="0" anchor="ctr"/>
                </a:tc>
                <a:extLst>
                  <a:ext uri="{0D108BD9-81ED-4DB2-BD59-A6C34878D82A}">
                    <a16:rowId xmlns:a16="http://schemas.microsoft.com/office/drawing/2014/main" val="3204332890"/>
                  </a:ext>
                </a:extLst>
              </a:tr>
              <a:tr h="249224">
                <a:tc>
                  <a:txBody>
                    <a:bodyPr/>
                    <a:lstStyle/>
                    <a:p>
                      <a:pPr algn="l" fontAlgn="ctr"/>
                      <a:r>
                        <a:rPr lang="en-US" sz="1200" u="none" strike="noStrike">
                          <a:effectLst/>
                        </a:rPr>
                        <a:t>Ascaris Slide B</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Record result for Ascaris Slide B.</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3839041613"/>
                  </a:ext>
                </a:extLst>
              </a:tr>
              <a:tr h="251792">
                <a:tc>
                  <a:txBody>
                    <a:bodyPr/>
                    <a:lstStyle/>
                    <a:p>
                      <a:pPr algn="l" fontAlgn="ctr"/>
                      <a:r>
                        <a:rPr lang="en-US" sz="1200" u="none" strike="noStrike">
                          <a:effectLst/>
                        </a:rPr>
                        <a:t>Trichuris Slide A</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Record result for Trichuris Slide A.</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955723483"/>
                  </a:ext>
                </a:extLst>
              </a:tr>
              <a:tr h="251791">
                <a:tc>
                  <a:txBody>
                    <a:bodyPr/>
                    <a:lstStyle/>
                    <a:p>
                      <a:pPr algn="l" fontAlgn="ctr"/>
                      <a:r>
                        <a:rPr lang="en-US" sz="1200" u="none" strike="noStrike">
                          <a:effectLst/>
                        </a:rPr>
                        <a:t>Trichuris Slide B</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Record result for Trichuris Slide B.</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2163901315"/>
                  </a:ext>
                </a:extLst>
              </a:tr>
              <a:tr h="265043">
                <a:tc>
                  <a:txBody>
                    <a:bodyPr/>
                    <a:lstStyle/>
                    <a:p>
                      <a:pPr algn="l" fontAlgn="ctr"/>
                      <a:r>
                        <a:rPr lang="en-US" sz="1200" u="none" strike="noStrike">
                          <a:effectLst/>
                        </a:rPr>
                        <a:t>Schistosoma Mansoni Slide A</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Record result for Schistosoma </a:t>
                      </a:r>
                      <a:r>
                        <a:rPr lang="en-US" sz="1200" u="none" strike="noStrike" dirty="0" err="1">
                          <a:effectLst/>
                        </a:rPr>
                        <a:t>Mansoni</a:t>
                      </a:r>
                      <a:r>
                        <a:rPr lang="en-US" sz="1200" u="none" strike="noStrike" dirty="0">
                          <a:effectLst/>
                        </a:rPr>
                        <a:t> Slide A.</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2639264979"/>
                  </a:ext>
                </a:extLst>
              </a:tr>
              <a:tr h="251792">
                <a:tc>
                  <a:txBody>
                    <a:bodyPr/>
                    <a:lstStyle/>
                    <a:p>
                      <a:pPr algn="l" fontAlgn="ctr"/>
                      <a:r>
                        <a:rPr lang="en-US" sz="1200" u="none" strike="noStrike">
                          <a:effectLst/>
                        </a:rPr>
                        <a:t>Schistosoma Mansoni Slide B</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Record result for Schistosoma Mansoni Slide B.</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349179420"/>
                  </a:ext>
                </a:extLst>
              </a:tr>
              <a:tr h="251791">
                <a:tc>
                  <a:txBody>
                    <a:bodyPr/>
                    <a:lstStyle/>
                    <a:p>
                      <a:pPr algn="l" fontAlgn="ctr"/>
                      <a:r>
                        <a:rPr lang="en-US" sz="1200" u="none" strike="noStrike">
                          <a:effectLst/>
                        </a:rPr>
                        <a:t>Taenia saginata Slide A</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Record result for Taenia </a:t>
                      </a:r>
                      <a:r>
                        <a:rPr lang="en-US" sz="1200" u="none" strike="noStrike" dirty="0" err="1">
                          <a:effectLst/>
                        </a:rPr>
                        <a:t>saginata</a:t>
                      </a:r>
                      <a:r>
                        <a:rPr lang="en-US" sz="1200" u="none" strike="noStrike" dirty="0">
                          <a:effectLst/>
                        </a:rPr>
                        <a:t> Slide A.</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4064210687"/>
                  </a:ext>
                </a:extLst>
              </a:tr>
              <a:tr h="218661">
                <a:tc>
                  <a:txBody>
                    <a:bodyPr/>
                    <a:lstStyle/>
                    <a:p>
                      <a:pPr algn="l" fontAlgn="ctr"/>
                      <a:r>
                        <a:rPr lang="en-US" sz="1200" u="none" strike="noStrike">
                          <a:effectLst/>
                        </a:rPr>
                        <a:t>Taenia saginata Slide B</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Record result for Taenia saginata Slide B.</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3713205351"/>
                  </a:ext>
                </a:extLst>
              </a:tr>
              <a:tr h="245165">
                <a:tc>
                  <a:txBody>
                    <a:bodyPr/>
                    <a:lstStyle/>
                    <a:p>
                      <a:pPr algn="l" fontAlgn="ctr"/>
                      <a:r>
                        <a:rPr lang="en-US" sz="1200" u="none" strike="noStrike">
                          <a:effectLst/>
                        </a:rPr>
                        <a:t>Taenia solium Slide A</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Record result for Taenia </a:t>
                      </a:r>
                      <a:r>
                        <a:rPr lang="en-US" sz="1200" u="none" strike="noStrike" dirty="0" err="1">
                          <a:effectLst/>
                        </a:rPr>
                        <a:t>solium</a:t>
                      </a:r>
                      <a:r>
                        <a:rPr lang="en-US" sz="1200" u="none" strike="noStrike" dirty="0">
                          <a:effectLst/>
                        </a:rPr>
                        <a:t> Slide A.</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403872910"/>
                  </a:ext>
                </a:extLst>
              </a:tr>
              <a:tr h="238539">
                <a:tc>
                  <a:txBody>
                    <a:bodyPr/>
                    <a:lstStyle/>
                    <a:p>
                      <a:pPr algn="l" fontAlgn="ctr"/>
                      <a:r>
                        <a:rPr lang="en-US" sz="1200" u="none" strike="noStrike">
                          <a:effectLst/>
                        </a:rPr>
                        <a:t>Taenia solium Slide B</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Record result for Taenia </a:t>
                      </a:r>
                      <a:r>
                        <a:rPr lang="en-US" sz="1200" u="none" strike="noStrike" dirty="0" err="1">
                          <a:effectLst/>
                        </a:rPr>
                        <a:t>solium</a:t>
                      </a:r>
                      <a:r>
                        <a:rPr lang="en-US" sz="1200" u="none" strike="noStrike" dirty="0">
                          <a:effectLst/>
                        </a:rPr>
                        <a:t> Slide B.</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3661608344"/>
                  </a:ext>
                </a:extLst>
              </a:tr>
              <a:tr h="231913">
                <a:tc>
                  <a:txBody>
                    <a:bodyPr/>
                    <a:lstStyle/>
                    <a:p>
                      <a:pPr algn="l" fontAlgn="ctr"/>
                      <a:r>
                        <a:rPr lang="en-US" sz="1200" u="none" strike="noStrike">
                          <a:effectLst/>
                        </a:rPr>
                        <a:t>Name of other parasite</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Specify any other parasites identified.</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153511316"/>
                  </a:ext>
                </a:extLst>
              </a:tr>
              <a:tr h="212035">
                <a:tc>
                  <a:txBody>
                    <a:bodyPr/>
                    <a:lstStyle/>
                    <a:p>
                      <a:pPr algn="l" fontAlgn="ctr"/>
                      <a:r>
                        <a:rPr lang="en-US" sz="1200" u="none" strike="noStrike">
                          <a:effectLst/>
                        </a:rPr>
                        <a:t>Other parasite Slide A</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a:effectLst/>
                        </a:rPr>
                        <a:t>Record result for Other Parasite Slide A.</a:t>
                      </a:r>
                      <a:endParaRPr lang="en-US" sz="1200" b="0" i="0" u="none" strike="noStrike">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2843608193"/>
                  </a:ext>
                </a:extLst>
              </a:tr>
              <a:tr h="212035">
                <a:tc>
                  <a:txBody>
                    <a:bodyPr/>
                    <a:lstStyle/>
                    <a:p>
                      <a:pPr algn="l" fontAlgn="ctr"/>
                      <a:r>
                        <a:rPr lang="en-US" sz="1200" u="none" strike="noStrike">
                          <a:effectLst/>
                        </a:rPr>
                        <a:t>Other parasite Slide B</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Record result for Other Parasite Slide B.</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929205059"/>
                  </a:ext>
                </a:extLst>
              </a:tr>
              <a:tr h="176559">
                <a:tc>
                  <a:txBody>
                    <a:bodyPr/>
                    <a:lstStyle/>
                    <a:p>
                      <a:pPr algn="l" fontAlgn="ctr"/>
                      <a:r>
                        <a:rPr lang="en-US" sz="1200" u="none" strike="noStrike">
                          <a:effectLst/>
                        </a:rPr>
                        <a:t>Notes</a:t>
                      </a:r>
                      <a:endParaRPr lang="en-US" sz="1200" b="0" i="0" u="none" strike="noStrike">
                        <a:solidFill>
                          <a:srgbClr val="000000"/>
                        </a:solidFill>
                        <a:effectLst/>
                        <a:latin typeface="Calibri" panose="020F0502020204030204" pitchFamily="34" charset="0"/>
                      </a:endParaRPr>
                    </a:p>
                  </a:txBody>
                  <a:tcPr marL="7868" marR="7868" marT="7868" marB="0" anchor="ctr"/>
                </a:tc>
                <a:tc>
                  <a:txBody>
                    <a:bodyPr/>
                    <a:lstStyle/>
                    <a:p>
                      <a:pPr algn="l" fontAlgn="ctr"/>
                      <a:r>
                        <a:rPr lang="en-US" sz="1200" u="none" strike="noStrike" dirty="0">
                          <a:effectLst/>
                        </a:rPr>
                        <a:t>Additional comments or observations.</a:t>
                      </a:r>
                      <a:endParaRPr lang="en-US" sz="1200" b="0" i="0" u="none" strike="noStrike" dirty="0">
                        <a:solidFill>
                          <a:srgbClr val="000000"/>
                        </a:solidFill>
                        <a:effectLst/>
                        <a:latin typeface="Calibri" panose="020F0502020204030204" pitchFamily="34" charset="0"/>
                      </a:endParaRPr>
                    </a:p>
                  </a:txBody>
                  <a:tcPr marL="7868" marR="7868" marT="7868" marB="0" anchor="ctr"/>
                </a:tc>
                <a:extLst>
                  <a:ext uri="{0D108BD9-81ED-4DB2-BD59-A6C34878D82A}">
                    <a16:rowId xmlns:a16="http://schemas.microsoft.com/office/drawing/2014/main" val="2200300957"/>
                  </a:ext>
                </a:extLst>
              </a:tr>
            </a:tbl>
          </a:graphicData>
        </a:graphic>
      </p:graphicFrame>
      <p:pic>
        <p:nvPicPr>
          <p:cNvPr id="5" name="Content Placeholder 20">
            <a:extLst>
              <a:ext uri="{FF2B5EF4-FFF2-40B4-BE49-F238E27FC236}">
                <a16:creationId xmlns:a16="http://schemas.microsoft.com/office/drawing/2014/main" id="{CE266DFB-9A15-F876-8179-AECEA3121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52"/>
          <a:stretch/>
        </p:blipFill>
        <p:spPr>
          <a:xfrm>
            <a:off x="8801100" y="1739900"/>
            <a:ext cx="3390900" cy="3378200"/>
          </a:xfrm>
          <a:prstGeom prst="rect">
            <a:avLst/>
          </a:prstGeom>
        </p:spPr>
      </p:pic>
    </p:spTree>
    <p:extLst>
      <p:ext uri="{BB962C8B-B14F-4D97-AF65-F5344CB8AC3E}">
        <p14:creationId xmlns:p14="http://schemas.microsoft.com/office/powerpoint/2010/main" val="401075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3C5-BD22-5012-8A94-5733E0F5A259}"/>
              </a:ext>
            </a:extLst>
          </p:cNvPr>
          <p:cNvSpPr>
            <a:spLocks noGrp="1"/>
          </p:cNvSpPr>
          <p:nvPr>
            <p:ph type="title"/>
          </p:nvPr>
        </p:nvSpPr>
        <p:spPr>
          <a:xfrm>
            <a:off x="457199" y="685801"/>
            <a:ext cx="11635409" cy="699051"/>
          </a:xfrm>
        </p:spPr>
        <p:txBody>
          <a:bodyPr anchor="t">
            <a:normAutofit fontScale="90000"/>
          </a:bodyPr>
          <a:lstStyle/>
          <a:p>
            <a:r>
              <a:rPr lang="en-US" dirty="0"/>
              <a:t>Survey content: Urine form for SCH/STH EPI </a:t>
            </a:r>
            <a:br>
              <a:rPr lang="en-US" dirty="0"/>
            </a:br>
            <a:endParaRPr lang="en-US" dirty="0"/>
          </a:p>
        </p:txBody>
      </p:sp>
      <p:sp>
        <p:nvSpPr>
          <p:cNvPr id="53" name="Footer Placeholder 3">
            <a:extLst>
              <a:ext uri="{FF2B5EF4-FFF2-40B4-BE49-F238E27FC236}">
                <a16:creationId xmlns:a16="http://schemas.microsoft.com/office/drawing/2014/main" id="{1EF40ADD-2842-0FBF-FF35-A14B185D94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1507-67C3-D734-2AC8-D9EA8735021A}"/>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26</a:t>
            </a:fld>
            <a:endParaRPr lang="en-US"/>
          </a:p>
        </p:txBody>
      </p:sp>
      <p:graphicFrame>
        <p:nvGraphicFramePr>
          <p:cNvPr id="6" name="Table 5">
            <a:extLst>
              <a:ext uri="{FF2B5EF4-FFF2-40B4-BE49-F238E27FC236}">
                <a16:creationId xmlns:a16="http://schemas.microsoft.com/office/drawing/2014/main" id="{AAC227EA-A6A9-C16F-68E1-8EB16BE592AB}"/>
              </a:ext>
            </a:extLst>
          </p:cNvPr>
          <p:cNvGraphicFramePr>
            <a:graphicFrameLocks noGrp="1"/>
          </p:cNvGraphicFramePr>
          <p:nvPr>
            <p:extLst>
              <p:ext uri="{D42A27DB-BD31-4B8C-83A1-F6EECF244321}">
                <p14:modId xmlns:p14="http://schemas.microsoft.com/office/powerpoint/2010/main" val="1822144071"/>
              </p:ext>
            </p:extLst>
          </p:nvPr>
        </p:nvGraphicFramePr>
        <p:xfrm>
          <a:off x="742120" y="1500947"/>
          <a:ext cx="7196464" cy="4078911"/>
        </p:xfrm>
        <a:graphic>
          <a:graphicData uri="http://schemas.openxmlformats.org/drawingml/2006/table">
            <a:tbl>
              <a:tblPr firstRow="1" bandRow="1">
                <a:tableStyleId>{BC89EF96-8CEA-46FF-86C4-4CE0E7609802}</a:tableStyleId>
              </a:tblPr>
              <a:tblGrid>
                <a:gridCol w="2723887">
                  <a:extLst>
                    <a:ext uri="{9D8B030D-6E8A-4147-A177-3AD203B41FA5}">
                      <a16:colId xmlns:a16="http://schemas.microsoft.com/office/drawing/2014/main" val="3781232605"/>
                    </a:ext>
                  </a:extLst>
                </a:gridCol>
                <a:gridCol w="4472577">
                  <a:extLst>
                    <a:ext uri="{9D8B030D-6E8A-4147-A177-3AD203B41FA5}">
                      <a16:colId xmlns:a16="http://schemas.microsoft.com/office/drawing/2014/main" val="2951309831"/>
                    </a:ext>
                  </a:extLst>
                </a:gridCol>
              </a:tblGrid>
              <a:tr h="214860">
                <a:tc>
                  <a:txBody>
                    <a:bodyPr/>
                    <a:lstStyle/>
                    <a:p>
                      <a:pPr algn="ctr" fontAlgn="ctr"/>
                      <a:r>
                        <a:rPr lang="en-US" sz="1200" u="none" strike="noStrike" dirty="0">
                          <a:effectLst/>
                        </a:rPr>
                        <a:t>Question</a:t>
                      </a:r>
                      <a:endParaRPr lang="en-US" sz="1200" b="1" i="0" u="none" strike="noStrike" dirty="0">
                        <a:solidFill>
                          <a:srgbClr val="000000"/>
                        </a:solidFill>
                        <a:effectLst/>
                        <a:latin typeface="Calibri" panose="020F0502020204030204" pitchFamily="34" charset="0"/>
                      </a:endParaRPr>
                    </a:p>
                  </a:txBody>
                  <a:tcPr marL="9824" marR="9824" marT="9824" marB="0" anchor="ctr"/>
                </a:tc>
                <a:tc>
                  <a:txBody>
                    <a:bodyPr/>
                    <a:lstStyle/>
                    <a:p>
                      <a:pPr algn="ctr" fontAlgn="ctr"/>
                      <a:r>
                        <a:rPr lang="en-US" sz="1200" u="none" strike="noStrike">
                          <a:effectLst/>
                        </a:rPr>
                        <a:t>Explanation</a:t>
                      </a:r>
                      <a:endParaRPr lang="en-US" sz="1200" b="1" i="0" u="none" strike="noStrike">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3071674473"/>
                  </a:ext>
                </a:extLst>
              </a:tr>
              <a:tr h="214860">
                <a:tc>
                  <a:txBody>
                    <a:bodyPr/>
                    <a:lstStyle/>
                    <a:p>
                      <a:pPr algn="l" fontAlgn="ctr"/>
                      <a:r>
                        <a:rPr lang="en-US" sz="1200" u="none" strike="noStrike" dirty="0">
                          <a:effectLst/>
                        </a:rPr>
                        <a:t>Enter Recorder ID</a:t>
                      </a:r>
                      <a:endParaRPr lang="en-US" sz="1200" b="0" i="0" u="none" strike="noStrike" dirty="0">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a:effectLst/>
                        </a:rPr>
                        <a:t>Unique ID for the data collector.</a:t>
                      </a:r>
                      <a:endParaRPr lang="en-US" sz="1200" b="0" i="0" u="none" strike="noStrike">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3750349382"/>
                  </a:ext>
                </a:extLst>
              </a:tr>
              <a:tr h="214860">
                <a:tc>
                  <a:txBody>
                    <a:bodyPr/>
                    <a:lstStyle/>
                    <a:p>
                      <a:pPr algn="l" fontAlgn="ctr"/>
                      <a:r>
                        <a:rPr lang="en-US" sz="1200" u="none" strike="noStrike" dirty="0">
                          <a:effectLst/>
                        </a:rPr>
                        <a:t>Select your Region</a:t>
                      </a:r>
                      <a:endParaRPr lang="en-US" sz="1200" b="0" i="0" u="none" strike="noStrike" dirty="0">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Select the region.</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2560834209"/>
                  </a:ext>
                </a:extLst>
              </a:tr>
              <a:tr h="214860">
                <a:tc>
                  <a:txBody>
                    <a:bodyPr/>
                    <a:lstStyle/>
                    <a:p>
                      <a:pPr algn="l" fontAlgn="ctr"/>
                      <a:r>
                        <a:rPr lang="en-US" sz="1200" u="none" strike="noStrike" dirty="0">
                          <a:effectLst/>
                        </a:rPr>
                        <a:t>Select the District</a:t>
                      </a:r>
                      <a:endParaRPr lang="en-US" sz="1200" b="0" i="0" u="none" strike="noStrike" dirty="0">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a:effectLst/>
                        </a:rPr>
                        <a:t>Choose the survey district.</a:t>
                      </a:r>
                      <a:endParaRPr lang="en-US" sz="1200" b="0" i="0" u="none" strike="noStrike">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3775923709"/>
                  </a:ext>
                </a:extLst>
              </a:tr>
              <a:tr h="214860">
                <a:tc>
                  <a:txBody>
                    <a:bodyPr/>
                    <a:lstStyle/>
                    <a:p>
                      <a:pPr algn="l" fontAlgn="ctr"/>
                      <a:r>
                        <a:rPr lang="en-US" sz="1200" u="none" strike="noStrike">
                          <a:effectLst/>
                        </a:rPr>
                        <a:t>Select the community</a:t>
                      </a:r>
                      <a:endParaRPr lang="en-US"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a:effectLst/>
                        </a:rPr>
                        <a:t>Select the community being surveyed.</a:t>
                      </a:r>
                      <a:endParaRPr lang="en-US" sz="1200" b="0" i="0" u="none" strike="noStrike">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239199038"/>
                  </a:ext>
                </a:extLst>
              </a:tr>
              <a:tr h="214860">
                <a:tc>
                  <a:txBody>
                    <a:bodyPr/>
                    <a:lstStyle/>
                    <a:p>
                      <a:pPr algn="l" fontAlgn="ctr"/>
                      <a:r>
                        <a:rPr lang="en-US" sz="1200" u="none" strike="noStrike">
                          <a:effectLst/>
                        </a:rPr>
                        <a:t>Enter the community ID</a:t>
                      </a:r>
                      <a:endParaRPr lang="en-US"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Input the community's ID manually or via QR code.</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1027411009"/>
                  </a:ext>
                </a:extLst>
              </a:tr>
              <a:tr h="380211">
                <a:tc>
                  <a:txBody>
                    <a:bodyPr/>
                    <a:lstStyle/>
                    <a:p>
                      <a:pPr algn="l" fontAlgn="ctr"/>
                      <a:r>
                        <a:rPr lang="en-US" sz="1200" u="none" strike="noStrike">
                          <a:effectLst/>
                        </a:rPr>
                        <a:t>Will you be using QR codes or manual codes?</a:t>
                      </a:r>
                      <a:endParaRPr lang="en-US"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Choose between QR code scanning or manual input.</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1295108264"/>
                  </a:ext>
                </a:extLst>
              </a:tr>
              <a:tr h="248743">
                <a:tc>
                  <a:txBody>
                    <a:bodyPr/>
                    <a:lstStyle/>
                    <a:p>
                      <a:pPr algn="l" fontAlgn="ctr"/>
                      <a:r>
                        <a:rPr lang="en-US" sz="1200" u="none" strike="noStrike">
                          <a:effectLst/>
                        </a:rPr>
                        <a:t>Scan the QR Code (if QR code selected)</a:t>
                      </a:r>
                      <a:endParaRPr lang="en-US"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a:effectLst/>
                        </a:rPr>
                        <a:t>Scan the QR code if chosen.</a:t>
                      </a:r>
                      <a:endParaRPr lang="en-US" sz="1200" b="0" i="0" u="none" strike="noStrike">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3076319898"/>
                  </a:ext>
                </a:extLst>
              </a:tr>
              <a:tr h="380211">
                <a:tc>
                  <a:txBody>
                    <a:bodyPr/>
                    <a:lstStyle/>
                    <a:p>
                      <a:pPr algn="l" fontAlgn="ctr"/>
                      <a:r>
                        <a:rPr lang="en-US" sz="1200" u="none" strike="noStrike" dirty="0">
                          <a:effectLst/>
                        </a:rPr>
                        <a:t>Enter the participant ID (if manual code selected)</a:t>
                      </a:r>
                      <a:endParaRPr lang="en-US" sz="1200" b="0" i="0" u="none" strike="noStrike" dirty="0">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Input participant ID if using manual codes.</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1676416395"/>
                  </a:ext>
                </a:extLst>
              </a:tr>
              <a:tr h="214860">
                <a:tc>
                  <a:txBody>
                    <a:bodyPr/>
                    <a:lstStyle/>
                    <a:p>
                      <a:pPr algn="l" fontAlgn="ctr"/>
                      <a:r>
                        <a:rPr lang="fr-FR" sz="1200" u="none" strike="noStrike">
                          <a:effectLst/>
                        </a:rPr>
                        <a:t>Volume d’urine pour le contrôle</a:t>
                      </a:r>
                      <a:endParaRPr lang="fr-FR"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a:effectLst/>
                        </a:rPr>
                        <a:t>Record urine volume for control.</a:t>
                      </a:r>
                      <a:endParaRPr lang="en-US" sz="1200" b="0" i="0" u="none" strike="noStrike">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2414986446"/>
                  </a:ext>
                </a:extLst>
              </a:tr>
              <a:tr h="380211">
                <a:tc>
                  <a:txBody>
                    <a:bodyPr/>
                    <a:lstStyle/>
                    <a:p>
                      <a:pPr algn="l" fontAlgn="ctr"/>
                      <a:r>
                        <a:rPr lang="fr-FR" sz="1200" u="none" strike="noStrike">
                          <a:effectLst/>
                        </a:rPr>
                        <a:t>Nombre d'œufs (S. Haematobium) pour le contrôle</a:t>
                      </a:r>
                      <a:endParaRPr lang="fr-FR"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Record number of S. Haematobium eggs for control.</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3113446000"/>
                  </a:ext>
                </a:extLst>
              </a:tr>
              <a:tr h="214860">
                <a:tc>
                  <a:txBody>
                    <a:bodyPr/>
                    <a:lstStyle/>
                    <a:p>
                      <a:pPr algn="l" fontAlgn="ctr"/>
                      <a:r>
                        <a:rPr lang="fr-FR" sz="1200" u="none" strike="noStrike">
                          <a:effectLst/>
                        </a:rPr>
                        <a:t>Nombre d'œufs (S. Haematobium) par 10 ml</a:t>
                      </a:r>
                      <a:endParaRPr lang="fr-FR"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Record number of S. Haematobium eggs per 10 ml.</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1763118256"/>
                  </a:ext>
                </a:extLst>
              </a:tr>
              <a:tr h="380211">
                <a:tc>
                  <a:txBody>
                    <a:bodyPr/>
                    <a:lstStyle/>
                    <a:p>
                      <a:pPr algn="l" fontAlgn="ctr"/>
                      <a:r>
                        <a:rPr lang="fr-FR" sz="1200" u="none" strike="noStrike">
                          <a:effectLst/>
                        </a:rPr>
                        <a:t>Nombre d'œufs (S. Mansoni) pour le contrôle</a:t>
                      </a:r>
                      <a:endParaRPr lang="fr-FR"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Record number of S. </a:t>
                      </a:r>
                      <a:r>
                        <a:rPr lang="en-US" sz="1200" u="none" strike="noStrike" dirty="0" err="1">
                          <a:effectLst/>
                        </a:rPr>
                        <a:t>Mansoni</a:t>
                      </a:r>
                      <a:r>
                        <a:rPr lang="en-US" sz="1200" u="none" strike="noStrike" dirty="0">
                          <a:effectLst/>
                        </a:rPr>
                        <a:t> eggs for control.</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2350770823"/>
                  </a:ext>
                </a:extLst>
              </a:tr>
              <a:tr h="214860">
                <a:tc>
                  <a:txBody>
                    <a:bodyPr/>
                    <a:lstStyle/>
                    <a:p>
                      <a:pPr algn="l" fontAlgn="ctr"/>
                      <a:r>
                        <a:rPr lang="fr-FR" sz="1200" u="none" strike="noStrike">
                          <a:effectLst/>
                        </a:rPr>
                        <a:t>Nombre d'œufs (S. Mansoni) par 10 ml</a:t>
                      </a:r>
                      <a:endParaRPr lang="fr-FR"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Record number of S. </a:t>
                      </a:r>
                      <a:r>
                        <a:rPr lang="en-US" sz="1200" u="none" strike="noStrike" dirty="0" err="1">
                          <a:effectLst/>
                        </a:rPr>
                        <a:t>Mansoni</a:t>
                      </a:r>
                      <a:r>
                        <a:rPr lang="en-US" sz="1200" u="none" strike="noStrike" dirty="0">
                          <a:effectLst/>
                        </a:rPr>
                        <a:t> eggs per 10 ml.</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1270417374"/>
                  </a:ext>
                </a:extLst>
              </a:tr>
              <a:tr h="214860">
                <a:tc>
                  <a:txBody>
                    <a:bodyPr/>
                    <a:lstStyle/>
                    <a:p>
                      <a:pPr algn="l" fontAlgn="ctr"/>
                      <a:r>
                        <a:rPr lang="en-US" sz="1200" u="none" strike="noStrike">
                          <a:effectLst/>
                        </a:rPr>
                        <a:t>Notes additionnelles</a:t>
                      </a:r>
                      <a:endParaRPr lang="en-US" sz="1200" b="0" i="0" u="none" strike="noStrike">
                        <a:solidFill>
                          <a:srgbClr val="000000"/>
                        </a:solidFill>
                        <a:effectLst/>
                        <a:latin typeface="Calibri" panose="020F0502020204030204" pitchFamily="34" charset="0"/>
                      </a:endParaRPr>
                    </a:p>
                  </a:txBody>
                  <a:tcPr marL="9824" marR="9824" marT="9824" marB="0" anchor="ctr"/>
                </a:tc>
                <a:tc>
                  <a:txBody>
                    <a:bodyPr/>
                    <a:lstStyle/>
                    <a:p>
                      <a:pPr algn="l" fontAlgn="ctr"/>
                      <a:r>
                        <a:rPr lang="en-US" sz="1200" u="none" strike="noStrike" dirty="0">
                          <a:effectLst/>
                        </a:rPr>
                        <a:t>Additional comments or observations.</a:t>
                      </a:r>
                      <a:endParaRPr lang="en-US" sz="1200" b="0" i="0" u="none" strike="noStrike" dirty="0">
                        <a:solidFill>
                          <a:srgbClr val="000000"/>
                        </a:solidFill>
                        <a:effectLst/>
                        <a:latin typeface="Calibri" panose="020F0502020204030204" pitchFamily="34" charset="0"/>
                      </a:endParaRPr>
                    </a:p>
                  </a:txBody>
                  <a:tcPr marL="9824" marR="9824" marT="9824" marB="0" anchor="ctr"/>
                </a:tc>
                <a:extLst>
                  <a:ext uri="{0D108BD9-81ED-4DB2-BD59-A6C34878D82A}">
                    <a16:rowId xmlns:a16="http://schemas.microsoft.com/office/drawing/2014/main" val="1139975375"/>
                  </a:ext>
                </a:extLst>
              </a:tr>
            </a:tbl>
          </a:graphicData>
        </a:graphic>
      </p:graphicFrame>
      <p:pic>
        <p:nvPicPr>
          <p:cNvPr id="7" name="Content Placeholder 20">
            <a:extLst>
              <a:ext uri="{FF2B5EF4-FFF2-40B4-BE49-F238E27FC236}">
                <a16:creationId xmlns:a16="http://schemas.microsoft.com/office/drawing/2014/main" id="{8DE66C23-5F75-9D00-0292-A61E3BEDAF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52"/>
          <a:stretch/>
        </p:blipFill>
        <p:spPr>
          <a:xfrm>
            <a:off x="8801100" y="1739900"/>
            <a:ext cx="3390900" cy="3378200"/>
          </a:xfrm>
          <a:prstGeom prst="rect">
            <a:avLst/>
          </a:prstGeom>
        </p:spPr>
      </p:pic>
    </p:spTree>
    <p:extLst>
      <p:ext uri="{BB962C8B-B14F-4D97-AF65-F5344CB8AC3E}">
        <p14:creationId xmlns:p14="http://schemas.microsoft.com/office/powerpoint/2010/main" val="179292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2349061" y="1796895"/>
            <a:ext cx="6280541" cy="2743200"/>
          </a:xfrm>
        </p:spPr>
        <p:txBody>
          <a:bodyPr>
            <a:normAutofit/>
          </a:bodyPr>
          <a:lstStyle/>
          <a:p>
            <a:r>
              <a:rPr lang="en-GB" dirty="0"/>
              <a:t>The following slides are hands on activities and should be included in all trainings.</a:t>
            </a:r>
            <a:endParaRPr lang="en-GB" dirty="0">
              <a:ea typeface="Calibri"/>
              <a:cs typeface="Calibri"/>
            </a:endParaRPr>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27</a:t>
            </a:fld>
            <a:endParaRPr lang="en-GB" dirty="0"/>
          </a:p>
        </p:txBody>
      </p:sp>
    </p:spTree>
    <p:extLst>
      <p:ext uri="{BB962C8B-B14F-4D97-AF65-F5344CB8AC3E}">
        <p14:creationId xmlns:p14="http://schemas.microsoft.com/office/powerpoint/2010/main" val="4204817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34494-FE52-BE95-46DF-CAA3E5EDAF9F}"/>
              </a:ext>
            </a:extLst>
          </p:cNvPr>
          <p:cNvSpPr>
            <a:spLocks noGrp="1"/>
          </p:cNvSpPr>
          <p:nvPr>
            <p:ph type="title"/>
          </p:nvPr>
        </p:nvSpPr>
        <p:spPr>
          <a:xfrm>
            <a:off x="457200" y="685800"/>
            <a:ext cx="11277600" cy="1004888"/>
          </a:xfrm>
        </p:spPr>
        <p:txBody>
          <a:bodyPr anchor="ctr">
            <a:normAutofit/>
          </a:bodyPr>
          <a:lstStyle/>
          <a:p>
            <a:r>
              <a:rPr lang="en-US" b="1" dirty="0"/>
              <a:t>Practical Exercise with ESPEN Collect</a:t>
            </a:r>
          </a:p>
        </p:txBody>
      </p:sp>
      <p:sp>
        <p:nvSpPr>
          <p:cNvPr id="6" name="TextBox 5">
            <a:extLst>
              <a:ext uri="{FF2B5EF4-FFF2-40B4-BE49-F238E27FC236}">
                <a16:creationId xmlns:a16="http://schemas.microsoft.com/office/drawing/2014/main" id="{96F39F25-E539-A25B-600F-02A745302528}"/>
              </a:ext>
            </a:extLst>
          </p:cNvPr>
          <p:cNvSpPr txBox="1"/>
          <p:nvPr/>
        </p:nvSpPr>
        <p:spPr>
          <a:xfrm>
            <a:off x="552450" y="1713765"/>
            <a:ext cx="5543550" cy="3183566"/>
          </a:xfrm>
          <a:prstGeom prst="rect">
            <a:avLst/>
          </a:prstGeom>
        </p:spPr>
        <p:txBody>
          <a:bodyPr vert="horz" lIns="0" tIns="0" rIns="0" bIns="0" rtlCol="0" anchor="t">
            <a:normAutofit/>
          </a:bodyPr>
          <a:lstStyle/>
          <a:p>
            <a:pPr marL="457200" indent="-457200">
              <a:spcBef>
                <a:spcPts val="1000"/>
              </a:spcBef>
              <a:buAutoNum type="arabicPeriod"/>
            </a:pPr>
            <a:r>
              <a:rPr kumimoji="0" lang="en-US" sz="2400" b="0" i="0" u="none" strike="noStrike" kern="1200" cap="none" spc="0" normalizeH="0" baseline="0" noProof="0" dirty="0">
                <a:ln>
                  <a:noFill/>
                </a:ln>
                <a:solidFill>
                  <a:srgbClr val="00205C"/>
                </a:solidFill>
                <a:effectLst/>
                <a:uLnTx/>
                <a:uFillTx/>
              </a:rPr>
              <a:t>Use your mobile/tablet to open the ESPEN Collect app.</a:t>
            </a:r>
            <a:endParaRPr lang="en-US" sz="2400" b="0" i="0" u="none" strike="noStrike" kern="1200" cap="none" spc="0" normalizeH="0" baseline="0" noProof="0" dirty="0">
              <a:ln>
                <a:noFill/>
              </a:ln>
              <a:solidFill>
                <a:srgbClr val="00205C"/>
              </a:solidFill>
              <a:effectLst/>
              <a:uLnTx/>
              <a:uFillTx/>
              <a:ea typeface="Calibri"/>
              <a:cs typeface="Calibri"/>
            </a:endParaRPr>
          </a:p>
          <a:p>
            <a:pPr marL="457200" indent="-457200">
              <a:spcBef>
                <a:spcPts val="1000"/>
              </a:spcBef>
              <a:buAutoNum type="arabicPeriod"/>
            </a:pPr>
            <a:r>
              <a:rPr kumimoji="0" lang="en-US" sz="2400" b="0" i="0" u="none" strike="noStrike" kern="1200" cap="none" spc="0" normalizeH="0" baseline="0" noProof="0" dirty="0">
                <a:ln>
                  <a:noFill/>
                </a:ln>
                <a:solidFill>
                  <a:srgbClr val="00205C"/>
                </a:solidFill>
                <a:effectLst/>
                <a:uLnTx/>
                <a:uFillTx/>
              </a:rPr>
              <a:t>Register a record on all forms</a:t>
            </a:r>
            <a:r>
              <a:rPr lang="en-US" sz="2400" b="0" i="0" kern="1200" dirty="0">
                <a:solidFill>
                  <a:srgbClr val="00205C"/>
                </a:solidFill>
              </a:rPr>
              <a:t>.</a:t>
            </a:r>
            <a:endParaRPr lang="en-US" sz="2400" b="0" i="0" kern="1200" dirty="0">
              <a:solidFill>
                <a:srgbClr val="00205C"/>
              </a:solidFill>
              <a:ea typeface="Calibri"/>
              <a:cs typeface="Calibri"/>
            </a:endParaRPr>
          </a:p>
          <a:p>
            <a:pPr marL="457200" indent="-457200">
              <a:spcBef>
                <a:spcPts val="1000"/>
              </a:spcBef>
              <a:buAutoNum type="arabicPeriod"/>
            </a:pPr>
            <a:r>
              <a:rPr kumimoji="0" lang="en-US" sz="2400" b="0" i="0" u="none" strike="noStrike" kern="1200" cap="none" spc="0" normalizeH="0" baseline="0" noProof="0" dirty="0">
                <a:ln>
                  <a:noFill/>
                </a:ln>
                <a:solidFill>
                  <a:srgbClr val="00205C"/>
                </a:solidFill>
                <a:effectLst/>
                <a:uLnTx/>
                <a:uFillTx/>
              </a:rPr>
              <a:t>After completing the forms, review the data to ensure accuracy.</a:t>
            </a:r>
            <a:endParaRPr lang="en-US" sz="2400" b="0" i="0" u="none" strike="noStrike" kern="1200" cap="none" spc="0" normalizeH="0" baseline="0" noProof="0" dirty="0">
              <a:ln>
                <a:noFill/>
              </a:ln>
              <a:solidFill>
                <a:srgbClr val="00205C"/>
              </a:solidFill>
              <a:effectLst/>
              <a:uLnTx/>
              <a:uFillTx/>
              <a:ea typeface="Calibri"/>
              <a:cs typeface="Calibri"/>
            </a:endParaRPr>
          </a:p>
          <a:p>
            <a:pPr marL="457200" indent="-457200">
              <a:spcBef>
                <a:spcPts val="1000"/>
              </a:spcBef>
              <a:buAutoNum type="arabicPeriod"/>
            </a:pPr>
            <a:r>
              <a:rPr kumimoji="0" lang="en-US" sz="2400" b="0" i="0" u="none" strike="noStrike" kern="1200" cap="none" spc="0" normalizeH="0" baseline="0" noProof="0" dirty="0">
                <a:ln>
                  <a:noFill/>
                </a:ln>
                <a:solidFill>
                  <a:srgbClr val="00205C"/>
                </a:solidFill>
                <a:effectLst/>
                <a:uLnTx/>
                <a:uFillTx/>
              </a:rPr>
              <a:t>Upload the records by finalizing and sending each completed form.</a:t>
            </a:r>
            <a:endParaRPr lang="en-US" sz="2400" b="0" i="0" u="none" strike="noStrike" kern="1200" cap="none" spc="0" normalizeH="0" baseline="0" noProof="0" dirty="0">
              <a:ln>
                <a:noFill/>
              </a:ln>
              <a:solidFill>
                <a:srgbClr val="00205C"/>
              </a:solidFill>
              <a:effectLst/>
              <a:uLnTx/>
              <a:uFillTx/>
              <a:ea typeface="Calibri"/>
              <a:cs typeface="Calibri"/>
            </a:endParaRPr>
          </a:p>
          <a:p>
            <a:pPr marL="228600" lvl="1" indent="-228600">
              <a:spcBef>
                <a:spcPts val="1000"/>
              </a:spcBef>
              <a:buFont typeface="Arial" panose="020B0604020202020204" pitchFamily="34" charset="0"/>
              <a:buChar char="•"/>
            </a:pPr>
            <a:endParaRPr kumimoji="0" lang="en-US" sz="2000" b="0" i="0" u="none" strike="noStrike" kern="1200" cap="none" spc="0" normalizeH="0" baseline="0" noProof="0" dirty="0">
              <a:ln>
                <a:noFill/>
              </a:ln>
              <a:solidFill>
                <a:srgbClr val="00205C"/>
              </a:solidFill>
              <a:effectLst/>
              <a:uLnTx/>
              <a:uFillTx/>
            </a:endParaRPr>
          </a:p>
        </p:txBody>
      </p:sp>
      <p:sp>
        <p:nvSpPr>
          <p:cNvPr id="12" name="Footer Placeholder 3">
            <a:extLst>
              <a:ext uri="{FF2B5EF4-FFF2-40B4-BE49-F238E27FC236}">
                <a16:creationId xmlns:a16="http://schemas.microsoft.com/office/drawing/2014/main" id="{2265520B-AB88-4E76-89E1-F67458A70A9F}"/>
              </a:ext>
            </a:extLst>
          </p:cNvPr>
          <p:cNvSpPr>
            <a:spLocks noGrp="1"/>
          </p:cNvSpPr>
          <p:nvPr>
            <p:ph type="ftr" sz="quarter" idx="11"/>
          </p:nvPr>
        </p:nvSpPr>
        <p:spPr>
          <a:xfrm>
            <a:off x="6200172" y="6397384"/>
            <a:ext cx="5154592" cy="324091"/>
          </a:xfrm>
        </p:spPr>
        <p:txBody>
          <a:bodyPr/>
          <a:lstStyle/>
          <a:p>
            <a:r>
              <a:rPr lang="en-GB" dirty="0"/>
              <a:t>Illustrations from </a:t>
            </a:r>
            <a:r>
              <a:rPr lang="en-GB" dirty="0" err="1"/>
              <a:t>Storyset</a:t>
            </a:r>
            <a:r>
              <a:rPr lang="en-GB" dirty="0"/>
              <a:t> (https://storyset.com)</a:t>
            </a:r>
          </a:p>
          <a:p>
            <a:endParaRPr lang="en-GB" dirty="0"/>
          </a:p>
          <a:p>
            <a:endParaRPr lang="en-US" dirty="0"/>
          </a:p>
        </p:txBody>
      </p:sp>
      <p:sp>
        <p:nvSpPr>
          <p:cNvPr id="4" name="Slide Number Placeholder 3">
            <a:extLst>
              <a:ext uri="{FF2B5EF4-FFF2-40B4-BE49-F238E27FC236}">
                <a16:creationId xmlns:a16="http://schemas.microsoft.com/office/drawing/2014/main" id="{970F42DA-83B7-EFF8-9BB5-F7F289E18998}"/>
              </a:ext>
            </a:extLst>
          </p:cNvPr>
          <p:cNvSpPr>
            <a:spLocks noGrp="1"/>
          </p:cNvSpPr>
          <p:nvPr>
            <p:ph type="sldNum" sz="quarter" idx="12"/>
          </p:nvPr>
        </p:nvSpPr>
        <p:spPr>
          <a:xfrm>
            <a:off x="11354764" y="6397384"/>
            <a:ext cx="380035" cy="320675"/>
          </a:xfrm>
        </p:spPr>
        <p:txBody>
          <a:bodyPr vert="horz" lIns="0" tIns="0" rIns="0" bIns="0" rtlCol="0" anchor="t" anchorCtr="0">
            <a:normAutofit/>
          </a:bodyPr>
          <a:lstStyle/>
          <a:p>
            <a:pPr>
              <a:spcAft>
                <a:spcPts val="600"/>
              </a:spcAft>
            </a:pPr>
            <a:fld id="{714BF2E0-EE3B-6A4E-9FB9-82DE86E1F02F}" type="slidenum">
              <a:rPr lang="en-US" smtClean="0"/>
              <a:pPr>
                <a:spcAft>
                  <a:spcPts val="600"/>
                </a:spcAft>
              </a:pPr>
              <a:t>28</a:t>
            </a:fld>
            <a:endParaRPr lang="en-US"/>
          </a:p>
        </p:txBody>
      </p:sp>
      <p:pic>
        <p:nvPicPr>
          <p:cNvPr id="7" name="Picture 6" descr="A person lifting weights in a gym&#10;&#10;Description automatically generated">
            <a:extLst>
              <a:ext uri="{FF2B5EF4-FFF2-40B4-BE49-F238E27FC236}">
                <a16:creationId xmlns:a16="http://schemas.microsoft.com/office/drawing/2014/main" id="{CDD78489-B1F3-125D-D566-698A29D13BA7}"/>
              </a:ext>
            </a:extLst>
          </p:cNvPr>
          <p:cNvPicPr>
            <a:picLocks noChangeAspect="1"/>
          </p:cNvPicPr>
          <p:nvPr/>
        </p:nvPicPr>
        <p:blipFill>
          <a:blip r:embed="rId2"/>
          <a:srcRect t="21673" r="1" b="8259"/>
          <a:stretch/>
        </p:blipFill>
        <p:spPr>
          <a:xfrm>
            <a:off x="6191250" y="1825625"/>
            <a:ext cx="5543550" cy="3884295"/>
          </a:xfrm>
          <a:prstGeom prst="rect">
            <a:avLst/>
          </a:prstGeom>
          <a:noFill/>
        </p:spPr>
      </p:pic>
    </p:spTree>
    <p:extLst>
      <p:ext uri="{BB962C8B-B14F-4D97-AF65-F5344CB8AC3E}">
        <p14:creationId xmlns:p14="http://schemas.microsoft.com/office/powerpoint/2010/main" val="235606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34494-FE52-BE95-46DF-CAA3E5EDAF9F}"/>
              </a:ext>
            </a:extLst>
          </p:cNvPr>
          <p:cNvSpPr>
            <a:spLocks noGrp="1"/>
          </p:cNvSpPr>
          <p:nvPr>
            <p:ph type="title"/>
          </p:nvPr>
        </p:nvSpPr>
        <p:spPr>
          <a:xfrm>
            <a:off x="468461" y="471839"/>
            <a:ext cx="11277600" cy="1004888"/>
          </a:xfrm>
        </p:spPr>
        <p:txBody>
          <a:bodyPr anchor="ctr">
            <a:normAutofit/>
          </a:bodyPr>
          <a:lstStyle/>
          <a:p>
            <a:r>
              <a:rPr lang="en-US" b="1"/>
              <a:t>Linking Forms in ESPEN Collect</a:t>
            </a:r>
            <a:endParaRPr lang="en-US" b="1" dirty="0"/>
          </a:p>
        </p:txBody>
      </p:sp>
      <p:sp>
        <p:nvSpPr>
          <p:cNvPr id="6" name="TextBox 5">
            <a:extLst>
              <a:ext uri="{FF2B5EF4-FFF2-40B4-BE49-F238E27FC236}">
                <a16:creationId xmlns:a16="http://schemas.microsoft.com/office/drawing/2014/main" id="{96F39F25-E539-A25B-600F-02A745302528}"/>
              </a:ext>
            </a:extLst>
          </p:cNvPr>
          <p:cNvSpPr txBox="1"/>
          <p:nvPr/>
        </p:nvSpPr>
        <p:spPr>
          <a:xfrm>
            <a:off x="457200" y="1551606"/>
            <a:ext cx="5543550" cy="4270925"/>
          </a:xfrm>
          <a:prstGeom prst="rect">
            <a:avLst/>
          </a:prstGeom>
        </p:spPr>
        <p:txBody>
          <a:bodyPr vert="horz" lIns="0" tIns="0" rIns="0" bIns="0" rtlCol="0" anchor="t">
            <a:noAutofit/>
          </a:bodyPr>
          <a:lstStyle/>
          <a:p>
            <a:pPr marL="228600" indent="-228600">
              <a:spcBef>
                <a:spcPts val="1000"/>
              </a:spcBef>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rPr>
              <a:t>Some forms are interconnected to ensure consistent data entry across different levels.</a:t>
            </a:r>
            <a:endParaRPr lang="en-US" sz="2000" b="0" i="0" u="none" strike="noStrike" kern="1200" cap="none" spc="0" normalizeH="0" baseline="0" noProof="0" dirty="0">
              <a:ln>
                <a:noFill/>
              </a:ln>
              <a:solidFill>
                <a:srgbClr val="00205C"/>
              </a:solidFill>
              <a:effectLst/>
              <a:uLnTx/>
              <a:uFillTx/>
              <a:ea typeface="Calibri"/>
              <a:cs typeface="Calibri"/>
            </a:endParaRPr>
          </a:p>
          <a:p>
            <a:pPr marL="228600" indent="-228600">
              <a:spcBef>
                <a:spcPts val="1000"/>
              </a:spcBef>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rPr>
              <a:t>The Site Form contains the complete list of regions, districts, and sites</a:t>
            </a:r>
            <a:r>
              <a:rPr lang="en-US" sz="2000" b="0" i="0" kern="1200" dirty="0">
                <a:solidFill>
                  <a:srgbClr val="00205C"/>
                </a:solidFill>
              </a:rPr>
              <a:t>.</a:t>
            </a:r>
            <a:endParaRPr lang="en-US" sz="2000" b="0" i="0" kern="1200" dirty="0">
              <a:solidFill>
                <a:srgbClr val="00205C"/>
              </a:solidFill>
              <a:ea typeface="Calibri"/>
              <a:cs typeface="Calibri"/>
            </a:endParaRPr>
          </a:p>
          <a:p>
            <a:pPr marL="228600" indent="-228600">
              <a:spcBef>
                <a:spcPts val="1000"/>
              </a:spcBef>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rPr>
              <a:t>The Participant Form pulls region, district, and site data from the Site Form.</a:t>
            </a:r>
            <a:endParaRPr lang="en-US" sz="2000" b="0" i="0" u="none" strike="noStrike" kern="1200" cap="none" spc="0" normalizeH="0" baseline="0" noProof="0" dirty="0">
              <a:ln>
                <a:noFill/>
              </a:ln>
              <a:solidFill>
                <a:srgbClr val="00205C"/>
              </a:solidFill>
              <a:effectLst/>
              <a:uLnTx/>
              <a:uFillTx/>
              <a:ea typeface="Calibri"/>
              <a:cs typeface="Calibri"/>
            </a:endParaRPr>
          </a:p>
          <a:p>
            <a:pPr marL="228600" indent="-228600">
              <a:spcBef>
                <a:spcPts val="1000"/>
              </a:spcBef>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rPr>
              <a:t>Dropdown lists in the Participant Form (e.g., region, district) are empty unless the Site Form has been fully completed and saved (not saved as a draft).</a:t>
            </a:r>
            <a:endParaRPr lang="en-US" sz="2000" b="0" i="0" u="none" strike="noStrike" kern="1200" cap="none" spc="0" normalizeH="0" baseline="0" noProof="0" dirty="0">
              <a:ln>
                <a:noFill/>
              </a:ln>
              <a:solidFill>
                <a:srgbClr val="00205C"/>
              </a:solidFill>
              <a:effectLst/>
              <a:uLnTx/>
              <a:uFillTx/>
              <a:ea typeface="Calibri"/>
              <a:cs typeface="Calibri"/>
            </a:endParaRPr>
          </a:p>
          <a:p>
            <a:pPr marL="228600" indent="-228600">
              <a:spcBef>
                <a:spcPts val="1000"/>
              </a:spcBef>
              <a:buFont typeface="Arial" panose="020B0604020202020204" pitchFamily="34" charset="0"/>
              <a:buChar char="•"/>
            </a:pPr>
            <a:r>
              <a:rPr kumimoji="0" lang="en-US" sz="2000" b="0" i="0" u="none" strike="noStrike" kern="1200" cap="none" spc="0" normalizeH="0" baseline="0" noProof="0" dirty="0">
                <a:ln>
                  <a:noFill/>
                </a:ln>
                <a:solidFill>
                  <a:srgbClr val="00205C"/>
                </a:solidFill>
                <a:effectLst/>
                <a:uLnTx/>
                <a:uFillTx/>
              </a:rPr>
              <a:t>You cannot register a participant without a completed and fully saved Site Form</a:t>
            </a:r>
            <a:endParaRPr lang="en-US" sz="2000" b="0" i="0" u="none" strike="noStrike" kern="1200" cap="none" spc="0" normalizeH="0" baseline="0" noProof="0" dirty="0">
              <a:ln>
                <a:noFill/>
              </a:ln>
              <a:solidFill>
                <a:srgbClr val="00205C"/>
              </a:solidFill>
              <a:effectLst/>
              <a:uLnTx/>
              <a:uFillTx/>
              <a:ea typeface="Calibri"/>
              <a:cs typeface="Calibri"/>
            </a:endParaRPr>
          </a:p>
          <a:p>
            <a:pPr marL="228600" lvl="1" indent="-228600">
              <a:spcBef>
                <a:spcPts val="1000"/>
              </a:spcBef>
              <a:buFont typeface="Arial" panose="020B0604020202020204" pitchFamily="34" charset="0"/>
              <a:buChar char="•"/>
            </a:pPr>
            <a:endParaRPr kumimoji="0" lang="en-US" sz="1400" b="0" i="0" u="none" strike="noStrike" kern="1200" cap="none" spc="0" normalizeH="0" baseline="0" noProof="0" dirty="0">
              <a:ln>
                <a:noFill/>
              </a:ln>
              <a:effectLst/>
              <a:uLnTx/>
              <a:uFillTx/>
            </a:endParaRPr>
          </a:p>
        </p:txBody>
      </p:sp>
      <p:sp>
        <p:nvSpPr>
          <p:cNvPr id="14" name="Footer Placeholder 3">
            <a:extLst>
              <a:ext uri="{FF2B5EF4-FFF2-40B4-BE49-F238E27FC236}">
                <a16:creationId xmlns:a16="http://schemas.microsoft.com/office/drawing/2014/main" id="{1EAF3304-5F91-E1F6-FC69-7828DC2B7300}"/>
              </a:ext>
            </a:extLst>
          </p:cNvPr>
          <p:cNvSpPr>
            <a:spLocks noGrp="1"/>
          </p:cNvSpPr>
          <p:nvPr>
            <p:ph type="ftr" sz="quarter" idx="11"/>
          </p:nvPr>
        </p:nvSpPr>
        <p:spPr>
          <a:xfrm>
            <a:off x="6200172" y="6397384"/>
            <a:ext cx="5154592" cy="324091"/>
          </a:xfrm>
        </p:spPr>
        <p:txBody>
          <a:bodyPr/>
          <a:lstStyle/>
          <a:p>
            <a:endParaRPr lang="en-US"/>
          </a:p>
        </p:txBody>
      </p:sp>
      <p:sp>
        <p:nvSpPr>
          <p:cNvPr id="4" name="Slide Number Placeholder 3">
            <a:extLst>
              <a:ext uri="{FF2B5EF4-FFF2-40B4-BE49-F238E27FC236}">
                <a16:creationId xmlns:a16="http://schemas.microsoft.com/office/drawing/2014/main" id="{970F42DA-83B7-EFF8-9BB5-F7F289E18998}"/>
              </a:ext>
            </a:extLst>
          </p:cNvPr>
          <p:cNvSpPr>
            <a:spLocks noGrp="1"/>
          </p:cNvSpPr>
          <p:nvPr>
            <p:ph type="sldNum" sz="quarter" idx="12"/>
          </p:nvPr>
        </p:nvSpPr>
        <p:spPr>
          <a:xfrm>
            <a:off x="11354764" y="6397384"/>
            <a:ext cx="380035" cy="320675"/>
          </a:xfrm>
        </p:spPr>
        <p:txBody>
          <a:bodyPr vert="horz" lIns="0" tIns="0" rIns="0" bIns="0" rtlCol="0" anchor="t" anchorCtr="0">
            <a:normAutofit/>
          </a:bodyPr>
          <a:lstStyle/>
          <a:p>
            <a:pPr>
              <a:spcAft>
                <a:spcPts val="600"/>
              </a:spcAft>
            </a:pPr>
            <a:fld id="{714BF2E0-EE3B-6A4E-9FB9-82DE86E1F02F}" type="slidenum">
              <a:rPr lang="en-US" smtClean="0"/>
              <a:pPr>
                <a:spcAft>
                  <a:spcPts val="600"/>
                </a:spcAft>
              </a:pPr>
              <a:t>29</a:t>
            </a:fld>
            <a:endParaRPr lang="en-US"/>
          </a:p>
        </p:txBody>
      </p:sp>
      <p:pic>
        <p:nvPicPr>
          <p:cNvPr id="11" name="Picture 10" descr="A group of people holding up a graph&#10;&#10;Description automatically generated">
            <a:extLst>
              <a:ext uri="{FF2B5EF4-FFF2-40B4-BE49-F238E27FC236}">
                <a16:creationId xmlns:a16="http://schemas.microsoft.com/office/drawing/2014/main" id="{4F331AE6-50C4-2087-66DE-AEA0D52236A7}"/>
              </a:ext>
            </a:extLst>
          </p:cNvPr>
          <p:cNvPicPr>
            <a:picLocks noChangeAspect="1"/>
          </p:cNvPicPr>
          <p:nvPr/>
        </p:nvPicPr>
        <p:blipFill>
          <a:blip r:embed="rId2"/>
          <a:stretch>
            <a:fillRect/>
          </a:stretch>
        </p:blipFill>
        <p:spPr>
          <a:xfrm>
            <a:off x="6107155" y="288234"/>
            <a:ext cx="6029740" cy="6029740"/>
          </a:xfrm>
          <a:prstGeom prst="rect">
            <a:avLst/>
          </a:prstGeom>
        </p:spPr>
      </p:pic>
    </p:spTree>
    <p:extLst>
      <p:ext uri="{BB962C8B-B14F-4D97-AF65-F5344CB8AC3E}">
        <p14:creationId xmlns:p14="http://schemas.microsoft.com/office/powerpoint/2010/main" val="19485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57199" y="546914"/>
            <a:ext cx="11572875" cy="659295"/>
          </a:xfrm>
        </p:spPr>
        <p:txBody>
          <a:bodyPr>
            <a:normAutofit/>
          </a:bodyPr>
          <a:lstStyle/>
          <a:p>
            <a:r>
              <a:rPr lang="en-US" sz="4000" dirty="0"/>
              <a:t>Setup all phones that will be used</a:t>
            </a:r>
            <a:endParaRPr lang="en-US" dirty="0"/>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3</a:t>
            </a:fld>
            <a:endParaRPr lang="en-GB" dirty="0"/>
          </a:p>
        </p:txBody>
      </p:sp>
      <p:sp>
        <p:nvSpPr>
          <p:cNvPr id="7" name="TextBox 6">
            <a:extLst>
              <a:ext uri="{FF2B5EF4-FFF2-40B4-BE49-F238E27FC236}">
                <a16:creationId xmlns:a16="http://schemas.microsoft.com/office/drawing/2014/main" id="{3030EBE6-9BFB-1E78-F51D-EF10886DCC16}"/>
              </a:ext>
            </a:extLst>
          </p:cNvPr>
          <p:cNvSpPr txBox="1"/>
          <p:nvPr/>
        </p:nvSpPr>
        <p:spPr>
          <a:xfrm>
            <a:off x="597974" y="1902780"/>
            <a:ext cx="9912755"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200"/>
              </a:spcAft>
              <a:buFont typeface="Arial" panose="020B0604020202020204" pitchFamily="34" charset="0"/>
              <a:buChar char="•"/>
            </a:pPr>
            <a:r>
              <a:rPr lang="en-US" sz="2400" dirty="0">
                <a:solidFill>
                  <a:srgbClr val="00205C"/>
                </a:solidFill>
                <a:ea typeface="Calibri"/>
                <a:cs typeface="Calibri"/>
              </a:rPr>
              <a:t>Configuring all phones is a required step and must be completed before the training begins.</a:t>
            </a:r>
          </a:p>
          <a:p>
            <a:pPr marL="457200" indent="-457200">
              <a:buFont typeface="Arial" panose="020B0604020202020204" pitchFamily="34" charset="0"/>
              <a:buChar char="•"/>
            </a:pPr>
            <a:r>
              <a:rPr lang="en-US" sz="2400" dirty="0">
                <a:solidFill>
                  <a:srgbClr val="00205C"/>
                </a:solidFill>
                <a:ea typeface="Calibri"/>
                <a:cs typeface="Calibri"/>
              </a:rPr>
              <a:t>Please use the step-by-step guide (link) to set up all phones that will be used.</a:t>
            </a:r>
          </a:p>
        </p:txBody>
      </p:sp>
    </p:spTree>
    <p:extLst>
      <p:ext uri="{BB962C8B-B14F-4D97-AF65-F5344CB8AC3E}">
        <p14:creationId xmlns:p14="http://schemas.microsoft.com/office/powerpoint/2010/main" val="118326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34494-FE52-BE95-46DF-CAA3E5EDAF9F}"/>
              </a:ext>
            </a:extLst>
          </p:cNvPr>
          <p:cNvSpPr>
            <a:spLocks noGrp="1"/>
          </p:cNvSpPr>
          <p:nvPr>
            <p:ph type="title"/>
          </p:nvPr>
        </p:nvSpPr>
        <p:spPr>
          <a:xfrm>
            <a:off x="265761" y="135315"/>
            <a:ext cx="11357113" cy="692425"/>
          </a:xfrm>
        </p:spPr>
        <p:txBody>
          <a:bodyPr/>
          <a:lstStyle/>
          <a:p>
            <a:r>
              <a:rPr lang="en-US" b="1" dirty="0"/>
              <a:t>Good Practices in Data Collection</a:t>
            </a:r>
          </a:p>
        </p:txBody>
      </p:sp>
      <p:sp>
        <p:nvSpPr>
          <p:cNvPr id="3" name="Footer Placeholder 2">
            <a:extLst>
              <a:ext uri="{FF2B5EF4-FFF2-40B4-BE49-F238E27FC236}">
                <a16:creationId xmlns:a16="http://schemas.microsoft.com/office/drawing/2014/main" id="{F415A9AE-31B0-6FEC-D7C2-F9B0FAB09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F42DA-83B7-EFF8-9BB5-F7F289E18998}"/>
              </a:ext>
            </a:extLst>
          </p:cNvPr>
          <p:cNvSpPr>
            <a:spLocks noGrp="1"/>
          </p:cNvSpPr>
          <p:nvPr>
            <p:ph type="sldNum" sz="quarter" idx="12"/>
          </p:nvPr>
        </p:nvSpPr>
        <p:spPr/>
        <p:txBody>
          <a:bodyPr/>
          <a:lstStyle/>
          <a:p>
            <a:fld id="{714BF2E0-EE3B-6A4E-9FB9-82DE86E1F02F}" type="slidenum">
              <a:rPr lang="en-US" smtClean="0"/>
              <a:pPr/>
              <a:t>30</a:t>
            </a:fld>
            <a:endParaRPr lang="en-US"/>
          </a:p>
        </p:txBody>
      </p:sp>
      <p:sp>
        <p:nvSpPr>
          <p:cNvPr id="6" name="TextBox 5">
            <a:extLst>
              <a:ext uri="{FF2B5EF4-FFF2-40B4-BE49-F238E27FC236}">
                <a16:creationId xmlns:a16="http://schemas.microsoft.com/office/drawing/2014/main" id="{96F39F25-E539-A25B-600F-02A745302528}"/>
              </a:ext>
            </a:extLst>
          </p:cNvPr>
          <p:cNvSpPr txBox="1"/>
          <p:nvPr/>
        </p:nvSpPr>
        <p:spPr>
          <a:xfrm>
            <a:off x="153901" y="1135531"/>
            <a:ext cx="7679728" cy="458587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kumimoji="0" lang="en-US" b="1" i="0" u="none" strike="noStrike" kern="1200" cap="none" spc="0" normalizeH="0" baseline="0" noProof="0" dirty="0">
                <a:ln>
                  <a:noFill/>
                </a:ln>
                <a:solidFill>
                  <a:srgbClr val="79B5E3"/>
                </a:solidFill>
                <a:effectLst/>
                <a:uLnTx/>
                <a:uFillTx/>
                <a:latin typeface="Calibri" panose="020F0502020204030204"/>
                <a:ea typeface="+mj-ea"/>
                <a:cs typeface="+mj-cs"/>
              </a:rPr>
              <a:t>Use the Correct Recorder ID</a:t>
            </a:r>
            <a:r>
              <a:rPr kumimoji="0" lang="en-US"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en-US" b="0" i="0" u="none" strike="noStrike" kern="1200" cap="none" spc="0" normalizeH="0" baseline="0" noProof="0" dirty="0">
                <a:ln>
                  <a:noFill/>
                </a:ln>
                <a:effectLst/>
                <a:uLnTx/>
                <a:uFillTx/>
                <a:latin typeface="Calibri" panose="020F0502020204030204"/>
                <a:ea typeface="+mj-ea"/>
                <a:cs typeface="+mj-cs"/>
              </a:rPr>
              <a:t>Always ensure you are using your assigned recorder ID for every submission. This is essential for accurate data tracking.</a:t>
            </a:r>
            <a:endParaRPr lang="en-US" b="0" i="0" u="none" strike="noStrike" kern="1200" cap="none" spc="0" normalizeH="0" baseline="0" noProof="0">
              <a:ln>
                <a:noFill/>
              </a:ln>
              <a:effectLst/>
              <a:uLnTx/>
              <a:uFillTx/>
              <a:latin typeface="Calibri" panose="020F0502020204030204"/>
              <a:ea typeface="Calibri"/>
              <a:cs typeface="Calibri"/>
            </a:endParaRPr>
          </a:p>
          <a:p>
            <a:pPr marL="457200" indent="-457200">
              <a:spcBef>
                <a:spcPts val="1200"/>
              </a:spcBef>
              <a:buFont typeface="Arial" panose="020B0604020202020204" pitchFamily="34" charset="0"/>
              <a:buChar char="•"/>
            </a:pPr>
            <a:r>
              <a:rPr kumimoji="0" lang="en-US" b="1" i="0" u="none" strike="noStrike" kern="1200" cap="none" spc="0" normalizeH="0" baseline="0" noProof="0" dirty="0">
                <a:ln>
                  <a:noFill/>
                </a:ln>
                <a:solidFill>
                  <a:srgbClr val="79B5E3"/>
                </a:solidFill>
                <a:effectLst/>
                <a:uLnTx/>
                <a:uFillTx/>
                <a:latin typeface="Calibri" panose="020F0502020204030204"/>
                <a:ea typeface="+mj-ea"/>
                <a:cs typeface="+mj-cs"/>
              </a:rPr>
              <a:t>GPS Collection Accuracy</a:t>
            </a:r>
            <a:r>
              <a:rPr kumimoji="0" lang="en-US"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en-US" b="0" i="0" u="none" strike="noStrike" kern="1200" cap="none" spc="0" normalizeH="0" baseline="0" noProof="0" dirty="0">
                <a:ln>
                  <a:noFill/>
                </a:ln>
                <a:effectLst/>
                <a:uLnTx/>
                <a:uFillTx/>
                <a:latin typeface="Calibri" panose="020F0502020204030204"/>
                <a:ea typeface="+mj-ea"/>
                <a:cs typeface="+mj-cs"/>
              </a:rPr>
              <a:t>Verify that GPS accuracy is ≤ 5 meters whenever possible. In challenging conditions (e.g., weather), accept up to 20 meters, but never exceed this limit.</a:t>
            </a:r>
            <a:endParaRPr lang="en-US" b="0" i="0" u="none" strike="noStrike" kern="1200" cap="none" spc="0" normalizeH="0" baseline="0" noProof="0">
              <a:ln>
                <a:noFill/>
              </a:ln>
              <a:effectLst/>
              <a:uLnTx/>
              <a:uFillTx/>
              <a:latin typeface="Calibri" panose="020F0502020204030204"/>
              <a:ea typeface="Calibri"/>
              <a:cs typeface="Calibri"/>
            </a:endParaRPr>
          </a:p>
          <a:p>
            <a:pPr marL="457200" indent="-457200">
              <a:spcBef>
                <a:spcPts val="1200"/>
              </a:spcBef>
              <a:buFont typeface="Arial" panose="020B0604020202020204" pitchFamily="34" charset="0"/>
              <a:buChar char="•"/>
            </a:pPr>
            <a:r>
              <a:rPr kumimoji="0" lang="en-US" b="1" i="0" u="none" strike="noStrike" kern="1200" cap="none" spc="0" normalizeH="0" baseline="0" noProof="0" dirty="0">
                <a:ln>
                  <a:noFill/>
                </a:ln>
                <a:solidFill>
                  <a:srgbClr val="79B5E3"/>
                </a:solidFill>
                <a:effectLst/>
                <a:uLnTx/>
                <a:uFillTx/>
                <a:latin typeface="Calibri" panose="020F0502020204030204"/>
                <a:ea typeface="+mj-ea"/>
                <a:cs typeface="+mj-cs"/>
              </a:rPr>
              <a:t>Double-Check Key Responses</a:t>
            </a:r>
            <a:r>
              <a:rPr kumimoji="0" lang="en-US"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en-US" b="0" i="0" u="none" strike="noStrike" kern="1200" cap="none" spc="0" normalizeH="0" baseline="0" noProof="0" dirty="0">
                <a:ln>
                  <a:noFill/>
                </a:ln>
                <a:effectLst/>
                <a:uLnTx/>
                <a:uFillTx/>
                <a:latin typeface="Calibri" panose="020F0502020204030204"/>
                <a:ea typeface="+mj-ea"/>
                <a:cs typeface="+mj-cs"/>
              </a:rPr>
              <a:t>Always double-check important fields such as dates, numeric data, and dropdown selections before saving.</a:t>
            </a:r>
            <a:endParaRPr lang="en-US" b="0" i="0" u="none" strike="noStrike" kern="1200" cap="none" spc="0" normalizeH="0" baseline="0" noProof="0">
              <a:ln>
                <a:noFill/>
              </a:ln>
              <a:effectLst/>
              <a:uLnTx/>
              <a:uFillTx/>
              <a:latin typeface="Calibri" panose="020F0502020204030204"/>
              <a:ea typeface="Calibri"/>
              <a:cs typeface="Calibri"/>
            </a:endParaRPr>
          </a:p>
          <a:p>
            <a:pPr marL="457200" indent="-457200">
              <a:spcBef>
                <a:spcPts val="1200"/>
              </a:spcBef>
              <a:buFont typeface="Arial" panose="020B0604020202020204" pitchFamily="34" charset="0"/>
              <a:buChar char="•"/>
            </a:pPr>
            <a:r>
              <a:rPr kumimoji="0" lang="en-US" b="1" i="0" u="none" strike="noStrike" kern="1200" cap="none" spc="0" normalizeH="0" baseline="0" noProof="0" dirty="0">
                <a:ln>
                  <a:noFill/>
                </a:ln>
                <a:solidFill>
                  <a:srgbClr val="79B5E3"/>
                </a:solidFill>
                <a:effectLst/>
                <a:uLnTx/>
                <a:uFillTx/>
                <a:latin typeface="Calibri" panose="020F0502020204030204"/>
                <a:ea typeface="+mj-ea"/>
                <a:cs typeface="+mj-cs"/>
              </a:rPr>
              <a:t>Review Forms Before Saving</a:t>
            </a:r>
            <a:r>
              <a:rPr kumimoji="0" lang="en-US"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en-US" b="0" i="0" u="none" strike="noStrike" kern="1200" cap="none" spc="0" normalizeH="0" baseline="0" noProof="0" dirty="0">
                <a:ln>
                  <a:noFill/>
                </a:ln>
                <a:effectLst/>
                <a:uLnTx/>
                <a:uFillTx/>
                <a:latin typeface="Calibri" panose="020F0502020204030204"/>
                <a:ea typeface="+mj-ea"/>
                <a:cs typeface="+mj-cs"/>
              </a:rPr>
              <a:t>Take time to carefully review all information in the form before finalizing it. Once a form is finalized, it cannot be edited.</a:t>
            </a:r>
            <a:endParaRPr lang="en-US" b="0" i="0" u="none" strike="noStrike" kern="1200" cap="none" spc="0" normalizeH="0" baseline="0" noProof="0">
              <a:ln>
                <a:noFill/>
              </a:ln>
              <a:effectLst/>
              <a:uLnTx/>
              <a:uFillTx/>
              <a:latin typeface="Calibri" panose="020F0502020204030204"/>
              <a:ea typeface="Calibri"/>
              <a:cs typeface="Calibri"/>
            </a:endParaRPr>
          </a:p>
          <a:p>
            <a:pPr marL="457200" indent="-457200">
              <a:spcBef>
                <a:spcPts val="1200"/>
              </a:spcBef>
              <a:buFont typeface="Arial" panose="020B0604020202020204" pitchFamily="34" charset="0"/>
              <a:buChar char="•"/>
            </a:pPr>
            <a:r>
              <a:rPr lang="en-US" b="1" dirty="0">
                <a:solidFill>
                  <a:srgbClr val="79B5E3"/>
                </a:solidFill>
                <a:latin typeface="Calibri" panose="020F0502020204030204"/>
                <a:ea typeface="+mj-ea"/>
                <a:cs typeface="+mj-cs"/>
              </a:rPr>
              <a:t>Saving as Draft vs Finalizing</a:t>
            </a:r>
            <a:r>
              <a:rPr lang="en-US" dirty="0">
                <a:solidFill>
                  <a:schemeClr val="bg1"/>
                </a:solidFill>
                <a:latin typeface="Calibri" panose="020F0502020204030204"/>
                <a:ea typeface="+mj-ea"/>
                <a:cs typeface="+mj-cs"/>
              </a:rPr>
              <a:t>:</a:t>
            </a:r>
            <a:endParaRPr lang="en-US">
              <a:solidFill>
                <a:schemeClr val="bg1"/>
              </a:solidFill>
              <a:latin typeface="Calibri" panose="020F0502020204030204"/>
              <a:ea typeface="Calibri"/>
              <a:cs typeface="Calibri"/>
            </a:endParaRPr>
          </a:p>
          <a:p>
            <a:pPr marL="914400" lvl="1" indent="-457200">
              <a:buFont typeface="Arial" panose="020B0604020202020204" pitchFamily="34" charset="0"/>
              <a:buChar char="•"/>
            </a:pPr>
            <a:r>
              <a:rPr lang="en-US" b="1" dirty="0">
                <a:latin typeface="Calibri" panose="020F0502020204030204"/>
                <a:ea typeface="+mj-ea"/>
                <a:cs typeface="+mj-cs"/>
              </a:rPr>
              <a:t>Draft</a:t>
            </a:r>
            <a:r>
              <a:rPr lang="en-US" dirty="0">
                <a:latin typeface="Calibri" panose="020F0502020204030204"/>
                <a:ea typeface="+mj-ea"/>
                <a:cs typeface="+mj-cs"/>
              </a:rPr>
              <a:t>: Use for incomplete forms that need edits later.</a:t>
            </a:r>
            <a:endParaRPr lang="en-US">
              <a:latin typeface="Calibri" panose="020F0502020204030204"/>
              <a:ea typeface="Calibri"/>
              <a:cs typeface="Calibri"/>
            </a:endParaRPr>
          </a:p>
          <a:p>
            <a:pPr marL="914400" lvl="1" indent="-457200">
              <a:buFont typeface="Arial" panose="020B0604020202020204" pitchFamily="34" charset="0"/>
              <a:buChar char="•"/>
            </a:pPr>
            <a:r>
              <a:rPr lang="en-US" b="1" dirty="0">
                <a:latin typeface="Calibri" panose="020F0502020204030204"/>
                <a:ea typeface="+mj-ea"/>
                <a:cs typeface="+mj-cs"/>
              </a:rPr>
              <a:t>Finalize</a:t>
            </a:r>
            <a:r>
              <a:rPr lang="en-US" dirty="0">
                <a:latin typeface="Calibri" panose="020F0502020204030204"/>
                <a:ea typeface="+mj-ea"/>
                <a:cs typeface="+mj-cs"/>
              </a:rPr>
              <a:t>: Finalize only when the form is complete. For </a:t>
            </a:r>
            <a:r>
              <a:rPr lang="en-US" b="1" dirty="0">
                <a:latin typeface="Calibri" panose="020F0502020204030204"/>
                <a:ea typeface="+mj-ea"/>
                <a:cs typeface="+mj-cs"/>
              </a:rPr>
              <a:t>linked forms</a:t>
            </a:r>
            <a:r>
              <a:rPr lang="en-US" dirty="0">
                <a:latin typeface="Calibri" panose="020F0502020204030204"/>
                <a:ea typeface="+mj-ea"/>
                <a:cs typeface="+mj-cs"/>
              </a:rPr>
              <a:t>, finalizing is required to make data available in dependent forms.</a:t>
            </a:r>
            <a:endParaRPr lang="en-US" dirty="0">
              <a:latin typeface="Calibri" panose="020F0502020204030204"/>
              <a:ea typeface="Calibri"/>
              <a:cs typeface="Calibri"/>
            </a:endParaRPr>
          </a:p>
        </p:txBody>
      </p:sp>
      <p:pic>
        <p:nvPicPr>
          <p:cNvPr id="2" name="Picture 1">
            <a:extLst>
              <a:ext uri="{FF2B5EF4-FFF2-40B4-BE49-F238E27FC236}">
                <a16:creationId xmlns:a16="http://schemas.microsoft.com/office/drawing/2014/main" id="{507D57F2-C4AD-AF22-EB77-B55BE8F04962}"/>
              </a:ext>
            </a:extLst>
          </p:cNvPr>
          <p:cNvPicPr>
            <a:picLocks noChangeAspect="1"/>
          </p:cNvPicPr>
          <p:nvPr/>
        </p:nvPicPr>
        <p:blipFill>
          <a:blip r:embed="rId2"/>
          <a:stretch>
            <a:fillRect/>
          </a:stretch>
        </p:blipFill>
        <p:spPr>
          <a:xfrm>
            <a:off x="7833411" y="1256674"/>
            <a:ext cx="4317690" cy="3487059"/>
          </a:xfrm>
          <a:prstGeom prst="rect">
            <a:avLst/>
          </a:prstGeom>
          <a:ln w="3175">
            <a:solidFill>
              <a:schemeClr val="tx1"/>
            </a:solidFill>
          </a:ln>
        </p:spPr>
      </p:pic>
    </p:spTree>
    <p:extLst>
      <p:ext uri="{BB962C8B-B14F-4D97-AF65-F5344CB8AC3E}">
        <p14:creationId xmlns:p14="http://schemas.microsoft.com/office/powerpoint/2010/main" val="3176766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2349061" y="1796895"/>
            <a:ext cx="6280541" cy="2743200"/>
          </a:xfrm>
        </p:spPr>
        <p:txBody>
          <a:bodyPr>
            <a:normAutofit/>
          </a:bodyPr>
          <a:lstStyle/>
          <a:p>
            <a:r>
              <a:rPr lang="en-GB" dirty="0"/>
              <a:t>Sides for the data managers and supervisors</a:t>
            </a:r>
            <a:endParaRPr lang="en-GB" dirty="0">
              <a:ea typeface="Calibri"/>
              <a:cs typeface="Calibri"/>
            </a:endParaRPr>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31</a:t>
            </a:fld>
            <a:endParaRPr lang="en-GB" dirty="0"/>
          </a:p>
        </p:txBody>
      </p:sp>
    </p:spTree>
    <p:extLst>
      <p:ext uri="{BB962C8B-B14F-4D97-AF65-F5344CB8AC3E}">
        <p14:creationId xmlns:p14="http://schemas.microsoft.com/office/powerpoint/2010/main" val="408379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34494-FE52-BE95-46DF-CAA3E5EDAF9F}"/>
              </a:ext>
            </a:extLst>
          </p:cNvPr>
          <p:cNvSpPr>
            <a:spLocks noGrp="1"/>
          </p:cNvSpPr>
          <p:nvPr>
            <p:ph type="title"/>
          </p:nvPr>
        </p:nvSpPr>
        <p:spPr>
          <a:xfrm>
            <a:off x="295791" y="182806"/>
            <a:ext cx="9587948" cy="750185"/>
          </a:xfrm>
        </p:spPr>
        <p:txBody>
          <a:bodyPr/>
          <a:lstStyle/>
          <a:p>
            <a:r>
              <a:rPr lang="en-US" b="1" dirty="0">
                <a:ea typeface="Calibri"/>
                <a:cs typeface="Calibri"/>
              </a:rPr>
              <a:t>Data management and supervision</a:t>
            </a:r>
            <a:endParaRPr lang="en-US" b="1" dirty="0"/>
          </a:p>
        </p:txBody>
      </p:sp>
      <p:sp>
        <p:nvSpPr>
          <p:cNvPr id="3" name="Footer Placeholder 2">
            <a:extLst>
              <a:ext uri="{FF2B5EF4-FFF2-40B4-BE49-F238E27FC236}">
                <a16:creationId xmlns:a16="http://schemas.microsoft.com/office/drawing/2014/main" id="{F415A9AE-31B0-6FEC-D7C2-F9B0FAB09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F42DA-83B7-EFF8-9BB5-F7F289E18998}"/>
              </a:ext>
            </a:extLst>
          </p:cNvPr>
          <p:cNvSpPr>
            <a:spLocks noGrp="1"/>
          </p:cNvSpPr>
          <p:nvPr>
            <p:ph type="sldNum" sz="quarter" idx="12"/>
          </p:nvPr>
        </p:nvSpPr>
        <p:spPr/>
        <p:txBody>
          <a:bodyPr/>
          <a:lstStyle/>
          <a:p>
            <a:fld id="{714BF2E0-EE3B-6A4E-9FB9-82DE86E1F02F}" type="slidenum">
              <a:rPr lang="en-US" smtClean="0"/>
              <a:pPr/>
              <a:t>32</a:t>
            </a:fld>
            <a:endParaRPr lang="en-US"/>
          </a:p>
        </p:txBody>
      </p:sp>
      <p:sp>
        <p:nvSpPr>
          <p:cNvPr id="6" name="TextBox 5">
            <a:extLst>
              <a:ext uri="{FF2B5EF4-FFF2-40B4-BE49-F238E27FC236}">
                <a16:creationId xmlns:a16="http://schemas.microsoft.com/office/drawing/2014/main" id="{96F39F25-E539-A25B-600F-02A745302528}"/>
              </a:ext>
            </a:extLst>
          </p:cNvPr>
          <p:cNvSpPr txBox="1"/>
          <p:nvPr/>
        </p:nvSpPr>
        <p:spPr>
          <a:xfrm>
            <a:off x="294920" y="1447627"/>
            <a:ext cx="5329502" cy="4462760"/>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kumimoji="0" lang="en-US" sz="2400" b="1" i="0" u="none" strike="noStrike" kern="1200" cap="none" spc="0" normalizeH="0" baseline="0" noProof="0" dirty="0">
                <a:ln>
                  <a:noFill/>
                </a:ln>
                <a:effectLst/>
                <a:uLnTx/>
                <a:uFillTx/>
                <a:latin typeface="Calibri" panose="020F0502020204030204"/>
                <a:ea typeface="+mj-ea"/>
                <a:cs typeface="+mj-cs"/>
              </a:rPr>
              <a:t>Access to the data is limited</a:t>
            </a:r>
            <a:r>
              <a:rPr kumimoji="0" lang="en-US" sz="2400" b="0" i="0" u="none" strike="noStrike" kern="1200" cap="none" spc="0" normalizeH="0" baseline="0" noProof="0" dirty="0">
                <a:ln>
                  <a:noFill/>
                </a:ln>
                <a:effectLst/>
                <a:uLnTx/>
                <a:uFillTx/>
                <a:latin typeface="Calibri" panose="020F0502020204030204"/>
                <a:ea typeface="+mj-ea"/>
                <a:cs typeface="+mj-cs"/>
              </a:rPr>
              <a:t> to specific individuals as determined by the ministry. This decision is made in consultation with partner organizations.</a:t>
            </a:r>
            <a:endParaRPr lang="en-US" sz="2400" b="0" i="0" u="none" strike="noStrike" kern="1200" cap="none" spc="0" normalizeH="0" baseline="0" noProof="0">
              <a:ln>
                <a:noFill/>
              </a:ln>
              <a:effectLst/>
              <a:uLnTx/>
              <a:uFillTx/>
              <a:latin typeface="Calibri" panose="020F0502020204030204"/>
              <a:ea typeface="Calibri"/>
              <a:cs typeface="Calibri"/>
            </a:endParaRPr>
          </a:p>
          <a:p>
            <a:pPr marL="457200" indent="-457200">
              <a:spcAft>
                <a:spcPts val="1200"/>
              </a:spcAft>
              <a:buFont typeface="Arial" panose="020B0604020202020204" pitchFamily="34" charset="0"/>
              <a:buChar char="•"/>
            </a:pPr>
            <a:r>
              <a:rPr kumimoji="0" lang="en-US" sz="2400" b="0" i="0" u="none" strike="noStrike" kern="1200" cap="none" spc="0" normalizeH="0" baseline="0" noProof="0" dirty="0">
                <a:ln>
                  <a:noFill/>
                </a:ln>
                <a:effectLst/>
                <a:uLnTx/>
                <a:uFillTx/>
                <a:latin typeface="Calibri" panose="020F0502020204030204"/>
                <a:ea typeface="+mj-ea"/>
                <a:cs typeface="+mj-cs"/>
              </a:rPr>
              <a:t>Users need a username and password to log in and view the data.</a:t>
            </a:r>
            <a:endParaRPr lang="en-US" sz="2400" b="0" i="0" u="none" strike="noStrike" kern="1200" cap="none" spc="0" normalizeH="0" baseline="0" noProof="0">
              <a:ln>
                <a:noFill/>
              </a:ln>
              <a:effectLst/>
              <a:uLnTx/>
              <a:uFillTx/>
              <a:latin typeface="Calibri" panose="020F0502020204030204"/>
              <a:ea typeface="Calibri"/>
              <a:cs typeface="Calibri"/>
            </a:endParaRPr>
          </a:p>
          <a:p>
            <a:pPr marL="457200" indent="-457200">
              <a:spcAft>
                <a:spcPts val="1200"/>
              </a:spcAft>
              <a:buFont typeface="Arial" panose="020B0604020202020204" pitchFamily="34" charset="0"/>
              <a:buChar char="•"/>
            </a:pPr>
            <a:r>
              <a:rPr kumimoji="0" lang="en-US" sz="2400" b="1" i="0" u="none" strike="noStrike" kern="1200" cap="none" spc="0" normalizeH="0" baseline="0" noProof="0" dirty="0">
                <a:ln>
                  <a:noFill/>
                </a:ln>
                <a:effectLst/>
                <a:uLnTx/>
                <a:uFillTx/>
                <a:latin typeface="Calibri" panose="020F0502020204030204"/>
                <a:ea typeface="+mj-ea"/>
                <a:cs typeface="+mj-cs"/>
              </a:rPr>
              <a:t>The data can be viewed in real time while it is being collected</a:t>
            </a:r>
            <a:r>
              <a:rPr kumimoji="0" lang="en-US" sz="2400" b="0" i="0" u="none" strike="noStrike" kern="1200" cap="none" spc="0" normalizeH="0" baseline="0" noProof="0" dirty="0">
                <a:ln>
                  <a:noFill/>
                </a:ln>
                <a:effectLst/>
                <a:uLnTx/>
                <a:uFillTx/>
                <a:latin typeface="Calibri" panose="020F0502020204030204"/>
                <a:ea typeface="+mj-ea"/>
                <a:cs typeface="+mj-cs"/>
              </a:rPr>
              <a:t>. This allows for immediate insights and timely decision-making.</a:t>
            </a:r>
            <a:endParaRPr lang="en-US" sz="2400" b="0" i="0" u="none" strike="noStrike" kern="1200" cap="none" spc="0" normalizeH="0" baseline="0" noProof="0" dirty="0">
              <a:ln>
                <a:noFill/>
              </a:ln>
              <a:effectLst/>
              <a:uLnTx/>
              <a:uFillTx/>
              <a:latin typeface="Calibri" panose="020F0502020204030204"/>
              <a:ea typeface="Calibri"/>
              <a:cs typeface="Calibri"/>
            </a:endParaRPr>
          </a:p>
        </p:txBody>
      </p:sp>
      <p:pic>
        <p:nvPicPr>
          <p:cNvPr id="7" name="Picture 6">
            <a:extLst>
              <a:ext uri="{FF2B5EF4-FFF2-40B4-BE49-F238E27FC236}">
                <a16:creationId xmlns:a16="http://schemas.microsoft.com/office/drawing/2014/main" id="{EECE42BB-2FC1-8DFA-F0A2-48A7BA496812}"/>
              </a:ext>
            </a:extLst>
          </p:cNvPr>
          <p:cNvPicPr>
            <a:picLocks noChangeAspect="1"/>
          </p:cNvPicPr>
          <p:nvPr/>
        </p:nvPicPr>
        <p:blipFill>
          <a:blip r:embed="rId2"/>
          <a:stretch>
            <a:fillRect/>
          </a:stretch>
        </p:blipFill>
        <p:spPr>
          <a:xfrm>
            <a:off x="5943978" y="1462439"/>
            <a:ext cx="6033898" cy="4222155"/>
          </a:xfrm>
          <a:prstGeom prst="rect">
            <a:avLst/>
          </a:prstGeom>
        </p:spPr>
      </p:pic>
    </p:spTree>
    <p:extLst>
      <p:ext uri="{BB962C8B-B14F-4D97-AF65-F5344CB8AC3E}">
        <p14:creationId xmlns:p14="http://schemas.microsoft.com/office/powerpoint/2010/main" val="1560792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34494-FE52-BE95-46DF-CAA3E5EDAF9F}"/>
              </a:ext>
            </a:extLst>
          </p:cNvPr>
          <p:cNvSpPr>
            <a:spLocks noGrp="1"/>
          </p:cNvSpPr>
          <p:nvPr>
            <p:ph type="title"/>
          </p:nvPr>
        </p:nvSpPr>
        <p:spPr>
          <a:xfrm>
            <a:off x="295791" y="182806"/>
            <a:ext cx="9587948" cy="750185"/>
          </a:xfrm>
        </p:spPr>
        <p:txBody>
          <a:bodyPr/>
          <a:lstStyle/>
          <a:p>
            <a:r>
              <a:rPr lang="en-US" b="1" dirty="0">
                <a:ea typeface="Calibri"/>
                <a:cs typeface="Calibri"/>
              </a:rPr>
              <a:t>Data management and supervision</a:t>
            </a:r>
            <a:endParaRPr lang="en-US" b="1" dirty="0"/>
          </a:p>
        </p:txBody>
      </p:sp>
      <p:sp>
        <p:nvSpPr>
          <p:cNvPr id="3" name="Footer Placeholder 2">
            <a:extLst>
              <a:ext uri="{FF2B5EF4-FFF2-40B4-BE49-F238E27FC236}">
                <a16:creationId xmlns:a16="http://schemas.microsoft.com/office/drawing/2014/main" id="{F415A9AE-31B0-6FEC-D7C2-F9B0FAB09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F42DA-83B7-EFF8-9BB5-F7F289E18998}"/>
              </a:ext>
            </a:extLst>
          </p:cNvPr>
          <p:cNvSpPr>
            <a:spLocks noGrp="1"/>
          </p:cNvSpPr>
          <p:nvPr>
            <p:ph type="sldNum" sz="quarter" idx="12"/>
          </p:nvPr>
        </p:nvSpPr>
        <p:spPr/>
        <p:txBody>
          <a:bodyPr/>
          <a:lstStyle/>
          <a:p>
            <a:fld id="{714BF2E0-EE3B-6A4E-9FB9-82DE86E1F02F}" type="slidenum">
              <a:rPr lang="en-US" smtClean="0"/>
              <a:pPr/>
              <a:t>33</a:t>
            </a:fld>
            <a:endParaRPr lang="en-US"/>
          </a:p>
        </p:txBody>
      </p:sp>
      <p:sp>
        <p:nvSpPr>
          <p:cNvPr id="6" name="TextBox 5">
            <a:extLst>
              <a:ext uri="{FF2B5EF4-FFF2-40B4-BE49-F238E27FC236}">
                <a16:creationId xmlns:a16="http://schemas.microsoft.com/office/drawing/2014/main" id="{96F39F25-E539-A25B-600F-02A745302528}"/>
              </a:ext>
            </a:extLst>
          </p:cNvPr>
          <p:cNvSpPr txBox="1"/>
          <p:nvPr/>
        </p:nvSpPr>
        <p:spPr>
          <a:xfrm>
            <a:off x="3047538" y="2102605"/>
            <a:ext cx="5329502" cy="3139321"/>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n-US" sz="2400" b="1" dirty="0">
                <a:latin typeface="Calibri" panose="020F0502020204030204"/>
                <a:ea typeface="+mj-ea"/>
                <a:cs typeface="+mj-cs"/>
              </a:rPr>
              <a:t>Go over each visualization on the dashboard and what it is telling you</a:t>
            </a:r>
            <a:endParaRPr lang="en-US" sz="2400" b="1" dirty="0">
              <a:latin typeface="Calibri" panose="020F0502020204030204"/>
              <a:ea typeface="Calibri"/>
              <a:cs typeface="Calibri"/>
            </a:endParaRPr>
          </a:p>
          <a:p>
            <a:pPr marL="457200" indent="-457200">
              <a:spcAft>
                <a:spcPts val="1200"/>
              </a:spcAft>
              <a:buFont typeface="Arial" panose="020B0604020202020204" pitchFamily="34" charset="0"/>
              <a:buChar char="•"/>
            </a:pPr>
            <a:r>
              <a:rPr lang="en-US" sz="2400" b="1" dirty="0">
                <a:latin typeface="Calibri" panose="020F0502020204030204"/>
                <a:ea typeface="Calibri"/>
                <a:cs typeface="Calibri"/>
              </a:rPr>
              <a:t>How to get in touch with ESPEN Collect team</a:t>
            </a:r>
          </a:p>
          <a:p>
            <a:pPr marL="457200" indent="-457200">
              <a:spcAft>
                <a:spcPts val="1200"/>
              </a:spcAft>
              <a:buFont typeface="Arial" panose="020B0604020202020204" pitchFamily="34" charset="0"/>
              <a:buChar char="•"/>
            </a:pPr>
            <a:r>
              <a:rPr lang="en-US" sz="2400" b="1" dirty="0">
                <a:latin typeface="Calibri" panose="020F0502020204030204"/>
                <a:ea typeface="Calibri"/>
                <a:cs typeface="Calibri"/>
              </a:rPr>
              <a:t>How to get in touch with data collection team</a:t>
            </a:r>
          </a:p>
          <a:p>
            <a:pPr marL="457200" indent="-457200">
              <a:spcAft>
                <a:spcPts val="1200"/>
              </a:spcAft>
              <a:buFont typeface="Arial" panose="020B0604020202020204" pitchFamily="34" charset="0"/>
              <a:buChar char="•"/>
            </a:pPr>
            <a:r>
              <a:rPr lang="en-US" sz="2400" b="1" dirty="0">
                <a:latin typeface="Calibri" panose="020F0502020204030204"/>
                <a:ea typeface="Calibri"/>
                <a:cs typeface="Calibri"/>
              </a:rPr>
              <a:t>How to get in touch with supervisors</a:t>
            </a:r>
          </a:p>
        </p:txBody>
      </p:sp>
    </p:spTree>
    <p:extLst>
      <p:ext uri="{BB962C8B-B14F-4D97-AF65-F5344CB8AC3E}">
        <p14:creationId xmlns:p14="http://schemas.microsoft.com/office/powerpoint/2010/main" val="1257199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934494-FE52-BE95-46DF-CAA3E5EDAF9F}"/>
              </a:ext>
            </a:extLst>
          </p:cNvPr>
          <p:cNvSpPr>
            <a:spLocks noGrp="1"/>
          </p:cNvSpPr>
          <p:nvPr>
            <p:ph type="title"/>
          </p:nvPr>
        </p:nvSpPr>
        <p:spPr>
          <a:xfrm>
            <a:off x="378371" y="225403"/>
            <a:ext cx="11357113" cy="692425"/>
          </a:xfrm>
        </p:spPr>
        <p:txBody>
          <a:bodyPr/>
          <a:lstStyle/>
          <a:p>
            <a:r>
              <a:rPr lang="en-US" b="1" dirty="0"/>
              <a:t>ESPEN Collect Support</a:t>
            </a:r>
          </a:p>
        </p:txBody>
      </p:sp>
      <p:sp>
        <p:nvSpPr>
          <p:cNvPr id="3" name="Footer Placeholder 2">
            <a:extLst>
              <a:ext uri="{FF2B5EF4-FFF2-40B4-BE49-F238E27FC236}">
                <a16:creationId xmlns:a16="http://schemas.microsoft.com/office/drawing/2014/main" id="{F415A9AE-31B0-6FEC-D7C2-F9B0FAB09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F42DA-83B7-EFF8-9BB5-F7F289E18998}"/>
              </a:ext>
            </a:extLst>
          </p:cNvPr>
          <p:cNvSpPr>
            <a:spLocks noGrp="1"/>
          </p:cNvSpPr>
          <p:nvPr>
            <p:ph type="sldNum" sz="quarter" idx="12"/>
          </p:nvPr>
        </p:nvSpPr>
        <p:spPr/>
        <p:txBody>
          <a:bodyPr/>
          <a:lstStyle/>
          <a:p>
            <a:fld id="{714BF2E0-EE3B-6A4E-9FB9-82DE86E1F02F}" type="slidenum">
              <a:rPr lang="en-US" smtClean="0"/>
              <a:pPr/>
              <a:t>34</a:t>
            </a:fld>
            <a:endParaRPr lang="en-US"/>
          </a:p>
        </p:txBody>
      </p:sp>
      <p:sp>
        <p:nvSpPr>
          <p:cNvPr id="6" name="TextBox 5">
            <a:extLst>
              <a:ext uri="{FF2B5EF4-FFF2-40B4-BE49-F238E27FC236}">
                <a16:creationId xmlns:a16="http://schemas.microsoft.com/office/drawing/2014/main" id="{96F39F25-E539-A25B-600F-02A745302528}"/>
              </a:ext>
            </a:extLst>
          </p:cNvPr>
          <p:cNvSpPr txBox="1"/>
          <p:nvPr/>
        </p:nvSpPr>
        <p:spPr>
          <a:xfrm>
            <a:off x="1225956" y="1215734"/>
            <a:ext cx="8205245" cy="2985433"/>
          </a:xfrm>
          <a:prstGeom prst="rect">
            <a:avLst/>
          </a:prstGeom>
          <a:noFill/>
        </p:spPr>
        <p:txBody>
          <a:bodyPr wrap="square" lIns="91440" tIns="45720" rIns="91440" bIns="45720" rtlCol="0" anchor="t">
            <a:spAutoFit/>
          </a:bodyPr>
          <a:lstStyle/>
          <a:p>
            <a:r>
              <a:rPr kumimoji="0" lang="en-US" sz="2400" b="1" i="0" u="none" strike="noStrike" kern="1200" cap="none" spc="0" normalizeH="0" baseline="0" noProof="0" dirty="0">
                <a:ln>
                  <a:noFill/>
                </a:ln>
                <a:solidFill>
                  <a:srgbClr val="79B5E3"/>
                </a:solidFill>
                <a:effectLst/>
                <a:uLnTx/>
                <a:uFillTx/>
                <a:latin typeface="Calibri" panose="020F0502020204030204"/>
                <a:ea typeface="+mj-ea"/>
                <a:cs typeface="+mj-cs"/>
              </a:rPr>
              <a:t>Access the following resources for support:</a:t>
            </a:r>
            <a:endParaRPr lang="en-US" sz="2400" dirty="0">
              <a:solidFill>
                <a:schemeClr val="bg1"/>
              </a:solidFill>
              <a:latin typeface="Calibri" panose="020F0502020204030204"/>
              <a:ea typeface="Calibri"/>
              <a:cs typeface="Calibri"/>
            </a:endParaRPr>
          </a:p>
          <a:p>
            <a:pPr marL="457200" indent="-457200">
              <a:spcBef>
                <a:spcPts val="1200"/>
              </a:spcBef>
              <a:buFont typeface="Arial" panose="020B0604020202020204" pitchFamily="34" charset="0"/>
              <a:buChar char="•"/>
            </a:pPr>
            <a:r>
              <a:rPr kumimoji="0" lang="en-US" sz="2400" b="1" i="0" u="none" strike="noStrike" kern="1200" cap="none" spc="0" normalizeH="0" baseline="0" noProof="0" dirty="0">
                <a:ln>
                  <a:noFill/>
                </a:ln>
                <a:solidFill>
                  <a:srgbClr val="79B5E3"/>
                </a:solidFill>
                <a:effectLst/>
                <a:uLnTx/>
                <a:uFillTx/>
                <a:latin typeface="Calibri" panose="020F0502020204030204"/>
                <a:ea typeface="+mj-ea"/>
                <a:cs typeface="+mj-cs"/>
              </a:rPr>
              <a:t>Troubleshooting Document</a:t>
            </a:r>
            <a:r>
              <a:rPr kumimoji="0" lang="en-US" sz="2400" b="0" i="0" u="none" strike="noStrike" kern="1200" cap="none" spc="0" normalizeH="0" baseline="0" noProof="0" dirty="0">
                <a:ln>
                  <a:noFill/>
                </a:ln>
                <a:solidFill>
                  <a:srgbClr val="79B5E3"/>
                </a:solidFill>
                <a:effectLst/>
                <a:uLnTx/>
                <a:uFillTx/>
                <a:latin typeface="Calibri" panose="020F0502020204030204"/>
                <a:ea typeface="+mj-ea"/>
                <a:cs typeface="+mj-cs"/>
              </a:rPr>
              <a:t>:</a:t>
            </a:r>
            <a:r>
              <a:rPr kumimoji="0" lang="en-US" sz="2400"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en-US" sz="2400" b="0" i="0" u="none" strike="noStrike" kern="1200" cap="none" spc="0" normalizeH="0" baseline="0" noProof="0" dirty="0">
                <a:ln>
                  <a:noFill/>
                </a:ln>
                <a:effectLst/>
                <a:uLnTx/>
                <a:uFillTx/>
                <a:latin typeface="Calibri" panose="020F0502020204030204"/>
                <a:ea typeface="+mj-ea"/>
                <a:cs typeface="+mj-cs"/>
              </a:rPr>
              <a:t>Access the detailed troubleshooting document for resolving common issues in ESPEN Collect.</a:t>
            </a:r>
            <a:endParaRPr lang="en-US" sz="2400" b="0" i="0" u="none" strike="noStrike" kern="1200" cap="none" spc="0" normalizeH="0" baseline="0" noProof="0">
              <a:ln>
                <a:noFill/>
              </a:ln>
              <a:effectLst/>
              <a:uLnTx/>
              <a:uFillTx/>
              <a:latin typeface="Calibri" panose="020F0502020204030204"/>
              <a:ea typeface="Calibri"/>
              <a:cs typeface="Calibri"/>
            </a:endParaRPr>
          </a:p>
          <a:p>
            <a:pPr marL="457200" indent="-457200">
              <a:spcBef>
                <a:spcPts val="1200"/>
              </a:spcBef>
              <a:buFont typeface="Arial" panose="020B0604020202020204" pitchFamily="34" charset="0"/>
              <a:buChar char="•"/>
            </a:pPr>
            <a:r>
              <a:rPr kumimoji="0" lang="en-US" sz="2400" b="1" i="0" u="none" strike="noStrike" kern="1200" cap="none" spc="0" normalizeH="0" baseline="0" noProof="0" dirty="0">
                <a:ln>
                  <a:noFill/>
                </a:ln>
                <a:solidFill>
                  <a:srgbClr val="79B5E3"/>
                </a:solidFill>
                <a:effectLst/>
                <a:uLnTx/>
                <a:uFillTx/>
                <a:latin typeface="Calibri" panose="020F0502020204030204"/>
                <a:ea typeface="+mj-ea"/>
                <a:cs typeface="+mj-cs"/>
              </a:rPr>
              <a:t>Contact for Troubleshooting</a:t>
            </a:r>
            <a:r>
              <a:rPr kumimoji="0" lang="en-US" sz="2400" b="0" i="0" u="none" strike="noStrike" kern="1200" cap="none" spc="0" normalizeH="0" baseline="0" noProof="0" dirty="0">
                <a:ln>
                  <a:noFill/>
                </a:ln>
                <a:solidFill>
                  <a:srgbClr val="79B5E3"/>
                </a:solidFill>
                <a:effectLst/>
                <a:uLnTx/>
                <a:uFillTx/>
                <a:latin typeface="Calibri" panose="020F0502020204030204"/>
                <a:ea typeface="+mj-ea"/>
                <a:cs typeface="+mj-cs"/>
              </a:rPr>
              <a:t>:</a:t>
            </a:r>
            <a:r>
              <a:rPr kumimoji="0" lang="en-US" sz="2400" b="0" i="0" u="none" strike="noStrike" kern="1200" cap="none" spc="0" normalizeH="0" baseline="0" noProof="0" dirty="0">
                <a:ln>
                  <a:noFill/>
                </a:ln>
                <a:solidFill>
                  <a:schemeClr val="bg1"/>
                </a:solidFill>
                <a:effectLst/>
                <a:uLnTx/>
                <a:uFillTx/>
                <a:latin typeface="Calibri" panose="020F0502020204030204"/>
                <a:ea typeface="+mj-ea"/>
                <a:cs typeface="+mj-cs"/>
              </a:rPr>
              <a:t> </a:t>
            </a:r>
            <a:endParaRPr lang="en-US" sz="24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914400" lvl="1" indent="-457200">
              <a:buFont typeface="Arial" panose="020B0604020202020204" pitchFamily="34" charset="0"/>
              <a:buChar char="•"/>
            </a:pPr>
            <a:r>
              <a:rPr kumimoji="0" lang="en-US" sz="2400" b="0" i="0" u="none" strike="noStrike" kern="1200" cap="none" spc="0" normalizeH="0" baseline="0" noProof="0" dirty="0">
                <a:ln>
                  <a:noFill/>
                </a:ln>
                <a:effectLst/>
                <a:uLnTx/>
                <a:uFillTx/>
                <a:latin typeface="Calibri" panose="020F0502020204030204"/>
                <a:ea typeface="+mj-ea"/>
                <a:cs typeface="+mj-cs"/>
              </a:rPr>
              <a:t>WhatsApp Group</a:t>
            </a:r>
            <a:endParaRPr lang="en-US" sz="2400" b="0" i="0" u="none" strike="noStrike" kern="1200" cap="none" spc="0" normalizeH="0" baseline="0" noProof="0">
              <a:ln>
                <a:noFill/>
              </a:ln>
              <a:effectLst/>
              <a:uLnTx/>
              <a:uFillTx/>
              <a:latin typeface="Calibri" panose="020F0502020204030204"/>
              <a:ea typeface="Calibri"/>
              <a:cs typeface="Calibri"/>
            </a:endParaRPr>
          </a:p>
          <a:p>
            <a:pPr marL="914400" lvl="1" indent="-457200">
              <a:buFont typeface="Arial" panose="020B0604020202020204" pitchFamily="34" charset="0"/>
              <a:buChar char="•"/>
            </a:pPr>
            <a:r>
              <a:rPr lang="en-US" sz="2400" dirty="0">
                <a:latin typeface="Calibri" panose="020F0502020204030204"/>
                <a:ea typeface="+mj-ea"/>
                <a:cs typeface="+mj-cs"/>
              </a:rPr>
              <a:t>Supervisors</a:t>
            </a:r>
            <a:endParaRPr lang="en-US" sz="2400" b="0" i="0" u="none" strike="noStrike" kern="1200" cap="none" spc="0" normalizeH="0" baseline="0" noProof="0" dirty="0">
              <a:ln>
                <a:noFill/>
              </a:ln>
              <a:effectLst/>
              <a:uLnTx/>
              <a:uFillTx/>
              <a:latin typeface="Calibri" panose="020F0502020204030204"/>
              <a:ea typeface="Calibri"/>
              <a:cs typeface="Calibri"/>
            </a:endParaRPr>
          </a:p>
        </p:txBody>
      </p:sp>
    </p:spTree>
    <p:extLst>
      <p:ext uri="{BB962C8B-B14F-4D97-AF65-F5344CB8AC3E}">
        <p14:creationId xmlns:p14="http://schemas.microsoft.com/office/powerpoint/2010/main" val="3149603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A0B16-0771-3045-BCA2-7A9CE28BCE74}"/>
              </a:ext>
            </a:extLst>
          </p:cNvPr>
          <p:cNvSpPr>
            <a:spLocks noGrp="1"/>
          </p:cNvSpPr>
          <p:nvPr>
            <p:ph type="title"/>
          </p:nvPr>
        </p:nvSpPr>
        <p:spPr/>
        <p:txBody>
          <a:bodyPr/>
          <a:lstStyle/>
          <a:p>
            <a:r>
              <a:rPr lang="en-GB" dirty="0"/>
              <a:t>Thank you</a:t>
            </a:r>
          </a:p>
        </p:txBody>
      </p:sp>
      <p:sp>
        <p:nvSpPr>
          <p:cNvPr id="4" name="Subtitle 3">
            <a:extLst>
              <a:ext uri="{FF2B5EF4-FFF2-40B4-BE49-F238E27FC236}">
                <a16:creationId xmlns:a16="http://schemas.microsoft.com/office/drawing/2014/main" id="{A29CAEC4-061B-834F-AEAB-86976DCBB498}"/>
              </a:ext>
            </a:extLst>
          </p:cNvPr>
          <p:cNvSpPr>
            <a:spLocks noGrp="1"/>
          </p:cNvSpPr>
          <p:nvPr>
            <p:ph type="subTitle" idx="4294967295"/>
          </p:nvPr>
        </p:nvSpPr>
        <p:spPr>
          <a:xfrm>
            <a:off x="0" y="3429000"/>
            <a:ext cx="5638800" cy="1655763"/>
          </a:xfrm>
        </p:spPr>
        <p:txBody>
          <a:bodyPr>
            <a:normAutofit/>
          </a:bodyPr>
          <a:lstStyle/>
          <a:p>
            <a:br>
              <a:rPr lang="en-GB" sz="1600" dirty="0"/>
            </a:br>
            <a:endParaRPr lang="en-GB" sz="1600" dirty="0"/>
          </a:p>
        </p:txBody>
      </p:sp>
    </p:spTree>
    <p:extLst>
      <p:ext uri="{BB962C8B-B14F-4D97-AF65-F5344CB8AC3E}">
        <p14:creationId xmlns:p14="http://schemas.microsoft.com/office/powerpoint/2010/main" val="109928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57199" y="546914"/>
            <a:ext cx="11572875" cy="1890506"/>
          </a:xfrm>
        </p:spPr>
        <p:txBody>
          <a:bodyPr>
            <a:normAutofit/>
          </a:bodyPr>
          <a:lstStyle/>
          <a:p>
            <a:r>
              <a:rPr lang="en-US" sz="4000" dirty="0">
                <a:ea typeface="Calibri"/>
                <a:cs typeface="Calibri"/>
              </a:rPr>
              <a:t>Create a training slide deck from these slides that is focused on the survey type they are conducting</a:t>
            </a:r>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4</a:t>
            </a:fld>
            <a:endParaRPr lang="en-GB" dirty="0"/>
          </a:p>
        </p:txBody>
      </p:sp>
      <p:pic>
        <p:nvPicPr>
          <p:cNvPr id="7" name="Picture 6" descr="A screenshot of a presentation&#10;&#10;Description automatically generated">
            <a:extLst>
              <a:ext uri="{FF2B5EF4-FFF2-40B4-BE49-F238E27FC236}">
                <a16:creationId xmlns:a16="http://schemas.microsoft.com/office/drawing/2014/main" id="{21A546B9-7484-741F-3C95-F457211263EA}"/>
              </a:ext>
            </a:extLst>
          </p:cNvPr>
          <p:cNvPicPr>
            <a:picLocks noChangeAspect="1"/>
          </p:cNvPicPr>
          <p:nvPr/>
        </p:nvPicPr>
        <p:blipFill>
          <a:blip r:embed="rId3"/>
          <a:stretch>
            <a:fillRect/>
          </a:stretch>
        </p:blipFill>
        <p:spPr>
          <a:xfrm>
            <a:off x="3576947" y="1883107"/>
            <a:ext cx="4564226" cy="4019765"/>
          </a:xfrm>
          <a:prstGeom prst="rect">
            <a:avLst/>
          </a:prstGeom>
        </p:spPr>
      </p:pic>
    </p:spTree>
    <p:extLst>
      <p:ext uri="{BB962C8B-B14F-4D97-AF65-F5344CB8AC3E}">
        <p14:creationId xmlns:p14="http://schemas.microsoft.com/office/powerpoint/2010/main" val="2177181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57199" y="546914"/>
            <a:ext cx="11572875" cy="1207334"/>
          </a:xfrm>
        </p:spPr>
        <p:txBody>
          <a:bodyPr>
            <a:normAutofit fontScale="90000"/>
          </a:bodyPr>
          <a:lstStyle/>
          <a:p>
            <a:r>
              <a:rPr lang="en-US" sz="4000" dirty="0">
                <a:ea typeface="Calibri"/>
                <a:cs typeface="Calibri"/>
              </a:rPr>
              <a:t>Training site should have the following</a:t>
            </a:r>
            <a:br>
              <a:rPr lang="en-US" sz="4000" dirty="0">
                <a:ea typeface="Calibri"/>
                <a:cs typeface="Calibri"/>
              </a:rPr>
            </a:br>
            <a:br>
              <a:rPr lang="en-US" sz="4000" dirty="0">
                <a:ea typeface="Calibri"/>
                <a:cs typeface="Calibri"/>
              </a:rPr>
            </a:br>
            <a:endParaRPr lang="en-US" sz="2000">
              <a:ea typeface="Calibri"/>
              <a:cs typeface="Calibri"/>
            </a:endParaRPr>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5</a:t>
            </a:fld>
            <a:endParaRPr lang="en-GB" dirty="0"/>
          </a:p>
        </p:txBody>
      </p:sp>
      <p:sp>
        <p:nvSpPr>
          <p:cNvPr id="4" name="TextBox 3">
            <a:extLst>
              <a:ext uri="{FF2B5EF4-FFF2-40B4-BE49-F238E27FC236}">
                <a16:creationId xmlns:a16="http://schemas.microsoft.com/office/drawing/2014/main" id="{9F2198CA-3B47-6184-3998-581ADB091863}"/>
              </a:ext>
            </a:extLst>
          </p:cNvPr>
          <p:cNvSpPr txBox="1"/>
          <p:nvPr/>
        </p:nvSpPr>
        <p:spPr>
          <a:xfrm>
            <a:off x="597974" y="1902780"/>
            <a:ext cx="991275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dirty="0">
                <a:solidFill>
                  <a:srgbClr val="00205C"/>
                </a:solidFill>
                <a:ea typeface="Calibri"/>
                <a:cs typeface="Calibri"/>
              </a:rPr>
              <a:t>The ability to present a </a:t>
            </a:r>
            <a:r>
              <a:rPr lang="en-US" sz="2400" dirty="0" err="1">
                <a:solidFill>
                  <a:srgbClr val="00205C"/>
                </a:solidFill>
                <a:ea typeface="Calibri"/>
                <a:cs typeface="Calibri"/>
              </a:rPr>
              <a:t>Powerpoint</a:t>
            </a:r>
            <a:r>
              <a:rPr lang="en-US" sz="2400" dirty="0">
                <a:solidFill>
                  <a:srgbClr val="00205C"/>
                </a:solidFill>
                <a:ea typeface="Calibri"/>
                <a:cs typeface="Calibri"/>
              </a:rPr>
              <a:t> presentation</a:t>
            </a:r>
            <a:br>
              <a:rPr lang="en-US" sz="2400" dirty="0">
                <a:solidFill>
                  <a:srgbClr val="00205C"/>
                </a:solidFill>
                <a:ea typeface="Calibri"/>
                <a:cs typeface="Calibri"/>
              </a:rPr>
            </a:br>
            <a:endParaRPr lang="en-US" sz="2400" dirty="0">
              <a:solidFill>
                <a:srgbClr val="000000"/>
              </a:solidFill>
              <a:ea typeface="Calibri"/>
              <a:cs typeface="Calibri"/>
            </a:endParaRPr>
          </a:p>
          <a:p>
            <a:pPr marL="457200" indent="-457200">
              <a:buAutoNum type="arabicPeriod"/>
            </a:pPr>
            <a:r>
              <a:rPr lang="en-US" sz="2400" dirty="0" err="1">
                <a:solidFill>
                  <a:srgbClr val="00205C"/>
                </a:solidFill>
                <a:ea typeface="Calibri"/>
                <a:cs typeface="Calibri"/>
              </a:rPr>
              <a:t>WiFi</a:t>
            </a:r>
            <a:r>
              <a:rPr lang="en-US" sz="2400" dirty="0">
                <a:solidFill>
                  <a:srgbClr val="00205C"/>
                </a:solidFill>
                <a:ea typeface="Calibri"/>
                <a:cs typeface="Calibri"/>
              </a:rPr>
              <a:t> access to test the data collection and submission process</a:t>
            </a:r>
            <a:br>
              <a:rPr lang="en-US" sz="2400" dirty="0">
                <a:solidFill>
                  <a:srgbClr val="00205C"/>
                </a:solidFill>
                <a:ea typeface="Calibri"/>
                <a:cs typeface="Calibri"/>
              </a:rPr>
            </a:br>
            <a:endParaRPr lang="en-US" sz="2400" dirty="0">
              <a:solidFill>
                <a:srgbClr val="000000"/>
              </a:solidFill>
              <a:ea typeface="Calibri"/>
              <a:cs typeface="Calibri"/>
            </a:endParaRPr>
          </a:p>
          <a:p>
            <a:pPr marL="457200" indent="-457200">
              <a:buAutoNum type="arabicPeriod"/>
            </a:pPr>
            <a:r>
              <a:rPr lang="en-US" sz="2400" dirty="0">
                <a:solidFill>
                  <a:srgbClr val="00205C"/>
                </a:solidFill>
                <a:ea typeface="Calibri"/>
                <a:cs typeface="Calibri"/>
              </a:rPr>
              <a:t>If you are collecting specimens or using barcodes, have the materials that will be used available for the training</a:t>
            </a:r>
            <a:br>
              <a:rPr lang="en-US" sz="2400" dirty="0">
                <a:solidFill>
                  <a:srgbClr val="00205C"/>
                </a:solidFill>
                <a:ea typeface="Calibri"/>
                <a:cs typeface="Calibri"/>
              </a:rPr>
            </a:br>
            <a:endParaRPr lang="en-US" sz="2400" dirty="0">
              <a:solidFill>
                <a:srgbClr val="00205C"/>
              </a:solidFill>
              <a:ea typeface="Calibri"/>
              <a:cs typeface="Calibri"/>
            </a:endParaRPr>
          </a:p>
          <a:p>
            <a:pPr marL="457200" indent="-457200">
              <a:buAutoNum type="arabicPeriod"/>
            </a:pPr>
            <a:r>
              <a:rPr lang="en-US" sz="2400" dirty="0">
                <a:solidFill>
                  <a:srgbClr val="00205C"/>
                </a:solidFill>
                <a:ea typeface="Calibri"/>
                <a:cs typeface="Calibri"/>
              </a:rPr>
              <a:t>Mobile phones for all data entry operators</a:t>
            </a:r>
          </a:p>
        </p:txBody>
      </p:sp>
    </p:spTree>
    <p:extLst>
      <p:ext uri="{BB962C8B-B14F-4D97-AF65-F5344CB8AC3E}">
        <p14:creationId xmlns:p14="http://schemas.microsoft.com/office/powerpoint/2010/main" val="4257484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2349061" y="1796895"/>
            <a:ext cx="6280541" cy="2743200"/>
          </a:xfrm>
        </p:spPr>
        <p:txBody>
          <a:bodyPr/>
          <a:lstStyle/>
          <a:p>
            <a:r>
              <a:rPr lang="en-GB" dirty="0"/>
              <a:t>Module on ESPEN Collect should be included in all trainings.</a:t>
            </a:r>
            <a:endParaRPr lang="en-US"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6</a:t>
            </a:fld>
            <a:endParaRPr lang="en-GB" dirty="0"/>
          </a:p>
        </p:txBody>
      </p:sp>
    </p:spTree>
    <p:extLst>
      <p:ext uri="{BB962C8B-B14F-4D97-AF65-F5344CB8AC3E}">
        <p14:creationId xmlns:p14="http://schemas.microsoft.com/office/powerpoint/2010/main" val="230660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57199" y="546914"/>
            <a:ext cx="11572875" cy="1207334"/>
          </a:xfrm>
        </p:spPr>
        <p:txBody>
          <a:bodyPr>
            <a:normAutofit/>
          </a:bodyPr>
          <a:lstStyle/>
          <a:p>
            <a:r>
              <a:rPr lang="en-US" sz="4000" dirty="0">
                <a:ea typeface="Calibri"/>
                <a:cs typeface="Calibri"/>
              </a:rPr>
              <a:t>Audience engagement</a:t>
            </a:r>
            <a:br>
              <a:rPr lang="en-US" sz="4000" dirty="0">
                <a:ea typeface="Calibri"/>
                <a:cs typeface="Calibri"/>
              </a:rPr>
            </a:br>
            <a:endParaRPr lang="en-US" sz="2000">
              <a:ea typeface="Calibri"/>
              <a:cs typeface="Calibri"/>
            </a:endParaRPr>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7</a:t>
            </a:fld>
            <a:endParaRPr lang="en-GB" dirty="0"/>
          </a:p>
        </p:txBody>
      </p:sp>
      <p:sp>
        <p:nvSpPr>
          <p:cNvPr id="4" name="TextBox 3">
            <a:extLst>
              <a:ext uri="{FF2B5EF4-FFF2-40B4-BE49-F238E27FC236}">
                <a16:creationId xmlns:a16="http://schemas.microsoft.com/office/drawing/2014/main" id="{9F2198CA-3B47-6184-3998-581ADB091863}"/>
              </a:ext>
            </a:extLst>
          </p:cNvPr>
          <p:cNvSpPr txBox="1"/>
          <p:nvPr/>
        </p:nvSpPr>
        <p:spPr>
          <a:xfrm>
            <a:off x="597974" y="1902780"/>
            <a:ext cx="99127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dirty="0">
                <a:solidFill>
                  <a:srgbClr val="00205C"/>
                </a:solidFill>
                <a:ea typeface="Calibri"/>
                <a:cs typeface="Calibri"/>
              </a:rPr>
              <a:t>Ask participants if they have used mobile phones and apps for data collection in the past. Ask them to share their experience and discuss what works well and what to look out for.</a:t>
            </a:r>
            <a:endParaRPr lang="en-US" sz="2400" dirty="0">
              <a:ea typeface="Calibri"/>
              <a:cs typeface="Calibri"/>
            </a:endParaRPr>
          </a:p>
        </p:txBody>
      </p:sp>
    </p:spTree>
    <p:extLst>
      <p:ext uri="{BB962C8B-B14F-4D97-AF65-F5344CB8AC3E}">
        <p14:creationId xmlns:p14="http://schemas.microsoft.com/office/powerpoint/2010/main" val="378024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160CB-51C7-3146-AF7D-F62DF9CA03AD}"/>
              </a:ext>
            </a:extLst>
          </p:cNvPr>
          <p:cNvSpPr>
            <a:spLocks noGrp="1"/>
          </p:cNvSpPr>
          <p:nvPr>
            <p:ph type="title"/>
          </p:nvPr>
        </p:nvSpPr>
        <p:spPr>
          <a:xfrm>
            <a:off x="457200" y="685801"/>
            <a:ext cx="9166860" cy="1150619"/>
          </a:xfrm>
        </p:spPr>
        <p:txBody>
          <a:bodyPr>
            <a:normAutofit/>
          </a:bodyPr>
          <a:lstStyle/>
          <a:p>
            <a:r>
              <a:rPr lang="en-GB" dirty="0"/>
              <a:t>What is ESPEN Collect?</a:t>
            </a:r>
          </a:p>
        </p:txBody>
      </p:sp>
      <p:sp>
        <p:nvSpPr>
          <p:cNvPr id="2" name="Footer Placeholder 1">
            <a:extLst>
              <a:ext uri="{FF2B5EF4-FFF2-40B4-BE49-F238E27FC236}">
                <a16:creationId xmlns:a16="http://schemas.microsoft.com/office/drawing/2014/main" id="{49DB49AA-C2F5-CB48-A272-5515E6D44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0C14E-0B17-4641-9DE3-787ADB99977E}"/>
              </a:ext>
            </a:extLst>
          </p:cNvPr>
          <p:cNvSpPr>
            <a:spLocks noGrp="1"/>
          </p:cNvSpPr>
          <p:nvPr>
            <p:ph type="sldNum" sz="quarter" idx="12"/>
          </p:nvPr>
        </p:nvSpPr>
        <p:spPr/>
        <p:txBody>
          <a:bodyPr/>
          <a:lstStyle/>
          <a:p>
            <a:fld id="{714BF2E0-EE3B-6A4E-9FB9-82DE86E1F02F}" type="slidenum">
              <a:rPr lang="en-GB" smtClean="0"/>
              <a:pPr/>
              <a:t>8</a:t>
            </a:fld>
            <a:endParaRPr lang="en-GB"/>
          </a:p>
        </p:txBody>
      </p:sp>
      <p:sp>
        <p:nvSpPr>
          <p:cNvPr id="7" name="Title 2">
            <a:extLst>
              <a:ext uri="{FF2B5EF4-FFF2-40B4-BE49-F238E27FC236}">
                <a16:creationId xmlns:a16="http://schemas.microsoft.com/office/drawing/2014/main" id="{9EBD94CE-3683-F07B-D903-B4AB3F0F485D}"/>
              </a:ext>
            </a:extLst>
          </p:cNvPr>
          <p:cNvSpPr txBox="1">
            <a:spLocks/>
          </p:cNvSpPr>
          <p:nvPr/>
        </p:nvSpPr>
        <p:spPr>
          <a:xfrm>
            <a:off x="342900" y="1743074"/>
            <a:ext cx="5154593" cy="56422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0" i="0" kern="1200">
                <a:solidFill>
                  <a:schemeClr val="bg1"/>
                </a:solidFill>
                <a:latin typeface="+mn-lt"/>
                <a:ea typeface="+mj-ea"/>
                <a:cs typeface="+mj-cs"/>
              </a:defRPr>
            </a:lvl1pPr>
          </a:lstStyle>
          <a:p>
            <a:pPr marL="342900" indent="-342900">
              <a:lnSpc>
                <a:spcPct val="150000"/>
              </a:lnSpc>
              <a:buFont typeface="Arial" panose="020B0604020202020204" pitchFamily="34" charset="0"/>
              <a:buChar char="•"/>
            </a:pPr>
            <a:r>
              <a:rPr lang="en-US" sz="2400" dirty="0"/>
              <a:t>A free data collection application, used for surveys of neglected tropical diseases</a:t>
            </a:r>
          </a:p>
          <a:p>
            <a:pPr marL="342900" indent="-342900">
              <a:lnSpc>
                <a:spcPct val="150000"/>
              </a:lnSpc>
              <a:buFont typeface="Arial" panose="020B0604020202020204" pitchFamily="34" charset="0"/>
              <a:buChar char="•"/>
            </a:pPr>
            <a:r>
              <a:rPr lang="en-US" sz="2400" dirty="0"/>
              <a:t>Mobile tool: </a:t>
            </a:r>
            <a:r>
              <a:rPr lang="en-US" sz="2400" dirty="0">
                <a:solidFill>
                  <a:srgbClr val="FFFFFF"/>
                </a:solidFill>
              </a:rPr>
              <a:t>Uses the Secure Data Kit platform</a:t>
            </a:r>
            <a:endParaRPr lang="en-US" sz="2400" dirty="0">
              <a:solidFill>
                <a:srgbClr val="FFFFFF"/>
              </a:solidFill>
              <a:ea typeface="Calibri"/>
              <a:cs typeface="Calibri"/>
            </a:endParaRPr>
          </a:p>
          <a:p>
            <a:pPr marL="342900" indent="-342900">
              <a:lnSpc>
                <a:spcPct val="150000"/>
              </a:lnSpc>
              <a:spcBef>
                <a:spcPct val="0"/>
              </a:spcBef>
              <a:buFont typeface="Arial" panose="020B0604020202020204" pitchFamily="34" charset="0"/>
              <a:buChar char="•"/>
            </a:pPr>
            <a:r>
              <a:rPr lang="en-US" sz="2400" dirty="0">
                <a:solidFill>
                  <a:srgbClr val="FFFFFF"/>
                </a:solidFill>
              </a:rPr>
              <a:t>It allows offline data collection, enabling users to upload data later</a:t>
            </a:r>
            <a:endParaRPr lang="en-US" sz="2400" dirty="0">
              <a:solidFill>
                <a:srgbClr val="FFFFFF"/>
              </a:solidFill>
              <a:ea typeface="Calibri"/>
              <a:cs typeface="Calibri"/>
            </a:endParaRPr>
          </a:p>
          <a:p>
            <a:endParaRPr lang="en-US" sz="2400" dirty="0"/>
          </a:p>
        </p:txBody>
      </p:sp>
    </p:spTree>
    <p:extLst>
      <p:ext uri="{BB962C8B-B14F-4D97-AF65-F5344CB8AC3E}">
        <p14:creationId xmlns:p14="http://schemas.microsoft.com/office/powerpoint/2010/main" val="61727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0BDAD-E446-E842-8902-2030C8224A02}"/>
              </a:ext>
            </a:extLst>
          </p:cNvPr>
          <p:cNvSpPr>
            <a:spLocks noGrp="1"/>
          </p:cNvSpPr>
          <p:nvPr>
            <p:ph type="title"/>
          </p:nvPr>
        </p:nvSpPr>
        <p:spPr>
          <a:xfrm>
            <a:off x="457199" y="546914"/>
            <a:ext cx="11572875" cy="659295"/>
          </a:xfrm>
        </p:spPr>
        <p:txBody>
          <a:bodyPr>
            <a:normAutofit/>
          </a:bodyPr>
          <a:lstStyle/>
          <a:p>
            <a:r>
              <a:rPr lang="en-US" sz="4000" dirty="0"/>
              <a:t>Key Features of ESPEN Collect: Filling out a form</a:t>
            </a:r>
            <a:endParaRPr lang="en-GB" sz="4000" dirty="0"/>
          </a:p>
        </p:txBody>
      </p:sp>
      <p:sp>
        <p:nvSpPr>
          <p:cNvPr id="2" name="Footer Placeholder 1">
            <a:extLst>
              <a:ext uri="{FF2B5EF4-FFF2-40B4-BE49-F238E27FC236}">
                <a16:creationId xmlns:a16="http://schemas.microsoft.com/office/drawing/2014/main" id="{4D409BA8-516A-0549-B7B8-36D15C58F83F}"/>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61C90EA5-480A-7646-8B30-E2658E680736}"/>
              </a:ext>
            </a:extLst>
          </p:cNvPr>
          <p:cNvSpPr>
            <a:spLocks noGrp="1"/>
          </p:cNvSpPr>
          <p:nvPr>
            <p:ph type="sldNum" sz="quarter" idx="12"/>
          </p:nvPr>
        </p:nvSpPr>
        <p:spPr/>
        <p:txBody>
          <a:bodyPr/>
          <a:lstStyle/>
          <a:p>
            <a:fld id="{714BF2E0-EE3B-6A4E-9FB9-82DE86E1F02F}" type="slidenum">
              <a:rPr lang="en-GB" smtClean="0"/>
              <a:pPr/>
              <a:t>9</a:t>
            </a:fld>
            <a:endParaRPr lang="en-GB" dirty="0"/>
          </a:p>
        </p:txBody>
      </p:sp>
      <p:sp>
        <p:nvSpPr>
          <p:cNvPr id="4" name="TextBox 3">
            <a:extLst>
              <a:ext uri="{FF2B5EF4-FFF2-40B4-BE49-F238E27FC236}">
                <a16:creationId xmlns:a16="http://schemas.microsoft.com/office/drawing/2014/main" id="{CA8CF25A-F44C-D22D-AB96-B4803CE87C17}"/>
              </a:ext>
            </a:extLst>
          </p:cNvPr>
          <p:cNvSpPr txBox="1"/>
          <p:nvPr/>
        </p:nvSpPr>
        <p:spPr>
          <a:xfrm>
            <a:off x="161925" y="2156043"/>
            <a:ext cx="6038247" cy="21236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0" lang="en-US" sz="2400" b="0" i="0" u="none" strike="noStrike" kern="1200" cap="none" spc="0" normalizeH="0" baseline="0" noProof="0" dirty="0">
                <a:ln>
                  <a:noFill/>
                </a:ln>
                <a:solidFill>
                  <a:srgbClr val="00205C"/>
                </a:solidFill>
                <a:effectLst/>
                <a:uLnTx/>
                <a:uFillTx/>
                <a:latin typeface="Calibri" panose="020F0502020204030204"/>
                <a:ea typeface="+mj-ea"/>
                <a:cs typeface="+mj-cs"/>
              </a:rPr>
              <a:t>Open the ESPEN Collect app on your device</a:t>
            </a:r>
          </a:p>
          <a:p>
            <a:pPr marL="342900" indent="-342900">
              <a:lnSpc>
                <a:spcPct val="150000"/>
              </a:lnSpc>
              <a:buFont typeface="Arial" panose="020B0604020202020204" pitchFamily="34" charset="0"/>
              <a:buChar char="•"/>
            </a:pPr>
            <a:r>
              <a:rPr kumimoji="0" lang="en-US" sz="2400" b="0" i="0" u="none" strike="noStrike" kern="1200" cap="none" spc="0" normalizeH="0" baseline="0" noProof="0" dirty="0">
                <a:ln>
                  <a:noFill/>
                </a:ln>
                <a:solidFill>
                  <a:srgbClr val="00205C"/>
                </a:solidFill>
                <a:effectLst/>
                <a:uLnTx/>
                <a:uFillTx/>
                <a:latin typeface="Calibri" panose="020F0502020204030204"/>
                <a:ea typeface="+mj-ea"/>
                <a:cs typeface="+mj-cs"/>
              </a:rPr>
              <a:t>Press the 'Start new form' button</a:t>
            </a:r>
          </a:p>
          <a:p>
            <a:pPr marL="342900" indent="-342900">
              <a:lnSpc>
                <a:spcPct val="150000"/>
              </a:lnSpc>
              <a:buFont typeface="Arial" panose="020B0604020202020204" pitchFamily="34" charset="0"/>
              <a:buChar char="•"/>
            </a:pPr>
            <a:r>
              <a:rPr lang="en-US" sz="2400" dirty="0">
                <a:solidFill>
                  <a:srgbClr val="00205C"/>
                </a:solidFill>
                <a:latin typeface="Calibri" panose="020F0502020204030204"/>
                <a:ea typeface="+mj-ea"/>
                <a:cs typeface="+mj-cs"/>
              </a:rPr>
              <a:t>Then press on the form you need</a:t>
            </a:r>
            <a:endParaRPr kumimoji="0" lang="en-US" sz="2400" b="0" i="0" u="none" strike="noStrike" kern="1200" cap="none" spc="0" normalizeH="0" baseline="0" noProof="0" dirty="0">
              <a:ln>
                <a:noFill/>
              </a:ln>
              <a:solidFill>
                <a:srgbClr val="00205C"/>
              </a:solidFill>
              <a:effectLst/>
              <a:uLnTx/>
              <a:uFillTx/>
              <a:latin typeface="Calibri" panose="020F0502020204030204"/>
              <a:ea typeface="+mj-ea"/>
              <a:cs typeface="+mj-cs"/>
            </a:endParaRPr>
          </a:p>
          <a:p>
            <a:endParaRPr kumimoji="0" lang="en-US" sz="2400" b="0" i="0" u="none" strike="noStrike" kern="1200" cap="none" spc="0" normalizeH="0" baseline="0" noProof="0" dirty="0">
              <a:ln>
                <a:noFill/>
              </a:ln>
              <a:solidFill>
                <a:srgbClr val="00205C"/>
              </a:solidFill>
              <a:effectLst/>
              <a:uLnTx/>
              <a:uFillTx/>
              <a:latin typeface="Calibri" panose="020F0502020204030204"/>
              <a:ea typeface="+mj-ea"/>
              <a:cs typeface="+mj-cs"/>
            </a:endParaRPr>
          </a:p>
        </p:txBody>
      </p:sp>
      <p:pic>
        <p:nvPicPr>
          <p:cNvPr id="9" name="Picture 8">
            <a:extLst>
              <a:ext uri="{FF2B5EF4-FFF2-40B4-BE49-F238E27FC236}">
                <a16:creationId xmlns:a16="http://schemas.microsoft.com/office/drawing/2014/main" id="{F0FD1F1E-2085-A253-DEC9-00D3B26EED6F}"/>
              </a:ext>
            </a:extLst>
          </p:cNvPr>
          <p:cNvPicPr>
            <a:picLocks noChangeAspect="1"/>
          </p:cNvPicPr>
          <p:nvPr/>
        </p:nvPicPr>
        <p:blipFill>
          <a:blip r:embed="rId3"/>
          <a:stretch>
            <a:fillRect/>
          </a:stretch>
        </p:blipFill>
        <p:spPr>
          <a:xfrm>
            <a:off x="6298565" y="1713783"/>
            <a:ext cx="5731510" cy="4402455"/>
          </a:xfrm>
          <a:prstGeom prst="rect">
            <a:avLst/>
          </a:prstGeom>
          <a:ln w="3175">
            <a:solidFill>
              <a:schemeClr val="tx1"/>
            </a:solidFill>
          </a:ln>
        </p:spPr>
      </p:pic>
    </p:spTree>
    <p:extLst>
      <p:ext uri="{BB962C8B-B14F-4D97-AF65-F5344CB8AC3E}">
        <p14:creationId xmlns:p14="http://schemas.microsoft.com/office/powerpoint/2010/main" val="3056590122"/>
      </p:ext>
    </p:extLst>
  </p:cSld>
  <p:clrMapOvr>
    <a:masterClrMapping/>
  </p:clrMapOvr>
</p:sld>
</file>

<file path=ppt/theme/theme1.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61D857ACC8084D9287671D8B7E15F4" ma:contentTypeVersion="15" ma:contentTypeDescription="Create a new document." ma:contentTypeScope="" ma:versionID="0c3a67db788bfb057b2db4972c06362d">
  <xsd:schema xmlns:xsd="http://www.w3.org/2001/XMLSchema" xmlns:xs="http://www.w3.org/2001/XMLSchema" xmlns:p="http://schemas.microsoft.com/office/2006/metadata/properties" xmlns:ns2="92042fd9-f4c9-49ed-97f1-ba485e322b1e" xmlns:ns3="744cc826-a471-4feb-879c-6424ce8a761f" targetNamespace="http://schemas.microsoft.com/office/2006/metadata/properties" ma:root="true" ma:fieldsID="13059b5e6b4741244ec9ec4e04bff113" ns2:_="" ns3:_="">
    <xsd:import namespace="92042fd9-f4c9-49ed-97f1-ba485e322b1e"/>
    <xsd:import namespace="744cc826-a471-4feb-879c-6424ce8a76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042fd9-f4c9-49ed-97f1-ba485e322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cc826-a471-4feb-879c-6424ce8a761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32906bb-9dba-408d-ae61-b5f43fd99978}" ma:internalName="TaxCatchAll" ma:showField="CatchAllData" ma:web="744cc826-a471-4feb-879c-6424ce8a76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E4EADA-E8E2-4B4F-B154-DC2E9AE2E7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042fd9-f4c9-49ed-97f1-ba485e322b1e"/>
    <ds:schemaRef ds:uri="744cc826-a471-4feb-879c-6424ce8a7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DBD396-5980-443D-B1EB-F9AE8ED3AC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WHO_presentation_template_R1_V06</Template>
  <TotalTime>2012</TotalTime>
  <Words>4436</Words>
  <Application>Microsoft Office PowerPoint</Application>
  <PresentationFormat>Widescreen</PresentationFormat>
  <Paragraphs>524</Paragraphs>
  <Slides>35</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ESPEN Collect</vt:lpstr>
      <vt:lpstr>Before the training</vt:lpstr>
      <vt:lpstr>Setup all phones that will be used</vt:lpstr>
      <vt:lpstr>Create a training slide deck from these slides that is focused on the survey type they are conducting</vt:lpstr>
      <vt:lpstr>Training site should have the following  </vt:lpstr>
      <vt:lpstr>Module on ESPEN Collect should be included in all trainings.</vt:lpstr>
      <vt:lpstr>Audience engagement </vt:lpstr>
      <vt:lpstr>What is ESPEN Collect?</vt:lpstr>
      <vt:lpstr>Key Features of ESPEN Collect: Filling out a form</vt:lpstr>
      <vt:lpstr>Key Features of ESPEN Collect: Filling out a form</vt:lpstr>
      <vt:lpstr>Key Features of ESPEN Collect: Uploading a Form</vt:lpstr>
      <vt:lpstr>Best Practices for Mobile Devices</vt:lpstr>
      <vt:lpstr>Common challenges</vt:lpstr>
      <vt:lpstr>The following slides are disease/survey specific. Only include the slides related to the current survey in your training.</vt:lpstr>
      <vt:lpstr>Understanding TAS (Pre-TAS) Forms</vt:lpstr>
      <vt:lpstr>Survey content: Site form for TAS (Pre-TAS)  </vt:lpstr>
      <vt:lpstr>Survey content: Participant form for TAS (Pre-TAS)  </vt:lpstr>
      <vt:lpstr>Survey content: FTS Result form for TAS (Pre-TAS)  </vt:lpstr>
      <vt:lpstr>Understanding ONCHO Stop (Pre-Stop) Forms</vt:lpstr>
      <vt:lpstr>Survey content: Site form for ONCHO Stop (Pre-Stop)</vt:lpstr>
      <vt:lpstr>Survey content: Participant form for ONCHO Stop (Pre-Stop) </vt:lpstr>
      <vt:lpstr>Understanding SCH/STH EPI Forms</vt:lpstr>
      <vt:lpstr>Survey content: Site form for SCH/STH EPI  </vt:lpstr>
      <vt:lpstr>Survey content: Participant form for SCH/STH EPI  </vt:lpstr>
      <vt:lpstr>Survey content: Kato Katz form for SCH/STH EPI  </vt:lpstr>
      <vt:lpstr>Survey content: Urine form for SCH/STH EPI  </vt:lpstr>
      <vt:lpstr>The following slides are hands on activities and should be included in all trainings.</vt:lpstr>
      <vt:lpstr>Practical Exercise with ESPEN Collect</vt:lpstr>
      <vt:lpstr>Linking Forms in ESPEN Collect</vt:lpstr>
      <vt:lpstr>Good Practices in Data Collection</vt:lpstr>
      <vt:lpstr>Sides for the data managers and supervisors</vt:lpstr>
      <vt:lpstr>Data management and supervision</vt:lpstr>
      <vt:lpstr>Data management and supervision</vt:lpstr>
      <vt:lpstr>ESPEN Collect Support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presentation</dc:title>
  <dc:subject/>
  <dc:creator>NAMJILSUREN, Oyuntungalag</dc:creator>
  <cp:keywords/>
  <dc:description/>
  <cp:lastModifiedBy>YUMBA NDUBA, Dyesse</cp:lastModifiedBy>
  <cp:revision>219</cp:revision>
  <dcterms:created xsi:type="dcterms:W3CDTF">2022-05-27T09:31:14Z</dcterms:created>
  <dcterms:modified xsi:type="dcterms:W3CDTF">2024-11-15T07:58:52Z</dcterms:modified>
  <cp:category/>
</cp:coreProperties>
</file>