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28B69C-8E17-4777-8E40-FAF573036335}" v="3" dt="2024-06-14T12:35:35.6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ona Fleming" userId="b5097439-94d7-4019-90d8-0c83209e33b0" providerId="ADAL" clId="{7B28B69C-8E17-4777-8E40-FAF573036335}"/>
    <pc:docChg chg="custSel modSld">
      <pc:chgData name="Fiona Fleming" userId="b5097439-94d7-4019-90d8-0c83209e33b0" providerId="ADAL" clId="{7B28B69C-8E17-4777-8E40-FAF573036335}" dt="2024-06-14T12:39:53.518" v="45" actId="1076"/>
      <pc:docMkLst>
        <pc:docMk/>
      </pc:docMkLst>
      <pc:sldChg chg="modSp mod">
        <pc:chgData name="Fiona Fleming" userId="b5097439-94d7-4019-90d8-0c83209e33b0" providerId="ADAL" clId="{7B28B69C-8E17-4777-8E40-FAF573036335}" dt="2024-06-14T12:35:58.216" v="5" actId="404"/>
        <pc:sldMkLst>
          <pc:docMk/>
          <pc:sldMk cId="2600562393" sldId="272"/>
        </pc:sldMkLst>
        <pc:spChg chg="mod">
          <ac:chgData name="Fiona Fleming" userId="b5097439-94d7-4019-90d8-0c83209e33b0" providerId="ADAL" clId="{7B28B69C-8E17-4777-8E40-FAF573036335}" dt="2024-06-14T12:35:58.216" v="5" actId="404"/>
          <ac:spMkLst>
            <pc:docMk/>
            <pc:sldMk cId="2600562393" sldId="272"/>
            <ac:spMk id="2" creationId="{00000000-0000-0000-0000-000000000000}"/>
          </ac:spMkLst>
        </pc:spChg>
      </pc:sldChg>
      <pc:sldChg chg="modSp mod">
        <pc:chgData name="Fiona Fleming" userId="b5097439-94d7-4019-90d8-0c83209e33b0" providerId="ADAL" clId="{7B28B69C-8E17-4777-8E40-FAF573036335}" dt="2024-06-14T12:36:21.670" v="8" actId="1076"/>
        <pc:sldMkLst>
          <pc:docMk/>
          <pc:sldMk cId="1363444674" sldId="273"/>
        </pc:sldMkLst>
        <pc:spChg chg="mod">
          <ac:chgData name="Fiona Fleming" userId="b5097439-94d7-4019-90d8-0c83209e33b0" providerId="ADAL" clId="{7B28B69C-8E17-4777-8E40-FAF573036335}" dt="2024-06-14T12:36:15.285" v="7" actId="403"/>
          <ac:spMkLst>
            <pc:docMk/>
            <pc:sldMk cId="1363444674" sldId="273"/>
            <ac:spMk id="2" creationId="{9A452ACC-BEE7-4866-B807-611AB5081651}"/>
          </ac:spMkLst>
        </pc:spChg>
        <pc:spChg chg="mod">
          <ac:chgData name="Fiona Fleming" userId="b5097439-94d7-4019-90d8-0c83209e33b0" providerId="ADAL" clId="{7B28B69C-8E17-4777-8E40-FAF573036335}" dt="2024-06-14T12:36:02.115" v="6" actId="404"/>
          <ac:spMkLst>
            <pc:docMk/>
            <pc:sldMk cId="1363444674" sldId="273"/>
            <ac:spMk id="5" creationId="{96F08A4B-D8B6-5C97-5CFD-C25AFB834FB6}"/>
          </ac:spMkLst>
        </pc:spChg>
        <pc:spChg chg="mod">
          <ac:chgData name="Fiona Fleming" userId="b5097439-94d7-4019-90d8-0c83209e33b0" providerId="ADAL" clId="{7B28B69C-8E17-4777-8E40-FAF573036335}" dt="2024-06-14T12:36:21.670" v="8" actId="1076"/>
          <ac:spMkLst>
            <pc:docMk/>
            <pc:sldMk cId="1363444674" sldId="273"/>
            <ac:spMk id="6" creationId="{306B4C1C-245B-7DEF-80F4-0327CE09FFBF}"/>
          </ac:spMkLst>
        </pc:spChg>
      </pc:sldChg>
      <pc:sldChg chg="modSp mod">
        <pc:chgData name="Fiona Fleming" userId="b5097439-94d7-4019-90d8-0c83209e33b0" providerId="ADAL" clId="{7B28B69C-8E17-4777-8E40-FAF573036335}" dt="2024-06-14T12:36:35.646" v="10" actId="113"/>
        <pc:sldMkLst>
          <pc:docMk/>
          <pc:sldMk cId="2235200111" sldId="274"/>
        </pc:sldMkLst>
        <pc:spChg chg="mod">
          <ac:chgData name="Fiona Fleming" userId="b5097439-94d7-4019-90d8-0c83209e33b0" providerId="ADAL" clId="{7B28B69C-8E17-4777-8E40-FAF573036335}" dt="2024-06-14T12:36:35.646" v="10" actId="113"/>
          <ac:spMkLst>
            <pc:docMk/>
            <pc:sldMk cId="2235200111" sldId="274"/>
            <ac:spMk id="2" creationId="{9A452ACC-BEE7-4866-B807-611AB5081651}"/>
          </ac:spMkLst>
        </pc:spChg>
      </pc:sldChg>
      <pc:sldChg chg="modSp mod">
        <pc:chgData name="Fiona Fleming" userId="b5097439-94d7-4019-90d8-0c83209e33b0" providerId="ADAL" clId="{7B28B69C-8E17-4777-8E40-FAF573036335}" dt="2024-06-14T12:38:02.914" v="26" actId="255"/>
        <pc:sldMkLst>
          <pc:docMk/>
          <pc:sldMk cId="1459874285" sldId="275"/>
        </pc:sldMkLst>
        <pc:spChg chg="mod">
          <ac:chgData name="Fiona Fleming" userId="b5097439-94d7-4019-90d8-0c83209e33b0" providerId="ADAL" clId="{7B28B69C-8E17-4777-8E40-FAF573036335}" dt="2024-06-14T12:36:49.295" v="12" actId="404"/>
          <ac:spMkLst>
            <pc:docMk/>
            <pc:sldMk cId="1459874285" sldId="275"/>
            <ac:spMk id="2" creationId="{9A452ACC-BEE7-4866-B807-611AB5081651}"/>
          </ac:spMkLst>
        </pc:spChg>
        <pc:spChg chg="mod">
          <ac:chgData name="Fiona Fleming" userId="b5097439-94d7-4019-90d8-0c83209e33b0" providerId="ADAL" clId="{7B28B69C-8E17-4777-8E40-FAF573036335}" dt="2024-06-14T12:38:02.914" v="26" actId="255"/>
          <ac:spMkLst>
            <pc:docMk/>
            <pc:sldMk cId="1459874285" sldId="275"/>
            <ac:spMk id="4" creationId="{2B1C6D10-5EAC-4D7D-8C96-2A4A82A7C140}"/>
          </ac:spMkLst>
        </pc:spChg>
        <pc:spChg chg="mod">
          <ac:chgData name="Fiona Fleming" userId="b5097439-94d7-4019-90d8-0c83209e33b0" providerId="ADAL" clId="{7B28B69C-8E17-4777-8E40-FAF573036335}" dt="2024-06-14T12:36:54.621" v="13" actId="403"/>
          <ac:spMkLst>
            <pc:docMk/>
            <pc:sldMk cId="1459874285" sldId="275"/>
            <ac:spMk id="5" creationId="{3C3B2DC1-8693-0FEB-A5FB-178EA0B24525}"/>
          </ac:spMkLst>
        </pc:spChg>
      </pc:sldChg>
      <pc:sldChg chg="modSp mod">
        <pc:chgData name="Fiona Fleming" userId="b5097439-94d7-4019-90d8-0c83209e33b0" providerId="ADAL" clId="{7B28B69C-8E17-4777-8E40-FAF573036335}" dt="2024-06-14T12:38:24.127" v="28" actId="255"/>
        <pc:sldMkLst>
          <pc:docMk/>
          <pc:sldMk cId="3508237872" sldId="276"/>
        </pc:sldMkLst>
        <pc:spChg chg="mod">
          <ac:chgData name="Fiona Fleming" userId="b5097439-94d7-4019-90d8-0c83209e33b0" providerId="ADAL" clId="{7B28B69C-8E17-4777-8E40-FAF573036335}" dt="2024-06-14T12:38:15.613" v="27" actId="404"/>
          <ac:spMkLst>
            <pc:docMk/>
            <pc:sldMk cId="3508237872" sldId="276"/>
            <ac:spMk id="2" creationId="{9A452ACC-BEE7-4866-B807-611AB5081651}"/>
          </ac:spMkLst>
        </pc:spChg>
        <pc:spChg chg="mod">
          <ac:chgData name="Fiona Fleming" userId="b5097439-94d7-4019-90d8-0c83209e33b0" providerId="ADAL" clId="{7B28B69C-8E17-4777-8E40-FAF573036335}" dt="2024-06-14T12:38:24.127" v="28" actId="255"/>
          <ac:spMkLst>
            <pc:docMk/>
            <pc:sldMk cId="3508237872" sldId="276"/>
            <ac:spMk id="4" creationId="{2B1C6D10-5EAC-4D7D-8C96-2A4A82A7C140}"/>
          </ac:spMkLst>
        </pc:spChg>
      </pc:sldChg>
      <pc:sldChg chg="modSp mod">
        <pc:chgData name="Fiona Fleming" userId="b5097439-94d7-4019-90d8-0c83209e33b0" providerId="ADAL" clId="{7B28B69C-8E17-4777-8E40-FAF573036335}" dt="2024-06-14T12:38:31.823" v="30" actId="404"/>
        <pc:sldMkLst>
          <pc:docMk/>
          <pc:sldMk cId="2702340881" sldId="277"/>
        </pc:sldMkLst>
        <pc:spChg chg="mod">
          <ac:chgData name="Fiona Fleming" userId="b5097439-94d7-4019-90d8-0c83209e33b0" providerId="ADAL" clId="{7B28B69C-8E17-4777-8E40-FAF573036335}" dt="2024-06-14T12:38:31.823" v="30" actId="404"/>
          <ac:spMkLst>
            <pc:docMk/>
            <pc:sldMk cId="2702340881" sldId="277"/>
            <ac:spMk id="2" creationId="{9A452ACC-BEE7-4866-B807-611AB5081651}"/>
          </ac:spMkLst>
        </pc:spChg>
      </pc:sldChg>
      <pc:sldChg chg="modSp mod">
        <pc:chgData name="Fiona Fleming" userId="b5097439-94d7-4019-90d8-0c83209e33b0" providerId="ADAL" clId="{7B28B69C-8E17-4777-8E40-FAF573036335}" dt="2024-06-14T12:38:49.229" v="33" actId="208"/>
        <pc:sldMkLst>
          <pc:docMk/>
          <pc:sldMk cId="3529712281" sldId="278"/>
        </pc:sldMkLst>
        <pc:spChg chg="mod">
          <ac:chgData name="Fiona Fleming" userId="b5097439-94d7-4019-90d8-0c83209e33b0" providerId="ADAL" clId="{7B28B69C-8E17-4777-8E40-FAF573036335}" dt="2024-06-14T12:38:45.799" v="32" actId="1076"/>
          <ac:spMkLst>
            <pc:docMk/>
            <pc:sldMk cId="3529712281" sldId="278"/>
            <ac:spMk id="2" creationId="{9A452ACC-BEE7-4866-B807-611AB5081651}"/>
          </ac:spMkLst>
        </pc:spChg>
        <pc:spChg chg="mod">
          <ac:chgData name="Fiona Fleming" userId="b5097439-94d7-4019-90d8-0c83209e33b0" providerId="ADAL" clId="{7B28B69C-8E17-4777-8E40-FAF573036335}" dt="2024-06-14T12:35:25.958" v="0" actId="27636"/>
          <ac:spMkLst>
            <pc:docMk/>
            <pc:sldMk cId="3529712281" sldId="278"/>
            <ac:spMk id="5" creationId="{44DE3932-DFC5-A0AF-65AA-D3B21CA01431}"/>
          </ac:spMkLst>
        </pc:spChg>
        <pc:spChg chg="mod">
          <ac:chgData name="Fiona Fleming" userId="b5097439-94d7-4019-90d8-0c83209e33b0" providerId="ADAL" clId="{7B28B69C-8E17-4777-8E40-FAF573036335}" dt="2024-06-14T12:38:49.229" v="33" actId="208"/>
          <ac:spMkLst>
            <pc:docMk/>
            <pc:sldMk cId="3529712281" sldId="278"/>
            <ac:spMk id="6" creationId="{57FF8057-4E6D-20F4-1F19-1D1A7CF729C3}"/>
          </ac:spMkLst>
        </pc:spChg>
      </pc:sldChg>
      <pc:sldChg chg="modSp mod">
        <pc:chgData name="Fiona Fleming" userId="b5097439-94d7-4019-90d8-0c83209e33b0" providerId="ADAL" clId="{7B28B69C-8E17-4777-8E40-FAF573036335}" dt="2024-06-14T12:39:24.777" v="39" actId="208"/>
        <pc:sldMkLst>
          <pc:docMk/>
          <pc:sldMk cId="4217798279" sldId="279"/>
        </pc:sldMkLst>
        <pc:spChg chg="mod">
          <ac:chgData name="Fiona Fleming" userId="b5097439-94d7-4019-90d8-0c83209e33b0" providerId="ADAL" clId="{7B28B69C-8E17-4777-8E40-FAF573036335}" dt="2024-06-14T12:39:18.999" v="38" actId="404"/>
          <ac:spMkLst>
            <pc:docMk/>
            <pc:sldMk cId="4217798279" sldId="279"/>
            <ac:spMk id="2" creationId="{9A452ACC-BEE7-4866-B807-611AB5081651}"/>
          </ac:spMkLst>
        </pc:spChg>
        <pc:spChg chg="mod">
          <ac:chgData name="Fiona Fleming" userId="b5097439-94d7-4019-90d8-0c83209e33b0" providerId="ADAL" clId="{7B28B69C-8E17-4777-8E40-FAF573036335}" dt="2024-06-14T12:39:08.362" v="36" actId="404"/>
          <ac:spMkLst>
            <pc:docMk/>
            <pc:sldMk cId="4217798279" sldId="279"/>
            <ac:spMk id="5" creationId="{44DE3932-DFC5-A0AF-65AA-D3B21CA01431}"/>
          </ac:spMkLst>
        </pc:spChg>
        <pc:spChg chg="mod">
          <ac:chgData name="Fiona Fleming" userId="b5097439-94d7-4019-90d8-0c83209e33b0" providerId="ADAL" clId="{7B28B69C-8E17-4777-8E40-FAF573036335}" dt="2024-06-14T12:39:24.777" v="39" actId="208"/>
          <ac:spMkLst>
            <pc:docMk/>
            <pc:sldMk cId="4217798279" sldId="279"/>
            <ac:spMk id="6" creationId="{57FF8057-4E6D-20F4-1F19-1D1A7CF729C3}"/>
          </ac:spMkLst>
        </pc:spChg>
      </pc:sldChg>
      <pc:sldChg chg="modSp mod">
        <pc:chgData name="Fiona Fleming" userId="b5097439-94d7-4019-90d8-0c83209e33b0" providerId="ADAL" clId="{7B28B69C-8E17-4777-8E40-FAF573036335}" dt="2024-06-14T12:39:53.518" v="45" actId="1076"/>
        <pc:sldMkLst>
          <pc:docMk/>
          <pc:sldMk cId="3184525148" sldId="280"/>
        </pc:sldMkLst>
        <pc:spChg chg="mod">
          <ac:chgData name="Fiona Fleming" userId="b5097439-94d7-4019-90d8-0c83209e33b0" providerId="ADAL" clId="{7B28B69C-8E17-4777-8E40-FAF573036335}" dt="2024-06-14T12:39:40.655" v="43" actId="404"/>
          <ac:spMkLst>
            <pc:docMk/>
            <pc:sldMk cId="3184525148" sldId="280"/>
            <ac:spMk id="3" creationId="{CA42F752-FBE2-9BDC-2DCD-0596283CB0B6}"/>
          </ac:spMkLst>
        </pc:spChg>
        <pc:spChg chg="mod">
          <ac:chgData name="Fiona Fleming" userId="b5097439-94d7-4019-90d8-0c83209e33b0" providerId="ADAL" clId="{7B28B69C-8E17-4777-8E40-FAF573036335}" dt="2024-06-14T12:39:46.077" v="44" actId="1076"/>
          <ac:spMkLst>
            <pc:docMk/>
            <pc:sldMk cId="3184525148" sldId="280"/>
            <ac:spMk id="5" creationId="{44DE3932-DFC5-A0AF-65AA-D3B21CA01431}"/>
          </ac:spMkLst>
        </pc:spChg>
        <pc:spChg chg="mod">
          <ac:chgData name="Fiona Fleming" userId="b5097439-94d7-4019-90d8-0c83209e33b0" providerId="ADAL" clId="{7B28B69C-8E17-4777-8E40-FAF573036335}" dt="2024-06-14T12:39:53.518" v="45" actId="1076"/>
          <ac:spMkLst>
            <pc:docMk/>
            <pc:sldMk cId="3184525148" sldId="280"/>
            <ac:spMk id="6" creationId="{57FF8057-4E6D-20F4-1F19-1D1A7CF729C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Calibri" panose="020F0502020204030204" pitchFamily="34" charset="0"/>
              </a:defRPr>
            </a:lvl1pPr>
          </a:lstStyle>
          <a:p>
            <a:fld id="{832C5B59-E4A0-408A-A91A-1F05C906679D}" type="datetimeFigureOut">
              <a:rPr lang="en-US" smtClean="0"/>
              <a:pPr/>
              <a:t>6/14/2024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Calibri" panose="020F0502020204030204" pitchFamily="34" charset="0"/>
              </a:defRPr>
            </a:lvl1pPr>
          </a:lstStyle>
          <a:p>
            <a:fld id="{93682967-8D43-41F3-A04A-5E5DC9C337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187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Calibri" panose="020F050202020403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Calibri" panose="020F050202020403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Calibri" panose="020F050202020403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Calibri" panose="020F050202020403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Calibri" panose="020F050202020403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DB49F9-0F78-401A-80A3-A08A8354A11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2091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nton"/>
              </a:defRPr>
            </a:lvl1pPr>
            <a:lvl2pPr lvl="1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51302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98" name="Google Shape;98;p14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 flipH="1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393724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nton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pace Mono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0113955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232574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1884654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134236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43" name="Google Shape;143;p19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9224218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6802071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54" name="Google Shape;154;p2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3627936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6746334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19397526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4020685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5628742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" sz="1200" b="0" i="0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Calibri" panose="020F0502020204030204" pitchFamily="34" charset="0"/>
                <a:ea typeface="Space Mono"/>
                <a:cs typeface="Calibri" panose="020F0502020204030204" pitchFamily="34" charset="0"/>
                <a:sym typeface="Space Mono"/>
              </a:rPr>
              <a:t>CREDITS: This presentation template was created by </a:t>
            </a:r>
            <a:r>
              <a:rPr kumimoji="0" lang="en" sz="1200" b="1" i="0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Calibri" panose="020F0502020204030204" pitchFamily="34" charset="0"/>
                <a:ea typeface="Space Mono"/>
                <a:cs typeface="Calibri" panose="020F0502020204030204" pitchFamily="34" charset="0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kumimoji="0" lang="en" sz="1200" b="0" i="0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Calibri" panose="020F0502020204030204" pitchFamily="34" charset="0"/>
                <a:ea typeface="Space Mono"/>
                <a:cs typeface="Calibri" panose="020F0502020204030204" pitchFamily="34" charset="0"/>
                <a:sym typeface="Space Mono"/>
              </a:rPr>
              <a:t>, including icons by </a:t>
            </a:r>
            <a:r>
              <a:rPr kumimoji="0" lang="en" sz="1200" b="1" i="0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Calibri" panose="020F0502020204030204" pitchFamily="34" charset="0"/>
                <a:ea typeface="Space Mono"/>
                <a:cs typeface="Calibri" panose="020F0502020204030204" pitchFamily="34" charset="0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kumimoji="0" lang="en" sz="1200" b="0" i="0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Calibri" panose="020F0502020204030204" pitchFamily="34" charset="0"/>
                <a:ea typeface="Space Mono"/>
                <a:cs typeface="Calibri" panose="020F0502020204030204" pitchFamily="34" charset="0"/>
                <a:sym typeface="Space Mono"/>
              </a:rPr>
              <a:t>, and infographics &amp; images by </a:t>
            </a:r>
            <a:r>
              <a:rPr kumimoji="0" lang="en" sz="1200" b="1" i="0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Calibri" panose="020F0502020204030204" pitchFamily="34" charset="0"/>
                <a:ea typeface="Space Mono"/>
                <a:cs typeface="Calibri" panose="020F0502020204030204" pitchFamily="34" charset="0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kumimoji="0" lang="en" sz="1200" b="0" i="0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Calibri" panose="020F0502020204030204" pitchFamily="34" charset="0"/>
                <a:ea typeface="Space Mono"/>
                <a:cs typeface="Calibri" panose="020F0502020204030204" pitchFamily="34" charset="0"/>
                <a:sym typeface="Space Mono"/>
              </a:rPr>
              <a:t>. 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Calibri" panose="020F0502020204030204" pitchFamily="34" charset="0"/>
              <a:ea typeface="Space Mono"/>
              <a:cs typeface="Calibri" panose="020F0502020204030204" pitchFamily="34" charset="0"/>
              <a:sym typeface="Space Mon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Calibri" panose="020F0502020204030204" pitchFamily="34" charset="0"/>
              <a:ea typeface="Space Mono"/>
              <a:cs typeface="Calibri" panose="020F0502020204030204" pitchFamily="34" charset="0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303176189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336014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8977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95687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53007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82492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26109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with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14800" y="935368"/>
            <a:ext cx="11165387" cy="5084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lnSpc>
                <a:spcPct val="120000"/>
              </a:lnSpc>
              <a:spcBef>
                <a:spcPct val="0"/>
              </a:spcBef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80320" indent="-328320">
              <a:lnSpc>
                <a:spcPct val="120000"/>
              </a:lnSpc>
              <a:spcBef>
                <a:spcPct val="0"/>
              </a:spcBef>
              <a:buChar char="–"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794519" indent="-274319">
              <a:lnSpc>
                <a:spcPct val="120000"/>
              </a:lnSpc>
              <a:spcBef>
                <a:spcPct val="0"/>
              </a:spcBef>
              <a:buChar char="▪"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35720" indent="-274319">
              <a:lnSpc>
                <a:spcPct val="120000"/>
              </a:lnSpc>
              <a:spcBef>
                <a:spcPct val="0"/>
              </a:spcBef>
              <a:buChar char="◦"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238399" indent="-259199">
              <a:lnSpc>
                <a:spcPct val="120000"/>
              </a:lnSpc>
              <a:spcBef>
                <a:spcPct val="0"/>
              </a:spcBef>
              <a:buChar char="‣"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37" name="Title Text"/>
          <p:cNvSpPr txBox="1">
            <a:spLocks noGrp="1"/>
          </p:cNvSpPr>
          <p:nvPr>
            <p:ph type="title"/>
          </p:nvPr>
        </p:nvSpPr>
        <p:spPr>
          <a:xfrm>
            <a:off x="514800" y="467057"/>
            <a:ext cx="11165387" cy="468001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85000"/>
              </a:lnSpc>
              <a:defRPr sz="3300">
                <a:solidFill>
                  <a:srgbClr val="00B3C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idx="13"/>
          </p:nvPr>
        </p:nvSpPr>
        <p:spPr>
          <a:xfrm>
            <a:off x="515937" y="1673999"/>
            <a:ext cx="11164889" cy="3771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198000" lvl="0" indent="-198000">
              <a:lnSpc>
                <a:spcPct val="120000"/>
              </a:lnSpc>
              <a:spcBef>
                <a:spcPct val="0"/>
              </a:spcBef>
              <a:buClr>
                <a:srgbClr val="00B3C4"/>
              </a:buClr>
              <a:buSzTx/>
              <a:buFont typeface="Arial"/>
              <a:buChar char="•"/>
            </a:pPr>
            <a:r>
              <a:rPr lang="en-US" dirty="0"/>
              <a:t>Click to edit Master text styles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86CB4B4D-7CA3-9044-876B-883B54F8677D}" type="slidenum">
              <a:rPr lang="en-GB" sz="1200" smtClean="0">
                <a:solidFill>
                  <a:srgbClr val="004479"/>
                </a:solidFill>
                <a:latin typeface="Calibri"/>
                <a:cs typeface="Calibri"/>
              </a:rPr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dirty="0">
              <a:solidFill>
                <a:srgbClr val="004479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133596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356005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6761071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89214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00624481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86" name="Google Shape;86;p1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 flipH="1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099522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2358651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2327125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00000000-1234-1234-1234-123412341234}" type="slidenum">
              <a:rPr lang="en" smtClean="0">
                <a:solidFill>
                  <a:srgbClr val="FFEDD9"/>
                </a:solidFill>
              </a:rPr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" dirty="0">
              <a:solidFill>
                <a:srgbClr val="FFED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8460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</p:sldLayoutIdLst>
  <p:transition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Google Shape;264;p40"/>
          <p:cNvSpPr txBox="1">
            <a:spLocks noGrp="1"/>
          </p:cNvSpPr>
          <p:nvPr>
            <p:ph type="ctrTitle"/>
          </p:nvPr>
        </p:nvSpPr>
        <p:spPr>
          <a:xfrm>
            <a:off x="0" y="2187305"/>
            <a:ext cx="12192000" cy="1583524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>
              <a:defRPr b="0" i="0"/>
            </a:pPr>
            <a:r>
              <a:rPr lang="2070" sz="4800"/>
              <a:t>Avaliações Práticas e de Precisão da SCH</a:t>
            </a:r>
            <a:endParaRPr sz="4800"/>
          </a:p>
        </p:txBody>
      </p:sp>
      <p:grpSp>
        <p:nvGrpSpPr>
          <p:cNvPr id="12" name="Google Shape;265;p40"/>
          <p:cNvGrpSpPr/>
          <p:nvPr/>
        </p:nvGrpSpPr>
        <p:grpSpPr>
          <a:xfrm>
            <a:off x="5615502" y="903002"/>
            <a:ext cx="1117732" cy="1151759"/>
            <a:chOff x="-17896149" y="3709300"/>
            <a:chExt cx="305625" cy="305625"/>
          </a:xfrm>
        </p:grpSpPr>
        <p:sp>
          <p:nvSpPr>
            <p:cNvPr id="13" name="Google Shape;266;p40"/>
            <p:cNvSpPr/>
            <p:nvPr/>
          </p:nvSpPr>
          <p:spPr>
            <a:xfrm>
              <a:off x="-17896149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Google Shape;268;p40"/>
            <p:cNvSpPr/>
            <p:nvPr/>
          </p:nvSpPr>
          <p:spPr>
            <a:xfrm>
              <a:off x="-17783501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7" name="Google Shape;270;p40"/>
          <p:cNvSpPr txBox="1"/>
          <p:nvPr/>
        </p:nvSpPr>
        <p:spPr>
          <a:xfrm>
            <a:off x="1479497" y="3770829"/>
            <a:ext cx="9795963" cy="1260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3333" b="0" i="1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Calibri" panose="020F0502020204030204" pitchFamily="34" charset="0"/>
                <a:ea typeface="Space Mono"/>
                <a:cs typeface="Calibri" panose="020F0502020204030204" pitchFamily="34" charset="0"/>
                <a:sym typeface="Space Mono"/>
              </a:rPr>
              <a:t>Uma abordagem de avaliação de impacto para programas de esquistossomose</a:t>
            </a:r>
            <a:endParaRPr kumimoji="0" sz="3333" b="0" i="1" u="none" strike="noStrike" kern="1200" cap="none" spc="0" normalizeH="0" baseline="0" noProof="0" dirty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Calibri" panose="020F0502020204030204" pitchFamily="34" charset="0"/>
              <a:ea typeface="Space Mono"/>
              <a:cs typeface="Calibri" panose="020F0502020204030204" pitchFamily="34" charset="0"/>
              <a:sym typeface="Space Mon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3808" y="5979381"/>
            <a:ext cx="7201136" cy="51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2800" b="0" i="0" u="none" strike="noStrike" kern="1200" cap="none" spc="0" normalizeH="0" baseline="0" noProof="0" dirty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Recolha de fezes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51688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4DE3932-DFC5-A0AF-65AA-D3B21CA01431}"/>
              </a:ext>
            </a:extLst>
          </p:cNvPr>
          <p:cNvSpPr txBox="1"/>
          <p:nvPr/>
        </p:nvSpPr>
        <p:spPr>
          <a:xfrm>
            <a:off x="667200" y="1447556"/>
            <a:ext cx="10515600" cy="2776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defPPr>
            <a:lvl1pPr marL="457200" marR="0" lvl="0" indent="-342900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580320" marR="0" lvl="1" indent="-328320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–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794519" marR="0" lvl="2" indent="-274319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▪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035720" marR="0" lvl="3" indent="-274319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◦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1238399" marR="0" lvl="4" indent="-259199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‣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0" indent="0">
              <a:buNone/>
              <a:defRPr b="0" i="0"/>
            </a:pPr>
            <a:r>
              <a:rPr lang="2070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recolha de fezes é uma atividade delicada e deve ser efetuada com cuidado.</a:t>
            </a:r>
          </a:p>
          <a:p>
            <a:pPr marL="0" indent="0">
              <a:buNone/>
            </a:pPr>
            <a:endParaRPr lang="en-GB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Aft>
                <a:spcPts val="1200"/>
              </a:spcAft>
              <a:buNone/>
              <a:defRPr b="0" i="0"/>
            </a:pPr>
            <a:r>
              <a:rPr lang="2070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parte mais importante desta atividade consiste em assegurar que o participante fique à vontade; não deve haver vergonha ou constrangimento.</a:t>
            </a:r>
          </a:p>
          <a:p>
            <a:pPr marL="0" indent="0">
              <a:spcAft>
                <a:spcPts val="1200"/>
              </a:spcAft>
              <a:buNone/>
              <a:defRPr b="0" i="0"/>
            </a:pPr>
            <a:r>
              <a:rPr lang="2070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fezes são um subproduto do sistema digestivo; todos nós produzimos fezes regularmente. Nunca se esqueça de preservar a privacidade e a dignidade do participante.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FF8057-4E6D-20F4-1F19-1D1A7CF729C3}"/>
              </a:ext>
            </a:extLst>
          </p:cNvPr>
          <p:cNvSpPr/>
          <p:nvPr/>
        </p:nvSpPr>
        <p:spPr>
          <a:xfrm>
            <a:off x="570484" y="2233198"/>
            <a:ext cx="10848986" cy="1864291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A42F752-FBE2-9BDC-2DCD-0596283CB0B6}"/>
              </a:ext>
            </a:extLst>
          </p:cNvPr>
          <p:cNvSpPr txBox="1"/>
          <p:nvPr/>
        </p:nvSpPr>
        <p:spPr>
          <a:xfrm>
            <a:off x="667200" y="619457"/>
            <a:ext cx="11165387" cy="46800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300" kern="1200">
                <a:solidFill>
                  <a:srgbClr val="00B3C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b="0" i="0"/>
            </a:pPr>
            <a:r>
              <a:rPr lang="2070" sz="4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 regras de ouro da recolha de fezes…</a:t>
            </a:r>
            <a:endParaRPr lang="en-GB" sz="40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525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90668" y="333375"/>
            <a:ext cx="3511688" cy="1122363"/>
          </a:xfrm>
        </p:spPr>
        <p:txBody>
          <a:bodyPr/>
          <a:lstStyle/>
          <a:p>
            <a:pPr>
              <a:defRPr b="0" i="0"/>
            </a:pPr>
            <a:r>
              <a:rPr lang="2070" sz="3600" dirty="0">
                <a:latin typeface="Calibri" panose="020F0502020204030204" pitchFamily="34" charset="0"/>
                <a:cs typeface="Calibri" panose="020F0502020204030204" pitchFamily="34" charset="0"/>
              </a:rPr>
              <a:t>Recolher fezes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C97164-F6FD-4A89-B408-A346B5B48A84}"/>
              </a:ext>
            </a:extLst>
          </p:cNvPr>
          <p:cNvSpPr txBox="1"/>
          <p:nvPr/>
        </p:nvSpPr>
        <p:spPr>
          <a:xfrm>
            <a:off x="690668" y="1254308"/>
            <a:ext cx="7336111" cy="5552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Tx/>
              <a:buSzTx/>
              <a:buFont typeface="Arial"/>
              <a:buChar char="•"/>
              <a:defRPr b="0" i="0"/>
            </a:pPr>
            <a:r>
              <a:rPr kumimoji="0" lang="2070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 panose="020F0502020204030204" pitchFamily="34" charset="0"/>
              </a:rPr>
              <a:t>Os vermes </a:t>
            </a:r>
            <a:r>
              <a:rPr lang="2070" sz="2100" i="1" dirty="0">
                <a:latin typeface="Calibri" panose="020F0502020204030204" pitchFamily="34" charset="0"/>
                <a:cs typeface="Calibri" panose="020F0502020204030204" pitchFamily="34" charset="0"/>
              </a:rPr>
              <a:t>Schistosoma mansoni </a:t>
            </a:r>
            <a:r>
              <a:rPr lang="2070" sz="2100" i="0" dirty="0">
                <a:latin typeface="Calibri" panose="020F0502020204030204" pitchFamily="34" charset="0"/>
                <a:cs typeface="Calibri" panose="020F0502020204030204" pitchFamily="34" charset="0"/>
              </a:rPr>
              <a:t>adultos</a:t>
            </a:r>
            <a:r>
              <a:rPr kumimoji="0" lang="2070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 panose="020F0502020204030204" pitchFamily="34" charset="0"/>
              </a:rPr>
              <a:t> vivem nos vasos sanguíneos e produzem ovos que são eliminados pelas fezes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Tx/>
              <a:buSzTx/>
              <a:buFont typeface="Arial"/>
              <a:buChar char="•"/>
              <a:defRPr b="0" i="0"/>
            </a:pPr>
            <a:r>
              <a:rPr kumimoji="0" lang="2070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 panose="020F0502020204030204" pitchFamily="34" charset="0"/>
              </a:rPr>
              <a:t>Por conseguinte, recolheremos fezes a fim de procurar indícios de infeção por esquistossomose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Tx/>
              <a:buSzTx/>
              <a:buFont typeface="Arial"/>
              <a:buChar char="•"/>
              <a:defRPr b="0" i="0"/>
            </a:pPr>
            <a:r>
              <a:rPr kumimoji="0" lang="2070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 panose="020F0502020204030204" pitchFamily="34" charset="0"/>
              </a:rPr>
              <a:t>As amostras serão levadas para um laboratório de campo e os técnicos procurarão ovos de esquistossoma aplicando um método de microscopia denominado esfregaço espesso de Kato-Katz.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Tx/>
              <a:buSzTx/>
              <a:buFont typeface="Arial"/>
              <a:buChar char="•"/>
              <a:defRPr b="0" i="0"/>
            </a:pPr>
            <a:r>
              <a:rPr kumimoji="0" lang="2070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 panose="020F0502020204030204" pitchFamily="34" charset="0"/>
              </a:rPr>
              <a:t>É importante que os participantes compreendam que não receberão um resultado individual de imediato.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Tx/>
              <a:buSzTx/>
              <a:buFont typeface="Arial"/>
              <a:buChar char="•"/>
              <a:defRPr b="0" i="0"/>
            </a:pPr>
            <a:r>
              <a:rPr kumimoji="0" lang="2070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 panose="020F0502020204030204" pitchFamily="34" charset="0"/>
              </a:rPr>
              <a:t>Por vezes, dar uma amostra de fezes pode ser um pouco embaraçoso para o participante; compete a si assegurar que ele se sinta à vontade e entenda que não há motivo para vergonha!</a:t>
            </a:r>
          </a:p>
        </p:txBody>
      </p:sp>
      <p:pic>
        <p:nvPicPr>
          <p:cNvPr id="6" name="Picture 5" descr="A hand in gloves holding a test tube&#10;&#10;Description automatically generated">
            <a:extLst>
              <a:ext uri="{FF2B5EF4-FFF2-40B4-BE49-F238E27FC236}">
                <a16:creationId xmlns:a16="http://schemas.microsoft.com/office/drawing/2014/main" id="{583FD104-6E6C-17CB-2A7A-F43D6100ED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2" t="19810" r="19438" b="18623"/>
          <a:stretch>
            <a:fillRect/>
          </a:stretch>
        </p:blipFill>
        <p:spPr>
          <a:xfrm>
            <a:off x="8535972" y="4013133"/>
            <a:ext cx="3248300" cy="1998618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0D6A5EE8-BE24-7687-50C8-A0C6D2D9CE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49422" y="1312954"/>
            <a:ext cx="3261751" cy="2116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56239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3968" y="1168043"/>
            <a:ext cx="11190287" cy="869950"/>
          </a:xfrm>
        </p:spPr>
        <p:txBody>
          <a:bodyPr>
            <a:noAutofit/>
          </a:bodyPr>
          <a:lstStyle/>
          <a:p>
            <a:pPr marL="342900" lvl="1" indent="-342900" algn="l">
              <a:spcAft>
                <a:spcPts val="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Estamos a recolher amostras de urina porque detetamos a infeção por esquistossomose através da observação de sangue e de ovos de esquistossoma na urina. </a:t>
            </a:r>
            <a:br>
              <a:rPr lang="2070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6F08A4B-D8B6-5C97-5CFD-C25AFB834FB6}"/>
              </a:ext>
            </a:extLst>
          </p:cNvPr>
          <p:cNvSpPr txBox="1"/>
          <p:nvPr/>
        </p:nvSpPr>
        <p:spPr>
          <a:xfrm>
            <a:off x="634564" y="143307"/>
            <a:ext cx="11396662" cy="112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2070" sz="4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cs typeface="Calibri" panose="020F0502020204030204" pitchFamily="34" charset="0"/>
              </a:rPr>
              <a:t>Preparação para a recolha de amostras de fezes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B4C1C-245B-7DEF-80F4-0327CE09FFBF}"/>
              </a:ext>
            </a:extLst>
          </p:cNvPr>
          <p:cNvSpPr txBox="1"/>
          <p:nvPr/>
        </p:nvSpPr>
        <p:spPr>
          <a:xfrm>
            <a:off x="463968" y="2426316"/>
            <a:ext cx="10839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Terá de preparar os materiais para recolha de fezes no dia/noite anterior à recolha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5289F0-DDB8-AB63-ADB8-9D44DE8E3334}"/>
              </a:ext>
            </a:extLst>
          </p:cNvPr>
          <p:cNvSpPr txBox="1"/>
          <p:nvPr/>
        </p:nvSpPr>
        <p:spPr>
          <a:xfrm>
            <a:off x="791822" y="2968569"/>
            <a:ext cx="10096638" cy="3539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defRPr b="0" i="0"/>
            </a:pPr>
            <a:r>
              <a:rPr lang="2070" sz="2400" i="1" dirty="0">
                <a:latin typeface="Calibri" panose="020F0502020204030204" pitchFamily="34" charset="0"/>
                <a:cs typeface="Calibri" panose="020F0502020204030204" pitchFamily="34" charset="0"/>
              </a:rPr>
              <a:t>Materiais necessários</a:t>
            </a:r>
          </a:p>
          <a:p>
            <a:pPr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Número suficiente de sacos para amostras, 1 por pessoa e alguns adicionais, com o conteúdo seguinte: </a:t>
            </a:r>
            <a:b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     – 1 pedaço de papel higiénico com 3 a 4 folhas </a:t>
            </a:r>
            <a:b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     – 1 pedaço de papel de recolha dobrado quatro vezes num pequeno quadrado</a:t>
            </a:r>
            <a:b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     – Meia espátula de madeira </a:t>
            </a:r>
            <a:b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     – 1 frasco para fezes/quadrado de polietileno e fio </a:t>
            </a:r>
            <a:b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44467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27351" y="287821"/>
            <a:ext cx="11166475" cy="468313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2070" sz="4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Como preparar um kit de amostragem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1C6D10-5EAC-4D7D-8C96-2A4A82A7C140}"/>
              </a:ext>
            </a:extLst>
          </p:cNvPr>
          <p:cNvSpPr/>
          <p:nvPr/>
        </p:nvSpPr>
        <p:spPr>
          <a:xfrm>
            <a:off x="653948" y="1781776"/>
            <a:ext cx="11187729" cy="4050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Aft>
                <a:spcPts val="500"/>
              </a:spcAft>
              <a:defRPr b="0" i="0"/>
            </a:pPr>
            <a:r>
              <a:rPr lang="2070" sz="2800" dirty="0">
                <a:latin typeface="Calibri" panose="020F0502020204030204" pitchFamily="34" charset="0"/>
                <a:cs typeface="Calibri" panose="020F0502020204030204" pitchFamily="34" charset="0"/>
              </a:rPr>
              <a:t>Os kits de amostragem devem ser preparados </a:t>
            </a:r>
            <a:r>
              <a:rPr lang="2070" sz="2800" i="1" dirty="0">
                <a:latin typeface="Calibri" panose="020F0502020204030204" pitchFamily="34" charset="0"/>
                <a:cs typeface="Calibri" panose="020F0502020204030204" pitchFamily="34" charset="0"/>
              </a:rPr>
              <a:t>antes da </a:t>
            </a:r>
            <a:r>
              <a:rPr lang="2070" sz="2800" dirty="0">
                <a:latin typeface="Calibri" panose="020F0502020204030204" pitchFamily="34" charset="0"/>
                <a:cs typeface="Calibri" panose="020F0502020204030204" pitchFamily="34" charset="0"/>
              </a:rPr>
              <a:t>manhã em que vai sair; demora demasiado a prepará-los todas as manhãs.</a:t>
            </a:r>
          </a:p>
          <a:p>
            <a:pPr marL="914400" lvl="1" indent="-457200">
              <a:lnSpc>
                <a:spcPct val="114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Corte o papel de recolha em pedaços de cerca de 7 cm x 7 cm usando uma régua ou dobrando e rasgando.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lnSpc>
                <a:spcPct val="114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Corte o papel higiénico em 3 a 4 quadrados por secção.</a:t>
            </a:r>
          </a:p>
          <a:p>
            <a:pPr marL="914400" lvl="1" indent="-457200">
              <a:lnSpc>
                <a:spcPct val="114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Se usar polietileno em vez de frascos plásticos, corte-o em quadrados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lnSpc>
                <a:spcPct val="114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Pegue numa das saquetas e ponha no interior um pedaço de papel de recolha, 3 folhas de papel higiénico, um frasco ou quadrado de polietileno e fio. </a:t>
            </a:r>
          </a:p>
          <a:p>
            <a:pPr marL="914400" lvl="1" indent="-457200">
              <a:lnSpc>
                <a:spcPct val="114000"/>
              </a:lnSpc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Feche o topo da saqueta </a:t>
            </a:r>
          </a:p>
        </p:txBody>
      </p:sp>
    </p:spTree>
    <p:extLst>
      <p:ext uri="{BB962C8B-B14F-4D97-AF65-F5344CB8AC3E}">
        <p14:creationId xmlns:p14="http://schemas.microsoft.com/office/powerpoint/2010/main" val="2235200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25525" y="466725"/>
            <a:ext cx="11166475" cy="468313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2070" sz="4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Solicite uma amostra de fezes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1C6D10-5EAC-4D7D-8C96-2A4A82A7C140}"/>
              </a:ext>
            </a:extLst>
          </p:cNvPr>
          <p:cNvSpPr/>
          <p:nvPr/>
        </p:nvSpPr>
        <p:spPr>
          <a:xfrm>
            <a:off x="313771" y="1481710"/>
            <a:ext cx="11564458" cy="4119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1200"/>
              </a:spcAft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A equipa de levantamento deve explicar os passos inerentes ao fornecimento de uma amostra de fezes.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ctr">
              <a:spcAft>
                <a:spcPts val="1200"/>
              </a:spcAft>
              <a:defRPr b="0" i="0"/>
            </a:pPr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A maioria das crianças nunca deu uma amostra de fezes e nem sempre é evidente o que devem fazer.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Mostre o conteúdo da saqueta e explique como utilizá-lo: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O papel de recolha será utilizado para “receber” ou “apanhar” as fezes.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O frasco para amostra/quadrado de polietileno é utilizado para recolher uma amostra de fezes e transportá-la para o laboratório.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O papel higiénico serve para limpar o frasco se transbordar e para a criança se enxugar (se quiser!).</a:t>
            </a:r>
          </a:p>
          <a:p>
            <a:pPr marL="800100" lvl="1" indent="-342900">
              <a:spcAft>
                <a:spcPts val="10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Escreva a identificação do participante no frasco/rotule o saco de polietileno com tinta indelével para que a equipa do laboratório possa distinguir os frascos das diferentes crianças.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3B2DC1-8693-0FEB-A5FB-178EA0B24525}"/>
              </a:ext>
            </a:extLst>
          </p:cNvPr>
          <p:cNvSpPr/>
          <p:nvPr/>
        </p:nvSpPr>
        <p:spPr>
          <a:xfrm>
            <a:off x="725557" y="1337873"/>
            <a:ext cx="11141126" cy="82885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874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4800" y="218247"/>
            <a:ext cx="11166475" cy="468313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2070" sz="4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Instruções para os participantes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1C6D10-5EAC-4D7D-8C96-2A4A82A7C140}"/>
              </a:ext>
            </a:extLst>
          </p:cNvPr>
          <p:cNvSpPr/>
          <p:nvPr/>
        </p:nvSpPr>
        <p:spPr>
          <a:xfrm>
            <a:off x="435287" y="1235123"/>
            <a:ext cx="11187729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Peça aos participantes que se dirijam ao sítio onde costumam defecar quando estão na escola. Os participantes devem pousar o papel de recolha no chão e “largar” as fezes sobre o mesmo. 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Usando o pedaço de madeira fornecido, devem recolher fezes suficientes para encher pelo menos </a:t>
            </a:r>
            <a:r>
              <a:rPr lang="2070" sz="2000" b="1" dirty="0">
                <a:latin typeface="Calibri" panose="020F0502020204030204" pitchFamily="34" charset="0"/>
                <a:cs typeface="Calibri" panose="020F0502020204030204" pitchFamily="34" charset="0"/>
              </a:rPr>
              <a:t>metade ou dois terços do frasco</a:t>
            </a: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742950" lvl="1" indent="-28575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b="1" dirty="0">
                <a:latin typeface="Calibri" panose="020F0502020204030204" pitchFamily="34" charset="0"/>
                <a:cs typeface="Calibri" panose="020F0502020204030204" pitchFamily="34" charset="0"/>
              </a:rPr>
              <a:t>NÃO </a:t>
            </a: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 devem embrulhar as fezes em papel de jornal e metê-las no frasco!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Têm de recolocar a tampa do recipiente ou atar o quadrado de polietileno de maneira a que fique seguro!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Devem usar o papel higiénico para se limparem (se assim quiserem).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Terminada a recolha, devem descartar o papel de jornal, a espátula e o papel higiénico na latrina de fossa, se houver uma. 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000" dirty="0">
                <a:latin typeface="Calibri" panose="020F0502020204030204" pitchFamily="34" charset="0"/>
                <a:cs typeface="Calibri" panose="020F0502020204030204" pitchFamily="34" charset="0"/>
              </a:rPr>
              <a:t>As fezes recolhidas no frasco/polietileno têm de ser colocadas no saco e entregues a si.</a:t>
            </a:r>
          </a:p>
        </p:txBody>
      </p:sp>
    </p:spTree>
    <p:extLst>
      <p:ext uri="{BB962C8B-B14F-4D97-AF65-F5344CB8AC3E}">
        <p14:creationId xmlns:p14="http://schemas.microsoft.com/office/powerpoint/2010/main" val="3508237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3494" y="422763"/>
            <a:ext cx="11166475" cy="468313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2070" sz="4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Instruções para a equipa de levantamento:</a:t>
            </a:r>
            <a:endParaRPr lang="en-GB" sz="40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1C6D10-5EAC-4D7D-8C96-2A4A82A7C140}"/>
              </a:ext>
            </a:extLst>
          </p:cNvPr>
          <p:cNvSpPr/>
          <p:nvPr/>
        </p:nvSpPr>
        <p:spPr>
          <a:xfrm>
            <a:off x="513306" y="1651254"/>
            <a:ext cx="11187729" cy="2669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Use uma luva para receber as fezes, mas não pode haver contacto direto, já que as mesmas estarão num frasco dentro do saco. 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Certifique-se de que a identificação individual esteja claramente escrita no frasco ou que o polietileno esteja corretamente rotulado ao recebê-lo.</a:t>
            </a:r>
          </a:p>
          <a:p>
            <a:pPr marL="342900" lvl="0" indent="-342900">
              <a:spcAft>
                <a:spcPts val="1500"/>
              </a:spcAft>
              <a:buFont typeface="Arial" panose="020B0604020202020204" pitchFamily="34" charset="0"/>
              <a:buChar char="•"/>
              <a:defRPr b="0" i="0"/>
            </a:pPr>
            <a:r>
              <a:rPr lang="2070" sz="2400" dirty="0">
                <a:latin typeface="Calibri" panose="020F0502020204030204" pitchFamily="34" charset="0"/>
                <a:cs typeface="Calibri" panose="020F0502020204030204" pitchFamily="34" charset="0"/>
              </a:rPr>
              <a:t>O frasco para amostra/polietileno que contém as fezes deve ser colocado num recipiente plástico grande para transporte até à equipa do laboratório.</a:t>
            </a:r>
          </a:p>
        </p:txBody>
      </p:sp>
    </p:spTree>
    <p:extLst>
      <p:ext uri="{BB962C8B-B14F-4D97-AF65-F5344CB8AC3E}">
        <p14:creationId xmlns:p14="http://schemas.microsoft.com/office/powerpoint/2010/main" val="2702340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46880"/>
            <a:ext cx="11166475" cy="468313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2070" sz="4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 regras de ouro da recolha de fezes…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4DE3932-DFC5-A0AF-65AA-D3B21CA01431}"/>
              </a:ext>
            </a:extLst>
          </p:cNvPr>
          <p:cNvSpPr txBox="1"/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defPPr>
            <a:lvl1pPr marL="457200" marR="0" lvl="0" indent="-342900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580320" marR="0" lvl="1" indent="-328320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–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794519" marR="0" lvl="2" indent="-274319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▪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035720" marR="0" lvl="3" indent="-274319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◦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1238399" marR="0" lvl="4" indent="-259199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‣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514350" indent="-514350">
              <a:buClrTx/>
              <a:buSzTx/>
              <a:buFont typeface="Space Mono"/>
              <a:buAutoNum type="arabicPeriod"/>
              <a:defRPr b="0" i="0"/>
            </a:pPr>
            <a:r>
              <a:rPr lang="2070" sz="2800" b="1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amostra de fezes tem de ser proveniente da criança incluída na amostragem e não de outra criança da escola.</a:t>
            </a:r>
          </a:p>
          <a:p>
            <a:pPr marL="0" indent="0">
              <a:buFont typeface="Space Mono"/>
              <a:buNone/>
            </a:pPr>
            <a:endParaRPr lang="en-GB" kern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  <a:defRPr b="0" i="0"/>
            </a:pPr>
            <a:r>
              <a:rPr lang="2070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Durante a análise, será feita uma ligação entre as informações recolhidas no questionário e os resultados da amostra de fezes. Se não for possível fazer essa ligação, o questionário e os resultados do Kato-Katz não poderão ser usados ​​na análise e nos resultados do levantamento.  </a:t>
            </a:r>
          </a:p>
          <a:p>
            <a:pPr>
              <a:defRPr b="0" i="0"/>
            </a:pPr>
            <a:r>
              <a:rPr lang="2070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Só estamos interessados em medir a esquistossomose nas crianças selecionadas para participação na escola; se qualquer outra criança decidir fornecer a amostra ou partilhar a sua amostra, o inquérito provavelmente será </a:t>
            </a:r>
            <a:r>
              <a:rPr lang="2070" b="1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tendencioso </a:t>
            </a:r>
            <a:r>
              <a:rPr lang="2070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 inexato. </a:t>
            </a:r>
          </a:p>
          <a:p>
            <a:pPr marL="0" indent="0">
              <a:buFont typeface="Space Mono"/>
              <a:buNone/>
            </a:pPr>
            <a:endParaRPr lang="en-GB" kern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kern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FF8057-4E6D-20F4-1F19-1D1A7CF729C3}"/>
              </a:ext>
            </a:extLst>
          </p:cNvPr>
          <p:cNvSpPr/>
          <p:nvPr/>
        </p:nvSpPr>
        <p:spPr>
          <a:xfrm>
            <a:off x="742122" y="1725522"/>
            <a:ext cx="10611678" cy="1190206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712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52ACC-BEE7-4866-B807-611AB50816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66806" y="413971"/>
            <a:ext cx="11166475" cy="468313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2070" sz="4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 regras de ouro da recolha de fezes…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4DE3932-DFC5-A0AF-65AA-D3B21CA01431}"/>
              </a:ext>
            </a:extLst>
          </p:cNvPr>
          <p:cNvSpPr txBox="1"/>
          <p:nvPr/>
        </p:nvSpPr>
        <p:spPr>
          <a:xfrm>
            <a:off x="628460" y="1389504"/>
            <a:ext cx="1070775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defPPr>
            <a:lvl1pPr marL="457200" marR="0" lvl="0" indent="-342900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580320" marR="0" lvl="1" indent="-328320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–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794519" marR="0" lvl="2" indent="-274319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▪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035720" marR="0" lvl="3" indent="-274319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◦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1238399" marR="0" lvl="4" indent="-259199" algn="l" rtl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‣"/>
              <a:defRPr sz="24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 sz="1867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0" indent="0">
              <a:buNone/>
              <a:defRPr b="0" i="0"/>
            </a:pPr>
            <a:r>
              <a:rPr lang="207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207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frasco/polietileno com as fezes </a:t>
            </a:r>
            <a:r>
              <a:rPr lang="207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 de conter um código de identificação individual, </a:t>
            </a:r>
            <a:r>
              <a:rPr lang="207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 tem de ser inserido quando chegar ao ponto apropriado do questionário. A identificação individual tem de estar na amostra quando esta for recebida no laboratório.</a:t>
            </a:r>
          </a:p>
          <a:p>
            <a:pPr marL="514350" indent="-514350">
              <a:buAutoNum type="arabicPeriod"/>
            </a:pP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  <a:defRPr b="0" i="0"/>
            </a:pPr>
            <a:r>
              <a:rPr lang="207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não houver uma identificação individual no frasco/polietileno, a equipa do laboratório não saberá a quem pertence e a amostra não será analisada.</a:t>
            </a:r>
          </a:p>
          <a:p>
            <a:pPr>
              <a:defRPr b="0" i="0"/>
            </a:pPr>
            <a:r>
              <a:rPr lang="207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faltar uma amostra, terá de voltar à criança selecionada e pedir outra. </a:t>
            </a:r>
            <a:endParaRPr lang="en-GB" kern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kern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FF8057-4E6D-20F4-1F19-1D1A7CF729C3}"/>
              </a:ext>
            </a:extLst>
          </p:cNvPr>
          <p:cNvSpPr/>
          <p:nvPr/>
        </p:nvSpPr>
        <p:spPr>
          <a:xfrm>
            <a:off x="514800" y="1389504"/>
            <a:ext cx="10935077" cy="2153796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accent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7982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1025</Words>
  <Application>Microsoft Office PowerPoint</Application>
  <PresentationFormat>Widescreen</PresentationFormat>
  <Paragraphs>58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Anton</vt:lpstr>
      <vt:lpstr>Arial</vt:lpstr>
      <vt:lpstr>Calibri</vt:lpstr>
      <vt:lpstr>Calibri Light</vt:lpstr>
      <vt:lpstr>Space Mono</vt:lpstr>
      <vt:lpstr>VINTAGE DISEASE</vt:lpstr>
      <vt:lpstr>Avaliações Práticas e de Precisão da SCH</vt:lpstr>
      <vt:lpstr>Recolher fezes</vt:lpstr>
      <vt:lpstr>Estamos a recolher amostras de urina porque detetamos a infeção por esquistossomose através da observação de sangue e de ovos de esquistossoma na urina.  </vt:lpstr>
      <vt:lpstr>Como preparar um kit de amostragem</vt:lpstr>
      <vt:lpstr>Solicite uma amostra de fezes</vt:lpstr>
      <vt:lpstr>Instruções para os participantes</vt:lpstr>
      <vt:lpstr>Instruções para a equipa de levantamento:</vt:lpstr>
      <vt:lpstr>As regras de ouro da recolha de fezes…</vt:lpstr>
      <vt:lpstr>As regras de ouro da recolha de fezes…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&amp; Precision Assessments</dc:title>
  <dc:creator>Katherine Gass</dc:creator>
  <cp:lastModifiedBy>Fiona Fleming</cp:lastModifiedBy>
  <cp:revision>6</cp:revision>
  <dcterms:created xsi:type="dcterms:W3CDTF">2023-09-15T15:00:28Z</dcterms:created>
  <dcterms:modified xsi:type="dcterms:W3CDTF">2024-06-14T12:39:55Z</dcterms:modified>
</cp:coreProperties>
</file>