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7" r:id="rId2"/>
    <p:sldId id="258" r:id="rId3"/>
    <p:sldId id="259" r:id="rId4"/>
    <p:sldId id="260" r:id="rId5"/>
    <p:sldId id="261"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62" r:id="rId21"/>
  </p:sldIdLst>
  <p:sldSz cx="12192000" cy="6858000"/>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EBE1C5-AFE3-4290-BBF2-607E0E930E77}" type="datetimeFigureOut">
              <a:rPr lang="en-US" smtClean="0"/>
              <a:t>5/6/2024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02A3C-ED2B-4820-80FA-A08DCF013573}" type="slidenum">
              <a:rPr lang="en-US" smtClean="0"/>
              <a:t>‹#›</a:t>
            </a:fld>
            <a:endParaRPr lang="en-US"/>
          </a:p>
        </p:txBody>
      </p:sp>
    </p:spTree>
    <p:extLst>
      <p:ext uri="{BB962C8B-B14F-4D97-AF65-F5344CB8AC3E}">
        <p14:creationId xmlns:p14="http://schemas.microsoft.com/office/powerpoint/2010/main" val="4120992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notes"/>
          <p:cNvSpPr>
            <a:spLocks noGrp="1" noRot="1" noChangeAspect="1"/>
          </p:cNvSpPr>
          <p:nvPr>
            <p:ph type="sldImg" idx="2"/>
          </p:nvPr>
        </p:nvSpPr>
        <p:spPr>
          <a:xfrm>
            <a:off x="381000" y="685800"/>
            <a:ext cx="6096000" cy="3429000"/>
          </a:xfrm>
          <a:custGeom>
            <a:avLst/>
            <a:gdLst/>
            <a:ahLst/>
            <a:cxnLst/>
            <a:rect l="l" t="t" r="r" b="b"/>
            <a:pathLst>
              <a:path w="119999" h="119999" extrusionOk="0">
                <a:moveTo>
                  <a:pt x="0" y="0"/>
                </a:moveTo>
                <a:lnTo>
                  <a:pt x="120000" y="0"/>
                </a:lnTo>
                <a:lnTo>
                  <a:pt x="120000" y="120000"/>
                </a:lnTo>
                <a:lnTo>
                  <a:pt x="0" y="120000"/>
                </a:lnTo>
                <a:close/>
              </a:path>
            </a:pathLst>
          </a:custGeom>
        </p:spPr>
      </p:sp>
      <p:sp>
        <p:nvSpPr>
          <p:cNvPr id="260" name="Google Shape;2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extLst>
      <p:ext uri="{BB962C8B-B14F-4D97-AF65-F5344CB8AC3E}">
        <p14:creationId xmlns:p14="http://schemas.microsoft.com/office/powerpoint/2010/main" val="3863312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13</a:t>
            </a:fld>
            <a:endParaRPr lang="en-US"/>
          </a:p>
        </p:txBody>
      </p:sp>
    </p:spTree>
    <p:extLst>
      <p:ext uri="{BB962C8B-B14F-4D97-AF65-F5344CB8AC3E}">
        <p14:creationId xmlns:p14="http://schemas.microsoft.com/office/powerpoint/2010/main" val="17951096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14</a:t>
            </a:fld>
            <a:endParaRPr lang="en-US"/>
          </a:p>
        </p:txBody>
      </p:sp>
    </p:spTree>
    <p:extLst>
      <p:ext uri="{BB962C8B-B14F-4D97-AF65-F5344CB8AC3E}">
        <p14:creationId xmlns:p14="http://schemas.microsoft.com/office/powerpoint/2010/main" val="501180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15</a:t>
            </a:fld>
            <a:endParaRPr lang="en-US"/>
          </a:p>
        </p:txBody>
      </p:sp>
    </p:spTree>
    <p:extLst>
      <p:ext uri="{BB962C8B-B14F-4D97-AF65-F5344CB8AC3E}">
        <p14:creationId xmlns:p14="http://schemas.microsoft.com/office/powerpoint/2010/main" val="3820444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29DB49F9-0F78-401A-80A3-A08A8354A11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54480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29DB49F9-0F78-401A-80A3-A08A8354A11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61483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7</a:t>
            </a:fld>
            <a:endParaRPr lang="en-US"/>
          </a:p>
        </p:txBody>
      </p:sp>
    </p:spTree>
    <p:extLst>
      <p:ext uri="{BB962C8B-B14F-4D97-AF65-F5344CB8AC3E}">
        <p14:creationId xmlns:p14="http://schemas.microsoft.com/office/powerpoint/2010/main" val="2709750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8</a:t>
            </a:fld>
            <a:endParaRPr lang="en-US"/>
          </a:p>
        </p:txBody>
      </p:sp>
    </p:spTree>
    <p:extLst>
      <p:ext uri="{BB962C8B-B14F-4D97-AF65-F5344CB8AC3E}">
        <p14:creationId xmlns:p14="http://schemas.microsoft.com/office/powerpoint/2010/main" val="2500152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9</a:t>
            </a:fld>
            <a:endParaRPr lang="en-US"/>
          </a:p>
        </p:txBody>
      </p:sp>
    </p:spTree>
    <p:extLst>
      <p:ext uri="{BB962C8B-B14F-4D97-AF65-F5344CB8AC3E}">
        <p14:creationId xmlns:p14="http://schemas.microsoft.com/office/powerpoint/2010/main" val="786373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10</a:t>
            </a:fld>
            <a:endParaRPr lang="en-US"/>
          </a:p>
        </p:txBody>
      </p:sp>
    </p:spTree>
    <p:extLst>
      <p:ext uri="{BB962C8B-B14F-4D97-AF65-F5344CB8AC3E}">
        <p14:creationId xmlns:p14="http://schemas.microsoft.com/office/powerpoint/2010/main" val="1716386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11</a:t>
            </a:fld>
            <a:endParaRPr lang="en-US"/>
          </a:p>
        </p:txBody>
      </p:sp>
    </p:spTree>
    <p:extLst>
      <p:ext uri="{BB962C8B-B14F-4D97-AF65-F5344CB8AC3E}">
        <p14:creationId xmlns:p14="http://schemas.microsoft.com/office/powerpoint/2010/main" val="904969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12</a:t>
            </a:fld>
            <a:endParaRPr lang="en-US"/>
          </a:p>
        </p:txBody>
      </p:sp>
    </p:spTree>
    <p:extLst>
      <p:ext uri="{BB962C8B-B14F-4D97-AF65-F5344CB8AC3E}">
        <p14:creationId xmlns:p14="http://schemas.microsoft.com/office/powerpoint/2010/main" val="2753433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TITLE" type="title">
  <p:cSld name="OPENING TITLE">
    <p:bg>
      <p:bgPr>
        <a:solidFill>
          <a:schemeClr val="accent4"/>
        </a:soli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1" name="Google Shape;11;p2"/>
          <p:cNvSpPr txBox="1">
            <a:spLocks noGrp="1"/>
          </p:cNvSpPr>
          <p:nvPr>
            <p:ph type="ctrTitle"/>
          </p:nvPr>
        </p:nvSpPr>
        <p:spPr>
          <a:xfrm>
            <a:off x="1501200" y="2711633"/>
            <a:ext cx="9189600" cy="2736800"/>
          </a:xfrm>
          <a:prstGeom prst="rect">
            <a:avLst/>
          </a:prstGeom>
        </p:spPr>
        <p:txBody>
          <a:bodyPr spcFirstLastPara="1" wrap="square" lIns="91425" tIns="91425" rIns="91425" bIns="91425" anchor="b" anchorCtr="0">
            <a:noAutofit/>
          </a:bodyPr>
          <a:lstStyle>
            <a:lvl1pPr lvl="0" algn="ctr">
              <a:spcBef>
                <a:spcPct val="0"/>
              </a:spcBef>
              <a:spcAft>
                <a:spcPct val="0"/>
              </a:spcAft>
              <a:buClr>
                <a:schemeClr val="dk2"/>
              </a:buClr>
              <a:buSzPts val="7200"/>
              <a:buFont typeface="Anton"/>
              <a:buNone/>
              <a:defRPr sz="9600">
                <a:solidFill>
                  <a:schemeClr val="dk2"/>
                </a:solidFill>
                <a:latin typeface="Anton"/>
                <a:ea typeface="Anton"/>
                <a:cs typeface="Anton"/>
                <a:sym typeface="Anton"/>
              </a:defRPr>
            </a:lvl1pPr>
            <a:lvl2pPr lvl="1"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2pPr>
            <a:lvl3pPr lvl="2"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3pPr>
            <a:lvl4pPr lvl="3"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4pPr>
            <a:lvl5pPr lvl="4"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5pPr>
            <a:lvl6pPr lvl="5"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6pPr>
            <a:lvl7pPr lvl="6"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7pPr>
            <a:lvl8pPr lvl="7"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8pPr>
            <a:lvl9pPr lvl="8"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9pPr>
          </a:lstStyle>
          <a:p>
            <a:endParaRPr/>
          </a:p>
        </p:txBody>
      </p:sp>
      <p:sp>
        <p:nvSpPr>
          <p:cNvPr id="12" name="Google Shape;12;p2"/>
          <p:cNvSpPr txBox="1">
            <a:spLocks noGrp="1"/>
          </p:cNvSpPr>
          <p:nvPr>
            <p:ph type="subTitle" idx="1"/>
          </p:nvPr>
        </p:nvSpPr>
        <p:spPr>
          <a:xfrm>
            <a:off x="3176400" y="5245233"/>
            <a:ext cx="5839200" cy="1056800"/>
          </a:xfrm>
          <a:prstGeom prst="rect">
            <a:avLst/>
          </a:prstGeom>
        </p:spPr>
        <p:txBody>
          <a:bodyPr spcFirstLastPara="1" wrap="square" lIns="91425" tIns="91425" rIns="91425" bIns="91425" anchor="t" anchorCtr="0">
            <a:noAutofit/>
          </a:bodyPr>
          <a:lstStyle>
            <a:lvl1pPr lvl="0" algn="ctr">
              <a:lnSpc>
                <a:spcPct val="100000"/>
              </a:lnSpc>
              <a:spcBef>
                <a:spcPct val="0"/>
              </a:spcBef>
              <a:spcAft>
                <a:spcPct val="0"/>
              </a:spcAft>
              <a:buClr>
                <a:schemeClr val="dk1"/>
              </a:buClr>
              <a:buSzPts val="1200"/>
              <a:buNone/>
              <a:defRPr sz="1600">
                <a:solidFill>
                  <a:schemeClr val="dk1"/>
                </a:solidFill>
              </a:defRPr>
            </a:lvl1pPr>
            <a:lvl2pPr lvl="1" algn="ctr">
              <a:lnSpc>
                <a:spcPct val="100000"/>
              </a:lnSpc>
              <a:spcBef>
                <a:spcPct val="0"/>
              </a:spcBef>
              <a:spcAft>
                <a:spcPct val="0"/>
              </a:spcAft>
              <a:buClr>
                <a:schemeClr val="dk1"/>
              </a:buClr>
              <a:buSzPts val="1000"/>
              <a:buNone/>
              <a:defRPr sz="1333">
                <a:solidFill>
                  <a:schemeClr val="dk1"/>
                </a:solidFill>
              </a:defRPr>
            </a:lvl2pPr>
            <a:lvl3pPr lvl="2" algn="ctr">
              <a:lnSpc>
                <a:spcPct val="100000"/>
              </a:lnSpc>
              <a:spcBef>
                <a:spcPct val="0"/>
              </a:spcBef>
              <a:spcAft>
                <a:spcPct val="0"/>
              </a:spcAft>
              <a:buClr>
                <a:schemeClr val="dk1"/>
              </a:buClr>
              <a:buSzPts val="1000"/>
              <a:buNone/>
              <a:defRPr sz="1333">
                <a:solidFill>
                  <a:schemeClr val="dk1"/>
                </a:solidFill>
              </a:defRPr>
            </a:lvl3pPr>
            <a:lvl4pPr lvl="3" algn="ctr">
              <a:lnSpc>
                <a:spcPct val="100000"/>
              </a:lnSpc>
              <a:spcBef>
                <a:spcPct val="0"/>
              </a:spcBef>
              <a:spcAft>
                <a:spcPct val="0"/>
              </a:spcAft>
              <a:buClr>
                <a:schemeClr val="dk1"/>
              </a:buClr>
              <a:buSzPts val="1000"/>
              <a:buNone/>
              <a:defRPr sz="1333">
                <a:solidFill>
                  <a:schemeClr val="dk1"/>
                </a:solidFill>
              </a:defRPr>
            </a:lvl4pPr>
            <a:lvl5pPr lvl="4" algn="ctr">
              <a:lnSpc>
                <a:spcPct val="100000"/>
              </a:lnSpc>
              <a:spcBef>
                <a:spcPct val="0"/>
              </a:spcBef>
              <a:spcAft>
                <a:spcPct val="0"/>
              </a:spcAft>
              <a:buClr>
                <a:schemeClr val="dk1"/>
              </a:buClr>
              <a:buSzPts val="1000"/>
              <a:buNone/>
              <a:defRPr sz="1333">
                <a:solidFill>
                  <a:schemeClr val="dk1"/>
                </a:solidFill>
              </a:defRPr>
            </a:lvl5pPr>
            <a:lvl6pPr lvl="5" algn="ctr">
              <a:lnSpc>
                <a:spcPct val="100000"/>
              </a:lnSpc>
              <a:spcBef>
                <a:spcPct val="0"/>
              </a:spcBef>
              <a:spcAft>
                <a:spcPct val="0"/>
              </a:spcAft>
              <a:buClr>
                <a:schemeClr val="dk1"/>
              </a:buClr>
              <a:buSzPts val="1000"/>
              <a:buNone/>
              <a:defRPr sz="1333">
                <a:solidFill>
                  <a:schemeClr val="dk1"/>
                </a:solidFill>
              </a:defRPr>
            </a:lvl6pPr>
            <a:lvl7pPr lvl="6" algn="ctr">
              <a:lnSpc>
                <a:spcPct val="100000"/>
              </a:lnSpc>
              <a:spcBef>
                <a:spcPct val="0"/>
              </a:spcBef>
              <a:spcAft>
                <a:spcPct val="0"/>
              </a:spcAft>
              <a:buClr>
                <a:schemeClr val="dk1"/>
              </a:buClr>
              <a:buSzPts val="1000"/>
              <a:buNone/>
              <a:defRPr sz="1333">
                <a:solidFill>
                  <a:schemeClr val="dk1"/>
                </a:solidFill>
              </a:defRPr>
            </a:lvl7pPr>
            <a:lvl8pPr lvl="7" algn="ctr">
              <a:lnSpc>
                <a:spcPct val="100000"/>
              </a:lnSpc>
              <a:spcBef>
                <a:spcPct val="0"/>
              </a:spcBef>
              <a:spcAft>
                <a:spcPct val="0"/>
              </a:spcAft>
              <a:buClr>
                <a:schemeClr val="dk1"/>
              </a:buClr>
              <a:buSzPts val="1000"/>
              <a:buNone/>
              <a:defRPr sz="1333">
                <a:solidFill>
                  <a:schemeClr val="dk1"/>
                </a:solidFill>
              </a:defRPr>
            </a:lvl8pPr>
            <a:lvl9pPr lvl="8" algn="ctr">
              <a:lnSpc>
                <a:spcPct val="100000"/>
              </a:lnSpc>
              <a:spcBef>
                <a:spcPct val="0"/>
              </a:spcBef>
              <a:spcAft>
                <a:spcPct val="0"/>
              </a:spcAft>
              <a:buClr>
                <a:schemeClr val="dk1"/>
              </a:buClr>
              <a:buSzPts val="1000"/>
              <a:buNone/>
              <a:defRPr sz="1333">
                <a:solidFill>
                  <a:schemeClr val="dk1"/>
                </a:solidFill>
              </a:defRPr>
            </a:lvl9pPr>
          </a:lstStyle>
          <a:p>
            <a:endParaRPr/>
          </a:p>
        </p:txBody>
      </p:sp>
    </p:spTree>
    <p:extLst>
      <p:ext uri="{BB962C8B-B14F-4D97-AF65-F5344CB8AC3E}">
        <p14:creationId xmlns:p14="http://schemas.microsoft.com/office/powerpoint/2010/main" val="91873504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DESIGN 3">
  <p:cSld name="TITLE + DESIGN 3">
    <p:bg>
      <p:bgPr>
        <a:solidFill>
          <a:schemeClr val="accent6"/>
        </a:solidFill>
        <a:effectLst/>
      </p:bgPr>
    </p:bg>
    <p:spTree>
      <p:nvGrpSpPr>
        <p:cNvPr id="1" name="Shape 88"/>
        <p:cNvGrpSpPr/>
        <p:nvPr/>
      </p:nvGrpSpPr>
      <p:grpSpPr>
        <a:xfrm>
          <a:off x="0" y="0"/>
          <a:ext cx="0" cy="0"/>
          <a:chOff x="0" y="0"/>
          <a:chExt cx="0" cy="0"/>
        </a:xfrm>
      </p:grpSpPr>
      <p:pic>
        <p:nvPicPr>
          <p:cNvPr id="89" name="Google Shape;89;p1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0" name="Google Shape;90;p12"/>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91" name="Google Shape;91;p12"/>
          <p:cNvCxnSpPr/>
          <p:nvPr/>
        </p:nvCxnSpPr>
        <p:spPr>
          <a:xfrm>
            <a:off x="-250600" y="300307"/>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05492046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DESIGN 4">
  <p:cSld name="TITLE + DESIGN 4">
    <p:bg>
      <p:bgPr>
        <a:solidFill>
          <a:schemeClr val="accent3"/>
        </a:solidFill>
        <a:effectLst/>
      </p:bgPr>
    </p:bg>
    <p:spTree>
      <p:nvGrpSpPr>
        <p:cNvPr id="1" name="Shape 92"/>
        <p:cNvGrpSpPr/>
        <p:nvPr/>
      </p:nvGrpSpPr>
      <p:grpSpPr>
        <a:xfrm>
          <a:off x="0" y="0"/>
          <a:ext cx="0" cy="0"/>
          <a:chOff x="0" y="0"/>
          <a:chExt cx="0" cy="0"/>
        </a:xfrm>
      </p:grpSpPr>
      <p:pic>
        <p:nvPicPr>
          <p:cNvPr id="93" name="Google Shape;93;p1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4" name="Google Shape;94;p1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389785282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BIG NUMBERS">
  <p:cSld name="TITLE + BIG NUMBERS">
    <p:bg>
      <p:bgPr>
        <a:solidFill>
          <a:schemeClr val="accent2"/>
        </a:solidFill>
        <a:effectLst/>
      </p:bgPr>
    </p:bg>
    <p:spTree>
      <p:nvGrpSpPr>
        <p:cNvPr id="1" name="Shape 95"/>
        <p:cNvGrpSpPr/>
        <p:nvPr/>
      </p:nvGrpSpPr>
      <p:grpSpPr>
        <a:xfrm>
          <a:off x="0" y="0"/>
          <a:ext cx="0" cy="0"/>
          <a:chOff x="0" y="0"/>
          <a:chExt cx="0" cy="0"/>
        </a:xfrm>
      </p:grpSpPr>
      <p:pic>
        <p:nvPicPr>
          <p:cNvPr id="96" name="Google Shape;96;p1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7" name="Google Shape;97;p14"/>
          <p:cNvSpPr txBox="1">
            <a:spLocks noGrp="1"/>
          </p:cNvSpPr>
          <p:nvPr>
            <p:ph type="title"/>
          </p:nvPr>
        </p:nvSpPr>
        <p:spPr>
          <a:xfrm>
            <a:off x="1195067" y="767200"/>
            <a:ext cx="277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98" name="Google Shape;98;p14"/>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99" name="Google Shape;99;p14"/>
          <p:cNvCxnSpPr/>
          <p:nvPr/>
        </p:nvCxnSpPr>
        <p:spPr>
          <a:xfrm rot="10800000" flipH="1">
            <a:off x="11309500" y="-27600"/>
            <a:ext cx="0" cy="6913200"/>
          </a:xfrm>
          <a:prstGeom prst="straightConnector1">
            <a:avLst/>
          </a:prstGeom>
          <a:noFill/>
          <a:ln w="9525" cap="flat" cmpd="sng">
            <a:solidFill>
              <a:schemeClr val="dk2"/>
            </a:solidFill>
            <a:prstDash val="dash"/>
            <a:round/>
            <a:headEnd type="none" w="med" len="med"/>
            <a:tailEnd type="none" w="med" len="med"/>
          </a:ln>
        </p:spPr>
      </p:cxnSp>
      <p:sp>
        <p:nvSpPr>
          <p:cNvPr id="100" name="Google Shape;100;p14"/>
          <p:cNvSpPr txBox="1">
            <a:spLocks noGrp="1"/>
          </p:cNvSpPr>
          <p:nvPr>
            <p:ph type="title" idx="2" hasCustomPrompt="1"/>
          </p:nvPr>
        </p:nvSpPr>
        <p:spPr>
          <a:xfrm>
            <a:off x="6589615" y="1025445"/>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1" name="Google Shape;101;p14"/>
          <p:cNvSpPr txBox="1">
            <a:spLocks noGrp="1"/>
          </p:cNvSpPr>
          <p:nvPr>
            <p:ph type="subTitle" idx="1"/>
          </p:nvPr>
        </p:nvSpPr>
        <p:spPr>
          <a:xfrm>
            <a:off x="6103008" y="1556899"/>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102" name="Google Shape;102;p14"/>
          <p:cNvSpPr txBox="1">
            <a:spLocks noGrp="1"/>
          </p:cNvSpPr>
          <p:nvPr>
            <p:ph type="title" idx="3" hasCustomPrompt="1"/>
          </p:nvPr>
        </p:nvSpPr>
        <p:spPr>
          <a:xfrm>
            <a:off x="6589615" y="2940179"/>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3" name="Google Shape;103;p14"/>
          <p:cNvSpPr txBox="1">
            <a:spLocks noGrp="1"/>
          </p:cNvSpPr>
          <p:nvPr>
            <p:ph type="subTitle" idx="4"/>
          </p:nvPr>
        </p:nvSpPr>
        <p:spPr>
          <a:xfrm>
            <a:off x="6103008" y="3471632"/>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104" name="Google Shape;104;p14"/>
          <p:cNvSpPr txBox="1">
            <a:spLocks noGrp="1"/>
          </p:cNvSpPr>
          <p:nvPr>
            <p:ph type="title" idx="5" hasCustomPrompt="1"/>
          </p:nvPr>
        </p:nvSpPr>
        <p:spPr>
          <a:xfrm>
            <a:off x="6589615" y="4854912"/>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5" name="Google Shape;105;p14"/>
          <p:cNvSpPr txBox="1">
            <a:spLocks noGrp="1"/>
          </p:cNvSpPr>
          <p:nvPr>
            <p:ph type="subTitle" idx="6"/>
          </p:nvPr>
        </p:nvSpPr>
        <p:spPr>
          <a:xfrm>
            <a:off x="6103008" y="5386365"/>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Tree>
    <p:extLst>
      <p:ext uri="{BB962C8B-B14F-4D97-AF65-F5344CB8AC3E}">
        <p14:creationId xmlns:p14="http://schemas.microsoft.com/office/powerpoint/2010/main" val="196736082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accent4"/>
        </a:solidFill>
        <a:effectLst/>
      </p:bgPr>
    </p:bg>
    <p:spTree>
      <p:nvGrpSpPr>
        <p:cNvPr id="1" name="Shape 106"/>
        <p:cNvGrpSpPr/>
        <p:nvPr/>
      </p:nvGrpSpPr>
      <p:grpSpPr>
        <a:xfrm>
          <a:off x="0" y="0"/>
          <a:ext cx="0" cy="0"/>
          <a:chOff x="0" y="0"/>
          <a:chExt cx="0" cy="0"/>
        </a:xfrm>
      </p:grpSpPr>
      <p:pic>
        <p:nvPicPr>
          <p:cNvPr id="107" name="Google Shape;107;p1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08" name="Google Shape;108;p15"/>
          <p:cNvCxnSpPr/>
          <p:nvPr/>
        </p:nvCxnSpPr>
        <p:spPr>
          <a:xfrm>
            <a:off x="-140967" y="1691253"/>
            <a:ext cx="12693200" cy="0"/>
          </a:xfrm>
          <a:prstGeom prst="straightConnector1">
            <a:avLst/>
          </a:prstGeom>
          <a:noFill/>
          <a:ln w="9525" cap="flat" cmpd="sng">
            <a:solidFill>
              <a:schemeClr val="dk2"/>
            </a:solidFill>
            <a:prstDash val="dash"/>
            <a:round/>
            <a:headEnd type="none" w="med" len="med"/>
            <a:tailEnd type="none" w="med" len="med"/>
          </a:ln>
        </p:spPr>
      </p:cxnSp>
      <p:sp>
        <p:nvSpPr>
          <p:cNvPr id="109" name="Google Shape;109;p15"/>
          <p:cNvSpPr txBox="1">
            <a:spLocks noGrp="1"/>
          </p:cNvSpPr>
          <p:nvPr>
            <p:ph type="subTitle" idx="1"/>
          </p:nvPr>
        </p:nvSpPr>
        <p:spPr>
          <a:xfrm>
            <a:off x="3210399" y="2616603"/>
            <a:ext cx="57712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800"/>
              <a:buFont typeface="Anton"/>
              <a:buNone/>
              <a:defRPr>
                <a:solidFill>
                  <a:schemeClr val="dk2"/>
                </a:solidFill>
                <a:latin typeface="Anton"/>
                <a:ea typeface="Anton"/>
                <a:cs typeface="Anton"/>
                <a:sym typeface="Anton"/>
              </a:defRPr>
            </a:lvl1pPr>
            <a:lvl2pPr lvl="1" rtl="0">
              <a:lnSpc>
                <a:spcPct val="100000"/>
              </a:lnSpc>
              <a:spcBef>
                <a:spcPct val="0"/>
              </a:spcBef>
              <a:spcAft>
                <a:spcPct val="0"/>
              </a:spcAft>
              <a:buClr>
                <a:schemeClr val="dk1"/>
              </a:buClr>
              <a:buSzPts val="1800"/>
              <a:buNone/>
              <a:defRPr sz="2400">
                <a:solidFill>
                  <a:schemeClr val="dk1"/>
                </a:solidFill>
              </a:defRPr>
            </a:lvl2pPr>
            <a:lvl3pPr lvl="2" rtl="0">
              <a:lnSpc>
                <a:spcPct val="100000"/>
              </a:lnSpc>
              <a:spcBef>
                <a:spcPct val="0"/>
              </a:spcBef>
              <a:spcAft>
                <a:spcPct val="0"/>
              </a:spcAft>
              <a:buClr>
                <a:schemeClr val="dk1"/>
              </a:buClr>
              <a:buSzPts val="1800"/>
              <a:buNone/>
              <a:defRPr sz="2400">
                <a:solidFill>
                  <a:schemeClr val="dk1"/>
                </a:solidFill>
              </a:defRPr>
            </a:lvl3pPr>
            <a:lvl4pPr lvl="3" rtl="0">
              <a:lnSpc>
                <a:spcPct val="100000"/>
              </a:lnSpc>
              <a:spcBef>
                <a:spcPct val="0"/>
              </a:spcBef>
              <a:spcAft>
                <a:spcPct val="0"/>
              </a:spcAft>
              <a:buClr>
                <a:schemeClr val="dk1"/>
              </a:buClr>
              <a:buSzPts val="1800"/>
              <a:buNone/>
              <a:defRPr sz="2400">
                <a:solidFill>
                  <a:schemeClr val="dk1"/>
                </a:solidFill>
              </a:defRPr>
            </a:lvl4pPr>
            <a:lvl5pPr lvl="4" rtl="0">
              <a:lnSpc>
                <a:spcPct val="100000"/>
              </a:lnSpc>
              <a:spcBef>
                <a:spcPct val="0"/>
              </a:spcBef>
              <a:spcAft>
                <a:spcPct val="0"/>
              </a:spcAft>
              <a:buClr>
                <a:schemeClr val="dk1"/>
              </a:buClr>
              <a:buSzPts val="1800"/>
              <a:buNone/>
              <a:defRPr sz="2400">
                <a:solidFill>
                  <a:schemeClr val="dk1"/>
                </a:solidFill>
              </a:defRPr>
            </a:lvl5pPr>
            <a:lvl6pPr lvl="5" rtl="0">
              <a:lnSpc>
                <a:spcPct val="100000"/>
              </a:lnSpc>
              <a:spcBef>
                <a:spcPct val="0"/>
              </a:spcBef>
              <a:spcAft>
                <a:spcPct val="0"/>
              </a:spcAft>
              <a:buClr>
                <a:schemeClr val="dk1"/>
              </a:buClr>
              <a:buSzPts val="1800"/>
              <a:buNone/>
              <a:defRPr sz="2400">
                <a:solidFill>
                  <a:schemeClr val="dk1"/>
                </a:solidFill>
              </a:defRPr>
            </a:lvl6pPr>
            <a:lvl7pPr lvl="6" rtl="0">
              <a:lnSpc>
                <a:spcPct val="100000"/>
              </a:lnSpc>
              <a:spcBef>
                <a:spcPct val="0"/>
              </a:spcBef>
              <a:spcAft>
                <a:spcPct val="0"/>
              </a:spcAft>
              <a:buClr>
                <a:schemeClr val="dk1"/>
              </a:buClr>
              <a:buSzPts val="1800"/>
              <a:buNone/>
              <a:defRPr sz="2400">
                <a:solidFill>
                  <a:schemeClr val="dk1"/>
                </a:solidFill>
              </a:defRPr>
            </a:lvl7pPr>
            <a:lvl8pPr lvl="7" rtl="0">
              <a:lnSpc>
                <a:spcPct val="100000"/>
              </a:lnSpc>
              <a:spcBef>
                <a:spcPct val="0"/>
              </a:spcBef>
              <a:spcAft>
                <a:spcPct val="0"/>
              </a:spcAft>
              <a:buClr>
                <a:schemeClr val="dk1"/>
              </a:buClr>
              <a:buSzPts val="1800"/>
              <a:buNone/>
              <a:defRPr sz="2400">
                <a:solidFill>
                  <a:schemeClr val="dk1"/>
                </a:solidFill>
              </a:defRPr>
            </a:lvl8pPr>
            <a:lvl9pPr lvl="8" rtl="0">
              <a:lnSpc>
                <a:spcPct val="100000"/>
              </a:lnSpc>
              <a:spcBef>
                <a:spcPct val="0"/>
              </a:spcBef>
              <a:spcAft>
                <a:spcPct val="0"/>
              </a:spcAft>
              <a:buClr>
                <a:schemeClr val="dk1"/>
              </a:buClr>
              <a:buSzPts val="1800"/>
              <a:buNone/>
              <a:defRPr sz="2400">
                <a:solidFill>
                  <a:schemeClr val="dk1"/>
                </a:solidFill>
              </a:defRPr>
            </a:lvl9pPr>
          </a:lstStyle>
          <a:p>
            <a:endParaRPr/>
          </a:p>
        </p:txBody>
      </p:sp>
      <p:sp>
        <p:nvSpPr>
          <p:cNvPr id="110" name="Google Shape;110;p15"/>
          <p:cNvSpPr txBox="1">
            <a:spLocks noGrp="1"/>
          </p:cNvSpPr>
          <p:nvPr>
            <p:ph type="title"/>
          </p:nvPr>
        </p:nvSpPr>
        <p:spPr>
          <a:xfrm>
            <a:off x="4905187" y="396376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100"/>
              <a:buFont typeface="Space Mono"/>
              <a:buNone/>
              <a:defRPr sz="1467">
                <a:solidFill>
                  <a:schemeClr val="dk2"/>
                </a:solidFill>
                <a:latin typeface="Space Mono"/>
                <a:ea typeface="Space Mono"/>
                <a:cs typeface="Space Mono"/>
                <a:sym typeface="Space Mono"/>
              </a:defRPr>
            </a:lvl1pPr>
            <a:lvl2pPr lvl="1" algn="ctr" rtl="0">
              <a:spcBef>
                <a:spcPct val="0"/>
              </a:spcBef>
              <a:spcAft>
                <a:spcPct val="0"/>
              </a:spcAft>
              <a:buClr>
                <a:schemeClr val="dk2"/>
              </a:buClr>
              <a:buSzPts val="1000"/>
              <a:buNone/>
              <a:defRPr sz="1333">
                <a:solidFill>
                  <a:schemeClr val="dk2"/>
                </a:solidFill>
              </a:defRPr>
            </a:lvl2pPr>
            <a:lvl3pPr lvl="2" algn="ctr" rtl="0">
              <a:spcBef>
                <a:spcPct val="0"/>
              </a:spcBef>
              <a:spcAft>
                <a:spcPct val="0"/>
              </a:spcAft>
              <a:buClr>
                <a:schemeClr val="dk2"/>
              </a:buClr>
              <a:buSzPts val="1000"/>
              <a:buNone/>
              <a:defRPr sz="1333">
                <a:solidFill>
                  <a:schemeClr val="dk2"/>
                </a:solidFill>
              </a:defRPr>
            </a:lvl3pPr>
            <a:lvl4pPr lvl="3" algn="ctr" rtl="0">
              <a:spcBef>
                <a:spcPct val="0"/>
              </a:spcBef>
              <a:spcAft>
                <a:spcPct val="0"/>
              </a:spcAft>
              <a:buClr>
                <a:schemeClr val="dk2"/>
              </a:buClr>
              <a:buSzPts val="1000"/>
              <a:buNone/>
              <a:defRPr sz="1333">
                <a:solidFill>
                  <a:schemeClr val="dk2"/>
                </a:solidFill>
              </a:defRPr>
            </a:lvl4pPr>
            <a:lvl5pPr lvl="4" algn="ctr" rtl="0">
              <a:spcBef>
                <a:spcPct val="0"/>
              </a:spcBef>
              <a:spcAft>
                <a:spcPct val="0"/>
              </a:spcAft>
              <a:buClr>
                <a:schemeClr val="dk2"/>
              </a:buClr>
              <a:buSzPts val="1000"/>
              <a:buNone/>
              <a:defRPr sz="1333">
                <a:solidFill>
                  <a:schemeClr val="dk2"/>
                </a:solidFill>
              </a:defRPr>
            </a:lvl5pPr>
            <a:lvl6pPr lvl="5" algn="ctr" rtl="0">
              <a:spcBef>
                <a:spcPct val="0"/>
              </a:spcBef>
              <a:spcAft>
                <a:spcPct val="0"/>
              </a:spcAft>
              <a:buClr>
                <a:schemeClr val="dk2"/>
              </a:buClr>
              <a:buSzPts val="1000"/>
              <a:buNone/>
              <a:defRPr sz="1333">
                <a:solidFill>
                  <a:schemeClr val="dk2"/>
                </a:solidFill>
              </a:defRPr>
            </a:lvl6pPr>
            <a:lvl7pPr lvl="6" algn="ctr" rtl="0">
              <a:spcBef>
                <a:spcPct val="0"/>
              </a:spcBef>
              <a:spcAft>
                <a:spcPct val="0"/>
              </a:spcAft>
              <a:buClr>
                <a:schemeClr val="dk2"/>
              </a:buClr>
              <a:buSzPts val="1000"/>
              <a:buNone/>
              <a:defRPr sz="1333">
                <a:solidFill>
                  <a:schemeClr val="dk2"/>
                </a:solidFill>
              </a:defRPr>
            </a:lvl7pPr>
            <a:lvl8pPr lvl="7" algn="ctr" rtl="0">
              <a:spcBef>
                <a:spcPct val="0"/>
              </a:spcBef>
              <a:spcAft>
                <a:spcPct val="0"/>
              </a:spcAft>
              <a:buClr>
                <a:schemeClr val="dk2"/>
              </a:buClr>
              <a:buSzPts val="1000"/>
              <a:buNone/>
              <a:defRPr sz="1333">
                <a:solidFill>
                  <a:schemeClr val="dk2"/>
                </a:solidFill>
              </a:defRPr>
            </a:lvl8pPr>
            <a:lvl9pPr lvl="8" algn="ctr" rtl="0">
              <a:spcBef>
                <a:spcPct val="0"/>
              </a:spcBef>
              <a:spcAft>
                <a:spcPct val="0"/>
              </a:spcAft>
              <a:buClr>
                <a:schemeClr val="dk2"/>
              </a:buClr>
              <a:buSzPts val="1000"/>
              <a:buNone/>
              <a:defRPr sz="1333">
                <a:solidFill>
                  <a:schemeClr val="dk2"/>
                </a:solidFill>
              </a:defRPr>
            </a:lvl9pPr>
          </a:lstStyle>
          <a:p>
            <a:endParaRPr/>
          </a:p>
        </p:txBody>
      </p:sp>
      <p:cxnSp>
        <p:nvCxnSpPr>
          <p:cNvPr id="111" name="Google Shape;111;p15"/>
          <p:cNvCxnSpPr/>
          <p:nvPr/>
        </p:nvCxnSpPr>
        <p:spPr>
          <a:xfrm>
            <a:off x="-53967" y="516672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30195339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SIX COLUMNS">
  <p:cSld name="TITLE + SIX COLUMNS">
    <p:bg>
      <p:bgPr>
        <a:solidFill>
          <a:schemeClr val="accent1"/>
        </a:solidFill>
        <a:effectLst/>
      </p:bgPr>
    </p:bg>
    <p:spTree>
      <p:nvGrpSpPr>
        <p:cNvPr id="1" name="Shape 112"/>
        <p:cNvGrpSpPr/>
        <p:nvPr/>
      </p:nvGrpSpPr>
      <p:grpSpPr>
        <a:xfrm>
          <a:off x="0" y="0"/>
          <a:ext cx="0" cy="0"/>
          <a:chOff x="0" y="0"/>
          <a:chExt cx="0" cy="0"/>
        </a:xfrm>
      </p:grpSpPr>
      <p:pic>
        <p:nvPicPr>
          <p:cNvPr id="113" name="Google Shape;113;p1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14" name="Google Shape;114;p16"/>
          <p:cNvCxnSpPr/>
          <p:nvPr/>
        </p:nvCxnSpPr>
        <p:spPr>
          <a:xfrm>
            <a:off x="-250600" y="421023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15" name="Google Shape;115;p16"/>
          <p:cNvCxnSpPr/>
          <p:nvPr/>
        </p:nvCxnSpPr>
        <p:spPr>
          <a:xfrm>
            <a:off x="-169333" y="2452853"/>
            <a:ext cx="12693200" cy="0"/>
          </a:xfrm>
          <a:prstGeom prst="straightConnector1">
            <a:avLst/>
          </a:prstGeom>
          <a:noFill/>
          <a:ln w="9525" cap="flat" cmpd="sng">
            <a:solidFill>
              <a:schemeClr val="dk2"/>
            </a:solidFill>
            <a:prstDash val="dash"/>
            <a:round/>
            <a:headEnd type="none" w="med" len="med"/>
            <a:tailEnd type="none" w="med" len="med"/>
          </a:ln>
        </p:spPr>
      </p:cxnSp>
      <p:sp>
        <p:nvSpPr>
          <p:cNvPr id="116" name="Google Shape;116;p16"/>
          <p:cNvSpPr txBox="1">
            <a:spLocks noGrp="1"/>
          </p:cNvSpPr>
          <p:nvPr>
            <p:ph type="subTitle" idx="1"/>
          </p:nvPr>
        </p:nvSpPr>
        <p:spPr>
          <a:xfrm>
            <a:off x="490519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17" name="Google Shape;117;p16"/>
          <p:cNvSpPr txBox="1">
            <a:spLocks noGrp="1"/>
          </p:cNvSpPr>
          <p:nvPr>
            <p:ph type="title"/>
          </p:nvPr>
        </p:nvSpPr>
        <p:spPr>
          <a:xfrm>
            <a:off x="4905197"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18" name="Google Shape;118;p16"/>
          <p:cNvSpPr txBox="1">
            <a:spLocks noGrp="1"/>
          </p:cNvSpPr>
          <p:nvPr>
            <p:ph type="subTitle" idx="2"/>
          </p:nvPr>
        </p:nvSpPr>
        <p:spPr>
          <a:xfrm>
            <a:off x="8021933"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19" name="Google Shape;119;p16"/>
          <p:cNvSpPr txBox="1">
            <a:spLocks noGrp="1"/>
          </p:cNvSpPr>
          <p:nvPr>
            <p:ph type="title" idx="3"/>
          </p:nvPr>
        </p:nvSpPr>
        <p:spPr>
          <a:xfrm>
            <a:off x="802194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0" name="Google Shape;120;p16"/>
          <p:cNvSpPr txBox="1">
            <a:spLocks noGrp="1"/>
          </p:cNvSpPr>
          <p:nvPr>
            <p:ph type="subTitle" idx="4"/>
          </p:nvPr>
        </p:nvSpPr>
        <p:spPr>
          <a:xfrm>
            <a:off x="178846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1" name="Google Shape;121;p16"/>
          <p:cNvSpPr txBox="1">
            <a:spLocks noGrp="1"/>
          </p:cNvSpPr>
          <p:nvPr>
            <p:ph type="title" idx="5"/>
          </p:nvPr>
        </p:nvSpPr>
        <p:spPr>
          <a:xfrm>
            <a:off x="178845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2" name="Google Shape;122;p16"/>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23" name="Google Shape;123;p16"/>
          <p:cNvSpPr txBox="1">
            <a:spLocks noGrp="1"/>
          </p:cNvSpPr>
          <p:nvPr>
            <p:ph type="subTitle" idx="7"/>
          </p:nvPr>
        </p:nvSpPr>
        <p:spPr>
          <a:xfrm>
            <a:off x="490519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4" name="Google Shape;124;p16"/>
          <p:cNvSpPr txBox="1">
            <a:spLocks noGrp="1"/>
          </p:cNvSpPr>
          <p:nvPr>
            <p:ph type="title" idx="8"/>
          </p:nvPr>
        </p:nvSpPr>
        <p:spPr>
          <a:xfrm>
            <a:off x="4905197"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5" name="Google Shape;125;p16"/>
          <p:cNvSpPr txBox="1">
            <a:spLocks noGrp="1"/>
          </p:cNvSpPr>
          <p:nvPr>
            <p:ph type="subTitle" idx="9"/>
          </p:nvPr>
        </p:nvSpPr>
        <p:spPr>
          <a:xfrm>
            <a:off x="8021933"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6" name="Google Shape;126;p16"/>
          <p:cNvSpPr txBox="1">
            <a:spLocks noGrp="1"/>
          </p:cNvSpPr>
          <p:nvPr>
            <p:ph type="title" idx="13"/>
          </p:nvPr>
        </p:nvSpPr>
        <p:spPr>
          <a:xfrm>
            <a:off x="802194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7" name="Google Shape;127;p16"/>
          <p:cNvSpPr txBox="1">
            <a:spLocks noGrp="1"/>
          </p:cNvSpPr>
          <p:nvPr>
            <p:ph type="subTitle" idx="14"/>
          </p:nvPr>
        </p:nvSpPr>
        <p:spPr>
          <a:xfrm>
            <a:off x="178846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8" name="Google Shape;128;p16"/>
          <p:cNvSpPr txBox="1">
            <a:spLocks noGrp="1"/>
          </p:cNvSpPr>
          <p:nvPr>
            <p:ph type="title" idx="15"/>
          </p:nvPr>
        </p:nvSpPr>
        <p:spPr>
          <a:xfrm>
            <a:off x="178845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129" name="Google Shape;129;p16"/>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30" name="Google Shape;130;p16"/>
          <p:cNvCxnSpPr/>
          <p:nvPr/>
        </p:nvCxnSpPr>
        <p:spPr>
          <a:xfrm>
            <a:off x="-209967" y="4611412"/>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90912621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DESIGN 5">
  <p:cSld name="TITLE + DESIGN 5">
    <p:bg>
      <p:bgPr>
        <a:solidFill>
          <a:schemeClr val="accent5"/>
        </a:solidFill>
        <a:effectLst/>
      </p:bgPr>
    </p:bg>
    <p:spTree>
      <p:nvGrpSpPr>
        <p:cNvPr id="1" name="Shape 131"/>
        <p:cNvGrpSpPr/>
        <p:nvPr/>
      </p:nvGrpSpPr>
      <p:grpSpPr>
        <a:xfrm>
          <a:off x="0" y="0"/>
          <a:ext cx="0" cy="0"/>
          <a:chOff x="0" y="0"/>
          <a:chExt cx="0" cy="0"/>
        </a:xfrm>
      </p:grpSpPr>
      <p:pic>
        <p:nvPicPr>
          <p:cNvPr id="132" name="Google Shape;132;p1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3" name="Google Shape;133;p17"/>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24460061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bg>
      <p:bgPr>
        <a:solidFill>
          <a:schemeClr val="accent2"/>
        </a:solidFill>
        <a:effectLst/>
      </p:bgPr>
    </p:bg>
    <p:spTree>
      <p:nvGrpSpPr>
        <p:cNvPr id="1" name="Shape 134"/>
        <p:cNvGrpSpPr/>
        <p:nvPr/>
      </p:nvGrpSpPr>
      <p:grpSpPr>
        <a:xfrm>
          <a:off x="0" y="0"/>
          <a:ext cx="0" cy="0"/>
          <a:chOff x="0" y="0"/>
          <a:chExt cx="0" cy="0"/>
        </a:xfrm>
      </p:grpSpPr>
      <p:pic>
        <p:nvPicPr>
          <p:cNvPr id="135" name="Google Shape;135;p1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6" name="Google Shape;136;p1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37" name="Google Shape;137;p18"/>
          <p:cNvSpPr txBox="1">
            <a:spLocks noGrp="1"/>
          </p:cNvSpPr>
          <p:nvPr>
            <p:ph type="body" idx="1"/>
          </p:nvPr>
        </p:nvSpPr>
        <p:spPr>
          <a:xfrm>
            <a:off x="1767517"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1333"/>
              </a:spcBef>
              <a:spcAft>
                <a:spcPct val="0"/>
              </a:spcAft>
              <a:buClr>
                <a:schemeClr val="dk2"/>
              </a:buClr>
              <a:buSzPts val="1100"/>
              <a:buChar char="●"/>
              <a:defRPr sz="1467">
                <a:solidFill>
                  <a:schemeClr val="dk2"/>
                </a:solidFill>
              </a:defRPr>
            </a:lvl1pPr>
            <a:lvl2pPr marL="1219170" lvl="1" indent="-397923" rtl="0">
              <a:lnSpc>
                <a:spcPct val="115000"/>
              </a:lnSpc>
              <a:spcBef>
                <a:spcPts val="1333"/>
              </a:spcBef>
              <a:spcAft>
                <a:spcPct val="0"/>
              </a:spcAft>
              <a:buClr>
                <a:schemeClr val="dk2"/>
              </a:buClr>
              <a:buSzPts val="1100"/>
              <a:buChar char="○"/>
              <a:defRPr sz="1467">
                <a:solidFill>
                  <a:schemeClr val="dk2"/>
                </a:solidFill>
              </a:defRPr>
            </a:lvl2pPr>
            <a:lvl3pPr marL="1828754" lvl="2" indent="-397923" rtl="0">
              <a:lnSpc>
                <a:spcPct val="115000"/>
              </a:lnSpc>
              <a:spcBef>
                <a:spcPts val="1333"/>
              </a:spcBef>
              <a:spcAft>
                <a:spcPct val="0"/>
              </a:spcAft>
              <a:buClr>
                <a:schemeClr val="dk2"/>
              </a:buClr>
              <a:buSzPts val="1100"/>
              <a:buChar char="■"/>
              <a:defRPr sz="1467">
                <a:solidFill>
                  <a:schemeClr val="dk2"/>
                </a:solidFill>
              </a:defRPr>
            </a:lvl3pPr>
            <a:lvl4pPr marL="2438339" lvl="3" indent="-397923" rtl="0">
              <a:lnSpc>
                <a:spcPct val="115000"/>
              </a:lnSpc>
              <a:spcBef>
                <a:spcPts val="1333"/>
              </a:spcBef>
              <a:spcAft>
                <a:spcPct val="0"/>
              </a:spcAft>
              <a:buClr>
                <a:schemeClr val="dk2"/>
              </a:buClr>
              <a:buSzPts val="1100"/>
              <a:buChar char="●"/>
              <a:defRPr sz="1467">
                <a:solidFill>
                  <a:schemeClr val="dk2"/>
                </a:solidFill>
              </a:defRPr>
            </a:lvl4pPr>
            <a:lvl5pPr marL="3047924" lvl="4" indent="-397923" rtl="0">
              <a:lnSpc>
                <a:spcPct val="115000"/>
              </a:lnSpc>
              <a:spcBef>
                <a:spcPts val="1333"/>
              </a:spcBef>
              <a:spcAft>
                <a:spcPct val="0"/>
              </a:spcAft>
              <a:buClr>
                <a:schemeClr val="dk2"/>
              </a:buClr>
              <a:buSzPts val="1100"/>
              <a:buChar char="○"/>
              <a:defRPr sz="1467">
                <a:solidFill>
                  <a:schemeClr val="dk2"/>
                </a:solidFill>
              </a:defRPr>
            </a:lvl5pPr>
            <a:lvl6pPr marL="3657509" lvl="5" indent="-397923" rtl="0">
              <a:lnSpc>
                <a:spcPct val="115000"/>
              </a:lnSpc>
              <a:spcBef>
                <a:spcPts val="1333"/>
              </a:spcBef>
              <a:spcAft>
                <a:spcPct val="0"/>
              </a:spcAft>
              <a:buClr>
                <a:schemeClr val="dk2"/>
              </a:buClr>
              <a:buSzPts val="1100"/>
              <a:buChar char="■"/>
              <a:defRPr sz="1467">
                <a:solidFill>
                  <a:schemeClr val="dk2"/>
                </a:solidFill>
              </a:defRPr>
            </a:lvl6pPr>
            <a:lvl7pPr marL="4267093" lvl="6" indent="-397923" rtl="0">
              <a:lnSpc>
                <a:spcPct val="115000"/>
              </a:lnSpc>
              <a:spcBef>
                <a:spcPts val="1333"/>
              </a:spcBef>
              <a:spcAft>
                <a:spcPct val="0"/>
              </a:spcAft>
              <a:buClr>
                <a:schemeClr val="dk2"/>
              </a:buClr>
              <a:buSzPts val="1100"/>
              <a:buChar char="●"/>
              <a:defRPr sz="1467">
                <a:solidFill>
                  <a:schemeClr val="dk2"/>
                </a:solidFill>
              </a:defRPr>
            </a:lvl7pPr>
            <a:lvl8pPr marL="4876678" lvl="7" indent="-397923" rtl="0">
              <a:lnSpc>
                <a:spcPct val="115000"/>
              </a:lnSpc>
              <a:spcBef>
                <a:spcPts val="1333"/>
              </a:spcBef>
              <a:spcAft>
                <a:spcPct val="0"/>
              </a:spcAft>
              <a:buClr>
                <a:schemeClr val="dk2"/>
              </a:buClr>
              <a:buSzPts val="1100"/>
              <a:buChar char="○"/>
              <a:defRPr sz="1467">
                <a:solidFill>
                  <a:schemeClr val="dk2"/>
                </a:solidFill>
              </a:defRPr>
            </a:lvl8pPr>
            <a:lvl9pPr marL="5486263" lvl="8" indent="-397923" rtl="0">
              <a:lnSpc>
                <a:spcPct val="115000"/>
              </a:lnSpc>
              <a:spcBef>
                <a:spcPts val="1333"/>
              </a:spcBef>
              <a:spcAft>
                <a:spcPts val="1333"/>
              </a:spcAft>
              <a:buClr>
                <a:schemeClr val="dk2"/>
              </a:buClr>
              <a:buSzPts val="1100"/>
              <a:buChar char="■"/>
              <a:defRPr sz="1467">
                <a:solidFill>
                  <a:schemeClr val="dk2"/>
                </a:solidFill>
              </a:defRPr>
            </a:lvl9pPr>
          </a:lstStyle>
          <a:p>
            <a:endParaRPr/>
          </a:p>
        </p:txBody>
      </p:sp>
      <p:sp>
        <p:nvSpPr>
          <p:cNvPr id="138" name="Google Shape;138;p18"/>
          <p:cNvSpPr txBox="1">
            <a:spLocks noGrp="1"/>
          </p:cNvSpPr>
          <p:nvPr>
            <p:ph type="body" idx="2"/>
          </p:nvPr>
        </p:nvSpPr>
        <p:spPr>
          <a:xfrm>
            <a:off x="6298084"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ct val="0"/>
              </a:spcBef>
              <a:spcAft>
                <a:spcPct val="0"/>
              </a:spcAft>
              <a:buClr>
                <a:schemeClr val="dk2"/>
              </a:buClr>
              <a:buSzPts val="1100"/>
              <a:buChar char="●"/>
              <a:defRPr sz="1467">
                <a:solidFill>
                  <a:schemeClr val="dk2"/>
                </a:solidFill>
              </a:defRPr>
            </a:lvl1pPr>
            <a:lvl2pPr marL="1219170" lvl="1" indent="-397923" rtl="0">
              <a:lnSpc>
                <a:spcPct val="115000"/>
              </a:lnSpc>
              <a:spcBef>
                <a:spcPts val="2133"/>
              </a:spcBef>
              <a:spcAft>
                <a:spcPct val="0"/>
              </a:spcAft>
              <a:buClr>
                <a:schemeClr val="dk2"/>
              </a:buClr>
              <a:buSzPts val="1100"/>
              <a:buChar char="○"/>
              <a:defRPr sz="1467">
                <a:solidFill>
                  <a:schemeClr val="dk2"/>
                </a:solidFill>
              </a:defRPr>
            </a:lvl2pPr>
            <a:lvl3pPr marL="1828754" lvl="2" indent="-397923" rtl="0">
              <a:lnSpc>
                <a:spcPct val="115000"/>
              </a:lnSpc>
              <a:spcBef>
                <a:spcPts val="2133"/>
              </a:spcBef>
              <a:spcAft>
                <a:spcPct val="0"/>
              </a:spcAft>
              <a:buClr>
                <a:schemeClr val="dk2"/>
              </a:buClr>
              <a:buSzPts val="1100"/>
              <a:buChar char="■"/>
              <a:defRPr sz="1467">
                <a:solidFill>
                  <a:schemeClr val="dk2"/>
                </a:solidFill>
              </a:defRPr>
            </a:lvl3pPr>
            <a:lvl4pPr marL="2438339" lvl="3" indent="-397923" rtl="0">
              <a:lnSpc>
                <a:spcPct val="115000"/>
              </a:lnSpc>
              <a:spcBef>
                <a:spcPts val="2133"/>
              </a:spcBef>
              <a:spcAft>
                <a:spcPct val="0"/>
              </a:spcAft>
              <a:buClr>
                <a:schemeClr val="dk2"/>
              </a:buClr>
              <a:buSzPts val="1100"/>
              <a:buChar char="●"/>
              <a:defRPr sz="1467">
                <a:solidFill>
                  <a:schemeClr val="dk2"/>
                </a:solidFill>
              </a:defRPr>
            </a:lvl4pPr>
            <a:lvl5pPr marL="3047924" lvl="4" indent="-397923" rtl="0">
              <a:lnSpc>
                <a:spcPct val="115000"/>
              </a:lnSpc>
              <a:spcBef>
                <a:spcPts val="2133"/>
              </a:spcBef>
              <a:spcAft>
                <a:spcPct val="0"/>
              </a:spcAft>
              <a:buClr>
                <a:schemeClr val="dk2"/>
              </a:buClr>
              <a:buSzPts val="1100"/>
              <a:buChar char="○"/>
              <a:defRPr sz="1467">
                <a:solidFill>
                  <a:schemeClr val="dk2"/>
                </a:solidFill>
              </a:defRPr>
            </a:lvl5pPr>
            <a:lvl6pPr marL="3657509" lvl="5" indent="-397923" rtl="0">
              <a:lnSpc>
                <a:spcPct val="115000"/>
              </a:lnSpc>
              <a:spcBef>
                <a:spcPts val="2133"/>
              </a:spcBef>
              <a:spcAft>
                <a:spcPct val="0"/>
              </a:spcAft>
              <a:buClr>
                <a:schemeClr val="dk2"/>
              </a:buClr>
              <a:buSzPts val="1100"/>
              <a:buChar char="■"/>
              <a:defRPr sz="1467">
                <a:solidFill>
                  <a:schemeClr val="dk2"/>
                </a:solidFill>
              </a:defRPr>
            </a:lvl6pPr>
            <a:lvl7pPr marL="4267093" lvl="6" indent="-397923" rtl="0">
              <a:lnSpc>
                <a:spcPct val="115000"/>
              </a:lnSpc>
              <a:spcBef>
                <a:spcPts val="2133"/>
              </a:spcBef>
              <a:spcAft>
                <a:spcPct val="0"/>
              </a:spcAft>
              <a:buClr>
                <a:schemeClr val="dk2"/>
              </a:buClr>
              <a:buSzPts val="1100"/>
              <a:buChar char="●"/>
              <a:defRPr sz="1467">
                <a:solidFill>
                  <a:schemeClr val="dk2"/>
                </a:solidFill>
              </a:defRPr>
            </a:lvl7pPr>
            <a:lvl8pPr marL="4876678" lvl="7" indent="-397923" rtl="0">
              <a:lnSpc>
                <a:spcPct val="115000"/>
              </a:lnSpc>
              <a:spcBef>
                <a:spcPts val="2133"/>
              </a:spcBef>
              <a:spcAft>
                <a:spcPct val="0"/>
              </a:spcAft>
              <a:buClr>
                <a:schemeClr val="dk2"/>
              </a:buClr>
              <a:buSzPts val="1100"/>
              <a:buChar char="○"/>
              <a:defRPr sz="1467">
                <a:solidFill>
                  <a:schemeClr val="dk2"/>
                </a:solidFill>
              </a:defRPr>
            </a:lvl8pPr>
            <a:lvl9pPr marL="5486263" lvl="8" indent="-397923" rtl="0">
              <a:lnSpc>
                <a:spcPct val="115000"/>
              </a:lnSpc>
              <a:spcBef>
                <a:spcPts val="2133"/>
              </a:spcBef>
              <a:spcAft>
                <a:spcPts val="2133"/>
              </a:spcAft>
              <a:buClr>
                <a:schemeClr val="dk2"/>
              </a:buClr>
              <a:buSzPts val="1100"/>
              <a:buChar char="■"/>
              <a:defRPr sz="1467">
                <a:solidFill>
                  <a:schemeClr val="dk2"/>
                </a:solidFill>
              </a:defRPr>
            </a:lvl9pPr>
          </a:lstStyle>
          <a:p>
            <a:endParaRPr/>
          </a:p>
        </p:txBody>
      </p:sp>
      <p:cxnSp>
        <p:nvCxnSpPr>
          <p:cNvPr id="139" name="Google Shape;139;p18"/>
          <p:cNvCxnSpPr/>
          <p:nvPr/>
        </p:nvCxnSpPr>
        <p:spPr>
          <a:xfrm>
            <a:off x="-169333" y="257658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579005750"/>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DESIGN 6">
  <p:cSld name="TITLE + DESIGN 6">
    <p:bg>
      <p:bgPr>
        <a:solidFill>
          <a:schemeClr val="accent3"/>
        </a:solidFill>
        <a:effectLst/>
      </p:bgPr>
    </p:bg>
    <p:spTree>
      <p:nvGrpSpPr>
        <p:cNvPr id="1" name="Shape 140"/>
        <p:cNvGrpSpPr/>
        <p:nvPr/>
      </p:nvGrpSpPr>
      <p:grpSpPr>
        <a:xfrm>
          <a:off x="0" y="0"/>
          <a:ext cx="0" cy="0"/>
          <a:chOff x="0" y="0"/>
          <a:chExt cx="0" cy="0"/>
        </a:xfrm>
      </p:grpSpPr>
      <p:pic>
        <p:nvPicPr>
          <p:cNvPr id="141" name="Google Shape;141;p1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2" name="Google Shape;142;p19"/>
          <p:cNvSpPr txBox="1">
            <a:spLocks noGrp="1"/>
          </p:cNvSpPr>
          <p:nvPr>
            <p:ph type="title"/>
          </p:nvPr>
        </p:nvSpPr>
        <p:spPr>
          <a:xfrm>
            <a:off x="1195067" y="767200"/>
            <a:ext cx="32376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143" name="Google Shape;143;p19"/>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144" name="Google Shape;144;p19"/>
          <p:cNvCxnSpPr/>
          <p:nvPr/>
        </p:nvCxnSpPr>
        <p:spPr>
          <a:xfrm>
            <a:off x="-169333" y="193734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150460839"/>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EXT 1">
  <p:cSld name="TITLE + TEXT 1">
    <p:bg>
      <p:bgPr>
        <a:solidFill>
          <a:schemeClr val="accent4"/>
        </a:solidFill>
        <a:effectLst/>
      </p:bgPr>
    </p:bg>
    <p:spTree>
      <p:nvGrpSpPr>
        <p:cNvPr id="1" name="Shape 145"/>
        <p:cNvGrpSpPr/>
        <p:nvPr/>
      </p:nvGrpSpPr>
      <p:grpSpPr>
        <a:xfrm>
          <a:off x="0" y="0"/>
          <a:ext cx="0" cy="0"/>
          <a:chOff x="0" y="0"/>
          <a:chExt cx="0" cy="0"/>
        </a:xfrm>
      </p:grpSpPr>
      <p:pic>
        <p:nvPicPr>
          <p:cNvPr id="146" name="Google Shape;146;p2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7" name="Google Shape;147;p20"/>
          <p:cNvSpPr txBox="1">
            <a:spLocks noGrp="1"/>
          </p:cNvSpPr>
          <p:nvPr>
            <p:ph type="title"/>
          </p:nvPr>
        </p:nvSpPr>
        <p:spPr>
          <a:xfrm>
            <a:off x="1195067" y="220227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48" name="Google Shape;148;p20"/>
          <p:cNvSpPr txBox="1">
            <a:spLocks noGrp="1"/>
          </p:cNvSpPr>
          <p:nvPr>
            <p:ph type="subTitle" idx="1"/>
          </p:nvPr>
        </p:nvSpPr>
        <p:spPr>
          <a:xfrm>
            <a:off x="1195067" y="4057361"/>
            <a:ext cx="34816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1"/>
              </a:buClr>
              <a:buSzPts val="1400"/>
              <a:buNone/>
              <a:defRPr sz="1867">
                <a:solidFill>
                  <a:schemeClr val="dk1"/>
                </a:solidFill>
              </a:defRPr>
            </a:lvl1pPr>
            <a:lvl2pPr lvl="1" rtl="0">
              <a:lnSpc>
                <a:spcPct val="100000"/>
              </a:lnSpc>
              <a:spcBef>
                <a:spcPct val="0"/>
              </a:spcBef>
              <a:spcAft>
                <a:spcPct val="0"/>
              </a:spcAft>
              <a:buClr>
                <a:schemeClr val="dk1"/>
              </a:buClr>
              <a:buSzPts val="900"/>
              <a:buNone/>
              <a:defRPr sz="1200">
                <a:solidFill>
                  <a:schemeClr val="dk1"/>
                </a:solidFill>
              </a:defRPr>
            </a:lvl2pPr>
            <a:lvl3pPr lvl="2" rtl="0">
              <a:lnSpc>
                <a:spcPct val="100000"/>
              </a:lnSpc>
              <a:spcBef>
                <a:spcPct val="0"/>
              </a:spcBef>
              <a:spcAft>
                <a:spcPct val="0"/>
              </a:spcAft>
              <a:buClr>
                <a:schemeClr val="dk1"/>
              </a:buClr>
              <a:buSzPts val="900"/>
              <a:buNone/>
              <a:defRPr sz="1200">
                <a:solidFill>
                  <a:schemeClr val="dk1"/>
                </a:solidFill>
              </a:defRPr>
            </a:lvl3pPr>
            <a:lvl4pPr lvl="3" rtl="0">
              <a:lnSpc>
                <a:spcPct val="100000"/>
              </a:lnSpc>
              <a:spcBef>
                <a:spcPct val="0"/>
              </a:spcBef>
              <a:spcAft>
                <a:spcPct val="0"/>
              </a:spcAft>
              <a:buClr>
                <a:schemeClr val="dk1"/>
              </a:buClr>
              <a:buSzPts val="900"/>
              <a:buNone/>
              <a:defRPr sz="1200">
                <a:solidFill>
                  <a:schemeClr val="dk1"/>
                </a:solidFill>
              </a:defRPr>
            </a:lvl4pPr>
            <a:lvl5pPr lvl="4" rtl="0">
              <a:lnSpc>
                <a:spcPct val="100000"/>
              </a:lnSpc>
              <a:spcBef>
                <a:spcPct val="0"/>
              </a:spcBef>
              <a:spcAft>
                <a:spcPct val="0"/>
              </a:spcAft>
              <a:buClr>
                <a:schemeClr val="dk1"/>
              </a:buClr>
              <a:buSzPts val="900"/>
              <a:buNone/>
              <a:defRPr sz="1200">
                <a:solidFill>
                  <a:schemeClr val="dk1"/>
                </a:solidFill>
              </a:defRPr>
            </a:lvl5pPr>
            <a:lvl6pPr lvl="5" rtl="0">
              <a:lnSpc>
                <a:spcPct val="100000"/>
              </a:lnSpc>
              <a:spcBef>
                <a:spcPct val="0"/>
              </a:spcBef>
              <a:spcAft>
                <a:spcPct val="0"/>
              </a:spcAft>
              <a:buClr>
                <a:schemeClr val="dk1"/>
              </a:buClr>
              <a:buSzPts val="900"/>
              <a:buNone/>
              <a:defRPr sz="1200">
                <a:solidFill>
                  <a:schemeClr val="dk1"/>
                </a:solidFill>
              </a:defRPr>
            </a:lvl6pPr>
            <a:lvl7pPr lvl="6" rtl="0">
              <a:lnSpc>
                <a:spcPct val="100000"/>
              </a:lnSpc>
              <a:spcBef>
                <a:spcPct val="0"/>
              </a:spcBef>
              <a:spcAft>
                <a:spcPct val="0"/>
              </a:spcAft>
              <a:buClr>
                <a:schemeClr val="dk1"/>
              </a:buClr>
              <a:buSzPts val="900"/>
              <a:buNone/>
              <a:defRPr sz="1200">
                <a:solidFill>
                  <a:schemeClr val="dk1"/>
                </a:solidFill>
              </a:defRPr>
            </a:lvl7pPr>
            <a:lvl8pPr lvl="7" rtl="0">
              <a:lnSpc>
                <a:spcPct val="100000"/>
              </a:lnSpc>
              <a:spcBef>
                <a:spcPct val="0"/>
              </a:spcBef>
              <a:spcAft>
                <a:spcPct val="0"/>
              </a:spcAft>
              <a:buClr>
                <a:schemeClr val="dk1"/>
              </a:buClr>
              <a:buSzPts val="900"/>
              <a:buNone/>
              <a:defRPr sz="1200">
                <a:solidFill>
                  <a:schemeClr val="dk1"/>
                </a:solidFill>
              </a:defRPr>
            </a:lvl8pPr>
            <a:lvl9pPr lvl="8" rtl="0">
              <a:lnSpc>
                <a:spcPct val="100000"/>
              </a:lnSpc>
              <a:spcBef>
                <a:spcPct val="0"/>
              </a:spcBef>
              <a:spcAft>
                <a:spcPct val="0"/>
              </a:spcAft>
              <a:buClr>
                <a:schemeClr val="dk1"/>
              </a:buClr>
              <a:buSzPts val="900"/>
              <a:buNone/>
              <a:defRPr sz="1200">
                <a:solidFill>
                  <a:schemeClr val="dk1"/>
                </a:solidFill>
              </a:defRPr>
            </a:lvl9pPr>
          </a:lstStyle>
          <a:p>
            <a:endParaRPr/>
          </a:p>
        </p:txBody>
      </p:sp>
      <p:cxnSp>
        <p:nvCxnSpPr>
          <p:cNvPr id="149" name="Google Shape;149;p2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50" name="Google Shape;150;p20"/>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400027391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DESIGN 7">
  <p:cSld name="TITLE + DESIGN 7">
    <p:bg>
      <p:bgPr>
        <a:solidFill>
          <a:srgbClr val="FFFFFF"/>
        </a:solidFill>
        <a:effectLst/>
      </p:bgPr>
    </p:bg>
    <p:spTree>
      <p:nvGrpSpPr>
        <p:cNvPr id="1" name="Shape 151"/>
        <p:cNvGrpSpPr/>
        <p:nvPr/>
      </p:nvGrpSpPr>
      <p:grpSpPr>
        <a:xfrm>
          <a:off x="0" y="0"/>
          <a:ext cx="0" cy="0"/>
          <a:chOff x="0" y="0"/>
          <a:chExt cx="0" cy="0"/>
        </a:xfrm>
      </p:grpSpPr>
      <p:pic>
        <p:nvPicPr>
          <p:cNvPr id="152" name="Google Shape;152;p2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3" name="Google Shape;153;p21"/>
          <p:cNvSpPr txBox="1">
            <a:spLocks noGrp="1"/>
          </p:cNvSpPr>
          <p:nvPr>
            <p:ph type="title"/>
          </p:nvPr>
        </p:nvSpPr>
        <p:spPr>
          <a:xfrm>
            <a:off x="1195067" y="767200"/>
            <a:ext cx="29032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accent4"/>
              </a:buClr>
              <a:buSzPts val="3600"/>
              <a:buNone/>
              <a:defRPr sz="4800">
                <a:solidFill>
                  <a:schemeClr val="accent4"/>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154" name="Google Shape;154;p21"/>
          <p:cNvCxnSpPr/>
          <p:nvPr/>
        </p:nvCxnSpPr>
        <p:spPr>
          <a:xfrm rot="10800000" flipH="1">
            <a:off x="841000" y="-46533"/>
            <a:ext cx="0" cy="6913200"/>
          </a:xfrm>
          <a:prstGeom prst="straightConnector1">
            <a:avLst/>
          </a:prstGeom>
          <a:noFill/>
          <a:ln w="9525" cap="flat" cmpd="sng">
            <a:solidFill>
              <a:schemeClr val="accent4"/>
            </a:solidFill>
            <a:prstDash val="dash"/>
            <a:round/>
            <a:headEnd type="none" w="med" len="med"/>
            <a:tailEnd type="none" w="med" len="med"/>
          </a:ln>
        </p:spPr>
      </p:cxnSp>
    </p:spTree>
    <p:extLst>
      <p:ext uri="{BB962C8B-B14F-4D97-AF65-F5344CB8AC3E}">
        <p14:creationId xmlns:p14="http://schemas.microsoft.com/office/powerpoint/2010/main" val="151378008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
  <p:cSld name="TITLE + BULLET POINTS ">
    <p:bg>
      <p:bgPr>
        <a:solidFill>
          <a:schemeClr val="accent4"/>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 name="Google Shape;15;p3"/>
          <p:cNvSpPr txBox="1">
            <a:spLocks noGrp="1"/>
          </p:cNvSpPr>
          <p:nvPr>
            <p:ph type="title"/>
          </p:nvPr>
        </p:nvSpPr>
        <p:spPr>
          <a:xfrm>
            <a:off x="2427600" y="756733"/>
            <a:ext cx="73368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6" name="Google Shape;16;p3"/>
          <p:cNvSpPr txBox="1">
            <a:spLocks noGrp="1"/>
          </p:cNvSpPr>
          <p:nvPr>
            <p:ph type="body" idx="1"/>
          </p:nvPr>
        </p:nvSpPr>
        <p:spPr>
          <a:xfrm>
            <a:off x="1829200" y="2055700"/>
            <a:ext cx="9170800" cy="4033600"/>
          </a:xfrm>
          <a:prstGeom prst="rect">
            <a:avLst/>
          </a:prstGeom>
        </p:spPr>
        <p:txBody>
          <a:bodyPr spcFirstLastPara="1" wrap="square" lIns="91425" tIns="91425" rIns="91425" bIns="91425" anchor="t" anchorCtr="0">
            <a:noAutofit/>
          </a:bodyPr>
          <a:lstStyle>
            <a:lvl1pPr marL="609585" lvl="0" indent="-380990" rtl="0">
              <a:lnSpc>
                <a:spcPct val="115000"/>
              </a:lnSpc>
              <a:spcBef>
                <a:spcPts val="1333"/>
              </a:spcBef>
              <a:spcAft>
                <a:spcPct val="0"/>
              </a:spcAft>
              <a:buClr>
                <a:schemeClr val="dk2"/>
              </a:buClr>
              <a:buSzPts val="900"/>
              <a:buChar char="●"/>
              <a:defRPr sz="1200">
                <a:solidFill>
                  <a:schemeClr val="dk2"/>
                </a:solidFill>
              </a:defRPr>
            </a:lvl1pPr>
            <a:lvl2pPr marL="1219170" lvl="1" indent="-380990" rtl="0">
              <a:lnSpc>
                <a:spcPct val="115000"/>
              </a:lnSpc>
              <a:spcBef>
                <a:spcPts val="1333"/>
              </a:spcBef>
              <a:spcAft>
                <a:spcPct val="0"/>
              </a:spcAft>
              <a:buClr>
                <a:schemeClr val="dk2"/>
              </a:buClr>
              <a:buSzPts val="900"/>
              <a:buChar char="○"/>
              <a:defRPr sz="1200">
                <a:solidFill>
                  <a:schemeClr val="dk2"/>
                </a:solidFill>
              </a:defRPr>
            </a:lvl2pPr>
            <a:lvl3pPr marL="1828754" lvl="2" indent="-380990" rtl="0">
              <a:lnSpc>
                <a:spcPct val="115000"/>
              </a:lnSpc>
              <a:spcBef>
                <a:spcPts val="1333"/>
              </a:spcBef>
              <a:spcAft>
                <a:spcPct val="0"/>
              </a:spcAft>
              <a:buClr>
                <a:schemeClr val="dk2"/>
              </a:buClr>
              <a:buSzPts val="900"/>
              <a:buChar char="■"/>
              <a:defRPr sz="1200">
                <a:solidFill>
                  <a:schemeClr val="dk2"/>
                </a:solidFill>
              </a:defRPr>
            </a:lvl3pPr>
            <a:lvl4pPr marL="2438339" lvl="3" indent="-380990" rtl="0">
              <a:lnSpc>
                <a:spcPct val="115000"/>
              </a:lnSpc>
              <a:spcBef>
                <a:spcPts val="1333"/>
              </a:spcBef>
              <a:spcAft>
                <a:spcPct val="0"/>
              </a:spcAft>
              <a:buClr>
                <a:schemeClr val="dk2"/>
              </a:buClr>
              <a:buSzPts val="900"/>
              <a:buChar char="●"/>
              <a:defRPr sz="1200">
                <a:solidFill>
                  <a:schemeClr val="dk2"/>
                </a:solidFill>
              </a:defRPr>
            </a:lvl4pPr>
            <a:lvl5pPr marL="3047924" lvl="4" indent="-380990" rtl="0">
              <a:lnSpc>
                <a:spcPct val="115000"/>
              </a:lnSpc>
              <a:spcBef>
                <a:spcPts val="1333"/>
              </a:spcBef>
              <a:spcAft>
                <a:spcPct val="0"/>
              </a:spcAft>
              <a:buClr>
                <a:schemeClr val="dk2"/>
              </a:buClr>
              <a:buSzPts val="900"/>
              <a:buChar char="○"/>
              <a:defRPr sz="1200">
                <a:solidFill>
                  <a:schemeClr val="dk2"/>
                </a:solidFill>
              </a:defRPr>
            </a:lvl5pPr>
            <a:lvl6pPr marL="3657509" lvl="5" indent="-380990" rtl="0">
              <a:lnSpc>
                <a:spcPct val="115000"/>
              </a:lnSpc>
              <a:spcBef>
                <a:spcPts val="1333"/>
              </a:spcBef>
              <a:spcAft>
                <a:spcPct val="0"/>
              </a:spcAft>
              <a:buClr>
                <a:schemeClr val="dk2"/>
              </a:buClr>
              <a:buSzPts val="900"/>
              <a:buChar char="■"/>
              <a:defRPr sz="1200">
                <a:solidFill>
                  <a:schemeClr val="dk2"/>
                </a:solidFill>
              </a:defRPr>
            </a:lvl6pPr>
            <a:lvl7pPr marL="4267093" lvl="6" indent="-380990" rtl="0">
              <a:lnSpc>
                <a:spcPct val="115000"/>
              </a:lnSpc>
              <a:spcBef>
                <a:spcPts val="1333"/>
              </a:spcBef>
              <a:spcAft>
                <a:spcPct val="0"/>
              </a:spcAft>
              <a:buClr>
                <a:schemeClr val="dk2"/>
              </a:buClr>
              <a:buSzPts val="900"/>
              <a:buChar char="●"/>
              <a:defRPr sz="1200">
                <a:solidFill>
                  <a:schemeClr val="dk2"/>
                </a:solidFill>
              </a:defRPr>
            </a:lvl7pPr>
            <a:lvl8pPr marL="4876678" lvl="7" indent="-380990" rtl="0">
              <a:lnSpc>
                <a:spcPct val="115000"/>
              </a:lnSpc>
              <a:spcBef>
                <a:spcPts val="1333"/>
              </a:spcBef>
              <a:spcAft>
                <a:spcPct val="0"/>
              </a:spcAft>
              <a:buClr>
                <a:schemeClr val="dk2"/>
              </a:buClr>
              <a:buSzPts val="900"/>
              <a:buChar char="○"/>
              <a:defRPr sz="1200">
                <a:solidFill>
                  <a:schemeClr val="dk2"/>
                </a:solidFill>
              </a:defRPr>
            </a:lvl8pPr>
            <a:lvl9pPr marL="5486263" lvl="8" indent="-380990" rtl="0">
              <a:lnSpc>
                <a:spcPct val="115000"/>
              </a:lnSpc>
              <a:spcBef>
                <a:spcPts val="1333"/>
              </a:spcBef>
              <a:spcAft>
                <a:spcPct val="0"/>
              </a:spcAft>
              <a:buClr>
                <a:schemeClr val="dk2"/>
              </a:buClr>
              <a:buSzPts val="900"/>
              <a:buChar char="■"/>
              <a:defRPr sz="1200">
                <a:solidFill>
                  <a:schemeClr val="dk2"/>
                </a:solidFill>
              </a:defRPr>
            </a:lvl9pPr>
          </a:lstStyle>
          <a:p>
            <a:endParaRPr/>
          </a:p>
        </p:txBody>
      </p:sp>
    </p:spTree>
    <p:extLst>
      <p:ext uri="{BB962C8B-B14F-4D97-AF65-F5344CB8AC3E}">
        <p14:creationId xmlns:p14="http://schemas.microsoft.com/office/powerpoint/2010/main" val="35055003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TEXT 2">
  <p:cSld name="TITLE + TEXT 2">
    <p:bg>
      <p:bgPr>
        <a:solidFill>
          <a:schemeClr val="accent2"/>
        </a:solidFill>
        <a:effectLst/>
      </p:bgPr>
    </p:bg>
    <p:spTree>
      <p:nvGrpSpPr>
        <p:cNvPr id="1" name="Shape 155"/>
        <p:cNvGrpSpPr/>
        <p:nvPr/>
      </p:nvGrpSpPr>
      <p:grpSpPr>
        <a:xfrm>
          <a:off x="0" y="0"/>
          <a:ext cx="0" cy="0"/>
          <a:chOff x="0" y="0"/>
          <a:chExt cx="0" cy="0"/>
        </a:xfrm>
      </p:grpSpPr>
      <p:pic>
        <p:nvPicPr>
          <p:cNvPr id="156" name="Google Shape;156;p2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57" name="Google Shape;157;p22"/>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sp>
        <p:nvSpPr>
          <p:cNvPr id="158" name="Google Shape;158;p22"/>
          <p:cNvSpPr txBox="1">
            <a:spLocks noGrp="1"/>
          </p:cNvSpPr>
          <p:nvPr>
            <p:ph type="title"/>
          </p:nvPr>
        </p:nvSpPr>
        <p:spPr>
          <a:xfrm>
            <a:off x="6071867" y="227545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59" name="Google Shape;159;p22"/>
          <p:cNvSpPr txBox="1">
            <a:spLocks noGrp="1"/>
          </p:cNvSpPr>
          <p:nvPr>
            <p:ph type="subTitle" idx="1"/>
          </p:nvPr>
        </p:nvSpPr>
        <p:spPr>
          <a:xfrm>
            <a:off x="6071867" y="3381825"/>
            <a:ext cx="45184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2"/>
              </a:buClr>
              <a:buSzPts val="1400"/>
              <a:buNone/>
              <a:defRPr sz="1867">
                <a:solidFill>
                  <a:schemeClr val="dk2"/>
                </a:solidFill>
              </a:defRPr>
            </a:lvl1pPr>
            <a:lvl2pPr lvl="1" rtl="0">
              <a:lnSpc>
                <a:spcPct val="100000"/>
              </a:lnSpc>
              <a:spcBef>
                <a:spcPct val="0"/>
              </a:spcBef>
              <a:spcAft>
                <a:spcPct val="0"/>
              </a:spcAft>
              <a:buClr>
                <a:schemeClr val="dk2"/>
              </a:buClr>
              <a:buSzPts val="1400"/>
              <a:buNone/>
              <a:defRPr>
                <a:solidFill>
                  <a:schemeClr val="dk2"/>
                </a:solidFill>
              </a:defRPr>
            </a:lvl2pPr>
            <a:lvl3pPr lvl="2" rtl="0">
              <a:lnSpc>
                <a:spcPct val="100000"/>
              </a:lnSpc>
              <a:spcBef>
                <a:spcPct val="0"/>
              </a:spcBef>
              <a:spcAft>
                <a:spcPct val="0"/>
              </a:spcAft>
              <a:buClr>
                <a:schemeClr val="dk2"/>
              </a:buClr>
              <a:buSzPts val="1400"/>
              <a:buNone/>
              <a:defRPr>
                <a:solidFill>
                  <a:schemeClr val="dk2"/>
                </a:solidFill>
              </a:defRPr>
            </a:lvl3pPr>
            <a:lvl4pPr lvl="3" rtl="0">
              <a:lnSpc>
                <a:spcPct val="100000"/>
              </a:lnSpc>
              <a:spcBef>
                <a:spcPct val="0"/>
              </a:spcBef>
              <a:spcAft>
                <a:spcPct val="0"/>
              </a:spcAft>
              <a:buClr>
                <a:schemeClr val="dk2"/>
              </a:buClr>
              <a:buSzPts val="1400"/>
              <a:buNone/>
              <a:defRPr>
                <a:solidFill>
                  <a:schemeClr val="dk2"/>
                </a:solidFill>
              </a:defRPr>
            </a:lvl4pPr>
            <a:lvl5pPr lvl="4" rtl="0">
              <a:lnSpc>
                <a:spcPct val="100000"/>
              </a:lnSpc>
              <a:spcBef>
                <a:spcPct val="0"/>
              </a:spcBef>
              <a:spcAft>
                <a:spcPct val="0"/>
              </a:spcAft>
              <a:buClr>
                <a:schemeClr val="dk2"/>
              </a:buClr>
              <a:buSzPts val="1400"/>
              <a:buNone/>
              <a:defRPr>
                <a:solidFill>
                  <a:schemeClr val="dk2"/>
                </a:solidFill>
              </a:defRPr>
            </a:lvl5pPr>
            <a:lvl6pPr lvl="5" rtl="0">
              <a:lnSpc>
                <a:spcPct val="100000"/>
              </a:lnSpc>
              <a:spcBef>
                <a:spcPct val="0"/>
              </a:spcBef>
              <a:spcAft>
                <a:spcPct val="0"/>
              </a:spcAft>
              <a:buClr>
                <a:schemeClr val="dk2"/>
              </a:buClr>
              <a:buSzPts val="1400"/>
              <a:buNone/>
              <a:defRPr>
                <a:solidFill>
                  <a:schemeClr val="dk2"/>
                </a:solidFill>
              </a:defRPr>
            </a:lvl6pPr>
            <a:lvl7pPr lvl="6" rtl="0">
              <a:lnSpc>
                <a:spcPct val="100000"/>
              </a:lnSpc>
              <a:spcBef>
                <a:spcPct val="0"/>
              </a:spcBef>
              <a:spcAft>
                <a:spcPct val="0"/>
              </a:spcAft>
              <a:buClr>
                <a:schemeClr val="dk2"/>
              </a:buClr>
              <a:buSzPts val="1400"/>
              <a:buNone/>
              <a:defRPr>
                <a:solidFill>
                  <a:schemeClr val="dk2"/>
                </a:solidFill>
              </a:defRPr>
            </a:lvl7pPr>
            <a:lvl8pPr lvl="7" rtl="0">
              <a:lnSpc>
                <a:spcPct val="100000"/>
              </a:lnSpc>
              <a:spcBef>
                <a:spcPct val="0"/>
              </a:spcBef>
              <a:spcAft>
                <a:spcPct val="0"/>
              </a:spcAft>
              <a:buClr>
                <a:schemeClr val="dk2"/>
              </a:buClr>
              <a:buSzPts val="1400"/>
              <a:buNone/>
              <a:defRPr>
                <a:solidFill>
                  <a:schemeClr val="dk2"/>
                </a:solidFill>
              </a:defRPr>
            </a:lvl8pPr>
            <a:lvl9pPr lvl="8" rtl="0">
              <a:lnSpc>
                <a:spcPct val="100000"/>
              </a:lnSpc>
              <a:spcBef>
                <a:spcPct val="0"/>
              </a:spcBef>
              <a:spcAft>
                <a:spcPct val="0"/>
              </a:spcAft>
              <a:buClr>
                <a:schemeClr val="dk2"/>
              </a:buClr>
              <a:buSzPts val="1400"/>
              <a:buNone/>
              <a:defRPr>
                <a:solidFill>
                  <a:schemeClr val="dk2"/>
                </a:solidFill>
              </a:defRPr>
            </a:lvl9pPr>
          </a:lstStyle>
          <a:p>
            <a:endParaRPr/>
          </a:p>
        </p:txBody>
      </p:sp>
    </p:spTree>
    <p:extLst>
      <p:ext uri="{BB962C8B-B14F-4D97-AF65-F5344CB8AC3E}">
        <p14:creationId xmlns:p14="http://schemas.microsoft.com/office/powerpoint/2010/main" val="217553938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TWO COLUMNS">
  <p:cSld name="TITLE + TWO COLUMNS">
    <p:bg>
      <p:bgPr>
        <a:solidFill>
          <a:schemeClr val="accent1"/>
        </a:solidFill>
        <a:effectLst/>
      </p:bgPr>
    </p:bg>
    <p:spTree>
      <p:nvGrpSpPr>
        <p:cNvPr id="1" name="Shape 160"/>
        <p:cNvGrpSpPr/>
        <p:nvPr/>
      </p:nvGrpSpPr>
      <p:grpSpPr>
        <a:xfrm>
          <a:off x="0" y="0"/>
          <a:ext cx="0" cy="0"/>
          <a:chOff x="0" y="0"/>
          <a:chExt cx="0" cy="0"/>
        </a:xfrm>
      </p:grpSpPr>
      <p:pic>
        <p:nvPicPr>
          <p:cNvPr id="161" name="Google Shape;161;p2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62" name="Google Shape;162;p2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63" name="Google Shape;163;p23"/>
          <p:cNvSpPr txBox="1">
            <a:spLocks noGrp="1"/>
          </p:cNvSpPr>
          <p:nvPr>
            <p:ph type="subTitle" idx="1"/>
          </p:nvPr>
        </p:nvSpPr>
        <p:spPr>
          <a:xfrm>
            <a:off x="6593469"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64" name="Google Shape;164;p23"/>
          <p:cNvSpPr txBox="1">
            <a:spLocks noGrp="1"/>
          </p:cNvSpPr>
          <p:nvPr>
            <p:ph type="title" idx="2"/>
          </p:nvPr>
        </p:nvSpPr>
        <p:spPr>
          <a:xfrm>
            <a:off x="6839852"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65" name="Google Shape;165;p23"/>
          <p:cNvSpPr txBox="1">
            <a:spLocks noGrp="1"/>
          </p:cNvSpPr>
          <p:nvPr>
            <p:ph type="subTitle" idx="3"/>
          </p:nvPr>
        </p:nvSpPr>
        <p:spPr>
          <a:xfrm>
            <a:off x="1931765"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66" name="Google Shape;166;p23"/>
          <p:cNvSpPr txBox="1">
            <a:spLocks noGrp="1"/>
          </p:cNvSpPr>
          <p:nvPr>
            <p:ph type="title" idx="4"/>
          </p:nvPr>
        </p:nvSpPr>
        <p:spPr>
          <a:xfrm>
            <a:off x="2178155"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167" name="Google Shape;167;p23"/>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176633796"/>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BULLET POINTS 2">
  <p:cSld name="TITLE + BULLET POINTS 2">
    <p:bg>
      <p:bgPr>
        <a:solidFill>
          <a:schemeClr val="accent5"/>
        </a:solidFill>
        <a:effectLst/>
      </p:bgPr>
    </p:bg>
    <p:spTree>
      <p:nvGrpSpPr>
        <p:cNvPr id="1" name="Shape 168"/>
        <p:cNvGrpSpPr/>
        <p:nvPr/>
      </p:nvGrpSpPr>
      <p:grpSpPr>
        <a:xfrm>
          <a:off x="0" y="0"/>
          <a:ext cx="0" cy="0"/>
          <a:chOff x="0" y="0"/>
          <a:chExt cx="0" cy="0"/>
        </a:xfrm>
      </p:grpSpPr>
      <p:pic>
        <p:nvPicPr>
          <p:cNvPr id="169" name="Google Shape;169;p2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0" name="Google Shape;170;p24"/>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71" name="Google Shape;171;p24"/>
          <p:cNvSpPr txBox="1">
            <a:spLocks noGrp="1"/>
          </p:cNvSpPr>
          <p:nvPr>
            <p:ph type="body" idx="1"/>
          </p:nvPr>
        </p:nvSpPr>
        <p:spPr>
          <a:xfrm>
            <a:off x="5810467" y="2322500"/>
            <a:ext cx="4683600" cy="3875200"/>
          </a:xfrm>
          <a:prstGeom prst="rect">
            <a:avLst/>
          </a:prstGeom>
        </p:spPr>
        <p:txBody>
          <a:bodyPr spcFirstLastPara="1" wrap="square" lIns="91425" tIns="91425" rIns="91425" bIns="91425" anchor="ctr" anchorCtr="0">
            <a:noAutofit/>
          </a:bodyPr>
          <a:lstStyle>
            <a:lvl1pPr marL="609585" lvl="0" indent="-397923" rtl="0">
              <a:lnSpc>
                <a:spcPct val="115000"/>
              </a:lnSpc>
              <a:spcBef>
                <a:spcPts val="1333"/>
              </a:spcBef>
              <a:spcAft>
                <a:spcPct val="0"/>
              </a:spcAft>
              <a:buSzPts val="1100"/>
              <a:buChar char="●"/>
              <a:defRPr sz="1467"/>
            </a:lvl1pPr>
            <a:lvl2pPr marL="1219170" lvl="1" indent="-397923" rtl="0">
              <a:lnSpc>
                <a:spcPct val="115000"/>
              </a:lnSpc>
              <a:spcBef>
                <a:spcPts val="1333"/>
              </a:spcBef>
              <a:spcAft>
                <a:spcPct val="0"/>
              </a:spcAft>
              <a:buSzPts val="1100"/>
              <a:buChar char="○"/>
              <a:defRPr sz="1467"/>
            </a:lvl2pPr>
            <a:lvl3pPr marL="1828754" lvl="2" indent="-397923" rtl="0">
              <a:lnSpc>
                <a:spcPct val="115000"/>
              </a:lnSpc>
              <a:spcBef>
                <a:spcPts val="1333"/>
              </a:spcBef>
              <a:spcAft>
                <a:spcPct val="0"/>
              </a:spcAft>
              <a:buSzPts val="1100"/>
              <a:buChar char="■"/>
              <a:defRPr sz="1467"/>
            </a:lvl3pPr>
            <a:lvl4pPr marL="2438339" lvl="3" indent="-397923" rtl="0">
              <a:lnSpc>
                <a:spcPct val="115000"/>
              </a:lnSpc>
              <a:spcBef>
                <a:spcPts val="1333"/>
              </a:spcBef>
              <a:spcAft>
                <a:spcPct val="0"/>
              </a:spcAft>
              <a:buSzPts val="1100"/>
              <a:buChar char="●"/>
              <a:defRPr sz="1467"/>
            </a:lvl4pPr>
            <a:lvl5pPr marL="3047924" lvl="4" indent="-397923" rtl="0">
              <a:lnSpc>
                <a:spcPct val="115000"/>
              </a:lnSpc>
              <a:spcBef>
                <a:spcPts val="1333"/>
              </a:spcBef>
              <a:spcAft>
                <a:spcPct val="0"/>
              </a:spcAft>
              <a:buSzPts val="1100"/>
              <a:buChar char="○"/>
              <a:defRPr sz="1467"/>
            </a:lvl5pPr>
            <a:lvl6pPr marL="3657509" lvl="5" indent="-397923" rtl="0">
              <a:lnSpc>
                <a:spcPct val="115000"/>
              </a:lnSpc>
              <a:spcBef>
                <a:spcPts val="1333"/>
              </a:spcBef>
              <a:spcAft>
                <a:spcPct val="0"/>
              </a:spcAft>
              <a:buSzPts val="1100"/>
              <a:buChar char="■"/>
              <a:defRPr sz="1467"/>
            </a:lvl6pPr>
            <a:lvl7pPr marL="4267093" lvl="6" indent="-397923" rtl="0">
              <a:lnSpc>
                <a:spcPct val="115000"/>
              </a:lnSpc>
              <a:spcBef>
                <a:spcPts val="1333"/>
              </a:spcBef>
              <a:spcAft>
                <a:spcPct val="0"/>
              </a:spcAft>
              <a:buSzPts val="1100"/>
              <a:buChar char="●"/>
              <a:defRPr sz="1467"/>
            </a:lvl7pPr>
            <a:lvl8pPr marL="4876678" lvl="7" indent="-397923" rtl="0">
              <a:lnSpc>
                <a:spcPct val="115000"/>
              </a:lnSpc>
              <a:spcBef>
                <a:spcPts val="1333"/>
              </a:spcBef>
              <a:spcAft>
                <a:spcPct val="0"/>
              </a:spcAft>
              <a:buSzPts val="1100"/>
              <a:buChar char="○"/>
              <a:defRPr sz="1467"/>
            </a:lvl8pPr>
            <a:lvl9pPr marL="5486263" lvl="8" indent="-397923" rtl="0">
              <a:lnSpc>
                <a:spcPct val="115000"/>
              </a:lnSpc>
              <a:spcBef>
                <a:spcPts val="1333"/>
              </a:spcBef>
              <a:spcAft>
                <a:spcPct val="0"/>
              </a:spcAft>
              <a:buSzPts val="1100"/>
              <a:buChar char="■"/>
              <a:defRPr sz="1467"/>
            </a:lvl9pPr>
          </a:lstStyle>
          <a:p>
            <a:endParaRPr/>
          </a:p>
        </p:txBody>
      </p:sp>
    </p:spTree>
    <p:extLst>
      <p:ext uri="{BB962C8B-B14F-4D97-AF65-F5344CB8AC3E}">
        <p14:creationId xmlns:p14="http://schemas.microsoft.com/office/powerpoint/2010/main" val="346375593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ANKS + CREDITS">
  <p:cSld name="THANKS + CREDITS">
    <p:bg>
      <p:bgPr>
        <a:solidFill>
          <a:schemeClr val="accent4"/>
        </a:solidFill>
        <a:effectLst/>
      </p:bgPr>
    </p:bg>
    <p:spTree>
      <p:nvGrpSpPr>
        <p:cNvPr id="1" name="Shape 172"/>
        <p:cNvGrpSpPr/>
        <p:nvPr/>
      </p:nvGrpSpPr>
      <p:grpSpPr>
        <a:xfrm>
          <a:off x="0" y="0"/>
          <a:ext cx="0" cy="0"/>
          <a:chOff x="0" y="0"/>
          <a:chExt cx="0" cy="0"/>
        </a:xfrm>
      </p:grpSpPr>
      <p:pic>
        <p:nvPicPr>
          <p:cNvPr id="173" name="Google Shape;173;p2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4" name="Google Shape;174;p25"/>
          <p:cNvSpPr txBox="1">
            <a:spLocks noGrp="1"/>
          </p:cNvSpPr>
          <p:nvPr>
            <p:ph type="title"/>
          </p:nvPr>
        </p:nvSpPr>
        <p:spPr>
          <a:xfrm>
            <a:off x="3698400" y="1750504"/>
            <a:ext cx="4795200" cy="11224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3600"/>
              <a:buNone/>
              <a:defRPr sz="4800">
                <a:solidFill>
                  <a:schemeClr val="dk2"/>
                </a:solidFill>
                <a:highlight>
                  <a:schemeClr val="accent4"/>
                </a:highlight>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75" name="Google Shape;175;p25"/>
          <p:cNvSpPr txBox="1">
            <a:spLocks noGrp="1"/>
          </p:cNvSpPr>
          <p:nvPr>
            <p:ph type="subTitle" idx="1"/>
          </p:nvPr>
        </p:nvSpPr>
        <p:spPr>
          <a:xfrm>
            <a:off x="3735200" y="2849635"/>
            <a:ext cx="4721600" cy="9972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000"/>
              <a:buNone/>
              <a:defRPr sz="1333">
                <a:solidFill>
                  <a:schemeClr val="dk1"/>
                </a:solidFill>
              </a:defRPr>
            </a:lvl2pPr>
            <a:lvl3pPr lvl="2" rtl="0">
              <a:lnSpc>
                <a:spcPct val="100000"/>
              </a:lnSpc>
              <a:spcBef>
                <a:spcPct val="0"/>
              </a:spcBef>
              <a:spcAft>
                <a:spcPct val="0"/>
              </a:spcAft>
              <a:buClr>
                <a:schemeClr val="dk1"/>
              </a:buClr>
              <a:buSzPts val="1000"/>
              <a:buNone/>
              <a:defRPr sz="1333">
                <a:solidFill>
                  <a:schemeClr val="dk1"/>
                </a:solidFill>
              </a:defRPr>
            </a:lvl3pPr>
            <a:lvl4pPr lvl="3" rtl="0">
              <a:lnSpc>
                <a:spcPct val="100000"/>
              </a:lnSpc>
              <a:spcBef>
                <a:spcPct val="0"/>
              </a:spcBef>
              <a:spcAft>
                <a:spcPct val="0"/>
              </a:spcAft>
              <a:buClr>
                <a:schemeClr val="dk1"/>
              </a:buClr>
              <a:buSzPts val="1000"/>
              <a:buNone/>
              <a:defRPr sz="1333">
                <a:solidFill>
                  <a:schemeClr val="dk1"/>
                </a:solidFill>
              </a:defRPr>
            </a:lvl4pPr>
            <a:lvl5pPr lvl="4" rtl="0">
              <a:lnSpc>
                <a:spcPct val="100000"/>
              </a:lnSpc>
              <a:spcBef>
                <a:spcPct val="0"/>
              </a:spcBef>
              <a:spcAft>
                <a:spcPct val="0"/>
              </a:spcAft>
              <a:buClr>
                <a:schemeClr val="dk1"/>
              </a:buClr>
              <a:buSzPts val="1000"/>
              <a:buNone/>
              <a:defRPr sz="1333">
                <a:solidFill>
                  <a:schemeClr val="dk1"/>
                </a:solidFill>
              </a:defRPr>
            </a:lvl5pPr>
            <a:lvl6pPr lvl="5" rtl="0">
              <a:lnSpc>
                <a:spcPct val="100000"/>
              </a:lnSpc>
              <a:spcBef>
                <a:spcPct val="0"/>
              </a:spcBef>
              <a:spcAft>
                <a:spcPct val="0"/>
              </a:spcAft>
              <a:buClr>
                <a:schemeClr val="dk1"/>
              </a:buClr>
              <a:buSzPts val="1000"/>
              <a:buNone/>
              <a:defRPr sz="1333">
                <a:solidFill>
                  <a:schemeClr val="dk1"/>
                </a:solidFill>
              </a:defRPr>
            </a:lvl6pPr>
            <a:lvl7pPr lvl="6" rtl="0">
              <a:lnSpc>
                <a:spcPct val="100000"/>
              </a:lnSpc>
              <a:spcBef>
                <a:spcPct val="0"/>
              </a:spcBef>
              <a:spcAft>
                <a:spcPct val="0"/>
              </a:spcAft>
              <a:buClr>
                <a:schemeClr val="dk1"/>
              </a:buClr>
              <a:buSzPts val="1000"/>
              <a:buNone/>
              <a:defRPr sz="1333">
                <a:solidFill>
                  <a:schemeClr val="dk1"/>
                </a:solidFill>
              </a:defRPr>
            </a:lvl7pPr>
            <a:lvl8pPr lvl="7" rtl="0">
              <a:lnSpc>
                <a:spcPct val="100000"/>
              </a:lnSpc>
              <a:spcBef>
                <a:spcPct val="0"/>
              </a:spcBef>
              <a:spcAft>
                <a:spcPct val="0"/>
              </a:spcAft>
              <a:buClr>
                <a:schemeClr val="dk1"/>
              </a:buClr>
              <a:buSzPts val="1000"/>
              <a:buNone/>
              <a:defRPr sz="1333">
                <a:solidFill>
                  <a:schemeClr val="dk1"/>
                </a:solidFill>
              </a:defRPr>
            </a:lvl8pPr>
            <a:lvl9pPr lvl="8" rtl="0">
              <a:lnSpc>
                <a:spcPct val="100000"/>
              </a:lnSpc>
              <a:spcBef>
                <a:spcPct val="0"/>
              </a:spcBef>
              <a:spcAft>
                <a:spcPct val="0"/>
              </a:spcAft>
              <a:buClr>
                <a:schemeClr val="dk1"/>
              </a:buClr>
              <a:buSzPts val="1000"/>
              <a:buNone/>
              <a:defRPr sz="1333">
                <a:solidFill>
                  <a:schemeClr val="dk1"/>
                </a:solidFill>
              </a:defRPr>
            </a:lvl9pPr>
          </a:lstStyle>
          <a:p>
            <a:endParaRPr/>
          </a:p>
        </p:txBody>
      </p:sp>
      <p:cxnSp>
        <p:nvCxnSpPr>
          <p:cNvPr id="176" name="Google Shape;176;p25"/>
          <p:cNvCxnSpPr/>
          <p:nvPr/>
        </p:nvCxnSpPr>
        <p:spPr>
          <a:xfrm>
            <a:off x="-250600" y="2269004"/>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77" name="Google Shape;177;p25"/>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
        <p:nvSpPr>
          <p:cNvPr id="178" name="Google Shape;178;p25"/>
          <p:cNvSpPr txBox="1"/>
          <p:nvPr/>
        </p:nvSpPr>
        <p:spPr>
          <a:xfrm>
            <a:off x="3822400" y="4487033"/>
            <a:ext cx="4547200" cy="1358800"/>
          </a:xfrm>
          <a:prstGeom prst="rect">
            <a:avLst/>
          </a:prstGeom>
          <a:noFill/>
          <a:ln>
            <a:noFill/>
          </a:ln>
        </p:spPr>
        <p:txBody>
          <a:bodyPr spcFirstLastPara="1" wrap="square" lIns="121900" tIns="121900" rIns="121900" bIns="121900" anchor="t" anchorCtr="0">
            <a:noAutofit/>
          </a:bodyPr>
          <a:lstStyle/>
          <a:p>
            <a:pPr marL="0" marR="0" lvl="0" indent="0" algn="ctr" defTabSz="914400" rtl="0" eaLnBrk="1" fontAlgn="auto" latinLnBrk="0" hangingPunct="1">
              <a:lnSpc>
                <a:spcPct val="100000"/>
              </a:lnSpc>
              <a:spcBef>
                <a:spcPts val="400"/>
              </a:spcBef>
              <a:spcAft>
                <a:spcPct val="0"/>
              </a:spcAft>
              <a:buClrTx/>
              <a:buSzTx/>
              <a:buFontTx/>
              <a:buNone/>
              <a:defRPr/>
            </a:pP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CREDITS: This presentation template was created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3">
                  <a:extLst>
                    <a:ext uri="{A12FA001-AC4F-418D-AE19-62706E023703}">
                      <ahyp:hlinkClr xmlns:ahyp="http://schemas.microsoft.com/office/drawing/2018/hyperlinkcolor" val="tx"/>
                    </a:ext>
                  </a:extLst>
                </a:hlinkClick>
              </a:rPr>
              <a:t>Slidesgo</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including icons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4">
                  <a:extLst>
                    <a:ext uri="{A12FA001-AC4F-418D-AE19-62706E023703}">
                      <ahyp:hlinkClr xmlns:ahyp="http://schemas.microsoft.com/office/drawing/2018/hyperlinkcolor" val="tx"/>
                    </a:ext>
                  </a:extLst>
                </a:hlinkClick>
              </a:rPr>
              <a:t>Flaticon</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and infographics &amp; images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5">
                  <a:extLst>
                    <a:ext uri="{A12FA001-AC4F-418D-AE19-62706E023703}">
                      <ahyp:hlinkClr xmlns:ahyp="http://schemas.microsoft.com/office/drawing/2018/hyperlinkcolor" val="tx"/>
                    </a:ext>
                  </a:extLst>
                </a:hlinkClick>
              </a:rPr>
              <a:t>Freepik</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a:t>
            </a:r>
            <a:endParaRPr kumimoji="0" sz="1200" b="0" i="0" u="none" strike="noStrike" kern="1200" cap="none" spc="0" normalizeH="0" baseline="0" noProof="0">
              <a:ln>
                <a:noFill/>
              </a:ln>
              <a:solidFill>
                <a:srgbClr val="FFEDD9"/>
              </a:solidFill>
              <a:effectLst/>
              <a:uLnTx/>
              <a:uFillTx/>
              <a:latin typeface="Space Mono"/>
              <a:ea typeface="Space Mono"/>
              <a:cs typeface="Space Mono"/>
              <a:sym typeface="Space Mono"/>
            </a:endParaRPr>
          </a:p>
          <a:p>
            <a:pPr marL="0" marR="0" lvl="0" indent="0" algn="ctr" defTabSz="914400" rtl="0" eaLnBrk="1" fontAlgn="auto" latinLnBrk="0" hangingPunct="1">
              <a:lnSpc>
                <a:spcPct val="100000"/>
              </a:lnSpc>
              <a:spcBef>
                <a:spcPts val="400"/>
              </a:spcBef>
              <a:spcAft>
                <a:spcPct val="0"/>
              </a:spcAft>
              <a:buClrTx/>
              <a:buSzTx/>
              <a:buFontTx/>
              <a:buNone/>
              <a:defRPr/>
            </a:pPr>
            <a:endParaRPr kumimoji="0" sz="1200" b="1" i="0" u="none" strike="noStrike" kern="1200" cap="none" spc="0" normalizeH="0" baseline="0" noProof="0">
              <a:ln>
                <a:noFill/>
              </a:ln>
              <a:solidFill>
                <a:srgbClr val="FFEDD9"/>
              </a:solidFill>
              <a:effectLst/>
              <a:uLnTx/>
              <a:uFillTx/>
              <a:latin typeface="Space Mono"/>
              <a:ea typeface="Space Mono"/>
              <a:cs typeface="Space Mono"/>
              <a:sym typeface="Space Mono"/>
            </a:endParaRPr>
          </a:p>
        </p:txBody>
      </p:sp>
    </p:spTree>
    <p:extLst>
      <p:ext uri="{BB962C8B-B14F-4D97-AF65-F5344CB8AC3E}">
        <p14:creationId xmlns:p14="http://schemas.microsoft.com/office/powerpoint/2010/main" val="1399777842"/>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accent1"/>
        </a:solidFill>
        <a:effectLst/>
      </p:bgPr>
    </p:bg>
    <p:spTree>
      <p:nvGrpSpPr>
        <p:cNvPr id="1" name="Shape 179"/>
        <p:cNvGrpSpPr/>
        <p:nvPr/>
      </p:nvGrpSpPr>
      <p:grpSpPr>
        <a:xfrm>
          <a:off x="0" y="0"/>
          <a:ext cx="0" cy="0"/>
          <a:chOff x="0" y="0"/>
          <a:chExt cx="0" cy="0"/>
        </a:xfrm>
      </p:grpSpPr>
      <p:pic>
        <p:nvPicPr>
          <p:cNvPr id="180" name="Google Shape;180;p2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1976894226"/>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3">
  <p:cSld name="BACKGROUND 3">
    <p:bg>
      <p:bgPr>
        <a:solidFill>
          <a:schemeClr val="accent3"/>
        </a:solidFill>
        <a:effectLst/>
      </p:bgPr>
    </p:bg>
    <p:spTree>
      <p:nvGrpSpPr>
        <p:cNvPr id="1" name="Shape 183"/>
        <p:cNvGrpSpPr/>
        <p:nvPr/>
      </p:nvGrpSpPr>
      <p:grpSpPr>
        <a:xfrm>
          <a:off x="0" y="0"/>
          <a:ext cx="0" cy="0"/>
          <a:chOff x="0" y="0"/>
          <a:chExt cx="0" cy="0"/>
        </a:xfrm>
      </p:grpSpPr>
      <p:pic>
        <p:nvPicPr>
          <p:cNvPr id="184" name="Google Shape;184;p2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405683241"/>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4">
  <p:cSld name="BACKGROUND 4">
    <p:bg>
      <p:bgPr>
        <a:solidFill>
          <a:schemeClr val="accent4"/>
        </a:solidFill>
        <a:effectLst/>
      </p:bgPr>
    </p:bg>
    <p:spTree>
      <p:nvGrpSpPr>
        <p:cNvPr id="1" name="Shape 185"/>
        <p:cNvGrpSpPr/>
        <p:nvPr/>
      </p:nvGrpSpPr>
      <p:grpSpPr>
        <a:xfrm>
          <a:off x="0" y="0"/>
          <a:ext cx="0" cy="0"/>
          <a:chOff x="0" y="0"/>
          <a:chExt cx="0" cy="0"/>
        </a:xfrm>
      </p:grpSpPr>
      <p:pic>
        <p:nvPicPr>
          <p:cNvPr id="186" name="Google Shape;186;p2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190303480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ACKGROUND 5">
  <p:cSld name="BACKGROUND 5">
    <p:bg>
      <p:bgPr>
        <a:solidFill>
          <a:schemeClr val="accent5"/>
        </a:solidFill>
        <a:effectLst/>
      </p:bgPr>
    </p:bg>
    <p:spTree>
      <p:nvGrpSpPr>
        <p:cNvPr id="1" name="Shape 187"/>
        <p:cNvGrpSpPr/>
        <p:nvPr/>
      </p:nvGrpSpPr>
      <p:grpSpPr>
        <a:xfrm>
          <a:off x="0" y="0"/>
          <a:ext cx="0" cy="0"/>
          <a:chOff x="0" y="0"/>
          <a:chExt cx="0" cy="0"/>
        </a:xfrm>
      </p:grpSpPr>
      <p:pic>
        <p:nvPicPr>
          <p:cNvPr id="188" name="Google Shape;188;p3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4287768168"/>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ACKGROUND 6">
  <p:cSld name="BACKGROUND 6">
    <p:bg>
      <p:bgPr>
        <a:solidFill>
          <a:schemeClr val="accent6"/>
        </a:solidFill>
        <a:effectLst/>
      </p:bgPr>
    </p:bg>
    <p:spTree>
      <p:nvGrpSpPr>
        <p:cNvPr id="1" name="Shape 189"/>
        <p:cNvGrpSpPr/>
        <p:nvPr/>
      </p:nvGrpSpPr>
      <p:grpSpPr>
        <a:xfrm>
          <a:off x="0" y="0"/>
          <a:ext cx="0" cy="0"/>
          <a:chOff x="0" y="0"/>
          <a:chExt cx="0" cy="0"/>
        </a:xfrm>
      </p:grpSpPr>
      <p:pic>
        <p:nvPicPr>
          <p:cNvPr id="190" name="Google Shape;190;p3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3015809738"/>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191"/>
        <p:cNvGrpSpPr/>
        <p:nvPr/>
      </p:nvGrpSpPr>
      <p:grpSpPr>
        <a:xfrm>
          <a:off x="0" y="0"/>
          <a:ext cx="0" cy="0"/>
          <a:chOff x="0" y="0"/>
          <a:chExt cx="0" cy="0"/>
        </a:xfrm>
      </p:grpSpPr>
    </p:spTree>
    <p:extLst>
      <p:ext uri="{BB962C8B-B14F-4D97-AF65-F5344CB8AC3E}">
        <p14:creationId xmlns:p14="http://schemas.microsoft.com/office/powerpoint/2010/main" val="255059539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accent1"/>
        </a:solidFill>
        <a:effectLst/>
      </p:bgPr>
    </p:bg>
    <p:spTree>
      <p:nvGrpSpPr>
        <p:cNvPr id="1" name="Shape 17"/>
        <p:cNvGrpSpPr/>
        <p:nvPr/>
      </p:nvGrpSpPr>
      <p:grpSpPr>
        <a:xfrm>
          <a:off x="0" y="0"/>
          <a:ext cx="0" cy="0"/>
          <a:chOff x="0" y="0"/>
          <a:chExt cx="0" cy="0"/>
        </a:xfrm>
      </p:grpSpPr>
      <p:pic>
        <p:nvPicPr>
          <p:cNvPr id="18" name="Google Shape;18;p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9" name="Google Shape;19;p4"/>
          <p:cNvSpPr txBox="1">
            <a:spLocks noGrp="1"/>
          </p:cNvSpPr>
          <p:nvPr>
            <p:ph type="title" hasCustomPrompt="1"/>
          </p:nvPr>
        </p:nvSpPr>
        <p:spPr>
          <a:xfrm>
            <a:off x="2238167" y="1279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0" name="Google Shape;20;p4"/>
          <p:cNvSpPr txBox="1">
            <a:spLocks noGrp="1"/>
          </p:cNvSpPr>
          <p:nvPr>
            <p:ph type="title" idx="2"/>
          </p:nvPr>
        </p:nvSpPr>
        <p:spPr>
          <a:xfrm>
            <a:off x="3331983" y="1279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1" name="Google Shape;21;p4"/>
          <p:cNvSpPr txBox="1">
            <a:spLocks noGrp="1"/>
          </p:cNvSpPr>
          <p:nvPr>
            <p:ph type="title" idx="3" hasCustomPrompt="1"/>
          </p:nvPr>
        </p:nvSpPr>
        <p:spPr>
          <a:xfrm>
            <a:off x="2238167" y="20520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2" name="Google Shape;22;p4"/>
          <p:cNvSpPr txBox="1">
            <a:spLocks noGrp="1"/>
          </p:cNvSpPr>
          <p:nvPr>
            <p:ph type="title" idx="4"/>
          </p:nvPr>
        </p:nvSpPr>
        <p:spPr>
          <a:xfrm>
            <a:off x="3331983" y="20520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3" name="Google Shape;23;p4"/>
          <p:cNvSpPr txBox="1">
            <a:spLocks noGrp="1"/>
          </p:cNvSpPr>
          <p:nvPr>
            <p:ph type="title" idx="5" hasCustomPrompt="1"/>
          </p:nvPr>
        </p:nvSpPr>
        <p:spPr>
          <a:xfrm>
            <a:off x="2238167" y="28248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4" name="Google Shape;24;p4"/>
          <p:cNvSpPr txBox="1">
            <a:spLocks noGrp="1"/>
          </p:cNvSpPr>
          <p:nvPr>
            <p:ph type="title" idx="6"/>
          </p:nvPr>
        </p:nvSpPr>
        <p:spPr>
          <a:xfrm>
            <a:off x="3331983" y="28248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5" name="Google Shape;25;p4"/>
          <p:cNvSpPr txBox="1">
            <a:spLocks noGrp="1"/>
          </p:cNvSpPr>
          <p:nvPr>
            <p:ph type="title" idx="7" hasCustomPrompt="1"/>
          </p:nvPr>
        </p:nvSpPr>
        <p:spPr>
          <a:xfrm>
            <a:off x="2238167" y="35976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6" name="Google Shape;26;p4"/>
          <p:cNvSpPr txBox="1">
            <a:spLocks noGrp="1"/>
          </p:cNvSpPr>
          <p:nvPr>
            <p:ph type="title" idx="8"/>
          </p:nvPr>
        </p:nvSpPr>
        <p:spPr>
          <a:xfrm>
            <a:off x="3331983" y="35976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7" name="Google Shape;27;p4"/>
          <p:cNvSpPr txBox="1">
            <a:spLocks noGrp="1"/>
          </p:cNvSpPr>
          <p:nvPr>
            <p:ph type="title" idx="9" hasCustomPrompt="1"/>
          </p:nvPr>
        </p:nvSpPr>
        <p:spPr>
          <a:xfrm>
            <a:off x="2238167" y="43704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8" name="Google Shape;28;p4"/>
          <p:cNvSpPr txBox="1">
            <a:spLocks noGrp="1"/>
          </p:cNvSpPr>
          <p:nvPr>
            <p:ph type="title" idx="13"/>
          </p:nvPr>
        </p:nvSpPr>
        <p:spPr>
          <a:xfrm>
            <a:off x="3331983" y="43704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9" name="Google Shape;29;p4"/>
          <p:cNvSpPr txBox="1">
            <a:spLocks noGrp="1"/>
          </p:cNvSpPr>
          <p:nvPr>
            <p:ph type="title" idx="14" hasCustomPrompt="1"/>
          </p:nvPr>
        </p:nvSpPr>
        <p:spPr>
          <a:xfrm>
            <a:off x="2238167" y="5143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30" name="Google Shape;30;p4"/>
          <p:cNvSpPr txBox="1">
            <a:spLocks noGrp="1"/>
          </p:cNvSpPr>
          <p:nvPr>
            <p:ph type="title" idx="15"/>
          </p:nvPr>
        </p:nvSpPr>
        <p:spPr>
          <a:xfrm>
            <a:off x="3331983" y="5143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31" name="Google Shape;31;p4"/>
          <p:cNvSpPr txBox="1">
            <a:spLocks noGrp="1"/>
          </p:cNvSpPr>
          <p:nvPr>
            <p:ph type="subTitle" idx="1"/>
          </p:nvPr>
        </p:nvSpPr>
        <p:spPr>
          <a:xfrm>
            <a:off x="6176233" y="1246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2" name="Google Shape;32;p4"/>
          <p:cNvSpPr txBox="1">
            <a:spLocks noGrp="1"/>
          </p:cNvSpPr>
          <p:nvPr>
            <p:ph type="subTitle" idx="16"/>
          </p:nvPr>
        </p:nvSpPr>
        <p:spPr>
          <a:xfrm>
            <a:off x="6176233" y="20195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3" name="Google Shape;33;p4"/>
          <p:cNvSpPr txBox="1">
            <a:spLocks noGrp="1"/>
          </p:cNvSpPr>
          <p:nvPr>
            <p:ph type="subTitle" idx="17"/>
          </p:nvPr>
        </p:nvSpPr>
        <p:spPr>
          <a:xfrm>
            <a:off x="6176233" y="27923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4" name="Google Shape;34;p4"/>
          <p:cNvSpPr txBox="1">
            <a:spLocks noGrp="1"/>
          </p:cNvSpPr>
          <p:nvPr>
            <p:ph type="subTitle" idx="18"/>
          </p:nvPr>
        </p:nvSpPr>
        <p:spPr>
          <a:xfrm>
            <a:off x="6176233" y="35651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5" name="Google Shape;35;p4"/>
          <p:cNvSpPr txBox="1">
            <a:spLocks noGrp="1"/>
          </p:cNvSpPr>
          <p:nvPr>
            <p:ph type="subTitle" idx="19"/>
          </p:nvPr>
        </p:nvSpPr>
        <p:spPr>
          <a:xfrm>
            <a:off x="6176233" y="43379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6" name="Google Shape;36;p4"/>
          <p:cNvSpPr txBox="1">
            <a:spLocks noGrp="1"/>
          </p:cNvSpPr>
          <p:nvPr>
            <p:ph type="subTitle" idx="20"/>
          </p:nvPr>
        </p:nvSpPr>
        <p:spPr>
          <a:xfrm>
            <a:off x="6176233" y="5110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Tree>
    <p:extLst>
      <p:ext uri="{BB962C8B-B14F-4D97-AF65-F5344CB8AC3E}">
        <p14:creationId xmlns:p14="http://schemas.microsoft.com/office/powerpoint/2010/main" val="319433399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1">
  <p:cSld name="SECTION 1">
    <p:bg>
      <p:bgPr>
        <a:solidFill>
          <a:schemeClr val="accent6"/>
        </a:solidFill>
        <a:effectLst/>
      </p:bgPr>
    </p:bg>
    <p:spTree>
      <p:nvGrpSpPr>
        <p:cNvPr id="1" name="Shape 43"/>
        <p:cNvGrpSpPr/>
        <p:nvPr/>
      </p:nvGrpSpPr>
      <p:grpSpPr>
        <a:xfrm>
          <a:off x="0" y="0"/>
          <a:ext cx="0" cy="0"/>
          <a:chOff x="0" y="0"/>
          <a:chExt cx="0" cy="0"/>
        </a:xfrm>
      </p:grpSpPr>
      <p:pic>
        <p:nvPicPr>
          <p:cNvPr id="44" name="Google Shape;44;p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45" name="Google Shape;45;p6"/>
          <p:cNvSpPr txBox="1">
            <a:spLocks noGrp="1"/>
          </p:cNvSpPr>
          <p:nvPr>
            <p:ph type="title"/>
          </p:nvPr>
        </p:nvSpPr>
        <p:spPr>
          <a:xfrm>
            <a:off x="6927433" y="3757633"/>
            <a:ext cx="3889200" cy="1122400"/>
          </a:xfrm>
          <a:prstGeom prst="rect">
            <a:avLst/>
          </a:prstGeom>
        </p:spPr>
        <p:txBody>
          <a:bodyPr spcFirstLastPara="1" wrap="square" lIns="91425" tIns="91425" rIns="91425" bIns="91425" anchor="ctr" anchorCtr="0">
            <a:noAutofit/>
          </a:bodyPr>
          <a:lstStyle>
            <a:lvl1pPr lvl="0" algn="r" rtl="0">
              <a:spcBef>
                <a:spcPct val="0"/>
              </a:spcBef>
              <a:spcAft>
                <a:spcPct val="0"/>
              </a:spcAft>
              <a:buClr>
                <a:schemeClr val="dk2"/>
              </a:buClr>
              <a:buSzPts val="3600"/>
              <a:buNone/>
              <a:defRPr sz="4800">
                <a:solidFill>
                  <a:schemeClr val="dk2"/>
                </a:solidFill>
              </a:defRPr>
            </a:lvl1pPr>
            <a:lvl2pPr lvl="1" algn="r" rtl="0">
              <a:spcBef>
                <a:spcPct val="0"/>
              </a:spcBef>
              <a:spcAft>
                <a:spcPct val="0"/>
              </a:spcAft>
              <a:buClr>
                <a:schemeClr val="dk2"/>
              </a:buClr>
              <a:buSzPts val="2400"/>
              <a:buNone/>
              <a:defRPr sz="3200">
                <a:solidFill>
                  <a:schemeClr val="dk2"/>
                </a:solidFill>
              </a:defRPr>
            </a:lvl2pPr>
            <a:lvl3pPr lvl="2" algn="r" rtl="0">
              <a:spcBef>
                <a:spcPct val="0"/>
              </a:spcBef>
              <a:spcAft>
                <a:spcPct val="0"/>
              </a:spcAft>
              <a:buClr>
                <a:schemeClr val="dk2"/>
              </a:buClr>
              <a:buSzPts val="2400"/>
              <a:buNone/>
              <a:defRPr sz="3200">
                <a:solidFill>
                  <a:schemeClr val="dk2"/>
                </a:solidFill>
              </a:defRPr>
            </a:lvl3pPr>
            <a:lvl4pPr lvl="3" algn="r" rtl="0">
              <a:spcBef>
                <a:spcPct val="0"/>
              </a:spcBef>
              <a:spcAft>
                <a:spcPct val="0"/>
              </a:spcAft>
              <a:buClr>
                <a:schemeClr val="dk2"/>
              </a:buClr>
              <a:buSzPts val="2400"/>
              <a:buNone/>
              <a:defRPr sz="3200">
                <a:solidFill>
                  <a:schemeClr val="dk2"/>
                </a:solidFill>
              </a:defRPr>
            </a:lvl4pPr>
            <a:lvl5pPr lvl="4" algn="r" rtl="0">
              <a:spcBef>
                <a:spcPct val="0"/>
              </a:spcBef>
              <a:spcAft>
                <a:spcPct val="0"/>
              </a:spcAft>
              <a:buClr>
                <a:schemeClr val="dk2"/>
              </a:buClr>
              <a:buSzPts val="2400"/>
              <a:buNone/>
              <a:defRPr sz="3200">
                <a:solidFill>
                  <a:schemeClr val="dk2"/>
                </a:solidFill>
              </a:defRPr>
            </a:lvl5pPr>
            <a:lvl6pPr lvl="5" algn="r" rtl="0">
              <a:spcBef>
                <a:spcPct val="0"/>
              </a:spcBef>
              <a:spcAft>
                <a:spcPct val="0"/>
              </a:spcAft>
              <a:buClr>
                <a:schemeClr val="dk2"/>
              </a:buClr>
              <a:buSzPts val="2400"/>
              <a:buNone/>
              <a:defRPr sz="3200">
                <a:solidFill>
                  <a:schemeClr val="dk2"/>
                </a:solidFill>
              </a:defRPr>
            </a:lvl6pPr>
            <a:lvl7pPr lvl="6" algn="r" rtl="0">
              <a:spcBef>
                <a:spcPct val="0"/>
              </a:spcBef>
              <a:spcAft>
                <a:spcPct val="0"/>
              </a:spcAft>
              <a:buClr>
                <a:schemeClr val="dk2"/>
              </a:buClr>
              <a:buSzPts val="2400"/>
              <a:buNone/>
              <a:defRPr sz="3200">
                <a:solidFill>
                  <a:schemeClr val="dk2"/>
                </a:solidFill>
              </a:defRPr>
            </a:lvl7pPr>
            <a:lvl8pPr lvl="7" algn="r" rtl="0">
              <a:spcBef>
                <a:spcPct val="0"/>
              </a:spcBef>
              <a:spcAft>
                <a:spcPct val="0"/>
              </a:spcAft>
              <a:buClr>
                <a:schemeClr val="dk2"/>
              </a:buClr>
              <a:buSzPts val="2400"/>
              <a:buNone/>
              <a:defRPr sz="3200">
                <a:solidFill>
                  <a:schemeClr val="dk2"/>
                </a:solidFill>
              </a:defRPr>
            </a:lvl8pPr>
            <a:lvl9pPr lvl="8" algn="r" rtl="0">
              <a:spcBef>
                <a:spcPct val="0"/>
              </a:spcBef>
              <a:spcAft>
                <a:spcPct val="0"/>
              </a:spcAft>
              <a:buClr>
                <a:schemeClr val="dk2"/>
              </a:buClr>
              <a:buSzPts val="2400"/>
              <a:buNone/>
              <a:defRPr sz="3200">
                <a:solidFill>
                  <a:schemeClr val="dk2"/>
                </a:solidFill>
              </a:defRPr>
            </a:lvl9pPr>
          </a:lstStyle>
          <a:p>
            <a:endParaRPr/>
          </a:p>
        </p:txBody>
      </p:sp>
      <p:sp>
        <p:nvSpPr>
          <p:cNvPr id="46" name="Google Shape;46;p6"/>
          <p:cNvSpPr txBox="1">
            <a:spLocks noGrp="1"/>
          </p:cNvSpPr>
          <p:nvPr>
            <p:ph type="subTitle" idx="1"/>
          </p:nvPr>
        </p:nvSpPr>
        <p:spPr>
          <a:xfrm>
            <a:off x="7713900" y="5269395"/>
            <a:ext cx="3102800" cy="1581200"/>
          </a:xfrm>
          <a:prstGeom prst="rect">
            <a:avLst/>
          </a:prstGeom>
        </p:spPr>
        <p:txBody>
          <a:bodyPr spcFirstLastPara="1" wrap="square" lIns="91425" tIns="91425" rIns="91425" bIns="91425" anchor="t" anchorCtr="0">
            <a:noAutofit/>
          </a:bodyPr>
          <a:lstStyle>
            <a:lvl1pPr lvl="0" algn="r" rtl="0">
              <a:lnSpc>
                <a:spcPct val="100000"/>
              </a:lnSpc>
              <a:spcBef>
                <a:spcPct val="0"/>
              </a:spcBef>
              <a:spcAft>
                <a:spcPct val="0"/>
              </a:spcAft>
              <a:buClr>
                <a:schemeClr val="dk2"/>
              </a:buClr>
              <a:buSzPts val="1100"/>
              <a:buNone/>
              <a:defRPr sz="1467">
                <a:solidFill>
                  <a:schemeClr val="dk2"/>
                </a:solidFill>
              </a:defRPr>
            </a:lvl1pPr>
            <a:lvl2pPr lvl="1" algn="r" rtl="0">
              <a:lnSpc>
                <a:spcPct val="100000"/>
              </a:lnSpc>
              <a:spcBef>
                <a:spcPct val="0"/>
              </a:spcBef>
              <a:spcAft>
                <a:spcPct val="0"/>
              </a:spcAft>
              <a:buClr>
                <a:schemeClr val="dk2"/>
              </a:buClr>
              <a:buSzPts val="1100"/>
              <a:buNone/>
              <a:defRPr sz="1467">
                <a:solidFill>
                  <a:schemeClr val="dk2"/>
                </a:solidFill>
              </a:defRPr>
            </a:lvl2pPr>
            <a:lvl3pPr lvl="2" algn="r" rtl="0">
              <a:lnSpc>
                <a:spcPct val="100000"/>
              </a:lnSpc>
              <a:spcBef>
                <a:spcPct val="0"/>
              </a:spcBef>
              <a:spcAft>
                <a:spcPct val="0"/>
              </a:spcAft>
              <a:buClr>
                <a:schemeClr val="dk2"/>
              </a:buClr>
              <a:buSzPts val="1100"/>
              <a:buNone/>
              <a:defRPr sz="1467">
                <a:solidFill>
                  <a:schemeClr val="dk2"/>
                </a:solidFill>
              </a:defRPr>
            </a:lvl3pPr>
            <a:lvl4pPr lvl="3" algn="r" rtl="0">
              <a:lnSpc>
                <a:spcPct val="100000"/>
              </a:lnSpc>
              <a:spcBef>
                <a:spcPct val="0"/>
              </a:spcBef>
              <a:spcAft>
                <a:spcPct val="0"/>
              </a:spcAft>
              <a:buClr>
                <a:schemeClr val="dk2"/>
              </a:buClr>
              <a:buSzPts val="1100"/>
              <a:buNone/>
              <a:defRPr sz="1467">
                <a:solidFill>
                  <a:schemeClr val="dk2"/>
                </a:solidFill>
              </a:defRPr>
            </a:lvl4pPr>
            <a:lvl5pPr lvl="4" algn="r" rtl="0">
              <a:lnSpc>
                <a:spcPct val="100000"/>
              </a:lnSpc>
              <a:spcBef>
                <a:spcPct val="0"/>
              </a:spcBef>
              <a:spcAft>
                <a:spcPct val="0"/>
              </a:spcAft>
              <a:buClr>
                <a:schemeClr val="dk2"/>
              </a:buClr>
              <a:buSzPts val="1100"/>
              <a:buNone/>
              <a:defRPr sz="1467">
                <a:solidFill>
                  <a:schemeClr val="dk2"/>
                </a:solidFill>
              </a:defRPr>
            </a:lvl5pPr>
            <a:lvl6pPr lvl="5" algn="r" rtl="0">
              <a:lnSpc>
                <a:spcPct val="100000"/>
              </a:lnSpc>
              <a:spcBef>
                <a:spcPct val="0"/>
              </a:spcBef>
              <a:spcAft>
                <a:spcPct val="0"/>
              </a:spcAft>
              <a:buClr>
                <a:schemeClr val="dk2"/>
              </a:buClr>
              <a:buSzPts val="1100"/>
              <a:buNone/>
              <a:defRPr sz="1467">
                <a:solidFill>
                  <a:schemeClr val="dk2"/>
                </a:solidFill>
              </a:defRPr>
            </a:lvl6pPr>
            <a:lvl7pPr lvl="6" algn="r" rtl="0">
              <a:lnSpc>
                <a:spcPct val="100000"/>
              </a:lnSpc>
              <a:spcBef>
                <a:spcPct val="0"/>
              </a:spcBef>
              <a:spcAft>
                <a:spcPct val="0"/>
              </a:spcAft>
              <a:buClr>
                <a:schemeClr val="dk2"/>
              </a:buClr>
              <a:buSzPts val="1100"/>
              <a:buNone/>
              <a:defRPr sz="1467">
                <a:solidFill>
                  <a:schemeClr val="dk2"/>
                </a:solidFill>
              </a:defRPr>
            </a:lvl7pPr>
            <a:lvl8pPr lvl="7" algn="r" rtl="0">
              <a:lnSpc>
                <a:spcPct val="100000"/>
              </a:lnSpc>
              <a:spcBef>
                <a:spcPct val="0"/>
              </a:spcBef>
              <a:spcAft>
                <a:spcPct val="0"/>
              </a:spcAft>
              <a:buClr>
                <a:schemeClr val="dk2"/>
              </a:buClr>
              <a:buSzPts val="1100"/>
              <a:buNone/>
              <a:defRPr sz="1467">
                <a:solidFill>
                  <a:schemeClr val="dk2"/>
                </a:solidFill>
              </a:defRPr>
            </a:lvl8pPr>
            <a:lvl9pPr lvl="8" algn="r"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47" name="Google Shape;47;p6"/>
          <p:cNvSpPr txBox="1">
            <a:spLocks noGrp="1"/>
          </p:cNvSpPr>
          <p:nvPr>
            <p:ph type="title" idx="2" hasCustomPrompt="1"/>
          </p:nvPr>
        </p:nvSpPr>
        <p:spPr>
          <a:xfrm>
            <a:off x="8148907" y="2032984"/>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6000"/>
              <a:buNone/>
              <a:defRPr sz="8000">
                <a:solidFill>
                  <a:schemeClr val="dk2"/>
                </a:solidFill>
              </a:defRPr>
            </a:lvl1pPr>
            <a:lvl2pPr lvl="1" algn="ctr" rtl="0">
              <a:spcBef>
                <a:spcPct val="0"/>
              </a:spcBef>
              <a:spcAft>
                <a:spcPct val="0"/>
              </a:spcAft>
              <a:buClr>
                <a:schemeClr val="dk2"/>
              </a:buClr>
              <a:buSzPts val="6000"/>
              <a:buNone/>
              <a:defRPr sz="8000">
                <a:solidFill>
                  <a:schemeClr val="dk2"/>
                </a:solidFill>
              </a:defRPr>
            </a:lvl2pPr>
            <a:lvl3pPr lvl="2" algn="ctr" rtl="0">
              <a:spcBef>
                <a:spcPct val="0"/>
              </a:spcBef>
              <a:spcAft>
                <a:spcPct val="0"/>
              </a:spcAft>
              <a:buClr>
                <a:schemeClr val="dk2"/>
              </a:buClr>
              <a:buSzPts val="6000"/>
              <a:buNone/>
              <a:defRPr sz="8000">
                <a:solidFill>
                  <a:schemeClr val="dk2"/>
                </a:solidFill>
              </a:defRPr>
            </a:lvl3pPr>
            <a:lvl4pPr lvl="3" algn="ctr" rtl="0">
              <a:spcBef>
                <a:spcPct val="0"/>
              </a:spcBef>
              <a:spcAft>
                <a:spcPct val="0"/>
              </a:spcAft>
              <a:buClr>
                <a:schemeClr val="dk2"/>
              </a:buClr>
              <a:buSzPts val="6000"/>
              <a:buNone/>
              <a:defRPr sz="8000">
                <a:solidFill>
                  <a:schemeClr val="dk2"/>
                </a:solidFill>
              </a:defRPr>
            </a:lvl4pPr>
            <a:lvl5pPr lvl="4" algn="ctr" rtl="0">
              <a:spcBef>
                <a:spcPct val="0"/>
              </a:spcBef>
              <a:spcAft>
                <a:spcPct val="0"/>
              </a:spcAft>
              <a:buClr>
                <a:schemeClr val="dk2"/>
              </a:buClr>
              <a:buSzPts val="6000"/>
              <a:buNone/>
              <a:defRPr sz="8000">
                <a:solidFill>
                  <a:schemeClr val="dk2"/>
                </a:solidFill>
              </a:defRPr>
            </a:lvl5pPr>
            <a:lvl6pPr lvl="5" algn="ctr" rtl="0">
              <a:spcBef>
                <a:spcPct val="0"/>
              </a:spcBef>
              <a:spcAft>
                <a:spcPct val="0"/>
              </a:spcAft>
              <a:buClr>
                <a:schemeClr val="dk2"/>
              </a:buClr>
              <a:buSzPts val="6000"/>
              <a:buNone/>
              <a:defRPr sz="8000">
                <a:solidFill>
                  <a:schemeClr val="dk2"/>
                </a:solidFill>
              </a:defRPr>
            </a:lvl6pPr>
            <a:lvl7pPr lvl="6" algn="ctr" rtl="0">
              <a:spcBef>
                <a:spcPct val="0"/>
              </a:spcBef>
              <a:spcAft>
                <a:spcPct val="0"/>
              </a:spcAft>
              <a:buClr>
                <a:schemeClr val="dk2"/>
              </a:buClr>
              <a:buSzPts val="6000"/>
              <a:buNone/>
              <a:defRPr sz="8000">
                <a:solidFill>
                  <a:schemeClr val="dk2"/>
                </a:solidFill>
              </a:defRPr>
            </a:lvl7pPr>
            <a:lvl8pPr lvl="7" algn="ctr" rtl="0">
              <a:spcBef>
                <a:spcPct val="0"/>
              </a:spcBef>
              <a:spcAft>
                <a:spcPct val="0"/>
              </a:spcAft>
              <a:buClr>
                <a:schemeClr val="dk2"/>
              </a:buClr>
              <a:buSzPts val="6000"/>
              <a:buNone/>
              <a:defRPr sz="8000">
                <a:solidFill>
                  <a:schemeClr val="dk2"/>
                </a:solidFill>
              </a:defRPr>
            </a:lvl8pPr>
            <a:lvl9pPr lvl="8" algn="ctr" rtl="0">
              <a:spcBef>
                <a:spcPct val="0"/>
              </a:spcBef>
              <a:spcAft>
                <a:spcPct val="0"/>
              </a:spcAft>
              <a:buClr>
                <a:schemeClr val="dk2"/>
              </a:buClr>
              <a:buSzPts val="6000"/>
              <a:buNone/>
              <a:defRPr sz="8000">
                <a:solidFill>
                  <a:schemeClr val="dk2"/>
                </a:solidFill>
              </a:defRPr>
            </a:lvl9pPr>
          </a:lstStyle>
          <a:p>
            <a:r>
              <a:t>xx%</a:t>
            </a:r>
          </a:p>
        </p:txBody>
      </p:sp>
      <p:cxnSp>
        <p:nvCxnSpPr>
          <p:cNvPr id="48" name="Google Shape;48;p6"/>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49" name="Google Shape;49;p6"/>
          <p:cNvCxnSpPr/>
          <p:nvPr/>
        </p:nvCxnSpPr>
        <p:spPr>
          <a:xfrm rot="10800000" flipH="1">
            <a:off x="12041633"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87298961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FOUR COLUMNS">
  <p:cSld name="TITLE + FOUR COLUMNS">
    <p:bg>
      <p:bgPr>
        <a:solidFill>
          <a:schemeClr val="accent3"/>
        </a:solidFill>
        <a:effectLst/>
      </p:bgPr>
    </p:bg>
    <p:spTree>
      <p:nvGrpSpPr>
        <p:cNvPr id="1" name="Shape 50"/>
        <p:cNvGrpSpPr/>
        <p:nvPr/>
      </p:nvGrpSpPr>
      <p:grpSpPr>
        <a:xfrm>
          <a:off x="0" y="0"/>
          <a:ext cx="0" cy="0"/>
          <a:chOff x="0" y="0"/>
          <a:chExt cx="0" cy="0"/>
        </a:xfrm>
      </p:grpSpPr>
      <p:pic>
        <p:nvPicPr>
          <p:cNvPr id="51" name="Google Shape;51;p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52" name="Google Shape;52;p7"/>
          <p:cNvSpPr txBox="1">
            <a:spLocks noGrp="1"/>
          </p:cNvSpPr>
          <p:nvPr>
            <p:ph type="title"/>
          </p:nvPr>
        </p:nvSpPr>
        <p:spPr>
          <a:xfrm>
            <a:off x="1195067" y="767200"/>
            <a:ext cx="355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53" name="Google Shape;53;p7"/>
          <p:cNvSpPr txBox="1">
            <a:spLocks noGrp="1"/>
          </p:cNvSpPr>
          <p:nvPr>
            <p:ph type="subTitle" idx="1"/>
          </p:nvPr>
        </p:nvSpPr>
        <p:spPr>
          <a:xfrm>
            <a:off x="3760231"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4" name="Google Shape;54;p7"/>
          <p:cNvSpPr txBox="1">
            <a:spLocks noGrp="1"/>
          </p:cNvSpPr>
          <p:nvPr>
            <p:ph type="title" idx="2"/>
          </p:nvPr>
        </p:nvSpPr>
        <p:spPr>
          <a:xfrm>
            <a:off x="360082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55" name="Google Shape;55;p7"/>
          <p:cNvSpPr txBox="1">
            <a:spLocks noGrp="1"/>
          </p:cNvSpPr>
          <p:nvPr>
            <p:ph type="subTitle" idx="3"/>
          </p:nvPr>
        </p:nvSpPr>
        <p:spPr>
          <a:xfrm>
            <a:off x="636899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6" name="Google Shape;56;p7"/>
          <p:cNvSpPr txBox="1">
            <a:spLocks noGrp="1"/>
          </p:cNvSpPr>
          <p:nvPr>
            <p:ph type="title" idx="4"/>
          </p:nvPr>
        </p:nvSpPr>
        <p:spPr>
          <a:xfrm>
            <a:off x="620957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57" name="Google Shape;57;p7"/>
          <p:cNvSpPr txBox="1">
            <a:spLocks noGrp="1"/>
          </p:cNvSpPr>
          <p:nvPr>
            <p:ph type="subTitle" idx="5"/>
          </p:nvPr>
        </p:nvSpPr>
        <p:spPr>
          <a:xfrm>
            <a:off x="8977729"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8" name="Google Shape;58;p7"/>
          <p:cNvSpPr txBox="1">
            <a:spLocks noGrp="1"/>
          </p:cNvSpPr>
          <p:nvPr>
            <p:ph type="title" idx="6"/>
          </p:nvPr>
        </p:nvSpPr>
        <p:spPr>
          <a:xfrm>
            <a:off x="881833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59" name="Google Shape;59;p7"/>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60" name="Google Shape;60;p7"/>
          <p:cNvCxnSpPr/>
          <p:nvPr/>
        </p:nvCxnSpPr>
        <p:spPr>
          <a:xfrm>
            <a:off x="-41567" y="2570573"/>
            <a:ext cx="12693200" cy="0"/>
          </a:xfrm>
          <a:prstGeom prst="straightConnector1">
            <a:avLst/>
          </a:prstGeom>
          <a:noFill/>
          <a:ln w="9525" cap="flat" cmpd="sng">
            <a:solidFill>
              <a:schemeClr val="dk2"/>
            </a:solidFill>
            <a:prstDash val="dash"/>
            <a:round/>
            <a:headEnd type="none" w="med" len="med"/>
            <a:tailEnd type="none" w="med" len="med"/>
          </a:ln>
        </p:spPr>
      </p:cxnSp>
      <p:sp>
        <p:nvSpPr>
          <p:cNvPr id="61" name="Google Shape;61;p7"/>
          <p:cNvSpPr txBox="1">
            <a:spLocks noGrp="1"/>
          </p:cNvSpPr>
          <p:nvPr>
            <p:ph type="subTitle" idx="7"/>
          </p:nvPr>
        </p:nvSpPr>
        <p:spPr>
          <a:xfrm>
            <a:off x="115146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62" name="Google Shape;62;p7"/>
          <p:cNvSpPr txBox="1">
            <a:spLocks noGrp="1"/>
          </p:cNvSpPr>
          <p:nvPr>
            <p:ph type="title" idx="8"/>
          </p:nvPr>
        </p:nvSpPr>
        <p:spPr>
          <a:xfrm>
            <a:off x="99206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Tree>
    <p:extLst>
      <p:ext uri="{BB962C8B-B14F-4D97-AF65-F5344CB8AC3E}">
        <p14:creationId xmlns:p14="http://schemas.microsoft.com/office/powerpoint/2010/main" val="259329493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p:cSld name="TITLE + DESIGN">
    <p:bg>
      <p:bgPr>
        <a:solidFill>
          <a:schemeClr val="accent2"/>
        </a:solidFill>
        <a:effectLst/>
      </p:bgPr>
    </p:bg>
    <p:spTree>
      <p:nvGrpSpPr>
        <p:cNvPr id="1" name="Shape 63"/>
        <p:cNvGrpSpPr/>
        <p:nvPr/>
      </p:nvGrpSpPr>
      <p:grpSpPr>
        <a:xfrm>
          <a:off x="0" y="0"/>
          <a:ext cx="0" cy="0"/>
          <a:chOff x="0" y="0"/>
          <a:chExt cx="0" cy="0"/>
        </a:xfrm>
      </p:grpSpPr>
      <p:pic>
        <p:nvPicPr>
          <p:cNvPr id="64" name="Google Shape;64;p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65" name="Google Shape;65;p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66" name="Google Shape;66;p8"/>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84230232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bg>
      <p:bgPr>
        <a:solidFill>
          <a:schemeClr val="accent4"/>
        </a:solidFill>
        <a:effectLst/>
      </p:bgPr>
    </p:bg>
    <p:spTree>
      <p:nvGrpSpPr>
        <p:cNvPr id="1" name="Shape 67"/>
        <p:cNvGrpSpPr/>
        <p:nvPr/>
      </p:nvGrpSpPr>
      <p:grpSpPr>
        <a:xfrm>
          <a:off x="0" y="0"/>
          <a:ext cx="0" cy="0"/>
          <a:chOff x="0" y="0"/>
          <a:chExt cx="0" cy="0"/>
        </a:xfrm>
      </p:grpSpPr>
      <p:pic>
        <p:nvPicPr>
          <p:cNvPr id="68" name="Google Shape;68;p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69" name="Google Shape;69;p9"/>
          <p:cNvSpPr txBox="1">
            <a:spLocks noGrp="1"/>
          </p:cNvSpPr>
          <p:nvPr>
            <p:ph type="subTitle" idx="1"/>
          </p:nvPr>
        </p:nvSpPr>
        <p:spPr>
          <a:xfrm>
            <a:off x="5027817"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0" name="Google Shape;70;p9"/>
          <p:cNvSpPr txBox="1">
            <a:spLocks noGrp="1"/>
          </p:cNvSpPr>
          <p:nvPr>
            <p:ph type="title"/>
          </p:nvPr>
        </p:nvSpPr>
        <p:spPr>
          <a:xfrm>
            <a:off x="5027815"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71" name="Google Shape;71;p9"/>
          <p:cNvSpPr txBox="1">
            <a:spLocks noGrp="1"/>
          </p:cNvSpPr>
          <p:nvPr>
            <p:ph type="subTitle" idx="2"/>
          </p:nvPr>
        </p:nvSpPr>
        <p:spPr>
          <a:xfrm>
            <a:off x="7977324"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2" name="Google Shape;72;p9"/>
          <p:cNvSpPr txBox="1">
            <a:spLocks noGrp="1"/>
          </p:cNvSpPr>
          <p:nvPr>
            <p:ph type="title" idx="3"/>
          </p:nvPr>
        </p:nvSpPr>
        <p:spPr>
          <a:xfrm>
            <a:off x="7977328"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73" name="Google Shape;73;p9"/>
          <p:cNvCxnSpPr/>
          <p:nvPr/>
        </p:nvCxnSpPr>
        <p:spPr>
          <a:xfrm>
            <a:off x="-140967" y="3433520"/>
            <a:ext cx="12693200" cy="0"/>
          </a:xfrm>
          <a:prstGeom prst="straightConnector1">
            <a:avLst/>
          </a:prstGeom>
          <a:noFill/>
          <a:ln w="9525" cap="flat" cmpd="sng">
            <a:solidFill>
              <a:schemeClr val="dk2"/>
            </a:solidFill>
            <a:prstDash val="dash"/>
            <a:round/>
            <a:headEnd type="none" w="med" len="med"/>
            <a:tailEnd type="none" w="med" len="med"/>
          </a:ln>
        </p:spPr>
      </p:cxnSp>
      <p:sp>
        <p:nvSpPr>
          <p:cNvPr id="74" name="Google Shape;74;p9"/>
          <p:cNvSpPr txBox="1">
            <a:spLocks noGrp="1"/>
          </p:cNvSpPr>
          <p:nvPr>
            <p:ph type="subTitle" idx="4"/>
          </p:nvPr>
        </p:nvSpPr>
        <p:spPr>
          <a:xfrm>
            <a:off x="2078315"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5" name="Google Shape;75;p9"/>
          <p:cNvSpPr txBox="1">
            <a:spLocks noGrp="1"/>
          </p:cNvSpPr>
          <p:nvPr>
            <p:ph type="title" idx="5"/>
          </p:nvPr>
        </p:nvSpPr>
        <p:spPr>
          <a:xfrm>
            <a:off x="2078300"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76" name="Google Shape;76;p9"/>
          <p:cNvCxnSpPr/>
          <p:nvPr/>
        </p:nvCxnSpPr>
        <p:spPr>
          <a:xfrm>
            <a:off x="-53967" y="6502587"/>
            <a:ext cx="12693200" cy="0"/>
          </a:xfrm>
          <a:prstGeom prst="straightConnector1">
            <a:avLst/>
          </a:prstGeom>
          <a:noFill/>
          <a:ln w="9525" cap="flat" cmpd="sng">
            <a:solidFill>
              <a:schemeClr val="dk2"/>
            </a:solidFill>
            <a:prstDash val="dash"/>
            <a:round/>
            <a:headEnd type="none" w="med" len="med"/>
            <a:tailEnd type="none" w="med" len="med"/>
          </a:ln>
        </p:spPr>
      </p:cxnSp>
      <p:sp>
        <p:nvSpPr>
          <p:cNvPr id="77" name="Google Shape;77;p9"/>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417859906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DESIGN 1">
  <p:cSld name="TITLE + DESIGN 1">
    <p:bg>
      <p:bgPr>
        <a:solidFill>
          <a:schemeClr val="accent1"/>
        </a:solidFill>
        <a:effectLst/>
      </p:bgPr>
    </p:bg>
    <p:spTree>
      <p:nvGrpSpPr>
        <p:cNvPr id="1" name="Shape 78"/>
        <p:cNvGrpSpPr/>
        <p:nvPr/>
      </p:nvGrpSpPr>
      <p:grpSpPr>
        <a:xfrm>
          <a:off x="0" y="0"/>
          <a:ext cx="0" cy="0"/>
          <a:chOff x="0" y="0"/>
          <a:chExt cx="0" cy="0"/>
        </a:xfrm>
      </p:grpSpPr>
      <p:pic>
        <p:nvPicPr>
          <p:cNvPr id="79" name="Google Shape;79;p1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0" name="Google Shape;80;p10"/>
          <p:cNvSpPr txBox="1">
            <a:spLocks noGrp="1"/>
          </p:cNvSpPr>
          <p:nvPr>
            <p:ph type="title"/>
          </p:nvPr>
        </p:nvSpPr>
        <p:spPr>
          <a:xfrm>
            <a:off x="1195067" y="767200"/>
            <a:ext cx="96656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algn="ctr" rtl="0">
              <a:spcBef>
                <a:spcPct val="0"/>
              </a:spcBef>
              <a:spcAft>
                <a:spcPct val="0"/>
              </a:spcAft>
              <a:buClr>
                <a:schemeClr val="dk2"/>
              </a:buClr>
              <a:buSzPts val="3600"/>
              <a:buNone/>
              <a:defRPr sz="4800">
                <a:solidFill>
                  <a:schemeClr val="dk2"/>
                </a:solidFill>
              </a:defRPr>
            </a:lvl2pPr>
            <a:lvl3pPr lvl="2" algn="ctr" rtl="0">
              <a:spcBef>
                <a:spcPct val="0"/>
              </a:spcBef>
              <a:spcAft>
                <a:spcPct val="0"/>
              </a:spcAft>
              <a:buClr>
                <a:schemeClr val="dk2"/>
              </a:buClr>
              <a:buSzPts val="3600"/>
              <a:buNone/>
              <a:defRPr sz="4800">
                <a:solidFill>
                  <a:schemeClr val="dk2"/>
                </a:solidFill>
              </a:defRPr>
            </a:lvl3pPr>
            <a:lvl4pPr lvl="3" algn="ctr" rtl="0">
              <a:spcBef>
                <a:spcPct val="0"/>
              </a:spcBef>
              <a:spcAft>
                <a:spcPct val="0"/>
              </a:spcAft>
              <a:buClr>
                <a:schemeClr val="dk2"/>
              </a:buClr>
              <a:buSzPts val="3600"/>
              <a:buNone/>
              <a:defRPr sz="4800">
                <a:solidFill>
                  <a:schemeClr val="dk2"/>
                </a:solidFill>
              </a:defRPr>
            </a:lvl4pPr>
            <a:lvl5pPr lvl="4" algn="ctr" rtl="0">
              <a:spcBef>
                <a:spcPct val="0"/>
              </a:spcBef>
              <a:spcAft>
                <a:spcPct val="0"/>
              </a:spcAft>
              <a:buClr>
                <a:schemeClr val="dk2"/>
              </a:buClr>
              <a:buSzPts val="3600"/>
              <a:buNone/>
              <a:defRPr sz="4800">
                <a:solidFill>
                  <a:schemeClr val="dk2"/>
                </a:solidFill>
              </a:defRPr>
            </a:lvl5pPr>
            <a:lvl6pPr lvl="5" algn="ctr" rtl="0">
              <a:spcBef>
                <a:spcPct val="0"/>
              </a:spcBef>
              <a:spcAft>
                <a:spcPct val="0"/>
              </a:spcAft>
              <a:buClr>
                <a:schemeClr val="dk2"/>
              </a:buClr>
              <a:buSzPts val="3600"/>
              <a:buNone/>
              <a:defRPr sz="4800">
                <a:solidFill>
                  <a:schemeClr val="dk2"/>
                </a:solidFill>
              </a:defRPr>
            </a:lvl6pPr>
            <a:lvl7pPr lvl="6" algn="ctr" rtl="0">
              <a:spcBef>
                <a:spcPct val="0"/>
              </a:spcBef>
              <a:spcAft>
                <a:spcPct val="0"/>
              </a:spcAft>
              <a:buClr>
                <a:schemeClr val="dk2"/>
              </a:buClr>
              <a:buSzPts val="3600"/>
              <a:buNone/>
              <a:defRPr sz="4800">
                <a:solidFill>
                  <a:schemeClr val="dk2"/>
                </a:solidFill>
              </a:defRPr>
            </a:lvl7pPr>
            <a:lvl8pPr lvl="7" algn="ctr" rtl="0">
              <a:spcBef>
                <a:spcPct val="0"/>
              </a:spcBef>
              <a:spcAft>
                <a:spcPct val="0"/>
              </a:spcAft>
              <a:buClr>
                <a:schemeClr val="dk2"/>
              </a:buClr>
              <a:buSzPts val="3600"/>
              <a:buNone/>
              <a:defRPr sz="4800">
                <a:solidFill>
                  <a:schemeClr val="dk2"/>
                </a:solidFill>
              </a:defRPr>
            </a:lvl8pPr>
            <a:lvl9pPr lvl="8" algn="ctr" rtl="0">
              <a:spcBef>
                <a:spcPct val="0"/>
              </a:spcBef>
              <a:spcAft>
                <a:spcPct val="0"/>
              </a:spcAft>
              <a:buClr>
                <a:schemeClr val="dk2"/>
              </a:buClr>
              <a:buSzPts val="3600"/>
              <a:buNone/>
              <a:defRPr sz="4800">
                <a:solidFill>
                  <a:schemeClr val="dk2"/>
                </a:solidFill>
              </a:defRPr>
            </a:lvl9pPr>
          </a:lstStyle>
          <a:p>
            <a:endParaRPr/>
          </a:p>
        </p:txBody>
      </p:sp>
      <p:cxnSp>
        <p:nvCxnSpPr>
          <p:cNvPr id="81" name="Google Shape;81;p1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82" name="Google Shape;82;p10"/>
          <p:cNvCxnSpPr/>
          <p:nvPr/>
        </p:nvCxnSpPr>
        <p:spPr>
          <a:xfrm>
            <a:off x="-169333" y="183280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71827221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2">
  <p:cSld name="TITLE + DESIGN 2">
    <p:bg>
      <p:bgPr>
        <a:solidFill>
          <a:schemeClr val="accent5"/>
        </a:solidFill>
        <a:effectLst/>
      </p:bgPr>
    </p:bg>
    <p:spTree>
      <p:nvGrpSpPr>
        <p:cNvPr id="1" name="Shape 83"/>
        <p:cNvGrpSpPr/>
        <p:nvPr/>
      </p:nvGrpSpPr>
      <p:grpSpPr>
        <a:xfrm>
          <a:off x="0" y="0"/>
          <a:ext cx="0" cy="0"/>
          <a:chOff x="0" y="0"/>
          <a:chExt cx="0" cy="0"/>
        </a:xfrm>
      </p:grpSpPr>
      <p:pic>
        <p:nvPicPr>
          <p:cNvPr id="84" name="Google Shape;84;p1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5" name="Google Shape;85;p11"/>
          <p:cNvSpPr txBox="1">
            <a:spLocks noGrp="1"/>
          </p:cNvSpPr>
          <p:nvPr>
            <p:ph type="title"/>
          </p:nvPr>
        </p:nvSpPr>
        <p:spPr>
          <a:xfrm>
            <a:off x="1195067" y="767200"/>
            <a:ext cx="29500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86" name="Google Shape;86;p11"/>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87" name="Google Shape;87;p11"/>
          <p:cNvCxnSpPr/>
          <p:nvPr/>
        </p:nvCxnSpPr>
        <p:spPr>
          <a:xfrm rot="10800000" flipH="1">
            <a:off x="4361000"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40930776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1pPr>
            <a:lvl2pPr lvl="1">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2pPr>
            <a:lvl3pPr lvl="2">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3pPr>
            <a:lvl4pPr lvl="3">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4pPr>
            <a:lvl5pPr lvl="4">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5pPr>
            <a:lvl6pPr lvl="5">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6pPr>
            <a:lvl7pPr lvl="6">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7pPr>
            <a:lvl8pPr lvl="7">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8pPr>
            <a:lvl9pPr lvl="8">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ct val="0"/>
              </a:spcBef>
              <a:spcAft>
                <a:spcPct val="0"/>
              </a:spcAft>
              <a:buClr>
                <a:schemeClr val="dk1"/>
              </a:buClr>
              <a:buSzPts val="1800"/>
              <a:buFont typeface="Space Mono"/>
              <a:buChar char="●"/>
              <a:defRPr sz="1800">
                <a:solidFill>
                  <a:schemeClr val="dk1"/>
                </a:solidFill>
                <a:latin typeface="Space Mono"/>
                <a:ea typeface="Space Mono"/>
                <a:cs typeface="Space Mono"/>
                <a:sym typeface="Space Mono"/>
              </a:defRPr>
            </a:lvl1pPr>
            <a:lvl2pPr marL="914400" lvl="1"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2pPr>
            <a:lvl3pPr marL="1371600" lvl="2"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3pPr>
            <a:lvl4pPr marL="1828800" lvl="3"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4pPr>
            <a:lvl5pPr marL="2286000" lvl="4"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5pPr>
            <a:lvl6pPr marL="2743200" lvl="5"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6pPr>
            <a:lvl7pPr marL="3200400" lvl="6"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7pPr>
            <a:lvl8pPr marL="3657600" lvl="7"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8pPr>
            <a:lvl9pPr marL="4114800" lvl="8" indent="-317500">
              <a:lnSpc>
                <a:spcPct val="115000"/>
              </a:lnSpc>
              <a:spcBef>
                <a:spcPts val="1600"/>
              </a:spcBef>
              <a:spcAft>
                <a:spcPts val="1600"/>
              </a:spcAft>
              <a:buClr>
                <a:schemeClr val="dk1"/>
              </a:buClr>
              <a:buSzPts val="1400"/>
              <a:buFont typeface="Space Mono"/>
              <a:buChar char="■"/>
              <a:defRPr>
                <a:solidFill>
                  <a:schemeClr val="dk1"/>
                </a:solidFill>
                <a:latin typeface="Space Mono"/>
                <a:ea typeface="Space Mono"/>
                <a:cs typeface="Space Mono"/>
                <a:sym typeface="Space Mon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pPr marL="0" marR="0" lvl="0" indent="0" algn="r" defTabSz="914400" rtl="0" eaLnBrk="1" fontAlgn="auto" latinLnBrk="0" hangingPunct="1">
              <a:lnSpc>
                <a:spcPct val="100000"/>
              </a:lnSpc>
              <a:spcBef>
                <a:spcPct val="0"/>
              </a:spcBef>
              <a:spcAft>
                <a:spcPct val="0"/>
              </a:spcAft>
              <a:buClrTx/>
              <a:buSzTx/>
              <a:buFontTx/>
              <a:buNone/>
              <a:defRPr/>
            </a:pPr>
            <a:fld id="{00000000-1234-1234-1234-123412341234}" type="slidenum">
              <a:rPr kumimoji="0" lang="en" sz="1333" b="0" i="0" u="none" strike="noStrike" kern="1200" cap="none" spc="0" normalizeH="0" baseline="0" noProof="0" smtClean="0">
                <a:ln>
                  <a:noFill/>
                </a:ln>
                <a:solidFill>
                  <a:srgbClr val="FFEDD9"/>
                </a:solidFill>
                <a:effectLst/>
                <a:uLnTx/>
                <a:uFillTx/>
                <a:latin typeface="Arial"/>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a:t>
            </a:fld>
            <a:endParaRPr kumimoji="0" lang="en" sz="1333" b="0" i="0" u="none" strike="noStrike" kern="1200" cap="none" spc="0" normalizeH="0" baseline="0" noProof="0">
              <a:ln>
                <a:noFill/>
              </a:ln>
              <a:solidFill>
                <a:srgbClr val="FFEDD9"/>
              </a:solidFill>
              <a:effectLst/>
              <a:uLnTx/>
              <a:uFillTx/>
              <a:latin typeface="Arial"/>
              <a:ea typeface="+mn-ea"/>
              <a:cs typeface="+mn-cs"/>
            </a:endParaRPr>
          </a:p>
        </p:txBody>
      </p:sp>
    </p:spTree>
    <p:extLst>
      <p:ext uri="{BB962C8B-B14F-4D97-AF65-F5344CB8AC3E}">
        <p14:creationId xmlns:p14="http://schemas.microsoft.com/office/powerpoint/2010/main" val="4248605338"/>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Lst>
  <p:transition/>
  <p:txStyles>
    <p:title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8.png"/><Relationship Id="rId3" Type="http://schemas.openxmlformats.org/officeDocument/2006/relationships/image" Target="../media/image6.png"/><Relationship Id="rId7" Type="http://schemas.microsoft.com/office/2007/relationships/hdphoto" Target="../media/hdphoto6.wdp"/><Relationship Id="rId12" Type="http://schemas.microsoft.com/office/2007/relationships/hdphoto" Target="../media/hdphoto8.wdp"/><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17.png"/><Relationship Id="rId5" Type="http://schemas.microsoft.com/office/2007/relationships/hdphoto" Target="../media/hdphoto5.wdp"/><Relationship Id="rId10" Type="http://schemas.openxmlformats.org/officeDocument/2006/relationships/image" Target="../media/image13.png"/><Relationship Id="rId4" Type="http://schemas.openxmlformats.org/officeDocument/2006/relationships/image" Target="../media/image14.png"/><Relationship Id="rId9" Type="http://schemas.microsoft.com/office/2007/relationships/hdphoto" Target="../media/hdphoto7.wdp"/><Relationship Id="rId14" Type="http://schemas.microsoft.com/office/2007/relationships/hdphoto" Target="../media/hdphoto9.wdp"/></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8.png"/><Relationship Id="rId3" Type="http://schemas.openxmlformats.org/officeDocument/2006/relationships/image" Target="../media/image6.png"/><Relationship Id="rId7" Type="http://schemas.microsoft.com/office/2007/relationships/hdphoto" Target="../media/hdphoto6.wdp"/><Relationship Id="rId12" Type="http://schemas.microsoft.com/office/2007/relationships/hdphoto" Target="../media/hdphoto8.wdp"/><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17.png"/><Relationship Id="rId5" Type="http://schemas.microsoft.com/office/2007/relationships/hdphoto" Target="../media/hdphoto5.wdp"/><Relationship Id="rId10" Type="http://schemas.openxmlformats.org/officeDocument/2006/relationships/image" Target="../media/image13.png"/><Relationship Id="rId4" Type="http://schemas.openxmlformats.org/officeDocument/2006/relationships/image" Target="../media/image14.png"/><Relationship Id="rId9" Type="http://schemas.microsoft.com/office/2007/relationships/hdphoto" Target="../media/hdphoto7.wdp"/><Relationship Id="rId14" Type="http://schemas.microsoft.com/office/2007/relationships/hdphoto" Target="../media/hdphoto9.wdp"/></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7.png"/><Relationship Id="rId3" Type="http://schemas.openxmlformats.org/officeDocument/2006/relationships/image" Target="../media/image6.png"/><Relationship Id="rId7" Type="http://schemas.microsoft.com/office/2007/relationships/hdphoto" Target="../media/hdphoto5.wdp"/><Relationship Id="rId12" Type="http://schemas.openxmlformats.org/officeDocument/2006/relationships/image" Target="../media/image13.png"/><Relationship Id="rId2" Type="http://schemas.openxmlformats.org/officeDocument/2006/relationships/notesSlide" Target="../notesSlides/notesSlide12.xml"/><Relationship Id="rId16" Type="http://schemas.microsoft.com/office/2007/relationships/hdphoto" Target="../media/hdphoto9.wdp"/><Relationship Id="rId1" Type="http://schemas.openxmlformats.org/officeDocument/2006/relationships/slideLayout" Target="../slideLayouts/slideLayout4.xml"/><Relationship Id="rId6" Type="http://schemas.openxmlformats.org/officeDocument/2006/relationships/image" Target="../media/image14.png"/><Relationship Id="rId11" Type="http://schemas.microsoft.com/office/2007/relationships/hdphoto" Target="../media/hdphoto7.wdp"/><Relationship Id="rId5" Type="http://schemas.microsoft.com/office/2007/relationships/hdphoto" Target="../media/hdphoto10.wdp"/><Relationship Id="rId15" Type="http://schemas.openxmlformats.org/officeDocument/2006/relationships/image" Target="../media/image18.png"/><Relationship Id="rId10" Type="http://schemas.openxmlformats.org/officeDocument/2006/relationships/image" Target="../media/image16.png"/><Relationship Id="rId4" Type="http://schemas.openxmlformats.org/officeDocument/2006/relationships/image" Target="../media/image19.png"/><Relationship Id="rId9" Type="http://schemas.microsoft.com/office/2007/relationships/hdphoto" Target="../media/hdphoto6.wdp"/><Relationship Id="rId14" Type="http://schemas.microsoft.com/office/2007/relationships/hdphoto" Target="../media/hdphoto8.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png"/><Relationship Id="rId7" Type="http://schemas.microsoft.com/office/2007/relationships/hdphoto" Target="../media/hdphoto2.wdp"/><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8.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10.png"/><Relationship Id="rId4" Type="http://schemas.openxmlformats.org/officeDocument/2006/relationships/image" Target="../media/image7.png"/><Relationship Id="rId9"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261"/>
        <p:cNvGrpSpPr/>
        <p:nvPr/>
      </p:nvGrpSpPr>
      <p:grpSpPr>
        <a:xfrm>
          <a:off x="0" y="0"/>
          <a:ext cx="0" cy="0"/>
          <a:chOff x="0" y="0"/>
          <a:chExt cx="0" cy="0"/>
        </a:xfrm>
      </p:grpSpPr>
      <p:sp>
        <p:nvSpPr>
          <p:cNvPr id="262" name="Google Shape;262;p40"/>
          <p:cNvSpPr/>
          <p:nvPr/>
        </p:nvSpPr>
        <p:spPr>
          <a:xfrm>
            <a:off x="4994977" y="299491"/>
            <a:ext cx="2358800" cy="2358800"/>
          </a:xfrm>
          <a:prstGeom prst="ellipse">
            <a:avLst/>
          </a:prstGeom>
          <a:solidFill>
            <a:schemeClr val="dk2"/>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3" name="Google Shape;263;p40"/>
          <p:cNvSpPr/>
          <p:nvPr/>
        </p:nvSpPr>
        <p:spPr>
          <a:xfrm>
            <a:off x="5119777" y="424291"/>
            <a:ext cx="2109200" cy="2109200"/>
          </a:xfrm>
          <a:prstGeom prst="ellipse">
            <a:avLst/>
          </a:prstGeom>
          <a:noFill/>
          <a:ln w="9525" cap="flat" cmpd="sng">
            <a:solidFill>
              <a:schemeClr val="accent4"/>
            </a:solidFill>
            <a:prstDash val="dash"/>
            <a:round/>
            <a:headEnd type="none" w="sm" len="sm"/>
            <a:tailEnd type="none" w="sm" len="sm"/>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4" name="Google Shape;264;p40"/>
          <p:cNvSpPr txBox="1">
            <a:spLocks noGrp="1"/>
          </p:cNvSpPr>
          <p:nvPr>
            <p:ph type="ctrTitle"/>
          </p:nvPr>
        </p:nvSpPr>
        <p:spPr>
          <a:xfrm>
            <a:off x="358657" y="3214855"/>
            <a:ext cx="11430001" cy="1757200"/>
          </a:xfrm>
          <a:prstGeom prst="rect">
            <a:avLst/>
          </a:prstGeom>
        </p:spPr>
        <p:txBody>
          <a:bodyPr spcFirstLastPara="1" wrap="square" lIns="121900" tIns="121900" rIns="121900" bIns="121900" anchor="b" anchorCtr="0">
            <a:noAutofit/>
          </a:bodyPr>
          <a:lstStyle/>
          <a:p>
            <a:pPr>
              <a:defRPr b="0" i="0"/>
            </a:pPr>
            <a:r>
              <a:rPr lang="2070" sz="5400"/>
              <a:t>Método de amostragem para Avaliações de Precisão</a:t>
            </a:r>
            <a:endParaRPr sz="5400"/>
          </a:p>
        </p:txBody>
      </p:sp>
      <p:grpSp>
        <p:nvGrpSpPr>
          <p:cNvPr id="265" name="Google Shape;265;p40"/>
          <p:cNvGrpSpPr/>
          <p:nvPr/>
        </p:nvGrpSpPr>
        <p:grpSpPr>
          <a:xfrm>
            <a:off x="5615502" y="903002"/>
            <a:ext cx="1117732" cy="1151759"/>
            <a:chOff x="-17896149" y="3709300"/>
            <a:chExt cx="305625" cy="305625"/>
          </a:xfrm>
        </p:grpSpPr>
        <p:sp>
          <p:nvSpPr>
            <p:cNvPr id="266" name="Google Shape;266;p40"/>
            <p:cNvSpPr/>
            <p:nvPr/>
          </p:nvSpPr>
          <p:spPr>
            <a:xfrm>
              <a:off x="-17896149" y="3709300"/>
              <a:ext cx="54375" cy="77200"/>
            </a:xfrm>
            <a:custGeom>
              <a:avLst/>
              <a:gdLst/>
              <a:ahLst/>
              <a:cxnLst/>
              <a:rect l="l" t="t" r="r" b="b"/>
              <a:pathLst>
                <a:path w="2175" h="3088" extrusionOk="0">
                  <a:moveTo>
                    <a:pt x="1072" y="0"/>
                  </a:moveTo>
                  <a:cubicBezTo>
                    <a:pt x="473" y="0"/>
                    <a:pt x="1" y="473"/>
                    <a:pt x="1" y="1072"/>
                  </a:cubicBezTo>
                  <a:cubicBezTo>
                    <a:pt x="1" y="1670"/>
                    <a:pt x="473" y="2143"/>
                    <a:pt x="1072" y="2143"/>
                  </a:cubicBezTo>
                  <a:lnTo>
                    <a:pt x="1103" y="2143"/>
                  </a:lnTo>
                  <a:lnTo>
                    <a:pt x="1513" y="3088"/>
                  </a:lnTo>
                  <a:cubicBezTo>
                    <a:pt x="1702" y="3025"/>
                    <a:pt x="1891" y="2930"/>
                    <a:pt x="2080" y="2899"/>
                  </a:cubicBezTo>
                  <a:lnTo>
                    <a:pt x="2175" y="2899"/>
                  </a:lnTo>
                  <a:lnTo>
                    <a:pt x="1765" y="1859"/>
                  </a:lnTo>
                  <a:cubicBezTo>
                    <a:pt x="2017" y="1670"/>
                    <a:pt x="2143" y="1387"/>
                    <a:pt x="2143" y="1072"/>
                  </a:cubicBezTo>
                  <a:cubicBezTo>
                    <a:pt x="2143" y="473"/>
                    <a:pt x="1671" y="0"/>
                    <a:pt x="1072"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7" name="Google Shape;267;p40"/>
            <p:cNvSpPr/>
            <p:nvPr/>
          </p:nvSpPr>
          <p:spPr>
            <a:xfrm>
              <a:off x="-17877250" y="3801075"/>
              <a:ext cx="286725" cy="213850"/>
            </a:xfrm>
            <a:custGeom>
              <a:avLst/>
              <a:gdLst/>
              <a:ahLst/>
              <a:cxnLst/>
              <a:rect l="l" t="t" r="r" b="b"/>
              <a:pathLst>
                <a:path w="11469" h="8554" extrusionOk="0">
                  <a:moveTo>
                    <a:pt x="1765" y="1339"/>
                  </a:moveTo>
                  <a:cubicBezTo>
                    <a:pt x="1954" y="1339"/>
                    <a:pt x="2112" y="1496"/>
                    <a:pt x="2112" y="1717"/>
                  </a:cubicBezTo>
                  <a:cubicBezTo>
                    <a:pt x="2112" y="1906"/>
                    <a:pt x="1954" y="2063"/>
                    <a:pt x="1765" y="2063"/>
                  </a:cubicBezTo>
                  <a:cubicBezTo>
                    <a:pt x="1576" y="2063"/>
                    <a:pt x="1419" y="1906"/>
                    <a:pt x="1419" y="1717"/>
                  </a:cubicBezTo>
                  <a:cubicBezTo>
                    <a:pt x="1419" y="1496"/>
                    <a:pt x="1576" y="1339"/>
                    <a:pt x="1765" y="1339"/>
                  </a:cubicBezTo>
                  <a:close/>
                  <a:moveTo>
                    <a:pt x="1829" y="0"/>
                  </a:moveTo>
                  <a:cubicBezTo>
                    <a:pt x="913" y="0"/>
                    <a:pt x="1" y="710"/>
                    <a:pt x="1" y="1811"/>
                  </a:cubicBezTo>
                  <a:lnTo>
                    <a:pt x="1" y="5308"/>
                  </a:lnTo>
                  <a:cubicBezTo>
                    <a:pt x="1" y="7104"/>
                    <a:pt x="1450" y="8553"/>
                    <a:pt x="3214" y="8553"/>
                  </a:cubicBezTo>
                  <a:lnTo>
                    <a:pt x="11091" y="8553"/>
                  </a:lnTo>
                  <a:cubicBezTo>
                    <a:pt x="11311" y="8553"/>
                    <a:pt x="11469" y="8396"/>
                    <a:pt x="11469" y="8207"/>
                  </a:cubicBezTo>
                  <a:cubicBezTo>
                    <a:pt x="11411" y="8061"/>
                    <a:pt x="11325" y="7566"/>
                    <a:pt x="11338" y="7566"/>
                  </a:cubicBezTo>
                  <a:lnTo>
                    <a:pt x="11338" y="7566"/>
                  </a:lnTo>
                  <a:cubicBezTo>
                    <a:pt x="11338" y="7566"/>
                    <a:pt x="11338" y="7566"/>
                    <a:pt x="11338" y="7566"/>
                  </a:cubicBezTo>
                  <a:lnTo>
                    <a:pt x="11338" y="7566"/>
                  </a:lnTo>
                  <a:cubicBezTo>
                    <a:pt x="11340" y="7574"/>
                    <a:pt x="11341" y="7580"/>
                    <a:pt x="11342" y="7580"/>
                  </a:cubicBezTo>
                  <a:cubicBezTo>
                    <a:pt x="11343" y="7580"/>
                    <a:pt x="11343" y="7579"/>
                    <a:pt x="11343" y="7577"/>
                  </a:cubicBezTo>
                  <a:cubicBezTo>
                    <a:pt x="11333" y="7529"/>
                    <a:pt x="11329" y="7513"/>
                    <a:pt x="11329" y="7513"/>
                  </a:cubicBezTo>
                  <a:lnTo>
                    <a:pt x="11329" y="7513"/>
                  </a:lnTo>
                  <a:cubicBezTo>
                    <a:pt x="11328" y="7513"/>
                    <a:pt x="11330" y="7523"/>
                    <a:pt x="11332" y="7534"/>
                  </a:cubicBezTo>
                  <a:lnTo>
                    <a:pt x="11332" y="7534"/>
                  </a:lnTo>
                  <a:cubicBezTo>
                    <a:pt x="11201" y="7046"/>
                    <a:pt x="10923" y="6591"/>
                    <a:pt x="10555" y="6285"/>
                  </a:cubicBezTo>
                  <a:cubicBezTo>
                    <a:pt x="9893" y="6789"/>
                    <a:pt x="9043" y="7073"/>
                    <a:pt x="8192" y="7073"/>
                  </a:cubicBezTo>
                  <a:cubicBezTo>
                    <a:pt x="7090" y="7073"/>
                    <a:pt x="6050" y="6506"/>
                    <a:pt x="5514" y="5655"/>
                  </a:cubicBezTo>
                  <a:lnTo>
                    <a:pt x="5514" y="5592"/>
                  </a:lnTo>
                  <a:cubicBezTo>
                    <a:pt x="5483" y="5592"/>
                    <a:pt x="5420" y="5655"/>
                    <a:pt x="5388" y="5655"/>
                  </a:cubicBezTo>
                  <a:lnTo>
                    <a:pt x="4632" y="5655"/>
                  </a:lnTo>
                  <a:cubicBezTo>
                    <a:pt x="4065" y="5655"/>
                    <a:pt x="3592" y="5182"/>
                    <a:pt x="3592" y="4584"/>
                  </a:cubicBezTo>
                  <a:lnTo>
                    <a:pt x="3592" y="1748"/>
                  </a:lnTo>
                  <a:cubicBezTo>
                    <a:pt x="3592" y="1433"/>
                    <a:pt x="3498" y="1150"/>
                    <a:pt x="3340" y="929"/>
                  </a:cubicBezTo>
                  <a:cubicBezTo>
                    <a:pt x="2987" y="283"/>
                    <a:pt x="2407" y="0"/>
                    <a:pt x="1829"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8" name="Google Shape;268;p40"/>
            <p:cNvSpPr/>
            <p:nvPr/>
          </p:nvSpPr>
          <p:spPr>
            <a:xfrm>
              <a:off x="-17783501" y="3763075"/>
              <a:ext cx="191400" cy="194350"/>
            </a:xfrm>
            <a:custGeom>
              <a:avLst/>
              <a:gdLst/>
              <a:ahLst/>
              <a:cxnLst/>
              <a:rect l="l" t="t" r="r" b="b"/>
              <a:pathLst>
                <a:path w="7656" h="7774" extrusionOk="0">
                  <a:moveTo>
                    <a:pt x="3368" y="1"/>
                  </a:moveTo>
                  <a:cubicBezTo>
                    <a:pt x="3223" y="1"/>
                    <a:pt x="3077" y="8"/>
                    <a:pt x="2930" y="23"/>
                  </a:cubicBezTo>
                  <a:cubicBezTo>
                    <a:pt x="1764" y="149"/>
                    <a:pt x="693" y="779"/>
                    <a:pt x="0" y="1725"/>
                  </a:cubicBezTo>
                  <a:cubicBezTo>
                    <a:pt x="315" y="2166"/>
                    <a:pt x="504" y="2670"/>
                    <a:pt x="504" y="3237"/>
                  </a:cubicBezTo>
                  <a:lnTo>
                    <a:pt x="504" y="6041"/>
                  </a:lnTo>
                  <a:cubicBezTo>
                    <a:pt x="504" y="6261"/>
                    <a:pt x="662" y="6419"/>
                    <a:pt x="851" y="6419"/>
                  </a:cubicBezTo>
                  <a:lnTo>
                    <a:pt x="1418" y="6419"/>
                  </a:lnTo>
                  <a:cubicBezTo>
                    <a:pt x="1418" y="6419"/>
                    <a:pt x="1418" y="6356"/>
                    <a:pt x="1386" y="6356"/>
                  </a:cubicBezTo>
                  <a:cubicBezTo>
                    <a:pt x="1260" y="6041"/>
                    <a:pt x="1197" y="5694"/>
                    <a:pt x="1197" y="5348"/>
                  </a:cubicBezTo>
                  <a:lnTo>
                    <a:pt x="1197" y="4749"/>
                  </a:lnTo>
                  <a:cubicBezTo>
                    <a:pt x="1197" y="3363"/>
                    <a:pt x="2268" y="2197"/>
                    <a:pt x="3560" y="2166"/>
                  </a:cubicBezTo>
                  <a:cubicBezTo>
                    <a:pt x="3634" y="2159"/>
                    <a:pt x="3707" y="2156"/>
                    <a:pt x="3779" y="2156"/>
                  </a:cubicBezTo>
                  <a:cubicBezTo>
                    <a:pt x="4417" y="2156"/>
                    <a:pt x="4997" y="2403"/>
                    <a:pt x="5450" y="2827"/>
                  </a:cubicBezTo>
                  <a:cubicBezTo>
                    <a:pt x="5986" y="3300"/>
                    <a:pt x="6238" y="3930"/>
                    <a:pt x="6238" y="4623"/>
                  </a:cubicBezTo>
                  <a:lnTo>
                    <a:pt x="6238" y="5001"/>
                  </a:lnTo>
                  <a:cubicBezTo>
                    <a:pt x="6238" y="5789"/>
                    <a:pt x="5639" y="6419"/>
                    <a:pt x="4852" y="6419"/>
                  </a:cubicBezTo>
                  <a:cubicBezTo>
                    <a:pt x="4064" y="6419"/>
                    <a:pt x="3371" y="5789"/>
                    <a:pt x="3371" y="5001"/>
                  </a:cubicBezTo>
                  <a:lnTo>
                    <a:pt x="3371" y="4623"/>
                  </a:lnTo>
                  <a:cubicBezTo>
                    <a:pt x="3371" y="4434"/>
                    <a:pt x="3529" y="4276"/>
                    <a:pt x="3749" y="4276"/>
                  </a:cubicBezTo>
                  <a:cubicBezTo>
                    <a:pt x="3938" y="4276"/>
                    <a:pt x="4096" y="4434"/>
                    <a:pt x="4096" y="4623"/>
                  </a:cubicBezTo>
                  <a:lnTo>
                    <a:pt x="4096" y="5001"/>
                  </a:lnTo>
                  <a:cubicBezTo>
                    <a:pt x="4096" y="5379"/>
                    <a:pt x="4442" y="5694"/>
                    <a:pt x="4852" y="5694"/>
                  </a:cubicBezTo>
                  <a:cubicBezTo>
                    <a:pt x="5230" y="5694"/>
                    <a:pt x="5545" y="5379"/>
                    <a:pt x="5545" y="5001"/>
                  </a:cubicBezTo>
                  <a:lnTo>
                    <a:pt x="5545" y="4623"/>
                  </a:lnTo>
                  <a:cubicBezTo>
                    <a:pt x="5545" y="4119"/>
                    <a:pt x="5356" y="3678"/>
                    <a:pt x="5009" y="3331"/>
                  </a:cubicBezTo>
                  <a:cubicBezTo>
                    <a:pt x="4631" y="2985"/>
                    <a:pt x="4127" y="2827"/>
                    <a:pt x="3655" y="2827"/>
                  </a:cubicBezTo>
                  <a:cubicBezTo>
                    <a:pt x="2709" y="2859"/>
                    <a:pt x="1953" y="3741"/>
                    <a:pt x="1953" y="4717"/>
                  </a:cubicBezTo>
                  <a:lnTo>
                    <a:pt x="1953" y="5316"/>
                  </a:lnTo>
                  <a:cubicBezTo>
                    <a:pt x="1953" y="5946"/>
                    <a:pt x="2205" y="6576"/>
                    <a:pt x="2583" y="6954"/>
                  </a:cubicBezTo>
                  <a:cubicBezTo>
                    <a:pt x="3056" y="7458"/>
                    <a:pt x="3749" y="7773"/>
                    <a:pt x="4474" y="7773"/>
                  </a:cubicBezTo>
                  <a:cubicBezTo>
                    <a:pt x="5104" y="7773"/>
                    <a:pt x="5702" y="7584"/>
                    <a:pt x="6175" y="7269"/>
                  </a:cubicBezTo>
                  <a:cubicBezTo>
                    <a:pt x="7089" y="6734"/>
                    <a:pt x="7656" y="5726"/>
                    <a:pt x="7656" y="4560"/>
                  </a:cubicBezTo>
                  <a:lnTo>
                    <a:pt x="7656" y="4213"/>
                  </a:lnTo>
                  <a:cubicBezTo>
                    <a:pt x="7656" y="3111"/>
                    <a:pt x="7152" y="1914"/>
                    <a:pt x="6238" y="1126"/>
                  </a:cubicBezTo>
                  <a:cubicBezTo>
                    <a:pt x="5461" y="405"/>
                    <a:pt x="4440" y="1"/>
                    <a:pt x="3368"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9" name="Google Shape;269;p40"/>
            <p:cNvSpPr/>
            <p:nvPr/>
          </p:nvSpPr>
          <p:spPr>
            <a:xfrm>
              <a:off x="-17825250" y="3710075"/>
              <a:ext cx="54375" cy="76425"/>
            </a:xfrm>
            <a:custGeom>
              <a:avLst/>
              <a:gdLst/>
              <a:ahLst/>
              <a:cxnLst/>
              <a:rect l="l" t="t" r="r" b="b"/>
              <a:pathLst>
                <a:path w="2175" h="3057" extrusionOk="0">
                  <a:moveTo>
                    <a:pt x="1103" y="1"/>
                  </a:moveTo>
                  <a:cubicBezTo>
                    <a:pt x="504" y="1"/>
                    <a:pt x="32" y="474"/>
                    <a:pt x="32" y="1041"/>
                  </a:cubicBezTo>
                  <a:cubicBezTo>
                    <a:pt x="32" y="1356"/>
                    <a:pt x="189" y="1639"/>
                    <a:pt x="410" y="1828"/>
                  </a:cubicBezTo>
                  <a:lnTo>
                    <a:pt x="0" y="2868"/>
                  </a:lnTo>
                  <a:cubicBezTo>
                    <a:pt x="252" y="2899"/>
                    <a:pt x="473" y="2931"/>
                    <a:pt x="662" y="3057"/>
                  </a:cubicBezTo>
                  <a:lnTo>
                    <a:pt x="1071" y="2112"/>
                  </a:lnTo>
                  <a:lnTo>
                    <a:pt x="1103" y="2112"/>
                  </a:lnTo>
                  <a:cubicBezTo>
                    <a:pt x="1702" y="2112"/>
                    <a:pt x="2174" y="1639"/>
                    <a:pt x="2174" y="1041"/>
                  </a:cubicBezTo>
                  <a:cubicBezTo>
                    <a:pt x="2174" y="474"/>
                    <a:pt x="1702" y="1"/>
                    <a:pt x="1103"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grpSp>
      <p:sp>
        <p:nvSpPr>
          <p:cNvPr id="17" name="Freeform 16"/>
          <p:cNvSpPr/>
          <p:nvPr/>
        </p:nvSpPr>
        <p:spPr>
          <a:xfrm>
            <a:off x="5154819" y="5074945"/>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243596" y="5830464"/>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5572070" y="6132305"/>
            <a:ext cx="159805" cy="106532"/>
          </a:xfrm>
          <a:custGeom>
            <a:avLst/>
            <a:gdLst>
              <a:gd name="connsiteX0" fmla="*/ 0 w 159805"/>
              <a:gd name="connsiteY0" fmla="*/ 0 h 106532"/>
              <a:gd name="connsiteX1" fmla="*/ 44388 w 159805"/>
              <a:gd name="connsiteY1" fmla="*/ 17755 h 106532"/>
              <a:gd name="connsiteX2" fmla="*/ 142043 w 159805"/>
              <a:gd name="connsiteY2" fmla="*/ 44388 h 106532"/>
              <a:gd name="connsiteX3" fmla="*/ 159798 w 159805"/>
              <a:gd name="connsiteY3" fmla="*/ 106532 h 106532"/>
            </a:gdLst>
            <a:ahLst/>
            <a:cxnLst>
              <a:cxn ang="0">
                <a:pos x="connsiteX0" y="connsiteY0"/>
              </a:cxn>
              <a:cxn ang="0">
                <a:pos x="connsiteX1" y="connsiteY1"/>
              </a:cxn>
              <a:cxn ang="0">
                <a:pos x="connsiteX2" y="connsiteY2"/>
              </a:cxn>
              <a:cxn ang="0">
                <a:pos x="connsiteX3" y="connsiteY3"/>
              </a:cxn>
            </a:cxnLst>
            <a:rect l="l" t="t" r="r" b="b"/>
            <a:pathLst>
              <a:path w="159805" h="106532">
                <a:moveTo>
                  <a:pt x="0" y="0"/>
                </a:moveTo>
                <a:cubicBezTo>
                  <a:pt x="14796" y="5918"/>
                  <a:pt x="28860" y="14172"/>
                  <a:pt x="44388" y="17755"/>
                </a:cubicBezTo>
                <a:cubicBezTo>
                  <a:pt x="145799" y="41158"/>
                  <a:pt x="86703" y="7495"/>
                  <a:pt x="142043" y="44388"/>
                </a:cubicBezTo>
                <a:cubicBezTo>
                  <a:pt x="160734" y="100461"/>
                  <a:pt x="159798" y="78938"/>
                  <a:pt x="159798" y="106532"/>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 name="Freeform 19"/>
          <p:cNvSpPr/>
          <p:nvPr/>
        </p:nvSpPr>
        <p:spPr>
          <a:xfrm>
            <a:off x="5225841" y="5462285"/>
            <a:ext cx="303103" cy="385934"/>
          </a:xfrm>
          <a:custGeom>
            <a:avLst/>
            <a:gdLst>
              <a:gd name="connsiteX0" fmla="*/ 292963 w 303103"/>
              <a:gd name="connsiteY0" fmla="*/ 385934 h 385934"/>
              <a:gd name="connsiteX1" fmla="*/ 301841 w 303103"/>
              <a:gd name="connsiteY1" fmla="*/ 306035 h 385934"/>
              <a:gd name="connsiteX2" fmla="*/ 292963 w 303103"/>
              <a:gd name="connsiteY2" fmla="*/ 4195 h 385934"/>
              <a:gd name="connsiteX3" fmla="*/ 257452 w 303103"/>
              <a:gd name="connsiteY3" fmla="*/ 13072 h 385934"/>
              <a:gd name="connsiteX4" fmla="*/ 204186 w 303103"/>
              <a:gd name="connsiteY4" fmla="*/ 30828 h 385934"/>
              <a:gd name="connsiteX5" fmla="*/ 168676 w 303103"/>
              <a:gd name="connsiteY5" fmla="*/ 39705 h 385934"/>
              <a:gd name="connsiteX6" fmla="*/ 106532 w 303103"/>
              <a:gd name="connsiteY6" fmla="*/ 57461 h 385934"/>
              <a:gd name="connsiteX7" fmla="*/ 53266 w 303103"/>
              <a:gd name="connsiteY7" fmla="*/ 66338 h 385934"/>
              <a:gd name="connsiteX8" fmla="*/ 0 w 303103"/>
              <a:gd name="connsiteY8" fmla="*/ 75216 h 38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103" h="385934">
                <a:moveTo>
                  <a:pt x="292963" y="385934"/>
                </a:moveTo>
                <a:cubicBezTo>
                  <a:pt x="295922" y="359301"/>
                  <a:pt x="301841" y="332832"/>
                  <a:pt x="301841" y="306035"/>
                </a:cubicBezTo>
                <a:cubicBezTo>
                  <a:pt x="301841" y="205378"/>
                  <a:pt x="308042" y="103716"/>
                  <a:pt x="292963" y="4195"/>
                </a:cubicBezTo>
                <a:cubicBezTo>
                  <a:pt x="291135" y="-7869"/>
                  <a:pt x="269139" y="9566"/>
                  <a:pt x="257452" y="13072"/>
                </a:cubicBezTo>
                <a:cubicBezTo>
                  <a:pt x="239525" y="18450"/>
                  <a:pt x="222343" y="26289"/>
                  <a:pt x="204186" y="30828"/>
                </a:cubicBezTo>
                <a:cubicBezTo>
                  <a:pt x="192349" y="33787"/>
                  <a:pt x="180407" y="36353"/>
                  <a:pt x="168676" y="39705"/>
                </a:cubicBezTo>
                <a:cubicBezTo>
                  <a:pt x="129188" y="50987"/>
                  <a:pt x="152790" y="48210"/>
                  <a:pt x="106532" y="57461"/>
                </a:cubicBezTo>
                <a:cubicBezTo>
                  <a:pt x="88881" y="60991"/>
                  <a:pt x="70976" y="63118"/>
                  <a:pt x="53266" y="66338"/>
                </a:cubicBezTo>
                <a:cubicBezTo>
                  <a:pt x="1244" y="75796"/>
                  <a:pt x="24895" y="75216"/>
                  <a:pt x="0" y="7521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5181453" y="5226782"/>
            <a:ext cx="514904" cy="177554"/>
          </a:xfrm>
          <a:custGeom>
            <a:avLst/>
            <a:gdLst>
              <a:gd name="connsiteX0" fmla="*/ 0 w 514904"/>
              <a:gd name="connsiteY0" fmla="*/ 177554 h 177554"/>
              <a:gd name="connsiteX1" fmla="*/ 44388 w 514904"/>
              <a:gd name="connsiteY1" fmla="*/ 159798 h 177554"/>
              <a:gd name="connsiteX2" fmla="*/ 71021 w 514904"/>
              <a:gd name="connsiteY2" fmla="*/ 150921 h 177554"/>
              <a:gd name="connsiteX3" fmla="*/ 221941 w 514904"/>
              <a:gd name="connsiteY3" fmla="*/ 142043 h 177554"/>
              <a:gd name="connsiteX4" fmla="*/ 417250 w 514904"/>
              <a:gd name="connsiteY4" fmla="*/ 133165 h 177554"/>
              <a:gd name="connsiteX5" fmla="*/ 443883 w 514904"/>
              <a:gd name="connsiteY5" fmla="*/ 115410 h 177554"/>
              <a:gd name="connsiteX6" fmla="*/ 479394 w 514904"/>
              <a:gd name="connsiteY6" fmla="*/ 62144 h 177554"/>
              <a:gd name="connsiteX7" fmla="*/ 488271 w 514904"/>
              <a:gd name="connsiteY7" fmla="*/ 35511 h 177554"/>
              <a:gd name="connsiteX8" fmla="*/ 506027 w 514904"/>
              <a:gd name="connsiteY8" fmla="*/ 17756 h 177554"/>
              <a:gd name="connsiteX9" fmla="*/ 514904 w 514904"/>
              <a:gd name="connsiteY9" fmla="*/ 0 h 177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904" h="177554">
                <a:moveTo>
                  <a:pt x="0" y="177554"/>
                </a:moveTo>
                <a:cubicBezTo>
                  <a:pt x="14796" y="171635"/>
                  <a:pt x="29467" y="165393"/>
                  <a:pt x="44388" y="159798"/>
                </a:cubicBezTo>
                <a:cubicBezTo>
                  <a:pt x="53150" y="156512"/>
                  <a:pt x="61710" y="151852"/>
                  <a:pt x="71021" y="150921"/>
                </a:cubicBezTo>
                <a:cubicBezTo>
                  <a:pt x="121165" y="145907"/>
                  <a:pt x="171614" y="144624"/>
                  <a:pt x="221941" y="142043"/>
                </a:cubicBezTo>
                <a:lnTo>
                  <a:pt x="417250" y="133165"/>
                </a:lnTo>
                <a:cubicBezTo>
                  <a:pt x="426128" y="127247"/>
                  <a:pt x="436857" y="123440"/>
                  <a:pt x="443883" y="115410"/>
                </a:cubicBezTo>
                <a:cubicBezTo>
                  <a:pt x="457935" y="99351"/>
                  <a:pt x="479394" y="62144"/>
                  <a:pt x="479394" y="62144"/>
                </a:cubicBezTo>
                <a:cubicBezTo>
                  <a:pt x="482353" y="53266"/>
                  <a:pt x="483456" y="43535"/>
                  <a:pt x="488271" y="35511"/>
                </a:cubicBezTo>
                <a:cubicBezTo>
                  <a:pt x="492577" y="28334"/>
                  <a:pt x="501005" y="24452"/>
                  <a:pt x="506027" y="17756"/>
                </a:cubicBezTo>
                <a:cubicBezTo>
                  <a:pt x="509997" y="12462"/>
                  <a:pt x="511945" y="5919"/>
                  <a:pt x="51490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5359006" y="5377703"/>
            <a:ext cx="88777" cy="115729"/>
          </a:xfrm>
          <a:custGeom>
            <a:avLst/>
            <a:gdLst>
              <a:gd name="connsiteX0" fmla="*/ 0 w 88777"/>
              <a:gd name="connsiteY0" fmla="*/ 0 h 115729"/>
              <a:gd name="connsiteX1" fmla="*/ 26633 w 88777"/>
              <a:gd name="connsiteY1" fmla="*/ 88777 h 115729"/>
              <a:gd name="connsiteX2" fmla="*/ 53266 w 88777"/>
              <a:gd name="connsiteY2" fmla="*/ 97654 h 115729"/>
              <a:gd name="connsiteX3" fmla="*/ 88777 w 88777"/>
              <a:gd name="connsiteY3" fmla="*/ 115410 h 115729"/>
            </a:gdLst>
            <a:ahLst/>
            <a:cxnLst>
              <a:cxn ang="0">
                <a:pos x="connsiteX0" y="connsiteY0"/>
              </a:cxn>
              <a:cxn ang="0">
                <a:pos x="connsiteX1" y="connsiteY1"/>
              </a:cxn>
              <a:cxn ang="0">
                <a:pos x="connsiteX2" y="connsiteY2"/>
              </a:cxn>
              <a:cxn ang="0">
                <a:pos x="connsiteX3" y="connsiteY3"/>
              </a:cxn>
            </a:cxnLst>
            <a:rect l="l" t="t" r="r" b="b"/>
            <a:pathLst>
              <a:path w="88777" h="115729">
                <a:moveTo>
                  <a:pt x="0" y="0"/>
                </a:moveTo>
                <a:cubicBezTo>
                  <a:pt x="3885" y="27194"/>
                  <a:pt x="586" y="67940"/>
                  <a:pt x="26633" y="88777"/>
                </a:cubicBezTo>
                <a:cubicBezTo>
                  <a:pt x="33940" y="94623"/>
                  <a:pt x="44388" y="94695"/>
                  <a:pt x="53266" y="97654"/>
                </a:cubicBezTo>
                <a:cubicBezTo>
                  <a:pt x="75206" y="119595"/>
                  <a:pt x="62651" y="115410"/>
                  <a:pt x="88777" y="11541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643091" y="5857097"/>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6726167" y="5093617"/>
            <a:ext cx="152302" cy="408373"/>
          </a:xfrm>
          <a:custGeom>
            <a:avLst/>
            <a:gdLst>
              <a:gd name="connsiteX0" fmla="*/ 0 w 152302"/>
              <a:gd name="connsiteY0" fmla="*/ 0 h 408373"/>
              <a:gd name="connsiteX1" fmla="*/ 17756 w 152302"/>
              <a:gd name="connsiteY1" fmla="*/ 204187 h 408373"/>
              <a:gd name="connsiteX2" fmla="*/ 44389 w 152302"/>
              <a:gd name="connsiteY2" fmla="*/ 257453 h 408373"/>
              <a:gd name="connsiteX3" fmla="*/ 124288 w 152302"/>
              <a:gd name="connsiteY3" fmla="*/ 301841 h 408373"/>
              <a:gd name="connsiteX4" fmla="*/ 142043 w 152302"/>
              <a:gd name="connsiteY4" fmla="*/ 319597 h 408373"/>
              <a:gd name="connsiteX5" fmla="*/ 150921 w 152302"/>
              <a:gd name="connsiteY5" fmla="*/ 408373 h 40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02" h="408373">
                <a:moveTo>
                  <a:pt x="0" y="0"/>
                </a:moveTo>
                <a:cubicBezTo>
                  <a:pt x="23087" y="115433"/>
                  <a:pt x="-5205" y="-36903"/>
                  <a:pt x="17756" y="204187"/>
                </a:cubicBezTo>
                <a:cubicBezTo>
                  <a:pt x="19154" y="218869"/>
                  <a:pt x="33816" y="248202"/>
                  <a:pt x="44389" y="257453"/>
                </a:cubicBezTo>
                <a:cubicBezTo>
                  <a:pt x="81959" y="290326"/>
                  <a:pt x="87709" y="289647"/>
                  <a:pt x="124288" y="301841"/>
                </a:cubicBezTo>
                <a:cubicBezTo>
                  <a:pt x="130206" y="307760"/>
                  <a:pt x="137737" y="312420"/>
                  <a:pt x="142043" y="319597"/>
                </a:cubicBezTo>
                <a:cubicBezTo>
                  <a:pt x="157472" y="345312"/>
                  <a:pt x="150921" y="382404"/>
                  <a:pt x="150921" y="40837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5625336" y="5368825"/>
            <a:ext cx="206018" cy="488275"/>
          </a:xfrm>
          <a:custGeom>
            <a:avLst/>
            <a:gdLst>
              <a:gd name="connsiteX0" fmla="*/ 0 w 206018"/>
              <a:gd name="connsiteY0" fmla="*/ 0 h 488275"/>
              <a:gd name="connsiteX1" fmla="*/ 8878 w 206018"/>
              <a:gd name="connsiteY1" fmla="*/ 62144 h 488275"/>
              <a:gd name="connsiteX2" fmla="*/ 115410 w 206018"/>
              <a:gd name="connsiteY2" fmla="*/ 106532 h 488275"/>
              <a:gd name="connsiteX3" fmla="*/ 159798 w 206018"/>
              <a:gd name="connsiteY3" fmla="*/ 435006 h 488275"/>
              <a:gd name="connsiteX4" fmla="*/ 133165 w 206018"/>
              <a:gd name="connsiteY4" fmla="*/ 452761 h 488275"/>
              <a:gd name="connsiteX5" fmla="*/ 79899 w 206018"/>
              <a:gd name="connsiteY5" fmla="*/ 470517 h 488275"/>
              <a:gd name="connsiteX6" fmla="*/ 0 w 206018"/>
              <a:gd name="connsiteY6" fmla="*/ 488272 h 48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017" h="488275">
                <a:moveTo>
                  <a:pt x="0" y="0"/>
                </a:moveTo>
                <a:cubicBezTo>
                  <a:pt x="2959" y="20715"/>
                  <a:pt x="-2356" y="44490"/>
                  <a:pt x="8878" y="62144"/>
                </a:cubicBezTo>
                <a:cubicBezTo>
                  <a:pt x="33169" y="100315"/>
                  <a:pt x="78170" y="100326"/>
                  <a:pt x="115410" y="106532"/>
                </a:cubicBezTo>
                <a:cubicBezTo>
                  <a:pt x="262405" y="155532"/>
                  <a:pt x="194501" y="114010"/>
                  <a:pt x="159798" y="435006"/>
                </a:cubicBezTo>
                <a:cubicBezTo>
                  <a:pt x="158651" y="445614"/>
                  <a:pt x="142915" y="448428"/>
                  <a:pt x="133165" y="452761"/>
                </a:cubicBezTo>
                <a:cubicBezTo>
                  <a:pt x="116062" y="460362"/>
                  <a:pt x="98056" y="465978"/>
                  <a:pt x="79899" y="470517"/>
                </a:cubicBezTo>
                <a:cubicBezTo>
                  <a:pt x="6007" y="488990"/>
                  <a:pt x="33280" y="488272"/>
                  <a:pt x="0" y="48827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5829523" y="5129128"/>
            <a:ext cx="372862" cy="3994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5794012" y="5546379"/>
            <a:ext cx="350905" cy="257452"/>
          </a:xfrm>
          <a:custGeom>
            <a:avLst/>
            <a:gdLst>
              <a:gd name="connsiteX0" fmla="*/ 0 w 350905"/>
              <a:gd name="connsiteY0" fmla="*/ 257452 h 257452"/>
              <a:gd name="connsiteX1" fmla="*/ 44388 w 350905"/>
              <a:gd name="connsiteY1" fmla="*/ 239697 h 257452"/>
              <a:gd name="connsiteX2" fmla="*/ 195309 w 350905"/>
              <a:gd name="connsiteY2" fmla="*/ 221941 h 257452"/>
              <a:gd name="connsiteX3" fmla="*/ 248575 w 350905"/>
              <a:gd name="connsiteY3" fmla="*/ 213064 h 257452"/>
              <a:gd name="connsiteX4" fmla="*/ 346229 w 350905"/>
              <a:gd name="connsiteY4" fmla="*/ 195308 h 257452"/>
              <a:gd name="connsiteX5" fmla="*/ 337351 w 350905"/>
              <a:gd name="connsiteY5" fmla="*/ 88776 h 257452"/>
              <a:gd name="connsiteX6" fmla="*/ 221942 w 350905"/>
              <a:gd name="connsiteY6" fmla="*/ 0 h 25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905" h="257452">
                <a:moveTo>
                  <a:pt x="0" y="257452"/>
                </a:moveTo>
                <a:cubicBezTo>
                  <a:pt x="14796" y="251534"/>
                  <a:pt x="29270" y="244736"/>
                  <a:pt x="44388" y="239697"/>
                </a:cubicBezTo>
                <a:cubicBezTo>
                  <a:pt x="93626" y="223284"/>
                  <a:pt x="142693" y="225988"/>
                  <a:pt x="195309" y="221941"/>
                </a:cubicBezTo>
                <a:cubicBezTo>
                  <a:pt x="213064" y="218982"/>
                  <a:pt x="230756" y="215610"/>
                  <a:pt x="248575" y="213064"/>
                </a:cubicBezTo>
                <a:cubicBezTo>
                  <a:pt x="336407" y="200517"/>
                  <a:pt x="294011" y="212715"/>
                  <a:pt x="346229" y="195308"/>
                </a:cubicBezTo>
                <a:cubicBezTo>
                  <a:pt x="343270" y="159797"/>
                  <a:pt x="363463" y="113023"/>
                  <a:pt x="337351" y="88776"/>
                </a:cubicBezTo>
                <a:cubicBezTo>
                  <a:pt x="195387" y="-43047"/>
                  <a:pt x="221942" y="201939"/>
                  <a:pt x="221942"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6193507" y="5093617"/>
            <a:ext cx="429682" cy="257453"/>
          </a:xfrm>
          <a:custGeom>
            <a:avLst/>
            <a:gdLst>
              <a:gd name="connsiteX0" fmla="*/ 0 w 429682"/>
              <a:gd name="connsiteY0" fmla="*/ 257453 h 257453"/>
              <a:gd name="connsiteX1" fmla="*/ 44388 w 429682"/>
              <a:gd name="connsiteY1" fmla="*/ 239697 h 257453"/>
              <a:gd name="connsiteX2" fmla="*/ 239697 w 429682"/>
              <a:gd name="connsiteY2" fmla="*/ 221942 h 257453"/>
              <a:gd name="connsiteX3" fmla="*/ 292963 w 429682"/>
              <a:gd name="connsiteY3" fmla="*/ 213064 h 257453"/>
              <a:gd name="connsiteX4" fmla="*/ 372862 w 429682"/>
              <a:gd name="connsiteY4" fmla="*/ 204187 h 257453"/>
              <a:gd name="connsiteX5" fmla="*/ 426128 w 429682"/>
              <a:gd name="connsiteY5" fmla="*/ 177554 h 257453"/>
              <a:gd name="connsiteX6" fmla="*/ 426128 w 429682"/>
              <a:gd name="connsiteY6" fmla="*/ 0 h 25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9682" h="257453">
                <a:moveTo>
                  <a:pt x="0" y="257453"/>
                </a:moveTo>
                <a:cubicBezTo>
                  <a:pt x="14796" y="251534"/>
                  <a:pt x="29124" y="244276"/>
                  <a:pt x="44388" y="239697"/>
                </a:cubicBezTo>
                <a:cubicBezTo>
                  <a:pt x="99291" y="223226"/>
                  <a:pt x="203633" y="224063"/>
                  <a:pt x="239697" y="221942"/>
                </a:cubicBezTo>
                <a:cubicBezTo>
                  <a:pt x="257452" y="218983"/>
                  <a:pt x="275121" y="215443"/>
                  <a:pt x="292963" y="213064"/>
                </a:cubicBezTo>
                <a:cubicBezTo>
                  <a:pt x="319525" y="209522"/>
                  <a:pt x="346430" y="208592"/>
                  <a:pt x="372862" y="204187"/>
                </a:cubicBezTo>
                <a:cubicBezTo>
                  <a:pt x="380680" y="202884"/>
                  <a:pt x="424701" y="188016"/>
                  <a:pt x="426128" y="177554"/>
                </a:cubicBezTo>
                <a:cubicBezTo>
                  <a:pt x="434125" y="118912"/>
                  <a:pt x="426128" y="59185"/>
                  <a:pt x="42612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6530858" y="5288926"/>
            <a:ext cx="71022" cy="337352"/>
          </a:xfrm>
          <a:custGeom>
            <a:avLst/>
            <a:gdLst>
              <a:gd name="connsiteX0" fmla="*/ 71022 w 71022"/>
              <a:gd name="connsiteY0" fmla="*/ 0 h 337352"/>
              <a:gd name="connsiteX1" fmla="*/ 62144 w 71022"/>
              <a:gd name="connsiteY1" fmla="*/ 159798 h 337352"/>
              <a:gd name="connsiteX2" fmla="*/ 44389 w 71022"/>
              <a:gd name="connsiteY2" fmla="*/ 213064 h 337352"/>
              <a:gd name="connsiteX3" fmla="*/ 35511 w 71022"/>
              <a:gd name="connsiteY3" fmla="*/ 239697 h 337352"/>
              <a:gd name="connsiteX4" fmla="*/ 0 w 71022"/>
              <a:gd name="connsiteY4" fmla="*/ 292963 h 337352"/>
              <a:gd name="connsiteX5" fmla="*/ 0 w 71022"/>
              <a:gd name="connsiteY5" fmla="*/ 337352 h 33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22" h="337352">
                <a:moveTo>
                  <a:pt x="71022" y="0"/>
                </a:moveTo>
                <a:cubicBezTo>
                  <a:pt x="68063" y="53266"/>
                  <a:pt x="68761" y="106862"/>
                  <a:pt x="62144" y="159798"/>
                </a:cubicBezTo>
                <a:cubicBezTo>
                  <a:pt x="59823" y="178369"/>
                  <a:pt x="50307" y="195309"/>
                  <a:pt x="44389" y="213064"/>
                </a:cubicBezTo>
                <a:cubicBezTo>
                  <a:pt x="41430" y="221942"/>
                  <a:pt x="40702" y="231911"/>
                  <a:pt x="35511" y="239697"/>
                </a:cubicBezTo>
                <a:cubicBezTo>
                  <a:pt x="23674" y="257452"/>
                  <a:pt x="0" y="271624"/>
                  <a:pt x="0" y="292963"/>
                </a:cubicBezTo>
                <a:lnTo>
                  <a:pt x="0" y="33735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6149119" y="5599045"/>
            <a:ext cx="328473" cy="62743"/>
          </a:xfrm>
          <a:custGeom>
            <a:avLst/>
            <a:gdLst>
              <a:gd name="connsiteX0" fmla="*/ 0 w 328473"/>
              <a:gd name="connsiteY0" fmla="*/ 53866 h 62743"/>
              <a:gd name="connsiteX1" fmla="*/ 133165 w 328473"/>
              <a:gd name="connsiteY1" fmla="*/ 36110 h 62743"/>
              <a:gd name="connsiteX2" fmla="*/ 195308 w 328473"/>
              <a:gd name="connsiteY2" fmla="*/ 18355 h 62743"/>
              <a:gd name="connsiteX3" fmla="*/ 213064 w 328473"/>
              <a:gd name="connsiteY3" fmla="*/ 600 h 62743"/>
              <a:gd name="connsiteX4" fmla="*/ 301840 w 328473"/>
              <a:gd name="connsiteY4" fmla="*/ 18355 h 62743"/>
              <a:gd name="connsiteX5" fmla="*/ 328473 w 328473"/>
              <a:gd name="connsiteY5" fmla="*/ 62743 h 6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473" h="62743">
                <a:moveTo>
                  <a:pt x="0" y="53866"/>
                </a:moveTo>
                <a:cubicBezTo>
                  <a:pt x="113032" y="31258"/>
                  <a:pt x="-48444" y="62054"/>
                  <a:pt x="133165" y="36110"/>
                </a:cubicBezTo>
                <a:cubicBezTo>
                  <a:pt x="152677" y="33323"/>
                  <a:pt x="176333" y="24680"/>
                  <a:pt x="195308" y="18355"/>
                </a:cubicBezTo>
                <a:cubicBezTo>
                  <a:pt x="201227" y="12437"/>
                  <a:pt x="204745" y="1524"/>
                  <a:pt x="213064" y="600"/>
                </a:cubicBezTo>
                <a:cubicBezTo>
                  <a:pt x="243669" y="-2801"/>
                  <a:pt x="273604" y="8943"/>
                  <a:pt x="301840" y="18355"/>
                </a:cubicBezTo>
                <a:cubicBezTo>
                  <a:pt x="323266" y="50493"/>
                  <a:pt x="314825" y="35445"/>
                  <a:pt x="328473" y="6274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flipH="1">
            <a:off x="6149119" y="5741687"/>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811077" y="5672431"/>
            <a:ext cx="1045298" cy="366126"/>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kumimoji="0" lang="2070" sz="1800" b="1" i="0" u="none" strike="noStrike" kern="1200" cap="none" spc="0" normalizeH="0" baseline="0" noProof="0">
                <a:ln>
                  <a:noFill/>
                </a:ln>
                <a:effectLst/>
                <a:uLnTx/>
                <a:uFillTx/>
                <a:latin typeface="Arial"/>
                <a:ea typeface="+mn-ea"/>
                <a:cs typeface="+mn-cs"/>
              </a:rPr>
              <a:t>Sub-UI</a:t>
            </a:r>
            <a:endParaRPr kumimoji="0" lang="en-US" sz="1800" b="1" i="0" u="none" strike="noStrike" kern="1200" cap="none" spc="0" normalizeH="0" baseline="0" noProof="0">
              <a:ln>
                <a:noFill/>
              </a:ln>
              <a:effectLst/>
              <a:uLnTx/>
              <a:uFillTx/>
              <a:latin typeface="Arial"/>
              <a:ea typeface="+mn-ea"/>
              <a:cs typeface="+mn-cs"/>
            </a:endParaRPr>
          </a:p>
        </p:txBody>
      </p:sp>
      <p:cxnSp>
        <p:nvCxnSpPr>
          <p:cNvPr id="7" name="Straight Arrow Connector 6"/>
          <p:cNvCxnSpPr>
            <a:stCxn id="13" idx="3"/>
            <a:endCxn id="17" idx="4"/>
          </p:cNvCxnSpPr>
          <p:nvPr/>
        </p:nvCxnSpPr>
        <p:spPr>
          <a:xfrm flipV="1">
            <a:off x="4856375" y="5518829"/>
            <a:ext cx="351710" cy="33666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p:cNvCxnSpPr>
            <a:stCxn id="13" idx="3"/>
          </p:cNvCxnSpPr>
          <p:nvPr/>
        </p:nvCxnSpPr>
        <p:spPr>
          <a:xfrm flipV="1">
            <a:off x="4856375" y="5669626"/>
            <a:ext cx="506197" cy="1858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p:cNvCxnSpPr>
            <a:stCxn id="13" idx="3"/>
          </p:cNvCxnSpPr>
          <p:nvPr/>
        </p:nvCxnSpPr>
        <p:spPr>
          <a:xfrm flipV="1">
            <a:off x="4856375" y="5822026"/>
            <a:ext cx="658597" cy="334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p:cNvCxnSpPr>
            <a:stCxn id="13" idx="3"/>
          </p:cNvCxnSpPr>
          <p:nvPr/>
        </p:nvCxnSpPr>
        <p:spPr>
          <a:xfrm>
            <a:off x="4856375" y="5855494"/>
            <a:ext cx="810997" cy="1189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p:cNvCxnSpPr>
            <a:stCxn id="13" idx="3"/>
          </p:cNvCxnSpPr>
          <p:nvPr/>
        </p:nvCxnSpPr>
        <p:spPr>
          <a:xfrm>
            <a:off x="4856375" y="5855494"/>
            <a:ext cx="963397" cy="2713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4782272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defRPr b="0" i="0"/>
            </a:pPr>
            <a:r>
              <a:rPr lang="2070" sz="4000" dirty="0"/>
              <a:t>Como são selecionadas as crianças? </a:t>
            </a:r>
            <a:endParaRPr lang="en-US" sz="40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2070" sz="2400">
                <a:solidFill>
                  <a:schemeClr val="bg2"/>
                </a:solidFill>
              </a:rPr>
              <a:t>Devem ser aplicados os passos seguintes para selecionar aleatoriamente 11 rapazes e 11 raparigas por UAP:</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102616"/>
            <a:ext cx="7196758" cy="2013692"/>
          </a:xfrm>
          <a:prstGeom prst="rect">
            <a:avLst/>
          </a:prstGeom>
        </p:spPr>
        <p:txBody>
          <a:bodyPr wrap="square">
            <a:spAutoFit/>
          </a:bodyPr>
          <a:lstStyle/>
          <a:p>
            <a:pPr lvl="0">
              <a:defRPr b="0" i="0"/>
            </a:pPr>
            <a:r>
              <a:rPr lang="2070">
                <a:solidFill>
                  <a:schemeClr val="accent5"/>
                </a:solidFill>
              </a:rPr>
              <a:t>2. Reúna todos os estudantes dessas turmas</a:t>
            </a:r>
            <a:r>
              <a:rPr lang="2070">
                <a:solidFill>
                  <a:schemeClr val="bg2"/>
                </a:solidFill>
              </a:rPr>
              <a:t>. Todos os estudantes dessas turmas devem ser separados em grupos de turmas e reunidos em filas separadas: uma de rapazes e uma de raparigas para cada idade.</a:t>
            </a:r>
          </a:p>
          <a:p>
            <a:pPr lvl="0"/>
            <a:endParaRPr lang="en-US">
              <a:solidFill>
                <a:schemeClr val="bg2"/>
              </a:solidFill>
            </a:endParaRPr>
          </a:p>
          <a:p>
            <a:pPr lvl="0">
              <a:defRPr b="0" i="0"/>
            </a:pPr>
            <a:r>
              <a:rPr lang="2070">
                <a:solidFill>
                  <a:schemeClr val="accent5"/>
                </a:solidFill>
              </a:rPr>
              <a:t>3. Conte o número total de estudantes dessas filas de grupos por turma e género.</a:t>
            </a:r>
            <a:endParaRPr lang="en-US">
              <a:solidFill>
                <a:schemeClr val="accent5"/>
              </a:solidFill>
            </a:endParaRPr>
          </a:p>
        </p:txBody>
      </p:sp>
      <p:pic>
        <p:nvPicPr>
          <p:cNvPr id="7" name="Picture 6"/>
          <p:cNvPicPr>
            <a:picLocks noChangeAspect="1"/>
          </p:cNvPicPr>
          <p:nvPr/>
        </p:nvPicPr>
        <p:blipFill>
          <a:blip r:embed="rId4"/>
          <a:stretch>
            <a:fillRect/>
          </a:stretch>
        </p:blipFill>
        <p:spPr>
          <a:xfrm>
            <a:off x="10754075" y="2588360"/>
            <a:ext cx="1031705" cy="1818048"/>
          </a:xfrm>
          <a:prstGeom prst="rect">
            <a:avLst/>
          </a:prstGeom>
        </p:spPr>
      </p:pic>
      <p:pic>
        <p:nvPicPr>
          <p:cNvPr id="20" name="Picture 19"/>
          <p:cNvPicPr>
            <a:picLocks noChangeAspect="1"/>
          </p:cNvPicPr>
          <p:nvPr/>
        </p:nvPicPr>
        <p:blipFill>
          <a:blip r:embed="rId5"/>
          <a:stretch>
            <a:fillRect/>
          </a:stretch>
        </p:blipFill>
        <p:spPr>
          <a:xfrm>
            <a:off x="8984460" y="2446568"/>
            <a:ext cx="1059831" cy="2041534"/>
          </a:xfrm>
          <a:prstGeom prst="rect">
            <a:avLst/>
          </a:prstGeom>
        </p:spPr>
      </p:pic>
      <p:pic>
        <p:nvPicPr>
          <p:cNvPr id="34" name="Picture 33"/>
          <p:cNvPicPr>
            <a:picLocks noChangeAspect="1"/>
          </p:cNvPicPr>
          <p:nvPr/>
        </p:nvPicPr>
        <p:blipFill>
          <a:blip r:embed="rId6"/>
          <a:stretch>
            <a:fillRect/>
          </a:stretch>
        </p:blipFill>
        <p:spPr>
          <a:xfrm>
            <a:off x="10839669" y="4721439"/>
            <a:ext cx="1019690" cy="2017212"/>
          </a:xfrm>
          <a:prstGeom prst="rect">
            <a:avLst/>
          </a:prstGeom>
        </p:spPr>
      </p:pic>
      <p:pic>
        <p:nvPicPr>
          <p:cNvPr id="37" name="Picture 36"/>
          <p:cNvPicPr>
            <a:picLocks noChangeAspect="1"/>
          </p:cNvPicPr>
          <p:nvPr/>
        </p:nvPicPr>
        <p:blipFill>
          <a:blip r:embed="rId4"/>
          <a:stretch>
            <a:fillRect/>
          </a:stretch>
        </p:blipFill>
        <p:spPr>
          <a:xfrm>
            <a:off x="8872702" y="4857532"/>
            <a:ext cx="1031705" cy="1818048"/>
          </a:xfrm>
          <a:prstGeom prst="rect">
            <a:avLst/>
          </a:prstGeom>
        </p:spPr>
      </p:pic>
      <p:sp>
        <p:nvSpPr>
          <p:cNvPr id="35" name="TextBox 34"/>
          <p:cNvSpPr txBox="1"/>
          <p:nvPr/>
        </p:nvSpPr>
        <p:spPr>
          <a:xfrm>
            <a:off x="8984460" y="2249806"/>
            <a:ext cx="974301" cy="335615"/>
          </a:xfrm>
          <a:prstGeom prst="rect">
            <a:avLst/>
          </a:prstGeom>
          <a:noFill/>
        </p:spPr>
        <p:txBody>
          <a:bodyPr wrap="square" rtlCol="0">
            <a:spAutoFit/>
          </a:bodyPr>
          <a:lstStyle/>
          <a:p>
            <a:pPr>
              <a:defRPr b="0" i="0"/>
            </a:pPr>
            <a:r>
              <a:rPr lang="2070" sz="1600" u="sng">
                <a:solidFill>
                  <a:schemeClr val="bg2"/>
                </a:solidFill>
              </a:rPr>
              <a:t>Turma 3</a:t>
            </a:r>
            <a:endParaRPr lang="en-US" sz="1600" u="sng">
              <a:solidFill>
                <a:schemeClr val="bg2"/>
              </a:solidFill>
            </a:endParaRPr>
          </a:p>
        </p:txBody>
      </p:sp>
      <p:sp>
        <p:nvSpPr>
          <p:cNvPr id="39" name="TextBox 38"/>
          <p:cNvSpPr txBox="1"/>
          <p:nvPr/>
        </p:nvSpPr>
        <p:spPr>
          <a:xfrm>
            <a:off x="10845059" y="2273329"/>
            <a:ext cx="974301" cy="335615"/>
          </a:xfrm>
          <a:prstGeom prst="rect">
            <a:avLst/>
          </a:prstGeom>
          <a:noFill/>
        </p:spPr>
        <p:txBody>
          <a:bodyPr wrap="square" rtlCol="0">
            <a:spAutoFit/>
          </a:bodyPr>
          <a:lstStyle/>
          <a:p>
            <a:pPr>
              <a:defRPr b="0" i="0"/>
            </a:pPr>
            <a:r>
              <a:rPr lang="2070" sz="1600" u="sng" dirty="0">
                <a:solidFill>
                  <a:schemeClr val="bg2"/>
                </a:solidFill>
              </a:rPr>
              <a:t>Turma 4</a:t>
            </a:r>
            <a:endParaRPr lang="en-US" sz="1600" u="sng" dirty="0">
              <a:solidFill>
                <a:schemeClr val="bg2"/>
              </a:solidFill>
            </a:endParaRPr>
          </a:p>
        </p:txBody>
      </p:sp>
      <p:sp>
        <p:nvSpPr>
          <p:cNvPr id="40" name="TextBox 39"/>
          <p:cNvSpPr txBox="1"/>
          <p:nvPr/>
        </p:nvSpPr>
        <p:spPr>
          <a:xfrm>
            <a:off x="8975493" y="4596034"/>
            <a:ext cx="974301" cy="335615"/>
          </a:xfrm>
          <a:prstGeom prst="rect">
            <a:avLst/>
          </a:prstGeom>
          <a:noFill/>
        </p:spPr>
        <p:txBody>
          <a:bodyPr wrap="square" rtlCol="0">
            <a:spAutoFit/>
          </a:bodyPr>
          <a:lstStyle/>
          <a:p>
            <a:pPr>
              <a:defRPr b="0" i="0"/>
            </a:pPr>
            <a:r>
              <a:rPr lang="2070" sz="1600" u="sng">
                <a:solidFill>
                  <a:schemeClr val="bg2"/>
                </a:solidFill>
              </a:rPr>
              <a:t>Turma 5</a:t>
            </a:r>
            <a:endParaRPr lang="en-US" sz="1600" u="sng">
              <a:solidFill>
                <a:schemeClr val="bg2"/>
              </a:solidFill>
            </a:endParaRPr>
          </a:p>
        </p:txBody>
      </p:sp>
      <p:sp>
        <p:nvSpPr>
          <p:cNvPr id="41" name="TextBox 40"/>
          <p:cNvSpPr txBox="1"/>
          <p:nvPr/>
        </p:nvSpPr>
        <p:spPr>
          <a:xfrm>
            <a:off x="10797724" y="4645257"/>
            <a:ext cx="974301" cy="335615"/>
          </a:xfrm>
          <a:prstGeom prst="rect">
            <a:avLst/>
          </a:prstGeom>
          <a:noFill/>
        </p:spPr>
        <p:txBody>
          <a:bodyPr wrap="square" rtlCol="0">
            <a:spAutoFit/>
          </a:bodyPr>
          <a:lstStyle/>
          <a:p>
            <a:pPr>
              <a:defRPr b="0" i="0"/>
            </a:pPr>
            <a:r>
              <a:rPr lang="2070" sz="1600" u="sng" dirty="0">
                <a:solidFill>
                  <a:schemeClr val="bg2"/>
                </a:solidFill>
              </a:rPr>
              <a:t>Turma 6</a:t>
            </a:r>
            <a:endParaRPr lang="en-US" sz="1600" u="sng" dirty="0">
              <a:solidFill>
                <a:schemeClr val="bg2"/>
              </a:solidFill>
            </a:endParaRPr>
          </a:p>
        </p:txBody>
      </p:sp>
      <p:sp>
        <p:nvSpPr>
          <p:cNvPr id="36" name="TextBox 35"/>
          <p:cNvSpPr txBox="1"/>
          <p:nvPr/>
        </p:nvSpPr>
        <p:spPr>
          <a:xfrm>
            <a:off x="8916027" y="4357297"/>
            <a:ext cx="1283572" cy="259339"/>
          </a:xfrm>
          <a:prstGeom prst="rect">
            <a:avLst/>
          </a:prstGeom>
          <a:noFill/>
        </p:spPr>
        <p:txBody>
          <a:bodyPr wrap="square" rtlCol="0">
            <a:spAutoFit/>
          </a:bodyPr>
          <a:lstStyle/>
          <a:p>
            <a:pPr>
              <a:defRPr b="0" i="0"/>
            </a:pPr>
            <a:r>
              <a:rPr lang="2070" sz="1100">
                <a:solidFill>
                  <a:schemeClr val="bg2"/>
                </a:solidFill>
              </a:rPr>
              <a:t>11 F          13 M</a:t>
            </a:r>
            <a:endParaRPr lang="en-US" sz="1100">
              <a:solidFill>
                <a:schemeClr val="bg2"/>
              </a:solidFill>
            </a:endParaRPr>
          </a:p>
        </p:txBody>
      </p:sp>
      <p:sp>
        <p:nvSpPr>
          <p:cNvPr id="43" name="TextBox 42"/>
          <p:cNvSpPr txBox="1"/>
          <p:nvPr/>
        </p:nvSpPr>
        <p:spPr>
          <a:xfrm>
            <a:off x="10754075" y="4327266"/>
            <a:ext cx="1283572" cy="259339"/>
          </a:xfrm>
          <a:prstGeom prst="rect">
            <a:avLst/>
          </a:prstGeom>
          <a:noFill/>
        </p:spPr>
        <p:txBody>
          <a:bodyPr wrap="square" rtlCol="0">
            <a:spAutoFit/>
          </a:bodyPr>
          <a:lstStyle/>
          <a:p>
            <a:pPr>
              <a:defRPr b="0" i="0"/>
            </a:pPr>
            <a:r>
              <a:rPr lang="2070" sz="1100">
                <a:solidFill>
                  <a:schemeClr val="bg2"/>
                </a:solidFill>
              </a:rPr>
              <a:t>13 F          13 M</a:t>
            </a:r>
            <a:endParaRPr lang="en-US" sz="1100">
              <a:solidFill>
                <a:schemeClr val="bg2"/>
              </a:solidFill>
            </a:endParaRPr>
          </a:p>
        </p:txBody>
      </p:sp>
      <p:sp>
        <p:nvSpPr>
          <p:cNvPr id="44" name="TextBox 43"/>
          <p:cNvSpPr txBox="1"/>
          <p:nvPr/>
        </p:nvSpPr>
        <p:spPr>
          <a:xfrm>
            <a:off x="8872702" y="6596390"/>
            <a:ext cx="1283572" cy="259339"/>
          </a:xfrm>
          <a:prstGeom prst="rect">
            <a:avLst/>
          </a:prstGeom>
          <a:noFill/>
        </p:spPr>
        <p:txBody>
          <a:bodyPr wrap="square" rtlCol="0">
            <a:spAutoFit/>
          </a:bodyPr>
          <a:lstStyle/>
          <a:p>
            <a:pPr>
              <a:defRPr b="0" i="0"/>
            </a:pPr>
            <a:r>
              <a:rPr lang="2070" sz="1100">
                <a:solidFill>
                  <a:schemeClr val="bg2"/>
                </a:solidFill>
              </a:rPr>
              <a:t>13 F          12 M</a:t>
            </a:r>
            <a:endParaRPr lang="en-US" sz="1100">
              <a:solidFill>
                <a:schemeClr val="bg2"/>
              </a:solidFill>
            </a:endParaRPr>
          </a:p>
        </p:txBody>
      </p:sp>
      <p:sp>
        <p:nvSpPr>
          <p:cNvPr id="45" name="TextBox 44"/>
          <p:cNvSpPr txBox="1"/>
          <p:nvPr/>
        </p:nvSpPr>
        <p:spPr>
          <a:xfrm>
            <a:off x="10811525" y="6609604"/>
            <a:ext cx="1283572" cy="259339"/>
          </a:xfrm>
          <a:prstGeom prst="rect">
            <a:avLst/>
          </a:prstGeom>
          <a:noFill/>
        </p:spPr>
        <p:txBody>
          <a:bodyPr wrap="square" rtlCol="0">
            <a:spAutoFit/>
          </a:bodyPr>
          <a:lstStyle/>
          <a:p>
            <a:pPr>
              <a:defRPr b="0" i="0"/>
            </a:pPr>
            <a:r>
              <a:rPr lang="2070" sz="1100">
                <a:solidFill>
                  <a:schemeClr val="bg2"/>
                </a:solidFill>
              </a:rPr>
              <a:t>7 F            12 M</a:t>
            </a:r>
            <a:endParaRPr lang="en-US" sz="1100">
              <a:solidFill>
                <a:schemeClr val="bg2"/>
              </a:solidFill>
            </a:endParaRPr>
          </a:p>
        </p:txBody>
      </p:sp>
    </p:spTree>
    <p:extLst>
      <p:ext uri="{BB962C8B-B14F-4D97-AF65-F5344CB8AC3E}">
        <p14:creationId xmlns:p14="http://schemas.microsoft.com/office/powerpoint/2010/main" val="370021538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defRPr b="0" i="0"/>
            </a:pPr>
            <a:r>
              <a:rPr lang="2070"/>
              <a:t>Como são selecionadas as crianças? </a:t>
            </a:r>
            <a:endParaRPr lang="en-US"/>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2070" sz="2400">
                <a:solidFill>
                  <a:schemeClr val="bg2"/>
                </a:solidFill>
              </a:rPr>
              <a:t>Devem ser aplicados os passos seguintes para selecionar aleatoriamente 11 rapazes e 11 raparigas por UAP:</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10754075" y="2588360"/>
            <a:ext cx="1031705" cy="1818048"/>
          </a:xfrm>
          <a:prstGeom prst="rect">
            <a:avLst/>
          </a:prstGeom>
        </p:spPr>
      </p:pic>
      <p:pic>
        <p:nvPicPr>
          <p:cNvPr id="20" name="Picture 19"/>
          <p:cNvPicPr>
            <a:picLocks noChangeAspect="1"/>
          </p:cNvPicPr>
          <p:nvPr/>
        </p:nvPicPr>
        <p:blipFill>
          <a:blip r:embed="rId5"/>
          <a:stretch>
            <a:fillRect/>
          </a:stretch>
        </p:blipFill>
        <p:spPr>
          <a:xfrm>
            <a:off x="8984460" y="2446568"/>
            <a:ext cx="1059831" cy="2041534"/>
          </a:xfrm>
          <a:prstGeom prst="rect">
            <a:avLst/>
          </a:prstGeom>
        </p:spPr>
      </p:pic>
      <p:pic>
        <p:nvPicPr>
          <p:cNvPr id="34" name="Picture 33"/>
          <p:cNvPicPr>
            <a:picLocks noChangeAspect="1"/>
          </p:cNvPicPr>
          <p:nvPr/>
        </p:nvPicPr>
        <p:blipFill>
          <a:blip r:embed="rId6"/>
          <a:stretch>
            <a:fillRect/>
          </a:stretch>
        </p:blipFill>
        <p:spPr>
          <a:xfrm>
            <a:off x="10839669" y="4721439"/>
            <a:ext cx="1019690" cy="2017212"/>
          </a:xfrm>
          <a:prstGeom prst="rect">
            <a:avLst/>
          </a:prstGeom>
        </p:spPr>
      </p:pic>
      <p:pic>
        <p:nvPicPr>
          <p:cNvPr id="37" name="Picture 36"/>
          <p:cNvPicPr>
            <a:picLocks noChangeAspect="1"/>
          </p:cNvPicPr>
          <p:nvPr/>
        </p:nvPicPr>
        <p:blipFill>
          <a:blip r:embed="rId4"/>
          <a:stretch>
            <a:fillRect/>
          </a:stretch>
        </p:blipFill>
        <p:spPr>
          <a:xfrm>
            <a:off x="8872702" y="4857532"/>
            <a:ext cx="1031705" cy="1818048"/>
          </a:xfrm>
          <a:prstGeom prst="rect">
            <a:avLst/>
          </a:prstGeom>
        </p:spPr>
      </p:pic>
      <p:sp>
        <p:nvSpPr>
          <p:cNvPr id="35" name="TextBox 34"/>
          <p:cNvSpPr txBox="1"/>
          <p:nvPr/>
        </p:nvSpPr>
        <p:spPr>
          <a:xfrm>
            <a:off x="8984460" y="2249806"/>
            <a:ext cx="974301" cy="335615"/>
          </a:xfrm>
          <a:prstGeom prst="rect">
            <a:avLst/>
          </a:prstGeom>
          <a:noFill/>
        </p:spPr>
        <p:txBody>
          <a:bodyPr wrap="square" rtlCol="0">
            <a:spAutoFit/>
          </a:bodyPr>
          <a:lstStyle/>
          <a:p>
            <a:pPr>
              <a:defRPr b="0" i="0"/>
            </a:pPr>
            <a:r>
              <a:rPr lang="2070" sz="1600" u="sng">
                <a:solidFill>
                  <a:schemeClr val="bg2"/>
                </a:solidFill>
              </a:rPr>
              <a:t>Turma 3</a:t>
            </a:r>
            <a:endParaRPr lang="en-US" sz="1600" u="sng">
              <a:solidFill>
                <a:schemeClr val="bg2"/>
              </a:solidFill>
            </a:endParaRPr>
          </a:p>
        </p:txBody>
      </p:sp>
      <p:sp>
        <p:nvSpPr>
          <p:cNvPr id="39" name="TextBox 38"/>
          <p:cNvSpPr txBox="1"/>
          <p:nvPr/>
        </p:nvSpPr>
        <p:spPr>
          <a:xfrm>
            <a:off x="10845059" y="2273329"/>
            <a:ext cx="974301" cy="335615"/>
          </a:xfrm>
          <a:prstGeom prst="rect">
            <a:avLst/>
          </a:prstGeom>
          <a:noFill/>
        </p:spPr>
        <p:txBody>
          <a:bodyPr wrap="square" rtlCol="0">
            <a:spAutoFit/>
          </a:bodyPr>
          <a:lstStyle/>
          <a:p>
            <a:pPr>
              <a:defRPr b="0" i="0"/>
            </a:pPr>
            <a:r>
              <a:rPr lang="2070" sz="1600" u="sng" dirty="0">
                <a:solidFill>
                  <a:schemeClr val="bg2"/>
                </a:solidFill>
              </a:rPr>
              <a:t>Turma 4</a:t>
            </a:r>
            <a:endParaRPr lang="en-US" sz="1600" u="sng" dirty="0">
              <a:solidFill>
                <a:schemeClr val="bg2"/>
              </a:solidFill>
            </a:endParaRPr>
          </a:p>
        </p:txBody>
      </p:sp>
      <p:sp>
        <p:nvSpPr>
          <p:cNvPr id="40" name="TextBox 39"/>
          <p:cNvSpPr txBox="1"/>
          <p:nvPr/>
        </p:nvSpPr>
        <p:spPr>
          <a:xfrm>
            <a:off x="8975493" y="4596034"/>
            <a:ext cx="974301" cy="335615"/>
          </a:xfrm>
          <a:prstGeom prst="rect">
            <a:avLst/>
          </a:prstGeom>
          <a:noFill/>
        </p:spPr>
        <p:txBody>
          <a:bodyPr wrap="square" rtlCol="0">
            <a:spAutoFit/>
          </a:bodyPr>
          <a:lstStyle/>
          <a:p>
            <a:pPr>
              <a:defRPr b="0" i="0"/>
            </a:pPr>
            <a:r>
              <a:rPr lang="2070" sz="1600" u="sng">
                <a:solidFill>
                  <a:schemeClr val="bg2"/>
                </a:solidFill>
              </a:rPr>
              <a:t>Turma 5</a:t>
            </a:r>
            <a:endParaRPr lang="en-US" sz="1600" u="sng">
              <a:solidFill>
                <a:schemeClr val="bg2"/>
              </a:solidFill>
            </a:endParaRPr>
          </a:p>
        </p:txBody>
      </p:sp>
      <p:sp>
        <p:nvSpPr>
          <p:cNvPr id="41" name="TextBox 40"/>
          <p:cNvSpPr txBox="1"/>
          <p:nvPr/>
        </p:nvSpPr>
        <p:spPr>
          <a:xfrm>
            <a:off x="10797724" y="4645257"/>
            <a:ext cx="974301" cy="335615"/>
          </a:xfrm>
          <a:prstGeom prst="rect">
            <a:avLst/>
          </a:prstGeom>
          <a:noFill/>
        </p:spPr>
        <p:txBody>
          <a:bodyPr wrap="square" rtlCol="0">
            <a:spAutoFit/>
          </a:bodyPr>
          <a:lstStyle/>
          <a:p>
            <a:pPr>
              <a:defRPr b="0" i="0"/>
            </a:pPr>
            <a:r>
              <a:rPr lang="2070" sz="1600" u="sng" dirty="0">
                <a:solidFill>
                  <a:schemeClr val="bg2"/>
                </a:solidFill>
              </a:rPr>
              <a:t>Turma 6</a:t>
            </a:r>
            <a:endParaRPr lang="en-US" sz="1600" u="sng" dirty="0">
              <a:solidFill>
                <a:schemeClr val="bg2"/>
              </a:solidFill>
            </a:endParaRPr>
          </a:p>
        </p:txBody>
      </p:sp>
      <p:sp>
        <p:nvSpPr>
          <p:cNvPr id="36" name="TextBox 35"/>
          <p:cNvSpPr txBox="1"/>
          <p:nvPr/>
        </p:nvSpPr>
        <p:spPr>
          <a:xfrm>
            <a:off x="8916027" y="4357297"/>
            <a:ext cx="1283572" cy="259339"/>
          </a:xfrm>
          <a:prstGeom prst="rect">
            <a:avLst/>
          </a:prstGeom>
          <a:noFill/>
        </p:spPr>
        <p:txBody>
          <a:bodyPr wrap="square" rtlCol="0">
            <a:spAutoFit/>
          </a:bodyPr>
          <a:lstStyle/>
          <a:p>
            <a:pPr>
              <a:defRPr b="0" i="0"/>
            </a:pPr>
            <a:r>
              <a:rPr lang="2070" sz="1100">
                <a:solidFill>
                  <a:schemeClr val="bg2"/>
                </a:solidFill>
              </a:rPr>
              <a:t>11 F          13 M</a:t>
            </a:r>
            <a:endParaRPr lang="en-US" sz="1100">
              <a:solidFill>
                <a:schemeClr val="bg2"/>
              </a:solidFill>
            </a:endParaRPr>
          </a:p>
        </p:txBody>
      </p:sp>
      <p:sp>
        <p:nvSpPr>
          <p:cNvPr id="43" name="TextBox 42"/>
          <p:cNvSpPr txBox="1"/>
          <p:nvPr/>
        </p:nvSpPr>
        <p:spPr>
          <a:xfrm>
            <a:off x="10754075" y="4327266"/>
            <a:ext cx="1283572" cy="259339"/>
          </a:xfrm>
          <a:prstGeom prst="rect">
            <a:avLst/>
          </a:prstGeom>
          <a:noFill/>
        </p:spPr>
        <p:txBody>
          <a:bodyPr wrap="square" rtlCol="0">
            <a:spAutoFit/>
          </a:bodyPr>
          <a:lstStyle/>
          <a:p>
            <a:pPr>
              <a:defRPr b="0" i="0"/>
            </a:pPr>
            <a:r>
              <a:rPr lang="2070" sz="1100">
                <a:solidFill>
                  <a:schemeClr val="bg2"/>
                </a:solidFill>
              </a:rPr>
              <a:t>13 F          13 M</a:t>
            </a:r>
            <a:endParaRPr lang="en-US" sz="1100">
              <a:solidFill>
                <a:schemeClr val="bg2"/>
              </a:solidFill>
            </a:endParaRPr>
          </a:p>
        </p:txBody>
      </p:sp>
      <p:sp>
        <p:nvSpPr>
          <p:cNvPr id="44" name="TextBox 43"/>
          <p:cNvSpPr txBox="1"/>
          <p:nvPr/>
        </p:nvSpPr>
        <p:spPr>
          <a:xfrm>
            <a:off x="8872702" y="6596390"/>
            <a:ext cx="1283572" cy="259339"/>
          </a:xfrm>
          <a:prstGeom prst="rect">
            <a:avLst/>
          </a:prstGeom>
          <a:noFill/>
        </p:spPr>
        <p:txBody>
          <a:bodyPr wrap="square" rtlCol="0">
            <a:spAutoFit/>
          </a:bodyPr>
          <a:lstStyle/>
          <a:p>
            <a:pPr>
              <a:defRPr b="0" i="0"/>
            </a:pPr>
            <a:r>
              <a:rPr lang="2070" sz="1100">
                <a:solidFill>
                  <a:schemeClr val="bg2"/>
                </a:solidFill>
              </a:rPr>
              <a:t>13 F          12 M</a:t>
            </a:r>
            <a:endParaRPr lang="en-US" sz="1100">
              <a:solidFill>
                <a:schemeClr val="bg2"/>
              </a:solidFill>
            </a:endParaRPr>
          </a:p>
        </p:txBody>
      </p:sp>
      <p:sp>
        <p:nvSpPr>
          <p:cNvPr id="45" name="TextBox 44"/>
          <p:cNvSpPr txBox="1"/>
          <p:nvPr/>
        </p:nvSpPr>
        <p:spPr>
          <a:xfrm>
            <a:off x="10811525" y="6609604"/>
            <a:ext cx="1283572" cy="259339"/>
          </a:xfrm>
          <a:prstGeom prst="rect">
            <a:avLst/>
          </a:prstGeom>
          <a:noFill/>
        </p:spPr>
        <p:txBody>
          <a:bodyPr wrap="square" rtlCol="0">
            <a:spAutoFit/>
          </a:bodyPr>
          <a:lstStyle/>
          <a:p>
            <a:pPr>
              <a:defRPr b="0" i="0"/>
            </a:pPr>
            <a:r>
              <a:rPr lang="2070" sz="1100">
                <a:solidFill>
                  <a:schemeClr val="bg2"/>
                </a:solidFill>
              </a:rPr>
              <a:t>7 F            12 M</a:t>
            </a:r>
            <a:endParaRPr lang="en-US" sz="1100">
              <a:solidFill>
                <a:schemeClr val="bg2"/>
              </a:solidFill>
            </a:endParaRPr>
          </a:p>
        </p:txBody>
      </p:sp>
      <p:sp>
        <p:nvSpPr>
          <p:cNvPr id="18" name="Rectangle 17"/>
          <p:cNvSpPr/>
          <p:nvPr/>
        </p:nvSpPr>
        <p:spPr>
          <a:xfrm>
            <a:off x="1092290" y="3017738"/>
            <a:ext cx="6661214" cy="830997"/>
          </a:xfrm>
          <a:prstGeom prst="rect">
            <a:avLst/>
          </a:prstGeom>
        </p:spPr>
        <p:txBody>
          <a:bodyPr wrap="square">
            <a:spAutoFit/>
          </a:bodyPr>
          <a:lstStyle/>
          <a:p>
            <a:pPr lvl="0">
              <a:defRPr b="0" i="0"/>
            </a:pPr>
            <a:r>
              <a:rPr lang="2070" sz="1600" dirty="0">
                <a:solidFill>
                  <a:schemeClr val="accent5"/>
                </a:solidFill>
              </a:rPr>
              <a:t>4. Calcule o intervalo de amostragem (</a:t>
            </a:r>
            <a:r>
              <a:rPr lang="2070" sz="1600" i="1" dirty="0">
                <a:solidFill>
                  <a:schemeClr val="accent5"/>
                </a:solidFill>
              </a:rPr>
              <a:t>h</a:t>
            </a:r>
            <a:r>
              <a:rPr lang="2070" sz="1600" dirty="0">
                <a:solidFill>
                  <a:schemeClr val="accent5"/>
                </a:solidFill>
              </a:rPr>
              <a:t>) para cada turma, dividindo o número total de raparigas/rapazes pelo tamanho da amostra pretendida por turma (do passo 1). </a:t>
            </a:r>
            <a:r>
              <a:rPr lang="2070" sz="1600" dirty="0">
                <a:solidFill>
                  <a:schemeClr val="bg2"/>
                </a:solidFill>
              </a:rPr>
              <a:t>Arredonde para o número inteiro mais próximo.</a:t>
            </a:r>
            <a:endParaRPr lang="en-US" sz="1600" dirty="0">
              <a:solidFill>
                <a:schemeClr val="bg2"/>
              </a:solidFill>
            </a:endParaRPr>
          </a:p>
        </p:txBody>
      </p:sp>
      <p:sp>
        <p:nvSpPr>
          <p:cNvPr id="19" name="Rounded Rectangular Callout 18"/>
          <p:cNvSpPr/>
          <p:nvPr/>
        </p:nvSpPr>
        <p:spPr>
          <a:xfrm>
            <a:off x="3154497" y="4261085"/>
            <a:ext cx="4279425" cy="673503"/>
          </a:xfrm>
          <a:prstGeom prst="wedgeRoundRectCallout">
            <a:avLst>
              <a:gd name="adj1" fmla="val -57628"/>
              <a:gd name="adj2" fmla="val -103612"/>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defRPr b="0" i="0"/>
            </a:pPr>
            <a:r>
              <a:rPr lang="2070" sz="1200" dirty="0"/>
              <a:t>Exemplo: 22 / 4 turmas = 5,5, </a:t>
            </a:r>
          </a:p>
          <a:p>
            <a:pPr algn="ctr">
              <a:defRPr b="0" i="0"/>
            </a:pPr>
            <a:r>
              <a:rPr lang="2070" sz="1200" dirty="0"/>
              <a:t>arredonde para cima até 6; assim, 3 rapazes e 3 raparigas</a:t>
            </a:r>
            <a:endParaRPr lang="en-US" sz="1200" dirty="0"/>
          </a:p>
        </p:txBody>
      </p:sp>
    </p:spTree>
    <p:extLst>
      <p:ext uri="{BB962C8B-B14F-4D97-AF65-F5344CB8AC3E}">
        <p14:creationId xmlns:p14="http://schemas.microsoft.com/office/powerpoint/2010/main" val="49380412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defRPr b="0" i="0"/>
            </a:pPr>
            <a:r>
              <a:rPr lang="2070" sz="4000" dirty="0"/>
              <a:t>Como são selecionadas as crianças? </a:t>
            </a:r>
            <a:endParaRPr lang="en-US" sz="40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2070" sz="2400">
                <a:solidFill>
                  <a:schemeClr val="bg2"/>
                </a:solidFill>
              </a:rPr>
              <a:t>Devem ser aplicados os passos seguintes para selecionar aleatoriamente 11 rapazes e 11 raparigas por UAP: </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017738"/>
            <a:ext cx="6661214" cy="1189909"/>
          </a:xfrm>
          <a:prstGeom prst="rect">
            <a:avLst/>
          </a:prstGeom>
        </p:spPr>
        <p:txBody>
          <a:bodyPr wrap="square">
            <a:spAutoFit/>
          </a:bodyPr>
          <a:lstStyle/>
          <a:p>
            <a:pPr lvl="0">
              <a:defRPr b="0" i="0"/>
            </a:pPr>
            <a:r>
              <a:rPr lang="2070">
                <a:solidFill>
                  <a:schemeClr val="accent5"/>
                </a:solidFill>
              </a:rPr>
              <a:t>4. Calcule o intervalo de amostragem (</a:t>
            </a:r>
            <a:r>
              <a:rPr lang="2070" i="1">
                <a:solidFill>
                  <a:schemeClr val="accent5"/>
                </a:solidFill>
              </a:rPr>
              <a:t>h</a:t>
            </a:r>
            <a:r>
              <a:rPr lang="2070">
                <a:solidFill>
                  <a:schemeClr val="accent5"/>
                </a:solidFill>
              </a:rPr>
              <a:t>) para cada turma, dividindo o número total de raparigas/rapazes pelo tamanho da amostra pretendida por turma (do passo 1). </a:t>
            </a:r>
            <a:r>
              <a:rPr lang="2070">
                <a:solidFill>
                  <a:schemeClr val="bg2"/>
                </a:solidFill>
              </a:rPr>
              <a:t>Arredonde para o número inteiro mais próximo.</a:t>
            </a:r>
            <a:endParaRPr lang="en-US">
              <a:solidFill>
                <a:schemeClr val="bg2"/>
              </a:solidFill>
            </a:endParaRPr>
          </a:p>
        </p:txBody>
      </p:sp>
      <p:sp>
        <p:nvSpPr>
          <p:cNvPr id="35" name="TextBox 34"/>
          <p:cNvSpPr txBox="1"/>
          <p:nvPr/>
        </p:nvSpPr>
        <p:spPr>
          <a:xfrm>
            <a:off x="8855671" y="2432812"/>
            <a:ext cx="974301" cy="335615"/>
          </a:xfrm>
          <a:prstGeom prst="rect">
            <a:avLst/>
          </a:prstGeom>
          <a:noFill/>
        </p:spPr>
        <p:txBody>
          <a:bodyPr wrap="square" rtlCol="0">
            <a:spAutoFit/>
          </a:bodyPr>
          <a:lstStyle/>
          <a:p>
            <a:pPr>
              <a:defRPr b="0" i="0"/>
            </a:pPr>
            <a:r>
              <a:rPr lang="2070" sz="1600" u="sng" dirty="0">
                <a:solidFill>
                  <a:schemeClr val="bg2"/>
                </a:solidFill>
              </a:rPr>
              <a:t>Turma 6</a:t>
            </a:r>
            <a:endParaRPr lang="en-US" sz="1600" u="sng" dirty="0">
              <a:solidFill>
                <a:schemeClr val="bg2"/>
              </a:solidFill>
            </a:endParaRPr>
          </a:p>
        </p:txBody>
      </p:sp>
      <p:sp>
        <p:nvSpPr>
          <p:cNvPr id="36" name="TextBox 35"/>
          <p:cNvSpPr txBox="1"/>
          <p:nvPr/>
        </p:nvSpPr>
        <p:spPr>
          <a:xfrm>
            <a:off x="8855671" y="4795706"/>
            <a:ext cx="1283572" cy="259339"/>
          </a:xfrm>
          <a:prstGeom prst="rect">
            <a:avLst/>
          </a:prstGeom>
          <a:noFill/>
        </p:spPr>
        <p:txBody>
          <a:bodyPr wrap="square" rtlCol="0">
            <a:spAutoFit/>
          </a:bodyPr>
          <a:lstStyle/>
          <a:p>
            <a:pPr>
              <a:defRPr b="0" i="0"/>
            </a:pPr>
            <a:r>
              <a:rPr lang="2070" sz="1100">
                <a:solidFill>
                  <a:schemeClr val="bg2"/>
                </a:solidFill>
              </a:rPr>
              <a:t>7 F          12 M</a:t>
            </a:r>
            <a:endParaRPr lang="en-US" sz="1100">
              <a:solidFill>
                <a:schemeClr val="bg2"/>
              </a:solidFill>
            </a:endParaRPr>
          </a:p>
        </p:txBody>
      </p:sp>
      <p:sp>
        <p:nvSpPr>
          <p:cNvPr id="22" name="Rounded Rectangle 21"/>
          <p:cNvSpPr/>
          <p:nvPr/>
        </p:nvSpPr>
        <p:spPr>
          <a:xfrm>
            <a:off x="1092291" y="4245785"/>
            <a:ext cx="4967219" cy="1223494"/>
          </a:xfrm>
          <a:prstGeom prst="roundRect">
            <a:avLst/>
          </a:prstGeom>
        </p:spPr>
        <p:style>
          <a:lnRef idx="1">
            <a:schemeClr val="accent1"/>
          </a:lnRef>
          <a:fillRef idx="2">
            <a:schemeClr val="accent1"/>
          </a:fillRef>
          <a:effectRef idx="1">
            <a:schemeClr val="accent1"/>
          </a:effectRef>
          <a:fontRef idx="minor">
            <a:schemeClr val="dk1"/>
          </a:fontRef>
        </p:style>
        <p:txBody>
          <a:bodyPr lIns="0" rIns="0" rtlCol="0" anchor="ctr"/>
          <a:lstStyle/>
          <a:p>
            <a:pPr marR="820420" lvl="0" defTabSz="1000125">
              <a:lnSpc>
                <a:spcPct val="107000"/>
              </a:lnSpc>
              <a:spcAft>
                <a:spcPct val="0"/>
              </a:spcAft>
              <a:buSzPts val="1100"/>
              <a:tabLst>
                <a:tab pos="573088" algn="l"/>
              </a:tabLst>
              <a:defRPr b="0" i="0"/>
            </a:pPr>
            <a:r>
              <a:rPr lang="2070" sz="1400" i="1" u="sng" dirty="0">
                <a:solidFill>
                  <a:schemeClr val="tx1"/>
                </a:solidFill>
                <a:latin typeface="Calibri" panose="020F0502020204030204" pitchFamily="34" charset="0"/>
                <a:ea typeface="Calibri" panose="020F0502020204030204" pitchFamily="34" charset="0"/>
              </a:rPr>
              <a:t>Exemplo: Intervalos de amostragem da turma 6 (h)</a:t>
            </a:r>
          </a:p>
          <a:p>
            <a:pPr marR="820420" lvl="0" defTabSz="1000125">
              <a:lnSpc>
                <a:spcPct val="107000"/>
              </a:lnSpc>
              <a:spcAft>
                <a:spcPct val="0"/>
              </a:spcAft>
              <a:buSzPts val="1100"/>
              <a:tabLst>
                <a:tab pos="573088" algn="l"/>
              </a:tabLst>
              <a:defRPr b="0" i="0"/>
            </a:pPr>
            <a:r>
              <a:rPr lang="2070" sz="1400" i="1" dirty="0">
                <a:solidFill>
                  <a:schemeClr val="tx1"/>
                </a:solidFill>
                <a:latin typeface="Calibri" panose="020F0502020204030204" pitchFamily="34" charset="0"/>
                <a:ea typeface="Calibri" panose="020F0502020204030204" pitchFamily="34" charset="0"/>
              </a:rPr>
              <a:t>Feminino: 7 raparigas / 3 raparigas por turma = 2,3 ~2</a:t>
            </a:r>
          </a:p>
          <a:p>
            <a:pPr marR="820420" lvl="0">
              <a:lnSpc>
                <a:spcPct val="107000"/>
              </a:lnSpc>
              <a:spcAft>
                <a:spcPct val="0"/>
              </a:spcAft>
              <a:buSzPts val="1100"/>
              <a:tabLst>
                <a:tab pos="532130" algn="l"/>
                <a:tab pos="533400" algn="l"/>
              </a:tabLst>
              <a:defRPr b="0" i="0"/>
            </a:pPr>
            <a:r>
              <a:rPr lang="2070" sz="1400" i="1" dirty="0">
                <a:solidFill>
                  <a:schemeClr val="tx1"/>
                </a:solidFill>
                <a:latin typeface="Calibri" panose="020F0502020204030204" pitchFamily="34" charset="0"/>
                <a:ea typeface="Calibri" panose="020F0502020204030204" pitchFamily="34" charset="0"/>
              </a:rPr>
              <a:t>Masculino: 12 rapazes / 3 rapazes por turma = 4</a:t>
            </a:r>
            <a:endParaRPr lang="en-US" sz="1400" i="1" dirty="0">
              <a:solidFill>
                <a:schemeClr val="tx1"/>
              </a:solidFill>
              <a:latin typeface="Calibri" panose="020F0502020204030204" pitchFamily="34" charset="0"/>
              <a:ea typeface="Calibri" panose="020F0502020204030204" pitchFamily="34" charset="0"/>
            </a:endParaRPr>
          </a:p>
        </p:txBody>
      </p:sp>
      <p:pic>
        <p:nvPicPr>
          <p:cNvPr id="23" name="Picture 22"/>
          <p:cNvPicPr>
            <a:picLocks noChangeAspect="1"/>
          </p:cNvPicPr>
          <p:nvPr/>
        </p:nvPicPr>
        <p:blipFill>
          <a:blip r:embed="rId4"/>
          <a:stretch>
            <a:fillRect/>
          </a:stretch>
        </p:blipFill>
        <p:spPr>
          <a:xfrm>
            <a:off x="8918538" y="2717478"/>
            <a:ext cx="1019690" cy="2017212"/>
          </a:xfrm>
          <a:prstGeom prst="rect">
            <a:avLst/>
          </a:prstGeom>
        </p:spPr>
      </p:pic>
    </p:spTree>
    <p:extLst>
      <p:ext uri="{BB962C8B-B14F-4D97-AF65-F5344CB8AC3E}">
        <p14:creationId xmlns:p14="http://schemas.microsoft.com/office/powerpoint/2010/main" val="281462917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defRPr b="0" i="0"/>
            </a:pPr>
            <a:r>
              <a:rPr lang="2070" sz="4000" dirty="0"/>
              <a:t>Como são selecionadas as crianças? </a:t>
            </a:r>
            <a:endParaRPr lang="en-US" sz="40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2070" sz="2400">
                <a:solidFill>
                  <a:schemeClr val="bg2"/>
                </a:solidFill>
              </a:rPr>
              <a:t>Devem ser aplicados os passos seguintes para selecionar aleatoriamente 11 rapazes e 11 raparigas por UAP:</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8916027" y="4357297"/>
            <a:ext cx="1283572" cy="259339"/>
          </a:xfrm>
          <a:prstGeom prst="rect">
            <a:avLst/>
          </a:prstGeom>
          <a:noFill/>
        </p:spPr>
        <p:txBody>
          <a:bodyPr wrap="square" rtlCol="0">
            <a:spAutoFit/>
          </a:bodyPr>
          <a:lstStyle/>
          <a:p>
            <a:pPr>
              <a:defRPr b="0" i="0"/>
            </a:pPr>
            <a:r>
              <a:rPr lang="2070" sz="1100">
                <a:solidFill>
                  <a:schemeClr val="bg2"/>
                </a:solidFill>
              </a:rPr>
              <a:t>7 F            12 M</a:t>
            </a:r>
            <a:endParaRPr lang="en-US" sz="1100">
              <a:solidFill>
                <a:schemeClr val="bg2"/>
              </a:solidFill>
            </a:endParaRPr>
          </a:p>
        </p:txBody>
      </p:sp>
      <p:sp>
        <p:nvSpPr>
          <p:cNvPr id="21" name="TextBox 20"/>
          <p:cNvSpPr txBox="1"/>
          <p:nvPr/>
        </p:nvSpPr>
        <p:spPr>
          <a:xfrm>
            <a:off x="9671768" y="4728004"/>
            <a:ext cx="1908110"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defRPr b="0" i="0"/>
            </a:pPr>
            <a:r>
              <a:rPr lang="2070" dirty="0"/>
              <a:t>Intervalo de amostragem masculina = 12/3 = 4</a:t>
            </a:r>
            <a:endParaRPr lang="en-US" dirty="0"/>
          </a:p>
        </p:txBody>
      </p:sp>
      <p:pic>
        <p:nvPicPr>
          <p:cNvPr id="12" name="Picture 2" descr="Female Icon Png at Vectorified.com | Collection of Female Icon Png free ..."/>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Male icon svg png free download - 8"/>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61214" cy="915314"/>
          </a:xfrm>
          <a:prstGeom prst="rect">
            <a:avLst/>
          </a:prstGeom>
        </p:spPr>
        <p:txBody>
          <a:bodyPr wrap="square">
            <a:spAutoFit/>
          </a:bodyPr>
          <a:lstStyle/>
          <a:p>
            <a:pPr lvl="0">
              <a:defRPr b="0" i="0"/>
            </a:pPr>
            <a:r>
              <a:rPr lang="2070">
                <a:solidFill>
                  <a:schemeClr val="accent5"/>
                </a:solidFill>
              </a:rPr>
              <a:t>5. Selecione aleatoriamente a primeira criança escolhendo um número entre 1 e </a:t>
            </a:r>
            <a:r>
              <a:rPr lang="2070" i="1">
                <a:solidFill>
                  <a:schemeClr val="accent5"/>
                </a:solidFill>
              </a:rPr>
              <a:t>h. </a:t>
            </a:r>
            <a:r>
              <a:rPr lang="2070">
                <a:solidFill>
                  <a:schemeClr val="bg2"/>
                </a:solidFill>
              </a:rPr>
              <a:t>Tal pode ser efetuando escrevendo os números em tiras de papel e sorteando uma. </a:t>
            </a:r>
            <a:endParaRPr lang="en-US">
              <a:solidFill>
                <a:schemeClr val="bg2"/>
              </a:solidFill>
            </a:endParaRPr>
          </a:p>
        </p:txBody>
      </p:sp>
      <p:pic>
        <p:nvPicPr>
          <p:cNvPr id="6" name="Picture 5"/>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17" name="TextBox 16"/>
          <p:cNvSpPr txBox="1"/>
          <p:nvPr/>
        </p:nvSpPr>
        <p:spPr>
          <a:xfrm>
            <a:off x="7564434" y="4708808"/>
            <a:ext cx="1908110" cy="45765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defRPr b="0" i="0"/>
            </a:pPr>
            <a:r>
              <a:rPr lang="2070" sz="1200">
                <a:solidFill>
                  <a:schemeClr val="tx1"/>
                </a:solidFill>
              </a:rPr>
              <a:t>Intervalo de </a:t>
            </a:r>
            <a:r>
              <a:rPr lang="2070" sz="1200" i="1">
                <a:solidFill>
                  <a:schemeClr val="tx1"/>
                </a:solidFill>
              </a:rPr>
              <a:t>amostragem feminina = 7/3 =2,3 ~ 2</a:t>
            </a:r>
            <a:endParaRPr lang="en-US" sz="1200">
              <a:solidFill>
                <a:schemeClr val="tx1"/>
              </a:solidFill>
            </a:endParaRPr>
          </a:p>
        </p:txBody>
      </p:sp>
      <p:sp>
        <p:nvSpPr>
          <p:cNvPr id="7" name="TextBox 6"/>
          <p:cNvSpPr txBox="1"/>
          <p:nvPr/>
        </p:nvSpPr>
        <p:spPr>
          <a:xfrm>
            <a:off x="8333259" y="5401273"/>
            <a:ext cx="219160" cy="366126"/>
          </a:xfrm>
          <a:prstGeom prst="rect">
            <a:avLst/>
          </a:prstGeom>
          <a:noFill/>
        </p:spPr>
        <p:txBody>
          <a:bodyPr wrap="square" rtlCol="0">
            <a:spAutoFit/>
          </a:bodyPr>
          <a:lstStyle/>
          <a:p>
            <a:pPr>
              <a:defRPr b="0" i="0"/>
            </a:pPr>
            <a:r>
              <a:rPr lang="2070"/>
              <a:t>1</a:t>
            </a:r>
            <a:endParaRPr lang="en-US"/>
          </a:p>
        </p:txBody>
      </p:sp>
      <p:pic>
        <p:nvPicPr>
          <p:cNvPr id="19" name="Picture 18"/>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22" name="TextBox 21"/>
          <p:cNvSpPr txBox="1"/>
          <p:nvPr/>
        </p:nvSpPr>
        <p:spPr>
          <a:xfrm>
            <a:off x="10330967" y="5392215"/>
            <a:ext cx="219160" cy="366126"/>
          </a:xfrm>
          <a:prstGeom prst="rect">
            <a:avLst/>
          </a:prstGeom>
          <a:noFill/>
        </p:spPr>
        <p:txBody>
          <a:bodyPr wrap="square" rtlCol="0">
            <a:spAutoFit/>
          </a:bodyPr>
          <a:lstStyle/>
          <a:p>
            <a:pPr>
              <a:defRPr b="0" i="0"/>
            </a:pPr>
            <a:r>
              <a:rPr lang="2070"/>
              <a:t>3</a:t>
            </a:r>
            <a:endParaRPr lang="en-US"/>
          </a:p>
        </p:txBody>
      </p:sp>
      <p:sp>
        <p:nvSpPr>
          <p:cNvPr id="8" name="TextBox 7"/>
          <p:cNvSpPr txBox="1"/>
          <p:nvPr/>
        </p:nvSpPr>
        <p:spPr>
          <a:xfrm>
            <a:off x="4840448" y="5401273"/>
            <a:ext cx="3301731" cy="369332"/>
          </a:xfrm>
          <a:prstGeom prst="rect">
            <a:avLst/>
          </a:prstGeom>
          <a:noFill/>
        </p:spPr>
        <p:txBody>
          <a:bodyPr wrap="square" rtlCol="0">
            <a:spAutoFit/>
          </a:bodyPr>
          <a:lstStyle/>
          <a:p>
            <a:pPr>
              <a:defRPr b="0" i="0"/>
            </a:pPr>
            <a:r>
              <a:rPr lang="2070" dirty="0">
                <a:solidFill>
                  <a:schemeClr val="bg2"/>
                </a:solidFill>
              </a:rPr>
              <a:t>Números aleatórios sorteados:</a:t>
            </a:r>
            <a:endParaRPr lang="en-US" dirty="0">
              <a:solidFill>
                <a:schemeClr val="bg2"/>
              </a:solidFill>
            </a:endParaRPr>
          </a:p>
        </p:txBody>
      </p:sp>
      <p:pic>
        <p:nvPicPr>
          <p:cNvPr id="23" name="Picture 22"/>
          <p:cNvPicPr>
            <a:picLocks noChangeAspect="1"/>
          </p:cNvPicPr>
          <p:nvPr/>
        </p:nvPicPr>
        <p:blipFill>
          <a:blip r:embed="rId10"/>
          <a:stretch>
            <a:fillRect/>
          </a:stretch>
        </p:blipFill>
        <p:spPr>
          <a:xfrm>
            <a:off x="8960792" y="2393587"/>
            <a:ext cx="1019690" cy="2017212"/>
          </a:xfrm>
          <a:prstGeom prst="rect">
            <a:avLst/>
          </a:prstGeom>
        </p:spPr>
      </p:pic>
      <p:sp>
        <p:nvSpPr>
          <p:cNvPr id="35" name="TextBox 34"/>
          <p:cNvSpPr txBox="1"/>
          <p:nvPr/>
        </p:nvSpPr>
        <p:spPr>
          <a:xfrm>
            <a:off x="8942515" y="2249806"/>
            <a:ext cx="974301" cy="335615"/>
          </a:xfrm>
          <a:prstGeom prst="rect">
            <a:avLst/>
          </a:prstGeom>
          <a:noFill/>
        </p:spPr>
        <p:txBody>
          <a:bodyPr wrap="square" rtlCol="0">
            <a:spAutoFit/>
          </a:bodyPr>
          <a:lstStyle/>
          <a:p>
            <a:pPr>
              <a:defRPr b="0" i="0"/>
            </a:pPr>
            <a:r>
              <a:rPr lang="2070" sz="1600" u="sng" dirty="0">
                <a:solidFill>
                  <a:schemeClr val="bg2"/>
                </a:solidFill>
              </a:rPr>
              <a:t>Turma 6</a:t>
            </a:r>
            <a:endParaRPr lang="en-US" sz="1600" u="sng" dirty="0">
              <a:solidFill>
                <a:schemeClr val="bg2"/>
              </a:solidFill>
            </a:endParaRPr>
          </a:p>
        </p:txBody>
      </p:sp>
      <p:pic>
        <p:nvPicPr>
          <p:cNvPr id="24"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811046"/>
            <a:ext cx="251537" cy="25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53265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defRPr b="0" i="0"/>
            </a:pPr>
            <a:r>
              <a:rPr lang="2070" sz="4000" dirty="0"/>
              <a:t>Como são selecionadas as crianças? </a:t>
            </a:r>
            <a:endParaRPr lang="en-US" sz="40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2070" sz="2400">
                <a:solidFill>
                  <a:schemeClr val="bg2"/>
                </a:solidFill>
              </a:rPr>
              <a:t>Devem ser aplicados os passos seguintes para selecionar aleatoriamente 11 rapazes e 11 raparigas por UAP:</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61214" cy="2562880"/>
          </a:xfrm>
          <a:prstGeom prst="rect">
            <a:avLst/>
          </a:prstGeom>
        </p:spPr>
        <p:txBody>
          <a:bodyPr wrap="square">
            <a:spAutoFit/>
          </a:bodyPr>
          <a:lstStyle/>
          <a:p>
            <a:pPr lvl="0">
              <a:defRPr b="0" i="0"/>
            </a:pPr>
            <a:r>
              <a:rPr lang="2070" dirty="0">
                <a:solidFill>
                  <a:schemeClr val="accent5"/>
                </a:solidFill>
              </a:rPr>
              <a:t>5. Selecione aleatoriamente a primeira criança escolhendo um número entre 1 e </a:t>
            </a:r>
            <a:r>
              <a:rPr lang="2070" i="1" dirty="0">
                <a:solidFill>
                  <a:schemeClr val="accent5"/>
                </a:solidFill>
              </a:rPr>
              <a:t>h. </a:t>
            </a:r>
            <a:r>
              <a:rPr lang="2070" dirty="0">
                <a:solidFill>
                  <a:schemeClr val="bg2"/>
                </a:solidFill>
              </a:rPr>
              <a:t>Tal pode ser efetuando escrevendo os números em tiras de papel e sorteando uma. </a:t>
            </a:r>
          </a:p>
          <a:p>
            <a:pPr lvl="0"/>
            <a:endParaRPr lang="en-US" dirty="0">
              <a:solidFill>
                <a:schemeClr val="bg2"/>
              </a:solidFill>
            </a:endParaRPr>
          </a:p>
          <a:p>
            <a:pPr lvl="0">
              <a:defRPr b="0" i="0"/>
            </a:pPr>
            <a:r>
              <a:rPr lang="2070" dirty="0">
                <a:solidFill>
                  <a:schemeClr val="accent5"/>
                </a:solidFill>
              </a:rPr>
              <a:t>6. Determine as crianças selecionadas seguintes adicionando o intervalo de amostragem para a turma e o género em questão. </a:t>
            </a:r>
            <a:r>
              <a:rPr lang="2070" dirty="0">
                <a:solidFill>
                  <a:schemeClr val="bg2"/>
                </a:solidFill>
              </a:rPr>
              <a:t>Continue até chegar ao final da fila.</a:t>
            </a:r>
          </a:p>
          <a:p>
            <a:pPr lvl="0"/>
            <a:endParaRPr lang="en-US" dirty="0">
              <a:solidFill>
                <a:schemeClr val="bg2"/>
              </a:solidFill>
            </a:endParaRPr>
          </a:p>
          <a:p>
            <a:pPr lvl="0"/>
            <a:endParaRPr lang="en-US" dirty="0">
              <a:solidFill>
                <a:schemeClr val="bg2"/>
              </a:solidFill>
            </a:endParaRPr>
          </a:p>
        </p:txBody>
      </p:sp>
      <p:sp>
        <p:nvSpPr>
          <p:cNvPr id="38" name="TextBox 37"/>
          <p:cNvSpPr txBox="1"/>
          <p:nvPr/>
        </p:nvSpPr>
        <p:spPr>
          <a:xfrm>
            <a:off x="8916027" y="4357297"/>
            <a:ext cx="1283572" cy="259339"/>
          </a:xfrm>
          <a:prstGeom prst="rect">
            <a:avLst/>
          </a:prstGeom>
          <a:noFill/>
        </p:spPr>
        <p:txBody>
          <a:bodyPr wrap="square" rtlCol="0">
            <a:spAutoFit/>
          </a:bodyPr>
          <a:lstStyle/>
          <a:p>
            <a:pPr>
              <a:defRPr b="0" i="0"/>
            </a:pPr>
            <a:r>
              <a:rPr lang="2070" sz="1100">
                <a:solidFill>
                  <a:schemeClr val="bg2"/>
                </a:solidFill>
              </a:rPr>
              <a:t>7 F            12 M</a:t>
            </a:r>
            <a:endParaRPr lang="en-US" sz="1100">
              <a:solidFill>
                <a:schemeClr val="bg2"/>
              </a:solidFill>
            </a:endParaRPr>
          </a:p>
        </p:txBody>
      </p:sp>
      <p:pic>
        <p:nvPicPr>
          <p:cNvPr id="40" name="Picture 2" descr="Female Icon Png at Vectorified.com | Collection of Female Icon Png free ..."/>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 descr="Male icon svg png free download - 8"/>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44" name="TextBox 43"/>
          <p:cNvSpPr txBox="1"/>
          <p:nvPr/>
        </p:nvSpPr>
        <p:spPr>
          <a:xfrm>
            <a:off x="8333259" y="5401273"/>
            <a:ext cx="219160" cy="366126"/>
          </a:xfrm>
          <a:prstGeom prst="rect">
            <a:avLst/>
          </a:prstGeom>
          <a:noFill/>
        </p:spPr>
        <p:txBody>
          <a:bodyPr wrap="square" rtlCol="0">
            <a:spAutoFit/>
          </a:bodyPr>
          <a:lstStyle/>
          <a:p>
            <a:pPr>
              <a:defRPr b="0" i="0"/>
            </a:pPr>
            <a:r>
              <a:rPr lang="2070"/>
              <a:t>1</a:t>
            </a:r>
            <a:endParaRPr lang="en-US"/>
          </a:p>
        </p:txBody>
      </p:sp>
      <p:pic>
        <p:nvPicPr>
          <p:cNvPr id="45" name="Picture 44"/>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46" name="TextBox 45"/>
          <p:cNvSpPr txBox="1"/>
          <p:nvPr/>
        </p:nvSpPr>
        <p:spPr>
          <a:xfrm>
            <a:off x="10330967" y="5392215"/>
            <a:ext cx="219160" cy="366126"/>
          </a:xfrm>
          <a:prstGeom prst="rect">
            <a:avLst/>
          </a:prstGeom>
          <a:noFill/>
        </p:spPr>
        <p:txBody>
          <a:bodyPr wrap="square" rtlCol="0">
            <a:spAutoFit/>
          </a:bodyPr>
          <a:lstStyle/>
          <a:p>
            <a:pPr>
              <a:defRPr b="0" i="0"/>
            </a:pPr>
            <a:r>
              <a:rPr lang="2070"/>
              <a:t>3</a:t>
            </a:r>
            <a:endParaRPr lang="en-US"/>
          </a:p>
        </p:txBody>
      </p:sp>
      <p:sp>
        <p:nvSpPr>
          <p:cNvPr id="47" name="TextBox 46"/>
          <p:cNvSpPr txBox="1"/>
          <p:nvPr/>
        </p:nvSpPr>
        <p:spPr>
          <a:xfrm>
            <a:off x="4832059" y="5401273"/>
            <a:ext cx="3310120" cy="369332"/>
          </a:xfrm>
          <a:prstGeom prst="rect">
            <a:avLst/>
          </a:prstGeom>
          <a:noFill/>
        </p:spPr>
        <p:txBody>
          <a:bodyPr wrap="square" rtlCol="0">
            <a:spAutoFit/>
          </a:bodyPr>
          <a:lstStyle/>
          <a:p>
            <a:pPr>
              <a:defRPr b="0" i="0"/>
            </a:pPr>
            <a:r>
              <a:rPr lang="2070" dirty="0">
                <a:solidFill>
                  <a:schemeClr val="bg2"/>
                </a:solidFill>
              </a:rPr>
              <a:t>Números aleatórios sorteados:</a:t>
            </a:r>
            <a:endParaRPr lang="en-US" dirty="0">
              <a:solidFill>
                <a:schemeClr val="bg2"/>
              </a:solidFill>
            </a:endParaRPr>
          </a:p>
        </p:txBody>
      </p:sp>
      <p:pic>
        <p:nvPicPr>
          <p:cNvPr id="48" name="Picture 47"/>
          <p:cNvPicPr>
            <a:picLocks noChangeAspect="1"/>
          </p:cNvPicPr>
          <p:nvPr/>
        </p:nvPicPr>
        <p:blipFill>
          <a:blip r:embed="rId10"/>
          <a:stretch>
            <a:fillRect/>
          </a:stretch>
        </p:blipFill>
        <p:spPr>
          <a:xfrm>
            <a:off x="8960792" y="2393587"/>
            <a:ext cx="1019690" cy="2017212"/>
          </a:xfrm>
          <a:prstGeom prst="rect">
            <a:avLst/>
          </a:prstGeom>
        </p:spPr>
      </p:pic>
      <p:sp>
        <p:nvSpPr>
          <p:cNvPr id="49" name="TextBox 48"/>
          <p:cNvSpPr txBox="1"/>
          <p:nvPr/>
        </p:nvSpPr>
        <p:spPr>
          <a:xfrm>
            <a:off x="8942515" y="2249806"/>
            <a:ext cx="974301" cy="335615"/>
          </a:xfrm>
          <a:prstGeom prst="rect">
            <a:avLst/>
          </a:prstGeom>
          <a:noFill/>
        </p:spPr>
        <p:txBody>
          <a:bodyPr wrap="square" rtlCol="0">
            <a:spAutoFit/>
          </a:bodyPr>
          <a:lstStyle/>
          <a:p>
            <a:pPr>
              <a:defRPr b="0" i="0"/>
            </a:pPr>
            <a:r>
              <a:rPr lang="2070" sz="1600" u="sng" dirty="0">
                <a:solidFill>
                  <a:schemeClr val="bg2"/>
                </a:solidFill>
              </a:rPr>
              <a:t>Turma 6</a:t>
            </a:r>
            <a:endParaRPr lang="en-US" sz="1600" u="sng" dirty="0">
              <a:solidFill>
                <a:schemeClr val="bg2"/>
              </a:solidFill>
            </a:endParaRPr>
          </a:p>
        </p:txBody>
      </p:sp>
      <p:pic>
        <p:nvPicPr>
          <p:cNvPr id="50"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811046"/>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05614" y="3715812"/>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90593" y="3333735"/>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88449" y="298386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85604" y="3188036"/>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63540" y="2612316"/>
            <a:ext cx="251537" cy="251537"/>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9671768" y="4728004"/>
            <a:ext cx="1908110"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defRPr b="0" i="0"/>
            </a:pPr>
            <a:r>
              <a:rPr lang="2070" dirty="0"/>
              <a:t>Intervalo de amostragem masculina = 12/3 = 4</a:t>
            </a:r>
            <a:endParaRPr lang="en-US" dirty="0"/>
          </a:p>
        </p:txBody>
      </p:sp>
      <p:sp>
        <p:nvSpPr>
          <p:cNvPr id="27" name="TextBox 26"/>
          <p:cNvSpPr txBox="1"/>
          <p:nvPr/>
        </p:nvSpPr>
        <p:spPr>
          <a:xfrm>
            <a:off x="7564434" y="4708808"/>
            <a:ext cx="1908110" cy="45765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defRPr b="0" i="0"/>
            </a:pPr>
            <a:r>
              <a:rPr lang="2070" sz="1200">
                <a:solidFill>
                  <a:schemeClr val="tx1"/>
                </a:solidFill>
              </a:rPr>
              <a:t>Intervalo de </a:t>
            </a:r>
            <a:r>
              <a:rPr lang="2070" sz="1200" i="1">
                <a:solidFill>
                  <a:schemeClr val="tx1"/>
                </a:solidFill>
              </a:rPr>
              <a:t>amostragem feminina = 7/3 =2,3 ~ 2</a:t>
            </a:r>
            <a:endParaRPr lang="en-US" sz="1200">
              <a:solidFill>
                <a:schemeClr val="tx1"/>
              </a:solidFill>
            </a:endParaRPr>
          </a:p>
        </p:txBody>
      </p:sp>
      <p:sp>
        <p:nvSpPr>
          <p:cNvPr id="4" name="TextBox 3"/>
          <p:cNvSpPr txBox="1"/>
          <p:nvPr/>
        </p:nvSpPr>
        <p:spPr>
          <a:xfrm>
            <a:off x="1401417" y="6105797"/>
            <a:ext cx="8651517" cy="63094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defRPr b="0" i="0"/>
            </a:pPr>
            <a:r>
              <a:rPr lang="2070" sz="1750" dirty="0"/>
              <a:t>Nota: devido ao arredondamento, poderá acabar com uma ou duas crianças a mais do que o necessário (como no exemplo feminino aqui). Tal não é um problema.</a:t>
            </a:r>
            <a:endParaRPr lang="en-US" sz="1750" dirty="0"/>
          </a:p>
        </p:txBody>
      </p:sp>
    </p:spTree>
    <p:extLst>
      <p:ext uri="{BB962C8B-B14F-4D97-AF65-F5344CB8AC3E}">
        <p14:creationId xmlns:p14="http://schemas.microsoft.com/office/powerpoint/2010/main" val="122107333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defRPr b="0" i="0"/>
            </a:pPr>
            <a:r>
              <a:rPr lang="2070" sz="4000" dirty="0"/>
              <a:t>Como são selecionadas as crianças? </a:t>
            </a:r>
            <a:endParaRPr lang="en-US" sz="40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2070" sz="2400">
                <a:solidFill>
                  <a:schemeClr val="bg2"/>
                </a:solidFill>
              </a:rPr>
              <a:t>Devem ser aplicados os passos seguintes para selecionar aleatoriamente 11 rapazes e 11 raparigas por UAP:</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61214" cy="3112069"/>
          </a:xfrm>
          <a:prstGeom prst="rect">
            <a:avLst/>
          </a:prstGeom>
        </p:spPr>
        <p:txBody>
          <a:bodyPr wrap="square">
            <a:spAutoFit/>
          </a:bodyPr>
          <a:lstStyle/>
          <a:p>
            <a:pPr lvl="0">
              <a:defRPr b="0" i="0"/>
            </a:pPr>
            <a:r>
              <a:rPr lang="2070">
                <a:solidFill>
                  <a:schemeClr val="accent5"/>
                </a:solidFill>
              </a:rPr>
              <a:t>5. Selecione aleatoriamente a primeira criança escolhendo um número entre 1 e </a:t>
            </a:r>
            <a:r>
              <a:rPr lang="2070" i="1">
                <a:solidFill>
                  <a:schemeClr val="accent5"/>
                </a:solidFill>
              </a:rPr>
              <a:t>h. </a:t>
            </a:r>
            <a:r>
              <a:rPr lang="2070">
                <a:solidFill>
                  <a:schemeClr val="bg2"/>
                </a:solidFill>
              </a:rPr>
              <a:t>Tal pode ser efetuando escrevendo os números em tiras de papel e sorteando uma. </a:t>
            </a:r>
          </a:p>
          <a:p>
            <a:pPr lvl="0"/>
            <a:endParaRPr lang="en-US">
              <a:solidFill>
                <a:schemeClr val="bg2"/>
              </a:solidFill>
            </a:endParaRPr>
          </a:p>
          <a:p>
            <a:pPr lvl="0">
              <a:defRPr b="0" i="0"/>
            </a:pPr>
            <a:r>
              <a:rPr lang="2070">
                <a:solidFill>
                  <a:schemeClr val="accent5"/>
                </a:solidFill>
              </a:rPr>
              <a:t>6. Determine as crianças selecionadas seguintes adicionando o intervalo de amostragem para a turma e o género em questão. </a:t>
            </a:r>
            <a:r>
              <a:rPr lang="2070">
                <a:solidFill>
                  <a:schemeClr val="bg2"/>
                </a:solidFill>
              </a:rPr>
              <a:t>Continue até chegar ao final da fila.</a:t>
            </a:r>
          </a:p>
          <a:p>
            <a:pPr lvl="0"/>
            <a:endParaRPr lang="en-US">
              <a:solidFill>
                <a:schemeClr val="bg2"/>
              </a:solidFill>
            </a:endParaRPr>
          </a:p>
          <a:p>
            <a:pPr lvl="0">
              <a:defRPr b="0" i="0"/>
            </a:pPr>
            <a:r>
              <a:rPr lang="2070">
                <a:solidFill>
                  <a:schemeClr val="accent5"/>
                </a:solidFill>
              </a:rPr>
              <a:t>7. Peça às crianças selecionadas que forneçam um espécime de urina/fezes</a:t>
            </a:r>
            <a:endParaRPr lang="en-US">
              <a:solidFill>
                <a:schemeClr val="accent5"/>
              </a:solidFill>
            </a:endParaRPr>
          </a:p>
          <a:p>
            <a:pPr lvl="0"/>
            <a:endParaRPr lang="en-US">
              <a:solidFill>
                <a:schemeClr val="bg2"/>
              </a:solidFill>
            </a:endParaRPr>
          </a:p>
        </p:txBody>
      </p:sp>
      <p:cxnSp>
        <p:nvCxnSpPr>
          <p:cNvPr id="5" name="Straight Connector 4"/>
          <p:cNvCxnSpPr/>
          <p:nvPr/>
        </p:nvCxnSpPr>
        <p:spPr>
          <a:xfrm>
            <a:off x="9956815" y="2736761"/>
            <a:ext cx="700453" cy="47651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918180" y="3213279"/>
            <a:ext cx="7390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9918181" y="3213279"/>
            <a:ext cx="739087" cy="808045"/>
          </a:xfrm>
          <a:prstGeom prst="line">
            <a:avLst/>
          </a:prstGeom>
        </p:spPr>
        <p:style>
          <a:lnRef idx="1">
            <a:schemeClr val="accent1"/>
          </a:lnRef>
          <a:fillRef idx="0">
            <a:schemeClr val="accent1"/>
          </a:fillRef>
          <a:effectRef idx="0">
            <a:schemeClr val="accent1"/>
          </a:effectRef>
          <a:fontRef idx="minor">
            <a:schemeClr val="tx1"/>
          </a:fontRef>
        </p:style>
      </p:cxnSp>
      <p:pic>
        <p:nvPicPr>
          <p:cNvPr id="33" name="Picture 32"/>
          <p:cNvPicPr>
            <a:picLocks noChangeAspect="1"/>
          </p:cNvPicPr>
          <p:nvPr/>
        </p:nvPicPr>
        <p:blipFill>
          <a:blip r:embed="rId4">
            <a:extLst>
              <a:ext uri="{BEBA8EAE-BF5A-486C-A8C5-ECC9F3942E4B}">
                <a14:imgProps xmlns:a14="http://schemas.microsoft.com/office/drawing/2010/main">
                  <a14:imgLayer r:embed="rId5">
                    <a14:imgEffect>
                      <a14:backgroundRemoval t="3150" b="99213" l="9970" r="96677"/>
                    </a14:imgEffect>
                  </a14:imgLayer>
                </a14:imgProps>
              </a:ext>
            </a:extLst>
          </a:blip>
          <a:stretch>
            <a:fillRect/>
          </a:stretch>
        </p:blipFill>
        <p:spPr>
          <a:xfrm>
            <a:off x="10686022" y="2918696"/>
            <a:ext cx="511847" cy="589165"/>
          </a:xfrm>
          <a:prstGeom prst="rect">
            <a:avLst/>
          </a:prstGeom>
        </p:spPr>
      </p:pic>
      <p:sp>
        <p:nvSpPr>
          <p:cNvPr id="32" name="TextBox 31"/>
          <p:cNvSpPr txBox="1"/>
          <p:nvPr/>
        </p:nvSpPr>
        <p:spPr>
          <a:xfrm>
            <a:off x="8916027" y="4357297"/>
            <a:ext cx="1283572" cy="259339"/>
          </a:xfrm>
          <a:prstGeom prst="rect">
            <a:avLst/>
          </a:prstGeom>
          <a:noFill/>
        </p:spPr>
        <p:txBody>
          <a:bodyPr wrap="square" rtlCol="0">
            <a:spAutoFit/>
          </a:bodyPr>
          <a:lstStyle/>
          <a:p>
            <a:pPr>
              <a:defRPr b="0" i="0"/>
            </a:pPr>
            <a:r>
              <a:rPr lang="2070" sz="1100">
                <a:solidFill>
                  <a:schemeClr val="bg2"/>
                </a:solidFill>
              </a:rPr>
              <a:t>7 F            12 M</a:t>
            </a:r>
            <a:endParaRPr lang="en-US" sz="1100">
              <a:solidFill>
                <a:schemeClr val="bg2"/>
              </a:solidFill>
            </a:endParaRPr>
          </a:p>
        </p:txBody>
      </p:sp>
      <p:pic>
        <p:nvPicPr>
          <p:cNvPr id="38" name="Picture 2" descr="Female Icon Png at Vectorified.com | Collection of Female Icon Png free ..."/>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Male icon svg png free download - 8"/>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a:blip r:embed="rId10">
            <a:extLst>
              <a:ext uri="{BEBA8EAE-BF5A-486C-A8C5-ECC9F3942E4B}">
                <a14:imgProps xmlns:a14="http://schemas.microsoft.com/office/drawing/2010/main">
                  <a14:imgLayer r:embed="rId11">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42" name="TextBox 41"/>
          <p:cNvSpPr txBox="1"/>
          <p:nvPr/>
        </p:nvSpPr>
        <p:spPr>
          <a:xfrm>
            <a:off x="8333259" y="5401273"/>
            <a:ext cx="219160" cy="366126"/>
          </a:xfrm>
          <a:prstGeom prst="rect">
            <a:avLst/>
          </a:prstGeom>
          <a:noFill/>
        </p:spPr>
        <p:txBody>
          <a:bodyPr wrap="square" rtlCol="0">
            <a:spAutoFit/>
          </a:bodyPr>
          <a:lstStyle/>
          <a:p>
            <a:pPr>
              <a:defRPr b="0" i="0"/>
            </a:pPr>
            <a:r>
              <a:rPr lang="2070"/>
              <a:t>1</a:t>
            </a:r>
            <a:endParaRPr lang="en-US"/>
          </a:p>
        </p:txBody>
      </p:sp>
      <p:pic>
        <p:nvPicPr>
          <p:cNvPr id="43" name="Picture 42"/>
          <p:cNvPicPr>
            <a:picLocks noChangeAspect="1"/>
          </p:cNvPicPr>
          <p:nvPr/>
        </p:nvPicPr>
        <p:blipFill>
          <a:blip r:embed="rId10">
            <a:extLst>
              <a:ext uri="{BEBA8EAE-BF5A-486C-A8C5-ECC9F3942E4B}">
                <a14:imgProps xmlns:a14="http://schemas.microsoft.com/office/drawing/2010/main">
                  <a14:imgLayer r:embed="rId11">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44" name="TextBox 43"/>
          <p:cNvSpPr txBox="1"/>
          <p:nvPr/>
        </p:nvSpPr>
        <p:spPr>
          <a:xfrm>
            <a:off x="10330967" y="5392215"/>
            <a:ext cx="219160" cy="366126"/>
          </a:xfrm>
          <a:prstGeom prst="rect">
            <a:avLst/>
          </a:prstGeom>
          <a:noFill/>
        </p:spPr>
        <p:txBody>
          <a:bodyPr wrap="square" rtlCol="0">
            <a:spAutoFit/>
          </a:bodyPr>
          <a:lstStyle/>
          <a:p>
            <a:pPr>
              <a:defRPr b="0" i="0"/>
            </a:pPr>
            <a:r>
              <a:rPr lang="2070"/>
              <a:t>3</a:t>
            </a:r>
            <a:endParaRPr lang="en-US"/>
          </a:p>
        </p:txBody>
      </p:sp>
      <p:pic>
        <p:nvPicPr>
          <p:cNvPr id="46" name="Picture 45"/>
          <p:cNvPicPr>
            <a:picLocks noChangeAspect="1"/>
          </p:cNvPicPr>
          <p:nvPr/>
        </p:nvPicPr>
        <p:blipFill>
          <a:blip r:embed="rId12"/>
          <a:stretch>
            <a:fillRect/>
          </a:stretch>
        </p:blipFill>
        <p:spPr>
          <a:xfrm>
            <a:off x="8960792" y="2393587"/>
            <a:ext cx="1019690" cy="2017212"/>
          </a:xfrm>
          <a:prstGeom prst="rect">
            <a:avLst/>
          </a:prstGeom>
        </p:spPr>
      </p:pic>
      <p:sp>
        <p:nvSpPr>
          <p:cNvPr id="47" name="TextBox 46"/>
          <p:cNvSpPr txBox="1"/>
          <p:nvPr/>
        </p:nvSpPr>
        <p:spPr>
          <a:xfrm>
            <a:off x="8942515" y="2249806"/>
            <a:ext cx="974301" cy="335615"/>
          </a:xfrm>
          <a:prstGeom prst="rect">
            <a:avLst/>
          </a:prstGeom>
          <a:noFill/>
        </p:spPr>
        <p:txBody>
          <a:bodyPr wrap="square" rtlCol="0">
            <a:spAutoFit/>
          </a:bodyPr>
          <a:lstStyle/>
          <a:p>
            <a:pPr>
              <a:defRPr b="0" i="0"/>
            </a:pPr>
            <a:r>
              <a:rPr lang="2070" sz="1600" u="sng" dirty="0">
                <a:solidFill>
                  <a:schemeClr val="bg2"/>
                </a:solidFill>
              </a:rPr>
              <a:t>Turma 6</a:t>
            </a:r>
            <a:endParaRPr lang="en-US" sz="1600" u="sng" dirty="0">
              <a:solidFill>
                <a:schemeClr val="bg2"/>
              </a:solidFill>
            </a:endParaRPr>
          </a:p>
        </p:txBody>
      </p:sp>
      <p:pic>
        <p:nvPicPr>
          <p:cNvPr id="48"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811046"/>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05614" y="3715812"/>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90593" y="3333735"/>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88449" y="298386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5543" y="3188036"/>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65899" y="2601301"/>
            <a:ext cx="251537" cy="251537"/>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9671768" y="4728004"/>
            <a:ext cx="1908110"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defRPr b="0" i="0"/>
            </a:pPr>
            <a:r>
              <a:rPr lang="2070" dirty="0"/>
              <a:t>Intervalo de amostragem masculina = 12/3 = 4</a:t>
            </a:r>
            <a:endParaRPr lang="en-US" dirty="0"/>
          </a:p>
        </p:txBody>
      </p:sp>
      <p:sp>
        <p:nvSpPr>
          <p:cNvPr id="36" name="TextBox 35"/>
          <p:cNvSpPr txBox="1"/>
          <p:nvPr/>
        </p:nvSpPr>
        <p:spPr>
          <a:xfrm>
            <a:off x="7564434" y="4708808"/>
            <a:ext cx="1908110" cy="45765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defRPr b="0" i="0"/>
            </a:pPr>
            <a:r>
              <a:rPr lang="2070" sz="1200">
                <a:solidFill>
                  <a:schemeClr val="tx1"/>
                </a:solidFill>
              </a:rPr>
              <a:t>Intervalo de </a:t>
            </a:r>
            <a:r>
              <a:rPr lang="2070" sz="1200" i="1">
                <a:solidFill>
                  <a:schemeClr val="tx1"/>
                </a:solidFill>
              </a:rPr>
              <a:t>amostragem feminina = 7/3 =2,3 ~ 2</a:t>
            </a:r>
            <a:endParaRPr lang="en-US" sz="1200">
              <a:solidFill>
                <a:schemeClr val="tx1"/>
              </a:solidFill>
            </a:endParaRPr>
          </a:p>
        </p:txBody>
      </p:sp>
    </p:spTree>
    <p:extLst>
      <p:ext uri="{BB962C8B-B14F-4D97-AF65-F5344CB8AC3E}">
        <p14:creationId xmlns:p14="http://schemas.microsoft.com/office/powerpoint/2010/main" val="80497147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2070"/>
              <a:t>Perguntas frequentes</a:t>
            </a:r>
            <a:endParaRPr lang="en-US"/>
          </a:p>
        </p:txBody>
      </p:sp>
      <p:sp>
        <p:nvSpPr>
          <p:cNvPr id="5" name="TextBox 4"/>
          <p:cNvSpPr txBox="1"/>
          <p:nvPr/>
        </p:nvSpPr>
        <p:spPr>
          <a:xfrm>
            <a:off x="1003978" y="1789043"/>
            <a:ext cx="10685904" cy="3386664"/>
          </a:xfrm>
          <a:prstGeom prst="rect">
            <a:avLst/>
          </a:prstGeom>
          <a:noFill/>
        </p:spPr>
        <p:txBody>
          <a:bodyPr wrap="square" rtlCol="0">
            <a:spAutoFit/>
          </a:bodyPr>
          <a:lstStyle/>
          <a:p>
            <a:pPr>
              <a:defRPr b="0" i="0"/>
            </a:pPr>
            <a:r>
              <a:rPr lang="2070" sz="2400" b="1">
                <a:solidFill>
                  <a:schemeClr val="accent5"/>
                </a:solidFill>
              </a:rPr>
              <a:t>E se uma sub-UI não tiver </a:t>
            </a:r>
            <a:r>
              <a:rPr lang="2070" sz="2400" b="1" u="sng">
                <a:solidFill>
                  <a:schemeClr val="accent5"/>
                </a:solidFill>
              </a:rPr>
              <a:t>&gt;</a:t>
            </a:r>
            <a:r>
              <a:rPr lang="2070" sz="2400" b="1">
                <a:solidFill>
                  <a:schemeClr val="accent5"/>
                </a:solidFill>
              </a:rPr>
              <a:t>4 escolas que sirvam como UAP?</a:t>
            </a:r>
          </a:p>
          <a:p>
            <a:pPr>
              <a:defRPr b="0" i="0"/>
            </a:pPr>
            <a:r>
              <a:rPr lang="2070" sz="2400">
                <a:solidFill>
                  <a:schemeClr val="bg2"/>
                </a:solidFill>
              </a:rPr>
              <a:t>Se algumas sub-UI não tiverem quatro UAP (por exemplo, alguns subdistritos mais pequenos podem não ter quatro escolas primárias diferentes), é possível unir duas ou mais sub-UI para a Avaliação de Precisão. Se tal for feito, todas as sub-UI unidas receberão a mesma decisão de tratamento (por exemplo, classificadas como acima ou abaixo do limiar de 10%). </a:t>
            </a:r>
          </a:p>
          <a:p>
            <a:endParaRPr lang="en-US" sz="2400">
              <a:solidFill>
                <a:schemeClr val="bg2"/>
              </a:solidFill>
            </a:endParaRPr>
          </a:p>
          <a:p>
            <a:pPr marL="342900" indent="-342900">
              <a:buFont typeface="Arial" panose="020B0604020202020204" pitchFamily="34" charset="0"/>
              <a:buChar char="•"/>
            </a:pPr>
            <a:endParaRPr lang="en-US" sz="2400" b="1">
              <a:solidFill>
                <a:schemeClr val="bg2"/>
              </a:solidFill>
            </a:endParaRPr>
          </a:p>
          <a:p>
            <a:pPr marL="342900" indent="-342900">
              <a:buFont typeface="Arial" panose="020B0604020202020204" pitchFamily="34" charset="0"/>
              <a:buChar char="•"/>
            </a:pPr>
            <a:endParaRPr lang="en-US" sz="2400" b="1">
              <a:solidFill>
                <a:schemeClr val="bg2"/>
              </a:solidFill>
            </a:endParaRPr>
          </a:p>
        </p:txBody>
      </p:sp>
    </p:spTree>
    <p:extLst>
      <p:ext uri="{BB962C8B-B14F-4D97-AF65-F5344CB8AC3E}">
        <p14:creationId xmlns:p14="http://schemas.microsoft.com/office/powerpoint/2010/main" val="85320026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2070"/>
              <a:t>Perguntas frequentes</a:t>
            </a:r>
            <a:endParaRPr lang="en-US"/>
          </a:p>
        </p:txBody>
      </p:sp>
      <p:sp>
        <p:nvSpPr>
          <p:cNvPr id="5" name="TextBox 4"/>
          <p:cNvSpPr txBox="1"/>
          <p:nvPr/>
        </p:nvSpPr>
        <p:spPr>
          <a:xfrm>
            <a:off x="1003978" y="1789043"/>
            <a:ext cx="11114139" cy="3386664"/>
          </a:xfrm>
          <a:prstGeom prst="rect">
            <a:avLst/>
          </a:prstGeom>
          <a:noFill/>
        </p:spPr>
        <p:txBody>
          <a:bodyPr wrap="square" rtlCol="0">
            <a:spAutoFit/>
          </a:bodyPr>
          <a:lstStyle/>
          <a:p>
            <a:pPr>
              <a:defRPr b="0" i="0"/>
            </a:pPr>
            <a:r>
              <a:rPr lang="2070" sz="2400" b="1">
                <a:solidFill>
                  <a:schemeClr val="accent5"/>
                </a:solidFill>
              </a:rPr>
              <a:t>É necessário efetuar a Avaliação de Precisão em </a:t>
            </a:r>
            <a:r>
              <a:rPr lang="2070" sz="2400" b="1" i="1">
                <a:solidFill>
                  <a:schemeClr val="accent5"/>
                </a:solidFill>
              </a:rPr>
              <a:t>todas </a:t>
            </a:r>
            <a:r>
              <a:rPr lang="2070" sz="2400" b="1">
                <a:solidFill>
                  <a:schemeClr val="accent5"/>
                </a:solidFill>
              </a:rPr>
              <a:t>as sub-UI de uma UI?  </a:t>
            </a:r>
            <a:r>
              <a:rPr lang="2070" sz="2400">
                <a:solidFill>
                  <a:schemeClr val="bg2"/>
                </a:solidFill>
              </a:rPr>
              <a:t>Não, o programa da SCH pode determinar que não é necessário efetuar a Avaliação de Precisão no âmbito de cada sub-UI com base em uma ou mais das condições seguintes:</a:t>
            </a:r>
          </a:p>
          <a:p>
            <a:pPr marL="342900" indent="-342900">
              <a:buFont typeface="Arial" panose="020B0604020202020204" pitchFamily="34" charset="0"/>
              <a:buChar char="•"/>
              <a:defRPr b="0" i="0"/>
            </a:pPr>
            <a:r>
              <a:rPr lang="2070" sz="2400">
                <a:solidFill>
                  <a:schemeClr val="bg2"/>
                </a:solidFill>
              </a:rPr>
              <a:t>Os resultados de uma Avaliação Prática recente sugerem que a prevalência no âmbito de um grupo de sub-UI é homogeneamente alta ou baixa (em relação ao limiar de 10%) e o programa sente-se confiante em atribuir uma decisão de tratamento a essas sub-UI com base nos dados já recolhidos.</a:t>
            </a:r>
          </a:p>
          <a:p>
            <a:pPr marL="342900" indent="-342900">
              <a:buFont typeface="Arial" panose="020B0604020202020204" pitchFamily="34" charset="0"/>
              <a:buChar char="•"/>
            </a:pPr>
            <a:endParaRPr lang="en-US" sz="2400" b="1">
              <a:solidFill>
                <a:schemeClr val="bg2"/>
              </a:solidFill>
            </a:endParaRPr>
          </a:p>
        </p:txBody>
      </p:sp>
      <p:sp>
        <p:nvSpPr>
          <p:cNvPr id="16" name="Freeform 15"/>
          <p:cNvSpPr/>
          <p:nvPr/>
        </p:nvSpPr>
        <p:spPr>
          <a:xfrm>
            <a:off x="2033932" y="5065006"/>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2122709" y="5820525"/>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2451183" y="6122366"/>
            <a:ext cx="159805" cy="106532"/>
          </a:xfrm>
          <a:custGeom>
            <a:avLst/>
            <a:gdLst>
              <a:gd name="connsiteX0" fmla="*/ 0 w 159805"/>
              <a:gd name="connsiteY0" fmla="*/ 0 h 106532"/>
              <a:gd name="connsiteX1" fmla="*/ 44388 w 159805"/>
              <a:gd name="connsiteY1" fmla="*/ 17755 h 106532"/>
              <a:gd name="connsiteX2" fmla="*/ 142043 w 159805"/>
              <a:gd name="connsiteY2" fmla="*/ 44388 h 106532"/>
              <a:gd name="connsiteX3" fmla="*/ 159798 w 159805"/>
              <a:gd name="connsiteY3" fmla="*/ 106532 h 106532"/>
            </a:gdLst>
            <a:ahLst/>
            <a:cxnLst>
              <a:cxn ang="0">
                <a:pos x="connsiteX0" y="connsiteY0"/>
              </a:cxn>
              <a:cxn ang="0">
                <a:pos x="connsiteX1" y="connsiteY1"/>
              </a:cxn>
              <a:cxn ang="0">
                <a:pos x="connsiteX2" y="connsiteY2"/>
              </a:cxn>
              <a:cxn ang="0">
                <a:pos x="connsiteX3" y="connsiteY3"/>
              </a:cxn>
            </a:cxnLst>
            <a:rect l="l" t="t" r="r" b="b"/>
            <a:pathLst>
              <a:path w="159805" h="106532">
                <a:moveTo>
                  <a:pt x="0" y="0"/>
                </a:moveTo>
                <a:cubicBezTo>
                  <a:pt x="14796" y="5918"/>
                  <a:pt x="28860" y="14172"/>
                  <a:pt x="44388" y="17755"/>
                </a:cubicBezTo>
                <a:cubicBezTo>
                  <a:pt x="145799" y="41158"/>
                  <a:pt x="86703" y="7495"/>
                  <a:pt x="142043" y="44388"/>
                </a:cubicBezTo>
                <a:cubicBezTo>
                  <a:pt x="160734" y="100461"/>
                  <a:pt x="159798" y="78938"/>
                  <a:pt x="159798" y="106532"/>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a:off x="2104954" y="5452346"/>
            <a:ext cx="303103" cy="385934"/>
          </a:xfrm>
          <a:custGeom>
            <a:avLst/>
            <a:gdLst>
              <a:gd name="connsiteX0" fmla="*/ 292963 w 303103"/>
              <a:gd name="connsiteY0" fmla="*/ 385934 h 385934"/>
              <a:gd name="connsiteX1" fmla="*/ 301841 w 303103"/>
              <a:gd name="connsiteY1" fmla="*/ 306035 h 385934"/>
              <a:gd name="connsiteX2" fmla="*/ 292963 w 303103"/>
              <a:gd name="connsiteY2" fmla="*/ 4195 h 385934"/>
              <a:gd name="connsiteX3" fmla="*/ 257452 w 303103"/>
              <a:gd name="connsiteY3" fmla="*/ 13072 h 385934"/>
              <a:gd name="connsiteX4" fmla="*/ 204186 w 303103"/>
              <a:gd name="connsiteY4" fmla="*/ 30828 h 385934"/>
              <a:gd name="connsiteX5" fmla="*/ 168676 w 303103"/>
              <a:gd name="connsiteY5" fmla="*/ 39705 h 385934"/>
              <a:gd name="connsiteX6" fmla="*/ 106532 w 303103"/>
              <a:gd name="connsiteY6" fmla="*/ 57461 h 385934"/>
              <a:gd name="connsiteX7" fmla="*/ 53266 w 303103"/>
              <a:gd name="connsiteY7" fmla="*/ 66338 h 385934"/>
              <a:gd name="connsiteX8" fmla="*/ 0 w 303103"/>
              <a:gd name="connsiteY8" fmla="*/ 75216 h 38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103" h="385934">
                <a:moveTo>
                  <a:pt x="292963" y="385934"/>
                </a:moveTo>
                <a:cubicBezTo>
                  <a:pt x="295922" y="359301"/>
                  <a:pt x="301841" y="332832"/>
                  <a:pt x="301841" y="306035"/>
                </a:cubicBezTo>
                <a:cubicBezTo>
                  <a:pt x="301841" y="205378"/>
                  <a:pt x="308042" y="103716"/>
                  <a:pt x="292963" y="4195"/>
                </a:cubicBezTo>
                <a:cubicBezTo>
                  <a:pt x="291135" y="-7869"/>
                  <a:pt x="269139" y="9566"/>
                  <a:pt x="257452" y="13072"/>
                </a:cubicBezTo>
                <a:cubicBezTo>
                  <a:pt x="239525" y="18450"/>
                  <a:pt x="222343" y="26289"/>
                  <a:pt x="204186" y="30828"/>
                </a:cubicBezTo>
                <a:cubicBezTo>
                  <a:pt x="192349" y="33787"/>
                  <a:pt x="180407" y="36353"/>
                  <a:pt x="168676" y="39705"/>
                </a:cubicBezTo>
                <a:cubicBezTo>
                  <a:pt x="129188" y="50987"/>
                  <a:pt x="152790" y="48210"/>
                  <a:pt x="106532" y="57461"/>
                </a:cubicBezTo>
                <a:cubicBezTo>
                  <a:pt x="88881" y="60991"/>
                  <a:pt x="70976" y="63118"/>
                  <a:pt x="53266" y="66338"/>
                </a:cubicBezTo>
                <a:cubicBezTo>
                  <a:pt x="1244" y="75796"/>
                  <a:pt x="24895" y="75216"/>
                  <a:pt x="0" y="7521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2060566" y="5216843"/>
            <a:ext cx="514904" cy="177554"/>
          </a:xfrm>
          <a:custGeom>
            <a:avLst/>
            <a:gdLst>
              <a:gd name="connsiteX0" fmla="*/ 0 w 514904"/>
              <a:gd name="connsiteY0" fmla="*/ 177554 h 177554"/>
              <a:gd name="connsiteX1" fmla="*/ 44388 w 514904"/>
              <a:gd name="connsiteY1" fmla="*/ 159798 h 177554"/>
              <a:gd name="connsiteX2" fmla="*/ 71021 w 514904"/>
              <a:gd name="connsiteY2" fmla="*/ 150921 h 177554"/>
              <a:gd name="connsiteX3" fmla="*/ 221941 w 514904"/>
              <a:gd name="connsiteY3" fmla="*/ 142043 h 177554"/>
              <a:gd name="connsiteX4" fmla="*/ 417250 w 514904"/>
              <a:gd name="connsiteY4" fmla="*/ 133165 h 177554"/>
              <a:gd name="connsiteX5" fmla="*/ 443883 w 514904"/>
              <a:gd name="connsiteY5" fmla="*/ 115410 h 177554"/>
              <a:gd name="connsiteX6" fmla="*/ 479394 w 514904"/>
              <a:gd name="connsiteY6" fmla="*/ 62144 h 177554"/>
              <a:gd name="connsiteX7" fmla="*/ 488271 w 514904"/>
              <a:gd name="connsiteY7" fmla="*/ 35511 h 177554"/>
              <a:gd name="connsiteX8" fmla="*/ 506027 w 514904"/>
              <a:gd name="connsiteY8" fmla="*/ 17756 h 177554"/>
              <a:gd name="connsiteX9" fmla="*/ 514904 w 514904"/>
              <a:gd name="connsiteY9" fmla="*/ 0 h 177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904" h="177554">
                <a:moveTo>
                  <a:pt x="0" y="177554"/>
                </a:moveTo>
                <a:cubicBezTo>
                  <a:pt x="14796" y="171635"/>
                  <a:pt x="29467" y="165393"/>
                  <a:pt x="44388" y="159798"/>
                </a:cubicBezTo>
                <a:cubicBezTo>
                  <a:pt x="53150" y="156512"/>
                  <a:pt x="61710" y="151852"/>
                  <a:pt x="71021" y="150921"/>
                </a:cubicBezTo>
                <a:cubicBezTo>
                  <a:pt x="121165" y="145907"/>
                  <a:pt x="171614" y="144624"/>
                  <a:pt x="221941" y="142043"/>
                </a:cubicBezTo>
                <a:lnTo>
                  <a:pt x="417250" y="133165"/>
                </a:lnTo>
                <a:cubicBezTo>
                  <a:pt x="426128" y="127247"/>
                  <a:pt x="436857" y="123440"/>
                  <a:pt x="443883" y="115410"/>
                </a:cubicBezTo>
                <a:cubicBezTo>
                  <a:pt x="457935" y="99351"/>
                  <a:pt x="479394" y="62144"/>
                  <a:pt x="479394" y="62144"/>
                </a:cubicBezTo>
                <a:cubicBezTo>
                  <a:pt x="482353" y="53266"/>
                  <a:pt x="483456" y="43535"/>
                  <a:pt x="488271" y="35511"/>
                </a:cubicBezTo>
                <a:cubicBezTo>
                  <a:pt x="492577" y="28334"/>
                  <a:pt x="501005" y="24452"/>
                  <a:pt x="506027" y="17756"/>
                </a:cubicBezTo>
                <a:cubicBezTo>
                  <a:pt x="509997" y="12462"/>
                  <a:pt x="511945" y="5919"/>
                  <a:pt x="51490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2238119" y="5367764"/>
            <a:ext cx="88777" cy="115729"/>
          </a:xfrm>
          <a:custGeom>
            <a:avLst/>
            <a:gdLst>
              <a:gd name="connsiteX0" fmla="*/ 0 w 88777"/>
              <a:gd name="connsiteY0" fmla="*/ 0 h 115729"/>
              <a:gd name="connsiteX1" fmla="*/ 26633 w 88777"/>
              <a:gd name="connsiteY1" fmla="*/ 88777 h 115729"/>
              <a:gd name="connsiteX2" fmla="*/ 53266 w 88777"/>
              <a:gd name="connsiteY2" fmla="*/ 97654 h 115729"/>
              <a:gd name="connsiteX3" fmla="*/ 88777 w 88777"/>
              <a:gd name="connsiteY3" fmla="*/ 115410 h 115729"/>
            </a:gdLst>
            <a:ahLst/>
            <a:cxnLst>
              <a:cxn ang="0">
                <a:pos x="connsiteX0" y="connsiteY0"/>
              </a:cxn>
              <a:cxn ang="0">
                <a:pos x="connsiteX1" y="connsiteY1"/>
              </a:cxn>
              <a:cxn ang="0">
                <a:pos x="connsiteX2" y="connsiteY2"/>
              </a:cxn>
              <a:cxn ang="0">
                <a:pos x="connsiteX3" y="connsiteY3"/>
              </a:cxn>
            </a:cxnLst>
            <a:rect l="l" t="t" r="r" b="b"/>
            <a:pathLst>
              <a:path w="88777" h="115729">
                <a:moveTo>
                  <a:pt x="0" y="0"/>
                </a:moveTo>
                <a:cubicBezTo>
                  <a:pt x="3885" y="27194"/>
                  <a:pt x="586" y="67940"/>
                  <a:pt x="26633" y="88777"/>
                </a:cubicBezTo>
                <a:cubicBezTo>
                  <a:pt x="33940" y="94623"/>
                  <a:pt x="44388" y="94695"/>
                  <a:pt x="53266" y="97654"/>
                </a:cubicBezTo>
                <a:cubicBezTo>
                  <a:pt x="75206" y="119595"/>
                  <a:pt x="62651" y="115410"/>
                  <a:pt x="88777" y="11541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2522204" y="5847158"/>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3605280" y="5083678"/>
            <a:ext cx="152302" cy="408373"/>
          </a:xfrm>
          <a:custGeom>
            <a:avLst/>
            <a:gdLst>
              <a:gd name="connsiteX0" fmla="*/ 0 w 152302"/>
              <a:gd name="connsiteY0" fmla="*/ 0 h 408373"/>
              <a:gd name="connsiteX1" fmla="*/ 17756 w 152302"/>
              <a:gd name="connsiteY1" fmla="*/ 204187 h 408373"/>
              <a:gd name="connsiteX2" fmla="*/ 44389 w 152302"/>
              <a:gd name="connsiteY2" fmla="*/ 257453 h 408373"/>
              <a:gd name="connsiteX3" fmla="*/ 124288 w 152302"/>
              <a:gd name="connsiteY3" fmla="*/ 301841 h 408373"/>
              <a:gd name="connsiteX4" fmla="*/ 142043 w 152302"/>
              <a:gd name="connsiteY4" fmla="*/ 319597 h 408373"/>
              <a:gd name="connsiteX5" fmla="*/ 150921 w 152302"/>
              <a:gd name="connsiteY5" fmla="*/ 408373 h 40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02" h="408373">
                <a:moveTo>
                  <a:pt x="0" y="0"/>
                </a:moveTo>
                <a:cubicBezTo>
                  <a:pt x="23087" y="115433"/>
                  <a:pt x="-5205" y="-36903"/>
                  <a:pt x="17756" y="204187"/>
                </a:cubicBezTo>
                <a:cubicBezTo>
                  <a:pt x="19154" y="218869"/>
                  <a:pt x="33816" y="248202"/>
                  <a:pt x="44389" y="257453"/>
                </a:cubicBezTo>
                <a:cubicBezTo>
                  <a:pt x="81959" y="290326"/>
                  <a:pt x="87709" y="289647"/>
                  <a:pt x="124288" y="301841"/>
                </a:cubicBezTo>
                <a:cubicBezTo>
                  <a:pt x="130206" y="307760"/>
                  <a:pt x="137737" y="312420"/>
                  <a:pt x="142043" y="319597"/>
                </a:cubicBezTo>
                <a:cubicBezTo>
                  <a:pt x="157472" y="345312"/>
                  <a:pt x="150921" y="382404"/>
                  <a:pt x="150921" y="40837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2504449" y="5358886"/>
            <a:ext cx="206018" cy="488275"/>
          </a:xfrm>
          <a:custGeom>
            <a:avLst/>
            <a:gdLst>
              <a:gd name="connsiteX0" fmla="*/ 0 w 206018"/>
              <a:gd name="connsiteY0" fmla="*/ 0 h 488275"/>
              <a:gd name="connsiteX1" fmla="*/ 8878 w 206018"/>
              <a:gd name="connsiteY1" fmla="*/ 62144 h 488275"/>
              <a:gd name="connsiteX2" fmla="*/ 115410 w 206018"/>
              <a:gd name="connsiteY2" fmla="*/ 106532 h 488275"/>
              <a:gd name="connsiteX3" fmla="*/ 159798 w 206018"/>
              <a:gd name="connsiteY3" fmla="*/ 435006 h 488275"/>
              <a:gd name="connsiteX4" fmla="*/ 133165 w 206018"/>
              <a:gd name="connsiteY4" fmla="*/ 452761 h 488275"/>
              <a:gd name="connsiteX5" fmla="*/ 79899 w 206018"/>
              <a:gd name="connsiteY5" fmla="*/ 470517 h 488275"/>
              <a:gd name="connsiteX6" fmla="*/ 0 w 206018"/>
              <a:gd name="connsiteY6" fmla="*/ 488272 h 48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017" h="488275">
                <a:moveTo>
                  <a:pt x="0" y="0"/>
                </a:moveTo>
                <a:cubicBezTo>
                  <a:pt x="2959" y="20715"/>
                  <a:pt x="-2356" y="44490"/>
                  <a:pt x="8878" y="62144"/>
                </a:cubicBezTo>
                <a:cubicBezTo>
                  <a:pt x="33169" y="100315"/>
                  <a:pt x="78170" y="100326"/>
                  <a:pt x="115410" y="106532"/>
                </a:cubicBezTo>
                <a:cubicBezTo>
                  <a:pt x="262405" y="155532"/>
                  <a:pt x="194501" y="114010"/>
                  <a:pt x="159798" y="435006"/>
                </a:cubicBezTo>
                <a:cubicBezTo>
                  <a:pt x="158651" y="445614"/>
                  <a:pt x="142915" y="448428"/>
                  <a:pt x="133165" y="452761"/>
                </a:cubicBezTo>
                <a:cubicBezTo>
                  <a:pt x="116062" y="460362"/>
                  <a:pt x="98056" y="465978"/>
                  <a:pt x="79899" y="470517"/>
                </a:cubicBezTo>
                <a:cubicBezTo>
                  <a:pt x="6007" y="488990"/>
                  <a:pt x="33280" y="488272"/>
                  <a:pt x="0" y="48827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2708636" y="5119189"/>
            <a:ext cx="372862" cy="3994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2673125" y="5536440"/>
            <a:ext cx="350905" cy="257452"/>
          </a:xfrm>
          <a:custGeom>
            <a:avLst/>
            <a:gdLst>
              <a:gd name="connsiteX0" fmla="*/ 0 w 350905"/>
              <a:gd name="connsiteY0" fmla="*/ 257452 h 257452"/>
              <a:gd name="connsiteX1" fmla="*/ 44388 w 350905"/>
              <a:gd name="connsiteY1" fmla="*/ 239697 h 257452"/>
              <a:gd name="connsiteX2" fmla="*/ 195309 w 350905"/>
              <a:gd name="connsiteY2" fmla="*/ 221941 h 257452"/>
              <a:gd name="connsiteX3" fmla="*/ 248575 w 350905"/>
              <a:gd name="connsiteY3" fmla="*/ 213064 h 257452"/>
              <a:gd name="connsiteX4" fmla="*/ 346229 w 350905"/>
              <a:gd name="connsiteY4" fmla="*/ 195308 h 257452"/>
              <a:gd name="connsiteX5" fmla="*/ 337351 w 350905"/>
              <a:gd name="connsiteY5" fmla="*/ 88776 h 257452"/>
              <a:gd name="connsiteX6" fmla="*/ 221942 w 350905"/>
              <a:gd name="connsiteY6" fmla="*/ 0 h 25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905" h="257452">
                <a:moveTo>
                  <a:pt x="0" y="257452"/>
                </a:moveTo>
                <a:cubicBezTo>
                  <a:pt x="14796" y="251534"/>
                  <a:pt x="29270" y="244736"/>
                  <a:pt x="44388" y="239697"/>
                </a:cubicBezTo>
                <a:cubicBezTo>
                  <a:pt x="93626" y="223284"/>
                  <a:pt x="142693" y="225988"/>
                  <a:pt x="195309" y="221941"/>
                </a:cubicBezTo>
                <a:cubicBezTo>
                  <a:pt x="213064" y="218982"/>
                  <a:pt x="230756" y="215610"/>
                  <a:pt x="248575" y="213064"/>
                </a:cubicBezTo>
                <a:cubicBezTo>
                  <a:pt x="336407" y="200517"/>
                  <a:pt x="294011" y="212715"/>
                  <a:pt x="346229" y="195308"/>
                </a:cubicBezTo>
                <a:cubicBezTo>
                  <a:pt x="343270" y="159797"/>
                  <a:pt x="363463" y="113023"/>
                  <a:pt x="337351" y="88776"/>
                </a:cubicBezTo>
                <a:cubicBezTo>
                  <a:pt x="195387" y="-43047"/>
                  <a:pt x="221942" y="201939"/>
                  <a:pt x="221942"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3072620" y="5083678"/>
            <a:ext cx="429682" cy="257453"/>
          </a:xfrm>
          <a:custGeom>
            <a:avLst/>
            <a:gdLst>
              <a:gd name="connsiteX0" fmla="*/ 0 w 429682"/>
              <a:gd name="connsiteY0" fmla="*/ 257453 h 257453"/>
              <a:gd name="connsiteX1" fmla="*/ 44388 w 429682"/>
              <a:gd name="connsiteY1" fmla="*/ 239697 h 257453"/>
              <a:gd name="connsiteX2" fmla="*/ 239697 w 429682"/>
              <a:gd name="connsiteY2" fmla="*/ 221942 h 257453"/>
              <a:gd name="connsiteX3" fmla="*/ 292963 w 429682"/>
              <a:gd name="connsiteY3" fmla="*/ 213064 h 257453"/>
              <a:gd name="connsiteX4" fmla="*/ 372862 w 429682"/>
              <a:gd name="connsiteY4" fmla="*/ 204187 h 257453"/>
              <a:gd name="connsiteX5" fmla="*/ 426128 w 429682"/>
              <a:gd name="connsiteY5" fmla="*/ 177554 h 257453"/>
              <a:gd name="connsiteX6" fmla="*/ 426128 w 429682"/>
              <a:gd name="connsiteY6" fmla="*/ 0 h 25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9682" h="257453">
                <a:moveTo>
                  <a:pt x="0" y="257453"/>
                </a:moveTo>
                <a:cubicBezTo>
                  <a:pt x="14796" y="251534"/>
                  <a:pt x="29124" y="244276"/>
                  <a:pt x="44388" y="239697"/>
                </a:cubicBezTo>
                <a:cubicBezTo>
                  <a:pt x="99291" y="223226"/>
                  <a:pt x="203633" y="224063"/>
                  <a:pt x="239697" y="221942"/>
                </a:cubicBezTo>
                <a:cubicBezTo>
                  <a:pt x="257452" y="218983"/>
                  <a:pt x="275121" y="215443"/>
                  <a:pt x="292963" y="213064"/>
                </a:cubicBezTo>
                <a:cubicBezTo>
                  <a:pt x="319525" y="209522"/>
                  <a:pt x="346430" y="208592"/>
                  <a:pt x="372862" y="204187"/>
                </a:cubicBezTo>
                <a:cubicBezTo>
                  <a:pt x="380680" y="202884"/>
                  <a:pt x="424701" y="188016"/>
                  <a:pt x="426128" y="177554"/>
                </a:cubicBezTo>
                <a:cubicBezTo>
                  <a:pt x="434125" y="118912"/>
                  <a:pt x="426128" y="59185"/>
                  <a:pt x="42612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3409971" y="5278987"/>
            <a:ext cx="71022" cy="337352"/>
          </a:xfrm>
          <a:custGeom>
            <a:avLst/>
            <a:gdLst>
              <a:gd name="connsiteX0" fmla="*/ 71022 w 71022"/>
              <a:gd name="connsiteY0" fmla="*/ 0 h 337352"/>
              <a:gd name="connsiteX1" fmla="*/ 62144 w 71022"/>
              <a:gd name="connsiteY1" fmla="*/ 159798 h 337352"/>
              <a:gd name="connsiteX2" fmla="*/ 44389 w 71022"/>
              <a:gd name="connsiteY2" fmla="*/ 213064 h 337352"/>
              <a:gd name="connsiteX3" fmla="*/ 35511 w 71022"/>
              <a:gd name="connsiteY3" fmla="*/ 239697 h 337352"/>
              <a:gd name="connsiteX4" fmla="*/ 0 w 71022"/>
              <a:gd name="connsiteY4" fmla="*/ 292963 h 337352"/>
              <a:gd name="connsiteX5" fmla="*/ 0 w 71022"/>
              <a:gd name="connsiteY5" fmla="*/ 337352 h 33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22" h="337352">
                <a:moveTo>
                  <a:pt x="71022" y="0"/>
                </a:moveTo>
                <a:cubicBezTo>
                  <a:pt x="68063" y="53266"/>
                  <a:pt x="68761" y="106862"/>
                  <a:pt x="62144" y="159798"/>
                </a:cubicBezTo>
                <a:cubicBezTo>
                  <a:pt x="59823" y="178369"/>
                  <a:pt x="50307" y="195309"/>
                  <a:pt x="44389" y="213064"/>
                </a:cubicBezTo>
                <a:cubicBezTo>
                  <a:pt x="41430" y="221942"/>
                  <a:pt x="40702" y="231911"/>
                  <a:pt x="35511" y="239697"/>
                </a:cubicBezTo>
                <a:cubicBezTo>
                  <a:pt x="23674" y="257452"/>
                  <a:pt x="0" y="271624"/>
                  <a:pt x="0" y="292963"/>
                </a:cubicBezTo>
                <a:lnTo>
                  <a:pt x="0" y="33735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3028232" y="5589106"/>
            <a:ext cx="328473" cy="62743"/>
          </a:xfrm>
          <a:custGeom>
            <a:avLst/>
            <a:gdLst>
              <a:gd name="connsiteX0" fmla="*/ 0 w 328473"/>
              <a:gd name="connsiteY0" fmla="*/ 53866 h 62743"/>
              <a:gd name="connsiteX1" fmla="*/ 133165 w 328473"/>
              <a:gd name="connsiteY1" fmla="*/ 36110 h 62743"/>
              <a:gd name="connsiteX2" fmla="*/ 195308 w 328473"/>
              <a:gd name="connsiteY2" fmla="*/ 18355 h 62743"/>
              <a:gd name="connsiteX3" fmla="*/ 213064 w 328473"/>
              <a:gd name="connsiteY3" fmla="*/ 600 h 62743"/>
              <a:gd name="connsiteX4" fmla="*/ 301840 w 328473"/>
              <a:gd name="connsiteY4" fmla="*/ 18355 h 62743"/>
              <a:gd name="connsiteX5" fmla="*/ 328473 w 328473"/>
              <a:gd name="connsiteY5" fmla="*/ 62743 h 6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473" h="62743">
                <a:moveTo>
                  <a:pt x="0" y="53866"/>
                </a:moveTo>
                <a:cubicBezTo>
                  <a:pt x="113032" y="31258"/>
                  <a:pt x="-48444" y="62054"/>
                  <a:pt x="133165" y="36110"/>
                </a:cubicBezTo>
                <a:cubicBezTo>
                  <a:pt x="152677" y="33323"/>
                  <a:pt x="176333" y="24680"/>
                  <a:pt x="195308" y="18355"/>
                </a:cubicBezTo>
                <a:cubicBezTo>
                  <a:pt x="201227" y="12437"/>
                  <a:pt x="204745" y="1524"/>
                  <a:pt x="213064" y="600"/>
                </a:cubicBezTo>
                <a:cubicBezTo>
                  <a:pt x="243669" y="-2801"/>
                  <a:pt x="273604" y="8943"/>
                  <a:pt x="301840" y="18355"/>
                </a:cubicBezTo>
                <a:cubicBezTo>
                  <a:pt x="323266" y="50493"/>
                  <a:pt x="314825" y="35445"/>
                  <a:pt x="328473" y="6274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flipH="1">
            <a:off x="3028232" y="5731748"/>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2610988" y="5278987"/>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475156" y="5431387"/>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220052" y="5573848"/>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372452" y="5269051"/>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2793207" y="5997921"/>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2249866" y="6150321"/>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2213424" y="5944914"/>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693811" y="5739506"/>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044996" y="5544037"/>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197396" y="5209417"/>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3598271" y="5361817"/>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3750671" y="5136529"/>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3266966" y="5328685"/>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2962168" y="5351877"/>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134448" y="5673239"/>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ounded Rectangular Callout 50"/>
          <p:cNvSpPr/>
          <p:nvPr/>
        </p:nvSpPr>
        <p:spPr>
          <a:xfrm>
            <a:off x="4118252" y="4860235"/>
            <a:ext cx="7977670" cy="1520687"/>
          </a:xfrm>
          <a:prstGeom prst="wedgeRoundRectCallout">
            <a:avLst>
              <a:gd name="adj1" fmla="val -53724"/>
              <a:gd name="adj2" fmla="val 4984"/>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defRPr b="0" i="0"/>
            </a:pPr>
            <a:r>
              <a:rPr lang="2070">
                <a:solidFill>
                  <a:schemeClr val="tx1"/>
                </a:solidFill>
              </a:rPr>
              <a:t>Por exemplo, com base nos resultados desta Avaliação Prática (verde = UAP &lt;10%, vermelho = UAP</a:t>
            </a:r>
            <a:r>
              <a:rPr lang="2070" u="sng">
                <a:solidFill>
                  <a:schemeClr val="tx1"/>
                </a:solidFill>
              </a:rPr>
              <a:t>&gt;</a:t>
            </a:r>
            <a:r>
              <a:rPr lang="2070">
                <a:solidFill>
                  <a:schemeClr val="tx1"/>
                </a:solidFill>
              </a:rPr>
              <a:t>10%), o programa pode determinar que o lado leste do distrito não precisa de amostragem adicional, ao passo que, na parte oeste do distrito, as Avaliações de Precisão ajudarão a orientar as decisões de tratamento.</a:t>
            </a:r>
            <a:endParaRPr lang="en-US">
              <a:solidFill>
                <a:schemeClr val="tx1"/>
              </a:solidFill>
            </a:endParaRPr>
          </a:p>
        </p:txBody>
      </p:sp>
      <p:sp>
        <p:nvSpPr>
          <p:cNvPr id="52" name="Freeform 51"/>
          <p:cNvSpPr/>
          <p:nvPr/>
        </p:nvSpPr>
        <p:spPr>
          <a:xfrm>
            <a:off x="2892287" y="4969565"/>
            <a:ext cx="993913" cy="985056"/>
          </a:xfrm>
          <a:custGeom>
            <a:avLst/>
            <a:gdLst>
              <a:gd name="connsiteX0" fmla="*/ 99391 w 993913"/>
              <a:gd name="connsiteY0" fmla="*/ 139148 h 985056"/>
              <a:gd name="connsiteX1" fmla="*/ 119270 w 993913"/>
              <a:gd name="connsiteY1" fmla="*/ 188844 h 985056"/>
              <a:gd name="connsiteX2" fmla="*/ 129209 w 993913"/>
              <a:gd name="connsiteY2" fmla="*/ 218661 h 985056"/>
              <a:gd name="connsiteX3" fmla="*/ 149087 w 993913"/>
              <a:gd name="connsiteY3" fmla="*/ 248478 h 985056"/>
              <a:gd name="connsiteX4" fmla="*/ 168965 w 993913"/>
              <a:gd name="connsiteY4" fmla="*/ 427383 h 985056"/>
              <a:gd name="connsiteX5" fmla="*/ 178904 w 993913"/>
              <a:gd name="connsiteY5" fmla="*/ 467139 h 985056"/>
              <a:gd name="connsiteX6" fmla="*/ 168965 w 993913"/>
              <a:gd name="connsiteY6" fmla="*/ 536713 h 985056"/>
              <a:gd name="connsiteX7" fmla="*/ 149087 w 993913"/>
              <a:gd name="connsiteY7" fmla="*/ 556592 h 985056"/>
              <a:gd name="connsiteX8" fmla="*/ 0 w 993913"/>
              <a:gd name="connsiteY8" fmla="*/ 586409 h 985056"/>
              <a:gd name="connsiteX9" fmla="*/ 19878 w 993913"/>
              <a:gd name="connsiteY9" fmla="*/ 646044 h 985056"/>
              <a:gd name="connsiteX10" fmla="*/ 39756 w 993913"/>
              <a:gd name="connsiteY10" fmla="*/ 675861 h 985056"/>
              <a:gd name="connsiteX11" fmla="*/ 79513 w 993913"/>
              <a:gd name="connsiteY11" fmla="*/ 725557 h 985056"/>
              <a:gd name="connsiteX12" fmla="*/ 89452 w 993913"/>
              <a:gd name="connsiteY12" fmla="*/ 755374 h 985056"/>
              <a:gd name="connsiteX13" fmla="*/ 129209 w 993913"/>
              <a:gd name="connsiteY13" fmla="*/ 805070 h 985056"/>
              <a:gd name="connsiteX14" fmla="*/ 139148 w 993913"/>
              <a:gd name="connsiteY14" fmla="*/ 844826 h 985056"/>
              <a:gd name="connsiteX15" fmla="*/ 198783 w 993913"/>
              <a:gd name="connsiteY15" fmla="*/ 874644 h 985056"/>
              <a:gd name="connsiteX16" fmla="*/ 228600 w 993913"/>
              <a:gd name="connsiteY16" fmla="*/ 894522 h 985056"/>
              <a:gd name="connsiteX17" fmla="*/ 258417 w 993913"/>
              <a:gd name="connsiteY17" fmla="*/ 904461 h 985056"/>
              <a:gd name="connsiteX18" fmla="*/ 298174 w 993913"/>
              <a:gd name="connsiteY18" fmla="*/ 944218 h 985056"/>
              <a:gd name="connsiteX19" fmla="*/ 357809 w 993913"/>
              <a:gd name="connsiteY19" fmla="*/ 983974 h 985056"/>
              <a:gd name="connsiteX20" fmla="*/ 377687 w 993913"/>
              <a:gd name="connsiteY20" fmla="*/ 954157 h 985056"/>
              <a:gd name="connsiteX21" fmla="*/ 407504 w 993913"/>
              <a:gd name="connsiteY21" fmla="*/ 914400 h 985056"/>
              <a:gd name="connsiteX22" fmla="*/ 427383 w 993913"/>
              <a:gd name="connsiteY22" fmla="*/ 844826 h 985056"/>
              <a:gd name="connsiteX23" fmla="*/ 487017 w 993913"/>
              <a:gd name="connsiteY23" fmla="*/ 805070 h 985056"/>
              <a:gd name="connsiteX24" fmla="*/ 526774 w 993913"/>
              <a:gd name="connsiteY24" fmla="*/ 765313 h 985056"/>
              <a:gd name="connsiteX25" fmla="*/ 586409 w 993913"/>
              <a:gd name="connsiteY25" fmla="*/ 685800 h 985056"/>
              <a:gd name="connsiteX26" fmla="*/ 616226 w 993913"/>
              <a:gd name="connsiteY26" fmla="*/ 675861 h 985056"/>
              <a:gd name="connsiteX27" fmla="*/ 646043 w 993913"/>
              <a:gd name="connsiteY27" fmla="*/ 655983 h 985056"/>
              <a:gd name="connsiteX28" fmla="*/ 715617 w 993913"/>
              <a:gd name="connsiteY28" fmla="*/ 636105 h 985056"/>
              <a:gd name="connsiteX29" fmla="*/ 785191 w 993913"/>
              <a:gd name="connsiteY29" fmla="*/ 596348 h 985056"/>
              <a:gd name="connsiteX30" fmla="*/ 874643 w 993913"/>
              <a:gd name="connsiteY30" fmla="*/ 546652 h 985056"/>
              <a:gd name="connsiteX31" fmla="*/ 894522 w 993913"/>
              <a:gd name="connsiteY31" fmla="*/ 526774 h 985056"/>
              <a:gd name="connsiteX32" fmla="*/ 924339 w 993913"/>
              <a:gd name="connsiteY32" fmla="*/ 516835 h 985056"/>
              <a:gd name="connsiteX33" fmla="*/ 974035 w 993913"/>
              <a:gd name="connsiteY33" fmla="*/ 477078 h 985056"/>
              <a:gd name="connsiteX34" fmla="*/ 993913 w 993913"/>
              <a:gd name="connsiteY34" fmla="*/ 288235 h 985056"/>
              <a:gd name="connsiteX35" fmla="*/ 983974 w 993913"/>
              <a:gd name="connsiteY35" fmla="*/ 89452 h 985056"/>
              <a:gd name="connsiteX36" fmla="*/ 974035 w 993913"/>
              <a:gd name="connsiteY36" fmla="*/ 49696 h 985056"/>
              <a:gd name="connsiteX37" fmla="*/ 924339 w 993913"/>
              <a:gd name="connsiteY37" fmla="*/ 19878 h 985056"/>
              <a:gd name="connsiteX38" fmla="*/ 894522 w 993913"/>
              <a:gd name="connsiteY38" fmla="*/ 0 h 985056"/>
              <a:gd name="connsiteX39" fmla="*/ 675861 w 993913"/>
              <a:gd name="connsiteY39" fmla="*/ 9939 h 985056"/>
              <a:gd name="connsiteX40" fmla="*/ 576470 w 993913"/>
              <a:gd name="connsiteY40" fmla="*/ 39757 h 985056"/>
              <a:gd name="connsiteX41" fmla="*/ 477078 w 993913"/>
              <a:gd name="connsiteY41" fmla="*/ 49696 h 985056"/>
              <a:gd name="connsiteX42" fmla="*/ 228600 w 993913"/>
              <a:gd name="connsiteY42" fmla="*/ 69574 h 985056"/>
              <a:gd name="connsiteX43" fmla="*/ 129209 w 993913"/>
              <a:gd name="connsiteY43" fmla="*/ 99392 h 985056"/>
              <a:gd name="connsiteX44" fmla="*/ 99391 w 993913"/>
              <a:gd name="connsiteY44" fmla="*/ 139148 h 985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3913" h="985055">
                <a:moveTo>
                  <a:pt x="99391" y="139148"/>
                </a:moveTo>
                <a:cubicBezTo>
                  <a:pt x="97734" y="154057"/>
                  <a:pt x="113005" y="172139"/>
                  <a:pt x="119270" y="188844"/>
                </a:cubicBezTo>
                <a:cubicBezTo>
                  <a:pt x="122949" y="198654"/>
                  <a:pt x="124524" y="209290"/>
                  <a:pt x="129209" y="218661"/>
                </a:cubicBezTo>
                <a:cubicBezTo>
                  <a:pt x="134551" y="229345"/>
                  <a:pt x="142461" y="238539"/>
                  <a:pt x="149087" y="248478"/>
                </a:cubicBezTo>
                <a:cubicBezTo>
                  <a:pt x="176669" y="331226"/>
                  <a:pt x="149329" y="240842"/>
                  <a:pt x="168965" y="427383"/>
                </a:cubicBezTo>
                <a:cubicBezTo>
                  <a:pt x="170395" y="440968"/>
                  <a:pt x="175591" y="453887"/>
                  <a:pt x="178904" y="467139"/>
                </a:cubicBezTo>
                <a:cubicBezTo>
                  <a:pt x="175591" y="490330"/>
                  <a:pt x="176373" y="514488"/>
                  <a:pt x="168965" y="536713"/>
                </a:cubicBezTo>
                <a:cubicBezTo>
                  <a:pt x="166002" y="545603"/>
                  <a:pt x="156404" y="550738"/>
                  <a:pt x="149087" y="556592"/>
                </a:cubicBezTo>
                <a:cubicBezTo>
                  <a:pt x="97800" y="597622"/>
                  <a:pt x="92017" y="578741"/>
                  <a:pt x="0" y="586409"/>
                </a:cubicBezTo>
                <a:cubicBezTo>
                  <a:pt x="6626" y="606287"/>
                  <a:pt x="8255" y="628610"/>
                  <a:pt x="19878" y="646044"/>
                </a:cubicBezTo>
                <a:cubicBezTo>
                  <a:pt x="26504" y="655983"/>
                  <a:pt x="32294" y="666533"/>
                  <a:pt x="39756" y="675861"/>
                </a:cubicBezTo>
                <a:cubicBezTo>
                  <a:pt x="64411" y="706679"/>
                  <a:pt x="59116" y="684763"/>
                  <a:pt x="79513" y="725557"/>
                </a:cubicBezTo>
                <a:cubicBezTo>
                  <a:pt x="84198" y="734928"/>
                  <a:pt x="84767" y="746003"/>
                  <a:pt x="89452" y="755374"/>
                </a:cubicBezTo>
                <a:cubicBezTo>
                  <a:pt x="101991" y="780453"/>
                  <a:pt x="110717" y="786579"/>
                  <a:pt x="129209" y="805070"/>
                </a:cubicBezTo>
                <a:cubicBezTo>
                  <a:pt x="132522" y="818322"/>
                  <a:pt x="131571" y="833460"/>
                  <a:pt x="139148" y="844826"/>
                </a:cubicBezTo>
                <a:cubicBezTo>
                  <a:pt x="150159" y="861343"/>
                  <a:pt x="181772" y="868974"/>
                  <a:pt x="198783" y="874644"/>
                </a:cubicBezTo>
                <a:cubicBezTo>
                  <a:pt x="208722" y="881270"/>
                  <a:pt x="217916" y="889180"/>
                  <a:pt x="228600" y="894522"/>
                </a:cubicBezTo>
                <a:cubicBezTo>
                  <a:pt x="237971" y="899207"/>
                  <a:pt x="251009" y="897053"/>
                  <a:pt x="258417" y="904461"/>
                </a:cubicBezTo>
                <a:cubicBezTo>
                  <a:pt x="311427" y="957471"/>
                  <a:pt x="218658" y="917711"/>
                  <a:pt x="298174" y="944218"/>
                </a:cubicBezTo>
                <a:cubicBezTo>
                  <a:pt x="305075" y="951119"/>
                  <a:pt x="337260" y="992194"/>
                  <a:pt x="357809" y="983974"/>
                </a:cubicBezTo>
                <a:cubicBezTo>
                  <a:pt x="368900" y="979538"/>
                  <a:pt x="370744" y="963877"/>
                  <a:pt x="377687" y="954157"/>
                </a:cubicBezTo>
                <a:cubicBezTo>
                  <a:pt x="387315" y="940677"/>
                  <a:pt x="397565" y="927652"/>
                  <a:pt x="407504" y="914400"/>
                </a:cubicBezTo>
                <a:cubicBezTo>
                  <a:pt x="407591" y="914053"/>
                  <a:pt x="422629" y="849580"/>
                  <a:pt x="427383" y="844826"/>
                </a:cubicBezTo>
                <a:cubicBezTo>
                  <a:pt x="444276" y="827933"/>
                  <a:pt x="470124" y="821963"/>
                  <a:pt x="487017" y="805070"/>
                </a:cubicBezTo>
                <a:lnTo>
                  <a:pt x="526774" y="765313"/>
                </a:lnTo>
                <a:cubicBezTo>
                  <a:pt x="537737" y="732424"/>
                  <a:pt x="543581" y="700076"/>
                  <a:pt x="586409" y="685800"/>
                </a:cubicBezTo>
                <a:cubicBezTo>
                  <a:pt x="596348" y="682487"/>
                  <a:pt x="606855" y="680546"/>
                  <a:pt x="616226" y="675861"/>
                </a:cubicBezTo>
                <a:cubicBezTo>
                  <a:pt x="626910" y="670519"/>
                  <a:pt x="635359" y="661325"/>
                  <a:pt x="646043" y="655983"/>
                </a:cubicBezTo>
                <a:cubicBezTo>
                  <a:pt x="660301" y="648854"/>
                  <a:pt x="702880" y="639289"/>
                  <a:pt x="715617" y="636105"/>
                </a:cubicBezTo>
                <a:cubicBezTo>
                  <a:pt x="846028" y="538296"/>
                  <a:pt x="687626" y="650550"/>
                  <a:pt x="785191" y="596348"/>
                </a:cubicBezTo>
                <a:cubicBezTo>
                  <a:pt x="887724" y="539386"/>
                  <a:pt x="807172" y="569144"/>
                  <a:pt x="874643" y="546652"/>
                </a:cubicBezTo>
                <a:cubicBezTo>
                  <a:pt x="881269" y="540026"/>
                  <a:pt x="886487" y="531595"/>
                  <a:pt x="894522" y="526774"/>
                </a:cubicBezTo>
                <a:cubicBezTo>
                  <a:pt x="903506" y="521384"/>
                  <a:pt x="916158" y="523380"/>
                  <a:pt x="924339" y="516835"/>
                </a:cubicBezTo>
                <a:cubicBezTo>
                  <a:pt x="988565" y="465454"/>
                  <a:pt x="899085" y="502063"/>
                  <a:pt x="974035" y="477078"/>
                </a:cubicBezTo>
                <a:cubicBezTo>
                  <a:pt x="979493" y="433414"/>
                  <a:pt x="993913" y="325307"/>
                  <a:pt x="993913" y="288235"/>
                </a:cubicBezTo>
                <a:cubicBezTo>
                  <a:pt x="993913" y="221891"/>
                  <a:pt x="989483" y="155567"/>
                  <a:pt x="983974" y="89452"/>
                </a:cubicBezTo>
                <a:cubicBezTo>
                  <a:pt x="982840" y="75839"/>
                  <a:pt x="980144" y="61914"/>
                  <a:pt x="974035" y="49696"/>
                </a:cubicBezTo>
                <a:cubicBezTo>
                  <a:pt x="961093" y="23814"/>
                  <a:pt x="947007" y="31212"/>
                  <a:pt x="924339" y="19878"/>
                </a:cubicBezTo>
                <a:cubicBezTo>
                  <a:pt x="913655" y="14536"/>
                  <a:pt x="904461" y="6626"/>
                  <a:pt x="894522" y="0"/>
                </a:cubicBezTo>
                <a:cubicBezTo>
                  <a:pt x="821635" y="3313"/>
                  <a:pt x="748608" y="4343"/>
                  <a:pt x="675861" y="9939"/>
                </a:cubicBezTo>
                <a:cubicBezTo>
                  <a:pt x="587843" y="16710"/>
                  <a:pt x="691910" y="28213"/>
                  <a:pt x="576470" y="39757"/>
                </a:cubicBezTo>
                <a:lnTo>
                  <a:pt x="477078" y="49696"/>
                </a:lnTo>
                <a:lnTo>
                  <a:pt x="228600" y="69574"/>
                </a:lnTo>
                <a:cubicBezTo>
                  <a:pt x="168510" y="84596"/>
                  <a:pt x="201810" y="75191"/>
                  <a:pt x="129209" y="99392"/>
                </a:cubicBezTo>
                <a:cubicBezTo>
                  <a:pt x="93105" y="111427"/>
                  <a:pt x="101048" y="124239"/>
                  <a:pt x="99391" y="139148"/>
                </a:cubicBezTo>
                <a:close/>
              </a:path>
            </a:pathLst>
          </a:cu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565223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2070"/>
              <a:t>Perguntas frequentes</a:t>
            </a:r>
            <a:endParaRPr lang="en-US"/>
          </a:p>
        </p:txBody>
      </p:sp>
      <p:sp>
        <p:nvSpPr>
          <p:cNvPr id="5" name="TextBox 4"/>
          <p:cNvSpPr txBox="1"/>
          <p:nvPr/>
        </p:nvSpPr>
        <p:spPr>
          <a:xfrm>
            <a:off x="1003978" y="1789043"/>
            <a:ext cx="11114139" cy="3752790"/>
          </a:xfrm>
          <a:prstGeom prst="rect">
            <a:avLst/>
          </a:prstGeom>
          <a:noFill/>
        </p:spPr>
        <p:txBody>
          <a:bodyPr wrap="square" rtlCol="0">
            <a:spAutoFit/>
          </a:bodyPr>
          <a:lstStyle/>
          <a:p>
            <a:pPr>
              <a:defRPr b="0" i="0"/>
            </a:pPr>
            <a:r>
              <a:rPr lang="2070" sz="2400" b="1" dirty="0">
                <a:solidFill>
                  <a:schemeClr val="accent5"/>
                </a:solidFill>
              </a:rPr>
              <a:t>É necessário efetuar a Avaliação de Precisão em </a:t>
            </a:r>
            <a:r>
              <a:rPr lang="2070" sz="2400" b="1" i="1" dirty="0">
                <a:solidFill>
                  <a:schemeClr val="accent5"/>
                </a:solidFill>
              </a:rPr>
              <a:t>todas </a:t>
            </a:r>
            <a:r>
              <a:rPr lang="2070" sz="2400" b="1" dirty="0">
                <a:solidFill>
                  <a:schemeClr val="accent5"/>
                </a:solidFill>
              </a:rPr>
              <a:t>as sub-UI de uma UI?  </a:t>
            </a:r>
            <a:r>
              <a:rPr lang="2070" sz="2400" dirty="0">
                <a:solidFill>
                  <a:schemeClr val="bg2"/>
                </a:solidFill>
              </a:rPr>
              <a:t>Não, o programa da SCH pode determinar que não é necessário efetuar a Avaliação de Precisão no âmbito de cada sub-UI com base em uma ou mais das condições seguintes:</a:t>
            </a:r>
          </a:p>
          <a:p>
            <a:pPr marL="342900" indent="-342900">
              <a:buFont typeface="Arial" panose="020B0604020202020204" pitchFamily="34" charset="0"/>
              <a:buChar char="•"/>
              <a:defRPr b="0" i="0"/>
            </a:pPr>
            <a:r>
              <a:rPr lang="2070" sz="2300" dirty="0">
                <a:solidFill>
                  <a:schemeClr val="bg2"/>
                </a:solidFill>
              </a:rPr>
              <a:t>Seria impraticável atribuir decisões de tratamento diferentes a cada sub-UI (por exemplo, devido à elevada mobilidade da população, a áreas de acesso difícil, etc.). Neste caso, o programa pode decidir agrupar duas ou mais sub-UI com base nas áreas administrativas onde </a:t>
            </a:r>
            <a:r>
              <a:rPr lang="2070" sz="2300" i="1" dirty="0">
                <a:solidFill>
                  <a:schemeClr val="bg2"/>
                </a:solidFill>
              </a:rPr>
              <a:t>seria</a:t>
            </a:r>
            <a:r>
              <a:rPr lang="2070" sz="2300" dirty="0">
                <a:solidFill>
                  <a:schemeClr val="bg2"/>
                </a:solidFill>
              </a:rPr>
              <a:t> viável atribuir decisões de tratamento diferentes.  </a:t>
            </a:r>
          </a:p>
          <a:p>
            <a:pPr marL="342900" indent="-342900">
              <a:buFont typeface="Arial" panose="020B0604020202020204" pitchFamily="34" charset="0"/>
              <a:buChar char="•"/>
            </a:pPr>
            <a:endParaRPr lang="en-US" sz="2400" b="1" dirty="0">
              <a:solidFill>
                <a:schemeClr val="bg2"/>
              </a:solidFill>
            </a:endParaRPr>
          </a:p>
        </p:txBody>
      </p:sp>
      <p:sp>
        <p:nvSpPr>
          <p:cNvPr id="16" name="Freeform 15"/>
          <p:cNvSpPr/>
          <p:nvPr/>
        </p:nvSpPr>
        <p:spPr>
          <a:xfrm>
            <a:off x="2033932" y="5065006"/>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2122709" y="5820525"/>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2451183" y="6122366"/>
            <a:ext cx="159805" cy="106532"/>
          </a:xfrm>
          <a:custGeom>
            <a:avLst/>
            <a:gdLst>
              <a:gd name="connsiteX0" fmla="*/ 0 w 159805"/>
              <a:gd name="connsiteY0" fmla="*/ 0 h 106532"/>
              <a:gd name="connsiteX1" fmla="*/ 44388 w 159805"/>
              <a:gd name="connsiteY1" fmla="*/ 17755 h 106532"/>
              <a:gd name="connsiteX2" fmla="*/ 142043 w 159805"/>
              <a:gd name="connsiteY2" fmla="*/ 44388 h 106532"/>
              <a:gd name="connsiteX3" fmla="*/ 159798 w 159805"/>
              <a:gd name="connsiteY3" fmla="*/ 106532 h 106532"/>
            </a:gdLst>
            <a:ahLst/>
            <a:cxnLst>
              <a:cxn ang="0">
                <a:pos x="connsiteX0" y="connsiteY0"/>
              </a:cxn>
              <a:cxn ang="0">
                <a:pos x="connsiteX1" y="connsiteY1"/>
              </a:cxn>
              <a:cxn ang="0">
                <a:pos x="connsiteX2" y="connsiteY2"/>
              </a:cxn>
              <a:cxn ang="0">
                <a:pos x="connsiteX3" y="connsiteY3"/>
              </a:cxn>
            </a:cxnLst>
            <a:rect l="l" t="t" r="r" b="b"/>
            <a:pathLst>
              <a:path w="159805" h="106532">
                <a:moveTo>
                  <a:pt x="0" y="0"/>
                </a:moveTo>
                <a:cubicBezTo>
                  <a:pt x="14796" y="5918"/>
                  <a:pt x="28860" y="14172"/>
                  <a:pt x="44388" y="17755"/>
                </a:cubicBezTo>
                <a:cubicBezTo>
                  <a:pt x="145799" y="41158"/>
                  <a:pt x="86703" y="7495"/>
                  <a:pt x="142043" y="44388"/>
                </a:cubicBezTo>
                <a:cubicBezTo>
                  <a:pt x="160734" y="100461"/>
                  <a:pt x="159798" y="78938"/>
                  <a:pt x="159798" y="106532"/>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a:off x="2104954" y="5452346"/>
            <a:ext cx="303103" cy="385934"/>
          </a:xfrm>
          <a:custGeom>
            <a:avLst/>
            <a:gdLst>
              <a:gd name="connsiteX0" fmla="*/ 292963 w 303103"/>
              <a:gd name="connsiteY0" fmla="*/ 385934 h 385934"/>
              <a:gd name="connsiteX1" fmla="*/ 301841 w 303103"/>
              <a:gd name="connsiteY1" fmla="*/ 306035 h 385934"/>
              <a:gd name="connsiteX2" fmla="*/ 292963 w 303103"/>
              <a:gd name="connsiteY2" fmla="*/ 4195 h 385934"/>
              <a:gd name="connsiteX3" fmla="*/ 257452 w 303103"/>
              <a:gd name="connsiteY3" fmla="*/ 13072 h 385934"/>
              <a:gd name="connsiteX4" fmla="*/ 204186 w 303103"/>
              <a:gd name="connsiteY4" fmla="*/ 30828 h 385934"/>
              <a:gd name="connsiteX5" fmla="*/ 168676 w 303103"/>
              <a:gd name="connsiteY5" fmla="*/ 39705 h 385934"/>
              <a:gd name="connsiteX6" fmla="*/ 106532 w 303103"/>
              <a:gd name="connsiteY6" fmla="*/ 57461 h 385934"/>
              <a:gd name="connsiteX7" fmla="*/ 53266 w 303103"/>
              <a:gd name="connsiteY7" fmla="*/ 66338 h 385934"/>
              <a:gd name="connsiteX8" fmla="*/ 0 w 303103"/>
              <a:gd name="connsiteY8" fmla="*/ 75216 h 38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103" h="385934">
                <a:moveTo>
                  <a:pt x="292963" y="385934"/>
                </a:moveTo>
                <a:cubicBezTo>
                  <a:pt x="295922" y="359301"/>
                  <a:pt x="301841" y="332832"/>
                  <a:pt x="301841" y="306035"/>
                </a:cubicBezTo>
                <a:cubicBezTo>
                  <a:pt x="301841" y="205378"/>
                  <a:pt x="308042" y="103716"/>
                  <a:pt x="292963" y="4195"/>
                </a:cubicBezTo>
                <a:cubicBezTo>
                  <a:pt x="291135" y="-7869"/>
                  <a:pt x="269139" y="9566"/>
                  <a:pt x="257452" y="13072"/>
                </a:cubicBezTo>
                <a:cubicBezTo>
                  <a:pt x="239525" y="18450"/>
                  <a:pt x="222343" y="26289"/>
                  <a:pt x="204186" y="30828"/>
                </a:cubicBezTo>
                <a:cubicBezTo>
                  <a:pt x="192349" y="33787"/>
                  <a:pt x="180407" y="36353"/>
                  <a:pt x="168676" y="39705"/>
                </a:cubicBezTo>
                <a:cubicBezTo>
                  <a:pt x="129188" y="50987"/>
                  <a:pt x="152790" y="48210"/>
                  <a:pt x="106532" y="57461"/>
                </a:cubicBezTo>
                <a:cubicBezTo>
                  <a:pt x="88881" y="60991"/>
                  <a:pt x="70976" y="63118"/>
                  <a:pt x="53266" y="66338"/>
                </a:cubicBezTo>
                <a:cubicBezTo>
                  <a:pt x="1244" y="75796"/>
                  <a:pt x="24895" y="75216"/>
                  <a:pt x="0" y="7521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2060566" y="5216843"/>
            <a:ext cx="514904" cy="177554"/>
          </a:xfrm>
          <a:custGeom>
            <a:avLst/>
            <a:gdLst>
              <a:gd name="connsiteX0" fmla="*/ 0 w 514904"/>
              <a:gd name="connsiteY0" fmla="*/ 177554 h 177554"/>
              <a:gd name="connsiteX1" fmla="*/ 44388 w 514904"/>
              <a:gd name="connsiteY1" fmla="*/ 159798 h 177554"/>
              <a:gd name="connsiteX2" fmla="*/ 71021 w 514904"/>
              <a:gd name="connsiteY2" fmla="*/ 150921 h 177554"/>
              <a:gd name="connsiteX3" fmla="*/ 221941 w 514904"/>
              <a:gd name="connsiteY3" fmla="*/ 142043 h 177554"/>
              <a:gd name="connsiteX4" fmla="*/ 417250 w 514904"/>
              <a:gd name="connsiteY4" fmla="*/ 133165 h 177554"/>
              <a:gd name="connsiteX5" fmla="*/ 443883 w 514904"/>
              <a:gd name="connsiteY5" fmla="*/ 115410 h 177554"/>
              <a:gd name="connsiteX6" fmla="*/ 479394 w 514904"/>
              <a:gd name="connsiteY6" fmla="*/ 62144 h 177554"/>
              <a:gd name="connsiteX7" fmla="*/ 488271 w 514904"/>
              <a:gd name="connsiteY7" fmla="*/ 35511 h 177554"/>
              <a:gd name="connsiteX8" fmla="*/ 506027 w 514904"/>
              <a:gd name="connsiteY8" fmla="*/ 17756 h 177554"/>
              <a:gd name="connsiteX9" fmla="*/ 514904 w 514904"/>
              <a:gd name="connsiteY9" fmla="*/ 0 h 177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904" h="177554">
                <a:moveTo>
                  <a:pt x="0" y="177554"/>
                </a:moveTo>
                <a:cubicBezTo>
                  <a:pt x="14796" y="171635"/>
                  <a:pt x="29467" y="165393"/>
                  <a:pt x="44388" y="159798"/>
                </a:cubicBezTo>
                <a:cubicBezTo>
                  <a:pt x="53150" y="156512"/>
                  <a:pt x="61710" y="151852"/>
                  <a:pt x="71021" y="150921"/>
                </a:cubicBezTo>
                <a:cubicBezTo>
                  <a:pt x="121165" y="145907"/>
                  <a:pt x="171614" y="144624"/>
                  <a:pt x="221941" y="142043"/>
                </a:cubicBezTo>
                <a:lnTo>
                  <a:pt x="417250" y="133165"/>
                </a:lnTo>
                <a:cubicBezTo>
                  <a:pt x="426128" y="127247"/>
                  <a:pt x="436857" y="123440"/>
                  <a:pt x="443883" y="115410"/>
                </a:cubicBezTo>
                <a:cubicBezTo>
                  <a:pt x="457935" y="99351"/>
                  <a:pt x="479394" y="62144"/>
                  <a:pt x="479394" y="62144"/>
                </a:cubicBezTo>
                <a:cubicBezTo>
                  <a:pt x="482353" y="53266"/>
                  <a:pt x="483456" y="43535"/>
                  <a:pt x="488271" y="35511"/>
                </a:cubicBezTo>
                <a:cubicBezTo>
                  <a:pt x="492577" y="28334"/>
                  <a:pt x="501005" y="24452"/>
                  <a:pt x="506027" y="17756"/>
                </a:cubicBezTo>
                <a:cubicBezTo>
                  <a:pt x="509997" y="12462"/>
                  <a:pt x="511945" y="5919"/>
                  <a:pt x="51490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2238119" y="5367764"/>
            <a:ext cx="88777" cy="115729"/>
          </a:xfrm>
          <a:custGeom>
            <a:avLst/>
            <a:gdLst>
              <a:gd name="connsiteX0" fmla="*/ 0 w 88777"/>
              <a:gd name="connsiteY0" fmla="*/ 0 h 115729"/>
              <a:gd name="connsiteX1" fmla="*/ 26633 w 88777"/>
              <a:gd name="connsiteY1" fmla="*/ 88777 h 115729"/>
              <a:gd name="connsiteX2" fmla="*/ 53266 w 88777"/>
              <a:gd name="connsiteY2" fmla="*/ 97654 h 115729"/>
              <a:gd name="connsiteX3" fmla="*/ 88777 w 88777"/>
              <a:gd name="connsiteY3" fmla="*/ 115410 h 115729"/>
            </a:gdLst>
            <a:ahLst/>
            <a:cxnLst>
              <a:cxn ang="0">
                <a:pos x="connsiteX0" y="connsiteY0"/>
              </a:cxn>
              <a:cxn ang="0">
                <a:pos x="connsiteX1" y="connsiteY1"/>
              </a:cxn>
              <a:cxn ang="0">
                <a:pos x="connsiteX2" y="connsiteY2"/>
              </a:cxn>
              <a:cxn ang="0">
                <a:pos x="connsiteX3" y="connsiteY3"/>
              </a:cxn>
            </a:cxnLst>
            <a:rect l="l" t="t" r="r" b="b"/>
            <a:pathLst>
              <a:path w="88777" h="115729">
                <a:moveTo>
                  <a:pt x="0" y="0"/>
                </a:moveTo>
                <a:cubicBezTo>
                  <a:pt x="3885" y="27194"/>
                  <a:pt x="586" y="67940"/>
                  <a:pt x="26633" y="88777"/>
                </a:cubicBezTo>
                <a:cubicBezTo>
                  <a:pt x="33940" y="94623"/>
                  <a:pt x="44388" y="94695"/>
                  <a:pt x="53266" y="97654"/>
                </a:cubicBezTo>
                <a:cubicBezTo>
                  <a:pt x="75206" y="119595"/>
                  <a:pt x="62651" y="115410"/>
                  <a:pt x="88777" y="11541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2522204" y="5847158"/>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3605280" y="5083678"/>
            <a:ext cx="152302" cy="408373"/>
          </a:xfrm>
          <a:custGeom>
            <a:avLst/>
            <a:gdLst>
              <a:gd name="connsiteX0" fmla="*/ 0 w 152302"/>
              <a:gd name="connsiteY0" fmla="*/ 0 h 408373"/>
              <a:gd name="connsiteX1" fmla="*/ 17756 w 152302"/>
              <a:gd name="connsiteY1" fmla="*/ 204187 h 408373"/>
              <a:gd name="connsiteX2" fmla="*/ 44389 w 152302"/>
              <a:gd name="connsiteY2" fmla="*/ 257453 h 408373"/>
              <a:gd name="connsiteX3" fmla="*/ 124288 w 152302"/>
              <a:gd name="connsiteY3" fmla="*/ 301841 h 408373"/>
              <a:gd name="connsiteX4" fmla="*/ 142043 w 152302"/>
              <a:gd name="connsiteY4" fmla="*/ 319597 h 408373"/>
              <a:gd name="connsiteX5" fmla="*/ 150921 w 152302"/>
              <a:gd name="connsiteY5" fmla="*/ 408373 h 40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02" h="408373">
                <a:moveTo>
                  <a:pt x="0" y="0"/>
                </a:moveTo>
                <a:cubicBezTo>
                  <a:pt x="23087" y="115433"/>
                  <a:pt x="-5205" y="-36903"/>
                  <a:pt x="17756" y="204187"/>
                </a:cubicBezTo>
                <a:cubicBezTo>
                  <a:pt x="19154" y="218869"/>
                  <a:pt x="33816" y="248202"/>
                  <a:pt x="44389" y="257453"/>
                </a:cubicBezTo>
                <a:cubicBezTo>
                  <a:pt x="81959" y="290326"/>
                  <a:pt x="87709" y="289647"/>
                  <a:pt x="124288" y="301841"/>
                </a:cubicBezTo>
                <a:cubicBezTo>
                  <a:pt x="130206" y="307760"/>
                  <a:pt x="137737" y="312420"/>
                  <a:pt x="142043" y="319597"/>
                </a:cubicBezTo>
                <a:cubicBezTo>
                  <a:pt x="157472" y="345312"/>
                  <a:pt x="150921" y="382404"/>
                  <a:pt x="150921" y="40837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2504449" y="5358886"/>
            <a:ext cx="206018" cy="488275"/>
          </a:xfrm>
          <a:custGeom>
            <a:avLst/>
            <a:gdLst>
              <a:gd name="connsiteX0" fmla="*/ 0 w 206018"/>
              <a:gd name="connsiteY0" fmla="*/ 0 h 488275"/>
              <a:gd name="connsiteX1" fmla="*/ 8878 w 206018"/>
              <a:gd name="connsiteY1" fmla="*/ 62144 h 488275"/>
              <a:gd name="connsiteX2" fmla="*/ 115410 w 206018"/>
              <a:gd name="connsiteY2" fmla="*/ 106532 h 488275"/>
              <a:gd name="connsiteX3" fmla="*/ 159798 w 206018"/>
              <a:gd name="connsiteY3" fmla="*/ 435006 h 488275"/>
              <a:gd name="connsiteX4" fmla="*/ 133165 w 206018"/>
              <a:gd name="connsiteY4" fmla="*/ 452761 h 488275"/>
              <a:gd name="connsiteX5" fmla="*/ 79899 w 206018"/>
              <a:gd name="connsiteY5" fmla="*/ 470517 h 488275"/>
              <a:gd name="connsiteX6" fmla="*/ 0 w 206018"/>
              <a:gd name="connsiteY6" fmla="*/ 488272 h 48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017" h="488275">
                <a:moveTo>
                  <a:pt x="0" y="0"/>
                </a:moveTo>
                <a:cubicBezTo>
                  <a:pt x="2959" y="20715"/>
                  <a:pt x="-2356" y="44490"/>
                  <a:pt x="8878" y="62144"/>
                </a:cubicBezTo>
                <a:cubicBezTo>
                  <a:pt x="33169" y="100315"/>
                  <a:pt x="78170" y="100326"/>
                  <a:pt x="115410" y="106532"/>
                </a:cubicBezTo>
                <a:cubicBezTo>
                  <a:pt x="262405" y="155532"/>
                  <a:pt x="194501" y="114010"/>
                  <a:pt x="159798" y="435006"/>
                </a:cubicBezTo>
                <a:cubicBezTo>
                  <a:pt x="158651" y="445614"/>
                  <a:pt x="142915" y="448428"/>
                  <a:pt x="133165" y="452761"/>
                </a:cubicBezTo>
                <a:cubicBezTo>
                  <a:pt x="116062" y="460362"/>
                  <a:pt x="98056" y="465978"/>
                  <a:pt x="79899" y="470517"/>
                </a:cubicBezTo>
                <a:cubicBezTo>
                  <a:pt x="6007" y="488990"/>
                  <a:pt x="33280" y="488272"/>
                  <a:pt x="0" y="48827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2708636" y="5119189"/>
            <a:ext cx="372862" cy="3994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2673125" y="5536440"/>
            <a:ext cx="350905" cy="257452"/>
          </a:xfrm>
          <a:custGeom>
            <a:avLst/>
            <a:gdLst>
              <a:gd name="connsiteX0" fmla="*/ 0 w 350905"/>
              <a:gd name="connsiteY0" fmla="*/ 257452 h 257452"/>
              <a:gd name="connsiteX1" fmla="*/ 44388 w 350905"/>
              <a:gd name="connsiteY1" fmla="*/ 239697 h 257452"/>
              <a:gd name="connsiteX2" fmla="*/ 195309 w 350905"/>
              <a:gd name="connsiteY2" fmla="*/ 221941 h 257452"/>
              <a:gd name="connsiteX3" fmla="*/ 248575 w 350905"/>
              <a:gd name="connsiteY3" fmla="*/ 213064 h 257452"/>
              <a:gd name="connsiteX4" fmla="*/ 346229 w 350905"/>
              <a:gd name="connsiteY4" fmla="*/ 195308 h 257452"/>
              <a:gd name="connsiteX5" fmla="*/ 337351 w 350905"/>
              <a:gd name="connsiteY5" fmla="*/ 88776 h 257452"/>
              <a:gd name="connsiteX6" fmla="*/ 221942 w 350905"/>
              <a:gd name="connsiteY6" fmla="*/ 0 h 25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905" h="257452">
                <a:moveTo>
                  <a:pt x="0" y="257452"/>
                </a:moveTo>
                <a:cubicBezTo>
                  <a:pt x="14796" y="251534"/>
                  <a:pt x="29270" y="244736"/>
                  <a:pt x="44388" y="239697"/>
                </a:cubicBezTo>
                <a:cubicBezTo>
                  <a:pt x="93626" y="223284"/>
                  <a:pt x="142693" y="225988"/>
                  <a:pt x="195309" y="221941"/>
                </a:cubicBezTo>
                <a:cubicBezTo>
                  <a:pt x="213064" y="218982"/>
                  <a:pt x="230756" y="215610"/>
                  <a:pt x="248575" y="213064"/>
                </a:cubicBezTo>
                <a:cubicBezTo>
                  <a:pt x="336407" y="200517"/>
                  <a:pt x="294011" y="212715"/>
                  <a:pt x="346229" y="195308"/>
                </a:cubicBezTo>
                <a:cubicBezTo>
                  <a:pt x="343270" y="159797"/>
                  <a:pt x="363463" y="113023"/>
                  <a:pt x="337351" y="88776"/>
                </a:cubicBezTo>
                <a:cubicBezTo>
                  <a:pt x="195387" y="-43047"/>
                  <a:pt x="221942" y="201939"/>
                  <a:pt x="221942"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3072620" y="5083678"/>
            <a:ext cx="429682" cy="257453"/>
          </a:xfrm>
          <a:custGeom>
            <a:avLst/>
            <a:gdLst>
              <a:gd name="connsiteX0" fmla="*/ 0 w 429682"/>
              <a:gd name="connsiteY0" fmla="*/ 257453 h 257453"/>
              <a:gd name="connsiteX1" fmla="*/ 44388 w 429682"/>
              <a:gd name="connsiteY1" fmla="*/ 239697 h 257453"/>
              <a:gd name="connsiteX2" fmla="*/ 239697 w 429682"/>
              <a:gd name="connsiteY2" fmla="*/ 221942 h 257453"/>
              <a:gd name="connsiteX3" fmla="*/ 292963 w 429682"/>
              <a:gd name="connsiteY3" fmla="*/ 213064 h 257453"/>
              <a:gd name="connsiteX4" fmla="*/ 372862 w 429682"/>
              <a:gd name="connsiteY4" fmla="*/ 204187 h 257453"/>
              <a:gd name="connsiteX5" fmla="*/ 426128 w 429682"/>
              <a:gd name="connsiteY5" fmla="*/ 177554 h 257453"/>
              <a:gd name="connsiteX6" fmla="*/ 426128 w 429682"/>
              <a:gd name="connsiteY6" fmla="*/ 0 h 25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9682" h="257453">
                <a:moveTo>
                  <a:pt x="0" y="257453"/>
                </a:moveTo>
                <a:cubicBezTo>
                  <a:pt x="14796" y="251534"/>
                  <a:pt x="29124" y="244276"/>
                  <a:pt x="44388" y="239697"/>
                </a:cubicBezTo>
                <a:cubicBezTo>
                  <a:pt x="99291" y="223226"/>
                  <a:pt x="203633" y="224063"/>
                  <a:pt x="239697" y="221942"/>
                </a:cubicBezTo>
                <a:cubicBezTo>
                  <a:pt x="257452" y="218983"/>
                  <a:pt x="275121" y="215443"/>
                  <a:pt x="292963" y="213064"/>
                </a:cubicBezTo>
                <a:cubicBezTo>
                  <a:pt x="319525" y="209522"/>
                  <a:pt x="346430" y="208592"/>
                  <a:pt x="372862" y="204187"/>
                </a:cubicBezTo>
                <a:cubicBezTo>
                  <a:pt x="380680" y="202884"/>
                  <a:pt x="424701" y="188016"/>
                  <a:pt x="426128" y="177554"/>
                </a:cubicBezTo>
                <a:cubicBezTo>
                  <a:pt x="434125" y="118912"/>
                  <a:pt x="426128" y="59185"/>
                  <a:pt x="42612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3409971" y="5278987"/>
            <a:ext cx="71022" cy="337352"/>
          </a:xfrm>
          <a:custGeom>
            <a:avLst/>
            <a:gdLst>
              <a:gd name="connsiteX0" fmla="*/ 71022 w 71022"/>
              <a:gd name="connsiteY0" fmla="*/ 0 h 337352"/>
              <a:gd name="connsiteX1" fmla="*/ 62144 w 71022"/>
              <a:gd name="connsiteY1" fmla="*/ 159798 h 337352"/>
              <a:gd name="connsiteX2" fmla="*/ 44389 w 71022"/>
              <a:gd name="connsiteY2" fmla="*/ 213064 h 337352"/>
              <a:gd name="connsiteX3" fmla="*/ 35511 w 71022"/>
              <a:gd name="connsiteY3" fmla="*/ 239697 h 337352"/>
              <a:gd name="connsiteX4" fmla="*/ 0 w 71022"/>
              <a:gd name="connsiteY4" fmla="*/ 292963 h 337352"/>
              <a:gd name="connsiteX5" fmla="*/ 0 w 71022"/>
              <a:gd name="connsiteY5" fmla="*/ 337352 h 33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22" h="337352">
                <a:moveTo>
                  <a:pt x="71022" y="0"/>
                </a:moveTo>
                <a:cubicBezTo>
                  <a:pt x="68063" y="53266"/>
                  <a:pt x="68761" y="106862"/>
                  <a:pt x="62144" y="159798"/>
                </a:cubicBezTo>
                <a:cubicBezTo>
                  <a:pt x="59823" y="178369"/>
                  <a:pt x="50307" y="195309"/>
                  <a:pt x="44389" y="213064"/>
                </a:cubicBezTo>
                <a:cubicBezTo>
                  <a:pt x="41430" y="221942"/>
                  <a:pt x="40702" y="231911"/>
                  <a:pt x="35511" y="239697"/>
                </a:cubicBezTo>
                <a:cubicBezTo>
                  <a:pt x="23674" y="257452"/>
                  <a:pt x="0" y="271624"/>
                  <a:pt x="0" y="292963"/>
                </a:cubicBezTo>
                <a:lnTo>
                  <a:pt x="0" y="33735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3028232" y="5589106"/>
            <a:ext cx="328473" cy="62743"/>
          </a:xfrm>
          <a:custGeom>
            <a:avLst/>
            <a:gdLst>
              <a:gd name="connsiteX0" fmla="*/ 0 w 328473"/>
              <a:gd name="connsiteY0" fmla="*/ 53866 h 62743"/>
              <a:gd name="connsiteX1" fmla="*/ 133165 w 328473"/>
              <a:gd name="connsiteY1" fmla="*/ 36110 h 62743"/>
              <a:gd name="connsiteX2" fmla="*/ 195308 w 328473"/>
              <a:gd name="connsiteY2" fmla="*/ 18355 h 62743"/>
              <a:gd name="connsiteX3" fmla="*/ 213064 w 328473"/>
              <a:gd name="connsiteY3" fmla="*/ 600 h 62743"/>
              <a:gd name="connsiteX4" fmla="*/ 301840 w 328473"/>
              <a:gd name="connsiteY4" fmla="*/ 18355 h 62743"/>
              <a:gd name="connsiteX5" fmla="*/ 328473 w 328473"/>
              <a:gd name="connsiteY5" fmla="*/ 62743 h 6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473" h="62743">
                <a:moveTo>
                  <a:pt x="0" y="53866"/>
                </a:moveTo>
                <a:cubicBezTo>
                  <a:pt x="113032" y="31258"/>
                  <a:pt x="-48444" y="62054"/>
                  <a:pt x="133165" y="36110"/>
                </a:cubicBezTo>
                <a:cubicBezTo>
                  <a:pt x="152677" y="33323"/>
                  <a:pt x="176333" y="24680"/>
                  <a:pt x="195308" y="18355"/>
                </a:cubicBezTo>
                <a:cubicBezTo>
                  <a:pt x="201227" y="12437"/>
                  <a:pt x="204745" y="1524"/>
                  <a:pt x="213064" y="600"/>
                </a:cubicBezTo>
                <a:cubicBezTo>
                  <a:pt x="243669" y="-2801"/>
                  <a:pt x="273604" y="8943"/>
                  <a:pt x="301840" y="18355"/>
                </a:cubicBezTo>
                <a:cubicBezTo>
                  <a:pt x="323266" y="50493"/>
                  <a:pt x="314825" y="35445"/>
                  <a:pt x="328473" y="6274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flipH="1">
            <a:off x="3028232" y="5731748"/>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4810263" y="5025027"/>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a:off x="4899040" y="5780546"/>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5298535" y="5807179"/>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a:off x="5804563" y="5079210"/>
            <a:ext cx="53266" cy="6108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flipH="1">
            <a:off x="5804563" y="5691769"/>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a:off x="3605280" y="5780546"/>
            <a:ext cx="1016416" cy="448352"/>
          </a:xfrm>
          <a:prstGeom prst="right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73690"/>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2070"/>
              <a:t>Perguntas frequentes</a:t>
            </a:r>
            <a:endParaRPr lang="en-US"/>
          </a:p>
        </p:txBody>
      </p:sp>
      <p:sp>
        <p:nvSpPr>
          <p:cNvPr id="5" name="TextBox 4"/>
          <p:cNvSpPr txBox="1"/>
          <p:nvPr/>
        </p:nvSpPr>
        <p:spPr>
          <a:xfrm>
            <a:off x="1003978" y="1789043"/>
            <a:ext cx="11114139" cy="3386664"/>
          </a:xfrm>
          <a:prstGeom prst="rect">
            <a:avLst/>
          </a:prstGeom>
          <a:noFill/>
        </p:spPr>
        <p:txBody>
          <a:bodyPr wrap="square" rtlCol="0">
            <a:spAutoFit/>
          </a:bodyPr>
          <a:lstStyle/>
          <a:p>
            <a:pPr>
              <a:defRPr b="0" i="0"/>
            </a:pPr>
            <a:r>
              <a:rPr lang="2070" sz="2400" b="1">
                <a:solidFill>
                  <a:schemeClr val="accent5"/>
                </a:solidFill>
              </a:rPr>
              <a:t>É necessário efetuar a Avaliação de Precisão em </a:t>
            </a:r>
            <a:r>
              <a:rPr lang="2070" sz="2400" b="1" i="1">
                <a:solidFill>
                  <a:schemeClr val="accent5"/>
                </a:solidFill>
              </a:rPr>
              <a:t>todas </a:t>
            </a:r>
            <a:r>
              <a:rPr lang="2070" sz="2400" b="1">
                <a:solidFill>
                  <a:schemeClr val="accent5"/>
                </a:solidFill>
              </a:rPr>
              <a:t>as sub-UI de uma UI?  </a:t>
            </a:r>
            <a:r>
              <a:rPr lang="2070" sz="2400">
                <a:solidFill>
                  <a:schemeClr val="bg2"/>
                </a:solidFill>
              </a:rPr>
              <a:t>Não, o programa da SCH pode determinar que não é necessário efetuar a Avaliação de Precisão no âmbito de cada sub-UI com base em uma ou mais das condições seguintes:</a:t>
            </a:r>
          </a:p>
          <a:p>
            <a:pPr marL="342900" indent="-342900">
              <a:buFont typeface="Arial" panose="020B0604020202020204" pitchFamily="34" charset="0"/>
              <a:buChar char="•"/>
              <a:defRPr b="0" i="0"/>
            </a:pPr>
            <a:r>
              <a:rPr lang="2070" sz="2400">
                <a:solidFill>
                  <a:schemeClr val="bg2"/>
                </a:solidFill>
              </a:rPr>
              <a:t>O programa tem razões para acreditar que a prevalência da SCH será semelhante em várias sub-UI (por exemplo, devido a uma fonte de risco comum, como um lago numa parte da UI) e sente-se à vontade para atribuir a mesma decisão de tratamento a cada sub-UI do grupo.</a:t>
            </a:r>
          </a:p>
          <a:p>
            <a:pPr marL="342900" indent="-342900">
              <a:buFont typeface="Arial" panose="020B0604020202020204" pitchFamily="34" charset="0"/>
              <a:buChar char="•"/>
            </a:pPr>
            <a:endParaRPr lang="en-US" sz="2400" b="1">
              <a:solidFill>
                <a:schemeClr val="bg2"/>
              </a:solidFill>
            </a:endParaRPr>
          </a:p>
        </p:txBody>
      </p:sp>
      <p:sp>
        <p:nvSpPr>
          <p:cNvPr id="16" name="Freeform 15"/>
          <p:cNvSpPr/>
          <p:nvPr/>
        </p:nvSpPr>
        <p:spPr>
          <a:xfrm>
            <a:off x="2033932" y="5065006"/>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2122709" y="5820525"/>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2451183" y="6122366"/>
            <a:ext cx="159805" cy="106532"/>
          </a:xfrm>
          <a:custGeom>
            <a:avLst/>
            <a:gdLst>
              <a:gd name="connsiteX0" fmla="*/ 0 w 159805"/>
              <a:gd name="connsiteY0" fmla="*/ 0 h 106532"/>
              <a:gd name="connsiteX1" fmla="*/ 44388 w 159805"/>
              <a:gd name="connsiteY1" fmla="*/ 17755 h 106532"/>
              <a:gd name="connsiteX2" fmla="*/ 142043 w 159805"/>
              <a:gd name="connsiteY2" fmla="*/ 44388 h 106532"/>
              <a:gd name="connsiteX3" fmla="*/ 159798 w 159805"/>
              <a:gd name="connsiteY3" fmla="*/ 106532 h 106532"/>
            </a:gdLst>
            <a:ahLst/>
            <a:cxnLst>
              <a:cxn ang="0">
                <a:pos x="connsiteX0" y="connsiteY0"/>
              </a:cxn>
              <a:cxn ang="0">
                <a:pos x="connsiteX1" y="connsiteY1"/>
              </a:cxn>
              <a:cxn ang="0">
                <a:pos x="connsiteX2" y="connsiteY2"/>
              </a:cxn>
              <a:cxn ang="0">
                <a:pos x="connsiteX3" y="connsiteY3"/>
              </a:cxn>
            </a:cxnLst>
            <a:rect l="l" t="t" r="r" b="b"/>
            <a:pathLst>
              <a:path w="159805" h="106532">
                <a:moveTo>
                  <a:pt x="0" y="0"/>
                </a:moveTo>
                <a:cubicBezTo>
                  <a:pt x="14796" y="5918"/>
                  <a:pt x="28860" y="14172"/>
                  <a:pt x="44388" y="17755"/>
                </a:cubicBezTo>
                <a:cubicBezTo>
                  <a:pt x="145799" y="41158"/>
                  <a:pt x="86703" y="7495"/>
                  <a:pt x="142043" y="44388"/>
                </a:cubicBezTo>
                <a:cubicBezTo>
                  <a:pt x="160734" y="100461"/>
                  <a:pt x="159798" y="78938"/>
                  <a:pt x="159798" y="106532"/>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a:off x="2104954" y="5452346"/>
            <a:ext cx="303103" cy="385934"/>
          </a:xfrm>
          <a:custGeom>
            <a:avLst/>
            <a:gdLst>
              <a:gd name="connsiteX0" fmla="*/ 292963 w 303103"/>
              <a:gd name="connsiteY0" fmla="*/ 385934 h 385934"/>
              <a:gd name="connsiteX1" fmla="*/ 301841 w 303103"/>
              <a:gd name="connsiteY1" fmla="*/ 306035 h 385934"/>
              <a:gd name="connsiteX2" fmla="*/ 292963 w 303103"/>
              <a:gd name="connsiteY2" fmla="*/ 4195 h 385934"/>
              <a:gd name="connsiteX3" fmla="*/ 257452 w 303103"/>
              <a:gd name="connsiteY3" fmla="*/ 13072 h 385934"/>
              <a:gd name="connsiteX4" fmla="*/ 204186 w 303103"/>
              <a:gd name="connsiteY4" fmla="*/ 30828 h 385934"/>
              <a:gd name="connsiteX5" fmla="*/ 168676 w 303103"/>
              <a:gd name="connsiteY5" fmla="*/ 39705 h 385934"/>
              <a:gd name="connsiteX6" fmla="*/ 106532 w 303103"/>
              <a:gd name="connsiteY6" fmla="*/ 57461 h 385934"/>
              <a:gd name="connsiteX7" fmla="*/ 53266 w 303103"/>
              <a:gd name="connsiteY7" fmla="*/ 66338 h 385934"/>
              <a:gd name="connsiteX8" fmla="*/ 0 w 303103"/>
              <a:gd name="connsiteY8" fmla="*/ 75216 h 38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103" h="385934">
                <a:moveTo>
                  <a:pt x="292963" y="385934"/>
                </a:moveTo>
                <a:cubicBezTo>
                  <a:pt x="295922" y="359301"/>
                  <a:pt x="301841" y="332832"/>
                  <a:pt x="301841" y="306035"/>
                </a:cubicBezTo>
                <a:cubicBezTo>
                  <a:pt x="301841" y="205378"/>
                  <a:pt x="308042" y="103716"/>
                  <a:pt x="292963" y="4195"/>
                </a:cubicBezTo>
                <a:cubicBezTo>
                  <a:pt x="291135" y="-7869"/>
                  <a:pt x="269139" y="9566"/>
                  <a:pt x="257452" y="13072"/>
                </a:cubicBezTo>
                <a:cubicBezTo>
                  <a:pt x="239525" y="18450"/>
                  <a:pt x="222343" y="26289"/>
                  <a:pt x="204186" y="30828"/>
                </a:cubicBezTo>
                <a:cubicBezTo>
                  <a:pt x="192349" y="33787"/>
                  <a:pt x="180407" y="36353"/>
                  <a:pt x="168676" y="39705"/>
                </a:cubicBezTo>
                <a:cubicBezTo>
                  <a:pt x="129188" y="50987"/>
                  <a:pt x="152790" y="48210"/>
                  <a:pt x="106532" y="57461"/>
                </a:cubicBezTo>
                <a:cubicBezTo>
                  <a:pt x="88881" y="60991"/>
                  <a:pt x="70976" y="63118"/>
                  <a:pt x="53266" y="66338"/>
                </a:cubicBezTo>
                <a:cubicBezTo>
                  <a:pt x="1244" y="75796"/>
                  <a:pt x="24895" y="75216"/>
                  <a:pt x="0" y="7521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2060566" y="5216843"/>
            <a:ext cx="514904" cy="177554"/>
          </a:xfrm>
          <a:custGeom>
            <a:avLst/>
            <a:gdLst>
              <a:gd name="connsiteX0" fmla="*/ 0 w 514904"/>
              <a:gd name="connsiteY0" fmla="*/ 177554 h 177554"/>
              <a:gd name="connsiteX1" fmla="*/ 44388 w 514904"/>
              <a:gd name="connsiteY1" fmla="*/ 159798 h 177554"/>
              <a:gd name="connsiteX2" fmla="*/ 71021 w 514904"/>
              <a:gd name="connsiteY2" fmla="*/ 150921 h 177554"/>
              <a:gd name="connsiteX3" fmla="*/ 221941 w 514904"/>
              <a:gd name="connsiteY3" fmla="*/ 142043 h 177554"/>
              <a:gd name="connsiteX4" fmla="*/ 417250 w 514904"/>
              <a:gd name="connsiteY4" fmla="*/ 133165 h 177554"/>
              <a:gd name="connsiteX5" fmla="*/ 443883 w 514904"/>
              <a:gd name="connsiteY5" fmla="*/ 115410 h 177554"/>
              <a:gd name="connsiteX6" fmla="*/ 479394 w 514904"/>
              <a:gd name="connsiteY6" fmla="*/ 62144 h 177554"/>
              <a:gd name="connsiteX7" fmla="*/ 488271 w 514904"/>
              <a:gd name="connsiteY7" fmla="*/ 35511 h 177554"/>
              <a:gd name="connsiteX8" fmla="*/ 506027 w 514904"/>
              <a:gd name="connsiteY8" fmla="*/ 17756 h 177554"/>
              <a:gd name="connsiteX9" fmla="*/ 514904 w 514904"/>
              <a:gd name="connsiteY9" fmla="*/ 0 h 177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904" h="177554">
                <a:moveTo>
                  <a:pt x="0" y="177554"/>
                </a:moveTo>
                <a:cubicBezTo>
                  <a:pt x="14796" y="171635"/>
                  <a:pt x="29467" y="165393"/>
                  <a:pt x="44388" y="159798"/>
                </a:cubicBezTo>
                <a:cubicBezTo>
                  <a:pt x="53150" y="156512"/>
                  <a:pt x="61710" y="151852"/>
                  <a:pt x="71021" y="150921"/>
                </a:cubicBezTo>
                <a:cubicBezTo>
                  <a:pt x="121165" y="145907"/>
                  <a:pt x="171614" y="144624"/>
                  <a:pt x="221941" y="142043"/>
                </a:cubicBezTo>
                <a:lnTo>
                  <a:pt x="417250" y="133165"/>
                </a:lnTo>
                <a:cubicBezTo>
                  <a:pt x="426128" y="127247"/>
                  <a:pt x="436857" y="123440"/>
                  <a:pt x="443883" y="115410"/>
                </a:cubicBezTo>
                <a:cubicBezTo>
                  <a:pt x="457935" y="99351"/>
                  <a:pt x="479394" y="62144"/>
                  <a:pt x="479394" y="62144"/>
                </a:cubicBezTo>
                <a:cubicBezTo>
                  <a:pt x="482353" y="53266"/>
                  <a:pt x="483456" y="43535"/>
                  <a:pt x="488271" y="35511"/>
                </a:cubicBezTo>
                <a:cubicBezTo>
                  <a:pt x="492577" y="28334"/>
                  <a:pt x="501005" y="24452"/>
                  <a:pt x="506027" y="17756"/>
                </a:cubicBezTo>
                <a:cubicBezTo>
                  <a:pt x="509997" y="12462"/>
                  <a:pt x="511945" y="5919"/>
                  <a:pt x="51490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2238119" y="5367764"/>
            <a:ext cx="88777" cy="115729"/>
          </a:xfrm>
          <a:custGeom>
            <a:avLst/>
            <a:gdLst>
              <a:gd name="connsiteX0" fmla="*/ 0 w 88777"/>
              <a:gd name="connsiteY0" fmla="*/ 0 h 115729"/>
              <a:gd name="connsiteX1" fmla="*/ 26633 w 88777"/>
              <a:gd name="connsiteY1" fmla="*/ 88777 h 115729"/>
              <a:gd name="connsiteX2" fmla="*/ 53266 w 88777"/>
              <a:gd name="connsiteY2" fmla="*/ 97654 h 115729"/>
              <a:gd name="connsiteX3" fmla="*/ 88777 w 88777"/>
              <a:gd name="connsiteY3" fmla="*/ 115410 h 115729"/>
            </a:gdLst>
            <a:ahLst/>
            <a:cxnLst>
              <a:cxn ang="0">
                <a:pos x="connsiteX0" y="connsiteY0"/>
              </a:cxn>
              <a:cxn ang="0">
                <a:pos x="connsiteX1" y="connsiteY1"/>
              </a:cxn>
              <a:cxn ang="0">
                <a:pos x="connsiteX2" y="connsiteY2"/>
              </a:cxn>
              <a:cxn ang="0">
                <a:pos x="connsiteX3" y="connsiteY3"/>
              </a:cxn>
            </a:cxnLst>
            <a:rect l="l" t="t" r="r" b="b"/>
            <a:pathLst>
              <a:path w="88777" h="115729">
                <a:moveTo>
                  <a:pt x="0" y="0"/>
                </a:moveTo>
                <a:cubicBezTo>
                  <a:pt x="3885" y="27194"/>
                  <a:pt x="586" y="67940"/>
                  <a:pt x="26633" y="88777"/>
                </a:cubicBezTo>
                <a:cubicBezTo>
                  <a:pt x="33940" y="94623"/>
                  <a:pt x="44388" y="94695"/>
                  <a:pt x="53266" y="97654"/>
                </a:cubicBezTo>
                <a:cubicBezTo>
                  <a:pt x="75206" y="119595"/>
                  <a:pt x="62651" y="115410"/>
                  <a:pt x="88777" y="11541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2522204" y="5847158"/>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3605280" y="5083678"/>
            <a:ext cx="152302" cy="408373"/>
          </a:xfrm>
          <a:custGeom>
            <a:avLst/>
            <a:gdLst>
              <a:gd name="connsiteX0" fmla="*/ 0 w 152302"/>
              <a:gd name="connsiteY0" fmla="*/ 0 h 408373"/>
              <a:gd name="connsiteX1" fmla="*/ 17756 w 152302"/>
              <a:gd name="connsiteY1" fmla="*/ 204187 h 408373"/>
              <a:gd name="connsiteX2" fmla="*/ 44389 w 152302"/>
              <a:gd name="connsiteY2" fmla="*/ 257453 h 408373"/>
              <a:gd name="connsiteX3" fmla="*/ 124288 w 152302"/>
              <a:gd name="connsiteY3" fmla="*/ 301841 h 408373"/>
              <a:gd name="connsiteX4" fmla="*/ 142043 w 152302"/>
              <a:gd name="connsiteY4" fmla="*/ 319597 h 408373"/>
              <a:gd name="connsiteX5" fmla="*/ 150921 w 152302"/>
              <a:gd name="connsiteY5" fmla="*/ 408373 h 40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02" h="408373">
                <a:moveTo>
                  <a:pt x="0" y="0"/>
                </a:moveTo>
                <a:cubicBezTo>
                  <a:pt x="23087" y="115433"/>
                  <a:pt x="-5205" y="-36903"/>
                  <a:pt x="17756" y="204187"/>
                </a:cubicBezTo>
                <a:cubicBezTo>
                  <a:pt x="19154" y="218869"/>
                  <a:pt x="33816" y="248202"/>
                  <a:pt x="44389" y="257453"/>
                </a:cubicBezTo>
                <a:cubicBezTo>
                  <a:pt x="81959" y="290326"/>
                  <a:pt x="87709" y="289647"/>
                  <a:pt x="124288" y="301841"/>
                </a:cubicBezTo>
                <a:cubicBezTo>
                  <a:pt x="130206" y="307760"/>
                  <a:pt x="137737" y="312420"/>
                  <a:pt x="142043" y="319597"/>
                </a:cubicBezTo>
                <a:cubicBezTo>
                  <a:pt x="157472" y="345312"/>
                  <a:pt x="150921" y="382404"/>
                  <a:pt x="150921" y="40837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2504449" y="5358886"/>
            <a:ext cx="206018" cy="488275"/>
          </a:xfrm>
          <a:custGeom>
            <a:avLst/>
            <a:gdLst>
              <a:gd name="connsiteX0" fmla="*/ 0 w 206018"/>
              <a:gd name="connsiteY0" fmla="*/ 0 h 488275"/>
              <a:gd name="connsiteX1" fmla="*/ 8878 w 206018"/>
              <a:gd name="connsiteY1" fmla="*/ 62144 h 488275"/>
              <a:gd name="connsiteX2" fmla="*/ 115410 w 206018"/>
              <a:gd name="connsiteY2" fmla="*/ 106532 h 488275"/>
              <a:gd name="connsiteX3" fmla="*/ 159798 w 206018"/>
              <a:gd name="connsiteY3" fmla="*/ 435006 h 488275"/>
              <a:gd name="connsiteX4" fmla="*/ 133165 w 206018"/>
              <a:gd name="connsiteY4" fmla="*/ 452761 h 488275"/>
              <a:gd name="connsiteX5" fmla="*/ 79899 w 206018"/>
              <a:gd name="connsiteY5" fmla="*/ 470517 h 488275"/>
              <a:gd name="connsiteX6" fmla="*/ 0 w 206018"/>
              <a:gd name="connsiteY6" fmla="*/ 488272 h 48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017" h="488275">
                <a:moveTo>
                  <a:pt x="0" y="0"/>
                </a:moveTo>
                <a:cubicBezTo>
                  <a:pt x="2959" y="20715"/>
                  <a:pt x="-2356" y="44490"/>
                  <a:pt x="8878" y="62144"/>
                </a:cubicBezTo>
                <a:cubicBezTo>
                  <a:pt x="33169" y="100315"/>
                  <a:pt x="78170" y="100326"/>
                  <a:pt x="115410" y="106532"/>
                </a:cubicBezTo>
                <a:cubicBezTo>
                  <a:pt x="262405" y="155532"/>
                  <a:pt x="194501" y="114010"/>
                  <a:pt x="159798" y="435006"/>
                </a:cubicBezTo>
                <a:cubicBezTo>
                  <a:pt x="158651" y="445614"/>
                  <a:pt x="142915" y="448428"/>
                  <a:pt x="133165" y="452761"/>
                </a:cubicBezTo>
                <a:cubicBezTo>
                  <a:pt x="116062" y="460362"/>
                  <a:pt x="98056" y="465978"/>
                  <a:pt x="79899" y="470517"/>
                </a:cubicBezTo>
                <a:cubicBezTo>
                  <a:pt x="6007" y="488990"/>
                  <a:pt x="33280" y="488272"/>
                  <a:pt x="0" y="48827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2708636" y="5119189"/>
            <a:ext cx="372862" cy="3994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2673125" y="5536440"/>
            <a:ext cx="350905" cy="257452"/>
          </a:xfrm>
          <a:custGeom>
            <a:avLst/>
            <a:gdLst>
              <a:gd name="connsiteX0" fmla="*/ 0 w 350905"/>
              <a:gd name="connsiteY0" fmla="*/ 257452 h 257452"/>
              <a:gd name="connsiteX1" fmla="*/ 44388 w 350905"/>
              <a:gd name="connsiteY1" fmla="*/ 239697 h 257452"/>
              <a:gd name="connsiteX2" fmla="*/ 195309 w 350905"/>
              <a:gd name="connsiteY2" fmla="*/ 221941 h 257452"/>
              <a:gd name="connsiteX3" fmla="*/ 248575 w 350905"/>
              <a:gd name="connsiteY3" fmla="*/ 213064 h 257452"/>
              <a:gd name="connsiteX4" fmla="*/ 346229 w 350905"/>
              <a:gd name="connsiteY4" fmla="*/ 195308 h 257452"/>
              <a:gd name="connsiteX5" fmla="*/ 337351 w 350905"/>
              <a:gd name="connsiteY5" fmla="*/ 88776 h 257452"/>
              <a:gd name="connsiteX6" fmla="*/ 221942 w 350905"/>
              <a:gd name="connsiteY6" fmla="*/ 0 h 25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905" h="257452">
                <a:moveTo>
                  <a:pt x="0" y="257452"/>
                </a:moveTo>
                <a:cubicBezTo>
                  <a:pt x="14796" y="251534"/>
                  <a:pt x="29270" y="244736"/>
                  <a:pt x="44388" y="239697"/>
                </a:cubicBezTo>
                <a:cubicBezTo>
                  <a:pt x="93626" y="223284"/>
                  <a:pt x="142693" y="225988"/>
                  <a:pt x="195309" y="221941"/>
                </a:cubicBezTo>
                <a:cubicBezTo>
                  <a:pt x="213064" y="218982"/>
                  <a:pt x="230756" y="215610"/>
                  <a:pt x="248575" y="213064"/>
                </a:cubicBezTo>
                <a:cubicBezTo>
                  <a:pt x="336407" y="200517"/>
                  <a:pt x="294011" y="212715"/>
                  <a:pt x="346229" y="195308"/>
                </a:cubicBezTo>
                <a:cubicBezTo>
                  <a:pt x="343270" y="159797"/>
                  <a:pt x="363463" y="113023"/>
                  <a:pt x="337351" y="88776"/>
                </a:cubicBezTo>
                <a:cubicBezTo>
                  <a:pt x="195387" y="-43047"/>
                  <a:pt x="221942" y="201939"/>
                  <a:pt x="221942"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3072620" y="5083678"/>
            <a:ext cx="429682" cy="257453"/>
          </a:xfrm>
          <a:custGeom>
            <a:avLst/>
            <a:gdLst>
              <a:gd name="connsiteX0" fmla="*/ 0 w 429682"/>
              <a:gd name="connsiteY0" fmla="*/ 257453 h 257453"/>
              <a:gd name="connsiteX1" fmla="*/ 44388 w 429682"/>
              <a:gd name="connsiteY1" fmla="*/ 239697 h 257453"/>
              <a:gd name="connsiteX2" fmla="*/ 239697 w 429682"/>
              <a:gd name="connsiteY2" fmla="*/ 221942 h 257453"/>
              <a:gd name="connsiteX3" fmla="*/ 292963 w 429682"/>
              <a:gd name="connsiteY3" fmla="*/ 213064 h 257453"/>
              <a:gd name="connsiteX4" fmla="*/ 372862 w 429682"/>
              <a:gd name="connsiteY4" fmla="*/ 204187 h 257453"/>
              <a:gd name="connsiteX5" fmla="*/ 426128 w 429682"/>
              <a:gd name="connsiteY5" fmla="*/ 177554 h 257453"/>
              <a:gd name="connsiteX6" fmla="*/ 426128 w 429682"/>
              <a:gd name="connsiteY6" fmla="*/ 0 h 25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9682" h="257453">
                <a:moveTo>
                  <a:pt x="0" y="257453"/>
                </a:moveTo>
                <a:cubicBezTo>
                  <a:pt x="14796" y="251534"/>
                  <a:pt x="29124" y="244276"/>
                  <a:pt x="44388" y="239697"/>
                </a:cubicBezTo>
                <a:cubicBezTo>
                  <a:pt x="99291" y="223226"/>
                  <a:pt x="203633" y="224063"/>
                  <a:pt x="239697" y="221942"/>
                </a:cubicBezTo>
                <a:cubicBezTo>
                  <a:pt x="257452" y="218983"/>
                  <a:pt x="275121" y="215443"/>
                  <a:pt x="292963" y="213064"/>
                </a:cubicBezTo>
                <a:cubicBezTo>
                  <a:pt x="319525" y="209522"/>
                  <a:pt x="346430" y="208592"/>
                  <a:pt x="372862" y="204187"/>
                </a:cubicBezTo>
                <a:cubicBezTo>
                  <a:pt x="380680" y="202884"/>
                  <a:pt x="424701" y="188016"/>
                  <a:pt x="426128" y="177554"/>
                </a:cubicBezTo>
                <a:cubicBezTo>
                  <a:pt x="434125" y="118912"/>
                  <a:pt x="426128" y="59185"/>
                  <a:pt x="42612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3409971" y="5278987"/>
            <a:ext cx="71022" cy="337352"/>
          </a:xfrm>
          <a:custGeom>
            <a:avLst/>
            <a:gdLst>
              <a:gd name="connsiteX0" fmla="*/ 71022 w 71022"/>
              <a:gd name="connsiteY0" fmla="*/ 0 h 337352"/>
              <a:gd name="connsiteX1" fmla="*/ 62144 w 71022"/>
              <a:gd name="connsiteY1" fmla="*/ 159798 h 337352"/>
              <a:gd name="connsiteX2" fmla="*/ 44389 w 71022"/>
              <a:gd name="connsiteY2" fmla="*/ 213064 h 337352"/>
              <a:gd name="connsiteX3" fmla="*/ 35511 w 71022"/>
              <a:gd name="connsiteY3" fmla="*/ 239697 h 337352"/>
              <a:gd name="connsiteX4" fmla="*/ 0 w 71022"/>
              <a:gd name="connsiteY4" fmla="*/ 292963 h 337352"/>
              <a:gd name="connsiteX5" fmla="*/ 0 w 71022"/>
              <a:gd name="connsiteY5" fmla="*/ 337352 h 33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22" h="337352">
                <a:moveTo>
                  <a:pt x="71022" y="0"/>
                </a:moveTo>
                <a:cubicBezTo>
                  <a:pt x="68063" y="53266"/>
                  <a:pt x="68761" y="106862"/>
                  <a:pt x="62144" y="159798"/>
                </a:cubicBezTo>
                <a:cubicBezTo>
                  <a:pt x="59823" y="178369"/>
                  <a:pt x="50307" y="195309"/>
                  <a:pt x="44389" y="213064"/>
                </a:cubicBezTo>
                <a:cubicBezTo>
                  <a:pt x="41430" y="221942"/>
                  <a:pt x="40702" y="231911"/>
                  <a:pt x="35511" y="239697"/>
                </a:cubicBezTo>
                <a:cubicBezTo>
                  <a:pt x="23674" y="257452"/>
                  <a:pt x="0" y="271624"/>
                  <a:pt x="0" y="292963"/>
                </a:cubicBezTo>
                <a:lnTo>
                  <a:pt x="0" y="33735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3028232" y="5589106"/>
            <a:ext cx="328473" cy="62743"/>
          </a:xfrm>
          <a:custGeom>
            <a:avLst/>
            <a:gdLst>
              <a:gd name="connsiteX0" fmla="*/ 0 w 328473"/>
              <a:gd name="connsiteY0" fmla="*/ 53866 h 62743"/>
              <a:gd name="connsiteX1" fmla="*/ 133165 w 328473"/>
              <a:gd name="connsiteY1" fmla="*/ 36110 h 62743"/>
              <a:gd name="connsiteX2" fmla="*/ 195308 w 328473"/>
              <a:gd name="connsiteY2" fmla="*/ 18355 h 62743"/>
              <a:gd name="connsiteX3" fmla="*/ 213064 w 328473"/>
              <a:gd name="connsiteY3" fmla="*/ 600 h 62743"/>
              <a:gd name="connsiteX4" fmla="*/ 301840 w 328473"/>
              <a:gd name="connsiteY4" fmla="*/ 18355 h 62743"/>
              <a:gd name="connsiteX5" fmla="*/ 328473 w 328473"/>
              <a:gd name="connsiteY5" fmla="*/ 62743 h 6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473" h="62743">
                <a:moveTo>
                  <a:pt x="0" y="53866"/>
                </a:moveTo>
                <a:cubicBezTo>
                  <a:pt x="113032" y="31258"/>
                  <a:pt x="-48444" y="62054"/>
                  <a:pt x="133165" y="36110"/>
                </a:cubicBezTo>
                <a:cubicBezTo>
                  <a:pt x="152677" y="33323"/>
                  <a:pt x="176333" y="24680"/>
                  <a:pt x="195308" y="18355"/>
                </a:cubicBezTo>
                <a:cubicBezTo>
                  <a:pt x="201227" y="12437"/>
                  <a:pt x="204745" y="1524"/>
                  <a:pt x="213064" y="600"/>
                </a:cubicBezTo>
                <a:cubicBezTo>
                  <a:pt x="243669" y="-2801"/>
                  <a:pt x="273604" y="8943"/>
                  <a:pt x="301840" y="18355"/>
                </a:cubicBezTo>
                <a:cubicBezTo>
                  <a:pt x="323266" y="50493"/>
                  <a:pt x="314825" y="35445"/>
                  <a:pt x="328473" y="6274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flipH="1">
            <a:off x="3028232" y="5731748"/>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4810263" y="5025027"/>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a:off x="4899040" y="5780546"/>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5298535" y="5807179"/>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a:off x="5804563" y="5079210"/>
            <a:ext cx="53266" cy="6108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flipH="1">
            <a:off x="5804563" y="5691769"/>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a:off x="3605280" y="5780546"/>
            <a:ext cx="1016416" cy="448352"/>
          </a:xfrm>
          <a:prstGeom prst="right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017026" y="5065006"/>
            <a:ext cx="3860239" cy="146450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defRPr b="0" i="0"/>
            </a:pPr>
            <a:r>
              <a:rPr lang="2070"/>
              <a:t>Áreas consideradas pelo programa como tendo um perfil de risco semelhante e para as quais seria aceitável atribuir a mesma decisão de tratamento.  </a:t>
            </a:r>
            <a:endParaRPr lang="en-US"/>
          </a:p>
        </p:txBody>
      </p:sp>
      <p:cxnSp>
        <p:nvCxnSpPr>
          <p:cNvPr id="7" name="Straight Arrow Connector 6"/>
          <p:cNvCxnSpPr>
            <a:stCxn id="4" idx="1"/>
          </p:cNvCxnSpPr>
          <p:nvPr/>
        </p:nvCxnSpPr>
        <p:spPr>
          <a:xfrm flipH="1" flipV="1">
            <a:off x="6102626" y="5348930"/>
            <a:ext cx="914400" cy="448328"/>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4" idx="1"/>
          </p:cNvCxnSpPr>
          <p:nvPr/>
        </p:nvCxnSpPr>
        <p:spPr>
          <a:xfrm flipH="1" flipV="1">
            <a:off x="5396194" y="5624138"/>
            <a:ext cx="1620832" cy="17312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4" idx="1"/>
          </p:cNvCxnSpPr>
          <p:nvPr/>
        </p:nvCxnSpPr>
        <p:spPr>
          <a:xfrm flipH="1">
            <a:off x="5021192" y="5797258"/>
            <a:ext cx="1995834" cy="30480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4" idx="1"/>
          </p:cNvCxnSpPr>
          <p:nvPr/>
        </p:nvCxnSpPr>
        <p:spPr>
          <a:xfrm flipH="1">
            <a:off x="5560350" y="5797258"/>
            <a:ext cx="1456676" cy="30480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069344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7382" y="148349"/>
            <a:ext cx="10302586" cy="1122400"/>
          </a:xfrm>
        </p:spPr>
        <p:txBody>
          <a:bodyPr/>
          <a:lstStyle/>
          <a:p>
            <a:pPr algn="ctr">
              <a:defRPr b="0" i="0"/>
            </a:pPr>
            <a:r>
              <a:rPr lang="2070"/>
              <a:t>Panorâmica da apresentação</a:t>
            </a:r>
            <a:endParaRPr lang="en-US"/>
          </a:p>
        </p:txBody>
      </p:sp>
      <p:sp>
        <p:nvSpPr>
          <p:cNvPr id="5" name="TextBox 4">
            <a:extLst>
              <a:ext uri="{FF2B5EF4-FFF2-40B4-BE49-F238E27FC236}">
                <a16:creationId xmlns:a16="http://schemas.microsoft.com/office/drawing/2014/main" id="{2118AA11-45EF-4AD1-A9CF-B3CD42ECA63C}"/>
              </a:ext>
            </a:extLst>
          </p:cNvPr>
          <p:cNvSpPr txBox="1"/>
          <p:nvPr/>
        </p:nvSpPr>
        <p:spPr>
          <a:xfrm>
            <a:off x="1123400" y="1547702"/>
            <a:ext cx="10767306" cy="5949543"/>
          </a:xfrm>
          <a:prstGeom prst="rect">
            <a:avLst/>
          </a:prstGeom>
          <a:noFill/>
        </p:spPr>
        <p:txBody>
          <a:bodyPr wrap="square" rtlCol="0">
            <a:spAutoFit/>
          </a:bodyPr>
          <a:lstStyle/>
          <a:p>
            <a:pPr marL="0" marR="0" lvl="0" indent="0" algn="l" defTabSz="914400" rtl="0" eaLnBrk="1" fontAlgn="auto" latinLnBrk="0" hangingPunct="1">
              <a:lnSpc>
                <a:spcPct val="200000"/>
              </a:lnSpc>
              <a:spcBef>
                <a:spcPct val="0"/>
              </a:spcBef>
              <a:spcAft>
                <a:spcPct val="0"/>
              </a:spcAft>
              <a:buClrTx/>
              <a:buSzTx/>
              <a:buFontTx/>
              <a:buNone/>
              <a:defRPr b="0" i="0"/>
            </a:pPr>
            <a:r>
              <a:rPr kumimoji="0" lang="2070" sz="2400" b="0" i="0" u="none" strike="noStrike" kern="1200" cap="none" spc="0" normalizeH="0" baseline="0" noProof="0">
                <a:ln>
                  <a:noFill/>
                </a:ln>
                <a:solidFill>
                  <a:srgbClr val="FFEDD9"/>
                </a:solidFill>
                <a:effectLst/>
                <a:uLnTx/>
                <a:uFillTx/>
                <a:latin typeface="Space Mono"/>
                <a:ea typeface="+mn-ea"/>
                <a:cs typeface="+mn-cs"/>
              </a:rPr>
              <a:t>No final desta apresentação, deverá compreender:</a:t>
            </a:r>
          </a:p>
          <a:p>
            <a:pPr marL="342900" marR="0" lvl="0" indent="-342900" algn="l" defTabSz="914400" rtl="0" eaLnBrk="1" fontAlgn="auto" latinLnBrk="0" hangingPunct="1">
              <a:lnSpc>
                <a:spcPct val="200000"/>
              </a:lnSpc>
              <a:spcBef>
                <a:spcPct val="0"/>
              </a:spcBef>
              <a:spcAft>
                <a:spcPct val="0"/>
              </a:spcAft>
              <a:buClrTx/>
              <a:buSzTx/>
              <a:buFont typeface="Arial" panose="020B0604020202020204" pitchFamily="34" charset="0"/>
              <a:buChar char="•"/>
              <a:defRPr b="0" i="0"/>
            </a:pPr>
            <a:r>
              <a:rPr kumimoji="0" lang="2070" sz="2400" b="0" i="0" u="none" strike="noStrike" kern="1200" cap="none" spc="0" normalizeH="0" baseline="0" noProof="0">
                <a:ln>
                  <a:noFill/>
                </a:ln>
                <a:solidFill>
                  <a:srgbClr val="FFEDD9"/>
                </a:solidFill>
                <a:effectLst/>
                <a:uLnTx/>
                <a:uFillTx/>
                <a:latin typeface="Space Mono"/>
                <a:ea typeface="+mn-ea"/>
                <a:cs typeface="+mn-cs"/>
              </a:rPr>
              <a:t>O que é uma unidade amostral primária (UAP)?</a:t>
            </a:r>
          </a:p>
          <a:p>
            <a:pPr marL="342900" marR="0" lvl="0" indent="-342900" algn="l" defTabSz="914400" rtl="0" eaLnBrk="1" fontAlgn="auto" latinLnBrk="0" hangingPunct="1">
              <a:lnSpc>
                <a:spcPct val="200000"/>
              </a:lnSpc>
              <a:spcBef>
                <a:spcPct val="0"/>
              </a:spcBef>
              <a:spcAft>
                <a:spcPct val="0"/>
              </a:spcAft>
              <a:buClrTx/>
              <a:buSzTx/>
              <a:buFont typeface="Arial" panose="020B0604020202020204" pitchFamily="34" charset="0"/>
              <a:buChar char="•"/>
              <a:defRPr b="0" i="0"/>
            </a:pPr>
            <a:r>
              <a:rPr kumimoji="0" lang="2070" sz="2400" b="0" i="0" u="none" strike="noStrike" kern="1200" cap="none" spc="0" normalizeH="0" baseline="0" noProof="0">
                <a:ln>
                  <a:noFill/>
                </a:ln>
                <a:solidFill>
                  <a:srgbClr val="FFEDD9"/>
                </a:solidFill>
                <a:effectLst/>
                <a:uLnTx/>
                <a:uFillTx/>
                <a:latin typeface="Space Mono"/>
                <a:ea typeface="+mn-ea"/>
                <a:cs typeface="+mn-cs"/>
              </a:rPr>
              <a:t>Como selecionar a UAP por sub-UI para a Avaliação de Precisão?</a:t>
            </a:r>
          </a:p>
          <a:p>
            <a:pPr marL="342900" marR="0" lvl="0" indent="-342900" algn="l" defTabSz="914400" rtl="0" eaLnBrk="1" fontAlgn="auto" latinLnBrk="0" hangingPunct="1">
              <a:lnSpc>
                <a:spcPct val="200000"/>
              </a:lnSpc>
              <a:spcBef>
                <a:spcPct val="0"/>
              </a:spcBef>
              <a:spcAft>
                <a:spcPct val="0"/>
              </a:spcAft>
              <a:buClrTx/>
              <a:buSzTx/>
              <a:buFont typeface="Arial" panose="020B0604020202020204" pitchFamily="34" charset="0"/>
              <a:buChar char="•"/>
              <a:defRPr b="0" i="0"/>
            </a:pPr>
            <a:r>
              <a:rPr kumimoji="0" lang="2070" sz="2400" b="0" i="0" u="none" strike="noStrike" kern="1200" cap="none" spc="0" normalizeH="0" baseline="0" noProof="0">
                <a:ln>
                  <a:noFill/>
                </a:ln>
                <a:solidFill>
                  <a:srgbClr val="FFEDD9"/>
                </a:solidFill>
                <a:effectLst/>
                <a:uLnTx/>
                <a:uFillTx/>
                <a:latin typeface="Space Mono"/>
                <a:ea typeface="+mn-ea"/>
                <a:cs typeface="+mn-cs"/>
              </a:rPr>
              <a:t>Como selecionar crianças em idade escolar no âmbito de cada uma das UAP?</a:t>
            </a:r>
          </a:p>
          <a:p>
            <a:pPr marL="342900" marR="0" lvl="0" indent="-342900" algn="l" defTabSz="914400" rtl="0" eaLnBrk="1" fontAlgn="auto" latinLnBrk="0" hangingPunct="1">
              <a:lnSpc>
                <a:spcPct val="200000"/>
              </a:lnSpc>
              <a:spcBef>
                <a:spcPct val="0"/>
              </a:spcBef>
              <a:spcAft>
                <a:spcPct val="0"/>
              </a:spcAft>
              <a:buClrTx/>
              <a:buSzTx/>
              <a:buFont typeface="Arial" panose="020B0604020202020204" pitchFamily="34" charset="0"/>
              <a:buChar char="•"/>
              <a:defRPr/>
            </a:pPr>
            <a:endParaRPr kumimoji="0" lang="en-US" sz="2400" b="0" i="0" u="none" strike="noStrike" kern="1200" cap="none" spc="0" normalizeH="0" baseline="0" noProof="0">
              <a:ln>
                <a:noFill/>
              </a:ln>
              <a:solidFill>
                <a:srgbClr val="FFEDD9"/>
              </a:solidFill>
              <a:effectLst/>
              <a:uLnTx/>
              <a:uFillTx/>
              <a:latin typeface="Space Mono"/>
              <a:ea typeface="+mn-ea"/>
              <a:cs typeface="+mn-cs"/>
            </a:endParaRPr>
          </a:p>
          <a:p>
            <a:pPr marL="0" marR="0" lvl="0" indent="0" algn="l" defTabSz="914400" rtl="0" eaLnBrk="1" fontAlgn="auto" latinLnBrk="0" hangingPunct="1">
              <a:lnSpc>
                <a:spcPct val="200000"/>
              </a:lnSpc>
              <a:spcBef>
                <a:spcPct val="0"/>
              </a:spcBef>
              <a:spcAft>
                <a:spcPct val="0"/>
              </a:spcAft>
              <a:buClrTx/>
              <a:buSzTx/>
              <a:buFontTx/>
              <a:buNone/>
              <a:defRPr/>
            </a:pPr>
            <a:endParaRPr kumimoji="0" lang="en-US" sz="2400" b="0" i="0" u="none" strike="noStrike" kern="1200" cap="none" spc="0" normalizeH="0" baseline="0" noProof="0">
              <a:ln>
                <a:noFill/>
              </a:ln>
              <a:solidFill>
                <a:srgbClr val="FFEDD9"/>
              </a:solidFill>
              <a:effectLst/>
              <a:uLnTx/>
              <a:uFillTx/>
              <a:latin typeface="Space Mono"/>
              <a:ea typeface="+mn-ea"/>
              <a:cs typeface="+mn-cs"/>
            </a:endParaRPr>
          </a:p>
          <a:p>
            <a:pPr marL="457200" marR="0" lvl="1" indent="0" algn="l" defTabSz="914400" rtl="0" eaLnBrk="1" fontAlgn="auto" latinLnBrk="0" hangingPunct="1">
              <a:lnSpc>
                <a:spcPct val="200000"/>
              </a:lnSpc>
              <a:spcBef>
                <a:spcPct val="0"/>
              </a:spcBef>
              <a:spcAft>
                <a:spcPct val="0"/>
              </a:spcAft>
              <a:buClrTx/>
              <a:buSzTx/>
              <a:buFontTx/>
              <a:buNone/>
              <a:defRPr/>
            </a:pPr>
            <a:endParaRPr kumimoji="0" lang="en-US" sz="2400" b="0" i="0" u="none" strike="noStrike" kern="1200" cap="none" spc="0" normalizeH="0" baseline="0" noProof="0">
              <a:ln>
                <a:noFill/>
              </a:ln>
              <a:solidFill>
                <a:srgbClr val="FFEDD9"/>
              </a:solidFill>
              <a:effectLst/>
              <a:uLnTx/>
              <a:uFillTx/>
              <a:latin typeface="Arial"/>
              <a:ea typeface="+mn-ea"/>
              <a:cs typeface="+mn-cs"/>
            </a:endParaRPr>
          </a:p>
        </p:txBody>
      </p:sp>
    </p:spTree>
    <p:extLst>
      <p:ext uri="{BB962C8B-B14F-4D97-AF65-F5344CB8AC3E}">
        <p14:creationId xmlns:p14="http://schemas.microsoft.com/office/powerpoint/2010/main" val="161023029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2070"/>
              <a:t>Perguntas frequentes</a:t>
            </a:r>
            <a:endParaRPr lang="en-US"/>
          </a:p>
        </p:txBody>
      </p:sp>
      <p:sp>
        <p:nvSpPr>
          <p:cNvPr id="5" name="TextBox 4"/>
          <p:cNvSpPr txBox="1"/>
          <p:nvPr/>
        </p:nvSpPr>
        <p:spPr>
          <a:xfrm>
            <a:off x="1003978" y="1789043"/>
            <a:ext cx="10685904" cy="2654412"/>
          </a:xfrm>
          <a:prstGeom prst="rect">
            <a:avLst/>
          </a:prstGeom>
          <a:noFill/>
        </p:spPr>
        <p:txBody>
          <a:bodyPr wrap="square" rtlCol="0">
            <a:spAutoFit/>
          </a:bodyPr>
          <a:lstStyle/>
          <a:p>
            <a:pPr>
              <a:defRPr b="0" i="0"/>
            </a:pPr>
            <a:r>
              <a:rPr lang="2070" sz="2400" b="1">
                <a:solidFill>
                  <a:schemeClr val="accent5"/>
                </a:solidFill>
              </a:rPr>
              <a:t>E se forem menos de 20 as crianças que entreguem um espécime válido numa dada escola?</a:t>
            </a:r>
          </a:p>
          <a:p>
            <a:pPr>
              <a:defRPr b="0" i="0"/>
            </a:pPr>
            <a:r>
              <a:rPr lang="2070" sz="2400">
                <a:solidFill>
                  <a:schemeClr val="bg2"/>
                </a:solidFill>
              </a:rPr>
              <a:t>Se não for atingido o tamanho da amostra pretendida (20) para uma dada UAP, devem ser selecionadas aleatoriamente crianças adicionais até que a equipa tenha recebido 20 espécimes de urina/fezes. </a:t>
            </a:r>
            <a:endParaRPr lang="en-US" sz="2400" b="1">
              <a:solidFill>
                <a:schemeClr val="bg2"/>
              </a:solidFill>
            </a:endParaRPr>
          </a:p>
          <a:p>
            <a:pPr marL="342900" indent="-342900">
              <a:buFont typeface="Arial" panose="020B0604020202020204" pitchFamily="34" charset="0"/>
              <a:buChar char="•"/>
            </a:pPr>
            <a:endParaRPr lang="en-US" sz="2400" b="1">
              <a:solidFill>
                <a:schemeClr val="bg2"/>
              </a:solidFill>
            </a:endParaRPr>
          </a:p>
          <a:p>
            <a:pPr marL="342900" indent="-342900">
              <a:buFont typeface="Arial" panose="020B0604020202020204" pitchFamily="34" charset="0"/>
              <a:buChar char="•"/>
            </a:pPr>
            <a:endParaRPr lang="en-US" sz="2400" b="1">
              <a:solidFill>
                <a:schemeClr val="bg2"/>
              </a:solidFill>
            </a:endParaRPr>
          </a:p>
        </p:txBody>
      </p:sp>
    </p:spTree>
    <p:extLst>
      <p:ext uri="{BB962C8B-B14F-4D97-AF65-F5344CB8AC3E}">
        <p14:creationId xmlns:p14="http://schemas.microsoft.com/office/powerpoint/2010/main" val="316880852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140" y="419330"/>
            <a:ext cx="11330608" cy="1122400"/>
          </a:xfrm>
        </p:spPr>
        <p:txBody>
          <a:bodyPr/>
          <a:lstStyle/>
          <a:p>
            <a:pPr>
              <a:defRPr b="0" i="0"/>
            </a:pPr>
            <a:r>
              <a:rPr lang="2070"/>
              <a:t>Um breve resumo da conceção da amostra</a:t>
            </a:r>
            <a:br>
              <a:rPr lang="2070"/>
            </a:br>
            <a:r>
              <a:rPr lang="2070"/>
              <a:t>para Avaliações de Precisão</a:t>
            </a:r>
            <a:endParaRPr lang="en-US"/>
          </a:p>
        </p:txBody>
      </p:sp>
      <p:sp>
        <p:nvSpPr>
          <p:cNvPr id="6" name="Rectangle 5"/>
          <p:cNvSpPr/>
          <p:nvPr/>
        </p:nvSpPr>
        <p:spPr>
          <a:xfrm>
            <a:off x="655983" y="2198204"/>
            <a:ext cx="2693504" cy="66149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2070" sz="2000" b="0" i="0" u="none" strike="noStrike" kern="1200" cap="none" spc="0" normalizeH="0" baseline="0" noProof="0" dirty="0">
                <a:ln>
                  <a:noFill/>
                </a:ln>
                <a:solidFill>
                  <a:srgbClr val="242424"/>
                </a:solidFill>
                <a:effectLst/>
                <a:uLnTx/>
                <a:uFillTx/>
                <a:latin typeface="Arial"/>
                <a:ea typeface="+mn-ea"/>
                <a:cs typeface="+mn-cs"/>
              </a:rPr>
              <a:t>Área de levantamento</a:t>
            </a:r>
            <a:endParaRPr kumimoji="0" lang="en-US" sz="2000" b="0" i="0" u="none" strike="noStrike" kern="1200" cap="none" spc="0" normalizeH="0" baseline="0" noProof="0" dirty="0">
              <a:ln>
                <a:noFill/>
              </a:ln>
              <a:solidFill>
                <a:srgbClr val="242424"/>
              </a:solidFill>
              <a:effectLst/>
              <a:uLnTx/>
              <a:uFillTx/>
              <a:latin typeface="Arial"/>
              <a:ea typeface="+mn-ea"/>
              <a:cs typeface="+mn-cs"/>
            </a:endParaRPr>
          </a:p>
        </p:txBody>
      </p:sp>
      <p:sp>
        <p:nvSpPr>
          <p:cNvPr id="7" name="Rectangle 6"/>
          <p:cNvSpPr/>
          <p:nvPr/>
        </p:nvSpPr>
        <p:spPr>
          <a:xfrm>
            <a:off x="655983" y="3096039"/>
            <a:ext cx="2693504" cy="61068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2070" sz="2200" b="0" i="0" u="none" strike="noStrike" kern="1200" cap="none" spc="0" normalizeH="0" baseline="0" noProof="0">
                <a:ln>
                  <a:noFill/>
                </a:ln>
                <a:solidFill>
                  <a:srgbClr val="242424"/>
                </a:solidFill>
                <a:effectLst/>
                <a:uLnTx/>
                <a:uFillTx/>
                <a:latin typeface="Arial"/>
                <a:ea typeface="+mn-ea"/>
                <a:cs typeface="+mn-cs"/>
              </a:rPr>
              <a:t>unidade amostral primária (UAP)</a:t>
            </a:r>
            <a:endParaRPr kumimoji="0" lang="en-US" sz="2200" b="0" i="0" u="none" strike="noStrike" kern="1200" cap="none" spc="0" normalizeH="0" baseline="0" noProof="0">
              <a:ln>
                <a:noFill/>
              </a:ln>
              <a:solidFill>
                <a:srgbClr val="242424"/>
              </a:solidFill>
              <a:effectLst/>
              <a:uLnTx/>
              <a:uFillTx/>
              <a:latin typeface="Arial"/>
              <a:ea typeface="+mn-ea"/>
              <a:cs typeface="+mn-cs"/>
            </a:endParaRPr>
          </a:p>
        </p:txBody>
      </p:sp>
      <p:sp>
        <p:nvSpPr>
          <p:cNvPr id="8" name="Rectangle 7"/>
          <p:cNvSpPr/>
          <p:nvPr/>
        </p:nvSpPr>
        <p:spPr>
          <a:xfrm>
            <a:off x="655983" y="4553477"/>
            <a:ext cx="2693504" cy="661491"/>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2070" sz="2200" b="0" i="0" u="none" strike="noStrike" kern="1200" cap="none" spc="0" normalizeH="0" baseline="0" noProof="0">
                <a:ln>
                  <a:noFill/>
                </a:ln>
                <a:solidFill>
                  <a:srgbClr val="242424"/>
                </a:solidFill>
                <a:effectLst/>
                <a:uLnTx/>
                <a:uFillTx/>
                <a:latin typeface="Arial"/>
                <a:ea typeface="+mn-ea"/>
                <a:cs typeface="+mn-cs"/>
              </a:rPr>
              <a:t>Método de seleção de UAP</a:t>
            </a:r>
            <a:endParaRPr kumimoji="0" lang="en-US" sz="2200" b="0" i="0" u="none" strike="noStrike" kern="1200" cap="none" spc="0" normalizeH="0" baseline="0" noProof="0">
              <a:ln>
                <a:noFill/>
              </a:ln>
              <a:solidFill>
                <a:srgbClr val="242424"/>
              </a:solidFill>
              <a:effectLst/>
              <a:uLnTx/>
              <a:uFillTx/>
              <a:latin typeface="Arial"/>
              <a:ea typeface="+mn-ea"/>
              <a:cs typeface="+mn-cs"/>
            </a:endParaRPr>
          </a:p>
        </p:txBody>
      </p:sp>
      <p:sp>
        <p:nvSpPr>
          <p:cNvPr id="9" name="Rectangle 8"/>
          <p:cNvSpPr/>
          <p:nvPr/>
        </p:nvSpPr>
        <p:spPr>
          <a:xfrm>
            <a:off x="655983" y="5390065"/>
            <a:ext cx="2693504" cy="58536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2070" b="0" i="0" u="none" strike="noStrike" kern="1200" cap="none" spc="0" normalizeH="0" baseline="0" noProof="0" dirty="0">
                <a:ln>
                  <a:noFill/>
                </a:ln>
                <a:solidFill>
                  <a:srgbClr val="242424"/>
                </a:solidFill>
                <a:effectLst/>
                <a:uLnTx/>
                <a:uFillTx/>
                <a:latin typeface="Arial"/>
                <a:ea typeface="+mn-ea"/>
                <a:cs typeface="+mn-cs"/>
              </a:rPr>
              <a:t>N.º de crianças por UAP</a:t>
            </a:r>
            <a:endParaRPr kumimoji="0" lang="en-US" b="0" i="0" u="none" strike="noStrike" kern="1200" cap="none" spc="0" normalizeH="0" baseline="0" noProof="0" dirty="0">
              <a:ln>
                <a:noFill/>
              </a:ln>
              <a:solidFill>
                <a:srgbClr val="242424"/>
              </a:solidFill>
              <a:effectLst/>
              <a:uLnTx/>
              <a:uFillTx/>
              <a:latin typeface="Arial"/>
              <a:ea typeface="+mn-ea"/>
              <a:cs typeface="+mn-cs"/>
            </a:endParaRPr>
          </a:p>
        </p:txBody>
      </p:sp>
      <p:sp>
        <p:nvSpPr>
          <p:cNvPr id="10" name="Rectangle 9"/>
          <p:cNvSpPr/>
          <p:nvPr/>
        </p:nvSpPr>
        <p:spPr>
          <a:xfrm>
            <a:off x="655983" y="6076698"/>
            <a:ext cx="2693504" cy="62188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2070" sz="2200" b="0" i="0" u="none" strike="noStrike" kern="1200" cap="none" spc="0" normalizeH="0" baseline="0" noProof="0">
                <a:ln>
                  <a:noFill/>
                </a:ln>
                <a:solidFill>
                  <a:srgbClr val="242424"/>
                </a:solidFill>
                <a:effectLst/>
                <a:uLnTx/>
                <a:uFillTx/>
                <a:latin typeface="Arial"/>
                <a:ea typeface="+mn-ea"/>
                <a:cs typeface="+mn-cs"/>
              </a:rPr>
              <a:t>Método de seleção de crianças</a:t>
            </a:r>
            <a:endParaRPr kumimoji="0" lang="en-US" sz="2200" b="0" i="0" u="none" strike="noStrike" kern="1200" cap="none" spc="0" normalizeH="0" baseline="0" noProof="0">
              <a:ln>
                <a:noFill/>
              </a:ln>
              <a:solidFill>
                <a:srgbClr val="242424"/>
              </a:solidFill>
              <a:effectLst/>
              <a:uLnTx/>
              <a:uFillTx/>
              <a:latin typeface="Arial"/>
              <a:ea typeface="+mn-ea"/>
              <a:cs typeface="+mn-cs"/>
            </a:endParaRPr>
          </a:p>
        </p:txBody>
      </p:sp>
      <p:sp>
        <p:nvSpPr>
          <p:cNvPr id="11" name="TextBox 10"/>
          <p:cNvSpPr txBox="1"/>
          <p:nvPr/>
        </p:nvSpPr>
        <p:spPr>
          <a:xfrm>
            <a:off x="3349487" y="2359966"/>
            <a:ext cx="6854909" cy="369332"/>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kumimoji="0" lang="2070" b="0" i="0" u="none" strike="noStrike" kern="1200" cap="none" spc="0" normalizeH="0" baseline="0" noProof="0" dirty="0">
                <a:ln>
                  <a:noFill/>
                </a:ln>
                <a:solidFill>
                  <a:srgbClr val="FFEDD9"/>
                </a:solidFill>
                <a:effectLst/>
                <a:uLnTx/>
                <a:uFillTx/>
                <a:latin typeface="Arial"/>
                <a:ea typeface="+mn-ea"/>
                <a:cs typeface="+mn-cs"/>
              </a:rPr>
              <a:t>Nível da subunidade de implementação (por exemplo, subdistrito)</a:t>
            </a:r>
            <a:endParaRPr kumimoji="0" lang="en-US" b="0" i="0" u="none" strike="noStrike" kern="1200" cap="none" spc="0" normalizeH="0" baseline="0" noProof="0" dirty="0">
              <a:ln>
                <a:noFill/>
              </a:ln>
              <a:solidFill>
                <a:srgbClr val="FFEDD9"/>
              </a:solidFill>
              <a:effectLst/>
              <a:uLnTx/>
              <a:uFillTx/>
              <a:latin typeface="Arial"/>
              <a:ea typeface="+mn-ea"/>
              <a:cs typeface="+mn-cs"/>
            </a:endParaRPr>
          </a:p>
        </p:txBody>
      </p:sp>
      <p:sp>
        <p:nvSpPr>
          <p:cNvPr id="12" name="TextBox 11"/>
          <p:cNvSpPr txBox="1"/>
          <p:nvPr/>
        </p:nvSpPr>
        <p:spPr>
          <a:xfrm>
            <a:off x="3349483" y="3137000"/>
            <a:ext cx="6854914" cy="457657"/>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kumimoji="0" lang="2070" sz="2400" b="0" i="0" u="none" strike="noStrike" kern="1200" cap="none" spc="0" normalizeH="0" baseline="0" noProof="0">
                <a:ln>
                  <a:noFill/>
                </a:ln>
                <a:solidFill>
                  <a:srgbClr val="FFEDD9"/>
                </a:solidFill>
                <a:effectLst/>
                <a:uLnTx/>
                <a:uFillTx/>
                <a:latin typeface="Arial"/>
                <a:ea typeface="+mn-ea"/>
                <a:cs typeface="+mn-cs"/>
              </a:rPr>
              <a:t>Escola ou aldeia</a:t>
            </a:r>
            <a:endParaRPr kumimoji="0" lang="en-US" sz="2400" b="0" i="0" u="none" strike="noStrike" kern="1200" cap="none" spc="0" normalizeH="0" baseline="0" noProof="0">
              <a:ln>
                <a:noFill/>
              </a:ln>
              <a:solidFill>
                <a:srgbClr val="FFEDD9"/>
              </a:solidFill>
              <a:effectLst/>
              <a:uLnTx/>
              <a:uFillTx/>
              <a:latin typeface="Arial"/>
              <a:ea typeface="+mn-ea"/>
              <a:cs typeface="+mn-cs"/>
            </a:endParaRPr>
          </a:p>
        </p:txBody>
      </p:sp>
      <p:sp>
        <p:nvSpPr>
          <p:cNvPr id="13" name="TextBox 12"/>
          <p:cNvSpPr txBox="1"/>
          <p:nvPr/>
        </p:nvSpPr>
        <p:spPr>
          <a:xfrm>
            <a:off x="3349483" y="3900373"/>
            <a:ext cx="6854914" cy="457657"/>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lang="2070" sz="2400">
                <a:solidFill>
                  <a:srgbClr val="FFEDD9"/>
                </a:solidFill>
                <a:latin typeface="Arial"/>
              </a:rPr>
              <a:t>4</a:t>
            </a:r>
            <a:endParaRPr kumimoji="0" lang="en-US" sz="2400" b="0" i="0" u="none" strike="noStrike" kern="1200" cap="none" spc="0" normalizeH="0" baseline="0" noProof="0">
              <a:ln>
                <a:noFill/>
              </a:ln>
              <a:solidFill>
                <a:srgbClr val="FFEDD9"/>
              </a:solidFill>
              <a:effectLst/>
              <a:uLnTx/>
              <a:uFillTx/>
              <a:latin typeface="Arial"/>
              <a:ea typeface="+mn-ea"/>
              <a:cs typeface="+mn-cs"/>
            </a:endParaRPr>
          </a:p>
        </p:txBody>
      </p:sp>
      <p:sp>
        <p:nvSpPr>
          <p:cNvPr id="14" name="TextBox 13"/>
          <p:cNvSpPr txBox="1"/>
          <p:nvPr/>
        </p:nvSpPr>
        <p:spPr>
          <a:xfrm>
            <a:off x="3349483" y="4620714"/>
            <a:ext cx="6854914" cy="446276"/>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kumimoji="0" lang="2070" sz="2300" b="0" i="0" u="none" strike="noStrike" kern="1200" cap="none" spc="0" normalizeH="0" baseline="0" noProof="0" dirty="0">
                <a:ln>
                  <a:noFill/>
                </a:ln>
                <a:solidFill>
                  <a:srgbClr val="FFEDD9"/>
                </a:solidFill>
                <a:effectLst/>
                <a:uLnTx/>
                <a:uFillTx/>
                <a:latin typeface="Arial"/>
                <a:ea typeface="+mn-ea"/>
                <a:cs typeface="+mn-cs"/>
              </a:rPr>
              <a:t>Amostragem intencional de lugares de maior risco</a:t>
            </a:r>
            <a:endParaRPr kumimoji="0" lang="en-US" sz="2300" b="0" i="0" u="none" strike="noStrike" kern="1200" cap="none" spc="0" normalizeH="0" baseline="0" noProof="0" dirty="0">
              <a:ln>
                <a:noFill/>
              </a:ln>
              <a:solidFill>
                <a:srgbClr val="FFEDD9"/>
              </a:solidFill>
              <a:effectLst/>
              <a:uLnTx/>
              <a:uFillTx/>
              <a:latin typeface="Arial"/>
              <a:ea typeface="+mn-ea"/>
              <a:cs typeface="+mn-cs"/>
            </a:endParaRPr>
          </a:p>
        </p:txBody>
      </p:sp>
      <p:sp>
        <p:nvSpPr>
          <p:cNvPr id="16" name="Rectangle 15"/>
          <p:cNvSpPr/>
          <p:nvPr/>
        </p:nvSpPr>
        <p:spPr>
          <a:xfrm>
            <a:off x="655979" y="3845201"/>
            <a:ext cx="2693504" cy="61068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2070" b="0" i="0" u="none" strike="noStrike" kern="1200" cap="none" spc="0" normalizeH="0" baseline="0" noProof="0" dirty="0">
                <a:ln>
                  <a:noFill/>
                </a:ln>
                <a:solidFill>
                  <a:srgbClr val="242424"/>
                </a:solidFill>
                <a:effectLst/>
                <a:uLnTx/>
                <a:uFillTx/>
                <a:latin typeface="Arial"/>
                <a:ea typeface="+mn-ea"/>
                <a:cs typeface="+mn-cs"/>
              </a:rPr>
              <a:t>N.º de UAP por sub-UI</a:t>
            </a:r>
            <a:endParaRPr kumimoji="0" lang="en-US" b="0" i="0" u="none" strike="noStrike" kern="1200" cap="none" spc="0" normalizeH="0" baseline="0" noProof="0" dirty="0">
              <a:ln>
                <a:noFill/>
              </a:ln>
              <a:solidFill>
                <a:srgbClr val="242424"/>
              </a:solidFill>
              <a:effectLst/>
              <a:uLnTx/>
              <a:uFillTx/>
              <a:latin typeface="Arial"/>
              <a:ea typeface="+mn-ea"/>
              <a:cs typeface="+mn-cs"/>
            </a:endParaRPr>
          </a:p>
        </p:txBody>
      </p:sp>
      <p:sp>
        <p:nvSpPr>
          <p:cNvPr id="17" name="TextBox 16"/>
          <p:cNvSpPr txBox="1"/>
          <p:nvPr/>
        </p:nvSpPr>
        <p:spPr>
          <a:xfrm>
            <a:off x="3349483" y="5473644"/>
            <a:ext cx="6861768" cy="457657"/>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lang="2070" sz="2400">
                <a:solidFill>
                  <a:srgbClr val="FFEDD9"/>
                </a:solidFill>
                <a:latin typeface="Arial"/>
              </a:rPr>
              <a:t>20</a:t>
            </a:r>
            <a:endParaRPr kumimoji="0" lang="en-US" sz="2400" b="0" i="0" u="none" strike="noStrike" kern="1200" cap="none" spc="0" normalizeH="0" baseline="0" noProof="0">
              <a:ln>
                <a:noFill/>
              </a:ln>
              <a:solidFill>
                <a:srgbClr val="FFEDD9"/>
              </a:solidFill>
              <a:effectLst/>
              <a:uLnTx/>
              <a:uFillTx/>
              <a:latin typeface="Arial"/>
              <a:ea typeface="+mn-ea"/>
              <a:cs typeface="+mn-cs"/>
            </a:endParaRPr>
          </a:p>
        </p:txBody>
      </p:sp>
      <p:sp>
        <p:nvSpPr>
          <p:cNvPr id="18" name="TextBox 17"/>
          <p:cNvSpPr txBox="1"/>
          <p:nvPr/>
        </p:nvSpPr>
        <p:spPr>
          <a:xfrm>
            <a:off x="3349483" y="6135862"/>
            <a:ext cx="6854914" cy="457657"/>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kumimoji="0" lang="2070" sz="2400" b="0" i="0" u="none" strike="noStrike" kern="1200" cap="none" spc="0" normalizeH="0" baseline="0" noProof="0">
                <a:ln>
                  <a:noFill/>
                </a:ln>
                <a:solidFill>
                  <a:srgbClr val="FFEDD9"/>
                </a:solidFill>
                <a:effectLst/>
                <a:uLnTx/>
                <a:uFillTx/>
                <a:latin typeface="Arial"/>
                <a:ea typeface="+mn-ea"/>
                <a:cs typeface="+mn-cs"/>
              </a:rPr>
              <a:t>Amostragem aleatória</a:t>
            </a:r>
            <a:endParaRPr kumimoji="0" lang="en-US" sz="2400" b="0" i="0" u="none" strike="noStrike" kern="1200" cap="none" spc="0" normalizeH="0" baseline="0" noProof="0">
              <a:ln>
                <a:noFill/>
              </a:ln>
              <a:solidFill>
                <a:srgbClr val="FFEDD9"/>
              </a:solidFill>
              <a:effectLst/>
              <a:uLnTx/>
              <a:uFillTx/>
              <a:latin typeface="Arial"/>
              <a:ea typeface="+mn-ea"/>
              <a:cs typeface="+mn-cs"/>
            </a:endParaRPr>
          </a:p>
        </p:txBody>
      </p:sp>
    </p:spTree>
    <p:extLst>
      <p:ext uri="{BB962C8B-B14F-4D97-AF65-F5344CB8AC3E}">
        <p14:creationId xmlns:p14="http://schemas.microsoft.com/office/powerpoint/2010/main" val="47074248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307851"/>
            <a:ext cx="11201400" cy="1122400"/>
          </a:xfrm>
        </p:spPr>
        <p:txBody>
          <a:bodyPr/>
          <a:lstStyle/>
          <a:p>
            <a:pPr algn="ctr">
              <a:defRPr b="0" i="0"/>
            </a:pPr>
            <a:r>
              <a:rPr lang="2070"/>
              <a:t>O que é a unidade amostral primária?</a:t>
            </a:r>
            <a:endParaRPr lang="en-US"/>
          </a:p>
        </p:txBody>
      </p:sp>
      <p:sp>
        <p:nvSpPr>
          <p:cNvPr id="21" name="Content Placeholder 2">
            <a:extLst>
              <a:ext uri="{FF2B5EF4-FFF2-40B4-BE49-F238E27FC236}">
                <a16:creationId xmlns:a16="http://schemas.microsoft.com/office/drawing/2014/main" id="{4E96E2AD-A52F-7D47-A54F-A22CBED2B2F2}"/>
              </a:ext>
            </a:extLst>
          </p:cNvPr>
          <p:cNvSpPr txBox="1"/>
          <p:nvPr/>
        </p:nvSpPr>
        <p:spPr>
          <a:xfrm>
            <a:off x="1285170" y="3250096"/>
            <a:ext cx="7043822" cy="337930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ct val="0"/>
              </a:spcBef>
              <a:spcAft>
                <a:spcPct val="0"/>
              </a:spcAft>
            </a:defPPr>
            <a:lvl1pPr marL="457200" marR="0" lvl="0" indent="-3429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1pPr>
            <a:lvl2pPr marL="914400" marR="0" lvl="1"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2pPr>
            <a:lvl3pPr marL="1371600" marR="0" lvl="2"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3pPr>
            <a:lvl4pPr marL="1828800" marR="0" lvl="3"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4pPr>
            <a:lvl5pPr marL="2286000" marR="0" lvl="4"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5pPr>
            <a:lvl6pPr marL="2743200" marR="0" lvl="5"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6pPr>
            <a:lvl7pPr marL="3200400" marR="0" lvl="6"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7pPr>
            <a:lvl8pPr marL="3657600" marR="0" lvl="7"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8pPr>
            <a:lvl9pPr marL="4114800" marR="0" lvl="8"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9pPr>
          </a:lstStyle>
          <a:p>
            <a:pPr marL="457200" marR="0" lvl="0" indent="-342900" algn="l" defTabSz="914400" rtl="0" eaLnBrk="1" fontAlgn="auto" latinLnBrk="0" hangingPunct="1">
              <a:lnSpc>
                <a:spcPct val="100000"/>
              </a:lnSpc>
              <a:spcBef>
                <a:spcPct val="0"/>
              </a:spcBef>
              <a:spcAft>
                <a:spcPct val="0"/>
              </a:spcAft>
              <a:buClr>
                <a:srgbClr val="FFEDD9"/>
              </a:buClr>
              <a:buSzPts val="1100"/>
              <a:buFont typeface="Space Mono"/>
              <a:buNone/>
              <a:defRPr/>
            </a:pPr>
            <a:endParaRPr kumimoji="0" lang="en-US" sz="2400" b="0" i="0" u="none" strike="noStrike" kern="0" cap="none" spc="0" normalizeH="0" baseline="0" noProof="0">
              <a:ln>
                <a:noFill/>
              </a:ln>
              <a:solidFill>
                <a:srgbClr val="FFEDD9"/>
              </a:solidFill>
              <a:effectLst/>
              <a:uLnTx/>
              <a:uFillTx/>
              <a:latin typeface="Space Mono"/>
              <a:sym typeface="Space Mono"/>
            </a:endParaRPr>
          </a:p>
          <a:p>
            <a:pPr marL="457200" marR="0" lvl="0" indent="-342900" algn="l" defTabSz="914400" rtl="0" eaLnBrk="1" fontAlgn="auto" latinLnBrk="0" hangingPunct="1">
              <a:lnSpc>
                <a:spcPct val="100000"/>
              </a:lnSpc>
              <a:spcBef>
                <a:spcPct val="0"/>
              </a:spcBef>
              <a:spcAft>
                <a:spcPct val="0"/>
              </a:spcAft>
              <a:buClr>
                <a:srgbClr val="FFEDD9"/>
              </a:buClr>
              <a:buSzPts val="1100"/>
              <a:buFont typeface="Space Mono"/>
              <a:buNone/>
              <a:defRPr b="0" i="0"/>
            </a:pPr>
            <a:r>
              <a:rPr kumimoji="0" lang="2070" sz="2400" b="0" i="0" u="none" strike="noStrike" kern="0" cap="none" spc="0" normalizeH="0" baseline="0" noProof="0">
                <a:ln>
                  <a:noFill/>
                </a:ln>
                <a:solidFill>
                  <a:srgbClr val="FFA733"/>
                </a:solidFill>
                <a:effectLst/>
                <a:uLnTx/>
                <a:uFillTx/>
                <a:latin typeface="Space Mono"/>
                <a:sym typeface="Space Mono"/>
              </a:rPr>
              <a:t>As escolas são a UAP preferida para as SPPA</a:t>
            </a:r>
            <a:r>
              <a:rPr kumimoji="0" lang="2070" sz="2400" b="0" i="0" u="none" strike="noStrike" kern="0" cap="none" spc="0" normalizeH="0" baseline="0" noProof="0">
                <a:ln>
                  <a:noFill/>
                </a:ln>
                <a:solidFill>
                  <a:srgbClr val="FFEDD9"/>
                </a:solidFill>
                <a:effectLst/>
                <a:uLnTx/>
                <a:uFillTx/>
                <a:latin typeface="Space Mono"/>
                <a:sym typeface="Space Mono"/>
              </a:rPr>
              <a:t>.  Porém, o organizador do levantamento pode determinar que as comunidades são mais adequadas se a frequência escolar for baixa, se a escola não estiver em atividade na ocasião do levantamento ou se as equipas de levantamento também planearem recolher informações de adultos.</a:t>
            </a:r>
          </a:p>
          <a:p>
            <a:pPr marL="457200" marR="0" lvl="0" indent="-342900" algn="l" defTabSz="914400" rtl="0" eaLnBrk="1" fontAlgn="auto" latinLnBrk="0" hangingPunct="1">
              <a:lnSpc>
                <a:spcPct val="100000"/>
              </a:lnSpc>
              <a:spcBef>
                <a:spcPct val="0"/>
              </a:spcBef>
              <a:spcAft>
                <a:spcPct val="0"/>
              </a:spcAft>
              <a:buClr>
                <a:srgbClr val="FFEDD9"/>
              </a:buClr>
              <a:buSzPts val="1100"/>
              <a:buFont typeface="Space Mono"/>
              <a:buNone/>
              <a:defRPr/>
            </a:pPr>
            <a:endParaRPr kumimoji="0" lang="en-US" sz="2400" b="0" i="0" u="none" strike="noStrike" kern="0" cap="none" spc="0" normalizeH="0" baseline="0" noProof="0">
              <a:ln>
                <a:noFill/>
              </a:ln>
              <a:solidFill>
                <a:srgbClr val="FFEDD9"/>
              </a:solidFill>
              <a:effectLst/>
              <a:uLnTx/>
              <a:uFillTx/>
              <a:latin typeface="Space Mono"/>
              <a:sym typeface="Space Mono"/>
            </a:endParaRPr>
          </a:p>
        </p:txBody>
      </p:sp>
      <p:pic>
        <p:nvPicPr>
          <p:cNvPr id="4" name="Picture 3"/>
          <p:cNvPicPr>
            <a:picLocks noChangeAspect="1"/>
          </p:cNvPicPr>
          <p:nvPr/>
        </p:nvPicPr>
        <p:blipFill>
          <a:blip r:embed="rId3"/>
          <a:stretch>
            <a:fillRect/>
          </a:stretch>
        </p:blipFill>
        <p:spPr>
          <a:xfrm>
            <a:off x="8328992" y="3636108"/>
            <a:ext cx="3583480" cy="2829273"/>
          </a:xfrm>
          <a:prstGeom prst="rect">
            <a:avLst/>
          </a:prstGeom>
        </p:spPr>
      </p:pic>
      <p:sp>
        <p:nvSpPr>
          <p:cNvPr id="3" name="TextBox 2"/>
          <p:cNvSpPr txBox="1"/>
          <p:nvPr/>
        </p:nvSpPr>
        <p:spPr>
          <a:xfrm>
            <a:off x="1550504" y="2142100"/>
            <a:ext cx="9968968" cy="1098377"/>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kumimoji="0" lang="2070" sz="2400" b="0" i="0" u="none" strike="noStrike" kern="0" cap="none" spc="0" normalizeH="0" baseline="0" noProof="0">
                <a:ln>
                  <a:noFill/>
                </a:ln>
                <a:solidFill>
                  <a:srgbClr val="FFEDD9"/>
                </a:solidFill>
                <a:effectLst/>
                <a:uLnTx/>
                <a:uFillTx/>
                <a:latin typeface="Space Mono"/>
                <a:ea typeface="Space Mono"/>
                <a:cs typeface="Space Mono"/>
              </a:rPr>
              <a:t>A unidade amostral </a:t>
            </a:r>
            <a:r>
              <a:rPr kumimoji="0" lang="2070" sz="2400" b="0" i="0" u="none" strike="noStrike" kern="0" cap="none" spc="0" normalizeH="0" baseline="0" noProof="0">
                <a:ln>
                  <a:noFill/>
                </a:ln>
                <a:solidFill>
                  <a:srgbClr val="FFEDD9"/>
                </a:solidFill>
                <a:effectLst/>
                <a:uLnTx/>
                <a:uFillTx/>
                <a:latin typeface="Space Mono"/>
                <a:ea typeface="Space Mono"/>
                <a:cs typeface="Space Mono"/>
                <a:sym typeface="Space Mono"/>
              </a:rPr>
              <a:t>primária</a:t>
            </a:r>
            <a:r>
              <a:rPr kumimoji="0" lang="2070" sz="2400" b="0" i="0" u="none" strike="noStrike" kern="0" cap="none" spc="0" normalizeH="0" baseline="0" noProof="0">
                <a:ln>
                  <a:noFill/>
                </a:ln>
                <a:solidFill>
                  <a:srgbClr val="FFEDD9"/>
                </a:solidFill>
                <a:effectLst/>
                <a:uLnTx/>
                <a:uFillTx/>
                <a:latin typeface="Space Mono"/>
                <a:ea typeface="Space Mono"/>
                <a:cs typeface="Space Mono"/>
              </a:rPr>
              <a:t> (UAP) refere-se à primeira unidade selecionada para o estudo (por exemplo, o “lugar”). </a:t>
            </a:r>
          </a:p>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rgbClr val="242424"/>
              </a:solidFill>
              <a:effectLst/>
              <a:uLnTx/>
              <a:uFillTx/>
              <a:latin typeface="Arial"/>
              <a:ea typeface="+mn-ea"/>
              <a:cs typeface="+mn-cs"/>
            </a:endParaRPr>
          </a:p>
        </p:txBody>
      </p:sp>
    </p:spTree>
    <p:extLst>
      <p:ext uri="{BB962C8B-B14F-4D97-AF65-F5344CB8AC3E}">
        <p14:creationId xmlns:p14="http://schemas.microsoft.com/office/powerpoint/2010/main" val="400962179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2070"/>
              <a:t>Como selecionar a UAP?</a:t>
            </a:r>
            <a:endParaRPr lang="en-US"/>
          </a:p>
        </p:txBody>
      </p:sp>
      <p:sp>
        <p:nvSpPr>
          <p:cNvPr id="5" name="TextBox 4"/>
          <p:cNvSpPr txBox="1"/>
          <p:nvPr/>
        </p:nvSpPr>
        <p:spPr>
          <a:xfrm>
            <a:off x="1003978" y="1789043"/>
            <a:ext cx="10685904" cy="5124480"/>
          </a:xfrm>
          <a:prstGeom prst="rect">
            <a:avLst/>
          </a:prstGeom>
          <a:noFill/>
        </p:spPr>
        <p:txBody>
          <a:bodyPr wrap="square" rtlCol="0">
            <a:spAutoFit/>
          </a:bodyPr>
          <a:lstStyle/>
          <a:p>
            <a:pPr>
              <a:defRPr b="0" i="0"/>
            </a:pPr>
            <a:r>
              <a:rPr lang="2070" sz="2400" dirty="0">
                <a:solidFill>
                  <a:schemeClr val="accent5"/>
                </a:solidFill>
              </a:rPr>
              <a:t>As unidades amostrais primárias para Avaliações de Precisão devem ser os lugares onde se espera o maior risco de esquistossomose.</a:t>
            </a:r>
            <a:r>
              <a:rPr lang="2070" sz="2400" dirty="0">
                <a:solidFill>
                  <a:schemeClr val="bg2"/>
                </a:solidFill>
              </a:rPr>
              <a:t> Tal difere do método de seleção aleatória aplicado nas Avaliações Práticas.</a:t>
            </a:r>
          </a:p>
          <a:p>
            <a:endParaRPr lang="en-US" sz="2400" dirty="0">
              <a:solidFill>
                <a:schemeClr val="bg2"/>
              </a:solidFill>
            </a:endParaRPr>
          </a:p>
          <a:p>
            <a:pPr>
              <a:lnSpc>
                <a:spcPct val="150000"/>
              </a:lnSpc>
              <a:defRPr b="0" i="0"/>
            </a:pPr>
            <a:r>
              <a:rPr lang="2070" sz="1900" dirty="0">
                <a:solidFill>
                  <a:schemeClr val="bg2"/>
                </a:solidFill>
              </a:rPr>
              <a:t>As caraterísticas dos lugares que podem apresentar um risco alto de esquistossomose incluem:</a:t>
            </a:r>
          </a:p>
          <a:p>
            <a:pPr marL="342900" indent="-342900">
              <a:lnSpc>
                <a:spcPct val="150000"/>
              </a:lnSpc>
              <a:buFont typeface="Arial" panose="020B0604020202020204" pitchFamily="34" charset="0"/>
              <a:buChar char="•"/>
              <a:defRPr b="0" i="0"/>
            </a:pPr>
            <a:r>
              <a:rPr lang="2070" sz="2400" dirty="0">
                <a:solidFill>
                  <a:schemeClr val="bg2"/>
                </a:solidFill>
              </a:rPr>
              <a:t>Prevalência da base de referência elevada</a:t>
            </a:r>
          </a:p>
          <a:p>
            <a:pPr marL="342900" indent="-342900">
              <a:lnSpc>
                <a:spcPct val="150000"/>
              </a:lnSpc>
              <a:buFont typeface="Arial" panose="020B0604020202020204" pitchFamily="34" charset="0"/>
              <a:buChar char="•"/>
              <a:defRPr b="0" i="0"/>
            </a:pPr>
            <a:r>
              <a:rPr lang="2070" sz="2400" dirty="0">
                <a:solidFill>
                  <a:schemeClr val="bg2"/>
                </a:solidFill>
              </a:rPr>
              <a:t>Cobertura programática deficiente</a:t>
            </a:r>
          </a:p>
          <a:p>
            <a:pPr marL="342900" indent="-342900">
              <a:lnSpc>
                <a:spcPct val="150000"/>
              </a:lnSpc>
              <a:buFont typeface="Arial" panose="020B0604020202020204" pitchFamily="34" charset="0"/>
              <a:buChar char="•"/>
              <a:defRPr b="0" i="0"/>
            </a:pPr>
            <a:r>
              <a:rPr lang="2070" sz="2400" dirty="0">
                <a:solidFill>
                  <a:schemeClr val="bg2"/>
                </a:solidFill>
              </a:rPr>
              <a:t>Proximidade de fontes de água infestadas</a:t>
            </a:r>
          </a:p>
          <a:p>
            <a:pPr marL="342900" indent="-342900">
              <a:lnSpc>
                <a:spcPct val="150000"/>
              </a:lnSpc>
              <a:buFont typeface="Arial" panose="020B0604020202020204" pitchFamily="34" charset="0"/>
              <a:buChar char="•"/>
              <a:defRPr b="0" i="0"/>
            </a:pPr>
            <a:r>
              <a:rPr lang="2070" sz="2400" dirty="0">
                <a:solidFill>
                  <a:schemeClr val="bg2"/>
                </a:solidFill>
              </a:rPr>
              <a:t>Ocupações de alto risco </a:t>
            </a:r>
            <a:endParaRPr lang="en-US" sz="2400" dirty="0">
              <a:solidFill>
                <a:schemeClr val="bg2"/>
              </a:solidFill>
            </a:endParaRPr>
          </a:p>
          <a:p>
            <a:pPr marL="342900" indent="-342900">
              <a:lnSpc>
                <a:spcPct val="150000"/>
              </a:lnSpc>
              <a:buFont typeface="Arial" panose="020B0604020202020204" pitchFamily="34" charset="0"/>
              <a:buChar char="•"/>
              <a:defRPr b="0" i="0"/>
            </a:pPr>
            <a:r>
              <a:rPr lang="2070" sz="2400" dirty="0">
                <a:solidFill>
                  <a:schemeClr val="bg2"/>
                </a:solidFill>
              </a:rPr>
              <a:t>Migração de áreas de alto risco </a:t>
            </a:r>
            <a:endParaRPr lang="en-US" sz="2400" dirty="0">
              <a:solidFill>
                <a:schemeClr val="bg2"/>
              </a:solidFill>
            </a:endParaRPr>
          </a:p>
          <a:p>
            <a:pPr marL="342900" indent="-342900">
              <a:buFont typeface="Arial" panose="020B0604020202020204" pitchFamily="34" charset="0"/>
              <a:buChar char="•"/>
            </a:pPr>
            <a:endParaRPr lang="en-US" sz="2400" b="1" dirty="0">
              <a:solidFill>
                <a:schemeClr val="bg2"/>
              </a:solidFill>
            </a:endParaRPr>
          </a:p>
        </p:txBody>
      </p:sp>
      <p:sp>
        <p:nvSpPr>
          <p:cNvPr id="6" name="AutoShape 2" descr="Create a clip art image depicting two African men fishing with a net from a canoe. They are positioned in the foreground, actively engaged in the fishing process. In the background, illustrate a village with traditional huts along the shore, embodying a serene and communal rural African setting. The scene should capture a moment of daily life, with a focus on the cultural practices and the natural environment. The style should be clear and simple, suitable for educational materials or presentations, emphasizing the activities and the landscape in a visually appealing mann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p:cNvPicPr>
            <a:picLocks noChangeAspect="1"/>
          </p:cNvPicPr>
          <p:nvPr/>
        </p:nvPicPr>
        <p:blipFill>
          <a:blip r:embed="rId2"/>
          <a:stretch>
            <a:fillRect/>
          </a:stretch>
        </p:blipFill>
        <p:spPr>
          <a:xfrm>
            <a:off x="8153891" y="3831326"/>
            <a:ext cx="2860832" cy="2820539"/>
          </a:xfrm>
          <a:prstGeom prst="rect">
            <a:avLst/>
          </a:prstGeom>
        </p:spPr>
      </p:pic>
    </p:spTree>
    <p:extLst>
      <p:ext uri="{BB962C8B-B14F-4D97-AF65-F5344CB8AC3E}">
        <p14:creationId xmlns:p14="http://schemas.microsoft.com/office/powerpoint/2010/main" val="349280213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2070"/>
              <a:t>Como selecionar a UAP?</a:t>
            </a:r>
            <a:endParaRPr lang="en-US"/>
          </a:p>
        </p:txBody>
      </p:sp>
      <p:sp>
        <p:nvSpPr>
          <p:cNvPr id="5" name="TextBox 4"/>
          <p:cNvSpPr txBox="1"/>
          <p:nvPr/>
        </p:nvSpPr>
        <p:spPr>
          <a:xfrm>
            <a:off x="1003978" y="1789043"/>
            <a:ext cx="10685904" cy="2471349"/>
          </a:xfrm>
          <a:prstGeom prst="rect">
            <a:avLst/>
          </a:prstGeom>
          <a:noFill/>
        </p:spPr>
        <p:txBody>
          <a:bodyPr wrap="square" rtlCol="0">
            <a:spAutoFit/>
          </a:bodyPr>
          <a:lstStyle/>
          <a:p>
            <a:pPr>
              <a:defRPr b="0" i="0"/>
            </a:pPr>
            <a:r>
              <a:rPr lang="2070" sz="2400">
                <a:solidFill>
                  <a:schemeClr val="accent5"/>
                </a:solidFill>
              </a:rPr>
              <a:t>As unidades amostrais primárias para Avaliações de Precisão devem ser os lugares onde se espera o maior risco de esquistossomose.</a:t>
            </a:r>
            <a:r>
              <a:rPr lang="2070" sz="2400">
                <a:solidFill>
                  <a:schemeClr val="bg2"/>
                </a:solidFill>
              </a:rPr>
              <a:t> Tal difere do método de seleção aleatória aplicado nas Avaliações Práticas.</a:t>
            </a:r>
          </a:p>
          <a:p>
            <a:endParaRPr lang="en-US" sz="2400">
              <a:solidFill>
                <a:schemeClr val="bg2"/>
              </a:solidFill>
            </a:endParaRPr>
          </a:p>
          <a:p>
            <a:pPr>
              <a:lnSpc>
                <a:spcPct val="150000"/>
              </a:lnSpc>
              <a:defRPr b="0" i="0"/>
            </a:pPr>
            <a:r>
              <a:rPr lang="2070" sz="2400">
                <a:solidFill>
                  <a:schemeClr val="bg2"/>
                </a:solidFill>
              </a:rPr>
              <a:t>Deve ser selecionado um total de </a:t>
            </a:r>
            <a:r>
              <a:rPr lang="2070" sz="2400" b="1">
                <a:solidFill>
                  <a:schemeClr val="accent5"/>
                </a:solidFill>
              </a:rPr>
              <a:t>4 </a:t>
            </a:r>
            <a:r>
              <a:rPr lang="2070" sz="2400" b="0">
                <a:solidFill>
                  <a:schemeClr val="accent5"/>
                </a:solidFill>
              </a:rPr>
              <a:t>UAP</a:t>
            </a:r>
            <a:r>
              <a:rPr lang="2070" sz="2400">
                <a:solidFill>
                  <a:schemeClr val="bg2"/>
                </a:solidFill>
              </a:rPr>
              <a:t> </a:t>
            </a:r>
            <a:r>
              <a:rPr lang="2070" sz="2400">
                <a:solidFill>
                  <a:schemeClr val="accent5"/>
                </a:solidFill>
              </a:rPr>
              <a:t>para cada sub-UI</a:t>
            </a:r>
            <a:r>
              <a:rPr lang="2070" sz="2400">
                <a:solidFill>
                  <a:schemeClr val="bg2"/>
                </a:solidFill>
              </a:rPr>
              <a:t>. </a:t>
            </a:r>
          </a:p>
          <a:p>
            <a:pPr marL="342900" indent="-342900">
              <a:buFont typeface="Arial" panose="020B0604020202020204" pitchFamily="34" charset="0"/>
              <a:buChar char="•"/>
            </a:pPr>
            <a:endParaRPr lang="en-US" sz="2400" b="1">
              <a:solidFill>
                <a:schemeClr val="bg2"/>
              </a:solidFill>
            </a:endParaRPr>
          </a:p>
        </p:txBody>
      </p:sp>
      <p:sp>
        <p:nvSpPr>
          <p:cNvPr id="6" name="AutoShape 2" descr="Create a clip art image depicting two African men fishing with a net from a canoe. They are positioned in the foreground, actively engaged in the fishing process. In the background, illustrate a village with traditional huts along the shore, embodying a serene and communal rural African setting. The scene should capture a moment of daily life, with a focus on the cultural practices and the natural environment. The style should be clear and simple, suitable for educational materials or presentations, emphasizing the activities and the landscape in a visually appealing mann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p:cNvPicPr>
            <a:picLocks noChangeAspect="1"/>
          </p:cNvPicPr>
          <p:nvPr/>
        </p:nvPicPr>
        <p:blipFill>
          <a:blip r:embed="rId2"/>
          <a:stretch>
            <a:fillRect/>
          </a:stretch>
        </p:blipFill>
        <p:spPr>
          <a:xfrm>
            <a:off x="8153891" y="3831326"/>
            <a:ext cx="2860832" cy="2820539"/>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2469" y="3928280"/>
            <a:ext cx="3696112" cy="2835706"/>
          </a:xfrm>
          <a:prstGeom prst="rect">
            <a:avLst/>
          </a:prstGeom>
        </p:spPr>
      </p:pic>
      <p:sp>
        <p:nvSpPr>
          <p:cNvPr id="8" name="Oval 7"/>
          <p:cNvSpPr/>
          <p:nvPr/>
        </p:nvSpPr>
        <p:spPr>
          <a:xfrm>
            <a:off x="4075043" y="42820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27443" y="44344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379843" y="47160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542182" y="421245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893370" y="419589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045770" y="434829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198170" y="462990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360509" y="412632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409665" y="504403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562065" y="519643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714465" y="5537677"/>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4876804" y="497446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3786812" y="519643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810004" y="6263237"/>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4091612" y="563044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4253951" y="512686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203714" y="529914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4121428" y="55211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657600" y="61108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670853" y="522956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177211" y="5670199"/>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329611" y="5822599"/>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482011" y="610420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3644350" y="5600624"/>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965716" y="570333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4118116" y="585573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4270516" y="6137337"/>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4432855" y="563375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4903308" y="51699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055708" y="53223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5208108" y="56039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5370447" y="510035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5840900" y="41495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261655" y="43019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6334541" y="4583522"/>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6308039" y="40799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5208110" y="43019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5877345" y="44543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6029745" y="4735922"/>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6192084" y="42323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3114272" y="44543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3266672" y="433836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647670" y="622016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3581411" y="43847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3008256" y="46067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3160656" y="47591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3313056" y="5040722"/>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3475395" y="437811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3160656" y="47591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3313056" y="49115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465456" y="5193122"/>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3627795" y="46895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4495813" y="4901577"/>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3465456" y="50639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4403048" y="540515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3780195" y="48419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6019806" y="46067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5350570" y="478230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5502970" y="478561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3140782" y="464978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3044706" y="478230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3932587" y="620691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6704255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defRPr b="0" i="0"/>
            </a:pPr>
            <a:r>
              <a:rPr lang="2070"/>
              <a:t>Como são selecionadas as crianças? </a:t>
            </a:r>
            <a:endParaRPr lang="en-US"/>
          </a:p>
        </p:txBody>
      </p:sp>
      <p:sp>
        <p:nvSpPr>
          <p:cNvPr id="3" name="TextBox 2"/>
          <p:cNvSpPr txBox="1"/>
          <p:nvPr/>
        </p:nvSpPr>
        <p:spPr>
          <a:xfrm>
            <a:off x="1085850" y="2257425"/>
            <a:ext cx="10411701" cy="2123658"/>
          </a:xfrm>
          <a:prstGeom prst="rect">
            <a:avLst/>
          </a:prstGeom>
          <a:noFill/>
        </p:spPr>
        <p:txBody>
          <a:bodyPr wrap="square" rtlCol="0">
            <a:spAutoFit/>
          </a:bodyPr>
          <a:lstStyle/>
          <a:p>
            <a:pPr>
              <a:defRPr b="0" i="0"/>
            </a:pPr>
            <a:r>
              <a:rPr lang="2070" sz="2200" dirty="0">
                <a:solidFill>
                  <a:schemeClr val="bg2"/>
                </a:solidFill>
              </a:rPr>
              <a:t>A Avaliação de Precisão exige a amostragem de 20 crianças dos 10 aos 14 anos em cada uma das UAP.  Dado que algumas crianças optarão por não fornecer (ou não conseguirão fornecer) uma amostra, recomendamos que sejam convidadas mais duas crianças para participação em cada UAP.  </a:t>
            </a:r>
            <a:r>
              <a:rPr lang="2070" sz="2200" dirty="0">
                <a:solidFill>
                  <a:schemeClr val="accent5"/>
                </a:solidFill>
              </a:rPr>
              <a:t>Por conseguinte, em cada UAP, devem ser selecionadas aleatoriamente 22 crianças (11 rapazes e 11 raparigas) para testagem.  </a:t>
            </a:r>
            <a:endParaRPr lang="en-US" sz="2200" dirty="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3631843" y="4258602"/>
            <a:ext cx="3947374" cy="2505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584393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defRPr b="0" i="0"/>
            </a:pPr>
            <a:r>
              <a:rPr lang="2070" sz="4000" dirty="0"/>
              <a:t>Como são selecionadas as crianças? </a:t>
            </a:r>
            <a:endParaRPr lang="en-US" sz="40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2070" sz="2400">
                <a:solidFill>
                  <a:schemeClr val="bg2"/>
                </a:solidFill>
              </a:rPr>
              <a:t>Devem ser aplicados os passos seguintes para selecionar aleatoriamente 11 rapazes e 11 raparigas por UAP:</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102616"/>
            <a:ext cx="10607617" cy="2050305"/>
          </a:xfrm>
          <a:prstGeom prst="rect">
            <a:avLst/>
          </a:prstGeom>
        </p:spPr>
        <p:txBody>
          <a:bodyPr wrap="square">
            <a:spAutoFit/>
          </a:bodyPr>
          <a:lstStyle/>
          <a:p>
            <a:pPr marL="342900" marR="820420" lvl="0" indent="-342900">
              <a:lnSpc>
                <a:spcPct val="107000"/>
              </a:lnSpc>
              <a:spcBef>
                <a:spcPts val="790"/>
              </a:spcBef>
              <a:spcAft>
                <a:spcPct val="0"/>
              </a:spcAft>
              <a:buSzPts val="1100"/>
              <a:buFont typeface="Calibri" panose="020F0502020204030204" pitchFamily="34" charset="0"/>
              <a:buAutoNum type="arabicPeriod"/>
              <a:tabLst>
                <a:tab pos="532130" algn="l"/>
                <a:tab pos="533400" algn="l"/>
              </a:tabLst>
              <a:defRPr b="0" i="0"/>
            </a:pPr>
            <a:r>
              <a:rPr lang="2070" sz="2400" dirty="0">
                <a:solidFill>
                  <a:schemeClr val="accent5"/>
                </a:solidFill>
                <a:latin typeface="Calibri" panose="020F0502020204030204" pitchFamily="34" charset="0"/>
                <a:ea typeface="Calibri" panose="020F0502020204030204" pitchFamily="34" charset="0"/>
              </a:rPr>
              <a:t>Determine o número de raparigas e rapazes a incluir na amostra por turma (limitado a turmas com crianças dos 10 aos 14 anos). </a:t>
            </a:r>
            <a:r>
              <a:rPr lang="2070" sz="2400" dirty="0">
                <a:solidFill>
                  <a:schemeClr val="bg2"/>
                </a:solidFill>
                <a:latin typeface="Calibri" panose="020F0502020204030204" pitchFamily="34" charset="0"/>
                <a:ea typeface="Calibri" panose="020F0502020204030204" pitchFamily="34" charset="0"/>
              </a:rPr>
              <a:t>Divida 22 pelo número de turmas da escola primária que terão provavelmente crianças</a:t>
            </a:r>
            <a:r>
              <a:rPr lang="2070" sz="2400" spc="-5" dirty="0">
                <a:solidFill>
                  <a:schemeClr val="bg2"/>
                </a:solidFill>
                <a:latin typeface="Calibri" panose="020F0502020204030204" pitchFamily="34" charset="0"/>
                <a:ea typeface="Calibri" panose="020F0502020204030204" pitchFamily="34" charset="0"/>
              </a:rPr>
              <a:t> </a:t>
            </a:r>
            <a:r>
              <a:rPr lang="2070" sz="2400" dirty="0">
                <a:solidFill>
                  <a:schemeClr val="bg2"/>
                </a:solidFill>
                <a:latin typeface="Calibri" panose="020F0502020204030204" pitchFamily="34" charset="0"/>
                <a:ea typeface="Calibri" panose="020F0502020204030204" pitchFamily="34" charset="0"/>
              </a:rPr>
              <a:t>da faixa etária pretendida (10 aos 14 anos). Arredonde para cima até ao número inteiro </a:t>
            </a:r>
            <a:r>
              <a:rPr lang="2070" sz="2400" i="1" dirty="0">
                <a:solidFill>
                  <a:schemeClr val="bg2"/>
                </a:solidFill>
                <a:latin typeface="Calibri" panose="020F0502020204030204" pitchFamily="34" charset="0"/>
                <a:ea typeface="Calibri" panose="020F0502020204030204" pitchFamily="34" charset="0"/>
              </a:rPr>
              <a:t>par </a:t>
            </a:r>
            <a:r>
              <a:rPr lang="2070" sz="2400" dirty="0">
                <a:solidFill>
                  <a:schemeClr val="bg2"/>
                </a:solidFill>
                <a:latin typeface="Calibri" panose="020F0502020204030204" pitchFamily="34" charset="0"/>
                <a:ea typeface="Calibri" panose="020F0502020204030204" pitchFamily="34" charset="0"/>
              </a:rPr>
              <a:t>mais próximo.</a:t>
            </a:r>
            <a:r>
              <a:rPr lang="2070" sz="2400" spc="-5" dirty="0">
                <a:solidFill>
                  <a:schemeClr val="bg2"/>
                </a:solidFill>
                <a:latin typeface="Calibri" panose="020F0502020204030204" pitchFamily="34" charset="0"/>
                <a:ea typeface="Calibri" panose="020F0502020204030204" pitchFamily="34" charset="0"/>
              </a:rPr>
              <a:t> </a:t>
            </a:r>
            <a:endParaRPr lang="en-US" sz="2400" spc="-5" dirty="0">
              <a:solidFill>
                <a:schemeClr val="bg2"/>
              </a:solidFill>
              <a:latin typeface="Calibri" panose="020F0502020204030204" pitchFamily="34" charset="0"/>
              <a:ea typeface="Calibri" panose="020F0502020204030204" pitchFamily="34" charset="0"/>
            </a:endParaRPr>
          </a:p>
        </p:txBody>
      </p:sp>
      <p:sp>
        <p:nvSpPr>
          <p:cNvPr id="5" name="Rounded Rectangle 4"/>
          <p:cNvSpPr/>
          <p:nvPr/>
        </p:nvSpPr>
        <p:spPr>
          <a:xfrm>
            <a:off x="1925392" y="5436704"/>
            <a:ext cx="9388698" cy="113796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marR="820420" lvl="0">
              <a:lnSpc>
                <a:spcPct val="107000"/>
              </a:lnSpc>
              <a:spcBef>
                <a:spcPts val="790"/>
              </a:spcBef>
              <a:spcAft>
                <a:spcPct val="0"/>
              </a:spcAft>
              <a:buSzPts val="1100"/>
              <a:tabLst>
                <a:tab pos="532130" algn="l"/>
                <a:tab pos="533400" algn="l"/>
              </a:tabLst>
              <a:defRPr b="0" i="0"/>
            </a:pPr>
            <a:r>
              <a:rPr lang="2070" sz="1750" i="1" dirty="0">
                <a:solidFill>
                  <a:schemeClr val="tx1"/>
                </a:solidFill>
                <a:latin typeface="Calibri" panose="020F0502020204030204" pitchFamily="34" charset="0"/>
                <a:ea typeface="Calibri" panose="020F0502020204030204" pitchFamily="34" charset="0"/>
              </a:rPr>
              <a:t>Por exemplo, se houver 4 turmas na</a:t>
            </a:r>
            <a:r>
              <a:rPr lang="2070" sz="1750" i="1" spc="-5" dirty="0">
                <a:solidFill>
                  <a:schemeClr val="tx1"/>
                </a:solidFill>
                <a:latin typeface="Calibri" panose="020F0502020204030204" pitchFamily="34" charset="0"/>
                <a:ea typeface="Calibri" panose="020F0502020204030204" pitchFamily="34" charset="0"/>
              </a:rPr>
              <a:t> </a:t>
            </a:r>
            <a:r>
              <a:rPr lang="2070" sz="1750" i="1" dirty="0">
                <a:solidFill>
                  <a:schemeClr val="tx1"/>
                </a:solidFill>
                <a:latin typeface="Calibri" panose="020F0502020204030204" pitchFamily="34" charset="0"/>
                <a:ea typeface="Calibri" panose="020F0502020204030204" pitchFamily="34" charset="0"/>
              </a:rPr>
              <a:t>escola que terão provavelmente crianças da faixa etária pretendida, o número de crianças de cada turma a incluir na amostra será: 22 / 4 = 5,5. Tal é arredondado para 6, pelo que são necessários 3 rapazes e 3 raparigas por turma.</a:t>
            </a:r>
          </a:p>
        </p:txBody>
      </p:sp>
    </p:spTree>
    <p:extLst>
      <p:ext uri="{BB962C8B-B14F-4D97-AF65-F5344CB8AC3E}">
        <p14:creationId xmlns:p14="http://schemas.microsoft.com/office/powerpoint/2010/main" val="343129654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defRPr b="0" i="0"/>
            </a:pPr>
            <a:r>
              <a:rPr lang="2070" sz="4000" dirty="0"/>
              <a:t>Como são selecionadas as crianças? </a:t>
            </a:r>
            <a:endParaRPr lang="en-US" sz="40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2070" sz="2400">
                <a:solidFill>
                  <a:schemeClr val="bg2"/>
                </a:solidFill>
              </a:rPr>
              <a:t>Devem ser aplicados os passos seguintes para selecionar aleatoriamente 11 rapazes e 11 raparigas por UAP:</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43205" y="3102616"/>
            <a:ext cx="7196757" cy="1189909"/>
          </a:xfrm>
          <a:prstGeom prst="rect">
            <a:avLst/>
          </a:prstGeom>
        </p:spPr>
        <p:txBody>
          <a:bodyPr wrap="square">
            <a:spAutoFit/>
          </a:bodyPr>
          <a:lstStyle/>
          <a:p>
            <a:pPr lvl="0">
              <a:defRPr b="0" i="0"/>
            </a:pPr>
            <a:r>
              <a:rPr lang="2070">
                <a:solidFill>
                  <a:schemeClr val="accent5"/>
                </a:solidFill>
              </a:rPr>
              <a:t>2. Reúna todos os estudantes dessas turmas</a:t>
            </a:r>
            <a:r>
              <a:rPr lang="2070">
                <a:solidFill>
                  <a:schemeClr val="bg2"/>
                </a:solidFill>
              </a:rPr>
              <a:t>. Todos os estudantes dessas turmas devem ser separados em grupos de turmas e reunidos em filas separadas: uma de rapazes e uma de raparigas para cada idade.</a:t>
            </a:r>
          </a:p>
        </p:txBody>
      </p:sp>
      <p:sp>
        <p:nvSpPr>
          <p:cNvPr id="5" name="Rounded Rectangle 4"/>
          <p:cNvSpPr/>
          <p:nvPr/>
        </p:nvSpPr>
        <p:spPr>
          <a:xfrm>
            <a:off x="1010993" y="5177307"/>
            <a:ext cx="6954591" cy="1320085"/>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defRPr b="0" i="0"/>
            </a:pPr>
            <a:r>
              <a:rPr lang="2070" b="1"/>
              <a:t>Critério de exclusão</a:t>
            </a:r>
            <a:r>
              <a:rPr lang="2070" b="0"/>
              <a:t>: </a:t>
            </a:r>
            <a:endParaRPr lang="en-US"/>
          </a:p>
          <a:p>
            <a:pPr marL="285750" indent="-285750">
              <a:buFont typeface="Arial" panose="020B0604020202020204" pitchFamily="34" charset="0"/>
              <a:buChar char="•"/>
              <a:defRPr b="0" i="0"/>
            </a:pPr>
            <a:r>
              <a:rPr lang="2070"/>
              <a:t>Crianças fora da faixa etária pretendida (10 a 14 anos) </a:t>
            </a:r>
            <a:endParaRPr lang="en-US"/>
          </a:p>
          <a:p>
            <a:pPr marL="285750" indent="-285750">
              <a:buFont typeface="Arial" panose="020B0604020202020204" pitchFamily="34" charset="0"/>
              <a:buChar char="•"/>
              <a:defRPr b="0" i="0"/>
            </a:pPr>
            <a:r>
              <a:rPr lang="2070"/>
              <a:t>Crianças que não estejam bem (por exemplo, com febre) </a:t>
            </a:r>
            <a:endParaRPr lang="en-US"/>
          </a:p>
          <a:p>
            <a:pPr marL="285750" indent="-285750">
              <a:buFont typeface="Arial" panose="020B0604020202020204" pitchFamily="34" charset="0"/>
              <a:buChar char="•"/>
              <a:defRPr b="0" i="0"/>
            </a:pPr>
            <a:r>
              <a:rPr lang="2070"/>
              <a:t>Crianças cujos pais tenham recusado a participação dos filhos</a:t>
            </a:r>
            <a:endParaRPr lang="en-US"/>
          </a:p>
        </p:txBody>
      </p:sp>
      <p:pic>
        <p:nvPicPr>
          <p:cNvPr id="6" name="Picture 2" descr="Female Icon Png at Vectorified.com | Collection of Female Icon Png free ..."/>
          <p:cNvPicPr>
            <a:picLocks noChangeAspect="1" noChangeArrowheads="1"/>
          </p:cNvPicPr>
          <p:nvPr/>
        </p:nvPicPr>
        <p:blipFill>
          <a:blip r:embed="rId4">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97540" y="5722041"/>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37439" y="5405028"/>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97542" y="5088015"/>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37439" y="4737366"/>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67491" y="4420353"/>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92362" y="4103340"/>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67491" y="3809785"/>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85924" y="3572566"/>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97540" y="3342779"/>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85924" y="3173068"/>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61053" y="2879513"/>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79486" y="2642294"/>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91102" y="2412507"/>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le icon svg png free download - 8"/>
          <p:cNvPicPr>
            <a:picLocks noChangeAspect="1" noChangeArrowheads="1"/>
          </p:cNvPicPr>
          <p:nvPr/>
        </p:nvPicPr>
        <p:blipFill>
          <a:blip r:embed="rId8">
            <a:duotone>
              <a:schemeClr val="accent5">
                <a:shade val="45000"/>
                <a:satMod val="135000"/>
              </a:schemeClr>
              <a:prstClr val="white"/>
            </a:duotone>
            <a:extLst>
              <a:ext uri="{BEBA8EAE-BF5A-486C-A8C5-ECC9F3942E4B}">
                <a14:imgProps xmlns:a14="http://schemas.microsoft.com/office/drawing/2010/main">
                  <a14:imgLayer r:embed="rId9">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11956" y="5754132"/>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72057" y="5520336"/>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11954" y="5255879"/>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72057" y="4957741"/>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85305" y="4674409"/>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45406" y="4440613"/>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85303" y="4176156"/>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45406" y="3878018"/>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57401" y="3660284"/>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17502" y="3426488"/>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57399" y="3162031"/>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17502" y="2863893"/>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25202" y="2654830"/>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85303" y="2421034"/>
            <a:ext cx="400230" cy="40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9481096"/>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VINTAGE DISEASE">
  <a:themeElements>
    <a:clrScheme name="Simple Light">
      <a:dk1>
        <a:srgbClr val="242424"/>
      </a:dk1>
      <a:lt1>
        <a:srgbClr val="FFFFFF"/>
      </a:lt1>
      <a:dk2>
        <a:srgbClr val="FFEDD9"/>
      </a:dk2>
      <a:lt2>
        <a:srgbClr val="EEEEEE"/>
      </a:lt2>
      <a:accent1>
        <a:srgbClr val="4FBBD2"/>
      </a:accent1>
      <a:accent2>
        <a:srgbClr val="0085A0"/>
      </a:accent2>
      <a:accent3>
        <a:srgbClr val="21A8A4"/>
      </a:accent3>
      <a:accent4>
        <a:srgbClr val="F27050"/>
      </a:accent4>
      <a:accent5>
        <a:srgbClr val="FFA733"/>
      </a:accent5>
      <a:accent6>
        <a:srgbClr val="173F6D"/>
      </a:accent6>
      <a:hlink>
        <a:srgbClr val="000000"/>
      </a:hlink>
      <a:folHlink>
        <a:srgbClr val="0097A7"/>
      </a:folHlink>
    </a:clrScheme>
    <a:fontScheme name="Office">
      <a:majorFont>
        <a:latin typeface="Arial"/>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TotalTime>
  <Words>1860</Words>
  <Application>Microsoft Office PowerPoint</Application>
  <PresentationFormat>Widescreen</PresentationFormat>
  <Paragraphs>150</Paragraphs>
  <Slides>20</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Space Mono</vt:lpstr>
      <vt:lpstr>Anton</vt:lpstr>
      <vt:lpstr>Arial</vt:lpstr>
      <vt:lpstr>Calibri</vt:lpstr>
      <vt:lpstr>VINTAGE DISEASE</vt:lpstr>
      <vt:lpstr>Método de amostragem para Avaliações de Precisão</vt:lpstr>
      <vt:lpstr>Panorâmica da apresentação</vt:lpstr>
      <vt:lpstr>Um breve resumo da conceção da amostra para Avaliações de Precisão</vt:lpstr>
      <vt:lpstr>O que é a unidade amostral primária?</vt:lpstr>
      <vt:lpstr>Como selecionar a UAP?</vt:lpstr>
      <vt:lpstr>Como selecionar a UAP?</vt:lpstr>
      <vt:lpstr>Como são selecionadas as crianças? </vt:lpstr>
      <vt:lpstr>Como são selecionadas as crianças? </vt:lpstr>
      <vt:lpstr>Como são selecionadas as crianças? </vt:lpstr>
      <vt:lpstr>Como são selecionadas as crianças? </vt:lpstr>
      <vt:lpstr>Como são selecionadas as crianças? </vt:lpstr>
      <vt:lpstr>Como são selecionadas as crianças? </vt:lpstr>
      <vt:lpstr>Como são selecionadas as crianças? </vt:lpstr>
      <vt:lpstr>Como são selecionadas as crianças? </vt:lpstr>
      <vt:lpstr>Como são selecionadas as crianças? </vt:lpstr>
      <vt:lpstr>Perguntas frequentes</vt:lpstr>
      <vt:lpstr>Perguntas frequentes</vt:lpstr>
      <vt:lpstr>Perguntas frequentes</vt:lpstr>
      <vt:lpstr>Perguntas frequentes</vt:lpstr>
      <vt:lpstr>Perguntas frequentes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Sampling Method for Precision Assessments</dc:title>
  <dc:creator>Katherine Gass</dc:creator>
  <cp:lastModifiedBy>Jason Ballot</cp:lastModifiedBy>
  <cp:revision>15</cp:revision>
  <dcterms:created xsi:type="dcterms:W3CDTF">2024-03-17T16:04:54Z</dcterms:created>
  <dcterms:modified xsi:type="dcterms:W3CDTF">2024-05-06T17:24:06Z</dcterms:modified>
</cp:coreProperties>
</file>