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63" r:id="rId2"/>
    <p:sldId id="330" r:id="rId3"/>
    <p:sldId id="394" r:id="rId4"/>
    <p:sldId id="335" r:id="rId5"/>
    <p:sldId id="395" r:id="rId6"/>
    <p:sldId id="396" r:id="rId7"/>
    <p:sldId id="384" r:id="rId8"/>
    <p:sldId id="398" r:id="rId9"/>
    <p:sldId id="399" r:id="rId10"/>
    <p:sldId id="400" r:id="rId11"/>
    <p:sldId id="405" r:id="rId12"/>
    <p:sldId id="402" r:id="rId13"/>
    <p:sldId id="403" r:id="rId14"/>
    <p:sldId id="406" r:id="rId15"/>
    <p:sldId id="407" r:id="rId16"/>
    <p:sldId id="409" r:id="rId17"/>
    <p:sldId id="397" r:id="rId18"/>
  </p:sldIdLst>
  <p:sldSz cx="12192000" cy="6858000"/>
  <p:notesSz cx="6858000" cy="9144000"/>
  <p:custDataLst>
    <p:tags r:id="rId2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3D2227-3D46-BE89-0228-42CE544FEE7A}" v="200" dt="2024-08-01T19:20:49.3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3883" autoAdjust="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chel Pullan" userId="S::rachel.pullan_lshtm.ac.uk#ext#@schisto.org.uk::b991fc51-8760-403e-a5e0-ffc7f2c4949c" providerId="AD" clId="Web-{9C238BBA-2BB4-23A0-22B1-FBCBB00513C2}"/>
    <pc:docChg chg="delSld modSld">
      <pc:chgData name="Rachel Pullan" userId="S::rachel.pullan_lshtm.ac.uk#ext#@schisto.org.uk::b991fc51-8760-403e-a5e0-ffc7f2c4949c" providerId="AD" clId="Web-{9C238BBA-2BB4-23A0-22B1-FBCBB00513C2}" dt="2021-11-10T11:01:29.600" v="262"/>
      <pc:docMkLst>
        <pc:docMk/>
      </pc:docMkLst>
      <pc:sldChg chg="del">
        <pc:chgData name="Rachel Pullan" userId="S::rachel.pullan_lshtm.ac.uk#ext#@schisto.org.uk::b991fc51-8760-403e-a5e0-ffc7f2c4949c" providerId="AD" clId="Web-{9C238BBA-2BB4-23A0-22B1-FBCBB00513C2}" dt="2021-11-10T10:53:32.670" v="0"/>
        <pc:sldMkLst>
          <pc:docMk/>
          <pc:sldMk cId="0" sldId="264"/>
        </pc:sldMkLst>
      </pc:sldChg>
      <pc:sldChg chg="addSp modSp addAnim">
        <pc:chgData name="Rachel Pullan" userId="S::rachel.pullan_lshtm.ac.uk#ext#@schisto.org.uk::b991fc51-8760-403e-a5e0-ffc7f2c4949c" providerId="AD" clId="Web-{9C238BBA-2BB4-23A0-22B1-FBCBB00513C2}" dt="2021-11-10T10:58:58.552" v="253" actId="20577"/>
        <pc:sldMkLst>
          <pc:docMk/>
          <pc:sldMk cId="3660513326" sldId="343"/>
        </pc:sldMkLst>
        <pc:spChg chg="add">
          <ac:chgData name="Rachel Pullan" userId="S::rachel.pullan_lshtm.ac.uk#ext#@schisto.org.uk::b991fc51-8760-403e-a5e0-ffc7f2c4949c" providerId="AD" clId="Web-{9C238BBA-2BB4-23A0-22B1-FBCBB00513C2}" dt="2021-11-10T10:55:11.859" v="6"/>
          <ac:spMkLst>
            <pc:docMk/>
            <pc:sldMk cId="3660513326" sldId="343"/>
            <ac:spMk id="2" creationId="{239F8141-7940-4278-AEC3-67024C3AF30B}"/>
          </ac:spMkLst>
        </pc:spChg>
        <pc:spChg chg="add mod">
          <ac:chgData name="Rachel Pullan" userId="S::rachel.pullan_lshtm.ac.uk#ext#@schisto.org.uk::b991fc51-8760-403e-a5e0-ffc7f2c4949c" providerId="AD" clId="Web-{9C238BBA-2BB4-23A0-22B1-FBCBB00513C2}" dt="2021-11-10T10:58:58.552" v="253" actId="20577"/>
          <ac:spMkLst>
            <pc:docMk/>
            <pc:sldMk cId="3660513326" sldId="343"/>
            <ac:spMk id="3" creationId="{FEE42233-033A-4127-AD75-850D2E7F99A1}"/>
          </ac:spMkLst>
        </pc:spChg>
      </pc:sldChg>
      <pc:sldChg chg="modSp">
        <pc:chgData name="Rachel Pullan" userId="S::rachel.pullan_lshtm.ac.uk#ext#@schisto.org.uk::b991fc51-8760-403e-a5e0-ffc7f2c4949c" providerId="AD" clId="Web-{9C238BBA-2BB4-23A0-22B1-FBCBB00513C2}" dt="2021-11-10T10:57:52.268" v="249" actId="1076"/>
        <pc:sldMkLst>
          <pc:docMk/>
          <pc:sldMk cId="1846907365" sldId="344"/>
        </pc:sldMkLst>
        <pc:spChg chg="mod">
          <ac:chgData name="Rachel Pullan" userId="S::rachel.pullan_lshtm.ac.uk#ext#@schisto.org.uk::b991fc51-8760-403e-a5e0-ffc7f2c4949c" providerId="AD" clId="Web-{9C238BBA-2BB4-23A0-22B1-FBCBB00513C2}" dt="2021-11-10T10:57:49.534" v="248" actId="14100"/>
          <ac:spMkLst>
            <pc:docMk/>
            <pc:sldMk cId="1846907365" sldId="344"/>
            <ac:spMk id="25" creationId="{713A7283-A692-4862-A203-5ECEC5492A89}"/>
          </ac:spMkLst>
        </pc:spChg>
        <pc:spChg chg="mod">
          <ac:chgData name="Rachel Pullan" userId="S::rachel.pullan_lshtm.ac.uk#ext#@schisto.org.uk::b991fc51-8760-403e-a5e0-ffc7f2c4949c" providerId="AD" clId="Web-{9C238BBA-2BB4-23A0-22B1-FBCBB00513C2}" dt="2021-11-10T10:57:52.268" v="249" actId="1076"/>
          <ac:spMkLst>
            <pc:docMk/>
            <pc:sldMk cId="1846907365" sldId="344"/>
            <ac:spMk id="29" creationId="{5FD38E63-70F6-4845-AB98-C2F69E057160}"/>
          </ac:spMkLst>
        </pc:spChg>
      </pc:sldChg>
      <pc:sldChg chg="modSp">
        <pc:chgData name="Rachel Pullan" userId="S::rachel.pullan_lshtm.ac.uk#ext#@schisto.org.uk::b991fc51-8760-403e-a5e0-ffc7f2c4949c" providerId="AD" clId="Web-{9C238BBA-2BB4-23A0-22B1-FBCBB00513C2}" dt="2021-11-10T10:59:32.301" v="256" actId="20577"/>
        <pc:sldMkLst>
          <pc:docMk/>
          <pc:sldMk cId="3882041065" sldId="346"/>
        </pc:sldMkLst>
        <pc:spChg chg="mod">
          <ac:chgData name="Rachel Pullan" userId="S::rachel.pullan_lshtm.ac.uk#ext#@schisto.org.uk::b991fc51-8760-403e-a5e0-ffc7f2c4949c" providerId="AD" clId="Web-{9C238BBA-2BB4-23A0-22B1-FBCBB00513C2}" dt="2021-11-10T10:59:32.301" v="256" actId="20577"/>
          <ac:spMkLst>
            <pc:docMk/>
            <pc:sldMk cId="3882041065" sldId="346"/>
            <ac:spMk id="278" creationId="{00000000-0000-0000-0000-000000000000}"/>
          </ac:spMkLst>
        </pc:spChg>
      </pc:sldChg>
      <pc:sldChg chg="modSp">
        <pc:chgData name="Rachel Pullan" userId="S::rachel.pullan_lshtm.ac.uk#ext#@schisto.org.uk::b991fc51-8760-403e-a5e0-ffc7f2c4949c" providerId="AD" clId="Web-{9C238BBA-2BB4-23A0-22B1-FBCBB00513C2}" dt="2021-11-10T11:00:10.380" v="258" actId="20577"/>
        <pc:sldMkLst>
          <pc:docMk/>
          <pc:sldMk cId="3303986181" sldId="350"/>
        </pc:sldMkLst>
        <pc:spChg chg="mod">
          <ac:chgData name="Rachel Pullan" userId="S::rachel.pullan_lshtm.ac.uk#ext#@schisto.org.uk::b991fc51-8760-403e-a5e0-ffc7f2c4949c" providerId="AD" clId="Web-{9C238BBA-2BB4-23A0-22B1-FBCBB00513C2}" dt="2021-11-10T11:00:10.380" v="258" actId="20577"/>
          <ac:spMkLst>
            <pc:docMk/>
            <pc:sldMk cId="3303986181" sldId="350"/>
            <ac:spMk id="278" creationId="{00000000-0000-0000-0000-000000000000}"/>
          </ac:spMkLst>
        </pc:spChg>
      </pc:sldChg>
      <pc:sldChg chg="addSp delSp addAnim delAnim modAnim">
        <pc:chgData name="Rachel Pullan" userId="S::rachel.pullan_lshtm.ac.uk#ext#@schisto.org.uk::b991fc51-8760-403e-a5e0-ffc7f2c4949c" providerId="AD" clId="Web-{9C238BBA-2BB4-23A0-22B1-FBCBB00513C2}" dt="2021-11-10T11:01:29.600" v="262"/>
        <pc:sldMkLst>
          <pc:docMk/>
          <pc:sldMk cId="1530649535" sldId="354"/>
        </pc:sldMkLst>
        <pc:spChg chg="add del">
          <ac:chgData name="Rachel Pullan" userId="S::rachel.pullan_lshtm.ac.uk#ext#@schisto.org.uk::b991fc51-8760-403e-a5e0-ffc7f2c4949c" providerId="AD" clId="Web-{9C238BBA-2BB4-23A0-22B1-FBCBB00513C2}" dt="2021-11-10T11:01:29.600" v="262"/>
          <ac:spMkLst>
            <pc:docMk/>
            <pc:sldMk cId="1530649535" sldId="354"/>
            <ac:spMk id="10" creationId="{85C97164-F6FD-4A89-B408-A346B5B48A84}"/>
          </ac:spMkLst>
        </pc:spChg>
      </pc:sldChg>
      <pc:sldChg chg="modSp">
        <pc:chgData name="Rachel Pullan" userId="S::rachel.pullan_lshtm.ac.uk#ext#@schisto.org.uk::b991fc51-8760-403e-a5e0-ffc7f2c4949c" providerId="AD" clId="Web-{9C238BBA-2BB4-23A0-22B1-FBCBB00513C2}" dt="2021-11-10T10:53:37.779" v="5" actId="20577"/>
        <pc:sldMkLst>
          <pc:docMk/>
          <pc:sldMk cId="2307321267" sldId="361"/>
        </pc:sldMkLst>
        <pc:spChg chg="mod">
          <ac:chgData name="Rachel Pullan" userId="S::rachel.pullan_lshtm.ac.uk#ext#@schisto.org.uk::b991fc51-8760-403e-a5e0-ffc7f2c4949c" providerId="AD" clId="Web-{9C238BBA-2BB4-23A0-22B1-FBCBB00513C2}" dt="2021-11-10T10:53:37.779" v="5" actId="20577"/>
          <ac:spMkLst>
            <pc:docMk/>
            <pc:sldMk cId="2307321267" sldId="361"/>
            <ac:spMk id="278" creationId="{00000000-0000-0000-0000-000000000000}"/>
          </ac:spMkLst>
        </pc:spChg>
      </pc:sldChg>
      <pc:sldChg chg="del">
        <pc:chgData name="Rachel Pullan" userId="S::rachel.pullan_lshtm.ac.uk#ext#@schisto.org.uk::b991fc51-8760-403e-a5e0-ffc7f2c4949c" providerId="AD" clId="Web-{9C238BBA-2BB4-23A0-22B1-FBCBB00513C2}" dt="2021-11-10T10:53:33.326" v="1"/>
        <pc:sldMkLst>
          <pc:docMk/>
          <pc:sldMk cId="2508248539" sldId="365"/>
        </pc:sldMkLst>
      </pc:sldChg>
      <pc:sldChg chg="del">
        <pc:chgData name="Rachel Pullan" userId="S::rachel.pullan_lshtm.ac.uk#ext#@schisto.org.uk::b991fc51-8760-403e-a5e0-ffc7f2c4949c" providerId="AD" clId="Web-{9C238BBA-2BB4-23A0-22B1-FBCBB00513C2}" dt="2021-11-10T10:53:33.826" v="2"/>
        <pc:sldMkLst>
          <pc:docMk/>
          <pc:sldMk cId="2806960832" sldId="366"/>
        </pc:sldMkLst>
      </pc:sldChg>
      <pc:sldChg chg="del">
        <pc:chgData name="Rachel Pullan" userId="S::rachel.pullan_lshtm.ac.uk#ext#@schisto.org.uk::b991fc51-8760-403e-a5e0-ffc7f2c4949c" providerId="AD" clId="Web-{9C238BBA-2BB4-23A0-22B1-FBCBB00513C2}" dt="2021-11-10T10:53:34.342" v="3"/>
        <pc:sldMkLst>
          <pc:docMk/>
          <pc:sldMk cId="3254253093" sldId="367"/>
        </pc:sldMkLst>
      </pc:sldChg>
    </pc:docChg>
  </pc:docChgLst>
  <pc:docChgLst>
    <pc:chgData name="maniley-intern@taskforce.org" userId="S::urn:spo:guest#maniley-intern@taskforce.org::" providerId="AD" clId="Web-{873D2227-3D46-BE89-0228-42CE544FEE7A}"/>
    <pc:docChg chg="modSld">
      <pc:chgData name="maniley-intern@taskforce.org" userId="S::urn:spo:guest#maniley-intern@taskforce.org::" providerId="AD" clId="Web-{873D2227-3D46-BE89-0228-42CE544FEE7A}" dt="2024-08-01T19:20:49.320" v="125" actId="20577"/>
      <pc:docMkLst>
        <pc:docMk/>
      </pc:docMkLst>
      <pc:sldChg chg="modSp">
        <pc:chgData name="maniley-intern@taskforce.org" userId="S::urn:spo:guest#maniley-intern@taskforce.org::" providerId="AD" clId="Web-{873D2227-3D46-BE89-0228-42CE544FEE7A}" dt="2024-08-01T15:11:46.777" v="7" actId="20577"/>
        <pc:sldMkLst>
          <pc:docMk/>
          <pc:sldMk cId="985245736" sldId="384"/>
        </pc:sldMkLst>
        <pc:spChg chg="mod">
          <ac:chgData name="maniley-intern@taskforce.org" userId="S::urn:spo:guest#maniley-intern@taskforce.org::" providerId="AD" clId="Web-{873D2227-3D46-BE89-0228-42CE544FEE7A}" dt="2024-08-01T15:11:46.777" v="7" actId="20577"/>
          <ac:spMkLst>
            <pc:docMk/>
            <pc:sldMk cId="985245736" sldId="384"/>
            <ac:spMk id="3" creationId="{00000000-0000-0000-0000-000000000000}"/>
          </ac:spMkLst>
        </pc:spChg>
      </pc:sldChg>
      <pc:sldChg chg="modSp">
        <pc:chgData name="maniley-intern@taskforce.org" userId="S::urn:spo:guest#maniley-intern@taskforce.org::" providerId="AD" clId="Web-{873D2227-3D46-BE89-0228-42CE544FEE7A}" dt="2024-08-01T15:10:58.226" v="1" actId="20577"/>
        <pc:sldMkLst>
          <pc:docMk/>
          <pc:sldMk cId="1140532093" sldId="394"/>
        </pc:sldMkLst>
        <pc:spChg chg="mod">
          <ac:chgData name="maniley-intern@taskforce.org" userId="S::urn:spo:guest#maniley-intern@taskforce.org::" providerId="AD" clId="Web-{873D2227-3D46-BE89-0228-42CE544FEE7A}" dt="2024-08-01T15:10:58.226" v="1" actId="20577"/>
          <ac:spMkLst>
            <pc:docMk/>
            <pc:sldMk cId="1140532093" sldId="394"/>
            <ac:spMk id="17" creationId="{00000000-0000-0000-0000-000000000000}"/>
          </ac:spMkLst>
        </pc:spChg>
      </pc:sldChg>
      <pc:sldChg chg="modSp">
        <pc:chgData name="maniley-intern@taskforce.org" userId="S::urn:spo:guest#maniley-intern@taskforce.org::" providerId="AD" clId="Web-{873D2227-3D46-BE89-0228-42CE544FEE7A}" dt="2024-08-01T19:08:26.419" v="42" actId="20577"/>
        <pc:sldMkLst>
          <pc:docMk/>
          <pc:sldMk cId="2768758190" sldId="398"/>
        </pc:sldMkLst>
        <pc:spChg chg="mod">
          <ac:chgData name="maniley-intern@taskforce.org" userId="S::urn:spo:guest#maniley-intern@taskforce.org::" providerId="AD" clId="Web-{873D2227-3D46-BE89-0228-42CE544FEE7A}" dt="2024-08-01T15:11:53.918" v="9" actId="20577"/>
          <ac:spMkLst>
            <pc:docMk/>
            <pc:sldMk cId="2768758190" sldId="398"/>
            <ac:spMk id="3" creationId="{00000000-0000-0000-0000-000000000000}"/>
          </ac:spMkLst>
        </pc:spChg>
        <pc:spChg chg="mod">
          <ac:chgData name="maniley-intern@taskforce.org" userId="S::urn:spo:guest#maniley-intern@taskforce.org::" providerId="AD" clId="Web-{873D2227-3D46-BE89-0228-42CE544FEE7A}" dt="2024-08-01T15:11:59.652" v="11" actId="20577"/>
          <ac:spMkLst>
            <pc:docMk/>
            <pc:sldMk cId="2768758190" sldId="398"/>
            <ac:spMk id="4" creationId="{00000000-0000-0000-0000-000000000000}"/>
          </ac:spMkLst>
        </pc:spChg>
        <pc:spChg chg="mod">
          <ac:chgData name="maniley-intern@taskforce.org" userId="S::urn:spo:guest#maniley-intern@taskforce.org::" providerId="AD" clId="Web-{873D2227-3D46-BE89-0228-42CE544FEE7A}" dt="2024-08-01T19:08:26.419" v="42" actId="20577"/>
          <ac:spMkLst>
            <pc:docMk/>
            <pc:sldMk cId="2768758190" sldId="398"/>
            <ac:spMk id="5" creationId="{00000000-0000-0000-0000-000000000000}"/>
          </ac:spMkLst>
        </pc:spChg>
      </pc:sldChg>
      <pc:sldChg chg="modSp">
        <pc:chgData name="maniley-intern@taskforce.org" userId="S::urn:spo:guest#maniley-intern@taskforce.org::" providerId="AD" clId="Web-{873D2227-3D46-BE89-0228-42CE544FEE7A}" dt="2024-08-01T15:14:27.062" v="31" actId="20577"/>
        <pc:sldMkLst>
          <pc:docMk/>
          <pc:sldMk cId="1689669564" sldId="399"/>
        </pc:sldMkLst>
        <pc:spChg chg="mod">
          <ac:chgData name="maniley-intern@taskforce.org" userId="S::urn:spo:guest#maniley-intern@taskforce.org::" providerId="AD" clId="Web-{873D2227-3D46-BE89-0228-42CE544FEE7A}" dt="2024-08-01T15:14:27.062" v="31" actId="20577"/>
          <ac:spMkLst>
            <pc:docMk/>
            <pc:sldMk cId="1689669564" sldId="399"/>
            <ac:spMk id="3" creationId="{00000000-0000-0000-0000-000000000000}"/>
          </ac:spMkLst>
        </pc:spChg>
      </pc:sldChg>
      <pc:sldChg chg="modSp">
        <pc:chgData name="maniley-intern@taskforce.org" userId="S::urn:spo:guest#maniley-intern@taskforce.org::" providerId="AD" clId="Web-{873D2227-3D46-BE89-0228-42CE544FEE7A}" dt="2024-08-01T19:08:45.170" v="48" actId="20577"/>
        <pc:sldMkLst>
          <pc:docMk/>
          <pc:sldMk cId="1082868182" sldId="400"/>
        </pc:sldMkLst>
        <pc:spChg chg="mod">
          <ac:chgData name="maniley-intern@taskforce.org" userId="S::urn:spo:guest#maniley-intern@taskforce.org::" providerId="AD" clId="Web-{873D2227-3D46-BE89-0228-42CE544FEE7A}" dt="2024-08-01T19:08:45.170" v="48" actId="20577"/>
          <ac:spMkLst>
            <pc:docMk/>
            <pc:sldMk cId="1082868182" sldId="400"/>
            <ac:spMk id="3" creationId="{00000000-0000-0000-0000-000000000000}"/>
          </ac:spMkLst>
        </pc:spChg>
      </pc:sldChg>
      <pc:sldChg chg="modSp">
        <pc:chgData name="maniley-intern@taskforce.org" userId="S::urn:spo:guest#maniley-intern@taskforce.org::" providerId="AD" clId="Web-{873D2227-3D46-BE89-0228-42CE544FEE7A}" dt="2024-08-01T19:10:09.688" v="70" actId="20577"/>
        <pc:sldMkLst>
          <pc:docMk/>
          <pc:sldMk cId="1110702145" sldId="402"/>
        </pc:sldMkLst>
        <pc:spChg chg="mod">
          <ac:chgData name="maniley-intern@taskforce.org" userId="S::urn:spo:guest#maniley-intern@taskforce.org::" providerId="AD" clId="Web-{873D2227-3D46-BE89-0228-42CE544FEE7A}" dt="2024-08-01T19:09:45.172" v="59" actId="20577"/>
          <ac:spMkLst>
            <pc:docMk/>
            <pc:sldMk cId="1110702145" sldId="402"/>
            <ac:spMk id="3" creationId="{00000000-0000-0000-0000-000000000000}"/>
          </ac:spMkLst>
        </pc:spChg>
        <pc:spChg chg="mod">
          <ac:chgData name="maniley-intern@taskforce.org" userId="S::urn:spo:guest#maniley-intern@taskforce.org::" providerId="AD" clId="Web-{873D2227-3D46-BE89-0228-42CE544FEE7A}" dt="2024-08-01T19:10:09.688" v="70" actId="20577"/>
          <ac:spMkLst>
            <pc:docMk/>
            <pc:sldMk cId="1110702145" sldId="402"/>
            <ac:spMk id="22" creationId="{00000000-0000-0000-0000-000000000000}"/>
          </ac:spMkLst>
        </pc:spChg>
      </pc:sldChg>
      <pc:sldChg chg="modSp">
        <pc:chgData name="maniley-intern@taskforce.org" userId="S::urn:spo:guest#maniley-intern@taskforce.org::" providerId="AD" clId="Web-{873D2227-3D46-BE89-0228-42CE544FEE7A}" dt="2024-08-01T19:11:59.317" v="87" actId="1076"/>
        <pc:sldMkLst>
          <pc:docMk/>
          <pc:sldMk cId="1111686142" sldId="403"/>
        </pc:sldMkLst>
        <pc:spChg chg="mod">
          <ac:chgData name="maniley-intern@taskforce.org" userId="S::urn:spo:guest#maniley-intern@taskforce.org::" providerId="AD" clId="Web-{873D2227-3D46-BE89-0228-42CE544FEE7A}" dt="2024-08-01T19:11:21.706" v="75" actId="20577"/>
          <ac:spMkLst>
            <pc:docMk/>
            <pc:sldMk cId="1111686142" sldId="403"/>
            <ac:spMk id="3" creationId="{00000000-0000-0000-0000-000000000000}"/>
          </ac:spMkLst>
        </pc:spChg>
        <pc:spChg chg="mod">
          <ac:chgData name="maniley-intern@taskforce.org" userId="S::urn:spo:guest#maniley-intern@taskforce.org::" providerId="AD" clId="Web-{873D2227-3D46-BE89-0228-42CE544FEE7A}" dt="2024-08-01T19:11:28.081" v="82" actId="20577"/>
          <ac:spMkLst>
            <pc:docMk/>
            <pc:sldMk cId="1111686142" sldId="403"/>
            <ac:spMk id="17" creationId="{00000000-0000-0000-0000-000000000000}"/>
          </ac:spMkLst>
        </pc:spChg>
        <pc:spChg chg="mod">
          <ac:chgData name="maniley-intern@taskforce.org" userId="S::urn:spo:guest#maniley-intern@taskforce.org::" providerId="AD" clId="Web-{873D2227-3D46-BE89-0228-42CE544FEE7A}" dt="2024-08-01T19:11:40.675" v="86" actId="20577"/>
          <ac:spMkLst>
            <pc:docMk/>
            <pc:sldMk cId="1111686142" sldId="403"/>
            <ac:spMk id="21" creationId="{00000000-0000-0000-0000-000000000000}"/>
          </ac:spMkLst>
        </pc:spChg>
        <pc:picChg chg="mod">
          <ac:chgData name="maniley-intern@taskforce.org" userId="S::urn:spo:guest#maniley-intern@taskforce.org::" providerId="AD" clId="Web-{873D2227-3D46-BE89-0228-42CE544FEE7A}" dt="2024-08-01T19:11:59.317" v="87" actId="1076"/>
          <ac:picMkLst>
            <pc:docMk/>
            <pc:sldMk cId="1111686142" sldId="403"/>
            <ac:picMk id="25" creationId="{00000000-0000-0000-0000-000000000000}"/>
          </ac:picMkLst>
        </pc:picChg>
      </pc:sldChg>
      <pc:sldChg chg="modSp">
        <pc:chgData name="maniley-intern@taskforce.org" userId="S::urn:spo:guest#maniley-intern@taskforce.org::" providerId="AD" clId="Web-{873D2227-3D46-BE89-0228-42CE544FEE7A}" dt="2024-08-01T19:09:27.796" v="57" actId="20577"/>
        <pc:sldMkLst>
          <pc:docMk/>
          <pc:sldMk cId="2646993537" sldId="405"/>
        </pc:sldMkLst>
        <pc:spChg chg="mod">
          <ac:chgData name="maniley-intern@taskforce.org" userId="S::urn:spo:guest#maniley-intern@taskforce.org::" providerId="AD" clId="Web-{873D2227-3D46-BE89-0228-42CE544FEE7A}" dt="2024-08-01T19:09:07.405" v="50" actId="20577"/>
          <ac:spMkLst>
            <pc:docMk/>
            <pc:sldMk cId="2646993537" sldId="405"/>
            <ac:spMk id="3" creationId="{00000000-0000-0000-0000-000000000000}"/>
          </ac:spMkLst>
        </pc:spChg>
        <pc:spChg chg="mod">
          <ac:chgData name="maniley-intern@taskforce.org" userId="S::urn:spo:guest#maniley-intern@taskforce.org::" providerId="AD" clId="Web-{873D2227-3D46-BE89-0228-42CE544FEE7A}" dt="2024-08-01T19:09:27.796" v="57" actId="20577"/>
          <ac:spMkLst>
            <pc:docMk/>
            <pc:sldMk cId="2646993537" sldId="405"/>
            <ac:spMk id="19" creationId="{00000000-0000-0000-0000-000000000000}"/>
          </ac:spMkLst>
        </pc:spChg>
      </pc:sldChg>
      <pc:sldChg chg="delSp modSp">
        <pc:chgData name="maniley-intern@taskforce.org" userId="S::urn:spo:guest#maniley-intern@taskforce.org::" providerId="AD" clId="Web-{873D2227-3D46-BE89-0228-42CE544FEE7A}" dt="2024-08-01T19:14:36.072" v="105" actId="1076"/>
        <pc:sldMkLst>
          <pc:docMk/>
          <pc:sldMk cId="3428158548" sldId="406"/>
        </pc:sldMkLst>
        <pc:spChg chg="mod">
          <ac:chgData name="maniley-intern@taskforce.org" userId="S::urn:spo:guest#maniley-intern@taskforce.org::" providerId="AD" clId="Web-{873D2227-3D46-BE89-0228-42CE544FEE7A}" dt="2024-08-01T19:12:53.943" v="90" actId="20577"/>
          <ac:spMkLst>
            <pc:docMk/>
            <pc:sldMk cId="3428158548" sldId="406"/>
            <ac:spMk id="3" creationId="{00000000-0000-0000-0000-000000000000}"/>
          </ac:spMkLst>
        </pc:spChg>
        <pc:spChg chg="mod">
          <ac:chgData name="maniley-intern@taskforce.org" userId="S::urn:spo:guest#maniley-intern@taskforce.org::" providerId="AD" clId="Web-{873D2227-3D46-BE89-0228-42CE544FEE7A}" dt="2024-08-01T19:13:50.633" v="99" actId="20577"/>
          <ac:spMkLst>
            <pc:docMk/>
            <pc:sldMk cId="3428158548" sldId="406"/>
            <ac:spMk id="39" creationId="{00000000-0000-0000-0000-000000000000}"/>
          </ac:spMkLst>
        </pc:spChg>
        <pc:spChg chg="mod">
          <ac:chgData name="maniley-intern@taskforce.org" userId="S::urn:spo:guest#maniley-intern@taskforce.org::" providerId="AD" clId="Web-{873D2227-3D46-BE89-0228-42CE544FEE7A}" dt="2024-08-01T19:13:21.632" v="96" actId="20577"/>
          <ac:spMkLst>
            <pc:docMk/>
            <pc:sldMk cId="3428158548" sldId="406"/>
            <ac:spMk id="43" creationId="{00000000-0000-0000-0000-000000000000}"/>
          </ac:spMkLst>
        </pc:spChg>
        <pc:picChg chg="mod">
          <ac:chgData name="maniley-intern@taskforce.org" userId="S::urn:spo:guest#maniley-intern@taskforce.org::" providerId="AD" clId="Web-{873D2227-3D46-BE89-0228-42CE544FEE7A}" dt="2024-08-01T19:14:20.962" v="104" actId="1076"/>
          <ac:picMkLst>
            <pc:docMk/>
            <pc:sldMk cId="3428158548" sldId="406"/>
            <ac:picMk id="51" creationId="{00000000-0000-0000-0000-000000000000}"/>
          </ac:picMkLst>
        </pc:picChg>
        <pc:picChg chg="mod">
          <ac:chgData name="maniley-intern@taskforce.org" userId="S::urn:spo:guest#maniley-intern@taskforce.org::" providerId="AD" clId="Web-{873D2227-3D46-BE89-0228-42CE544FEE7A}" dt="2024-08-01T19:14:36.072" v="105" actId="1076"/>
          <ac:picMkLst>
            <pc:docMk/>
            <pc:sldMk cId="3428158548" sldId="406"/>
            <ac:picMk id="55" creationId="{00000000-0000-0000-0000-000000000000}"/>
          </ac:picMkLst>
        </pc:picChg>
        <pc:picChg chg="mod">
          <ac:chgData name="maniley-intern@taskforce.org" userId="S::urn:spo:guest#maniley-intern@taskforce.org::" providerId="AD" clId="Web-{873D2227-3D46-BE89-0228-42CE544FEE7A}" dt="2024-08-01T19:14:05.008" v="103" actId="1076"/>
          <ac:picMkLst>
            <pc:docMk/>
            <pc:sldMk cId="3428158548" sldId="406"/>
            <ac:picMk id="56" creationId="{00000000-0000-0000-0000-000000000000}"/>
          </ac:picMkLst>
        </pc:picChg>
        <pc:picChg chg="del">
          <ac:chgData name="maniley-intern@taskforce.org" userId="S::urn:spo:guest#maniley-intern@taskforce.org::" providerId="AD" clId="Web-{873D2227-3D46-BE89-0228-42CE544FEE7A}" dt="2024-08-01T19:14:01.805" v="102"/>
          <ac:picMkLst>
            <pc:docMk/>
            <pc:sldMk cId="3428158548" sldId="406"/>
            <ac:picMk id="57" creationId="{00000000-0000-0000-0000-000000000000}"/>
          </ac:picMkLst>
        </pc:picChg>
      </pc:sldChg>
      <pc:sldChg chg="delSp modSp">
        <pc:chgData name="maniley-intern@taskforce.org" userId="S::urn:spo:guest#maniley-intern@taskforce.org::" providerId="AD" clId="Web-{873D2227-3D46-BE89-0228-42CE544FEE7A}" dt="2024-08-01T19:20:17.725" v="121" actId="20577"/>
        <pc:sldMkLst>
          <pc:docMk/>
          <pc:sldMk cId="3081371452" sldId="407"/>
        </pc:sldMkLst>
        <pc:spChg chg="mod">
          <ac:chgData name="maniley-intern@taskforce.org" userId="S::urn:spo:guest#maniley-intern@taskforce.org::" providerId="AD" clId="Web-{873D2227-3D46-BE89-0228-42CE544FEE7A}" dt="2024-08-01T19:18:30.831" v="107" actId="20577"/>
          <ac:spMkLst>
            <pc:docMk/>
            <pc:sldMk cId="3081371452" sldId="407"/>
            <ac:spMk id="3" creationId="{00000000-0000-0000-0000-000000000000}"/>
          </ac:spMkLst>
        </pc:spChg>
        <pc:spChg chg="mod">
          <ac:chgData name="maniley-intern@taskforce.org" userId="S::urn:spo:guest#maniley-intern@taskforce.org::" providerId="AD" clId="Web-{873D2227-3D46-BE89-0228-42CE544FEE7A}" dt="2024-08-01T19:20:17.725" v="121" actId="20577"/>
          <ac:spMkLst>
            <pc:docMk/>
            <pc:sldMk cId="3081371452" sldId="407"/>
            <ac:spMk id="37" creationId="{00000000-0000-0000-0000-000000000000}"/>
          </ac:spMkLst>
        </pc:spChg>
        <pc:spChg chg="mod">
          <ac:chgData name="maniley-intern@taskforce.org" userId="S::urn:spo:guest#maniley-intern@taskforce.org::" providerId="AD" clId="Web-{873D2227-3D46-BE89-0228-42CE544FEE7A}" dt="2024-08-01T19:18:55.144" v="111" actId="20577"/>
          <ac:spMkLst>
            <pc:docMk/>
            <pc:sldMk cId="3081371452" sldId="407"/>
            <ac:spMk id="41" creationId="{00000000-0000-0000-0000-000000000000}"/>
          </ac:spMkLst>
        </pc:spChg>
        <pc:picChg chg="mod">
          <ac:chgData name="maniley-intern@taskforce.org" userId="S::urn:spo:guest#maniley-intern@taskforce.org::" providerId="AD" clId="Web-{873D2227-3D46-BE89-0228-42CE544FEE7A}" dt="2024-08-01T19:19:00.269" v="112" actId="1076"/>
          <ac:picMkLst>
            <pc:docMk/>
            <pc:sldMk cId="3081371452" sldId="407"/>
            <ac:picMk id="49" creationId="{00000000-0000-0000-0000-000000000000}"/>
          </ac:picMkLst>
        </pc:picChg>
        <pc:picChg chg="mod">
          <ac:chgData name="maniley-intern@taskforce.org" userId="S::urn:spo:guest#maniley-intern@taskforce.org::" providerId="AD" clId="Web-{873D2227-3D46-BE89-0228-42CE544FEE7A}" dt="2024-08-01T19:19:14.504" v="115" actId="1076"/>
          <ac:picMkLst>
            <pc:docMk/>
            <pc:sldMk cId="3081371452" sldId="407"/>
            <ac:picMk id="53" creationId="{00000000-0000-0000-0000-000000000000}"/>
          </ac:picMkLst>
        </pc:picChg>
        <pc:picChg chg="del">
          <ac:chgData name="maniley-intern@taskforce.org" userId="S::urn:spo:guest#maniley-intern@taskforce.org::" providerId="AD" clId="Web-{873D2227-3D46-BE89-0228-42CE544FEE7A}" dt="2024-08-01T19:19:09.004" v="114"/>
          <ac:picMkLst>
            <pc:docMk/>
            <pc:sldMk cId="3081371452" sldId="407"/>
            <ac:picMk id="54" creationId="{00000000-0000-0000-0000-000000000000}"/>
          </ac:picMkLst>
        </pc:picChg>
        <pc:picChg chg="mod">
          <ac:chgData name="maniley-intern@taskforce.org" userId="S::urn:spo:guest#maniley-intern@taskforce.org::" providerId="AD" clId="Web-{873D2227-3D46-BE89-0228-42CE544FEE7A}" dt="2024-08-01T19:19:20.457" v="116" actId="1076"/>
          <ac:picMkLst>
            <pc:docMk/>
            <pc:sldMk cId="3081371452" sldId="407"/>
            <ac:picMk id="55" creationId="{00000000-0000-0000-0000-000000000000}"/>
          </ac:picMkLst>
        </pc:picChg>
        <pc:cxnChg chg="del">
          <ac:chgData name="maniley-intern@taskforce.org" userId="S::urn:spo:guest#maniley-intern@taskforce.org::" providerId="AD" clId="Web-{873D2227-3D46-BE89-0228-42CE544FEE7A}" dt="2024-08-01T19:19:28.098" v="117"/>
          <ac:cxnSpMkLst>
            <pc:docMk/>
            <pc:sldMk cId="3081371452" sldId="407"/>
            <ac:cxnSpMk id="34" creationId="{00000000-0000-0000-0000-000000000000}"/>
          </ac:cxnSpMkLst>
        </pc:cxnChg>
      </pc:sldChg>
      <pc:sldChg chg="modSp">
        <pc:chgData name="maniley-intern@taskforce.org" userId="S::urn:spo:guest#maniley-intern@taskforce.org::" providerId="AD" clId="Web-{873D2227-3D46-BE89-0228-42CE544FEE7A}" dt="2024-08-01T19:20:49.320" v="125" actId="20577"/>
        <pc:sldMkLst>
          <pc:docMk/>
          <pc:sldMk cId="1411559996" sldId="409"/>
        </pc:sldMkLst>
        <pc:spChg chg="mod">
          <ac:chgData name="maniley-intern@taskforce.org" userId="S::urn:spo:guest#maniley-intern@taskforce.org::" providerId="AD" clId="Web-{873D2227-3D46-BE89-0228-42CE544FEE7A}" dt="2024-08-01T19:20:49.320" v="125" actId="20577"/>
          <ac:spMkLst>
            <pc:docMk/>
            <pc:sldMk cId="1411559996" sldId="409"/>
            <ac:spMk id="4" creationId="{00000000-0000-0000-0000-000000000000}"/>
          </ac:spMkLst>
        </pc:spChg>
      </pc:sldChg>
    </pc:docChg>
  </pc:docChgLst>
  <pc:docChgLst>
    <pc:chgData name="Rachel Pullan" userId="609be982-e9d1-4037-8200-6621e0226866" providerId="ADAL" clId="{7B464A4D-53EF-4942-9EBD-A1C023DF7BA1}"/>
    <pc:docChg chg="undo custSel addSld delSld modSld">
      <pc:chgData name="Rachel Pullan" userId="609be982-e9d1-4037-8200-6621e0226866" providerId="ADAL" clId="{7B464A4D-53EF-4942-9EBD-A1C023DF7BA1}" dt="2021-11-12T12:17:57.142" v="2005" actId="1076"/>
      <pc:docMkLst>
        <pc:docMk/>
      </pc:docMkLst>
      <pc:sldChg chg="modSp mod">
        <pc:chgData name="Rachel Pullan" userId="609be982-e9d1-4037-8200-6621e0226866" providerId="ADAL" clId="{7B464A4D-53EF-4942-9EBD-A1C023DF7BA1}" dt="2021-11-12T11:22:50.398" v="170" actId="1076"/>
        <pc:sldMkLst>
          <pc:docMk/>
          <pc:sldMk cId="3660513326" sldId="343"/>
        </pc:sldMkLst>
        <pc:spChg chg="mod">
          <ac:chgData name="Rachel Pullan" userId="609be982-e9d1-4037-8200-6621e0226866" providerId="ADAL" clId="{7B464A4D-53EF-4942-9EBD-A1C023DF7BA1}" dt="2021-11-12T11:22:50.398" v="170" actId="1076"/>
          <ac:spMkLst>
            <pc:docMk/>
            <pc:sldMk cId="3660513326" sldId="343"/>
            <ac:spMk id="3" creationId="{FEE42233-033A-4127-AD75-850D2E7F99A1}"/>
          </ac:spMkLst>
        </pc:spChg>
      </pc:sldChg>
      <pc:sldChg chg="modSp">
        <pc:chgData name="Rachel Pullan" userId="609be982-e9d1-4037-8200-6621e0226866" providerId="ADAL" clId="{7B464A4D-53EF-4942-9EBD-A1C023DF7BA1}" dt="2021-11-12T11:23:05.036" v="171" actId="115"/>
        <pc:sldMkLst>
          <pc:docMk/>
          <pc:sldMk cId="1846907365" sldId="344"/>
        </pc:sldMkLst>
        <pc:spChg chg="mod">
          <ac:chgData name="Rachel Pullan" userId="609be982-e9d1-4037-8200-6621e0226866" providerId="ADAL" clId="{7B464A4D-53EF-4942-9EBD-A1C023DF7BA1}" dt="2021-11-12T11:23:05.036" v="171" actId="115"/>
          <ac:spMkLst>
            <pc:docMk/>
            <pc:sldMk cId="1846907365" sldId="344"/>
            <ac:spMk id="29" creationId="{5FD38E63-70F6-4845-AB98-C2F69E057160}"/>
          </ac:spMkLst>
        </pc:spChg>
      </pc:sldChg>
      <pc:sldChg chg="modSp mod">
        <pc:chgData name="Rachel Pullan" userId="609be982-e9d1-4037-8200-6621e0226866" providerId="ADAL" clId="{7B464A4D-53EF-4942-9EBD-A1C023DF7BA1}" dt="2021-11-12T11:22:39.827" v="169" actId="115"/>
        <pc:sldMkLst>
          <pc:docMk/>
          <pc:sldMk cId="3597301205" sldId="345"/>
        </pc:sldMkLst>
        <pc:spChg chg="mod">
          <ac:chgData name="Rachel Pullan" userId="609be982-e9d1-4037-8200-6621e0226866" providerId="ADAL" clId="{7B464A4D-53EF-4942-9EBD-A1C023DF7BA1}" dt="2021-11-12T11:22:39.827" v="169" actId="115"/>
          <ac:spMkLst>
            <pc:docMk/>
            <pc:sldMk cId="3597301205" sldId="345"/>
            <ac:spMk id="283" creationId="{00000000-0000-0000-0000-000000000000}"/>
          </ac:spMkLst>
        </pc:spChg>
      </pc:sldChg>
      <pc:sldChg chg="modSp mod">
        <pc:chgData name="Rachel Pullan" userId="609be982-e9d1-4037-8200-6621e0226866" providerId="ADAL" clId="{7B464A4D-53EF-4942-9EBD-A1C023DF7BA1}" dt="2021-11-12T11:23:44.990" v="181" actId="20577"/>
        <pc:sldMkLst>
          <pc:docMk/>
          <pc:sldMk cId="207537114" sldId="348"/>
        </pc:sldMkLst>
        <pc:spChg chg="mod">
          <ac:chgData name="Rachel Pullan" userId="609be982-e9d1-4037-8200-6621e0226866" providerId="ADAL" clId="{7B464A4D-53EF-4942-9EBD-A1C023DF7BA1}" dt="2021-11-12T11:23:44.990" v="181" actId="20577"/>
          <ac:spMkLst>
            <pc:docMk/>
            <pc:sldMk cId="207537114" sldId="348"/>
            <ac:spMk id="6" creationId="{7E87EA35-0B52-448D-82A0-350777C54B0F}"/>
          </ac:spMkLst>
        </pc:spChg>
      </pc:sldChg>
      <pc:sldChg chg="modSp">
        <pc:chgData name="Rachel Pullan" userId="609be982-e9d1-4037-8200-6621e0226866" providerId="ADAL" clId="{7B464A4D-53EF-4942-9EBD-A1C023DF7BA1}" dt="2021-11-12T11:58:04.380" v="401" actId="20577"/>
        <pc:sldMkLst>
          <pc:docMk/>
          <pc:sldMk cId="1530649535" sldId="354"/>
        </pc:sldMkLst>
        <pc:spChg chg="mod">
          <ac:chgData name="Rachel Pullan" userId="609be982-e9d1-4037-8200-6621e0226866" providerId="ADAL" clId="{7B464A4D-53EF-4942-9EBD-A1C023DF7BA1}" dt="2021-11-12T11:58:04.380" v="401" actId="20577"/>
          <ac:spMkLst>
            <pc:docMk/>
            <pc:sldMk cId="1530649535" sldId="354"/>
            <ac:spMk id="10" creationId="{85C97164-F6FD-4A89-B408-A346B5B48A84}"/>
          </ac:spMkLst>
        </pc:spChg>
      </pc:sldChg>
      <pc:sldChg chg="del">
        <pc:chgData name="Rachel Pullan" userId="609be982-e9d1-4037-8200-6621e0226866" providerId="ADAL" clId="{7B464A4D-53EF-4942-9EBD-A1C023DF7BA1}" dt="2021-11-12T11:20:47.410" v="0" actId="2696"/>
        <pc:sldMkLst>
          <pc:docMk/>
          <pc:sldMk cId="79479315" sldId="363"/>
        </pc:sldMkLst>
      </pc:sldChg>
      <pc:sldChg chg="del">
        <pc:chgData name="Rachel Pullan" userId="609be982-e9d1-4037-8200-6621e0226866" providerId="ADAL" clId="{7B464A4D-53EF-4942-9EBD-A1C023DF7BA1}" dt="2021-11-12T11:20:49.473" v="1" actId="2696"/>
        <pc:sldMkLst>
          <pc:docMk/>
          <pc:sldMk cId="3624418011" sldId="364"/>
        </pc:sldMkLst>
      </pc:sldChg>
      <pc:sldChg chg="modSp mod">
        <pc:chgData name="Rachel Pullan" userId="609be982-e9d1-4037-8200-6621e0226866" providerId="ADAL" clId="{7B464A4D-53EF-4942-9EBD-A1C023DF7BA1}" dt="2021-11-12T11:37:43.938" v="361" actId="20577"/>
        <pc:sldMkLst>
          <pc:docMk/>
          <pc:sldMk cId="1419574540" sldId="372"/>
        </pc:sldMkLst>
        <pc:spChg chg="mod">
          <ac:chgData name="Rachel Pullan" userId="609be982-e9d1-4037-8200-6621e0226866" providerId="ADAL" clId="{7B464A4D-53EF-4942-9EBD-A1C023DF7BA1}" dt="2021-11-12T11:37:43.938" v="361" actId="20577"/>
          <ac:spMkLst>
            <pc:docMk/>
            <pc:sldMk cId="1419574540" sldId="372"/>
            <ac:spMk id="10" creationId="{85C97164-F6FD-4A89-B408-A346B5B48A84}"/>
          </ac:spMkLst>
        </pc:spChg>
      </pc:sldChg>
      <pc:sldChg chg="addSp delSp modSp mod modAnim">
        <pc:chgData name="Rachel Pullan" userId="609be982-e9d1-4037-8200-6621e0226866" providerId="ADAL" clId="{7B464A4D-53EF-4942-9EBD-A1C023DF7BA1}" dt="2021-11-12T12:06:43.905" v="1350"/>
        <pc:sldMkLst>
          <pc:docMk/>
          <pc:sldMk cId="1957061721" sldId="373"/>
        </pc:sldMkLst>
        <pc:spChg chg="mod">
          <ac:chgData name="Rachel Pullan" userId="609be982-e9d1-4037-8200-6621e0226866" providerId="ADAL" clId="{7B464A4D-53EF-4942-9EBD-A1C023DF7BA1}" dt="2021-11-12T11:58:52.198" v="448" actId="20577"/>
          <ac:spMkLst>
            <pc:docMk/>
            <pc:sldMk cId="1957061721" sldId="373"/>
            <ac:spMk id="2" creationId="{00000000-0000-0000-0000-000000000000}"/>
          </ac:spMkLst>
        </pc:spChg>
        <pc:spChg chg="mod">
          <ac:chgData name="Rachel Pullan" userId="609be982-e9d1-4037-8200-6621e0226866" providerId="ADAL" clId="{7B464A4D-53EF-4942-9EBD-A1C023DF7BA1}" dt="2021-11-12T12:06:30.903" v="1345" actId="20577"/>
          <ac:spMkLst>
            <pc:docMk/>
            <pc:sldMk cId="1957061721" sldId="373"/>
            <ac:spMk id="10" creationId="{85C97164-F6FD-4A89-B408-A346B5B48A84}"/>
          </ac:spMkLst>
        </pc:spChg>
        <pc:picChg chg="add del mod">
          <ac:chgData name="Rachel Pullan" userId="609be982-e9d1-4037-8200-6621e0226866" providerId="ADAL" clId="{7B464A4D-53EF-4942-9EBD-A1C023DF7BA1}" dt="2021-11-12T12:05:07.707" v="1206" actId="478"/>
          <ac:picMkLst>
            <pc:docMk/>
            <pc:sldMk cId="1957061721" sldId="373"/>
            <ac:picMk id="4" creationId="{8CB04724-7475-4846-BE4D-0F40465D2060}"/>
          </ac:picMkLst>
        </pc:picChg>
        <pc:picChg chg="add del mod">
          <ac:chgData name="Rachel Pullan" userId="609be982-e9d1-4037-8200-6621e0226866" providerId="ADAL" clId="{7B464A4D-53EF-4942-9EBD-A1C023DF7BA1}" dt="2021-11-12T12:05:23.576" v="1214" actId="22"/>
          <ac:picMkLst>
            <pc:docMk/>
            <pc:sldMk cId="1957061721" sldId="373"/>
            <ac:picMk id="6" creationId="{B60A0AB9-6148-4990-8585-A149642D102D}"/>
          </ac:picMkLst>
        </pc:picChg>
        <pc:picChg chg="add mod">
          <ac:chgData name="Rachel Pullan" userId="609be982-e9d1-4037-8200-6621e0226866" providerId="ADAL" clId="{7B464A4D-53EF-4942-9EBD-A1C023DF7BA1}" dt="2021-11-12T12:06:41.502" v="1349" actId="1076"/>
          <ac:picMkLst>
            <pc:docMk/>
            <pc:sldMk cId="1957061721" sldId="373"/>
            <ac:picMk id="8" creationId="{C7A7DC7A-2CAC-4C8D-890D-D0127F500FB5}"/>
          </ac:picMkLst>
        </pc:picChg>
      </pc:sldChg>
      <pc:sldChg chg="modSp add mod">
        <pc:chgData name="Rachel Pullan" userId="609be982-e9d1-4037-8200-6621e0226866" providerId="ADAL" clId="{7B464A4D-53EF-4942-9EBD-A1C023DF7BA1}" dt="2021-11-12T11:58:13.818" v="402" actId="6549"/>
        <pc:sldMkLst>
          <pc:docMk/>
          <pc:sldMk cId="2612849560" sldId="379"/>
        </pc:sldMkLst>
        <pc:spChg chg="mod">
          <ac:chgData name="Rachel Pullan" userId="609be982-e9d1-4037-8200-6621e0226866" providerId="ADAL" clId="{7B464A4D-53EF-4942-9EBD-A1C023DF7BA1}" dt="2021-11-12T11:38:54.088" v="400" actId="20577"/>
          <ac:spMkLst>
            <pc:docMk/>
            <pc:sldMk cId="2612849560" sldId="379"/>
            <ac:spMk id="2" creationId="{00000000-0000-0000-0000-000000000000}"/>
          </ac:spMkLst>
        </pc:spChg>
        <pc:spChg chg="mod">
          <ac:chgData name="Rachel Pullan" userId="609be982-e9d1-4037-8200-6621e0226866" providerId="ADAL" clId="{7B464A4D-53EF-4942-9EBD-A1C023DF7BA1}" dt="2021-11-12T11:58:13.818" v="402" actId="6549"/>
          <ac:spMkLst>
            <pc:docMk/>
            <pc:sldMk cId="2612849560" sldId="379"/>
            <ac:spMk id="10" creationId="{85C97164-F6FD-4A89-B408-A346B5B48A84}"/>
          </ac:spMkLst>
        </pc:spChg>
      </pc:sldChg>
      <pc:sldChg chg="add">
        <pc:chgData name="Rachel Pullan" userId="609be982-e9d1-4037-8200-6621e0226866" providerId="ADAL" clId="{7B464A4D-53EF-4942-9EBD-A1C023DF7BA1}" dt="2021-11-12T11:58:17.265" v="403" actId="2890"/>
        <pc:sldMkLst>
          <pc:docMk/>
          <pc:sldMk cId="1357934747" sldId="380"/>
        </pc:sldMkLst>
      </pc:sldChg>
      <pc:sldChg chg="add">
        <pc:chgData name="Rachel Pullan" userId="609be982-e9d1-4037-8200-6621e0226866" providerId="ADAL" clId="{7B464A4D-53EF-4942-9EBD-A1C023DF7BA1}" dt="2021-11-12T11:58:42.807" v="404" actId="2890"/>
        <pc:sldMkLst>
          <pc:docMk/>
          <pc:sldMk cId="2483450504" sldId="381"/>
        </pc:sldMkLst>
      </pc:sldChg>
      <pc:sldChg chg="modSp add mod modAnim">
        <pc:chgData name="Rachel Pullan" userId="609be982-e9d1-4037-8200-6621e0226866" providerId="ADAL" clId="{7B464A4D-53EF-4942-9EBD-A1C023DF7BA1}" dt="2021-11-12T12:17:57.142" v="2005" actId="1076"/>
        <pc:sldMkLst>
          <pc:docMk/>
          <pc:sldMk cId="931619786" sldId="382"/>
        </pc:sldMkLst>
        <pc:spChg chg="mod">
          <ac:chgData name="Rachel Pullan" userId="609be982-e9d1-4037-8200-6621e0226866" providerId="ADAL" clId="{7B464A4D-53EF-4942-9EBD-A1C023DF7BA1}" dt="2021-11-12T12:12:40.846" v="1361" actId="20577"/>
          <ac:spMkLst>
            <pc:docMk/>
            <pc:sldMk cId="931619786" sldId="382"/>
            <ac:spMk id="2" creationId="{00000000-0000-0000-0000-000000000000}"/>
          </ac:spMkLst>
        </pc:spChg>
        <pc:spChg chg="mod">
          <ac:chgData name="Rachel Pullan" userId="609be982-e9d1-4037-8200-6621e0226866" providerId="ADAL" clId="{7B464A4D-53EF-4942-9EBD-A1C023DF7BA1}" dt="2021-11-12T12:17:57.142" v="2005" actId="1076"/>
          <ac:spMkLst>
            <pc:docMk/>
            <pc:sldMk cId="931619786" sldId="382"/>
            <ac:spMk id="5" creationId="{2118AA11-45EF-4AD1-A9CF-B3CD42ECA63C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79AF6B-1DCF-4DF2-A9AE-7FC5817C5764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DB49F9-0F78-401A-80A3-A08A8354A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549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Google Shape;26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8999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0971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6151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278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8676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6052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333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4529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5156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7899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6931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5064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9248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984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nxth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bit.ly/2TtBDfr" TargetMode="External"/><Relationship Id="rId4" Type="http://schemas.openxmlformats.org/officeDocument/2006/relationships/hyperlink" Target="http://bit.ly/2TyoMsr" TargetMode="Externa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PENING TITLE" type="title">
  <p:cSld name="OPENING TITLE">
    <p:bg>
      <p:bgPr>
        <a:solidFill>
          <a:schemeClr val="accent4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1501200" y="2711633"/>
            <a:ext cx="91896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7200"/>
              <a:buFont typeface="Anton"/>
              <a:buNone/>
              <a:defRPr sz="9600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76400" y="5245233"/>
            <a:ext cx="58392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8168059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3">
  <p:cSld name="TITLE + DESIGN 3">
    <p:bg>
      <p:bgPr>
        <a:solidFill>
          <a:schemeClr val="accent6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2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2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91" name="Google Shape;91;p12"/>
          <p:cNvCxnSpPr/>
          <p:nvPr/>
        </p:nvCxnSpPr>
        <p:spPr>
          <a:xfrm>
            <a:off x="-250600" y="30030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428635312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4">
  <p:cSld name="TITLE + DESIGN 4">
    <p:bg>
      <p:bgPr>
        <a:solidFill>
          <a:schemeClr val="accent3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3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3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099696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IG NUMBERS">
  <p:cSld name="TITLE + BIG NUMBERS">
    <p:bg>
      <p:bgPr>
        <a:solidFill>
          <a:schemeClr val="accent2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4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4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770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98" name="Google Shape;98;p14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99" name="Google Shape;99;p14"/>
          <p:cNvCxnSpPr/>
          <p:nvPr/>
        </p:nvCxnSpPr>
        <p:spPr>
          <a:xfrm rot="10800000" flipH="1">
            <a:off x="11309500" y="-27600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00" name="Google Shape;100;p14"/>
          <p:cNvSpPr txBox="1">
            <a:spLocks noGrp="1"/>
          </p:cNvSpPr>
          <p:nvPr>
            <p:ph type="title" idx="2" hasCustomPrompt="1"/>
          </p:nvPr>
        </p:nvSpPr>
        <p:spPr>
          <a:xfrm>
            <a:off x="6589615" y="1025445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1" name="Google Shape;101;p14"/>
          <p:cNvSpPr txBox="1">
            <a:spLocks noGrp="1"/>
          </p:cNvSpPr>
          <p:nvPr>
            <p:ph type="subTitle" idx="1"/>
          </p:nvPr>
        </p:nvSpPr>
        <p:spPr>
          <a:xfrm>
            <a:off x="6103008" y="1556899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2" name="Google Shape;102;p14"/>
          <p:cNvSpPr txBox="1">
            <a:spLocks noGrp="1"/>
          </p:cNvSpPr>
          <p:nvPr>
            <p:ph type="title" idx="3" hasCustomPrompt="1"/>
          </p:nvPr>
        </p:nvSpPr>
        <p:spPr>
          <a:xfrm>
            <a:off x="6589615" y="2940179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3" name="Google Shape;103;p14"/>
          <p:cNvSpPr txBox="1">
            <a:spLocks noGrp="1"/>
          </p:cNvSpPr>
          <p:nvPr>
            <p:ph type="subTitle" idx="4"/>
          </p:nvPr>
        </p:nvSpPr>
        <p:spPr>
          <a:xfrm>
            <a:off x="6103008" y="3471632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14"/>
          <p:cNvSpPr txBox="1">
            <a:spLocks noGrp="1"/>
          </p:cNvSpPr>
          <p:nvPr>
            <p:ph type="title" idx="5" hasCustomPrompt="1"/>
          </p:nvPr>
        </p:nvSpPr>
        <p:spPr>
          <a:xfrm>
            <a:off x="6589615" y="4854912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5" name="Google Shape;105;p14"/>
          <p:cNvSpPr txBox="1">
            <a:spLocks noGrp="1"/>
          </p:cNvSpPr>
          <p:nvPr>
            <p:ph type="subTitle" idx="6"/>
          </p:nvPr>
        </p:nvSpPr>
        <p:spPr>
          <a:xfrm>
            <a:off x="6103008" y="5386365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2321632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bg>
      <p:bgPr>
        <a:solidFill>
          <a:schemeClr val="accent4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15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8" name="Google Shape;108;p15"/>
          <p:cNvCxnSpPr/>
          <p:nvPr/>
        </p:nvCxnSpPr>
        <p:spPr>
          <a:xfrm>
            <a:off x="-140967" y="169125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09" name="Google Shape;109;p15"/>
          <p:cNvSpPr txBox="1">
            <a:spLocks noGrp="1"/>
          </p:cNvSpPr>
          <p:nvPr>
            <p:ph type="subTitle" idx="1"/>
          </p:nvPr>
        </p:nvSpPr>
        <p:spPr>
          <a:xfrm>
            <a:off x="3210399" y="2616603"/>
            <a:ext cx="57712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800"/>
              <a:buFont typeface="Anton"/>
              <a:buNone/>
              <a:defRPr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0" name="Google Shape;110;p15"/>
          <p:cNvSpPr txBox="1">
            <a:spLocks noGrp="1"/>
          </p:cNvSpPr>
          <p:nvPr>
            <p:ph type="title"/>
          </p:nvPr>
        </p:nvSpPr>
        <p:spPr>
          <a:xfrm>
            <a:off x="4905187" y="396376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11" name="Google Shape;111;p15"/>
          <p:cNvCxnSpPr/>
          <p:nvPr/>
        </p:nvCxnSpPr>
        <p:spPr>
          <a:xfrm>
            <a:off x="-53967" y="516672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668891025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">
  <p:cSld name="TITLE + SIX COLUMNS">
    <p:bg>
      <p:bgPr>
        <a:solidFill>
          <a:schemeClr val="accent1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16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4" name="Google Shape;114;p16"/>
          <p:cNvCxnSpPr/>
          <p:nvPr/>
        </p:nvCxnSpPr>
        <p:spPr>
          <a:xfrm>
            <a:off x="-250600" y="421023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15" name="Google Shape;115;p16"/>
          <p:cNvCxnSpPr/>
          <p:nvPr/>
        </p:nvCxnSpPr>
        <p:spPr>
          <a:xfrm>
            <a:off x="-169333" y="245285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16" name="Google Shape;116;p16"/>
          <p:cNvSpPr txBox="1">
            <a:spLocks noGrp="1"/>
          </p:cNvSpPr>
          <p:nvPr>
            <p:ph type="subTitle" idx="1"/>
          </p:nvPr>
        </p:nvSpPr>
        <p:spPr>
          <a:xfrm>
            <a:off x="4905197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7" name="Google Shape;117;p16"/>
          <p:cNvSpPr txBox="1">
            <a:spLocks noGrp="1"/>
          </p:cNvSpPr>
          <p:nvPr>
            <p:ph type="title"/>
          </p:nvPr>
        </p:nvSpPr>
        <p:spPr>
          <a:xfrm>
            <a:off x="4905197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8" name="Google Shape;118;p16"/>
          <p:cNvSpPr txBox="1">
            <a:spLocks noGrp="1"/>
          </p:cNvSpPr>
          <p:nvPr>
            <p:ph type="subTitle" idx="2"/>
          </p:nvPr>
        </p:nvSpPr>
        <p:spPr>
          <a:xfrm>
            <a:off x="8021933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16"/>
          <p:cNvSpPr txBox="1">
            <a:spLocks noGrp="1"/>
          </p:cNvSpPr>
          <p:nvPr>
            <p:ph type="title" idx="3"/>
          </p:nvPr>
        </p:nvSpPr>
        <p:spPr>
          <a:xfrm>
            <a:off x="8021943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0" name="Google Shape;120;p16"/>
          <p:cNvSpPr txBox="1">
            <a:spLocks noGrp="1"/>
          </p:cNvSpPr>
          <p:nvPr>
            <p:ph type="subTitle" idx="4"/>
          </p:nvPr>
        </p:nvSpPr>
        <p:spPr>
          <a:xfrm>
            <a:off x="1788467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1" name="Google Shape;121;p16"/>
          <p:cNvSpPr txBox="1">
            <a:spLocks noGrp="1"/>
          </p:cNvSpPr>
          <p:nvPr>
            <p:ph type="title" idx="5"/>
          </p:nvPr>
        </p:nvSpPr>
        <p:spPr>
          <a:xfrm>
            <a:off x="1788453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2" name="Google Shape;122;p16"/>
          <p:cNvSpPr txBox="1">
            <a:spLocks noGrp="1"/>
          </p:cNvSpPr>
          <p:nvPr>
            <p:ph type="title" idx="6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3" name="Google Shape;123;p16"/>
          <p:cNvSpPr txBox="1">
            <a:spLocks noGrp="1"/>
          </p:cNvSpPr>
          <p:nvPr>
            <p:ph type="subTitle" idx="7"/>
          </p:nvPr>
        </p:nvSpPr>
        <p:spPr>
          <a:xfrm>
            <a:off x="4905197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4" name="Google Shape;124;p16"/>
          <p:cNvSpPr txBox="1">
            <a:spLocks noGrp="1"/>
          </p:cNvSpPr>
          <p:nvPr>
            <p:ph type="title" idx="8"/>
          </p:nvPr>
        </p:nvSpPr>
        <p:spPr>
          <a:xfrm>
            <a:off x="4905197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5" name="Google Shape;125;p16"/>
          <p:cNvSpPr txBox="1">
            <a:spLocks noGrp="1"/>
          </p:cNvSpPr>
          <p:nvPr>
            <p:ph type="subTitle" idx="9"/>
          </p:nvPr>
        </p:nvSpPr>
        <p:spPr>
          <a:xfrm>
            <a:off x="8021933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6" name="Google Shape;126;p16"/>
          <p:cNvSpPr txBox="1">
            <a:spLocks noGrp="1"/>
          </p:cNvSpPr>
          <p:nvPr>
            <p:ph type="title" idx="13"/>
          </p:nvPr>
        </p:nvSpPr>
        <p:spPr>
          <a:xfrm>
            <a:off x="8021943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7" name="Google Shape;127;p16"/>
          <p:cNvSpPr txBox="1">
            <a:spLocks noGrp="1"/>
          </p:cNvSpPr>
          <p:nvPr>
            <p:ph type="subTitle" idx="14"/>
          </p:nvPr>
        </p:nvSpPr>
        <p:spPr>
          <a:xfrm>
            <a:off x="1788467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16"/>
          <p:cNvSpPr txBox="1">
            <a:spLocks noGrp="1"/>
          </p:cNvSpPr>
          <p:nvPr>
            <p:ph type="title" idx="15"/>
          </p:nvPr>
        </p:nvSpPr>
        <p:spPr>
          <a:xfrm>
            <a:off x="1788453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29" name="Google Shape;129;p16"/>
          <p:cNvCxnSpPr/>
          <p:nvPr/>
        </p:nvCxnSpPr>
        <p:spPr>
          <a:xfrm>
            <a:off x="-291233" y="636980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30" name="Google Shape;130;p16"/>
          <p:cNvCxnSpPr/>
          <p:nvPr/>
        </p:nvCxnSpPr>
        <p:spPr>
          <a:xfrm>
            <a:off x="-209967" y="4611412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580211762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5">
  <p:cSld name="TITLE + DESIGN 5">
    <p:bg>
      <p:bgPr>
        <a:solidFill>
          <a:schemeClr val="accent5"/>
        </a:solid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17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7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39467767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1">
  <p:cSld name="TITLE + BULLET POINTS 1">
    <p:bg>
      <p:bgPr>
        <a:solidFill>
          <a:schemeClr val="accent2"/>
        </a:solid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18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18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7" name="Google Shape;137;p18"/>
          <p:cNvSpPr txBox="1">
            <a:spLocks noGrp="1"/>
          </p:cNvSpPr>
          <p:nvPr>
            <p:ph type="body" idx="1"/>
          </p:nvPr>
        </p:nvSpPr>
        <p:spPr>
          <a:xfrm>
            <a:off x="1767517" y="3101800"/>
            <a:ext cx="4126400" cy="342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1pPr>
            <a:lvl2pPr marL="1219170" lvl="1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2pPr>
            <a:lvl3pPr marL="1828754" lvl="2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3pPr>
            <a:lvl4pPr marL="2438339" lvl="3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4pPr>
            <a:lvl5pPr marL="3047924" lvl="4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5pPr>
            <a:lvl6pPr marL="3657509" lvl="5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6pPr>
            <a:lvl7pPr marL="4267093" lvl="6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7pPr>
            <a:lvl8pPr marL="4876678" lvl="7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8pPr>
            <a:lvl9pPr marL="5486263" lvl="8" indent="-397923" rtl="0">
              <a:lnSpc>
                <a:spcPct val="115000"/>
              </a:lnSpc>
              <a:spcBef>
                <a:spcPts val="1333"/>
              </a:spcBef>
              <a:spcAft>
                <a:spcPts val="1333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8" name="Google Shape;138;p18"/>
          <p:cNvSpPr txBox="1">
            <a:spLocks noGrp="1"/>
          </p:cNvSpPr>
          <p:nvPr>
            <p:ph type="body" idx="2"/>
          </p:nvPr>
        </p:nvSpPr>
        <p:spPr>
          <a:xfrm>
            <a:off x="6298084" y="3101800"/>
            <a:ext cx="4126400" cy="342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1pPr>
            <a:lvl2pPr marL="1219170" lvl="1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2pPr>
            <a:lvl3pPr marL="1828754" lvl="2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3pPr>
            <a:lvl4pPr marL="2438339" lvl="3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4pPr>
            <a:lvl5pPr marL="3047924" lvl="4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5pPr>
            <a:lvl6pPr marL="3657509" lvl="5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6pPr>
            <a:lvl7pPr marL="4267093" lvl="6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7pPr>
            <a:lvl8pPr marL="4876678" lvl="7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8pPr>
            <a:lvl9pPr marL="5486263" lvl="8" indent="-397923" rtl="0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39" name="Google Shape;139;p18"/>
          <p:cNvCxnSpPr/>
          <p:nvPr/>
        </p:nvCxnSpPr>
        <p:spPr>
          <a:xfrm>
            <a:off x="-169333" y="257658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849372708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6">
  <p:cSld name="TITLE + DESIGN 6">
    <p:bg>
      <p:bgPr>
        <a:solidFill>
          <a:schemeClr val="accent3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19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9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32376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43" name="Google Shape;143;p19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44" name="Google Shape;144;p19"/>
          <p:cNvCxnSpPr/>
          <p:nvPr/>
        </p:nvCxnSpPr>
        <p:spPr>
          <a:xfrm>
            <a:off x="-169333" y="193734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798413002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">
  <p:cSld name="TITLE + TEXT 1">
    <p:bg>
      <p:bgPr>
        <a:solidFill>
          <a:schemeClr val="accent4"/>
        </a:solid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20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20"/>
          <p:cNvSpPr txBox="1">
            <a:spLocks noGrp="1"/>
          </p:cNvSpPr>
          <p:nvPr>
            <p:ph type="title"/>
          </p:nvPr>
        </p:nvSpPr>
        <p:spPr>
          <a:xfrm>
            <a:off x="1195067" y="2202271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48" name="Google Shape;148;p20"/>
          <p:cNvSpPr txBox="1">
            <a:spLocks noGrp="1"/>
          </p:cNvSpPr>
          <p:nvPr>
            <p:ph type="subTitle" idx="1"/>
          </p:nvPr>
        </p:nvSpPr>
        <p:spPr>
          <a:xfrm>
            <a:off x="1195067" y="4057361"/>
            <a:ext cx="3481600" cy="15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400"/>
              <a:buNone/>
              <a:defRPr sz="18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149" name="Google Shape;149;p20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50" name="Google Shape;150;p20"/>
          <p:cNvCxnSpPr/>
          <p:nvPr/>
        </p:nvCxnSpPr>
        <p:spPr>
          <a:xfrm>
            <a:off x="-250600" y="62487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209551314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7">
  <p:cSld name="TITLE + DESIGN 7">
    <p:bg>
      <p:bgPr>
        <a:solidFill>
          <a:srgbClr val="FFFFFF"/>
        </a:solid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21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1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9032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accent4"/>
              </a:buClr>
              <a:buSzPts val="3600"/>
              <a:buNone/>
              <a:defRPr sz="4800">
                <a:solidFill>
                  <a:schemeClr val="accent4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54" name="Google Shape;154;p21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52371168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">
  <p:cSld name="TITLE + BULLET POINTS ">
    <p:bg>
      <p:bgPr>
        <a:solidFill>
          <a:schemeClr val="accent4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3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2427600" y="756733"/>
            <a:ext cx="73368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body" idx="1"/>
          </p:nvPr>
        </p:nvSpPr>
        <p:spPr>
          <a:xfrm>
            <a:off x="1829200" y="2055700"/>
            <a:ext cx="9170800" cy="403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1pPr>
            <a:lvl2pPr marL="1219170" lvl="1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2pPr>
            <a:lvl3pPr marL="1828754" lvl="2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3pPr>
            <a:lvl4pPr marL="2438339" lvl="3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4pPr>
            <a:lvl5pPr marL="3047924" lvl="4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5pPr>
            <a:lvl6pPr marL="3657509" lvl="5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6pPr>
            <a:lvl7pPr marL="4267093" lvl="6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7pPr>
            <a:lvl8pPr marL="4876678" lvl="7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8pPr>
            <a:lvl9pPr marL="5486263" lvl="8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31257148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2">
  <p:cSld name="TITLE + TEXT 2">
    <p:bg>
      <p:bgPr>
        <a:solidFill>
          <a:schemeClr val="accent2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22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7" name="Google Shape;157;p22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58" name="Google Shape;158;p22"/>
          <p:cNvSpPr txBox="1">
            <a:spLocks noGrp="1"/>
          </p:cNvSpPr>
          <p:nvPr>
            <p:ph type="title"/>
          </p:nvPr>
        </p:nvSpPr>
        <p:spPr>
          <a:xfrm>
            <a:off x="6071867" y="2275451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subTitle" idx="1"/>
          </p:nvPr>
        </p:nvSpPr>
        <p:spPr>
          <a:xfrm>
            <a:off x="6071867" y="3381825"/>
            <a:ext cx="4518400" cy="15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98966346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">
  <p:cSld name="TITLE + TWO COLUMNS">
    <p:bg>
      <p:bgPr>
        <a:solidFill>
          <a:schemeClr val="accent1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23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3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3" name="Google Shape;163;p23"/>
          <p:cNvSpPr txBox="1">
            <a:spLocks noGrp="1"/>
          </p:cNvSpPr>
          <p:nvPr>
            <p:ph type="subTitle" idx="1"/>
          </p:nvPr>
        </p:nvSpPr>
        <p:spPr>
          <a:xfrm>
            <a:off x="6593469" y="5276600"/>
            <a:ext cx="36668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title" idx="2"/>
          </p:nvPr>
        </p:nvSpPr>
        <p:spPr>
          <a:xfrm>
            <a:off x="6839852" y="4880300"/>
            <a:ext cx="31740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subTitle" idx="3"/>
          </p:nvPr>
        </p:nvSpPr>
        <p:spPr>
          <a:xfrm>
            <a:off x="1931765" y="5276600"/>
            <a:ext cx="36668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 txBox="1">
            <a:spLocks noGrp="1"/>
          </p:cNvSpPr>
          <p:nvPr>
            <p:ph type="title" idx="4"/>
          </p:nvPr>
        </p:nvSpPr>
        <p:spPr>
          <a:xfrm>
            <a:off x="2178155" y="4880300"/>
            <a:ext cx="31740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67" name="Google Shape;167;p23"/>
          <p:cNvCxnSpPr/>
          <p:nvPr/>
        </p:nvCxnSpPr>
        <p:spPr>
          <a:xfrm>
            <a:off x="-291233" y="636980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137833515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2">
  <p:cSld name="TITLE + BULLET POINTS 2">
    <p:bg>
      <p:bgPr>
        <a:solidFill>
          <a:schemeClr val="accent5"/>
        </a:solid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24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4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1" name="Google Shape;171;p24"/>
          <p:cNvSpPr txBox="1">
            <a:spLocks noGrp="1"/>
          </p:cNvSpPr>
          <p:nvPr>
            <p:ph type="body" idx="1"/>
          </p:nvPr>
        </p:nvSpPr>
        <p:spPr>
          <a:xfrm>
            <a:off x="5810467" y="2322500"/>
            <a:ext cx="4683600" cy="387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●"/>
              <a:defRPr sz="1467"/>
            </a:lvl1pPr>
            <a:lvl2pPr marL="1219170" lvl="1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○"/>
              <a:defRPr sz="1467"/>
            </a:lvl2pPr>
            <a:lvl3pPr marL="1828754" lvl="2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■"/>
              <a:defRPr sz="1467"/>
            </a:lvl3pPr>
            <a:lvl4pPr marL="2438339" lvl="3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●"/>
              <a:defRPr sz="1467"/>
            </a:lvl4pPr>
            <a:lvl5pPr marL="3047924" lvl="4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○"/>
              <a:defRPr sz="1467"/>
            </a:lvl5pPr>
            <a:lvl6pPr marL="3657509" lvl="5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■"/>
              <a:defRPr sz="1467"/>
            </a:lvl6pPr>
            <a:lvl7pPr marL="4267093" lvl="6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●"/>
              <a:defRPr sz="1467"/>
            </a:lvl7pPr>
            <a:lvl8pPr marL="4876678" lvl="7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○"/>
              <a:defRPr sz="1467"/>
            </a:lvl8pPr>
            <a:lvl9pPr marL="5486263" lvl="8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■"/>
              <a:defRPr sz="1467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30894477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+ CREDITS">
  <p:cSld name="THANKS + CREDITS">
    <p:bg>
      <p:bgPr>
        <a:solidFill>
          <a:schemeClr val="accent4"/>
        </a:solidFill>
        <a:effectLst/>
      </p:bgPr>
    </p:bg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p25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5"/>
          <p:cNvSpPr txBox="1">
            <a:spLocks noGrp="1"/>
          </p:cNvSpPr>
          <p:nvPr>
            <p:ph type="title"/>
          </p:nvPr>
        </p:nvSpPr>
        <p:spPr>
          <a:xfrm>
            <a:off x="3698400" y="1750504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highlight>
                  <a:schemeClr val="accent4"/>
                </a:highlight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5" name="Google Shape;175;p25"/>
          <p:cNvSpPr txBox="1">
            <a:spLocks noGrp="1"/>
          </p:cNvSpPr>
          <p:nvPr>
            <p:ph type="subTitle" idx="1"/>
          </p:nvPr>
        </p:nvSpPr>
        <p:spPr>
          <a:xfrm>
            <a:off x="3735200" y="2849635"/>
            <a:ext cx="4721600" cy="9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176" name="Google Shape;176;p25"/>
          <p:cNvCxnSpPr/>
          <p:nvPr/>
        </p:nvCxnSpPr>
        <p:spPr>
          <a:xfrm>
            <a:off x="-250600" y="2269004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77" name="Google Shape;177;p25"/>
          <p:cNvCxnSpPr/>
          <p:nvPr/>
        </p:nvCxnSpPr>
        <p:spPr>
          <a:xfrm>
            <a:off x="-250600" y="62487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78" name="Google Shape;178;p25"/>
          <p:cNvSpPr txBox="1"/>
          <p:nvPr/>
        </p:nvSpPr>
        <p:spPr>
          <a:xfrm>
            <a:off x="3822400" y="4487033"/>
            <a:ext cx="4547200" cy="13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400"/>
              </a:spcBef>
              <a:spcAft>
                <a:spcPct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rPr>
              <a:t>CREDITS: This presentation template was created by </a:t>
            </a:r>
            <a:r>
              <a:rPr lang="en" sz="1200" b="1">
                <a:solidFill>
                  <a:schemeClr val="dk2"/>
                </a:solidFill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rPr>
              <a:t>, including icons by </a:t>
            </a:r>
            <a:r>
              <a:rPr lang="en" sz="1200" b="1">
                <a:solidFill>
                  <a:schemeClr val="dk2"/>
                </a:solidFill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rPr>
              <a:t>, and infographics &amp; images by </a:t>
            </a:r>
            <a:r>
              <a:rPr lang="en" sz="1200" b="1">
                <a:solidFill>
                  <a:schemeClr val="dk2"/>
                </a:solidFill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200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rPr>
              <a:t>. </a:t>
            </a:r>
            <a:endParaRPr sz="1200">
              <a:solidFill>
                <a:schemeClr val="dk2"/>
              </a:solidFill>
              <a:latin typeface="Space Mono"/>
              <a:ea typeface="Space Mono"/>
              <a:cs typeface="Space Mono"/>
              <a:sym typeface="Space Mono"/>
            </a:endParaRPr>
          </a:p>
          <a:p>
            <a:pPr marL="0" lvl="0" indent="0" algn="ctr" rtl="0">
              <a:spcBef>
                <a:spcPts val="400"/>
              </a:spcBef>
              <a:spcAft>
                <a:spcPct val="0"/>
              </a:spcAft>
              <a:buNone/>
            </a:pPr>
            <a:endParaRPr sz="1200" b="1">
              <a:solidFill>
                <a:schemeClr val="dk2"/>
              </a:solidFill>
              <a:latin typeface="Space Mono"/>
              <a:ea typeface="Space Mono"/>
              <a:cs typeface="Space Mono"/>
              <a:sym typeface="Space Mono"/>
            </a:endParaRPr>
          </a:p>
        </p:txBody>
      </p:sp>
    </p:spTree>
    <p:extLst>
      <p:ext uri="{BB962C8B-B14F-4D97-AF65-F5344CB8AC3E}">
        <p14:creationId xmlns:p14="http://schemas.microsoft.com/office/powerpoint/2010/main" val="513462770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ACKGROUND 1">
    <p:bg>
      <p:bgPr>
        <a:solidFill>
          <a:schemeClr val="accent1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26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8762784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BACKGROUND 3">
    <p:bg>
      <p:bgPr>
        <a:solidFill>
          <a:schemeClr val="accent3"/>
        </a:solidFill>
        <a:effectLst/>
      </p:bgPr>
    </p:bg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28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45364594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4">
  <p:cSld name="BACKGROUND 4">
    <p:bg>
      <p:bgPr>
        <a:solidFill>
          <a:schemeClr val="accent4"/>
        </a:solid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29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45807918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5">
  <p:cSld name="BACKGROUND 5">
    <p:bg>
      <p:bgPr>
        <a:solidFill>
          <a:schemeClr val="accent5"/>
        </a:soli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30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0703643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6">
  <p:cSld name="BACKGROUND 6">
    <p:bg>
      <p:bgPr>
        <a:solidFill>
          <a:schemeClr val="accent6"/>
        </a:solidFill>
        <a:effectLst/>
      </p:bgPr>
    </p:bg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31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894851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 SLIDE"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601759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chemeClr val="accent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4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4"/>
          <p:cNvSpPr txBox="1">
            <a:spLocks noGrp="1"/>
          </p:cNvSpPr>
          <p:nvPr>
            <p:ph type="title" hasCustomPrompt="1"/>
          </p:nvPr>
        </p:nvSpPr>
        <p:spPr>
          <a:xfrm>
            <a:off x="2238167" y="12792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0" name="Google Shape;20;p4"/>
          <p:cNvSpPr txBox="1">
            <a:spLocks noGrp="1"/>
          </p:cNvSpPr>
          <p:nvPr>
            <p:ph type="title" idx="2"/>
          </p:nvPr>
        </p:nvSpPr>
        <p:spPr>
          <a:xfrm>
            <a:off x="3331983" y="12792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title" idx="3" hasCustomPrompt="1"/>
          </p:nvPr>
        </p:nvSpPr>
        <p:spPr>
          <a:xfrm>
            <a:off x="2238167" y="20520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2" name="Google Shape;22;p4"/>
          <p:cNvSpPr txBox="1">
            <a:spLocks noGrp="1"/>
          </p:cNvSpPr>
          <p:nvPr>
            <p:ph type="title" idx="4"/>
          </p:nvPr>
        </p:nvSpPr>
        <p:spPr>
          <a:xfrm>
            <a:off x="3331983" y="20520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title" idx="5" hasCustomPrompt="1"/>
          </p:nvPr>
        </p:nvSpPr>
        <p:spPr>
          <a:xfrm>
            <a:off x="2238167" y="28248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4" name="Google Shape;24;p4"/>
          <p:cNvSpPr txBox="1">
            <a:spLocks noGrp="1"/>
          </p:cNvSpPr>
          <p:nvPr>
            <p:ph type="title" idx="6"/>
          </p:nvPr>
        </p:nvSpPr>
        <p:spPr>
          <a:xfrm>
            <a:off x="3331983" y="28248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title" idx="7" hasCustomPrompt="1"/>
          </p:nvPr>
        </p:nvSpPr>
        <p:spPr>
          <a:xfrm>
            <a:off x="2238167" y="35976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" name="Google Shape;26;p4"/>
          <p:cNvSpPr txBox="1">
            <a:spLocks noGrp="1"/>
          </p:cNvSpPr>
          <p:nvPr>
            <p:ph type="title" idx="8"/>
          </p:nvPr>
        </p:nvSpPr>
        <p:spPr>
          <a:xfrm>
            <a:off x="3331983" y="35976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title" idx="9" hasCustomPrompt="1"/>
          </p:nvPr>
        </p:nvSpPr>
        <p:spPr>
          <a:xfrm>
            <a:off x="2238167" y="43704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8" name="Google Shape;28;p4"/>
          <p:cNvSpPr txBox="1">
            <a:spLocks noGrp="1"/>
          </p:cNvSpPr>
          <p:nvPr>
            <p:ph type="title" idx="13"/>
          </p:nvPr>
        </p:nvSpPr>
        <p:spPr>
          <a:xfrm>
            <a:off x="3331983" y="43704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title" idx="14" hasCustomPrompt="1"/>
          </p:nvPr>
        </p:nvSpPr>
        <p:spPr>
          <a:xfrm>
            <a:off x="2238167" y="51432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0" name="Google Shape;30;p4"/>
          <p:cNvSpPr txBox="1">
            <a:spLocks noGrp="1"/>
          </p:cNvSpPr>
          <p:nvPr>
            <p:ph type="title" idx="15"/>
          </p:nvPr>
        </p:nvSpPr>
        <p:spPr>
          <a:xfrm>
            <a:off x="3331983" y="51432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subTitle" idx="1"/>
          </p:nvPr>
        </p:nvSpPr>
        <p:spPr>
          <a:xfrm>
            <a:off x="6176233" y="12467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ubTitle" idx="16"/>
          </p:nvPr>
        </p:nvSpPr>
        <p:spPr>
          <a:xfrm>
            <a:off x="6176233" y="20195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subTitle" idx="17"/>
          </p:nvPr>
        </p:nvSpPr>
        <p:spPr>
          <a:xfrm>
            <a:off x="6176233" y="27923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8"/>
          </p:nvPr>
        </p:nvSpPr>
        <p:spPr>
          <a:xfrm>
            <a:off x="6176233" y="35651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subTitle" idx="19"/>
          </p:nvPr>
        </p:nvSpPr>
        <p:spPr>
          <a:xfrm>
            <a:off x="6176233" y="43379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subTitle" idx="20"/>
          </p:nvPr>
        </p:nvSpPr>
        <p:spPr>
          <a:xfrm>
            <a:off x="6176233" y="51107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5036213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1">
  <p:cSld name="SECTION 1">
    <p:bg>
      <p:bgPr>
        <a:solidFill>
          <a:schemeClr val="accent6"/>
        </a:solid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p6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6927433" y="3757633"/>
            <a:ext cx="3889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subTitle" idx="1"/>
          </p:nvPr>
        </p:nvSpPr>
        <p:spPr>
          <a:xfrm>
            <a:off x="7713900" y="5269395"/>
            <a:ext cx="3102800" cy="15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title" idx="2" hasCustomPrompt="1"/>
          </p:nvPr>
        </p:nvSpPr>
        <p:spPr>
          <a:xfrm>
            <a:off x="8148907" y="2032984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cxnSp>
        <p:nvCxnSpPr>
          <p:cNvPr id="48" name="Google Shape;48;p6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49" name="Google Shape;49;p6"/>
          <p:cNvCxnSpPr/>
          <p:nvPr/>
        </p:nvCxnSpPr>
        <p:spPr>
          <a:xfrm rot="10800000" flipH="1">
            <a:off x="12041633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83342883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">
  <p:cSld name="TITLE + FOUR COLUMNS">
    <p:bg>
      <p:bgPr>
        <a:solidFill>
          <a:schemeClr val="accent3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7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3550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ubTitle" idx="1"/>
          </p:nvPr>
        </p:nvSpPr>
        <p:spPr>
          <a:xfrm>
            <a:off x="3760231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title" idx="2"/>
          </p:nvPr>
        </p:nvSpPr>
        <p:spPr>
          <a:xfrm>
            <a:off x="3600823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subTitle" idx="3"/>
          </p:nvPr>
        </p:nvSpPr>
        <p:spPr>
          <a:xfrm>
            <a:off x="6368997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title" idx="4"/>
          </p:nvPr>
        </p:nvSpPr>
        <p:spPr>
          <a:xfrm>
            <a:off x="6209577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7"/>
          <p:cNvSpPr txBox="1">
            <a:spLocks noGrp="1"/>
          </p:cNvSpPr>
          <p:nvPr>
            <p:ph type="subTitle" idx="5"/>
          </p:nvPr>
        </p:nvSpPr>
        <p:spPr>
          <a:xfrm>
            <a:off x="8977729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7"/>
          <p:cNvSpPr txBox="1">
            <a:spLocks noGrp="1"/>
          </p:cNvSpPr>
          <p:nvPr>
            <p:ph type="title" idx="6"/>
          </p:nvPr>
        </p:nvSpPr>
        <p:spPr>
          <a:xfrm>
            <a:off x="8818333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59" name="Google Shape;59;p7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60" name="Google Shape;60;p7"/>
          <p:cNvCxnSpPr/>
          <p:nvPr/>
        </p:nvCxnSpPr>
        <p:spPr>
          <a:xfrm>
            <a:off x="-41567" y="25705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61" name="Google Shape;61;p7"/>
          <p:cNvSpPr txBox="1">
            <a:spLocks noGrp="1"/>
          </p:cNvSpPr>
          <p:nvPr>
            <p:ph type="subTitle" idx="7"/>
          </p:nvPr>
        </p:nvSpPr>
        <p:spPr>
          <a:xfrm>
            <a:off x="1151467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7"/>
          <p:cNvSpPr txBox="1">
            <a:spLocks noGrp="1"/>
          </p:cNvSpPr>
          <p:nvPr>
            <p:ph type="title" idx="8"/>
          </p:nvPr>
        </p:nvSpPr>
        <p:spPr>
          <a:xfrm>
            <a:off x="992067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9516378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TITLE + DESIGN">
    <p:bg>
      <p:bgPr>
        <a:solidFill>
          <a:schemeClr val="accent2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8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8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66" name="Google Shape;66;p8"/>
          <p:cNvCxnSpPr/>
          <p:nvPr/>
        </p:nvCxnSpPr>
        <p:spPr>
          <a:xfrm>
            <a:off x="-250600" y="62487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04708096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TITLE + THREE COLUMNS">
    <p:bg>
      <p:bgPr>
        <a:solidFill>
          <a:schemeClr val="accent4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9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9"/>
          <p:cNvSpPr txBox="1">
            <a:spLocks noGrp="1"/>
          </p:cNvSpPr>
          <p:nvPr>
            <p:ph type="subTitle" idx="1"/>
          </p:nvPr>
        </p:nvSpPr>
        <p:spPr>
          <a:xfrm>
            <a:off x="5027817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0" name="Google Shape;70;p9"/>
          <p:cNvSpPr txBox="1">
            <a:spLocks noGrp="1"/>
          </p:cNvSpPr>
          <p:nvPr>
            <p:ph type="title"/>
          </p:nvPr>
        </p:nvSpPr>
        <p:spPr>
          <a:xfrm>
            <a:off x="5027815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1" name="Google Shape;71;p9"/>
          <p:cNvSpPr txBox="1">
            <a:spLocks noGrp="1"/>
          </p:cNvSpPr>
          <p:nvPr>
            <p:ph type="subTitle" idx="2"/>
          </p:nvPr>
        </p:nvSpPr>
        <p:spPr>
          <a:xfrm>
            <a:off x="7977324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2" name="Google Shape;72;p9"/>
          <p:cNvSpPr txBox="1">
            <a:spLocks noGrp="1"/>
          </p:cNvSpPr>
          <p:nvPr>
            <p:ph type="title" idx="3"/>
          </p:nvPr>
        </p:nvSpPr>
        <p:spPr>
          <a:xfrm>
            <a:off x="7977328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73" name="Google Shape;73;p9"/>
          <p:cNvCxnSpPr/>
          <p:nvPr/>
        </p:nvCxnSpPr>
        <p:spPr>
          <a:xfrm>
            <a:off x="-140967" y="343352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74" name="Google Shape;74;p9"/>
          <p:cNvSpPr txBox="1">
            <a:spLocks noGrp="1"/>
          </p:cNvSpPr>
          <p:nvPr>
            <p:ph type="subTitle" idx="4"/>
          </p:nvPr>
        </p:nvSpPr>
        <p:spPr>
          <a:xfrm>
            <a:off x="2078315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5" name="Google Shape;75;p9"/>
          <p:cNvSpPr txBox="1">
            <a:spLocks noGrp="1"/>
          </p:cNvSpPr>
          <p:nvPr>
            <p:ph type="title" idx="5"/>
          </p:nvPr>
        </p:nvSpPr>
        <p:spPr>
          <a:xfrm>
            <a:off x="2078300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76" name="Google Shape;76;p9"/>
          <p:cNvCxnSpPr/>
          <p:nvPr/>
        </p:nvCxnSpPr>
        <p:spPr>
          <a:xfrm>
            <a:off x="-53967" y="65025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77" name="Google Shape;77;p9"/>
          <p:cNvSpPr txBox="1">
            <a:spLocks noGrp="1"/>
          </p:cNvSpPr>
          <p:nvPr>
            <p:ph type="title" idx="6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8530082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1">
  <p:cSld name="TITLE + DESIGN 1">
    <p:bg>
      <p:bgPr>
        <a:solidFill>
          <a:schemeClr val="accent1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0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0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96656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81" name="Google Shape;81;p10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82" name="Google Shape;82;p10"/>
          <p:cNvCxnSpPr/>
          <p:nvPr/>
        </p:nvCxnSpPr>
        <p:spPr>
          <a:xfrm>
            <a:off x="-169333" y="183280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96621645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2">
  <p:cSld name="TITLE + DESIGN 2">
    <p:bg>
      <p:bgPr>
        <a:solidFill>
          <a:schemeClr val="accent5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1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1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9500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86" name="Google Shape;86;p11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87" name="Google Shape;87;p11"/>
          <p:cNvCxnSpPr/>
          <p:nvPr/>
        </p:nvCxnSpPr>
        <p:spPr>
          <a:xfrm rot="10800000" flipH="1">
            <a:off x="436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70770341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Font typeface="Space Mono"/>
              <a:buChar char="●"/>
              <a:defRPr sz="1800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●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●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3">
                <a:solidFill>
                  <a:schemeClr val="dk2"/>
                </a:solidFill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20600826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</p:sldLayoutIdLst>
  <p:transition/>
  <p:txStyles>
    <p:title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18.png"/><Relationship Id="rId3" Type="http://schemas.openxmlformats.org/officeDocument/2006/relationships/image" Target="../media/image6.png"/><Relationship Id="rId7" Type="http://schemas.microsoft.com/office/2007/relationships/hdphoto" Target="../media/hdphoto4.wdp"/><Relationship Id="rId12" Type="http://schemas.microsoft.com/office/2007/relationships/hdphoto" Target="../media/hdphoto6.wd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11" Type="http://schemas.openxmlformats.org/officeDocument/2006/relationships/image" Target="../media/image17.png"/><Relationship Id="rId5" Type="http://schemas.microsoft.com/office/2007/relationships/hdphoto" Target="../media/hdphoto3.wdp"/><Relationship Id="rId10" Type="http://schemas.openxmlformats.org/officeDocument/2006/relationships/image" Target="../media/image13.png"/><Relationship Id="rId4" Type="http://schemas.openxmlformats.org/officeDocument/2006/relationships/image" Target="../media/image14.png"/><Relationship Id="rId9" Type="http://schemas.microsoft.com/office/2007/relationships/hdphoto" Target="../media/hdphoto5.wdp"/><Relationship Id="rId14" Type="http://schemas.microsoft.com/office/2007/relationships/hdphoto" Target="../media/hdphoto7.wd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18.png"/><Relationship Id="rId3" Type="http://schemas.openxmlformats.org/officeDocument/2006/relationships/image" Target="../media/image6.png"/><Relationship Id="rId7" Type="http://schemas.microsoft.com/office/2007/relationships/hdphoto" Target="../media/hdphoto4.wdp"/><Relationship Id="rId12" Type="http://schemas.microsoft.com/office/2007/relationships/hdphoto" Target="../media/hdphoto6.wd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11" Type="http://schemas.openxmlformats.org/officeDocument/2006/relationships/image" Target="../media/image17.png"/><Relationship Id="rId5" Type="http://schemas.microsoft.com/office/2007/relationships/hdphoto" Target="../media/hdphoto3.wdp"/><Relationship Id="rId10" Type="http://schemas.openxmlformats.org/officeDocument/2006/relationships/image" Target="../media/image13.png"/><Relationship Id="rId4" Type="http://schemas.openxmlformats.org/officeDocument/2006/relationships/image" Target="../media/image14.png"/><Relationship Id="rId9" Type="http://schemas.microsoft.com/office/2007/relationships/hdphoto" Target="../media/hdphoto5.wdp"/><Relationship Id="rId14" Type="http://schemas.microsoft.com/office/2007/relationships/hdphoto" Target="../media/hdphoto7.wdp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7.png"/><Relationship Id="rId3" Type="http://schemas.openxmlformats.org/officeDocument/2006/relationships/image" Target="../media/image6.png"/><Relationship Id="rId7" Type="http://schemas.microsoft.com/office/2007/relationships/hdphoto" Target="../media/hdphoto3.wdp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6" Type="http://schemas.microsoft.com/office/2007/relationships/hdphoto" Target="../media/hdphoto7.wdp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11" Type="http://schemas.microsoft.com/office/2007/relationships/hdphoto" Target="../media/hdphoto5.wdp"/><Relationship Id="rId5" Type="http://schemas.microsoft.com/office/2007/relationships/hdphoto" Target="../media/hdphoto8.wdp"/><Relationship Id="rId15" Type="http://schemas.openxmlformats.org/officeDocument/2006/relationships/image" Target="../media/image18.png"/><Relationship Id="rId10" Type="http://schemas.openxmlformats.org/officeDocument/2006/relationships/image" Target="../media/image16.png"/><Relationship Id="rId4" Type="http://schemas.openxmlformats.org/officeDocument/2006/relationships/image" Target="../media/image19.png"/><Relationship Id="rId9" Type="http://schemas.microsoft.com/office/2007/relationships/hdphoto" Target="../media/hdphoto4.wdp"/><Relationship Id="rId14" Type="http://schemas.microsoft.com/office/2007/relationships/hdphoto" Target="../media/hdphoto6.wdp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40"/>
          <p:cNvSpPr/>
          <p:nvPr/>
        </p:nvSpPr>
        <p:spPr>
          <a:xfrm>
            <a:off x="4994977" y="299491"/>
            <a:ext cx="2358800" cy="23588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63" name="Google Shape;263;p40"/>
          <p:cNvSpPr/>
          <p:nvPr/>
        </p:nvSpPr>
        <p:spPr>
          <a:xfrm>
            <a:off x="5119777" y="424291"/>
            <a:ext cx="2109200" cy="2109200"/>
          </a:xfrm>
          <a:prstGeom prst="ellipse">
            <a:avLst/>
          </a:prstGeom>
          <a:noFill/>
          <a:ln w="9525" cap="flat" cmpd="sng">
            <a:solidFill>
              <a:schemeClr val="accent4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64" name="Google Shape;264;p40"/>
          <p:cNvSpPr txBox="1">
            <a:spLocks noGrp="1"/>
          </p:cNvSpPr>
          <p:nvPr>
            <p:ph type="ctrTitle"/>
          </p:nvPr>
        </p:nvSpPr>
        <p:spPr>
          <a:xfrm>
            <a:off x="358657" y="3214855"/>
            <a:ext cx="11430001" cy="17572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>
              <a:defRPr b="0" i="0"/>
            </a:pPr>
            <a:r>
              <a:rPr lang="2070" sz="5400"/>
              <a:t>Método de amostragem para avaliações práticas</a:t>
            </a:r>
            <a:endParaRPr sz="5400"/>
          </a:p>
        </p:txBody>
      </p:sp>
      <p:grpSp>
        <p:nvGrpSpPr>
          <p:cNvPr id="265" name="Google Shape;265;p40"/>
          <p:cNvGrpSpPr/>
          <p:nvPr/>
        </p:nvGrpSpPr>
        <p:grpSpPr>
          <a:xfrm>
            <a:off x="5615502" y="903002"/>
            <a:ext cx="1117732" cy="1151759"/>
            <a:chOff x="-17896149" y="3709300"/>
            <a:chExt cx="305625" cy="305625"/>
          </a:xfrm>
        </p:grpSpPr>
        <p:sp>
          <p:nvSpPr>
            <p:cNvPr id="266" name="Google Shape;266;p40"/>
            <p:cNvSpPr/>
            <p:nvPr/>
          </p:nvSpPr>
          <p:spPr>
            <a:xfrm>
              <a:off x="-17896149" y="3709300"/>
              <a:ext cx="54375" cy="77200"/>
            </a:xfrm>
            <a:custGeom>
              <a:avLst/>
              <a:gdLst/>
              <a:ahLst/>
              <a:cxnLst/>
              <a:rect l="l" t="t" r="r" b="b"/>
              <a:pathLst>
                <a:path w="2175" h="3088" extrusionOk="0">
                  <a:moveTo>
                    <a:pt x="1072" y="0"/>
                  </a:moveTo>
                  <a:cubicBezTo>
                    <a:pt x="473" y="0"/>
                    <a:pt x="1" y="473"/>
                    <a:pt x="1" y="1072"/>
                  </a:cubicBezTo>
                  <a:cubicBezTo>
                    <a:pt x="1" y="1670"/>
                    <a:pt x="473" y="2143"/>
                    <a:pt x="1072" y="2143"/>
                  </a:cubicBezTo>
                  <a:lnTo>
                    <a:pt x="1103" y="2143"/>
                  </a:lnTo>
                  <a:lnTo>
                    <a:pt x="1513" y="3088"/>
                  </a:lnTo>
                  <a:cubicBezTo>
                    <a:pt x="1702" y="3025"/>
                    <a:pt x="1891" y="2930"/>
                    <a:pt x="2080" y="2899"/>
                  </a:cubicBezTo>
                  <a:lnTo>
                    <a:pt x="2175" y="2899"/>
                  </a:lnTo>
                  <a:lnTo>
                    <a:pt x="1765" y="1859"/>
                  </a:lnTo>
                  <a:cubicBezTo>
                    <a:pt x="2017" y="1670"/>
                    <a:pt x="2143" y="1387"/>
                    <a:pt x="2143" y="1072"/>
                  </a:cubicBezTo>
                  <a:cubicBezTo>
                    <a:pt x="2143" y="473"/>
                    <a:pt x="1671" y="0"/>
                    <a:pt x="1072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7" name="Google Shape;267;p40"/>
            <p:cNvSpPr/>
            <p:nvPr/>
          </p:nvSpPr>
          <p:spPr>
            <a:xfrm>
              <a:off x="-17877250" y="3801075"/>
              <a:ext cx="286725" cy="213850"/>
            </a:xfrm>
            <a:custGeom>
              <a:avLst/>
              <a:gdLst/>
              <a:ahLst/>
              <a:cxnLst/>
              <a:rect l="l" t="t" r="r" b="b"/>
              <a:pathLst>
                <a:path w="11469" h="8554" extrusionOk="0">
                  <a:moveTo>
                    <a:pt x="1765" y="1339"/>
                  </a:moveTo>
                  <a:cubicBezTo>
                    <a:pt x="1954" y="1339"/>
                    <a:pt x="2112" y="1496"/>
                    <a:pt x="2112" y="1717"/>
                  </a:cubicBezTo>
                  <a:cubicBezTo>
                    <a:pt x="2112" y="1906"/>
                    <a:pt x="1954" y="2063"/>
                    <a:pt x="1765" y="2063"/>
                  </a:cubicBezTo>
                  <a:cubicBezTo>
                    <a:pt x="1576" y="2063"/>
                    <a:pt x="1419" y="1906"/>
                    <a:pt x="1419" y="1717"/>
                  </a:cubicBezTo>
                  <a:cubicBezTo>
                    <a:pt x="1419" y="1496"/>
                    <a:pt x="1576" y="1339"/>
                    <a:pt x="1765" y="1339"/>
                  </a:cubicBezTo>
                  <a:close/>
                  <a:moveTo>
                    <a:pt x="1829" y="0"/>
                  </a:moveTo>
                  <a:cubicBezTo>
                    <a:pt x="913" y="0"/>
                    <a:pt x="1" y="710"/>
                    <a:pt x="1" y="1811"/>
                  </a:cubicBezTo>
                  <a:lnTo>
                    <a:pt x="1" y="5308"/>
                  </a:lnTo>
                  <a:cubicBezTo>
                    <a:pt x="1" y="7104"/>
                    <a:pt x="1450" y="8553"/>
                    <a:pt x="3214" y="8553"/>
                  </a:cubicBezTo>
                  <a:lnTo>
                    <a:pt x="11091" y="8553"/>
                  </a:lnTo>
                  <a:cubicBezTo>
                    <a:pt x="11311" y="8553"/>
                    <a:pt x="11469" y="8396"/>
                    <a:pt x="11469" y="8207"/>
                  </a:cubicBezTo>
                  <a:cubicBezTo>
                    <a:pt x="11411" y="8061"/>
                    <a:pt x="11325" y="7566"/>
                    <a:pt x="11338" y="7566"/>
                  </a:cubicBezTo>
                  <a:lnTo>
                    <a:pt x="11338" y="7566"/>
                  </a:lnTo>
                  <a:cubicBezTo>
                    <a:pt x="11338" y="7566"/>
                    <a:pt x="11338" y="7566"/>
                    <a:pt x="11338" y="7566"/>
                  </a:cubicBezTo>
                  <a:lnTo>
                    <a:pt x="11338" y="7566"/>
                  </a:lnTo>
                  <a:cubicBezTo>
                    <a:pt x="11340" y="7574"/>
                    <a:pt x="11341" y="7580"/>
                    <a:pt x="11342" y="7580"/>
                  </a:cubicBezTo>
                  <a:cubicBezTo>
                    <a:pt x="11343" y="7580"/>
                    <a:pt x="11343" y="7579"/>
                    <a:pt x="11343" y="7577"/>
                  </a:cubicBezTo>
                  <a:cubicBezTo>
                    <a:pt x="11333" y="7529"/>
                    <a:pt x="11329" y="7513"/>
                    <a:pt x="11329" y="7513"/>
                  </a:cubicBezTo>
                  <a:lnTo>
                    <a:pt x="11329" y="7513"/>
                  </a:lnTo>
                  <a:cubicBezTo>
                    <a:pt x="11328" y="7513"/>
                    <a:pt x="11330" y="7523"/>
                    <a:pt x="11332" y="7534"/>
                  </a:cubicBezTo>
                  <a:lnTo>
                    <a:pt x="11332" y="7534"/>
                  </a:lnTo>
                  <a:cubicBezTo>
                    <a:pt x="11201" y="7046"/>
                    <a:pt x="10923" y="6591"/>
                    <a:pt x="10555" y="6285"/>
                  </a:cubicBezTo>
                  <a:cubicBezTo>
                    <a:pt x="9893" y="6789"/>
                    <a:pt x="9043" y="7073"/>
                    <a:pt x="8192" y="7073"/>
                  </a:cubicBezTo>
                  <a:cubicBezTo>
                    <a:pt x="7090" y="7073"/>
                    <a:pt x="6050" y="6506"/>
                    <a:pt x="5514" y="5655"/>
                  </a:cubicBezTo>
                  <a:lnTo>
                    <a:pt x="5514" y="5592"/>
                  </a:lnTo>
                  <a:cubicBezTo>
                    <a:pt x="5483" y="5592"/>
                    <a:pt x="5420" y="5655"/>
                    <a:pt x="5388" y="5655"/>
                  </a:cubicBezTo>
                  <a:lnTo>
                    <a:pt x="4632" y="5655"/>
                  </a:lnTo>
                  <a:cubicBezTo>
                    <a:pt x="4065" y="5655"/>
                    <a:pt x="3592" y="5182"/>
                    <a:pt x="3592" y="4584"/>
                  </a:cubicBezTo>
                  <a:lnTo>
                    <a:pt x="3592" y="1748"/>
                  </a:lnTo>
                  <a:cubicBezTo>
                    <a:pt x="3592" y="1433"/>
                    <a:pt x="3498" y="1150"/>
                    <a:pt x="3340" y="929"/>
                  </a:cubicBezTo>
                  <a:cubicBezTo>
                    <a:pt x="2987" y="283"/>
                    <a:pt x="2407" y="0"/>
                    <a:pt x="1829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8" name="Google Shape;268;p40"/>
            <p:cNvSpPr/>
            <p:nvPr/>
          </p:nvSpPr>
          <p:spPr>
            <a:xfrm>
              <a:off x="-17783501" y="3763075"/>
              <a:ext cx="191400" cy="194350"/>
            </a:xfrm>
            <a:custGeom>
              <a:avLst/>
              <a:gdLst/>
              <a:ahLst/>
              <a:cxnLst/>
              <a:rect l="l" t="t" r="r" b="b"/>
              <a:pathLst>
                <a:path w="7656" h="7774" extrusionOk="0">
                  <a:moveTo>
                    <a:pt x="3368" y="1"/>
                  </a:moveTo>
                  <a:cubicBezTo>
                    <a:pt x="3223" y="1"/>
                    <a:pt x="3077" y="8"/>
                    <a:pt x="2930" y="23"/>
                  </a:cubicBezTo>
                  <a:cubicBezTo>
                    <a:pt x="1764" y="149"/>
                    <a:pt x="693" y="779"/>
                    <a:pt x="0" y="1725"/>
                  </a:cubicBezTo>
                  <a:cubicBezTo>
                    <a:pt x="315" y="2166"/>
                    <a:pt x="504" y="2670"/>
                    <a:pt x="504" y="3237"/>
                  </a:cubicBezTo>
                  <a:lnTo>
                    <a:pt x="504" y="6041"/>
                  </a:lnTo>
                  <a:cubicBezTo>
                    <a:pt x="504" y="6261"/>
                    <a:pt x="662" y="6419"/>
                    <a:pt x="851" y="6419"/>
                  </a:cubicBezTo>
                  <a:lnTo>
                    <a:pt x="1418" y="6419"/>
                  </a:lnTo>
                  <a:cubicBezTo>
                    <a:pt x="1418" y="6419"/>
                    <a:pt x="1418" y="6356"/>
                    <a:pt x="1386" y="6356"/>
                  </a:cubicBezTo>
                  <a:cubicBezTo>
                    <a:pt x="1260" y="6041"/>
                    <a:pt x="1197" y="5694"/>
                    <a:pt x="1197" y="5348"/>
                  </a:cubicBezTo>
                  <a:lnTo>
                    <a:pt x="1197" y="4749"/>
                  </a:lnTo>
                  <a:cubicBezTo>
                    <a:pt x="1197" y="3363"/>
                    <a:pt x="2268" y="2197"/>
                    <a:pt x="3560" y="2166"/>
                  </a:cubicBezTo>
                  <a:cubicBezTo>
                    <a:pt x="3634" y="2159"/>
                    <a:pt x="3707" y="2156"/>
                    <a:pt x="3779" y="2156"/>
                  </a:cubicBezTo>
                  <a:cubicBezTo>
                    <a:pt x="4417" y="2156"/>
                    <a:pt x="4997" y="2403"/>
                    <a:pt x="5450" y="2827"/>
                  </a:cubicBezTo>
                  <a:cubicBezTo>
                    <a:pt x="5986" y="3300"/>
                    <a:pt x="6238" y="3930"/>
                    <a:pt x="6238" y="4623"/>
                  </a:cubicBezTo>
                  <a:lnTo>
                    <a:pt x="6238" y="5001"/>
                  </a:lnTo>
                  <a:cubicBezTo>
                    <a:pt x="6238" y="5789"/>
                    <a:pt x="5639" y="6419"/>
                    <a:pt x="4852" y="6419"/>
                  </a:cubicBezTo>
                  <a:cubicBezTo>
                    <a:pt x="4064" y="6419"/>
                    <a:pt x="3371" y="5789"/>
                    <a:pt x="3371" y="5001"/>
                  </a:cubicBezTo>
                  <a:lnTo>
                    <a:pt x="3371" y="4623"/>
                  </a:lnTo>
                  <a:cubicBezTo>
                    <a:pt x="3371" y="4434"/>
                    <a:pt x="3529" y="4276"/>
                    <a:pt x="3749" y="4276"/>
                  </a:cubicBezTo>
                  <a:cubicBezTo>
                    <a:pt x="3938" y="4276"/>
                    <a:pt x="4096" y="4434"/>
                    <a:pt x="4096" y="4623"/>
                  </a:cubicBezTo>
                  <a:lnTo>
                    <a:pt x="4096" y="5001"/>
                  </a:lnTo>
                  <a:cubicBezTo>
                    <a:pt x="4096" y="5379"/>
                    <a:pt x="4442" y="5694"/>
                    <a:pt x="4852" y="5694"/>
                  </a:cubicBezTo>
                  <a:cubicBezTo>
                    <a:pt x="5230" y="5694"/>
                    <a:pt x="5545" y="5379"/>
                    <a:pt x="5545" y="5001"/>
                  </a:cubicBezTo>
                  <a:lnTo>
                    <a:pt x="5545" y="4623"/>
                  </a:lnTo>
                  <a:cubicBezTo>
                    <a:pt x="5545" y="4119"/>
                    <a:pt x="5356" y="3678"/>
                    <a:pt x="5009" y="3331"/>
                  </a:cubicBezTo>
                  <a:cubicBezTo>
                    <a:pt x="4631" y="2985"/>
                    <a:pt x="4127" y="2827"/>
                    <a:pt x="3655" y="2827"/>
                  </a:cubicBezTo>
                  <a:cubicBezTo>
                    <a:pt x="2709" y="2859"/>
                    <a:pt x="1953" y="3741"/>
                    <a:pt x="1953" y="4717"/>
                  </a:cubicBezTo>
                  <a:lnTo>
                    <a:pt x="1953" y="5316"/>
                  </a:lnTo>
                  <a:cubicBezTo>
                    <a:pt x="1953" y="5946"/>
                    <a:pt x="2205" y="6576"/>
                    <a:pt x="2583" y="6954"/>
                  </a:cubicBezTo>
                  <a:cubicBezTo>
                    <a:pt x="3056" y="7458"/>
                    <a:pt x="3749" y="7773"/>
                    <a:pt x="4474" y="7773"/>
                  </a:cubicBezTo>
                  <a:cubicBezTo>
                    <a:pt x="5104" y="7773"/>
                    <a:pt x="5702" y="7584"/>
                    <a:pt x="6175" y="7269"/>
                  </a:cubicBezTo>
                  <a:cubicBezTo>
                    <a:pt x="7089" y="6734"/>
                    <a:pt x="7656" y="5726"/>
                    <a:pt x="7656" y="4560"/>
                  </a:cubicBezTo>
                  <a:lnTo>
                    <a:pt x="7656" y="4213"/>
                  </a:lnTo>
                  <a:cubicBezTo>
                    <a:pt x="7656" y="3111"/>
                    <a:pt x="7152" y="1914"/>
                    <a:pt x="6238" y="1126"/>
                  </a:cubicBezTo>
                  <a:cubicBezTo>
                    <a:pt x="5461" y="405"/>
                    <a:pt x="4440" y="1"/>
                    <a:pt x="3368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9" name="Google Shape;269;p40"/>
            <p:cNvSpPr/>
            <p:nvPr/>
          </p:nvSpPr>
          <p:spPr>
            <a:xfrm>
              <a:off x="-17825250" y="3710075"/>
              <a:ext cx="54375" cy="76425"/>
            </a:xfrm>
            <a:custGeom>
              <a:avLst/>
              <a:gdLst/>
              <a:ahLst/>
              <a:cxnLst/>
              <a:rect l="l" t="t" r="r" b="b"/>
              <a:pathLst>
                <a:path w="2175" h="3057" extrusionOk="0">
                  <a:moveTo>
                    <a:pt x="1103" y="1"/>
                  </a:moveTo>
                  <a:cubicBezTo>
                    <a:pt x="504" y="1"/>
                    <a:pt x="32" y="474"/>
                    <a:pt x="32" y="1041"/>
                  </a:cubicBezTo>
                  <a:cubicBezTo>
                    <a:pt x="32" y="1356"/>
                    <a:pt x="189" y="1639"/>
                    <a:pt x="410" y="1828"/>
                  </a:cubicBezTo>
                  <a:lnTo>
                    <a:pt x="0" y="2868"/>
                  </a:lnTo>
                  <a:cubicBezTo>
                    <a:pt x="252" y="2899"/>
                    <a:pt x="473" y="2931"/>
                    <a:pt x="662" y="3057"/>
                  </a:cubicBezTo>
                  <a:lnTo>
                    <a:pt x="1071" y="2112"/>
                  </a:lnTo>
                  <a:lnTo>
                    <a:pt x="1103" y="2112"/>
                  </a:lnTo>
                  <a:cubicBezTo>
                    <a:pt x="1702" y="2112"/>
                    <a:pt x="2174" y="1639"/>
                    <a:pt x="2174" y="1041"/>
                  </a:cubicBezTo>
                  <a:cubicBezTo>
                    <a:pt x="2174" y="474"/>
                    <a:pt x="1702" y="1"/>
                    <a:pt x="1103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12" name="Freeform 11"/>
          <p:cNvSpPr/>
          <p:nvPr/>
        </p:nvSpPr>
        <p:spPr>
          <a:xfrm>
            <a:off x="5391300" y="5177834"/>
            <a:ext cx="1837677" cy="1404525"/>
          </a:xfrm>
          <a:custGeom>
            <a:avLst/>
            <a:gdLst>
              <a:gd name="connsiteX0" fmla="*/ 0 w 1837677"/>
              <a:gd name="connsiteY0" fmla="*/ 221942 h 1404525"/>
              <a:gd name="connsiteX1" fmla="*/ 0 w 1837677"/>
              <a:gd name="connsiteY1" fmla="*/ 221942 h 1404525"/>
              <a:gd name="connsiteX2" fmla="*/ 8877 w 1837677"/>
              <a:gd name="connsiteY2" fmla="*/ 301841 h 1404525"/>
              <a:gd name="connsiteX3" fmla="*/ 35510 w 1837677"/>
              <a:gd name="connsiteY3" fmla="*/ 381740 h 1404525"/>
              <a:gd name="connsiteX4" fmla="*/ 53266 w 1837677"/>
              <a:gd name="connsiteY4" fmla="*/ 443884 h 1404525"/>
              <a:gd name="connsiteX5" fmla="*/ 62143 w 1837677"/>
              <a:gd name="connsiteY5" fmla="*/ 479394 h 1404525"/>
              <a:gd name="connsiteX6" fmla="*/ 79899 w 1837677"/>
              <a:gd name="connsiteY6" fmla="*/ 807868 h 1404525"/>
              <a:gd name="connsiteX7" fmla="*/ 88776 w 1837677"/>
              <a:gd name="connsiteY7" fmla="*/ 861134 h 1404525"/>
              <a:gd name="connsiteX8" fmla="*/ 88776 w 1837677"/>
              <a:gd name="connsiteY8" fmla="*/ 1162975 h 1404525"/>
              <a:gd name="connsiteX9" fmla="*/ 71021 w 1837677"/>
              <a:gd name="connsiteY9" fmla="*/ 1269507 h 1404525"/>
              <a:gd name="connsiteX10" fmla="*/ 79899 w 1837677"/>
              <a:gd name="connsiteY10" fmla="*/ 1402672 h 1404525"/>
              <a:gd name="connsiteX11" fmla="*/ 88776 w 1837677"/>
              <a:gd name="connsiteY11" fmla="*/ 1376039 h 1404525"/>
              <a:gd name="connsiteX12" fmla="*/ 106532 w 1837677"/>
              <a:gd name="connsiteY12" fmla="*/ 1358284 h 1404525"/>
              <a:gd name="connsiteX13" fmla="*/ 159798 w 1837677"/>
              <a:gd name="connsiteY13" fmla="*/ 1331651 h 1404525"/>
              <a:gd name="connsiteX14" fmla="*/ 186431 w 1837677"/>
              <a:gd name="connsiteY14" fmla="*/ 1313895 h 1404525"/>
              <a:gd name="connsiteX15" fmla="*/ 213064 w 1837677"/>
              <a:gd name="connsiteY15" fmla="*/ 1305018 h 1404525"/>
              <a:gd name="connsiteX16" fmla="*/ 257452 w 1837677"/>
              <a:gd name="connsiteY16" fmla="*/ 1278385 h 1404525"/>
              <a:gd name="connsiteX17" fmla="*/ 328473 w 1837677"/>
              <a:gd name="connsiteY17" fmla="*/ 1251752 h 1404525"/>
              <a:gd name="connsiteX18" fmla="*/ 381739 w 1837677"/>
              <a:gd name="connsiteY18" fmla="*/ 1233996 h 1404525"/>
              <a:gd name="connsiteX19" fmla="*/ 435005 w 1837677"/>
              <a:gd name="connsiteY19" fmla="*/ 1216241 h 1404525"/>
              <a:gd name="connsiteX20" fmla="*/ 461638 w 1837677"/>
              <a:gd name="connsiteY20" fmla="*/ 1207363 h 1404525"/>
              <a:gd name="connsiteX21" fmla="*/ 523782 w 1837677"/>
              <a:gd name="connsiteY21" fmla="*/ 1189608 h 1404525"/>
              <a:gd name="connsiteX22" fmla="*/ 559293 w 1837677"/>
              <a:gd name="connsiteY22" fmla="*/ 1180730 h 1404525"/>
              <a:gd name="connsiteX23" fmla="*/ 585926 w 1837677"/>
              <a:gd name="connsiteY23" fmla="*/ 1171853 h 1404525"/>
              <a:gd name="connsiteX24" fmla="*/ 683580 w 1837677"/>
              <a:gd name="connsiteY24" fmla="*/ 1145220 h 1404525"/>
              <a:gd name="connsiteX25" fmla="*/ 710213 w 1837677"/>
              <a:gd name="connsiteY25" fmla="*/ 1127464 h 1404525"/>
              <a:gd name="connsiteX26" fmla="*/ 754601 w 1837677"/>
              <a:gd name="connsiteY26" fmla="*/ 1118587 h 1404525"/>
              <a:gd name="connsiteX27" fmla="*/ 807867 w 1837677"/>
              <a:gd name="connsiteY27" fmla="*/ 1100831 h 1404525"/>
              <a:gd name="connsiteX28" fmla="*/ 834501 w 1837677"/>
              <a:gd name="connsiteY28" fmla="*/ 1091954 h 1404525"/>
              <a:gd name="connsiteX29" fmla="*/ 861134 w 1837677"/>
              <a:gd name="connsiteY29" fmla="*/ 1083076 h 1404525"/>
              <a:gd name="connsiteX30" fmla="*/ 932155 w 1837677"/>
              <a:gd name="connsiteY30" fmla="*/ 1065321 h 1404525"/>
              <a:gd name="connsiteX31" fmla="*/ 958788 w 1837677"/>
              <a:gd name="connsiteY31" fmla="*/ 1056443 h 1404525"/>
              <a:gd name="connsiteX32" fmla="*/ 1012054 w 1837677"/>
              <a:gd name="connsiteY32" fmla="*/ 1047565 h 1404525"/>
              <a:gd name="connsiteX33" fmla="*/ 1109708 w 1837677"/>
              <a:gd name="connsiteY33" fmla="*/ 1020932 h 1404525"/>
              <a:gd name="connsiteX34" fmla="*/ 1136341 w 1837677"/>
              <a:gd name="connsiteY34" fmla="*/ 1012054 h 1404525"/>
              <a:gd name="connsiteX35" fmla="*/ 1171852 w 1837677"/>
              <a:gd name="connsiteY35" fmla="*/ 941033 h 1404525"/>
              <a:gd name="connsiteX36" fmla="*/ 1189607 w 1837677"/>
              <a:gd name="connsiteY36" fmla="*/ 887767 h 1404525"/>
              <a:gd name="connsiteX37" fmla="*/ 1207363 w 1837677"/>
              <a:gd name="connsiteY37" fmla="*/ 816746 h 1404525"/>
              <a:gd name="connsiteX38" fmla="*/ 1225118 w 1837677"/>
              <a:gd name="connsiteY38" fmla="*/ 701336 h 1404525"/>
              <a:gd name="connsiteX39" fmla="*/ 1233996 w 1837677"/>
              <a:gd name="connsiteY39" fmla="*/ 665825 h 1404525"/>
              <a:gd name="connsiteX40" fmla="*/ 1260629 w 1837677"/>
              <a:gd name="connsiteY40" fmla="*/ 639192 h 1404525"/>
              <a:gd name="connsiteX41" fmla="*/ 1305017 w 1837677"/>
              <a:gd name="connsiteY41" fmla="*/ 594804 h 1404525"/>
              <a:gd name="connsiteX42" fmla="*/ 1349405 w 1837677"/>
              <a:gd name="connsiteY42" fmla="*/ 559293 h 1404525"/>
              <a:gd name="connsiteX43" fmla="*/ 1367161 w 1837677"/>
              <a:gd name="connsiteY43" fmla="*/ 541538 h 1404525"/>
              <a:gd name="connsiteX44" fmla="*/ 1402671 w 1837677"/>
              <a:gd name="connsiteY44" fmla="*/ 532660 h 1404525"/>
              <a:gd name="connsiteX45" fmla="*/ 1455937 w 1837677"/>
              <a:gd name="connsiteY45" fmla="*/ 514905 h 1404525"/>
              <a:gd name="connsiteX46" fmla="*/ 1482570 w 1837677"/>
              <a:gd name="connsiteY46" fmla="*/ 506027 h 1404525"/>
              <a:gd name="connsiteX47" fmla="*/ 1535836 w 1837677"/>
              <a:gd name="connsiteY47" fmla="*/ 497150 h 1404525"/>
              <a:gd name="connsiteX48" fmla="*/ 1562469 w 1837677"/>
              <a:gd name="connsiteY48" fmla="*/ 488272 h 1404525"/>
              <a:gd name="connsiteX49" fmla="*/ 1642368 w 1837677"/>
              <a:gd name="connsiteY49" fmla="*/ 470517 h 1404525"/>
              <a:gd name="connsiteX50" fmla="*/ 1695634 w 1837677"/>
              <a:gd name="connsiteY50" fmla="*/ 452761 h 1404525"/>
              <a:gd name="connsiteX51" fmla="*/ 1748901 w 1837677"/>
              <a:gd name="connsiteY51" fmla="*/ 426128 h 1404525"/>
              <a:gd name="connsiteX52" fmla="*/ 1766656 w 1837677"/>
              <a:gd name="connsiteY52" fmla="*/ 399495 h 1404525"/>
              <a:gd name="connsiteX53" fmla="*/ 1793289 w 1837677"/>
              <a:gd name="connsiteY53" fmla="*/ 381740 h 1404525"/>
              <a:gd name="connsiteX54" fmla="*/ 1802167 w 1837677"/>
              <a:gd name="connsiteY54" fmla="*/ 355107 h 1404525"/>
              <a:gd name="connsiteX55" fmla="*/ 1819922 w 1837677"/>
              <a:gd name="connsiteY55" fmla="*/ 328474 h 1404525"/>
              <a:gd name="connsiteX56" fmla="*/ 1828800 w 1837677"/>
              <a:gd name="connsiteY56" fmla="*/ 292963 h 1404525"/>
              <a:gd name="connsiteX57" fmla="*/ 1837677 w 1837677"/>
              <a:gd name="connsiteY57" fmla="*/ 266330 h 1404525"/>
              <a:gd name="connsiteX58" fmla="*/ 1828800 w 1837677"/>
              <a:gd name="connsiteY58" fmla="*/ 35511 h 1404525"/>
              <a:gd name="connsiteX59" fmla="*/ 1819922 w 1837677"/>
              <a:gd name="connsiteY59" fmla="*/ 8878 h 1404525"/>
              <a:gd name="connsiteX60" fmla="*/ 1784411 w 1837677"/>
              <a:gd name="connsiteY60" fmla="*/ 0 h 1404525"/>
              <a:gd name="connsiteX61" fmla="*/ 1118586 w 1837677"/>
              <a:gd name="connsiteY61" fmla="*/ 8878 h 1404525"/>
              <a:gd name="connsiteX62" fmla="*/ 1038687 w 1837677"/>
              <a:gd name="connsiteY62" fmla="*/ 26633 h 1404525"/>
              <a:gd name="connsiteX63" fmla="*/ 932155 w 1837677"/>
              <a:gd name="connsiteY63" fmla="*/ 35511 h 1404525"/>
              <a:gd name="connsiteX64" fmla="*/ 905522 w 1837677"/>
              <a:gd name="connsiteY64" fmla="*/ 44388 h 1404525"/>
              <a:gd name="connsiteX65" fmla="*/ 781234 w 1837677"/>
              <a:gd name="connsiteY65" fmla="*/ 62144 h 1404525"/>
              <a:gd name="connsiteX66" fmla="*/ 754601 w 1837677"/>
              <a:gd name="connsiteY66" fmla="*/ 79899 h 1404525"/>
              <a:gd name="connsiteX67" fmla="*/ 701335 w 1837677"/>
              <a:gd name="connsiteY67" fmla="*/ 88777 h 1404525"/>
              <a:gd name="connsiteX68" fmla="*/ 674702 w 1837677"/>
              <a:gd name="connsiteY68" fmla="*/ 97654 h 1404525"/>
              <a:gd name="connsiteX69" fmla="*/ 639192 w 1837677"/>
              <a:gd name="connsiteY69" fmla="*/ 106532 h 1404525"/>
              <a:gd name="connsiteX70" fmla="*/ 585926 w 1837677"/>
              <a:gd name="connsiteY70" fmla="*/ 124288 h 1404525"/>
              <a:gd name="connsiteX71" fmla="*/ 399495 w 1837677"/>
              <a:gd name="connsiteY71" fmla="*/ 150921 h 1404525"/>
              <a:gd name="connsiteX72" fmla="*/ 328473 w 1837677"/>
              <a:gd name="connsiteY72" fmla="*/ 159798 h 1404525"/>
              <a:gd name="connsiteX73" fmla="*/ 159798 w 1837677"/>
              <a:gd name="connsiteY73" fmla="*/ 177554 h 1404525"/>
              <a:gd name="connsiteX74" fmla="*/ 79899 w 1837677"/>
              <a:gd name="connsiteY74" fmla="*/ 204187 h 1404525"/>
              <a:gd name="connsiteX75" fmla="*/ 53266 w 1837677"/>
              <a:gd name="connsiteY75" fmla="*/ 213064 h 1404525"/>
              <a:gd name="connsiteX76" fmla="*/ 26633 w 1837677"/>
              <a:gd name="connsiteY76" fmla="*/ 221942 h 1404525"/>
              <a:gd name="connsiteX77" fmla="*/ 0 w 1837677"/>
              <a:gd name="connsiteY77" fmla="*/ 221942 h 1404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1837677" h="1404525">
                <a:moveTo>
                  <a:pt x="0" y="221942"/>
                </a:moveTo>
                <a:lnTo>
                  <a:pt x="0" y="221942"/>
                </a:lnTo>
                <a:cubicBezTo>
                  <a:pt x="2959" y="248575"/>
                  <a:pt x="3622" y="275565"/>
                  <a:pt x="8877" y="301841"/>
                </a:cubicBezTo>
                <a:cubicBezTo>
                  <a:pt x="17741" y="346162"/>
                  <a:pt x="26640" y="346263"/>
                  <a:pt x="35510" y="381740"/>
                </a:cubicBezTo>
                <a:cubicBezTo>
                  <a:pt x="63274" y="492791"/>
                  <a:pt x="27786" y="354702"/>
                  <a:pt x="53266" y="443884"/>
                </a:cubicBezTo>
                <a:cubicBezTo>
                  <a:pt x="56618" y="455615"/>
                  <a:pt x="59184" y="467557"/>
                  <a:pt x="62143" y="479394"/>
                </a:cubicBezTo>
                <a:cubicBezTo>
                  <a:pt x="65467" y="552530"/>
                  <a:pt x="71856" y="723412"/>
                  <a:pt x="79899" y="807868"/>
                </a:cubicBezTo>
                <a:cubicBezTo>
                  <a:pt x="81606" y="825787"/>
                  <a:pt x="85817" y="843379"/>
                  <a:pt x="88776" y="861134"/>
                </a:cubicBezTo>
                <a:cubicBezTo>
                  <a:pt x="101002" y="1020070"/>
                  <a:pt x="101785" y="967842"/>
                  <a:pt x="88776" y="1162975"/>
                </a:cubicBezTo>
                <a:cubicBezTo>
                  <a:pt x="83820" y="1237311"/>
                  <a:pt x="86643" y="1222643"/>
                  <a:pt x="71021" y="1269507"/>
                </a:cubicBezTo>
                <a:cubicBezTo>
                  <a:pt x="73980" y="1313895"/>
                  <a:pt x="72586" y="1358790"/>
                  <a:pt x="79899" y="1402672"/>
                </a:cubicBezTo>
                <a:cubicBezTo>
                  <a:pt x="81437" y="1411902"/>
                  <a:pt x="83961" y="1384063"/>
                  <a:pt x="88776" y="1376039"/>
                </a:cubicBezTo>
                <a:cubicBezTo>
                  <a:pt x="93082" y="1368862"/>
                  <a:pt x="99996" y="1363513"/>
                  <a:pt x="106532" y="1358284"/>
                </a:cubicBezTo>
                <a:cubicBezTo>
                  <a:pt x="131120" y="1338614"/>
                  <a:pt x="131665" y="1341028"/>
                  <a:pt x="159798" y="1331651"/>
                </a:cubicBezTo>
                <a:cubicBezTo>
                  <a:pt x="168676" y="1325732"/>
                  <a:pt x="176888" y="1318667"/>
                  <a:pt x="186431" y="1313895"/>
                </a:cubicBezTo>
                <a:cubicBezTo>
                  <a:pt x="194801" y="1309710"/>
                  <a:pt x="205040" y="1309833"/>
                  <a:pt x="213064" y="1305018"/>
                </a:cubicBezTo>
                <a:cubicBezTo>
                  <a:pt x="273994" y="1268460"/>
                  <a:pt x="182006" y="1303532"/>
                  <a:pt x="257452" y="1278385"/>
                </a:cubicBezTo>
                <a:cubicBezTo>
                  <a:pt x="291114" y="1244722"/>
                  <a:pt x="260115" y="1268842"/>
                  <a:pt x="328473" y="1251752"/>
                </a:cubicBezTo>
                <a:cubicBezTo>
                  <a:pt x="346630" y="1247213"/>
                  <a:pt x="363984" y="1239914"/>
                  <a:pt x="381739" y="1233996"/>
                </a:cubicBezTo>
                <a:lnTo>
                  <a:pt x="435005" y="1216241"/>
                </a:lnTo>
                <a:cubicBezTo>
                  <a:pt x="443883" y="1213282"/>
                  <a:pt x="452559" y="1209632"/>
                  <a:pt x="461638" y="1207363"/>
                </a:cubicBezTo>
                <a:cubicBezTo>
                  <a:pt x="572599" y="1179625"/>
                  <a:pt x="434669" y="1215070"/>
                  <a:pt x="523782" y="1189608"/>
                </a:cubicBezTo>
                <a:cubicBezTo>
                  <a:pt x="535514" y="1186256"/>
                  <a:pt x="547561" y="1184082"/>
                  <a:pt x="559293" y="1180730"/>
                </a:cubicBezTo>
                <a:cubicBezTo>
                  <a:pt x="568291" y="1178159"/>
                  <a:pt x="576898" y="1174315"/>
                  <a:pt x="585926" y="1171853"/>
                </a:cubicBezTo>
                <a:cubicBezTo>
                  <a:pt x="696063" y="1141816"/>
                  <a:pt x="622278" y="1165652"/>
                  <a:pt x="683580" y="1145220"/>
                </a:cubicBezTo>
                <a:cubicBezTo>
                  <a:pt x="692458" y="1139301"/>
                  <a:pt x="700223" y="1131210"/>
                  <a:pt x="710213" y="1127464"/>
                </a:cubicBezTo>
                <a:cubicBezTo>
                  <a:pt x="724341" y="1122166"/>
                  <a:pt x="740044" y="1122557"/>
                  <a:pt x="754601" y="1118587"/>
                </a:cubicBezTo>
                <a:cubicBezTo>
                  <a:pt x="772657" y="1113663"/>
                  <a:pt x="790112" y="1106749"/>
                  <a:pt x="807867" y="1100831"/>
                </a:cubicBezTo>
                <a:lnTo>
                  <a:pt x="834501" y="1091954"/>
                </a:lnTo>
                <a:cubicBezTo>
                  <a:pt x="843379" y="1088995"/>
                  <a:pt x="852055" y="1085346"/>
                  <a:pt x="861134" y="1083076"/>
                </a:cubicBezTo>
                <a:cubicBezTo>
                  <a:pt x="884808" y="1077158"/>
                  <a:pt x="909005" y="1073038"/>
                  <a:pt x="932155" y="1065321"/>
                </a:cubicBezTo>
                <a:cubicBezTo>
                  <a:pt x="941033" y="1062362"/>
                  <a:pt x="949653" y="1058473"/>
                  <a:pt x="958788" y="1056443"/>
                </a:cubicBezTo>
                <a:cubicBezTo>
                  <a:pt x="976360" y="1052538"/>
                  <a:pt x="994344" y="1050785"/>
                  <a:pt x="1012054" y="1047565"/>
                </a:cubicBezTo>
                <a:cubicBezTo>
                  <a:pt x="1067271" y="1037526"/>
                  <a:pt x="1051459" y="1040349"/>
                  <a:pt x="1109708" y="1020932"/>
                </a:cubicBezTo>
                <a:lnTo>
                  <a:pt x="1136341" y="1012054"/>
                </a:lnTo>
                <a:cubicBezTo>
                  <a:pt x="1167332" y="981065"/>
                  <a:pt x="1151450" y="1002240"/>
                  <a:pt x="1171852" y="941033"/>
                </a:cubicBezTo>
                <a:lnTo>
                  <a:pt x="1189607" y="887767"/>
                </a:lnTo>
                <a:cubicBezTo>
                  <a:pt x="1200320" y="834203"/>
                  <a:pt x="1193713" y="857694"/>
                  <a:pt x="1207363" y="816746"/>
                </a:cubicBezTo>
                <a:cubicBezTo>
                  <a:pt x="1211629" y="786884"/>
                  <a:pt x="1218956" y="732143"/>
                  <a:pt x="1225118" y="701336"/>
                </a:cubicBezTo>
                <a:cubicBezTo>
                  <a:pt x="1227511" y="689372"/>
                  <a:pt x="1227942" y="676419"/>
                  <a:pt x="1233996" y="665825"/>
                </a:cubicBezTo>
                <a:cubicBezTo>
                  <a:pt x="1240225" y="654924"/>
                  <a:pt x="1252592" y="648837"/>
                  <a:pt x="1260629" y="639192"/>
                </a:cubicBezTo>
                <a:cubicBezTo>
                  <a:pt x="1297619" y="594804"/>
                  <a:pt x="1256190" y="627355"/>
                  <a:pt x="1305017" y="594804"/>
                </a:cubicBezTo>
                <a:cubicBezTo>
                  <a:pt x="1340378" y="541761"/>
                  <a:pt x="1301761" y="587879"/>
                  <a:pt x="1349405" y="559293"/>
                </a:cubicBezTo>
                <a:cubicBezTo>
                  <a:pt x="1356582" y="554987"/>
                  <a:pt x="1359675" y="545281"/>
                  <a:pt x="1367161" y="541538"/>
                </a:cubicBezTo>
                <a:cubicBezTo>
                  <a:pt x="1378074" y="536082"/>
                  <a:pt x="1390985" y="536166"/>
                  <a:pt x="1402671" y="532660"/>
                </a:cubicBezTo>
                <a:cubicBezTo>
                  <a:pt x="1420597" y="527282"/>
                  <a:pt x="1438182" y="520823"/>
                  <a:pt x="1455937" y="514905"/>
                </a:cubicBezTo>
                <a:cubicBezTo>
                  <a:pt x="1464815" y="511946"/>
                  <a:pt x="1473339" y="507565"/>
                  <a:pt x="1482570" y="506027"/>
                </a:cubicBezTo>
                <a:lnTo>
                  <a:pt x="1535836" y="497150"/>
                </a:lnTo>
                <a:cubicBezTo>
                  <a:pt x="1544714" y="494191"/>
                  <a:pt x="1553391" y="490542"/>
                  <a:pt x="1562469" y="488272"/>
                </a:cubicBezTo>
                <a:cubicBezTo>
                  <a:pt x="1613136" y="475605"/>
                  <a:pt x="1596817" y="484182"/>
                  <a:pt x="1642368" y="470517"/>
                </a:cubicBezTo>
                <a:cubicBezTo>
                  <a:pt x="1660295" y="465139"/>
                  <a:pt x="1680061" y="463143"/>
                  <a:pt x="1695634" y="452761"/>
                </a:cubicBezTo>
                <a:cubicBezTo>
                  <a:pt x="1730054" y="429815"/>
                  <a:pt x="1712145" y="438380"/>
                  <a:pt x="1748901" y="426128"/>
                </a:cubicBezTo>
                <a:cubicBezTo>
                  <a:pt x="1754819" y="417250"/>
                  <a:pt x="1759111" y="407040"/>
                  <a:pt x="1766656" y="399495"/>
                </a:cubicBezTo>
                <a:cubicBezTo>
                  <a:pt x="1774201" y="391950"/>
                  <a:pt x="1786624" y="390071"/>
                  <a:pt x="1793289" y="381740"/>
                </a:cubicBezTo>
                <a:cubicBezTo>
                  <a:pt x="1799135" y="374433"/>
                  <a:pt x="1797982" y="363477"/>
                  <a:pt x="1802167" y="355107"/>
                </a:cubicBezTo>
                <a:cubicBezTo>
                  <a:pt x="1806939" y="345564"/>
                  <a:pt x="1814004" y="337352"/>
                  <a:pt x="1819922" y="328474"/>
                </a:cubicBezTo>
                <a:cubicBezTo>
                  <a:pt x="1822881" y="316637"/>
                  <a:pt x="1825448" y="304695"/>
                  <a:pt x="1828800" y="292963"/>
                </a:cubicBezTo>
                <a:cubicBezTo>
                  <a:pt x="1831371" y="283965"/>
                  <a:pt x="1837677" y="275688"/>
                  <a:pt x="1837677" y="266330"/>
                </a:cubicBezTo>
                <a:cubicBezTo>
                  <a:pt x="1837677" y="189333"/>
                  <a:pt x="1834097" y="112325"/>
                  <a:pt x="1828800" y="35511"/>
                </a:cubicBezTo>
                <a:cubicBezTo>
                  <a:pt x="1828156" y="26175"/>
                  <a:pt x="1827229" y="14724"/>
                  <a:pt x="1819922" y="8878"/>
                </a:cubicBezTo>
                <a:cubicBezTo>
                  <a:pt x="1810394" y="1256"/>
                  <a:pt x="1796248" y="2959"/>
                  <a:pt x="1784411" y="0"/>
                </a:cubicBezTo>
                <a:lnTo>
                  <a:pt x="1118586" y="8878"/>
                </a:lnTo>
                <a:cubicBezTo>
                  <a:pt x="982975" y="12226"/>
                  <a:pt x="1120407" y="15737"/>
                  <a:pt x="1038687" y="26633"/>
                </a:cubicBezTo>
                <a:cubicBezTo>
                  <a:pt x="1003366" y="31343"/>
                  <a:pt x="967666" y="32552"/>
                  <a:pt x="932155" y="35511"/>
                </a:cubicBezTo>
                <a:cubicBezTo>
                  <a:pt x="923277" y="38470"/>
                  <a:pt x="914737" y="42762"/>
                  <a:pt x="905522" y="44388"/>
                </a:cubicBezTo>
                <a:cubicBezTo>
                  <a:pt x="864309" y="51661"/>
                  <a:pt x="781234" y="62144"/>
                  <a:pt x="781234" y="62144"/>
                </a:cubicBezTo>
                <a:cubicBezTo>
                  <a:pt x="772356" y="68062"/>
                  <a:pt x="764723" y="76525"/>
                  <a:pt x="754601" y="79899"/>
                </a:cubicBezTo>
                <a:cubicBezTo>
                  <a:pt x="737524" y="85591"/>
                  <a:pt x="718907" y="84872"/>
                  <a:pt x="701335" y="88777"/>
                </a:cubicBezTo>
                <a:cubicBezTo>
                  <a:pt x="692200" y="90807"/>
                  <a:pt x="683700" y="95083"/>
                  <a:pt x="674702" y="97654"/>
                </a:cubicBezTo>
                <a:cubicBezTo>
                  <a:pt x="662970" y="101006"/>
                  <a:pt x="650878" y="103026"/>
                  <a:pt x="639192" y="106532"/>
                </a:cubicBezTo>
                <a:cubicBezTo>
                  <a:pt x="621266" y="111910"/>
                  <a:pt x="604278" y="120618"/>
                  <a:pt x="585926" y="124288"/>
                </a:cubicBezTo>
                <a:cubicBezTo>
                  <a:pt x="494751" y="142521"/>
                  <a:pt x="556499" y="131296"/>
                  <a:pt x="399495" y="150921"/>
                </a:cubicBezTo>
                <a:cubicBezTo>
                  <a:pt x="375821" y="153880"/>
                  <a:pt x="352249" y="157817"/>
                  <a:pt x="328473" y="159798"/>
                </a:cubicBezTo>
                <a:cubicBezTo>
                  <a:pt x="201089" y="170414"/>
                  <a:pt x="257217" y="163636"/>
                  <a:pt x="159798" y="177554"/>
                </a:cubicBezTo>
                <a:lnTo>
                  <a:pt x="79899" y="204187"/>
                </a:lnTo>
                <a:lnTo>
                  <a:pt x="53266" y="213064"/>
                </a:lnTo>
                <a:cubicBezTo>
                  <a:pt x="44388" y="216023"/>
                  <a:pt x="35991" y="221942"/>
                  <a:pt x="26633" y="221942"/>
                </a:cubicBezTo>
                <a:lnTo>
                  <a:pt x="0" y="221942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684263" y="5701616"/>
            <a:ext cx="746470" cy="366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/>
              <a:t>UI</a:t>
            </a:r>
            <a:endParaRPr lang="en-US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307851"/>
            <a:ext cx="11229975" cy="1449512"/>
          </a:xfrm>
        </p:spPr>
        <p:txBody>
          <a:bodyPr/>
          <a:lstStyle/>
          <a:p>
            <a:pPr algn="ctr">
              <a:defRPr b="0" i="0"/>
            </a:pPr>
            <a:r>
              <a:rPr lang="2070" sz="4000" dirty="0"/>
              <a:t>Como são selecionadas as crianças? 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1092290" y="1757363"/>
            <a:ext cx="10411701" cy="82378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 b="0" i="0"/>
            </a:pPr>
            <a:r>
              <a:rPr lang="2070" sz="2400" dirty="0" err="1">
                <a:solidFill>
                  <a:schemeClr val="bg2"/>
                </a:solidFill>
              </a:rPr>
              <a:t>Devem</a:t>
            </a:r>
            <a:r>
              <a:rPr lang="2070" sz="2400" dirty="0">
                <a:solidFill>
                  <a:schemeClr val="bg2"/>
                </a:solidFill>
              </a:rPr>
              <a:t> ser </a:t>
            </a:r>
            <a:r>
              <a:rPr lang="2070" sz="2400" dirty="0" err="1">
                <a:solidFill>
                  <a:schemeClr val="bg2"/>
                </a:solidFill>
              </a:rPr>
              <a:t>adotados</a:t>
            </a:r>
            <a:r>
              <a:rPr lang="2070" sz="2400" dirty="0">
                <a:solidFill>
                  <a:schemeClr val="bg2"/>
                </a:solidFill>
              </a:rPr>
              <a:t> </a:t>
            </a:r>
            <a:r>
              <a:rPr lang="2070" sz="2400" dirty="0" err="1">
                <a:solidFill>
                  <a:schemeClr val="bg2"/>
                </a:solidFill>
              </a:rPr>
              <a:t>os</a:t>
            </a:r>
            <a:r>
              <a:rPr lang="2070" sz="2400" dirty="0">
                <a:solidFill>
                  <a:schemeClr val="bg2"/>
                </a:solidFill>
              </a:rPr>
              <a:t> </a:t>
            </a:r>
            <a:r>
              <a:rPr lang="2070" sz="2400" dirty="0" err="1">
                <a:solidFill>
                  <a:schemeClr val="bg2"/>
                </a:solidFill>
              </a:rPr>
              <a:t>passos</a:t>
            </a:r>
            <a:r>
              <a:rPr lang="2070" sz="2400" dirty="0">
                <a:solidFill>
                  <a:schemeClr val="bg2"/>
                </a:solidFill>
              </a:rPr>
              <a:t> </a:t>
            </a:r>
            <a:r>
              <a:rPr lang="2070" sz="2400" dirty="0" err="1">
                <a:solidFill>
                  <a:schemeClr val="bg2"/>
                </a:solidFill>
              </a:rPr>
              <a:t>seguintes</a:t>
            </a:r>
            <a:r>
              <a:rPr lang="2070" sz="2400" dirty="0">
                <a:solidFill>
                  <a:schemeClr val="bg2"/>
                </a:solidFill>
              </a:rPr>
              <a:t> para </a:t>
            </a:r>
            <a:r>
              <a:rPr lang="2070" sz="2400" dirty="0" err="1">
                <a:solidFill>
                  <a:schemeClr val="bg2"/>
                </a:solidFill>
              </a:rPr>
              <a:t>selecionar</a:t>
            </a:r>
            <a:r>
              <a:rPr lang="2070" sz="2400" dirty="0">
                <a:solidFill>
                  <a:schemeClr val="bg2"/>
                </a:solidFill>
              </a:rPr>
              <a:t> </a:t>
            </a:r>
            <a:r>
              <a:rPr lang="2070" sz="2400" dirty="0" err="1">
                <a:solidFill>
                  <a:schemeClr val="bg2"/>
                </a:solidFill>
              </a:rPr>
              <a:t>aleatoriamente</a:t>
            </a:r>
            <a:r>
              <a:rPr lang="2070" sz="2400" dirty="0">
                <a:solidFill>
                  <a:schemeClr val="bg2"/>
                </a:solidFill>
              </a:rPr>
              <a:t> 11 </a:t>
            </a:r>
            <a:r>
              <a:rPr lang="2070" sz="2400" dirty="0" err="1">
                <a:solidFill>
                  <a:schemeClr val="bg2"/>
                </a:solidFill>
              </a:rPr>
              <a:t>rapazes</a:t>
            </a:r>
            <a:r>
              <a:rPr lang="2070" sz="2400">
                <a:solidFill>
                  <a:schemeClr val="bg2"/>
                </a:solidFill>
              </a:rPr>
              <a:t> e 11 </a:t>
            </a:r>
            <a:r>
              <a:rPr lang="2070" sz="2400" dirty="0" err="1">
                <a:solidFill>
                  <a:schemeClr val="bg2"/>
                </a:solidFill>
              </a:rPr>
              <a:t>raparigas</a:t>
            </a:r>
            <a:r>
              <a:rPr lang="2070" sz="2400" dirty="0">
                <a:solidFill>
                  <a:schemeClr val="bg2"/>
                </a:solidFill>
              </a:rPr>
              <a:t> </a:t>
            </a:r>
            <a:r>
              <a:rPr lang="2070" sz="2400" dirty="0" err="1">
                <a:solidFill>
                  <a:schemeClr val="bg2"/>
                </a:solidFill>
              </a:rPr>
              <a:t>por</a:t>
            </a:r>
            <a:r>
              <a:rPr lang="2070" sz="2400" dirty="0">
                <a:solidFill>
                  <a:schemeClr val="bg2"/>
                </a:solidFill>
              </a:rPr>
              <a:t> UAP:</a:t>
            </a:r>
            <a:endParaRPr lang="en-US" sz="2400" dirty="0">
              <a:solidFill>
                <a:schemeClr val="bg2"/>
              </a:solidFill>
            </a:endParaRPr>
          </a:p>
        </p:txBody>
      </p:sp>
      <p:pic>
        <p:nvPicPr>
          <p:cNvPr id="1026" name="Picture 2" descr="Stick Kid - ClipArt Best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10993" y="566815"/>
            <a:ext cx="1467916" cy="931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092290" y="3102616"/>
            <a:ext cx="7196758" cy="20136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b="0" i="0"/>
            </a:pPr>
            <a:r>
              <a:rPr lang="2070">
                <a:solidFill>
                  <a:schemeClr val="accent5"/>
                </a:solidFill>
              </a:rPr>
              <a:t>2. Reúna todos os estudantes dessas turmas</a:t>
            </a:r>
            <a:r>
              <a:rPr lang="2070">
                <a:solidFill>
                  <a:schemeClr val="bg2"/>
                </a:solidFill>
              </a:rPr>
              <a:t>. Todos os estudantes dessas turmas devem ser separados em grupos de turmas e reunidos em filas separadas: uma de rapazes e uma de raparigas para cada idade.</a:t>
            </a:r>
          </a:p>
          <a:p>
            <a:pPr lvl="0"/>
            <a:endParaRPr lang="en-US">
              <a:solidFill>
                <a:schemeClr val="bg2"/>
              </a:solidFill>
            </a:endParaRPr>
          </a:p>
          <a:p>
            <a:pPr lvl="0">
              <a:defRPr b="0" i="0"/>
            </a:pPr>
            <a:r>
              <a:rPr lang="2070">
                <a:solidFill>
                  <a:schemeClr val="accent5"/>
                </a:solidFill>
              </a:rPr>
              <a:t>3. Conte o número total de estudantes dessas filas de grupos por turma e género.</a:t>
            </a:r>
            <a:endParaRPr lang="en-US">
              <a:solidFill>
                <a:schemeClr val="accent5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4075" y="2588360"/>
            <a:ext cx="1031705" cy="181804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84460" y="2446568"/>
            <a:ext cx="1059831" cy="2041534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39669" y="4721439"/>
            <a:ext cx="1019690" cy="2017212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72702" y="4857532"/>
            <a:ext cx="1031705" cy="1818048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8984460" y="2249806"/>
            <a:ext cx="974301" cy="335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600" u="sng">
                <a:solidFill>
                  <a:schemeClr val="bg2"/>
                </a:solidFill>
              </a:rPr>
              <a:t>Turma 3</a:t>
            </a:r>
            <a:endParaRPr lang="en-US" sz="1600" u="sng">
              <a:solidFill>
                <a:schemeClr val="bg2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845059" y="2273329"/>
            <a:ext cx="974301" cy="335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600" u="sng" dirty="0">
                <a:solidFill>
                  <a:schemeClr val="bg2"/>
                </a:solidFill>
              </a:rPr>
              <a:t>Turma 4</a:t>
            </a:r>
            <a:endParaRPr lang="en-US" sz="1600" u="sng" dirty="0">
              <a:solidFill>
                <a:schemeClr val="bg2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975493" y="4596034"/>
            <a:ext cx="974301" cy="335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600" u="sng">
                <a:solidFill>
                  <a:schemeClr val="bg2"/>
                </a:solidFill>
              </a:rPr>
              <a:t>Turma 5</a:t>
            </a:r>
            <a:endParaRPr lang="en-US" sz="1600" u="sng">
              <a:solidFill>
                <a:schemeClr val="bg2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0797724" y="4645257"/>
            <a:ext cx="974301" cy="335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600" u="sng" dirty="0">
                <a:solidFill>
                  <a:schemeClr val="bg2"/>
                </a:solidFill>
              </a:rPr>
              <a:t>Turma 6</a:t>
            </a:r>
            <a:endParaRPr lang="en-US" sz="1600" u="sng" dirty="0">
              <a:solidFill>
                <a:schemeClr val="bg2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916027" y="4357297"/>
            <a:ext cx="1283572" cy="259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100">
                <a:solidFill>
                  <a:schemeClr val="bg2"/>
                </a:solidFill>
              </a:rPr>
              <a:t>11 F          13 M</a:t>
            </a:r>
            <a:endParaRPr lang="en-US" sz="1100">
              <a:solidFill>
                <a:schemeClr val="bg2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0754075" y="4327266"/>
            <a:ext cx="1283572" cy="259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100">
                <a:solidFill>
                  <a:schemeClr val="bg2"/>
                </a:solidFill>
              </a:rPr>
              <a:t>13 F          13 M</a:t>
            </a:r>
            <a:endParaRPr lang="en-US" sz="1100">
              <a:solidFill>
                <a:schemeClr val="bg2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872702" y="6596390"/>
            <a:ext cx="1283572" cy="259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100">
                <a:solidFill>
                  <a:schemeClr val="bg2"/>
                </a:solidFill>
              </a:rPr>
              <a:t>13 F          12 M</a:t>
            </a:r>
            <a:endParaRPr lang="en-US" sz="1100">
              <a:solidFill>
                <a:schemeClr val="bg2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0811525" y="6609604"/>
            <a:ext cx="1283572" cy="259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100">
                <a:solidFill>
                  <a:schemeClr val="bg2"/>
                </a:solidFill>
              </a:rPr>
              <a:t>7 F            12 M</a:t>
            </a:r>
            <a:endParaRPr lang="en-US" sz="11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868182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307851"/>
            <a:ext cx="11229975" cy="1449512"/>
          </a:xfrm>
        </p:spPr>
        <p:txBody>
          <a:bodyPr/>
          <a:lstStyle/>
          <a:p>
            <a:pPr algn="ctr">
              <a:defRPr b="0" i="0"/>
            </a:pPr>
            <a:r>
              <a:rPr lang="2070" sz="4000" dirty="0"/>
              <a:t>Como são selecionadas as crianças? 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1092290" y="1757363"/>
            <a:ext cx="10411701" cy="82378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 b="0" i="0"/>
            </a:pPr>
            <a:r>
              <a:rPr lang="2070" sz="2400" dirty="0">
                <a:solidFill>
                  <a:schemeClr val="bg2"/>
                </a:solidFill>
              </a:rPr>
              <a:t>Devem ser adotados os passos seguintes para </a:t>
            </a:r>
            <a:r>
              <a:rPr lang="2070" sz="2400" dirty="0" err="1">
                <a:solidFill>
                  <a:schemeClr val="bg2"/>
                </a:solidFill>
              </a:rPr>
              <a:t>selecionar</a:t>
            </a:r>
            <a:r>
              <a:rPr lang="2070" sz="2400" dirty="0">
                <a:solidFill>
                  <a:schemeClr val="bg2"/>
                </a:solidFill>
              </a:rPr>
              <a:t> </a:t>
            </a:r>
            <a:r>
              <a:rPr lang="2070" sz="2400" dirty="0" err="1">
                <a:solidFill>
                  <a:schemeClr val="bg2"/>
                </a:solidFill>
              </a:rPr>
              <a:t>aleatoriamente</a:t>
            </a:r>
            <a:r>
              <a:rPr lang="2070" sz="2400" dirty="0">
                <a:solidFill>
                  <a:schemeClr val="bg2"/>
                </a:solidFill>
              </a:rPr>
              <a:t> 11 </a:t>
            </a:r>
            <a:r>
              <a:rPr lang="2070" sz="2400" dirty="0" err="1">
                <a:solidFill>
                  <a:schemeClr val="bg2"/>
                </a:solidFill>
              </a:rPr>
              <a:t>rapazes</a:t>
            </a:r>
            <a:r>
              <a:rPr lang="2070" sz="2400">
                <a:solidFill>
                  <a:schemeClr val="bg2"/>
                </a:solidFill>
              </a:rPr>
              <a:t> e 11 </a:t>
            </a:r>
            <a:r>
              <a:rPr lang="2070" sz="2400" dirty="0" err="1">
                <a:solidFill>
                  <a:schemeClr val="bg2"/>
                </a:solidFill>
              </a:rPr>
              <a:t>raparigas</a:t>
            </a:r>
            <a:r>
              <a:rPr lang="2070" sz="2400" dirty="0">
                <a:solidFill>
                  <a:schemeClr val="bg2"/>
                </a:solidFill>
              </a:rPr>
              <a:t> </a:t>
            </a:r>
            <a:r>
              <a:rPr lang="2070" sz="2400" dirty="0" err="1">
                <a:solidFill>
                  <a:schemeClr val="bg2"/>
                </a:solidFill>
              </a:rPr>
              <a:t>por</a:t>
            </a:r>
            <a:r>
              <a:rPr lang="2070" sz="2400" dirty="0">
                <a:solidFill>
                  <a:schemeClr val="bg2"/>
                </a:solidFill>
              </a:rPr>
              <a:t> UAP: </a:t>
            </a:r>
            <a:endParaRPr lang="en-US" sz="2400" dirty="0">
              <a:solidFill>
                <a:schemeClr val="bg2"/>
              </a:solidFill>
            </a:endParaRPr>
          </a:p>
        </p:txBody>
      </p:sp>
      <p:pic>
        <p:nvPicPr>
          <p:cNvPr id="1026" name="Picture 2" descr="Stick Kid - ClipArt Best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10993" y="566815"/>
            <a:ext cx="1467916" cy="931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4075" y="2588360"/>
            <a:ext cx="1031705" cy="181804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84460" y="2446568"/>
            <a:ext cx="1059831" cy="2041534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39669" y="4721439"/>
            <a:ext cx="1019690" cy="2017212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72702" y="4857532"/>
            <a:ext cx="1031705" cy="1818048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8984460" y="2249806"/>
            <a:ext cx="974301" cy="335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600" u="sng">
                <a:solidFill>
                  <a:schemeClr val="bg2"/>
                </a:solidFill>
              </a:rPr>
              <a:t>Turma 3</a:t>
            </a:r>
            <a:endParaRPr lang="en-US" sz="1600" u="sng">
              <a:solidFill>
                <a:schemeClr val="bg2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845059" y="2273329"/>
            <a:ext cx="974301" cy="335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600" u="sng" dirty="0">
                <a:solidFill>
                  <a:schemeClr val="bg2"/>
                </a:solidFill>
              </a:rPr>
              <a:t>Turma 4</a:t>
            </a:r>
            <a:endParaRPr lang="en-US" sz="1600" u="sng" dirty="0">
              <a:solidFill>
                <a:schemeClr val="bg2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975493" y="4596034"/>
            <a:ext cx="974301" cy="335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600" u="sng">
                <a:solidFill>
                  <a:schemeClr val="bg2"/>
                </a:solidFill>
              </a:rPr>
              <a:t>Turma 5</a:t>
            </a:r>
            <a:endParaRPr lang="en-US" sz="1600" u="sng">
              <a:solidFill>
                <a:schemeClr val="bg2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0797724" y="4645257"/>
            <a:ext cx="974301" cy="335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600" u="sng">
                <a:solidFill>
                  <a:schemeClr val="bg2"/>
                </a:solidFill>
              </a:rPr>
              <a:t>Turma 6</a:t>
            </a:r>
            <a:endParaRPr lang="en-US" sz="1600" u="sng">
              <a:solidFill>
                <a:schemeClr val="bg2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916027" y="4357297"/>
            <a:ext cx="1283572" cy="259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100">
                <a:solidFill>
                  <a:schemeClr val="bg2"/>
                </a:solidFill>
              </a:rPr>
              <a:t>11 F          13 M</a:t>
            </a:r>
            <a:endParaRPr lang="en-US" sz="1100">
              <a:solidFill>
                <a:schemeClr val="bg2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0754075" y="4327266"/>
            <a:ext cx="1283572" cy="259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100">
                <a:solidFill>
                  <a:schemeClr val="bg2"/>
                </a:solidFill>
              </a:rPr>
              <a:t>13 F          13 M</a:t>
            </a:r>
            <a:endParaRPr lang="en-US" sz="1100">
              <a:solidFill>
                <a:schemeClr val="bg2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872702" y="6596390"/>
            <a:ext cx="1283572" cy="259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100">
                <a:solidFill>
                  <a:schemeClr val="bg2"/>
                </a:solidFill>
              </a:rPr>
              <a:t>13 F          12 M</a:t>
            </a:r>
            <a:endParaRPr lang="en-US" sz="1100">
              <a:solidFill>
                <a:schemeClr val="bg2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0811525" y="6609604"/>
            <a:ext cx="1283572" cy="259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100">
                <a:solidFill>
                  <a:schemeClr val="bg2"/>
                </a:solidFill>
              </a:rPr>
              <a:t>7 F            12 M</a:t>
            </a:r>
            <a:endParaRPr lang="en-US" sz="1100">
              <a:solidFill>
                <a:schemeClr val="bg2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092290" y="3017738"/>
            <a:ext cx="6661214" cy="1189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b="0" i="0"/>
            </a:pPr>
            <a:r>
              <a:rPr lang="2070">
                <a:solidFill>
                  <a:schemeClr val="accent5"/>
                </a:solidFill>
              </a:rPr>
              <a:t>4. Calcule o intervalo de amostragem (</a:t>
            </a:r>
            <a:r>
              <a:rPr lang="2070" i="1">
                <a:solidFill>
                  <a:schemeClr val="accent5"/>
                </a:solidFill>
              </a:rPr>
              <a:t>h</a:t>
            </a:r>
            <a:r>
              <a:rPr lang="2070">
                <a:solidFill>
                  <a:schemeClr val="accent5"/>
                </a:solidFill>
              </a:rPr>
              <a:t>) para cada turma, dividindo o número total de raparigas/rapazes pelo tamanho da amostra pretendida por turma (do passo 1). </a:t>
            </a:r>
            <a:r>
              <a:rPr lang="2070">
                <a:solidFill>
                  <a:schemeClr val="bg2"/>
                </a:solidFill>
              </a:rPr>
              <a:t>Arredonde para o número inteiro mais próximo.</a:t>
            </a:r>
            <a:endParaRPr lang="en-US">
              <a:solidFill>
                <a:schemeClr val="bg2"/>
              </a:solidFill>
            </a:endParaRPr>
          </a:p>
        </p:txBody>
      </p:sp>
      <p:sp>
        <p:nvSpPr>
          <p:cNvPr id="19" name="Rounded Rectangular Callout 18"/>
          <p:cNvSpPr/>
          <p:nvPr/>
        </p:nvSpPr>
        <p:spPr>
          <a:xfrm>
            <a:off x="4957894" y="4261085"/>
            <a:ext cx="3238152" cy="673503"/>
          </a:xfrm>
          <a:prstGeom prst="wedgeRoundRectCallout">
            <a:avLst>
              <a:gd name="adj1" fmla="val -57628"/>
              <a:gd name="adj2" fmla="val -103612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>
              <a:defRPr b="0" i="0"/>
            </a:pPr>
            <a:r>
              <a:rPr lang="2070" err="1"/>
              <a:t>Exemplo</a:t>
            </a:r>
            <a:r>
              <a:rPr lang="2070" dirty="0"/>
              <a:t>: 22 / 4 </a:t>
            </a:r>
            <a:r>
              <a:rPr lang="2070" err="1"/>
              <a:t>turmas</a:t>
            </a:r>
            <a:r>
              <a:rPr lang="2070" dirty="0"/>
              <a:t> </a:t>
            </a:r>
            <a:br>
              <a:rPr lang="en-US" dirty="0"/>
            </a:br>
            <a:r>
              <a:rPr lang="2070" dirty="0"/>
              <a:t>= 6 (3 </a:t>
            </a:r>
            <a:r>
              <a:rPr lang="2070" dirty="0" err="1"/>
              <a:t>rapazes</a:t>
            </a:r>
            <a:r>
              <a:rPr lang="2070"/>
              <a:t> e 3 raparigas</a:t>
            </a:r>
            <a:r>
              <a:rPr lang="2070" dirty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993537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307851"/>
            <a:ext cx="11229975" cy="1449512"/>
          </a:xfrm>
        </p:spPr>
        <p:txBody>
          <a:bodyPr/>
          <a:lstStyle/>
          <a:p>
            <a:pPr algn="ctr">
              <a:defRPr b="0" i="0"/>
            </a:pPr>
            <a:r>
              <a:rPr lang="2070" sz="4000" dirty="0"/>
              <a:t>Como são selecionadas as crianças? 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1092290" y="1757363"/>
            <a:ext cx="10411701" cy="82378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 b="0" i="0"/>
            </a:pPr>
            <a:r>
              <a:rPr lang="2070" sz="2400" dirty="0" err="1">
                <a:solidFill>
                  <a:schemeClr val="bg2"/>
                </a:solidFill>
              </a:rPr>
              <a:t>Devem</a:t>
            </a:r>
            <a:r>
              <a:rPr lang="2070" sz="2400" dirty="0">
                <a:solidFill>
                  <a:schemeClr val="bg2"/>
                </a:solidFill>
              </a:rPr>
              <a:t> ser </a:t>
            </a:r>
            <a:r>
              <a:rPr lang="2070" sz="2400" dirty="0" err="1">
                <a:solidFill>
                  <a:schemeClr val="bg2"/>
                </a:solidFill>
              </a:rPr>
              <a:t>adotados</a:t>
            </a:r>
            <a:r>
              <a:rPr lang="2070" sz="2400" dirty="0">
                <a:solidFill>
                  <a:schemeClr val="bg2"/>
                </a:solidFill>
              </a:rPr>
              <a:t> </a:t>
            </a:r>
            <a:r>
              <a:rPr lang="2070" sz="2400" dirty="0" err="1">
                <a:solidFill>
                  <a:schemeClr val="bg2"/>
                </a:solidFill>
              </a:rPr>
              <a:t>os</a:t>
            </a:r>
            <a:r>
              <a:rPr lang="2070" sz="2400" dirty="0">
                <a:solidFill>
                  <a:schemeClr val="bg2"/>
                </a:solidFill>
              </a:rPr>
              <a:t> </a:t>
            </a:r>
            <a:r>
              <a:rPr lang="2070" sz="2400" dirty="0" err="1">
                <a:solidFill>
                  <a:schemeClr val="bg2"/>
                </a:solidFill>
              </a:rPr>
              <a:t>passos</a:t>
            </a:r>
            <a:r>
              <a:rPr lang="2070" sz="2400" dirty="0">
                <a:solidFill>
                  <a:schemeClr val="bg2"/>
                </a:solidFill>
              </a:rPr>
              <a:t> </a:t>
            </a:r>
            <a:r>
              <a:rPr lang="2070" sz="2400" dirty="0" err="1">
                <a:solidFill>
                  <a:schemeClr val="bg2"/>
                </a:solidFill>
              </a:rPr>
              <a:t>seguintes</a:t>
            </a:r>
            <a:r>
              <a:rPr lang="2070" sz="2400" dirty="0">
                <a:solidFill>
                  <a:schemeClr val="bg2"/>
                </a:solidFill>
              </a:rPr>
              <a:t> para </a:t>
            </a:r>
            <a:r>
              <a:rPr lang="2070" sz="2400" dirty="0" err="1">
                <a:solidFill>
                  <a:schemeClr val="bg2"/>
                </a:solidFill>
              </a:rPr>
              <a:t>selecionar</a:t>
            </a:r>
            <a:r>
              <a:rPr lang="2070" sz="2400" dirty="0">
                <a:solidFill>
                  <a:schemeClr val="bg2"/>
                </a:solidFill>
              </a:rPr>
              <a:t> </a:t>
            </a:r>
            <a:r>
              <a:rPr lang="2070" sz="2400" dirty="0" err="1">
                <a:solidFill>
                  <a:schemeClr val="bg2"/>
                </a:solidFill>
              </a:rPr>
              <a:t>aleatoriamente</a:t>
            </a:r>
            <a:r>
              <a:rPr lang="2070" sz="2400" dirty="0">
                <a:solidFill>
                  <a:schemeClr val="bg2"/>
                </a:solidFill>
              </a:rPr>
              <a:t> 11 </a:t>
            </a:r>
            <a:r>
              <a:rPr lang="2070" sz="2400" dirty="0" err="1">
                <a:solidFill>
                  <a:schemeClr val="bg2"/>
                </a:solidFill>
              </a:rPr>
              <a:t>rapazes</a:t>
            </a:r>
            <a:r>
              <a:rPr lang="2070" sz="2400">
                <a:solidFill>
                  <a:schemeClr val="bg2"/>
                </a:solidFill>
              </a:rPr>
              <a:t> e 11 </a:t>
            </a:r>
            <a:r>
              <a:rPr lang="2070" sz="2400" dirty="0" err="1">
                <a:solidFill>
                  <a:schemeClr val="bg2"/>
                </a:solidFill>
              </a:rPr>
              <a:t>raparigas</a:t>
            </a:r>
            <a:r>
              <a:rPr lang="2070" sz="2400" dirty="0">
                <a:solidFill>
                  <a:schemeClr val="bg2"/>
                </a:solidFill>
              </a:rPr>
              <a:t> </a:t>
            </a:r>
            <a:r>
              <a:rPr lang="2070" sz="2400" dirty="0" err="1">
                <a:solidFill>
                  <a:schemeClr val="bg2"/>
                </a:solidFill>
              </a:rPr>
              <a:t>por</a:t>
            </a:r>
            <a:r>
              <a:rPr lang="2070" sz="2400" dirty="0">
                <a:solidFill>
                  <a:schemeClr val="bg2"/>
                </a:solidFill>
              </a:rPr>
              <a:t> UAP: </a:t>
            </a:r>
            <a:endParaRPr lang="en-US" sz="2400" dirty="0">
              <a:solidFill>
                <a:schemeClr val="bg2"/>
              </a:solidFill>
            </a:endParaRPr>
          </a:p>
        </p:txBody>
      </p:sp>
      <p:pic>
        <p:nvPicPr>
          <p:cNvPr id="1026" name="Picture 2" descr="Stick Kid - ClipArt Best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10993" y="566815"/>
            <a:ext cx="1467916" cy="931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092290" y="3017738"/>
            <a:ext cx="6661214" cy="1189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b="0" i="0"/>
            </a:pPr>
            <a:r>
              <a:rPr lang="2070">
                <a:solidFill>
                  <a:schemeClr val="accent5"/>
                </a:solidFill>
              </a:rPr>
              <a:t>4. Calcule o intervalo de amostragem (</a:t>
            </a:r>
            <a:r>
              <a:rPr lang="2070" i="1">
                <a:solidFill>
                  <a:schemeClr val="accent5"/>
                </a:solidFill>
              </a:rPr>
              <a:t>h</a:t>
            </a:r>
            <a:r>
              <a:rPr lang="2070">
                <a:solidFill>
                  <a:schemeClr val="accent5"/>
                </a:solidFill>
              </a:rPr>
              <a:t>) para cada turma, dividindo o número total de raparigas/rapazes pelo tamanho da amostra pretendida por turma (do passo 1). </a:t>
            </a:r>
            <a:r>
              <a:rPr lang="2070">
                <a:solidFill>
                  <a:schemeClr val="bg2"/>
                </a:solidFill>
              </a:rPr>
              <a:t>Arredonde para o número inteiro mais próximo.</a:t>
            </a:r>
            <a:endParaRPr lang="en-US">
              <a:solidFill>
                <a:schemeClr val="bg2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855671" y="2449590"/>
            <a:ext cx="974301" cy="335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600" u="sng">
                <a:solidFill>
                  <a:schemeClr val="bg2"/>
                </a:solidFill>
              </a:rPr>
              <a:t>Turma 6</a:t>
            </a:r>
            <a:endParaRPr lang="en-US" sz="1600" u="sng">
              <a:solidFill>
                <a:schemeClr val="bg2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855671" y="4795706"/>
            <a:ext cx="1283572" cy="259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100">
                <a:solidFill>
                  <a:schemeClr val="bg2"/>
                </a:solidFill>
              </a:rPr>
              <a:t>7 F          12 M</a:t>
            </a:r>
            <a:endParaRPr lang="en-US" sz="1100">
              <a:solidFill>
                <a:schemeClr val="bg2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1092291" y="4245785"/>
            <a:ext cx="5535012" cy="12234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45720" rIns="0" bIns="45720" rtlCol="0" anchor="ctr"/>
          <a:lstStyle/>
          <a:p>
            <a:pPr marR="820420" lvl="0" defTabSz="1000125">
              <a:lnSpc>
                <a:spcPct val="107000"/>
              </a:lnSpc>
              <a:spcAft>
                <a:spcPct val="0"/>
              </a:spcAft>
              <a:buSzPts val="1100"/>
              <a:tabLst>
                <a:tab pos="573088" algn="l"/>
              </a:tabLst>
              <a:defRPr b="0" i="0"/>
            </a:pPr>
            <a:r>
              <a:rPr lang="2070" sz="1600" i="1" u="sng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Exemplo: Intervalos de amostragem da turma 6 (h)</a:t>
            </a:r>
          </a:p>
          <a:p>
            <a:pPr marR="820420" defTabSz="1000125">
              <a:lnSpc>
                <a:spcPct val="107000"/>
              </a:lnSpc>
              <a:spcAft>
                <a:spcPct val="0"/>
              </a:spcAft>
              <a:buSzPts val="1100"/>
              <a:tabLst>
                <a:tab pos="573088" algn="l"/>
              </a:tabLst>
              <a:defRPr b="0" i="0"/>
            </a:pPr>
            <a:r>
              <a:rPr lang="2070" sz="1600" i="1" dirty="0" err="1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Feminino</a:t>
            </a:r>
            <a:r>
              <a:rPr lang="2070" sz="1600" i="1" dirty="0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: 7 </a:t>
            </a:r>
            <a:r>
              <a:rPr lang="2070" sz="1600" i="1" dirty="0" err="1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raparigas</a:t>
            </a:r>
            <a:r>
              <a:rPr lang="2070" sz="1600" i="1" dirty="0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 / 3 </a:t>
            </a:r>
            <a:r>
              <a:rPr lang="2070" sz="1600" i="1" dirty="0" err="1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raparigas</a:t>
            </a:r>
            <a:r>
              <a:rPr lang="2070" sz="1600" i="1" dirty="0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 </a:t>
            </a:r>
            <a:r>
              <a:rPr lang="2070" sz="1600" i="1" dirty="0" err="1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por</a:t>
            </a:r>
            <a:r>
              <a:rPr lang="2070" sz="1600" i="1" dirty="0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 </a:t>
            </a:r>
            <a:r>
              <a:rPr lang="2070" sz="1600" i="1" dirty="0" err="1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turma</a:t>
            </a:r>
            <a:r>
              <a:rPr lang="2070" sz="1600" i="1" dirty="0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 = 2.3 ~2</a:t>
            </a:r>
          </a:p>
          <a:p>
            <a:pPr marR="820420">
              <a:lnSpc>
                <a:spcPct val="107000"/>
              </a:lnSpc>
              <a:spcAft>
                <a:spcPct val="0"/>
              </a:spcAft>
              <a:buSzPts val="1100"/>
              <a:tabLst>
                <a:tab pos="532130" algn="l"/>
                <a:tab pos="533400" algn="l"/>
              </a:tabLst>
              <a:defRPr b="0" i="0"/>
            </a:pPr>
            <a:r>
              <a:rPr lang="2070" sz="1600" i="1" dirty="0" err="1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Masculino</a:t>
            </a:r>
            <a:r>
              <a:rPr lang="2070" sz="1600" i="1" dirty="0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: 12 </a:t>
            </a:r>
            <a:r>
              <a:rPr lang="2070" sz="1600" i="1" dirty="0" err="1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rapazes</a:t>
            </a:r>
            <a:r>
              <a:rPr lang="2070" sz="1600" i="1" dirty="0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 / 3 </a:t>
            </a:r>
            <a:r>
              <a:rPr lang="2070" sz="1600" i="1" dirty="0" err="1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rapazes</a:t>
            </a:r>
            <a:r>
              <a:rPr lang="2070" sz="1600" i="1" dirty="0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 </a:t>
            </a:r>
            <a:r>
              <a:rPr lang="2070" sz="1600" i="1" dirty="0" err="1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por</a:t>
            </a:r>
            <a:r>
              <a:rPr lang="2070" sz="1600" i="1" dirty="0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 </a:t>
            </a:r>
            <a:r>
              <a:rPr lang="2070" sz="1600" i="1" dirty="0" err="1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turma</a:t>
            </a:r>
            <a:r>
              <a:rPr lang="2070" sz="1600" i="1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 = 4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18538" y="2717478"/>
            <a:ext cx="1019690" cy="2017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702145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307851"/>
            <a:ext cx="11229975" cy="1449512"/>
          </a:xfrm>
        </p:spPr>
        <p:txBody>
          <a:bodyPr/>
          <a:lstStyle/>
          <a:p>
            <a:pPr algn="ctr">
              <a:defRPr b="0" i="0"/>
            </a:pPr>
            <a:r>
              <a:rPr lang="2070" sz="4000" dirty="0"/>
              <a:t>Como são selecionadas as crianças? 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1092290" y="1757363"/>
            <a:ext cx="10411701" cy="82378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 b="0" i="0"/>
            </a:pPr>
            <a:r>
              <a:rPr lang="2070" sz="2400" dirty="0">
                <a:solidFill>
                  <a:schemeClr val="bg2"/>
                </a:solidFill>
              </a:rPr>
              <a:t>Devem ser adotados os passos seguintes para selecionar </a:t>
            </a:r>
            <a:r>
              <a:rPr lang="2070" sz="2400" dirty="0" err="1">
                <a:solidFill>
                  <a:schemeClr val="bg2"/>
                </a:solidFill>
              </a:rPr>
              <a:t>aleatoriamente</a:t>
            </a:r>
            <a:r>
              <a:rPr lang="2070" sz="2400" dirty="0">
                <a:solidFill>
                  <a:schemeClr val="bg2"/>
                </a:solidFill>
              </a:rPr>
              <a:t> 11 </a:t>
            </a:r>
            <a:r>
              <a:rPr lang="2070" sz="2400" dirty="0" err="1">
                <a:solidFill>
                  <a:schemeClr val="bg2"/>
                </a:solidFill>
              </a:rPr>
              <a:t>rapazes</a:t>
            </a:r>
            <a:r>
              <a:rPr lang="2070" sz="2400" dirty="0">
                <a:solidFill>
                  <a:schemeClr val="bg2"/>
                </a:solidFill>
              </a:rPr>
              <a:t> e 11 </a:t>
            </a:r>
            <a:r>
              <a:rPr lang="2070" sz="2400" dirty="0" err="1">
                <a:solidFill>
                  <a:schemeClr val="bg2"/>
                </a:solidFill>
              </a:rPr>
              <a:t>raparigas</a:t>
            </a:r>
            <a:r>
              <a:rPr lang="2070" sz="2400" dirty="0">
                <a:solidFill>
                  <a:schemeClr val="bg2"/>
                </a:solidFill>
              </a:rPr>
              <a:t> </a:t>
            </a:r>
            <a:r>
              <a:rPr lang="2070" sz="2400" dirty="0" err="1">
                <a:solidFill>
                  <a:schemeClr val="bg2"/>
                </a:solidFill>
              </a:rPr>
              <a:t>por</a:t>
            </a:r>
            <a:r>
              <a:rPr lang="2070" sz="2400" dirty="0">
                <a:solidFill>
                  <a:schemeClr val="bg2"/>
                </a:solidFill>
              </a:rPr>
              <a:t> UAP:</a:t>
            </a:r>
            <a:endParaRPr lang="en-US" sz="2400" dirty="0">
              <a:solidFill>
                <a:schemeClr val="bg2"/>
              </a:solidFill>
            </a:endParaRPr>
          </a:p>
        </p:txBody>
      </p:sp>
      <p:pic>
        <p:nvPicPr>
          <p:cNvPr id="1026" name="Picture 2" descr="Stick Kid - ClipArt Best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10993" y="566815"/>
            <a:ext cx="1467916" cy="931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8916027" y="4357297"/>
            <a:ext cx="1283572" cy="259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100">
                <a:solidFill>
                  <a:schemeClr val="bg2"/>
                </a:solidFill>
              </a:rPr>
              <a:t>7 F            12 M</a:t>
            </a:r>
            <a:endParaRPr lang="en-US" sz="1100">
              <a:solidFill>
                <a:schemeClr val="bg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671768" y="4728004"/>
            <a:ext cx="190811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algn="ctr">
              <a:defRPr sz="1200"/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>
              <a:defRPr b="0" i="0"/>
            </a:pPr>
            <a:r>
              <a:rPr lang="2070" dirty="0" err="1"/>
              <a:t>Intervalo</a:t>
            </a:r>
            <a:r>
              <a:rPr lang="2070" dirty="0"/>
              <a:t> de </a:t>
            </a:r>
            <a:r>
              <a:rPr lang="2070" dirty="0" err="1"/>
              <a:t>amostragem</a:t>
            </a:r>
            <a:r>
              <a:rPr lang="2070" dirty="0"/>
              <a:t> </a:t>
            </a:r>
            <a:r>
              <a:rPr lang="2070" dirty="0" err="1"/>
              <a:t>masculina</a:t>
            </a:r>
            <a:r>
              <a:rPr lang="2070"/>
              <a:t> = 12/3 = 4</a:t>
            </a:r>
            <a:endParaRPr lang="en-US"/>
          </a:p>
        </p:txBody>
      </p:sp>
      <p:pic>
        <p:nvPicPr>
          <p:cNvPr id="12" name="Picture 2" descr="Female Icon Png at Vectorified.com | Collection of Female Icon Png free ...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174" b="97993" l="9916" r="89662">
                        <a14:foregroundMark x1="53376" y1="11204" x2="53376" y2="112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57126" y="4165754"/>
            <a:ext cx="177025" cy="223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Male icon svg png free download - 8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9916" r="89451">
                        <a14:foregroundMark x1="53165" y1="9283" x2="53165" y2="92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697794" y="3911130"/>
            <a:ext cx="220387" cy="22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1092290" y="3017738"/>
            <a:ext cx="6661214" cy="915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b="0" i="0"/>
            </a:pPr>
            <a:r>
              <a:rPr lang="2070" dirty="0">
                <a:solidFill>
                  <a:schemeClr val="accent5"/>
                </a:solidFill>
              </a:rPr>
              <a:t>5. Selecione aleatoriamente a primeira criança escolhendo um número entre 1 e </a:t>
            </a:r>
            <a:r>
              <a:rPr lang="2070" i="1" dirty="0">
                <a:solidFill>
                  <a:schemeClr val="accent5"/>
                </a:solidFill>
              </a:rPr>
              <a:t>h. </a:t>
            </a:r>
            <a:r>
              <a:rPr lang="2070" dirty="0">
                <a:solidFill>
                  <a:schemeClr val="bg2"/>
                </a:solidFill>
              </a:rPr>
              <a:t>Tal pode ser efetuando escrevendo os números em tiras de papel e sorteando uma. 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596" b="95563" l="2143" r="95238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46583" y="5233677"/>
            <a:ext cx="937877" cy="70452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564434" y="4708808"/>
            <a:ext cx="1908110" cy="45765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/>
          <a:p>
            <a:pPr algn="ctr">
              <a:defRPr b="0" i="0"/>
            </a:pPr>
            <a:r>
              <a:rPr lang="2070" sz="1200" err="1">
                <a:solidFill>
                  <a:schemeClr val="tx1"/>
                </a:solidFill>
              </a:rPr>
              <a:t>Intervalo</a:t>
            </a:r>
            <a:r>
              <a:rPr lang="2070" sz="1200" dirty="0">
                <a:solidFill>
                  <a:schemeClr val="tx1"/>
                </a:solidFill>
              </a:rPr>
              <a:t> de </a:t>
            </a:r>
            <a:r>
              <a:rPr lang="2070" sz="1200" i="1" err="1">
                <a:solidFill>
                  <a:schemeClr val="tx1"/>
                </a:solidFill>
              </a:rPr>
              <a:t>amostragem</a:t>
            </a:r>
            <a:r>
              <a:rPr lang="2070" sz="1200" i="1" dirty="0">
                <a:solidFill>
                  <a:schemeClr val="tx1"/>
                </a:solidFill>
              </a:rPr>
              <a:t> </a:t>
            </a:r>
            <a:r>
              <a:rPr lang="2070" sz="1200" i="1" err="1">
                <a:solidFill>
                  <a:schemeClr val="tx1"/>
                </a:solidFill>
              </a:rPr>
              <a:t>feminina</a:t>
            </a:r>
            <a:r>
              <a:rPr lang="2070" sz="1200" i="1">
                <a:solidFill>
                  <a:schemeClr val="tx1"/>
                </a:solidFill>
              </a:rPr>
              <a:t> = 7/3 =2.3 ~ 2</a:t>
            </a:r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33259" y="5401273"/>
            <a:ext cx="219160" cy="366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/>
              <a:t>1</a:t>
            </a:r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596" b="95563" l="2143" r="95238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44291" y="5224619"/>
            <a:ext cx="937877" cy="704524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0330967" y="5392215"/>
            <a:ext cx="219160" cy="366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/>
              <a:t>3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806892" y="5401273"/>
            <a:ext cx="3335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dirty="0">
                <a:solidFill>
                  <a:schemeClr val="bg2"/>
                </a:solidFill>
              </a:rPr>
              <a:t>Números aleatórios sorteados: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60792" y="2393587"/>
            <a:ext cx="1019690" cy="2017212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8942515" y="2249806"/>
            <a:ext cx="974301" cy="335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600" u="sng" dirty="0">
                <a:solidFill>
                  <a:schemeClr val="bg2"/>
                </a:solidFill>
              </a:rPr>
              <a:t>Turma 6</a:t>
            </a:r>
            <a:endParaRPr lang="en-US" sz="1600" u="sng" dirty="0">
              <a:solidFill>
                <a:schemeClr val="bg2"/>
              </a:solidFill>
            </a:endParaRPr>
          </a:p>
        </p:txBody>
      </p:sp>
      <p:pic>
        <p:nvPicPr>
          <p:cNvPr id="24" name="Picture 2" descr="Female Icon Png at Vectorified.com | Collection of Female Icon Png free ..."/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2174" b="97993" l="9916" r="89662">
                        <a14:foregroundMark x1="53376" y1="11204" x2="53376" y2="112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12053" y="4078876"/>
            <a:ext cx="209220" cy="263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Male icon svg png free download - 8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100000" l="9916" r="89451">
                        <a14:foregroundMark x1="53165" y1="9283" x2="53165" y2="92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697794" y="3823961"/>
            <a:ext cx="251537" cy="25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1686142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307851"/>
            <a:ext cx="11229975" cy="1449512"/>
          </a:xfrm>
        </p:spPr>
        <p:txBody>
          <a:bodyPr/>
          <a:lstStyle/>
          <a:p>
            <a:pPr algn="ctr">
              <a:defRPr b="0" i="0"/>
            </a:pPr>
            <a:r>
              <a:rPr lang="2070" sz="4000" dirty="0"/>
              <a:t>Como são selecionadas as crianças? 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1092290" y="1757363"/>
            <a:ext cx="10411701" cy="82378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 b="0" i="0"/>
            </a:pPr>
            <a:r>
              <a:rPr lang="2070" sz="2400" dirty="0" err="1">
                <a:solidFill>
                  <a:schemeClr val="bg2"/>
                </a:solidFill>
              </a:rPr>
              <a:t>Devem</a:t>
            </a:r>
            <a:r>
              <a:rPr lang="2070" sz="2400" dirty="0">
                <a:solidFill>
                  <a:schemeClr val="bg2"/>
                </a:solidFill>
              </a:rPr>
              <a:t> ser </a:t>
            </a:r>
            <a:r>
              <a:rPr lang="2070" sz="2400" dirty="0" err="1">
                <a:solidFill>
                  <a:schemeClr val="bg2"/>
                </a:solidFill>
              </a:rPr>
              <a:t>adotados</a:t>
            </a:r>
            <a:r>
              <a:rPr lang="2070" sz="2400" dirty="0">
                <a:solidFill>
                  <a:schemeClr val="bg2"/>
                </a:solidFill>
              </a:rPr>
              <a:t> </a:t>
            </a:r>
            <a:r>
              <a:rPr lang="2070" sz="2400" dirty="0" err="1">
                <a:solidFill>
                  <a:schemeClr val="bg2"/>
                </a:solidFill>
              </a:rPr>
              <a:t>os</a:t>
            </a:r>
            <a:r>
              <a:rPr lang="2070" sz="2400" dirty="0">
                <a:solidFill>
                  <a:schemeClr val="bg2"/>
                </a:solidFill>
              </a:rPr>
              <a:t> </a:t>
            </a:r>
            <a:r>
              <a:rPr lang="2070" sz="2400" dirty="0" err="1">
                <a:solidFill>
                  <a:schemeClr val="bg2"/>
                </a:solidFill>
              </a:rPr>
              <a:t>passos</a:t>
            </a:r>
            <a:r>
              <a:rPr lang="2070" sz="2400" dirty="0">
                <a:solidFill>
                  <a:schemeClr val="bg2"/>
                </a:solidFill>
              </a:rPr>
              <a:t> </a:t>
            </a:r>
            <a:r>
              <a:rPr lang="2070" sz="2400" dirty="0" err="1">
                <a:solidFill>
                  <a:schemeClr val="bg2"/>
                </a:solidFill>
              </a:rPr>
              <a:t>seguintes</a:t>
            </a:r>
            <a:r>
              <a:rPr lang="2070" sz="2400" dirty="0">
                <a:solidFill>
                  <a:schemeClr val="bg2"/>
                </a:solidFill>
              </a:rPr>
              <a:t> para </a:t>
            </a:r>
            <a:r>
              <a:rPr lang="2070" sz="2400" dirty="0" err="1">
                <a:solidFill>
                  <a:schemeClr val="bg2"/>
                </a:solidFill>
              </a:rPr>
              <a:t>selecionar</a:t>
            </a:r>
            <a:r>
              <a:rPr lang="2070" sz="2400" dirty="0">
                <a:solidFill>
                  <a:schemeClr val="bg2"/>
                </a:solidFill>
              </a:rPr>
              <a:t> </a:t>
            </a:r>
            <a:r>
              <a:rPr lang="2070" sz="2400" dirty="0" err="1">
                <a:solidFill>
                  <a:schemeClr val="bg2"/>
                </a:solidFill>
              </a:rPr>
              <a:t>aleatoriamente</a:t>
            </a:r>
            <a:r>
              <a:rPr lang="2070" sz="2400" dirty="0">
                <a:solidFill>
                  <a:schemeClr val="bg2"/>
                </a:solidFill>
              </a:rPr>
              <a:t> 11 </a:t>
            </a:r>
            <a:r>
              <a:rPr lang="2070" sz="2400" dirty="0" err="1">
                <a:solidFill>
                  <a:schemeClr val="bg2"/>
                </a:solidFill>
              </a:rPr>
              <a:t>rapazes</a:t>
            </a:r>
            <a:r>
              <a:rPr lang="2070" sz="2400">
                <a:solidFill>
                  <a:schemeClr val="bg2"/>
                </a:solidFill>
              </a:rPr>
              <a:t> e 11 </a:t>
            </a:r>
            <a:r>
              <a:rPr lang="2070" sz="2400" dirty="0" err="1">
                <a:solidFill>
                  <a:schemeClr val="bg2"/>
                </a:solidFill>
              </a:rPr>
              <a:t>raparigas</a:t>
            </a:r>
            <a:r>
              <a:rPr lang="2070" sz="2400" dirty="0">
                <a:solidFill>
                  <a:schemeClr val="bg2"/>
                </a:solidFill>
              </a:rPr>
              <a:t> </a:t>
            </a:r>
            <a:r>
              <a:rPr lang="2070" sz="2400" dirty="0" err="1">
                <a:solidFill>
                  <a:schemeClr val="bg2"/>
                </a:solidFill>
              </a:rPr>
              <a:t>por</a:t>
            </a:r>
            <a:r>
              <a:rPr lang="2070" sz="2400" dirty="0">
                <a:solidFill>
                  <a:schemeClr val="bg2"/>
                </a:solidFill>
              </a:rPr>
              <a:t> UAP: </a:t>
            </a:r>
            <a:endParaRPr lang="en-US" sz="2400" dirty="0">
              <a:solidFill>
                <a:schemeClr val="bg2"/>
              </a:solidFill>
            </a:endParaRPr>
          </a:p>
        </p:txBody>
      </p:sp>
      <p:pic>
        <p:nvPicPr>
          <p:cNvPr id="1026" name="Picture 2" descr="Stick Kid - ClipArt Best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10993" y="566815"/>
            <a:ext cx="1467916" cy="931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1092290" y="3017738"/>
            <a:ext cx="6661214" cy="2562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b="0" i="0"/>
            </a:pPr>
            <a:r>
              <a:rPr lang="2070">
                <a:solidFill>
                  <a:schemeClr val="accent5"/>
                </a:solidFill>
              </a:rPr>
              <a:t>5. Selecione aleatoriamente a primeira criança escolhendo um número entre 1 e </a:t>
            </a:r>
            <a:r>
              <a:rPr lang="2070" i="1">
                <a:solidFill>
                  <a:schemeClr val="accent5"/>
                </a:solidFill>
              </a:rPr>
              <a:t>h. </a:t>
            </a:r>
            <a:r>
              <a:rPr lang="2070">
                <a:solidFill>
                  <a:schemeClr val="bg2"/>
                </a:solidFill>
              </a:rPr>
              <a:t>Tal pode ser efetuando escrevendo os números em tiras de papel e sorteando uma. </a:t>
            </a:r>
          </a:p>
          <a:p>
            <a:pPr lvl="0"/>
            <a:endParaRPr lang="en-US">
              <a:solidFill>
                <a:schemeClr val="bg2"/>
              </a:solidFill>
            </a:endParaRPr>
          </a:p>
          <a:p>
            <a:pPr lvl="0">
              <a:defRPr b="0" i="0"/>
            </a:pPr>
            <a:r>
              <a:rPr lang="2070">
                <a:solidFill>
                  <a:schemeClr val="accent5"/>
                </a:solidFill>
              </a:rPr>
              <a:t>6. Determine as crianças selecionadas seguintes adicionando o intervalo de amostragem para a turma e o género em questão. </a:t>
            </a:r>
            <a:r>
              <a:rPr lang="2070">
                <a:solidFill>
                  <a:schemeClr val="bg2"/>
                </a:solidFill>
              </a:rPr>
              <a:t>Continue até chegar ao final da fila.</a:t>
            </a:r>
          </a:p>
          <a:p>
            <a:pPr lvl="0"/>
            <a:endParaRPr lang="en-US">
              <a:solidFill>
                <a:schemeClr val="bg2"/>
              </a:solidFill>
            </a:endParaRPr>
          </a:p>
          <a:p>
            <a:pPr lvl="0"/>
            <a:endParaRPr lang="en-US">
              <a:solidFill>
                <a:schemeClr val="bg2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916027" y="4357297"/>
            <a:ext cx="1283572" cy="259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100">
                <a:solidFill>
                  <a:schemeClr val="bg2"/>
                </a:solidFill>
              </a:rPr>
              <a:t>7 F            12 M</a:t>
            </a:r>
            <a:endParaRPr lang="en-US" sz="1100">
              <a:solidFill>
                <a:schemeClr val="bg2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671768" y="4728004"/>
            <a:ext cx="190811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algn="ctr">
              <a:defRPr sz="1200"/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>
              <a:defRPr b="0" i="0"/>
            </a:pPr>
            <a:r>
              <a:rPr lang="2070" dirty="0"/>
              <a:t>Intervalo de amostragem </a:t>
            </a:r>
            <a:r>
              <a:rPr lang="2070" dirty="0" err="1"/>
              <a:t>masculina</a:t>
            </a:r>
            <a:r>
              <a:rPr lang="2070" dirty="0"/>
              <a:t> = 12/3 = 4</a:t>
            </a:r>
            <a:endParaRPr lang="en-US" dirty="0"/>
          </a:p>
        </p:txBody>
      </p:sp>
      <p:pic>
        <p:nvPicPr>
          <p:cNvPr id="40" name="Picture 2" descr="Female Icon Png at Vectorified.com | Collection of Female Icon Png free ...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174" b="97993" l="9916" r="89662">
                        <a14:foregroundMark x1="53376" y1="11204" x2="53376" y2="112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57126" y="4165754"/>
            <a:ext cx="177025" cy="223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4" descr="Male icon svg png free download - 8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9916" r="89451">
                        <a14:foregroundMark x1="53165" y1="9283" x2="53165" y2="92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697794" y="3911130"/>
            <a:ext cx="220387" cy="22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596" b="95563" l="2143" r="95238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46583" y="5233677"/>
            <a:ext cx="937877" cy="704524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7564434" y="4708808"/>
            <a:ext cx="1908110" cy="45765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/>
          <a:p>
            <a:pPr algn="ctr">
              <a:defRPr b="0" i="0"/>
            </a:pPr>
            <a:r>
              <a:rPr lang="2070" sz="1200" dirty="0" err="1">
                <a:solidFill>
                  <a:schemeClr val="tx1"/>
                </a:solidFill>
              </a:rPr>
              <a:t>Intervalo</a:t>
            </a:r>
            <a:r>
              <a:rPr lang="2070" sz="1200" dirty="0">
                <a:solidFill>
                  <a:schemeClr val="tx1"/>
                </a:solidFill>
              </a:rPr>
              <a:t> de </a:t>
            </a:r>
            <a:r>
              <a:rPr lang="2070" sz="1200" i="1" dirty="0" err="1">
                <a:solidFill>
                  <a:schemeClr val="tx1"/>
                </a:solidFill>
              </a:rPr>
              <a:t>amostragem</a:t>
            </a:r>
            <a:r>
              <a:rPr lang="2070" sz="1200" i="1" dirty="0">
                <a:solidFill>
                  <a:schemeClr val="tx1"/>
                </a:solidFill>
              </a:rPr>
              <a:t> </a:t>
            </a:r>
            <a:r>
              <a:rPr lang="2070" sz="1200" i="1" dirty="0" err="1">
                <a:solidFill>
                  <a:schemeClr val="tx1"/>
                </a:solidFill>
              </a:rPr>
              <a:t>feminina</a:t>
            </a:r>
            <a:r>
              <a:rPr lang="2070" sz="1200" i="1">
                <a:solidFill>
                  <a:schemeClr val="tx1"/>
                </a:solidFill>
              </a:rPr>
              <a:t> = 7/3 =2.3 ~ 2</a:t>
            </a:r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333259" y="5401273"/>
            <a:ext cx="219160" cy="366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/>
              <a:t>1</a:t>
            </a:r>
            <a:endParaRPr lang="en-US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596" b="95563" l="2143" r="95238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44291" y="5224619"/>
            <a:ext cx="937877" cy="704524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10330967" y="5392215"/>
            <a:ext cx="219160" cy="366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/>
              <a:t>3</a:t>
            </a:r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4806892" y="5401273"/>
            <a:ext cx="3335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dirty="0">
                <a:solidFill>
                  <a:schemeClr val="bg2"/>
                </a:solidFill>
              </a:rPr>
              <a:t>Números aleatórios sorteados: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60792" y="2393587"/>
            <a:ext cx="1019690" cy="2017212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8984460" y="2249806"/>
            <a:ext cx="974301" cy="335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600" u="sng">
                <a:solidFill>
                  <a:schemeClr val="bg2"/>
                </a:solidFill>
              </a:rPr>
              <a:t>Turma 6</a:t>
            </a:r>
            <a:endParaRPr lang="en-US" sz="1600" u="sng">
              <a:solidFill>
                <a:schemeClr val="bg2"/>
              </a:solidFill>
            </a:endParaRPr>
          </a:p>
        </p:txBody>
      </p:sp>
      <p:pic>
        <p:nvPicPr>
          <p:cNvPr id="50" name="Picture 2" descr="Female Icon Png at Vectorified.com | Collection of Female Icon Png free ..."/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2174" b="97993" l="9916" r="89662">
                        <a14:foregroundMark x1="53376" y1="11204" x2="53376" y2="112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12053" y="4078876"/>
            <a:ext cx="209220" cy="263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4" descr="Male icon svg png free download - 8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100000" l="9916" r="89451">
                        <a14:foregroundMark x1="53165" y1="9283" x2="53165" y2="92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662759" y="3592081"/>
            <a:ext cx="251537" cy="25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Female Icon Png at Vectorified.com | Collection of Female Icon Png free ..."/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2174" b="97993" l="9916" r="89662">
                        <a14:foregroundMark x1="53376" y1="11204" x2="53376" y2="112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05614" y="3715812"/>
            <a:ext cx="209220" cy="263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" descr="Female Icon Png at Vectorified.com | Collection of Female Icon Png free ..."/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2174" b="97993" l="9916" r="89662">
                        <a14:foregroundMark x1="53376" y1="11204" x2="53376" y2="112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90593" y="3333735"/>
            <a:ext cx="209220" cy="263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2" descr="Female Icon Png at Vectorified.com | Collection of Female Icon Png free ..."/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2174" b="97993" l="9916" r="89662">
                        <a14:foregroundMark x1="53376" y1="11204" x2="53376" y2="112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88449" y="2983866"/>
            <a:ext cx="209220" cy="263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4" descr="Male icon svg png free download - 8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100000" l="9916" r="89451">
                        <a14:foregroundMark x1="53165" y1="9283" x2="53165" y2="92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610317" y="2987957"/>
            <a:ext cx="251537" cy="25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4" descr="Male icon svg png free download - 8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100000" l="9916" r="89451">
                        <a14:foregroundMark x1="53165" y1="9283" x2="53165" y2="92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34789" y="2287445"/>
            <a:ext cx="251537" cy="25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8158548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307851"/>
            <a:ext cx="11229975" cy="1449512"/>
          </a:xfrm>
        </p:spPr>
        <p:txBody>
          <a:bodyPr/>
          <a:lstStyle/>
          <a:p>
            <a:pPr algn="ctr">
              <a:defRPr b="0" i="0"/>
            </a:pPr>
            <a:r>
              <a:rPr lang="2070" sz="4000" dirty="0"/>
              <a:t>Como são selecionadas as crianças? 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1092290" y="1757363"/>
            <a:ext cx="10411701" cy="82378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 b="0" i="0"/>
            </a:pPr>
            <a:r>
              <a:rPr lang="2070" sz="2400" dirty="0" err="1">
                <a:solidFill>
                  <a:schemeClr val="bg2"/>
                </a:solidFill>
              </a:rPr>
              <a:t>Devem</a:t>
            </a:r>
            <a:r>
              <a:rPr lang="2070" sz="2400" dirty="0">
                <a:solidFill>
                  <a:schemeClr val="bg2"/>
                </a:solidFill>
              </a:rPr>
              <a:t> ser </a:t>
            </a:r>
            <a:r>
              <a:rPr lang="2070" sz="2400" dirty="0" err="1">
                <a:solidFill>
                  <a:schemeClr val="bg2"/>
                </a:solidFill>
              </a:rPr>
              <a:t>adotados</a:t>
            </a:r>
            <a:r>
              <a:rPr lang="2070" sz="2400" dirty="0">
                <a:solidFill>
                  <a:schemeClr val="bg2"/>
                </a:solidFill>
              </a:rPr>
              <a:t> </a:t>
            </a:r>
            <a:r>
              <a:rPr lang="2070" sz="2400" dirty="0" err="1">
                <a:solidFill>
                  <a:schemeClr val="bg2"/>
                </a:solidFill>
              </a:rPr>
              <a:t>os</a:t>
            </a:r>
            <a:r>
              <a:rPr lang="2070" sz="2400" dirty="0">
                <a:solidFill>
                  <a:schemeClr val="bg2"/>
                </a:solidFill>
              </a:rPr>
              <a:t> </a:t>
            </a:r>
            <a:r>
              <a:rPr lang="2070" sz="2400" dirty="0" err="1">
                <a:solidFill>
                  <a:schemeClr val="bg2"/>
                </a:solidFill>
              </a:rPr>
              <a:t>passos</a:t>
            </a:r>
            <a:r>
              <a:rPr lang="2070" sz="2400" dirty="0">
                <a:solidFill>
                  <a:schemeClr val="bg2"/>
                </a:solidFill>
              </a:rPr>
              <a:t> </a:t>
            </a:r>
            <a:r>
              <a:rPr lang="2070" sz="2400" dirty="0" err="1">
                <a:solidFill>
                  <a:schemeClr val="bg2"/>
                </a:solidFill>
              </a:rPr>
              <a:t>seguintes</a:t>
            </a:r>
            <a:r>
              <a:rPr lang="2070" sz="2400" dirty="0">
                <a:solidFill>
                  <a:schemeClr val="bg2"/>
                </a:solidFill>
              </a:rPr>
              <a:t> para </a:t>
            </a:r>
            <a:r>
              <a:rPr lang="2070" sz="2400" dirty="0" err="1">
                <a:solidFill>
                  <a:schemeClr val="bg2"/>
                </a:solidFill>
              </a:rPr>
              <a:t>selecionar</a:t>
            </a:r>
            <a:r>
              <a:rPr lang="2070" sz="2400" dirty="0">
                <a:solidFill>
                  <a:schemeClr val="bg2"/>
                </a:solidFill>
              </a:rPr>
              <a:t> </a:t>
            </a:r>
            <a:r>
              <a:rPr lang="2070" sz="2400" dirty="0" err="1">
                <a:solidFill>
                  <a:schemeClr val="bg2"/>
                </a:solidFill>
              </a:rPr>
              <a:t>aleatoriamente</a:t>
            </a:r>
            <a:r>
              <a:rPr lang="2070" sz="2400" dirty="0">
                <a:solidFill>
                  <a:schemeClr val="bg2"/>
                </a:solidFill>
              </a:rPr>
              <a:t> 11 </a:t>
            </a:r>
            <a:r>
              <a:rPr lang="2070" sz="2400" dirty="0" err="1">
                <a:solidFill>
                  <a:schemeClr val="bg2"/>
                </a:solidFill>
              </a:rPr>
              <a:t>rapazes</a:t>
            </a:r>
            <a:r>
              <a:rPr lang="2070" sz="2400">
                <a:solidFill>
                  <a:schemeClr val="bg2"/>
                </a:solidFill>
              </a:rPr>
              <a:t> e 11 </a:t>
            </a:r>
            <a:r>
              <a:rPr lang="2070" sz="2400" dirty="0" err="1">
                <a:solidFill>
                  <a:schemeClr val="bg2"/>
                </a:solidFill>
              </a:rPr>
              <a:t>raparigas</a:t>
            </a:r>
            <a:r>
              <a:rPr lang="2070" sz="2400" dirty="0">
                <a:solidFill>
                  <a:schemeClr val="bg2"/>
                </a:solidFill>
              </a:rPr>
              <a:t> </a:t>
            </a:r>
            <a:r>
              <a:rPr lang="2070" sz="2400" dirty="0" err="1">
                <a:solidFill>
                  <a:schemeClr val="bg2"/>
                </a:solidFill>
              </a:rPr>
              <a:t>por</a:t>
            </a:r>
            <a:r>
              <a:rPr lang="2070" sz="2400" dirty="0">
                <a:solidFill>
                  <a:schemeClr val="bg2"/>
                </a:solidFill>
              </a:rPr>
              <a:t> UAP: </a:t>
            </a:r>
            <a:endParaRPr lang="en-US" sz="2400" dirty="0">
              <a:solidFill>
                <a:schemeClr val="bg2"/>
              </a:solidFill>
            </a:endParaRPr>
          </a:p>
        </p:txBody>
      </p:sp>
      <p:pic>
        <p:nvPicPr>
          <p:cNvPr id="1026" name="Picture 2" descr="Stick Kid - ClipArt Best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10993" y="566815"/>
            <a:ext cx="1467916" cy="931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1092290" y="3017738"/>
            <a:ext cx="6661214" cy="31120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b="0" i="0"/>
            </a:pPr>
            <a:r>
              <a:rPr lang="2070">
                <a:solidFill>
                  <a:schemeClr val="accent5"/>
                </a:solidFill>
              </a:rPr>
              <a:t>5. Selecione aleatoriamente a primeira criança escolhendo um número entre 1 e </a:t>
            </a:r>
            <a:r>
              <a:rPr lang="2070" i="1">
                <a:solidFill>
                  <a:schemeClr val="accent5"/>
                </a:solidFill>
              </a:rPr>
              <a:t>h. </a:t>
            </a:r>
            <a:r>
              <a:rPr lang="2070">
                <a:solidFill>
                  <a:schemeClr val="bg2"/>
                </a:solidFill>
              </a:rPr>
              <a:t>Tal pode ser efetuando escrevendo os números em tiras de papel e sorteando uma. </a:t>
            </a:r>
          </a:p>
          <a:p>
            <a:pPr lvl="0"/>
            <a:endParaRPr lang="en-US">
              <a:solidFill>
                <a:schemeClr val="bg2"/>
              </a:solidFill>
            </a:endParaRPr>
          </a:p>
          <a:p>
            <a:pPr lvl="0">
              <a:defRPr b="0" i="0"/>
            </a:pPr>
            <a:r>
              <a:rPr lang="2070">
                <a:solidFill>
                  <a:schemeClr val="accent5"/>
                </a:solidFill>
              </a:rPr>
              <a:t>6. Determine as crianças selecionadas seguintes adicionando o intervalo de amostragem para a turma e o género em questão. </a:t>
            </a:r>
            <a:r>
              <a:rPr lang="2070">
                <a:solidFill>
                  <a:schemeClr val="bg2"/>
                </a:solidFill>
              </a:rPr>
              <a:t>Continue até chegar ao final da fila.</a:t>
            </a:r>
          </a:p>
          <a:p>
            <a:pPr lvl="0"/>
            <a:endParaRPr lang="en-US">
              <a:solidFill>
                <a:schemeClr val="bg2"/>
              </a:solidFill>
            </a:endParaRPr>
          </a:p>
          <a:p>
            <a:pPr lvl="0">
              <a:defRPr b="0" i="0"/>
            </a:pPr>
            <a:r>
              <a:rPr lang="2070">
                <a:solidFill>
                  <a:schemeClr val="accent5"/>
                </a:solidFill>
              </a:rPr>
              <a:t>7. Peça às crianças selecionadas que forneçam um espécime de urina/fezes</a:t>
            </a:r>
            <a:endParaRPr lang="en-US">
              <a:solidFill>
                <a:schemeClr val="accent5"/>
              </a:solidFill>
            </a:endParaRPr>
          </a:p>
          <a:p>
            <a:pPr lvl="0"/>
            <a:endParaRPr lang="en-US">
              <a:solidFill>
                <a:schemeClr val="bg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9956815" y="2736761"/>
            <a:ext cx="700453" cy="4765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9918180" y="3213279"/>
            <a:ext cx="7390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9941723" y="3213279"/>
            <a:ext cx="715545" cy="3790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150" b="99213" l="9970" r="96677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686022" y="2918696"/>
            <a:ext cx="511847" cy="589165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8916027" y="4357297"/>
            <a:ext cx="1283572" cy="259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100">
                <a:solidFill>
                  <a:schemeClr val="bg2"/>
                </a:solidFill>
              </a:rPr>
              <a:t>7 F            12 M</a:t>
            </a:r>
            <a:endParaRPr lang="en-US" sz="1100">
              <a:solidFill>
                <a:schemeClr val="bg2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671768" y="4728004"/>
            <a:ext cx="190811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algn="ctr">
              <a:defRPr sz="1200"/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>
              <a:defRPr b="0" i="0"/>
            </a:pPr>
            <a:r>
              <a:rPr lang="2070" dirty="0"/>
              <a:t>Intervalo de </a:t>
            </a:r>
            <a:r>
              <a:rPr lang="2070" dirty="0" err="1"/>
              <a:t>amostragem</a:t>
            </a:r>
            <a:r>
              <a:rPr lang="2070" dirty="0"/>
              <a:t> </a:t>
            </a:r>
            <a:r>
              <a:rPr lang="2070" dirty="0" err="1"/>
              <a:t>masculina</a:t>
            </a:r>
            <a:r>
              <a:rPr lang="2070" dirty="0"/>
              <a:t> = 12/3 = 4</a:t>
            </a:r>
            <a:endParaRPr lang="en-US" dirty="0"/>
          </a:p>
        </p:txBody>
      </p:sp>
      <p:pic>
        <p:nvPicPr>
          <p:cNvPr id="38" name="Picture 2" descr="Female Icon Png at Vectorified.com | Collection of Female Icon Png free ...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174" b="97993" l="9916" r="89662">
                        <a14:foregroundMark x1="53376" y1="11204" x2="53376" y2="112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57126" y="4165754"/>
            <a:ext cx="177025" cy="223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4" descr="Male icon svg png free download - 8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9916" r="89451">
                        <a14:foregroundMark x1="53165" y1="9283" x2="53165" y2="92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697794" y="3911130"/>
            <a:ext cx="220387" cy="22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4596" b="95563" l="2143" r="95238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46583" y="5233677"/>
            <a:ext cx="937877" cy="704524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7564434" y="4708808"/>
            <a:ext cx="1908110" cy="45765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/>
          <a:p>
            <a:pPr algn="ctr">
              <a:defRPr b="0" i="0"/>
            </a:pPr>
            <a:r>
              <a:rPr lang="2070" sz="1200" dirty="0" err="1">
                <a:solidFill>
                  <a:schemeClr val="tx1"/>
                </a:solidFill>
              </a:rPr>
              <a:t>Intervalo</a:t>
            </a:r>
            <a:r>
              <a:rPr lang="2070" sz="1200" dirty="0">
                <a:solidFill>
                  <a:schemeClr val="tx1"/>
                </a:solidFill>
              </a:rPr>
              <a:t> de </a:t>
            </a:r>
            <a:r>
              <a:rPr lang="2070" sz="1200" i="1" dirty="0" err="1">
                <a:solidFill>
                  <a:schemeClr val="tx1"/>
                </a:solidFill>
              </a:rPr>
              <a:t>amostragem</a:t>
            </a:r>
            <a:r>
              <a:rPr lang="2070" sz="1200" i="1" dirty="0">
                <a:solidFill>
                  <a:schemeClr val="tx1"/>
                </a:solidFill>
              </a:rPr>
              <a:t> </a:t>
            </a:r>
            <a:r>
              <a:rPr lang="2070" sz="1200" i="1" dirty="0" err="1">
                <a:solidFill>
                  <a:schemeClr val="tx1"/>
                </a:solidFill>
              </a:rPr>
              <a:t>feminina</a:t>
            </a:r>
            <a:r>
              <a:rPr lang="2070" sz="1200" i="1" dirty="0">
                <a:solidFill>
                  <a:schemeClr val="tx1"/>
                </a:solidFill>
              </a:rPr>
              <a:t> = 7/4 =2.3 ~ 2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333259" y="5401273"/>
            <a:ext cx="219160" cy="366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/>
              <a:t>1</a:t>
            </a:r>
            <a:endParaRPr lang="en-US"/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4596" b="95563" l="2143" r="95238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44291" y="5224619"/>
            <a:ext cx="937877" cy="704524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10330967" y="5392215"/>
            <a:ext cx="219160" cy="366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/>
              <a:t>3</a:t>
            </a:r>
            <a:endParaRPr lang="en-US"/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960792" y="2393587"/>
            <a:ext cx="1019690" cy="2017212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8942515" y="2249806"/>
            <a:ext cx="974301" cy="335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600" u="sng" dirty="0">
                <a:solidFill>
                  <a:schemeClr val="bg2"/>
                </a:solidFill>
              </a:rPr>
              <a:t>Turma 6</a:t>
            </a:r>
            <a:endParaRPr lang="en-US" sz="1600" u="sng" dirty="0">
              <a:solidFill>
                <a:schemeClr val="bg2"/>
              </a:solidFill>
            </a:endParaRPr>
          </a:p>
        </p:txBody>
      </p:sp>
      <p:pic>
        <p:nvPicPr>
          <p:cNvPr id="48" name="Picture 2" descr="Female Icon Png at Vectorified.com | Collection of Female Icon Png free ..."/>
          <p:cNvPicPr>
            <a:picLocks noChangeAspect="1" noChangeArrowheads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2174" b="97993" l="9916" r="89662">
                        <a14:foregroundMark x1="53376" y1="11204" x2="53376" y2="112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12053" y="4078876"/>
            <a:ext cx="209220" cy="263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" descr="Male icon svg png free download - 8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9916" r="89451">
                        <a14:foregroundMark x1="53165" y1="9283" x2="53165" y2="92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640928" y="3560837"/>
            <a:ext cx="251537" cy="25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Female Icon Png at Vectorified.com | Collection of Female Icon Png free ..."/>
          <p:cNvPicPr>
            <a:picLocks noChangeAspect="1" noChangeArrowheads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2174" b="97993" l="9916" r="89662">
                        <a14:foregroundMark x1="53376" y1="11204" x2="53376" y2="112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05614" y="3715812"/>
            <a:ext cx="209220" cy="263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Female Icon Png at Vectorified.com | Collection of Female Icon Png free ..."/>
          <p:cNvPicPr>
            <a:picLocks noChangeAspect="1" noChangeArrowheads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2174" b="97993" l="9916" r="89662">
                        <a14:foregroundMark x1="53376" y1="11204" x2="53376" y2="112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90593" y="3333735"/>
            <a:ext cx="209220" cy="263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Female Icon Png at Vectorified.com | Collection of Female Icon Png free ..."/>
          <p:cNvPicPr>
            <a:picLocks noChangeAspect="1" noChangeArrowheads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2174" b="97993" l="9916" r="89662">
                        <a14:foregroundMark x1="53376" y1="11204" x2="53376" y2="112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88449" y="2983866"/>
            <a:ext cx="209220" cy="263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4" descr="Male icon svg png free download - 8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9916" r="89451">
                        <a14:foregroundMark x1="53165" y1="9283" x2="53165" y2="92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635809" y="2994493"/>
            <a:ext cx="251537" cy="25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4" descr="Male icon svg png free download - 8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9916" r="89451">
                        <a14:foregroundMark x1="53165" y1="9283" x2="53165" y2="92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62521" y="2294426"/>
            <a:ext cx="251537" cy="25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1371452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307851"/>
            <a:ext cx="11229975" cy="1449512"/>
          </a:xfrm>
        </p:spPr>
        <p:txBody>
          <a:bodyPr/>
          <a:lstStyle/>
          <a:p>
            <a:pPr algn="ctr">
              <a:defRPr b="0" i="0"/>
            </a:pPr>
            <a:r>
              <a:rPr lang="2070" dirty="0"/>
              <a:t>Perguntas frequentes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60066" y="1757363"/>
            <a:ext cx="10731471" cy="485116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defRPr b="0" i="0"/>
            </a:pPr>
            <a:r>
              <a:rPr lang="2070" sz="2300" b="1" dirty="0">
                <a:solidFill>
                  <a:schemeClr val="accent5"/>
                </a:solidFill>
              </a:rPr>
              <a:t>Por que motivo são as UAP selecionadas por meio de amostragem sistemática, em vez de amostragem intencional baseada no maior risco?</a:t>
            </a:r>
          </a:p>
          <a:p>
            <a:pPr>
              <a:defRPr b="0" i="0"/>
            </a:pPr>
            <a:r>
              <a:rPr lang="2070" sz="2300" dirty="0">
                <a:solidFill>
                  <a:schemeClr val="bg2"/>
                </a:solidFill>
              </a:rPr>
              <a:t>Um dos objetivos de uma Avaliação Prática consiste em determinar se é adequado atribuir a mesma decisão de tratamento da SCH a toda a UI. Por conseguinte, é importante que a UAP selecionada para a Avaliação Prática seja uma amostra </a:t>
            </a:r>
            <a:r>
              <a:rPr lang="2070" sz="2300" i="1" dirty="0">
                <a:solidFill>
                  <a:schemeClr val="bg2"/>
                </a:solidFill>
              </a:rPr>
              <a:t>representativa </a:t>
            </a:r>
            <a:r>
              <a:rPr lang="2070" sz="2300" dirty="0">
                <a:solidFill>
                  <a:schemeClr val="bg2"/>
                </a:solidFill>
              </a:rPr>
              <a:t> de todas as UAP da UI. Para isso, é necessária alguma forma de amostragem sistemática ou estratificada.</a:t>
            </a:r>
            <a:endParaRPr lang="en-US" sz="2300" dirty="0">
              <a:solidFill>
                <a:schemeClr val="bg2"/>
              </a:solidFill>
            </a:endParaRPr>
          </a:p>
          <a:p>
            <a:endParaRPr lang="en-US" sz="2300" b="1" dirty="0">
              <a:solidFill>
                <a:schemeClr val="accent5"/>
              </a:solidFill>
            </a:endParaRPr>
          </a:p>
          <a:p>
            <a:pPr>
              <a:defRPr b="0" i="0"/>
            </a:pPr>
            <a:r>
              <a:rPr lang="2070" sz="2300" b="1" dirty="0">
                <a:solidFill>
                  <a:schemeClr val="accent5"/>
                </a:solidFill>
              </a:rPr>
              <a:t>E se forem </a:t>
            </a:r>
            <a:r>
              <a:rPr lang="2070" sz="2300" b="1" dirty="0" err="1">
                <a:solidFill>
                  <a:schemeClr val="accent5"/>
                </a:solidFill>
              </a:rPr>
              <a:t>menos</a:t>
            </a:r>
            <a:r>
              <a:rPr lang="2070" sz="2300" b="1" dirty="0">
                <a:solidFill>
                  <a:schemeClr val="accent5"/>
                </a:solidFill>
              </a:rPr>
              <a:t> de 20 as </a:t>
            </a:r>
            <a:r>
              <a:rPr lang="2070" sz="2300" b="1" dirty="0" err="1">
                <a:solidFill>
                  <a:schemeClr val="accent5"/>
                </a:solidFill>
              </a:rPr>
              <a:t>crianças</a:t>
            </a:r>
            <a:r>
              <a:rPr lang="2070" sz="2300" b="1" dirty="0">
                <a:solidFill>
                  <a:schemeClr val="accent5"/>
                </a:solidFill>
              </a:rPr>
              <a:t> que entreguem um espécime válido numa dada escola?</a:t>
            </a:r>
          </a:p>
          <a:p>
            <a:pPr>
              <a:defRPr b="0" i="0"/>
            </a:pPr>
            <a:r>
              <a:rPr lang="2070" sz="2300" dirty="0">
                <a:solidFill>
                  <a:schemeClr val="bg2"/>
                </a:solidFill>
              </a:rPr>
              <a:t>Se </a:t>
            </a:r>
            <a:r>
              <a:rPr lang="2070" sz="2300" dirty="0" err="1">
                <a:solidFill>
                  <a:schemeClr val="bg2"/>
                </a:solidFill>
              </a:rPr>
              <a:t>não</a:t>
            </a:r>
            <a:r>
              <a:rPr lang="2070" sz="2300" dirty="0">
                <a:solidFill>
                  <a:schemeClr val="bg2"/>
                </a:solidFill>
              </a:rPr>
              <a:t> for </a:t>
            </a:r>
            <a:r>
              <a:rPr lang="2070" sz="2300" dirty="0" err="1">
                <a:solidFill>
                  <a:schemeClr val="bg2"/>
                </a:solidFill>
              </a:rPr>
              <a:t>atingido</a:t>
            </a:r>
            <a:r>
              <a:rPr lang="2070" sz="2300" dirty="0">
                <a:solidFill>
                  <a:schemeClr val="bg2"/>
                </a:solidFill>
              </a:rPr>
              <a:t> o </a:t>
            </a:r>
            <a:r>
              <a:rPr lang="2070" sz="2300" dirty="0" err="1">
                <a:solidFill>
                  <a:schemeClr val="bg2"/>
                </a:solidFill>
              </a:rPr>
              <a:t>tamanho</a:t>
            </a:r>
            <a:r>
              <a:rPr lang="2070" sz="2300" dirty="0">
                <a:solidFill>
                  <a:schemeClr val="bg2"/>
                </a:solidFill>
              </a:rPr>
              <a:t> da </a:t>
            </a:r>
            <a:r>
              <a:rPr lang="2070" sz="2300" dirty="0" err="1">
                <a:solidFill>
                  <a:schemeClr val="bg2"/>
                </a:solidFill>
              </a:rPr>
              <a:t>amostra</a:t>
            </a:r>
            <a:r>
              <a:rPr lang="2070" sz="2300" dirty="0">
                <a:solidFill>
                  <a:schemeClr val="bg2"/>
                </a:solidFill>
              </a:rPr>
              <a:t> </a:t>
            </a:r>
            <a:r>
              <a:rPr lang="2070" sz="2300" dirty="0" err="1">
                <a:solidFill>
                  <a:schemeClr val="bg2"/>
                </a:solidFill>
              </a:rPr>
              <a:t>pretendida</a:t>
            </a:r>
            <a:r>
              <a:rPr lang="2070" sz="2300">
                <a:solidFill>
                  <a:schemeClr val="bg2"/>
                </a:solidFill>
              </a:rPr>
              <a:t> (20) para </a:t>
            </a:r>
            <a:r>
              <a:rPr lang="2070" sz="2300" dirty="0" err="1">
                <a:solidFill>
                  <a:schemeClr val="bg2"/>
                </a:solidFill>
              </a:rPr>
              <a:t>uma</a:t>
            </a:r>
            <a:r>
              <a:rPr lang="2070" sz="2300" dirty="0">
                <a:solidFill>
                  <a:schemeClr val="bg2"/>
                </a:solidFill>
              </a:rPr>
              <a:t> dada UAP, </a:t>
            </a:r>
            <a:r>
              <a:rPr lang="2070" sz="2300" dirty="0" err="1">
                <a:solidFill>
                  <a:schemeClr val="bg2"/>
                </a:solidFill>
              </a:rPr>
              <a:t>devem</a:t>
            </a:r>
            <a:r>
              <a:rPr lang="2070" sz="2300" dirty="0">
                <a:solidFill>
                  <a:schemeClr val="bg2"/>
                </a:solidFill>
              </a:rPr>
              <a:t> ser selecionadas aleatoriamente crianças adicionais até que a equipa tenha recebido 20 espécimes de urina/fezes. </a:t>
            </a:r>
            <a:endParaRPr lang="en-US" sz="23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559996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4289" y="2212168"/>
            <a:ext cx="9731390" cy="1122400"/>
          </a:xfrm>
        </p:spPr>
        <p:txBody>
          <a:bodyPr/>
          <a:lstStyle/>
          <a:p>
            <a:pPr algn="ctr">
              <a:defRPr b="0" i="0"/>
            </a:pPr>
            <a:r>
              <a:rPr lang="2070" sz="2800"/>
              <a:t>Repita estes passos para cada UAP até que todas as 15 UAP tenham sido objeto de amostragem. </a:t>
            </a: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111919478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382" y="148349"/>
            <a:ext cx="10302586" cy="1122400"/>
          </a:xfrm>
        </p:spPr>
        <p:txBody>
          <a:bodyPr/>
          <a:lstStyle/>
          <a:p>
            <a:pPr algn="ctr">
              <a:defRPr b="0" i="0"/>
            </a:pPr>
            <a:r>
              <a:rPr lang="2070"/>
              <a:t>Panorâmica da apresentação</a:t>
            </a:r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18AA11-45EF-4AD1-A9CF-B3CD42ECA63C}"/>
              </a:ext>
            </a:extLst>
          </p:cNvPr>
          <p:cNvSpPr txBox="1"/>
          <p:nvPr/>
        </p:nvSpPr>
        <p:spPr>
          <a:xfrm>
            <a:off x="1123400" y="1547702"/>
            <a:ext cx="10756549" cy="5949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defRPr b="0" i="0"/>
            </a:pPr>
            <a:r>
              <a:rPr lang="2070" sz="2400">
                <a:solidFill>
                  <a:schemeClr val="bg2"/>
                </a:solidFill>
                <a:latin typeface="Space Mono"/>
              </a:rPr>
              <a:t>No final desta apresentação, deverá compreender: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  <a:defRPr b="0" i="0"/>
            </a:pPr>
            <a:r>
              <a:rPr lang="2070" sz="2400">
                <a:solidFill>
                  <a:schemeClr val="bg2"/>
                </a:solidFill>
                <a:latin typeface="Space Mono"/>
              </a:rPr>
              <a:t>O que é uma unidade amostral primária (UAP)?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  <a:defRPr b="0" i="0"/>
            </a:pPr>
            <a:r>
              <a:rPr lang="2070" sz="2400">
                <a:solidFill>
                  <a:schemeClr val="bg2"/>
                </a:solidFill>
                <a:latin typeface="Space Mono"/>
              </a:rPr>
              <a:t>Como selecionar as 15 UAP por UI para a Avaliação Prática?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  <a:defRPr b="0" i="0"/>
            </a:pPr>
            <a:r>
              <a:rPr lang="2070" sz="2400">
                <a:solidFill>
                  <a:schemeClr val="bg2"/>
                </a:solidFill>
                <a:latin typeface="Space Mono"/>
              </a:rPr>
              <a:t>Como selecionar crianças em idade escolar no âmbito de cada uma das UAP?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US" sz="2400">
              <a:solidFill>
                <a:schemeClr val="bg2"/>
              </a:solidFill>
              <a:latin typeface="Space Mono"/>
            </a:endParaRPr>
          </a:p>
          <a:p>
            <a:pPr>
              <a:lnSpc>
                <a:spcPct val="200000"/>
              </a:lnSpc>
            </a:pPr>
            <a:endParaRPr lang="en-US" sz="2400">
              <a:solidFill>
                <a:schemeClr val="bg2"/>
              </a:solidFill>
              <a:latin typeface="Space Mono"/>
            </a:endParaRPr>
          </a:p>
          <a:p>
            <a:pPr lvl="1">
              <a:lnSpc>
                <a:spcPct val="200000"/>
              </a:lnSpc>
            </a:pPr>
            <a:endParaRPr lang="en-US" sz="24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719429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7140" y="419330"/>
            <a:ext cx="11330608" cy="1122400"/>
          </a:xfrm>
        </p:spPr>
        <p:txBody>
          <a:bodyPr/>
          <a:lstStyle/>
          <a:p>
            <a:pPr>
              <a:defRPr b="0" i="0"/>
            </a:pPr>
            <a:r>
              <a:rPr lang="2070"/>
              <a:t>Um breve resumo da conceção da amostra</a:t>
            </a:r>
            <a:br>
              <a:rPr lang="2070"/>
            </a:br>
            <a:r>
              <a:rPr lang="2070"/>
              <a:t>para avaliações práticas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55983" y="2198204"/>
            <a:ext cx="2693504" cy="66149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 b="0" i="0"/>
            </a:pPr>
            <a:r>
              <a:rPr lang="2070" sz="2000" dirty="0"/>
              <a:t>Área de levantamento</a:t>
            </a: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655983" y="3096039"/>
            <a:ext cx="2693504" cy="61068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 b="0" i="0"/>
            </a:pPr>
            <a:r>
              <a:rPr lang="en-US" sz="2200" dirty="0"/>
              <a:t>U</a:t>
            </a:r>
            <a:r>
              <a:rPr lang="2070" sz="2200" dirty="0"/>
              <a:t>nidade amostral primária (UAP)</a:t>
            </a:r>
            <a:endParaRPr lang="en-US" sz="2200" dirty="0"/>
          </a:p>
        </p:txBody>
      </p:sp>
      <p:sp>
        <p:nvSpPr>
          <p:cNvPr id="8" name="Rectangle 7"/>
          <p:cNvSpPr/>
          <p:nvPr/>
        </p:nvSpPr>
        <p:spPr>
          <a:xfrm>
            <a:off x="655983" y="4553477"/>
            <a:ext cx="2693504" cy="66149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 b="0" i="0"/>
            </a:pPr>
            <a:r>
              <a:rPr lang="2070" sz="2200"/>
              <a:t>Método de seleção de UAP</a:t>
            </a:r>
            <a:endParaRPr lang="en-US" sz="2200"/>
          </a:p>
        </p:txBody>
      </p:sp>
      <p:sp>
        <p:nvSpPr>
          <p:cNvPr id="9" name="Rectangle 8"/>
          <p:cNvSpPr/>
          <p:nvPr/>
        </p:nvSpPr>
        <p:spPr>
          <a:xfrm>
            <a:off x="655983" y="5390065"/>
            <a:ext cx="2693504" cy="5853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 b="0" i="0"/>
            </a:pPr>
            <a:r>
              <a:rPr lang="2070" dirty="0"/>
              <a:t>N.º de crianças por UAP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55983" y="6076698"/>
            <a:ext cx="2693504" cy="62188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 b="0" i="0"/>
            </a:pPr>
            <a:r>
              <a:rPr lang="2070" sz="2200"/>
              <a:t>Método de seleção de crianças</a:t>
            </a:r>
            <a:endParaRPr lang="en-US" sz="2200"/>
          </a:p>
        </p:txBody>
      </p:sp>
      <p:sp>
        <p:nvSpPr>
          <p:cNvPr id="11" name="TextBox 10"/>
          <p:cNvSpPr txBox="1"/>
          <p:nvPr/>
        </p:nvSpPr>
        <p:spPr>
          <a:xfrm>
            <a:off x="3349487" y="2359966"/>
            <a:ext cx="6118677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dirty="0">
                <a:solidFill>
                  <a:schemeClr val="bg2"/>
                </a:solidFill>
              </a:rPr>
              <a:t>Nível da unidade de implementação (por exemplo: distrito)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49483" y="3137000"/>
            <a:ext cx="6118677" cy="45765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2400">
                <a:solidFill>
                  <a:schemeClr val="bg2"/>
                </a:solidFill>
              </a:rPr>
              <a:t>Escola ou aldeia</a:t>
            </a:r>
            <a:endParaRPr lang="en-US" sz="2400">
              <a:solidFill>
                <a:schemeClr val="bg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49483" y="3900373"/>
            <a:ext cx="6118677" cy="45765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2400">
                <a:solidFill>
                  <a:schemeClr val="bg2"/>
                </a:solidFill>
              </a:rPr>
              <a:t>15</a:t>
            </a:r>
            <a:endParaRPr lang="en-US" sz="2400">
              <a:solidFill>
                <a:schemeClr val="bg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49483" y="4620714"/>
            <a:ext cx="6118677" cy="45765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2400">
                <a:solidFill>
                  <a:schemeClr val="bg2"/>
                </a:solidFill>
              </a:rPr>
              <a:t>Amostragem sistemática</a:t>
            </a:r>
            <a:endParaRPr lang="en-US" sz="2400">
              <a:solidFill>
                <a:schemeClr val="bg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55979" y="3845201"/>
            <a:ext cx="2693504" cy="61068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 b="0" i="0"/>
            </a:pPr>
            <a:r>
              <a:rPr lang="2070" sz="2200"/>
              <a:t>N.º de UAP por UI</a:t>
            </a:r>
            <a:endParaRPr lang="en-US" sz="2200"/>
          </a:p>
        </p:txBody>
      </p:sp>
      <p:sp>
        <p:nvSpPr>
          <p:cNvPr id="17" name="TextBox 16"/>
          <p:cNvSpPr txBox="1"/>
          <p:nvPr/>
        </p:nvSpPr>
        <p:spPr>
          <a:xfrm>
            <a:off x="3349482" y="5473644"/>
            <a:ext cx="6118677" cy="45765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 b="0" i="0"/>
            </a:pPr>
            <a:r>
              <a:rPr lang="2070" sz="2400">
                <a:solidFill>
                  <a:schemeClr val="bg2"/>
                </a:solidFill>
              </a:rPr>
              <a:t>20</a:t>
            </a:r>
            <a:endParaRPr lang="en-US" sz="2400">
              <a:solidFill>
                <a:schemeClr val="bg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49482" y="6135862"/>
            <a:ext cx="6118677" cy="45765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2400">
                <a:solidFill>
                  <a:schemeClr val="bg2"/>
                </a:solidFill>
              </a:rPr>
              <a:t>Amostragem aleatória</a:t>
            </a:r>
            <a:endParaRPr lang="en-US" sz="24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532093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8675" y="307851"/>
            <a:ext cx="11201400" cy="1122400"/>
          </a:xfrm>
        </p:spPr>
        <p:txBody>
          <a:bodyPr/>
          <a:lstStyle/>
          <a:p>
            <a:pPr algn="ctr">
              <a:defRPr b="0" i="0"/>
            </a:pPr>
            <a:r>
              <a:rPr lang="2070"/>
              <a:t>O que é a unidade amostral primária?</a:t>
            </a:r>
            <a:endParaRPr lang="en-US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4E96E2AD-A52F-7D47-A54F-A22CBED2B2F2}"/>
              </a:ext>
            </a:extLst>
          </p:cNvPr>
          <p:cNvSpPr txBox="1"/>
          <p:nvPr/>
        </p:nvSpPr>
        <p:spPr>
          <a:xfrm>
            <a:off x="1285170" y="3250096"/>
            <a:ext cx="7043822" cy="33793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defPPr>
            <a:lvl1pPr marL="457200" marR="0" lvl="0" indent="-3429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marL="914400" marR="0" lvl="1" indent="-3175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2pPr>
            <a:lvl3pPr marL="1371600" marR="0" lvl="2" indent="-3175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3pPr>
            <a:lvl4pPr marL="1828800" marR="0" lvl="3" indent="-3175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4pPr>
            <a:lvl5pPr marL="2286000" marR="0" lvl="4" indent="-3175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5pPr>
            <a:lvl6pPr marL="2743200" marR="0" lvl="5" indent="-3175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6pPr>
            <a:lvl7pPr marL="3200400" marR="0" lvl="6" indent="-3175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7pPr>
            <a:lvl8pPr marL="3657600" marR="0" lvl="7" indent="-3175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8pPr>
            <a:lvl9pPr marL="4114800" marR="0" lvl="8" indent="-3175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pPr algn="l"/>
            <a:endParaRPr lang="en-US" sz="2400" kern="0"/>
          </a:p>
          <a:p>
            <a:pPr algn="l">
              <a:defRPr b="0" i="0"/>
            </a:pPr>
            <a:r>
              <a:rPr lang="2070" sz="2400" kern="0">
                <a:solidFill>
                  <a:schemeClr val="accent5"/>
                </a:solidFill>
              </a:rPr>
              <a:t>As escolas são a UAP preferida para as SPPA</a:t>
            </a:r>
            <a:r>
              <a:rPr lang="2070" sz="2400" kern="0"/>
              <a:t>.  Porém, o organizador do levantamento pode determinar que as comunidades são mais adequadas se a frequência escolar for baixa, se a escola não estiver em atividade na ocasião do levantamento ou se as equipas de levantamento também planearem recolher informações de adultos.</a:t>
            </a:r>
          </a:p>
          <a:p>
            <a:pPr algn="l"/>
            <a:endParaRPr lang="en-US" sz="2400" ker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8992" y="3636108"/>
            <a:ext cx="3583480" cy="282927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50504" y="2142100"/>
            <a:ext cx="9968968" cy="1098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2400" kern="0">
                <a:solidFill>
                  <a:schemeClr val="dk2"/>
                </a:solidFill>
                <a:latin typeface="Space Mono"/>
                <a:ea typeface="Space Mono"/>
                <a:cs typeface="Space Mono"/>
              </a:rPr>
              <a:t>A unidade amostral </a:t>
            </a:r>
            <a:r>
              <a:rPr lang="2070" sz="2400" kern="0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rPr>
              <a:t>primária</a:t>
            </a:r>
            <a:r>
              <a:rPr lang="2070" sz="2400" kern="0">
                <a:solidFill>
                  <a:schemeClr val="dk2"/>
                </a:solidFill>
                <a:latin typeface="Space Mono"/>
                <a:ea typeface="Space Mono"/>
                <a:cs typeface="Space Mono"/>
              </a:rPr>
              <a:t> (UAP) refere-se à primeira unidade selecionada para o estudo (por exemplo, o “lugar”).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645152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8675" y="307851"/>
            <a:ext cx="11201400" cy="1122400"/>
          </a:xfrm>
        </p:spPr>
        <p:txBody>
          <a:bodyPr/>
          <a:lstStyle/>
          <a:p>
            <a:pPr algn="ctr">
              <a:defRPr b="0" i="0"/>
            </a:pPr>
            <a:r>
              <a:rPr lang="2070"/>
              <a:t>Como selecionar a UAP?</a:t>
            </a:r>
            <a:endParaRPr lang="en-US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4E96E2AD-A52F-7D47-A54F-A22CBED2B2F2}"/>
              </a:ext>
            </a:extLst>
          </p:cNvPr>
          <p:cNvSpPr txBox="1"/>
          <p:nvPr/>
        </p:nvSpPr>
        <p:spPr>
          <a:xfrm>
            <a:off x="1043609" y="1620079"/>
            <a:ext cx="10986466" cy="1401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defPPr>
            <a:lvl1pPr marL="457200" marR="0" lvl="0" indent="-3429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marL="914400" marR="0" lvl="1" indent="-3175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2pPr>
            <a:lvl3pPr marL="1371600" marR="0" lvl="2" indent="-3175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3pPr>
            <a:lvl4pPr marL="1828800" marR="0" lvl="3" indent="-3175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4pPr>
            <a:lvl5pPr marL="2286000" marR="0" lvl="4" indent="-3175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5pPr>
            <a:lvl6pPr marL="2743200" marR="0" lvl="5" indent="-3175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6pPr>
            <a:lvl7pPr marL="3200400" marR="0" lvl="6" indent="-3175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7pPr>
            <a:lvl8pPr marL="3657600" marR="0" lvl="7" indent="-3175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8pPr>
            <a:lvl9pPr marL="4114800" marR="0" lvl="8" indent="-3175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pPr algn="l">
              <a:defRPr b="0" i="0"/>
            </a:pPr>
            <a:r>
              <a:rPr lang="2070" sz="2400" kern="0"/>
              <a:t>A UAP deve ser selecionada por meio de um processo de amostragem de duas fases para assegurar que a UAP selecionada apresente uma distribuição uniforme na área do levantamento.  </a:t>
            </a:r>
          </a:p>
          <a:p>
            <a:pPr algn="l"/>
            <a:endParaRPr lang="en-US" sz="2400" ker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4960" y="2666785"/>
            <a:ext cx="6617040" cy="41912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83690" y="3211324"/>
            <a:ext cx="4700658" cy="3386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2400" kern="0">
                <a:solidFill>
                  <a:schemeClr val="bg2"/>
                </a:solidFill>
              </a:rPr>
              <a:t>Para ajudar os programas neste processo, foi criada em Excel uma “</a:t>
            </a:r>
            <a:r>
              <a:rPr lang="2070" sz="2400" i="1" kern="0">
                <a:solidFill>
                  <a:schemeClr val="bg2"/>
                </a:solidFill>
              </a:rPr>
              <a:t>Ferramenta de Amostragem Sistemática para Avaliação Prática</a:t>
            </a:r>
            <a:r>
              <a:rPr lang="2070" sz="2400" kern="0">
                <a:solidFill>
                  <a:schemeClr val="bg2"/>
                </a:solidFill>
              </a:rPr>
              <a:t>”. Pode descarregar esta ferramenta em: </a:t>
            </a:r>
            <a:r>
              <a:rPr lang="2070" sz="2400" kern="0">
                <a:solidFill>
                  <a:schemeClr val="accent3">
                    <a:lumMod val="20000"/>
                    <a:lumOff val="80000"/>
                  </a:schemeClr>
                </a:solidFill>
              </a:rPr>
              <a:t>https://espen.afro.who.int/schistosomiasis-practical-precision-assessment-tool-sppa</a:t>
            </a:r>
            <a:endParaRPr lang="en-US" sz="24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97680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8675" y="307851"/>
            <a:ext cx="11201400" cy="1122400"/>
          </a:xfrm>
        </p:spPr>
        <p:txBody>
          <a:bodyPr/>
          <a:lstStyle/>
          <a:p>
            <a:pPr algn="ctr">
              <a:defRPr b="0" i="0"/>
            </a:pPr>
            <a:r>
              <a:rPr lang="2070" dirty="0"/>
              <a:t>Como selecionar a UAP?</a:t>
            </a:r>
            <a:endParaRPr lang="en-US" dirty="0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4E96E2AD-A52F-7D47-A54F-A22CBED2B2F2}"/>
              </a:ext>
            </a:extLst>
          </p:cNvPr>
          <p:cNvSpPr txBox="1"/>
          <p:nvPr/>
        </p:nvSpPr>
        <p:spPr>
          <a:xfrm>
            <a:off x="1043609" y="1620079"/>
            <a:ext cx="10986466" cy="1401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defPPr>
            <a:lvl1pPr marL="457200" marR="0" lvl="0" indent="-3429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marL="914400" marR="0" lvl="1" indent="-3175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2pPr>
            <a:lvl3pPr marL="1371600" marR="0" lvl="2" indent="-3175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3pPr>
            <a:lvl4pPr marL="1828800" marR="0" lvl="3" indent="-3175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4pPr>
            <a:lvl5pPr marL="2286000" marR="0" lvl="4" indent="-3175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5pPr>
            <a:lvl6pPr marL="2743200" marR="0" lvl="5" indent="-3175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6pPr>
            <a:lvl7pPr marL="3200400" marR="0" lvl="6" indent="-3175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7pPr>
            <a:lvl8pPr marL="3657600" marR="0" lvl="7" indent="-3175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8pPr>
            <a:lvl9pPr marL="4114800" marR="0" lvl="8" indent="-3175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pPr algn="l">
              <a:defRPr b="0" i="0"/>
            </a:pPr>
            <a:r>
              <a:rPr lang="2070" sz="2400" kern="0" dirty="0"/>
              <a:t>A UAP deve ser selecionada por meio de um processo de amostragem de duas fases para assegurar que a UAP selecionada apresente uma distribuição uniforme na área do levantamento.  </a:t>
            </a:r>
          </a:p>
          <a:p>
            <a:pPr algn="l"/>
            <a:endParaRPr lang="en-US" sz="2400" kern="0" dirty="0"/>
          </a:p>
        </p:txBody>
      </p:sp>
      <p:sp>
        <p:nvSpPr>
          <p:cNvPr id="5" name="TextBox 4"/>
          <p:cNvSpPr txBox="1"/>
          <p:nvPr/>
        </p:nvSpPr>
        <p:spPr>
          <a:xfrm>
            <a:off x="883690" y="2953747"/>
            <a:ext cx="4695962" cy="3901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2250" kern="0" dirty="0">
                <a:solidFill>
                  <a:schemeClr val="bg2"/>
                </a:solidFill>
              </a:rPr>
              <a:t>Depois de usar esta ferramenta, deverá ter uma lista de 15 UAP com um “X” junto ao nome. Estes são os 15 lugares escolhidos para a sua Avaliação Prática.  Se um ou mais dos lugares forem inacessíveis ou já não estiverem habitados, poderão ser selecionados aleatoriamente lugares substitutos do mesmo subdistrito. </a:t>
            </a:r>
            <a:endParaRPr lang="en-US" sz="2250" kern="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4960" y="2836694"/>
            <a:ext cx="6712295" cy="4019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036876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307851"/>
            <a:ext cx="11229975" cy="1449512"/>
          </a:xfrm>
        </p:spPr>
        <p:txBody>
          <a:bodyPr/>
          <a:lstStyle/>
          <a:p>
            <a:pPr algn="ctr">
              <a:defRPr b="0" i="0"/>
            </a:pPr>
            <a:r>
              <a:rPr lang="2070" dirty="0"/>
              <a:t>Como são selecionadas as crianças?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85850" y="2257425"/>
            <a:ext cx="10411701" cy="212365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 b="0" i="0"/>
            </a:pPr>
            <a:r>
              <a:rPr lang="2070" sz="2200" dirty="0">
                <a:solidFill>
                  <a:schemeClr val="bg2"/>
                </a:solidFill>
              </a:rPr>
              <a:t>A </a:t>
            </a:r>
            <a:r>
              <a:rPr lang="2070" sz="2200" dirty="0" err="1">
                <a:solidFill>
                  <a:schemeClr val="bg2"/>
                </a:solidFill>
              </a:rPr>
              <a:t>Avaliação</a:t>
            </a:r>
            <a:r>
              <a:rPr lang="2070" sz="2200" dirty="0">
                <a:solidFill>
                  <a:schemeClr val="bg2"/>
                </a:solidFill>
              </a:rPr>
              <a:t> </a:t>
            </a:r>
            <a:r>
              <a:rPr lang="2070" sz="2200" dirty="0" err="1">
                <a:solidFill>
                  <a:schemeClr val="bg2"/>
                </a:solidFill>
              </a:rPr>
              <a:t>Prática</a:t>
            </a:r>
            <a:r>
              <a:rPr lang="2070" sz="2200" dirty="0">
                <a:solidFill>
                  <a:schemeClr val="bg2"/>
                </a:solidFill>
              </a:rPr>
              <a:t> </a:t>
            </a:r>
            <a:r>
              <a:rPr lang="2070" sz="2200" dirty="0" err="1">
                <a:solidFill>
                  <a:schemeClr val="bg2"/>
                </a:solidFill>
              </a:rPr>
              <a:t>exige</a:t>
            </a:r>
            <a:r>
              <a:rPr lang="2070" sz="2200" dirty="0">
                <a:solidFill>
                  <a:schemeClr val="bg2"/>
                </a:solidFill>
              </a:rPr>
              <a:t> a </a:t>
            </a:r>
            <a:r>
              <a:rPr lang="2070" sz="2200" dirty="0" err="1">
                <a:solidFill>
                  <a:schemeClr val="bg2"/>
                </a:solidFill>
              </a:rPr>
              <a:t>amostragem</a:t>
            </a:r>
            <a:r>
              <a:rPr lang="2070" sz="2200" dirty="0">
                <a:solidFill>
                  <a:schemeClr val="bg2"/>
                </a:solidFill>
              </a:rPr>
              <a:t> de 20 </a:t>
            </a:r>
            <a:r>
              <a:rPr lang="2070" sz="2200" dirty="0" err="1">
                <a:solidFill>
                  <a:schemeClr val="bg2"/>
                </a:solidFill>
              </a:rPr>
              <a:t>crianças</a:t>
            </a:r>
            <a:r>
              <a:rPr lang="2070" sz="2200" dirty="0">
                <a:solidFill>
                  <a:schemeClr val="bg2"/>
                </a:solidFill>
              </a:rPr>
              <a:t> dos 10 </a:t>
            </a:r>
            <a:r>
              <a:rPr lang="2070" sz="2200" dirty="0" err="1">
                <a:solidFill>
                  <a:schemeClr val="bg2"/>
                </a:solidFill>
              </a:rPr>
              <a:t>aos</a:t>
            </a:r>
            <a:r>
              <a:rPr lang="2070" sz="2200" dirty="0">
                <a:solidFill>
                  <a:schemeClr val="bg2"/>
                </a:solidFill>
              </a:rPr>
              <a:t> 14 </a:t>
            </a:r>
            <a:r>
              <a:rPr lang="2070" sz="2200" dirty="0" err="1">
                <a:solidFill>
                  <a:schemeClr val="bg2"/>
                </a:solidFill>
              </a:rPr>
              <a:t>anos</a:t>
            </a:r>
            <a:r>
              <a:rPr lang="2070" sz="2200" dirty="0">
                <a:solidFill>
                  <a:schemeClr val="bg2"/>
                </a:solidFill>
              </a:rPr>
              <a:t> </a:t>
            </a:r>
            <a:r>
              <a:rPr lang="2070" sz="2200" dirty="0" err="1">
                <a:solidFill>
                  <a:schemeClr val="bg2"/>
                </a:solidFill>
              </a:rPr>
              <a:t>em</a:t>
            </a:r>
            <a:r>
              <a:rPr lang="2070" sz="2200" dirty="0">
                <a:solidFill>
                  <a:schemeClr val="bg2"/>
                </a:solidFill>
              </a:rPr>
              <a:t> </a:t>
            </a:r>
            <a:r>
              <a:rPr lang="2070" sz="2200" dirty="0" err="1">
                <a:solidFill>
                  <a:schemeClr val="bg2"/>
                </a:solidFill>
              </a:rPr>
              <a:t>cada</a:t>
            </a:r>
            <a:r>
              <a:rPr lang="2070" sz="2200" dirty="0">
                <a:solidFill>
                  <a:schemeClr val="bg2"/>
                </a:solidFill>
              </a:rPr>
              <a:t> </a:t>
            </a:r>
            <a:r>
              <a:rPr lang="2070" sz="2200" dirty="0" err="1">
                <a:solidFill>
                  <a:schemeClr val="bg2"/>
                </a:solidFill>
              </a:rPr>
              <a:t>uma</a:t>
            </a:r>
            <a:r>
              <a:rPr lang="2070" sz="2200" dirty="0">
                <a:solidFill>
                  <a:schemeClr val="bg2"/>
                </a:solidFill>
              </a:rPr>
              <a:t> das 15 UAP.  Dado que algumas crianças optarão por não fornecer (ou não conseguirão fornecer) uma amostra, recomendamos que sejam convidadas mais duas crianças para participação em cada UAP.  </a:t>
            </a:r>
            <a:r>
              <a:rPr lang="2070" sz="2200" dirty="0">
                <a:solidFill>
                  <a:schemeClr val="accent5"/>
                </a:solidFill>
              </a:rPr>
              <a:t>Por </a:t>
            </a:r>
            <a:r>
              <a:rPr lang="2070" sz="2200" dirty="0" err="1">
                <a:solidFill>
                  <a:schemeClr val="accent5"/>
                </a:solidFill>
              </a:rPr>
              <a:t>conseguinte</a:t>
            </a:r>
            <a:r>
              <a:rPr lang="2070" sz="2200" dirty="0">
                <a:solidFill>
                  <a:schemeClr val="accent5"/>
                </a:solidFill>
              </a:rPr>
              <a:t>, </a:t>
            </a:r>
            <a:r>
              <a:rPr lang="2070" sz="2200" dirty="0" err="1">
                <a:solidFill>
                  <a:schemeClr val="accent5"/>
                </a:solidFill>
              </a:rPr>
              <a:t>em</a:t>
            </a:r>
            <a:r>
              <a:rPr lang="2070" sz="2200" dirty="0">
                <a:solidFill>
                  <a:schemeClr val="accent5"/>
                </a:solidFill>
              </a:rPr>
              <a:t> </a:t>
            </a:r>
            <a:r>
              <a:rPr lang="2070" sz="2200" dirty="0" err="1">
                <a:solidFill>
                  <a:schemeClr val="accent5"/>
                </a:solidFill>
              </a:rPr>
              <a:t>cada</a:t>
            </a:r>
            <a:r>
              <a:rPr lang="2070" sz="2200" dirty="0">
                <a:solidFill>
                  <a:schemeClr val="accent5"/>
                </a:solidFill>
              </a:rPr>
              <a:t> UAP, </a:t>
            </a:r>
            <a:r>
              <a:rPr lang="2070" sz="2200" dirty="0" err="1">
                <a:solidFill>
                  <a:schemeClr val="accent5"/>
                </a:solidFill>
              </a:rPr>
              <a:t>devem</a:t>
            </a:r>
            <a:r>
              <a:rPr lang="2070" sz="2200" dirty="0">
                <a:solidFill>
                  <a:schemeClr val="accent5"/>
                </a:solidFill>
              </a:rPr>
              <a:t> ser </a:t>
            </a:r>
            <a:r>
              <a:rPr lang="2070" sz="2200" dirty="0" err="1">
                <a:solidFill>
                  <a:schemeClr val="accent5"/>
                </a:solidFill>
              </a:rPr>
              <a:t>selecionadas</a:t>
            </a:r>
            <a:r>
              <a:rPr lang="2070" sz="2200" dirty="0">
                <a:solidFill>
                  <a:schemeClr val="accent5"/>
                </a:solidFill>
              </a:rPr>
              <a:t> </a:t>
            </a:r>
            <a:r>
              <a:rPr lang="2070" sz="2200" dirty="0" err="1">
                <a:solidFill>
                  <a:schemeClr val="accent5"/>
                </a:solidFill>
              </a:rPr>
              <a:t>aleatoriamente</a:t>
            </a:r>
            <a:r>
              <a:rPr lang="2070" sz="2200" dirty="0">
                <a:solidFill>
                  <a:schemeClr val="accent5"/>
                </a:solidFill>
              </a:rPr>
              <a:t> 22 </a:t>
            </a:r>
            <a:r>
              <a:rPr lang="2070" sz="2200" dirty="0" err="1">
                <a:solidFill>
                  <a:schemeClr val="accent5"/>
                </a:solidFill>
              </a:rPr>
              <a:t>crianças</a:t>
            </a:r>
            <a:r>
              <a:rPr lang="2070" sz="2200" dirty="0">
                <a:solidFill>
                  <a:schemeClr val="accent5"/>
                </a:solidFill>
              </a:rPr>
              <a:t> (11 </a:t>
            </a:r>
            <a:r>
              <a:rPr lang="2070" sz="2200" dirty="0" err="1">
                <a:solidFill>
                  <a:schemeClr val="accent5"/>
                </a:solidFill>
              </a:rPr>
              <a:t>rapazes</a:t>
            </a:r>
            <a:r>
              <a:rPr lang="2070" sz="2200" dirty="0">
                <a:solidFill>
                  <a:schemeClr val="accent5"/>
                </a:solidFill>
              </a:rPr>
              <a:t> e 11 </a:t>
            </a:r>
            <a:r>
              <a:rPr lang="2070" sz="2200" dirty="0" err="1">
                <a:solidFill>
                  <a:schemeClr val="accent5"/>
                </a:solidFill>
              </a:rPr>
              <a:t>raparigas</a:t>
            </a:r>
            <a:r>
              <a:rPr lang="2070" sz="2200" dirty="0">
                <a:solidFill>
                  <a:schemeClr val="accent5"/>
                </a:solidFill>
              </a:rPr>
              <a:t>) para </a:t>
            </a:r>
            <a:r>
              <a:rPr lang="2070" sz="2200" dirty="0" err="1">
                <a:solidFill>
                  <a:schemeClr val="accent5"/>
                </a:solidFill>
              </a:rPr>
              <a:t>testagem</a:t>
            </a:r>
            <a:r>
              <a:rPr lang="2070" sz="2200" dirty="0">
                <a:solidFill>
                  <a:schemeClr val="accent5"/>
                </a:solidFill>
              </a:rPr>
              <a:t>.  </a:t>
            </a:r>
            <a:endParaRPr lang="en-US" sz="2200" dirty="0">
              <a:solidFill>
                <a:schemeClr val="accent5"/>
              </a:solidFill>
            </a:endParaRPr>
          </a:p>
        </p:txBody>
      </p:sp>
      <p:pic>
        <p:nvPicPr>
          <p:cNvPr id="1026" name="Picture 2" descr="Stick Kid - ClipArt Best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31843" y="4258602"/>
            <a:ext cx="3947374" cy="2505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5245736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307851"/>
            <a:ext cx="11229975" cy="1449512"/>
          </a:xfrm>
        </p:spPr>
        <p:txBody>
          <a:bodyPr/>
          <a:lstStyle/>
          <a:p>
            <a:pPr algn="ctr">
              <a:defRPr b="0" i="0"/>
            </a:pPr>
            <a:r>
              <a:rPr lang="2070" sz="4000" dirty="0"/>
              <a:t>Como são selecionadas as crianças? 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1092290" y="1757363"/>
            <a:ext cx="10411701" cy="82378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 b="0" i="0"/>
            </a:pPr>
            <a:r>
              <a:rPr lang="2070" sz="2400" dirty="0" err="1">
                <a:solidFill>
                  <a:schemeClr val="bg2"/>
                </a:solidFill>
              </a:rPr>
              <a:t>Devem</a:t>
            </a:r>
            <a:r>
              <a:rPr lang="2070" sz="2400" dirty="0">
                <a:solidFill>
                  <a:schemeClr val="bg2"/>
                </a:solidFill>
              </a:rPr>
              <a:t> ser </a:t>
            </a:r>
            <a:r>
              <a:rPr lang="2070" sz="2400" dirty="0" err="1">
                <a:solidFill>
                  <a:schemeClr val="bg2"/>
                </a:solidFill>
              </a:rPr>
              <a:t>adotados</a:t>
            </a:r>
            <a:r>
              <a:rPr lang="2070" sz="2400" dirty="0">
                <a:solidFill>
                  <a:schemeClr val="bg2"/>
                </a:solidFill>
              </a:rPr>
              <a:t> </a:t>
            </a:r>
            <a:r>
              <a:rPr lang="2070" sz="2400" dirty="0" err="1">
                <a:solidFill>
                  <a:schemeClr val="bg2"/>
                </a:solidFill>
              </a:rPr>
              <a:t>os</a:t>
            </a:r>
            <a:r>
              <a:rPr lang="2070" sz="2400" dirty="0">
                <a:solidFill>
                  <a:schemeClr val="bg2"/>
                </a:solidFill>
              </a:rPr>
              <a:t> </a:t>
            </a:r>
            <a:r>
              <a:rPr lang="2070" sz="2400" dirty="0" err="1">
                <a:solidFill>
                  <a:schemeClr val="bg2"/>
                </a:solidFill>
              </a:rPr>
              <a:t>passos</a:t>
            </a:r>
            <a:r>
              <a:rPr lang="2070" sz="2400" dirty="0">
                <a:solidFill>
                  <a:schemeClr val="bg2"/>
                </a:solidFill>
              </a:rPr>
              <a:t> </a:t>
            </a:r>
            <a:r>
              <a:rPr lang="2070" sz="2400" dirty="0" err="1">
                <a:solidFill>
                  <a:schemeClr val="bg2"/>
                </a:solidFill>
              </a:rPr>
              <a:t>seguintes</a:t>
            </a:r>
            <a:r>
              <a:rPr lang="2070" sz="2400" dirty="0">
                <a:solidFill>
                  <a:schemeClr val="bg2"/>
                </a:solidFill>
              </a:rPr>
              <a:t> para </a:t>
            </a:r>
            <a:r>
              <a:rPr lang="2070" sz="2400" dirty="0" err="1">
                <a:solidFill>
                  <a:schemeClr val="bg2"/>
                </a:solidFill>
              </a:rPr>
              <a:t>selecionar</a:t>
            </a:r>
            <a:r>
              <a:rPr lang="2070" sz="2400" dirty="0">
                <a:solidFill>
                  <a:schemeClr val="bg2"/>
                </a:solidFill>
              </a:rPr>
              <a:t> </a:t>
            </a:r>
            <a:r>
              <a:rPr lang="2070" sz="2400" dirty="0" err="1">
                <a:solidFill>
                  <a:schemeClr val="bg2"/>
                </a:solidFill>
              </a:rPr>
              <a:t>aleatoriamente</a:t>
            </a:r>
            <a:r>
              <a:rPr lang="2070" sz="2400" dirty="0">
                <a:solidFill>
                  <a:schemeClr val="bg2"/>
                </a:solidFill>
              </a:rPr>
              <a:t> 11 </a:t>
            </a:r>
            <a:r>
              <a:rPr lang="2070" sz="2400" dirty="0" err="1">
                <a:solidFill>
                  <a:schemeClr val="bg2"/>
                </a:solidFill>
              </a:rPr>
              <a:t>rapazes</a:t>
            </a:r>
            <a:r>
              <a:rPr lang="2070" sz="2400">
                <a:solidFill>
                  <a:schemeClr val="bg2"/>
                </a:solidFill>
              </a:rPr>
              <a:t> e 11 </a:t>
            </a:r>
            <a:r>
              <a:rPr lang="2070" sz="2400" dirty="0" err="1">
                <a:solidFill>
                  <a:schemeClr val="bg2"/>
                </a:solidFill>
              </a:rPr>
              <a:t>raparigas</a:t>
            </a:r>
            <a:r>
              <a:rPr lang="2070" sz="2400" dirty="0">
                <a:solidFill>
                  <a:schemeClr val="bg2"/>
                </a:solidFill>
              </a:rPr>
              <a:t> </a:t>
            </a:r>
            <a:r>
              <a:rPr lang="2070" sz="2400" dirty="0" err="1">
                <a:solidFill>
                  <a:schemeClr val="bg2"/>
                </a:solidFill>
              </a:rPr>
              <a:t>por</a:t>
            </a:r>
            <a:r>
              <a:rPr lang="2070" sz="2400" dirty="0">
                <a:solidFill>
                  <a:schemeClr val="bg2"/>
                </a:solidFill>
              </a:rPr>
              <a:t> UAP:</a:t>
            </a:r>
            <a:endParaRPr lang="en-US" sz="2400" dirty="0">
              <a:solidFill>
                <a:schemeClr val="bg2"/>
              </a:solidFill>
            </a:endParaRPr>
          </a:p>
        </p:txBody>
      </p:sp>
      <p:pic>
        <p:nvPicPr>
          <p:cNvPr id="1026" name="Picture 2" descr="Stick Kid - ClipArt Best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10993" y="566815"/>
            <a:ext cx="1467916" cy="931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092290" y="3102616"/>
            <a:ext cx="10607617" cy="205030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marR="820420" lvl="0" indent="-342900">
              <a:lnSpc>
                <a:spcPct val="107000"/>
              </a:lnSpc>
              <a:spcBef>
                <a:spcPts val="790"/>
              </a:spcBef>
              <a:spcAft>
                <a:spcPct val="0"/>
              </a:spcAft>
              <a:buSzPts val="1100"/>
              <a:buFont typeface="Calibri" panose="020F0502020204030204" pitchFamily="34" charset="0"/>
              <a:buAutoNum type="arabicPeriod"/>
              <a:tabLst>
                <a:tab pos="532130" algn="l"/>
                <a:tab pos="533400" algn="l"/>
              </a:tabLst>
              <a:defRPr b="0" i="0"/>
            </a:pPr>
            <a:r>
              <a:rPr lang="2070" sz="2400" dirty="0">
                <a:solidFill>
                  <a:schemeClr val="accent5"/>
                </a:solidFill>
                <a:latin typeface="Calibri"/>
                <a:ea typeface="Calibri" panose="020F0502020204030204" pitchFamily="34" charset="0"/>
              </a:rPr>
              <a:t>Determine o </a:t>
            </a:r>
            <a:r>
              <a:rPr lang="2070" sz="2400" dirty="0" err="1">
                <a:solidFill>
                  <a:schemeClr val="accent5"/>
                </a:solidFill>
                <a:latin typeface="Calibri"/>
                <a:ea typeface="Calibri" panose="020F0502020204030204" pitchFamily="34" charset="0"/>
              </a:rPr>
              <a:t>número</a:t>
            </a:r>
            <a:r>
              <a:rPr lang="2070" sz="2400" dirty="0">
                <a:solidFill>
                  <a:schemeClr val="accent5"/>
                </a:solidFill>
                <a:latin typeface="Calibri"/>
                <a:ea typeface="Calibri" panose="020F0502020204030204" pitchFamily="34" charset="0"/>
              </a:rPr>
              <a:t> de </a:t>
            </a:r>
            <a:r>
              <a:rPr lang="2070" sz="2400" dirty="0" err="1">
                <a:solidFill>
                  <a:schemeClr val="accent5"/>
                </a:solidFill>
                <a:latin typeface="Calibri"/>
                <a:ea typeface="Calibri" panose="020F0502020204030204" pitchFamily="34" charset="0"/>
              </a:rPr>
              <a:t>raparigas</a:t>
            </a:r>
            <a:r>
              <a:rPr lang="2070" sz="2400" dirty="0">
                <a:solidFill>
                  <a:schemeClr val="accent5"/>
                </a:solidFill>
                <a:latin typeface="Calibri"/>
                <a:ea typeface="Calibri" panose="020F0502020204030204" pitchFamily="34" charset="0"/>
              </a:rPr>
              <a:t> e </a:t>
            </a:r>
            <a:r>
              <a:rPr lang="2070" sz="2400" dirty="0" err="1">
                <a:solidFill>
                  <a:schemeClr val="accent5"/>
                </a:solidFill>
                <a:latin typeface="Calibri"/>
                <a:ea typeface="Calibri" panose="020F0502020204030204" pitchFamily="34" charset="0"/>
              </a:rPr>
              <a:t>rapazes</a:t>
            </a:r>
            <a:r>
              <a:rPr lang="2070" sz="2400" dirty="0">
                <a:solidFill>
                  <a:schemeClr val="accent5"/>
                </a:solidFill>
                <a:latin typeface="Calibri"/>
                <a:ea typeface="Calibri" panose="020F0502020204030204" pitchFamily="34" charset="0"/>
              </a:rPr>
              <a:t> a </a:t>
            </a:r>
            <a:r>
              <a:rPr lang="2070" sz="2400" dirty="0" err="1">
                <a:solidFill>
                  <a:schemeClr val="accent5"/>
                </a:solidFill>
                <a:latin typeface="Calibri"/>
                <a:ea typeface="Calibri" panose="020F0502020204030204" pitchFamily="34" charset="0"/>
              </a:rPr>
              <a:t>incluir</a:t>
            </a:r>
            <a:r>
              <a:rPr lang="2070" sz="2400" dirty="0">
                <a:solidFill>
                  <a:schemeClr val="accent5"/>
                </a:solidFill>
                <a:latin typeface="Calibri"/>
                <a:ea typeface="Calibri" panose="020F0502020204030204" pitchFamily="34" charset="0"/>
              </a:rPr>
              <a:t> </a:t>
            </a:r>
            <a:r>
              <a:rPr lang="2070" sz="2400" dirty="0" err="1">
                <a:solidFill>
                  <a:schemeClr val="accent5"/>
                </a:solidFill>
                <a:latin typeface="Calibri"/>
                <a:ea typeface="Calibri" panose="020F0502020204030204" pitchFamily="34" charset="0"/>
              </a:rPr>
              <a:t>na</a:t>
            </a:r>
            <a:r>
              <a:rPr lang="2070" sz="2400" dirty="0">
                <a:solidFill>
                  <a:schemeClr val="accent5"/>
                </a:solidFill>
                <a:latin typeface="Calibri"/>
                <a:ea typeface="Calibri" panose="020F0502020204030204" pitchFamily="34" charset="0"/>
              </a:rPr>
              <a:t> </a:t>
            </a:r>
            <a:r>
              <a:rPr lang="2070" sz="2400" dirty="0" err="1">
                <a:solidFill>
                  <a:schemeClr val="accent5"/>
                </a:solidFill>
                <a:latin typeface="Calibri"/>
                <a:ea typeface="Calibri" panose="020F0502020204030204" pitchFamily="34" charset="0"/>
              </a:rPr>
              <a:t>amostra</a:t>
            </a:r>
            <a:r>
              <a:rPr lang="2070" sz="2400" dirty="0">
                <a:solidFill>
                  <a:schemeClr val="accent5"/>
                </a:solidFill>
                <a:latin typeface="Calibri"/>
                <a:ea typeface="Calibri" panose="020F0502020204030204" pitchFamily="34" charset="0"/>
              </a:rPr>
              <a:t> </a:t>
            </a:r>
            <a:r>
              <a:rPr lang="2070" sz="2400" dirty="0" err="1">
                <a:solidFill>
                  <a:schemeClr val="accent5"/>
                </a:solidFill>
                <a:latin typeface="Calibri"/>
                <a:ea typeface="Calibri" panose="020F0502020204030204" pitchFamily="34" charset="0"/>
              </a:rPr>
              <a:t>por</a:t>
            </a:r>
            <a:r>
              <a:rPr lang="2070" sz="2400" dirty="0">
                <a:solidFill>
                  <a:schemeClr val="accent5"/>
                </a:solidFill>
                <a:latin typeface="Calibri"/>
                <a:ea typeface="Calibri" panose="020F0502020204030204" pitchFamily="34" charset="0"/>
              </a:rPr>
              <a:t> </a:t>
            </a:r>
            <a:r>
              <a:rPr lang="2070" sz="2400" dirty="0" err="1">
                <a:solidFill>
                  <a:schemeClr val="accent5"/>
                </a:solidFill>
                <a:latin typeface="Calibri"/>
                <a:ea typeface="Calibri" panose="020F0502020204030204" pitchFamily="34" charset="0"/>
              </a:rPr>
              <a:t>turma</a:t>
            </a:r>
            <a:r>
              <a:rPr lang="2070" sz="2400" dirty="0">
                <a:solidFill>
                  <a:schemeClr val="accent5"/>
                </a:solidFill>
                <a:latin typeface="Calibri"/>
                <a:ea typeface="Calibri" panose="020F0502020204030204" pitchFamily="34" charset="0"/>
              </a:rPr>
              <a:t> (</a:t>
            </a:r>
            <a:r>
              <a:rPr lang="2070" sz="2400" dirty="0" err="1">
                <a:solidFill>
                  <a:schemeClr val="accent5"/>
                </a:solidFill>
                <a:latin typeface="Calibri"/>
                <a:ea typeface="Calibri" panose="020F0502020204030204" pitchFamily="34" charset="0"/>
              </a:rPr>
              <a:t>limitado</a:t>
            </a:r>
            <a:r>
              <a:rPr lang="2070" sz="2400" dirty="0">
                <a:solidFill>
                  <a:schemeClr val="accent5"/>
                </a:solidFill>
                <a:latin typeface="Calibri"/>
                <a:ea typeface="Calibri" panose="020F0502020204030204" pitchFamily="34" charset="0"/>
              </a:rPr>
              <a:t> a </a:t>
            </a:r>
            <a:r>
              <a:rPr lang="2070" sz="2400" dirty="0" err="1">
                <a:solidFill>
                  <a:schemeClr val="accent5"/>
                </a:solidFill>
                <a:latin typeface="Calibri"/>
                <a:ea typeface="Calibri" panose="020F0502020204030204" pitchFamily="34" charset="0"/>
              </a:rPr>
              <a:t>turmas</a:t>
            </a:r>
            <a:r>
              <a:rPr lang="2070" sz="2400" dirty="0">
                <a:solidFill>
                  <a:schemeClr val="accent5"/>
                </a:solidFill>
                <a:latin typeface="Calibri"/>
                <a:ea typeface="Calibri" panose="020F0502020204030204" pitchFamily="34" charset="0"/>
              </a:rPr>
              <a:t> com </a:t>
            </a:r>
            <a:r>
              <a:rPr lang="2070" sz="2400" dirty="0" err="1">
                <a:solidFill>
                  <a:schemeClr val="accent5"/>
                </a:solidFill>
                <a:latin typeface="Calibri"/>
                <a:ea typeface="Calibri" panose="020F0502020204030204" pitchFamily="34" charset="0"/>
              </a:rPr>
              <a:t>crianças</a:t>
            </a:r>
            <a:r>
              <a:rPr lang="2070" sz="2400" dirty="0">
                <a:solidFill>
                  <a:schemeClr val="accent5"/>
                </a:solidFill>
                <a:latin typeface="Calibri"/>
                <a:ea typeface="Calibri" panose="020F0502020204030204" pitchFamily="34" charset="0"/>
              </a:rPr>
              <a:t> dos 10 </a:t>
            </a:r>
            <a:r>
              <a:rPr lang="2070" sz="2400" dirty="0" err="1">
                <a:solidFill>
                  <a:schemeClr val="accent5"/>
                </a:solidFill>
                <a:latin typeface="Calibri"/>
                <a:ea typeface="Calibri" panose="020F0502020204030204" pitchFamily="34" charset="0"/>
              </a:rPr>
              <a:t>aos</a:t>
            </a:r>
            <a:r>
              <a:rPr lang="2070" sz="2400" dirty="0">
                <a:solidFill>
                  <a:schemeClr val="accent5"/>
                </a:solidFill>
                <a:latin typeface="Calibri"/>
                <a:ea typeface="Calibri" panose="020F0502020204030204" pitchFamily="34" charset="0"/>
              </a:rPr>
              <a:t> 14 </a:t>
            </a:r>
            <a:r>
              <a:rPr lang="2070" sz="2400" dirty="0" err="1">
                <a:solidFill>
                  <a:schemeClr val="accent5"/>
                </a:solidFill>
                <a:latin typeface="Calibri"/>
                <a:ea typeface="Calibri" panose="020F0502020204030204" pitchFamily="34" charset="0"/>
              </a:rPr>
              <a:t>anos</a:t>
            </a:r>
            <a:r>
              <a:rPr lang="2070" sz="2400" dirty="0">
                <a:solidFill>
                  <a:schemeClr val="accent5"/>
                </a:solidFill>
                <a:latin typeface="Calibri"/>
                <a:ea typeface="Calibri" panose="020F0502020204030204" pitchFamily="34" charset="0"/>
              </a:rPr>
              <a:t>). </a:t>
            </a:r>
            <a:r>
              <a:rPr lang="2070" sz="2400" dirty="0" err="1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Divida</a:t>
            </a:r>
            <a:r>
              <a:rPr lang="2070" sz="2400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 22 </a:t>
            </a:r>
            <a:r>
              <a:rPr lang="2070" sz="2400" dirty="0" err="1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pelo</a:t>
            </a:r>
            <a:r>
              <a:rPr lang="2070" sz="2400" dirty="0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 </a:t>
            </a:r>
            <a:r>
              <a:rPr lang="2070" sz="2400" dirty="0" err="1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número</a:t>
            </a:r>
            <a:r>
              <a:rPr lang="2070" sz="2400" dirty="0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 de </a:t>
            </a:r>
            <a:r>
              <a:rPr lang="2070" sz="2400" dirty="0" err="1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turmas</a:t>
            </a:r>
            <a:r>
              <a:rPr lang="2070" sz="2400" dirty="0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 da </a:t>
            </a:r>
            <a:r>
              <a:rPr lang="2070" sz="2400" dirty="0" err="1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escola</a:t>
            </a:r>
            <a:r>
              <a:rPr lang="2070" sz="2400" dirty="0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 </a:t>
            </a:r>
            <a:r>
              <a:rPr lang="2070" sz="2400" dirty="0" err="1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primária</a:t>
            </a:r>
            <a:r>
              <a:rPr lang="2070" sz="2400" dirty="0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 que </a:t>
            </a:r>
            <a:r>
              <a:rPr lang="2070" sz="2400" dirty="0" err="1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terão</a:t>
            </a:r>
            <a:r>
              <a:rPr lang="2070" sz="2400" dirty="0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 </a:t>
            </a:r>
            <a:r>
              <a:rPr lang="2070" sz="2400" dirty="0" err="1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provavelmente</a:t>
            </a:r>
            <a:r>
              <a:rPr lang="2070" sz="2400" dirty="0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 </a:t>
            </a:r>
            <a:r>
              <a:rPr lang="2070" sz="2400" dirty="0" err="1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crianças</a:t>
            </a:r>
            <a:r>
              <a:rPr lang="2070" sz="2400" spc="-5" dirty="0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 </a:t>
            </a:r>
            <a:r>
              <a:rPr lang="2070" sz="2400" dirty="0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da </a:t>
            </a:r>
            <a:r>
              <a:rPr lang="2070" sz="2400" dirty="0" err="1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faixa</a:t>
            </a:r>
            <a:r>
              <a:rPr lang="2070" sz="2400" dirty="0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 </a:t>
            </a:r>
            <a:r>
              <a:rPr lang="2070" sz="2400" dirty="0" err="1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etária</a:t>
            </a:r>
            <a:r>
              <a:rPr lang="2070" sz="2400" dirty="0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 </a:t>
            </a:r>
            <a:r>
              <a:rPr lang="2070" sz="2400" dirty="0" err="1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pretendida</a:t>
            </a:r>
            <a:r>
              <a:rPr lang="2070" sz="2400" dirty="0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 (10 a 14 </a:t>
            </a:r>
            <a:r>
              <a:rPr lang="2070" sz="2400" dirty="0" err="1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anos</a:t>
            </a:r>
            <a:r>
              <a:rPr lang="2070" sz="2400" dirty="0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).</a:t>
            </a:r>
            <a:r>
              <a:rPr lang="2070" sz="2400" spc="-5" dirty="0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 </a:t>
            </a:r>
            <a:r>
              <a:rPr lang="2070" sz="2400" spc="-5" dirty="0" err="1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Arredonde</a:t>
            </a:r>
            <a:r>
              <a:rPr lang="2070" sz="2400" spc="-5" dirty="0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 para </a:t>
            </a:r>
            <a:r>
              <a:rPr lang="2070" sz="2400" spc="-5" dirty="0" err="1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cima</a:t>
            </a:r>
            <a:r>
              <a:rPr lang="2070" sz="2400" spc="-5" dirty="0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 </a:t>
            </a:r>
            <a:r>
              <a:rPr lang="2070" sz="2400" spc="-5" dirty="0" err="1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até</a:t>
            </a:r>
            <a:r>
              <a:rPr lang="2070" sz="2400" spc="-5" dirty="0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 </a:t>
            </a:r>
            <a:r>
              <a:rPr lang="2070" sz="2400" spc="-5" dirty="0" err="1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ao</a:t>
            </a:r>
            <a:r>
              <a:rPr lang="2070" sz="2400" spc="-5" dirty="0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 </a:t>
            </a:r>
            <a:r>
              <a:rPr lang="2070" sz="2400" spc="-5" dirty="0" err="1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número</a:t>
            </a:r>
            <a:r>
              <a:rPr lang="2070" sz="2400" spc="-5" dirty="0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 </a:t>
            </a:r>
            <a:r>
              <a:rPr lang="2070" sz="2400" spc="-5" dirty="0" err="1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inteiro</a:t>
            </a:r>
            <a:r>
              <a:rPr lang="2070" sz="2400" spc="-5" dirty="0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 </a:t>
            </a:r>
            <a:r>
              <a:rPr lang="2070" sz="2400" b="1" i="1" spc="-5" dirty="0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par </a:t>
            </a:r>
            <a:r>
              <a:rPr lang="2070" sz="2400" spc="-5" dirty="0" err="1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mais</a:t>
            </a:r>
            <a:r>
              <a:rPr lang="2070" sz="2400" spc="-5" dirty="0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 </a:t>
            </a:r>
            <a:r>
              <a:rPr lang="2070" sz="2400" spc="-5" dirty="0" err="1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próximo</a:t>
            </a:r>
            <a:r>
              <a:rPr lang="2070" sz="2400" spc="-5" dirty="0">
                <a:solidFill>
                  <a:schemeClr val="bg2"/>
                </a:solidFill>
                <a:latin typeface="Calibri"/>
                <a:ea typeface="Calibri" panose="020F0502020204030204" pitchFamily="34" charset="0"/>
              </a:rPr>
              <a:t>.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641612" y="5151680"/>
            <a:ext cx="9388698" cy="128151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marR="820420">
              <a:lnSpc>
                <a:spcPct val="107000"/>
              </a:lnSpc>
              <a:spcBef>
                <a:spcPts val="790"/>
              </a:spcBef>
              <a:spcAft>
                <a:spcPct val="0"/>
              </a:spcAft>
              <a:buSzPts val="1100"/>
              <a:tabLst>
                <a:tab pos="532130" algn="l"/>
                <a:tab pos="533400" algn="l"/>
              </a:tabLst>
              <a:defRPr b="0" i="0"/>
            </a:pPr>
            <a:r>
              <a:rPr lang="2070" i="1" dirty="0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Por </a:t>
            </a:r>
            <a:r>
              <a:rPr lang="2070" i="1" err="1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exemplo</a:t>
            </a:r>
            <a:r>
              <a:rPr lang="2070" i="1" dirty="0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, se </a:t>
            </a:r>
            <a:r>
              <a:rPr lang="2070" i="1" err="1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houver</a:t>
            </a:r>
            <a:r>
              <a:rPr lang="2070" i="1" dirty="0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 4 </a:t>
            </a:r>
            <a:r>
              <a:rPr lang="2070" i="1" err="1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turmas</a:t>
            </a:r>
            <a:r>
              <a:rPr lang="2070" i="1" dirty="0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 </a:t>
            </a:r>
            <a:r>
              <a:rPr lang="2070" i="1" err="1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na</a:t>
            </a:r>
            <a:r>
              <a:rPr lang="2070" i="1" spc="-5" dirty="0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 </a:t>
            </a:r>
            <a:r>
              <a:rPr lang="2070" i="1" err="1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escola</a:t>
            </a:r>
            <a:r>
              <a:rPr lang="2070" i="1" dirty="0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 que </a:t>
            </a:r>
            <a:r>
              <a:rPr lang="2070" i="1" err="1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terão</a:t>
            </a:r>
            <a:r>
              <a:rPr lang="2070" i="1" dirty="0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 </a:t>
            </a:r>
            <a:r>
              <a:rPr lang="2070" i="1" err="1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provavelmente</a:t>
            </a:r>
            <a:r>
              <a:rPr lang="2070" i="1" dirty="0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 </a:t>
            </a:r>
            <a:r>
              <a:rPr lang="2070" i="1" err="1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crianças</a:t>
            </a:r>
            <a:r>
              <a:rPr lang="2070" i="1" dirty="0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 da </a:t>
            </a:r>
            <a:r>
              <a:rPr lang="2070" i="1" err="1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faixa</a:t>
            </a:r>
            <a:r>
              <a:rPr lang="2070" i="1" dirty="0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 </a:t>
            </a:r>
            <a:r>
              <a:rPr lang="2070" i="1" err="1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etária</a:t>
            </a:r>
            <a:r>
              <a:rPr lang="2070" i="1" dirty="0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 </a:t>
            </a:r>
            <a:r>
              <a:rPr lang="2070" i="1" err="1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pretendida</a:t>
            </a:r>
            <a:r>
              <a:rPr lang="2070" i="1" dirty="0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, o </a:t>
            </a:r>
            <a:r>
              <a:rPr lang="2070" i="1" err="1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número</a:t>
            </a:r>
            <a:r>
              <a:rPr lang="2070" i="1" dirty="0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 de </a:t>
            </a:r>
            <a:r>
              <a:rPr lang="2070" i="1" err="1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crianças</a:t>
            </a:r>
            <a:r>
              <a:rPr lang="2070" i="1" dirty="0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 de </a:t>
            </a:r>
            <a:r>
              <a:rPr lang="2070" i="1" err="1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cada</a:t>
            </a:r>
            <a:r>
              <a:rPr lang="2070" i="1" dirty="0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 </a:t>
            </a:r>
            <a:r>
              <a:rPr lang="2070" i="1" err="1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turma</a:t>
            </a:r>
            <a:r>
              <a:rPr lang="2070" i="1" dirty="0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 a </a:t>
            </a:r>
            <a:r>
              <a:rPr lang="2070" i="1" err="1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incluir</a:t>
            </a:r>
            <a:r>
              <a:rPr lang="2070" i="1" dirty="0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 </a:t>
            </a:r>
            <a:r>
              <a:rPr lang="2070" i="1" err="1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na</a:t>
            </a:r>
            <a:r>
              <a:rPr lang="2070" i="1" dirty="0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 </a:t>
            </a:r>
            <a:r>
              <a:rPr lang="2070" i="1" err="1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amostra</a:t>
            </a:r>
            <a:r>
              <a:rPr lang="2070" i="1" dirty="0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 </a:t>
            </a:r>
            <a:r>
              <a:rPr lang="2070" i="1" err="1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será</a:t>
            </a:r>
            <a:r>
              <a:rPr lang="2070" i="1" dirty="0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: 22 / 4 = 5.5 ~ </a:t>
            </a:r>
            <a:r>
              <a:rPr lang="en-US" sz="1600" i="1" err="1">
                <a:solidFill>
                  <a:schemeClr val="tx1"/>
                </a:solidFill>
                <a:ea typeface="+mn-lt"/>
                <a:cs typeface="+mn-lt"/>
              </a:rPr>
              <a:t>arredondar</a:t>
            </a:r>
            <a:r>
              <a:rPr lang="en-US" sz="1600" i="1" dirty="0">
                <a:solidFill>
                  <a:schemeClr val="tx1"/>
                </a:solidFill>
                <a:ea typeface="+mn-lt"/>
                <a:cs typeface="+mn-lt"/>
              </a:rPr>
              <a:t> para o </a:t>
            </a:r>
            <a:r>
              <a:rPr lang="en-US" sz="1600" i="1" err="1">
                <a:solidFill>
                  <a:schemeClr val="tx1"/>
                </a:solidFill>
                <a:ea typeface="+mn-lt"/>
                <a:cs typeface="+mn-lt"/>
              </a:rPr>
              <a:t>número</a:t>
            </a:r>
            <a:r>
              <a:rPr lang="en-US" sz="1600" i="1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en-US" sz="1600" i="1" err="1">
                <a:solidFill>
                  <a:schemeClr val="tx1"/>
                </a:solidFill>
                <a:ea typeface="+mn-lt"/>
                <a:cs typeface="+mn-lt"/>
              </a:rPr>
              <a:t>inteiro</a:t>
            </a:r>
            <a:r>
              <a:rPr lang="en-US" sz="1600" i="1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en-US" sz="1600" i="1" err="1">
                <a:solidFill>
                  <a:schemeClr val="tx1"/>
                </a:solidFill>
                <a:ea typeface="+mn-lt"/>
                <a:cs typeface="+mn-lt"/>
              </a:rPr>
              <a:t>mais</a:t>
            </a:r>
            <a:r>
              <a:rPr lang="en-US" sz="1600" i="1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en-US" sz="1600" i="1" err="1">
                <a:solidFill>
                  <a:schemeClr val="tx1"/>
                </a:solidFill>
                <a:ea typeface="+mn-lt"/>
                <a:cs typeface="+mn-lt"/>
              </a:rPr>
              <a:t>próximo</a:t>
            </a:r>
            <a:r>
              <a:rPr lang="en-US" sz="1600" i="1" dirty="0">
                <a:solidFill>
                  <a:schemeClr val="tx1"/>
                </a:solidFill>
                <a:latin typeface="Arial"/>
                <a:ea typeface="+mn-lt"/>
              </a:rPr>
              <a:t>~ 6</a:t>
            </a:r>
            <a:r>
              <a:rPr lang="2070" i="1" dirty="0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. Assim, </a:t>
            </a:r>
            <a:r>
              <a:rPr lang="2070" i="1" err="1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são</a:t>
            </a:r>
            <a:r>
              <a:rPr lang="2070" i="1" dirty="0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 </a:t>
            </a:r>
            <a:r>
              <a:rPr lang="2070" i="1" err="1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necessários</a:t>
            </a:r>
            <a:r>
              <a:rPr lang="2070" i="1" dirty="0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 3 </a:t>
            </a:r>
            <a:r>
              <a:rPr lang="2070" i="1" err="1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rapazes</a:t>
            </a:r>
            <a:r>
              <a:rPr lang="2070" i="1" dirty="0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 </a:t>
            </a:r>
            <a:r>
              <a:rPr lang="2070" i="1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e 3 raparigas</a:t>
            </a:r>
            <a:r>
              <a:rPr lang="2070" i="1" dirty="0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 </a:t>
            </a:r>
            <a:r>
              <a:rPr lang="2070" i="1" err="1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por</a:t>
            </a:r>
            <a:r>
              <a:rPr lang="2070" i="1" dirty="0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 </a:t>
            </a:r>
            <a:r>
              <a:rPr lang="2070" i="1" err="1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turma</a:t>
            </a:r>
            <a:r>
              <a:rPr lang="2070" i="1" dirty="0">
                <a:solidFill>
                  <a:schemeClr val="tx1"/>
                </a:solidFill>
                <a:latin typeface="Calibri"/>
                <a:ea typeface="Calibri" panose="020F0502020204030204" pitchFamily="34" charset="0"/>
              </a:rPr>
              <a:t>.</a:t>
            </a:r>
            <a:endParaRPr lang="en-US" i="1">
              <a:solidFill>
                <a:schemeClr val="tx1"/>
              </a:solidFill>
              <a:latin typeface="Calibri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758190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307851"/>
            <a:ext cx="11229975" cy="1449512"/>
          </a:xfrm>
        </p:spPr>
        <p:txBody>
          <a:bodyPr/>
          <a:lstStyle/>
          <a:p>
            <a:pPr algn="ctr">
              <a:defRPr b="0" i="0"/>
            </a:pPr>
            <a:r>
              <a:rPr lang="2070" sz="4000" dirty="0"/>
              <a:t>Como são selecionadas as crianças? 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1092290" y="1757363"/>
            <a:ext cx="10411701" cy="82378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 b="0" i="0"/>
            </a:pPr>
            <a:r>
              <a:rPr lang="2070" sz="2400" dirty="0" err="1">
                <a:solidFill>
                  <a:schemeClr val="bg2"/>
                </a:solidFill>
              </a:rPr>
              <a:t>Devem</a:t>
            </a:r>
            <a:r>
              <a:rPr lang="2070" sz="2400" dirty="0">
                <a:solidFill>
                  <a:schemeClr val="bg2"/>
                </a:solidFill>
              </a:rPr>
              <a:t> ser </a:t>
            </a:r>
            <a:r>
              <a:rPr lang="2070" sz="2400" dirty="0" err="1">
                <a:solidFill>
                  <a:schemeClr val="bg2"/>
                </a:solidFill>
              </a:rPr>
              <a:t>adotados</a:t>
            </a:r>
            <a:r>
              <a:rPr lang="2070" sz="2400" dirty="0">
                <a:solidFill>
                  <a:schemeClr val="bg2"/>
                </a:solidFill>
              </a:rPr>
              <a:t> </a:t>
            </a:r>
            <a:r>
              <a:rPr lang="2070" sz="2400" dirty="0" err="1">
                <a:solidFill>
                  <a:schemeClr val="bg2"/>
                </a:solidFill>
              </a:rPr>
              <a:t>os</a:t>
            </a:r>
            <a:r>
              <a:rPr lang="2070" sz="2400" dirty="0">
                <a:solidFill>
                  <a:schemeClr val="bg2"/>
                </a:solidFill>
              </a:rPr>
              <a:t> </a:t>
            </a:r>
            <a:r>
              <a:rPr lang="2070" sz="2400" dirty="0" err="1">
                <a:solidFill>
                  <a:schemeClr val="bg2"/>
                </a:solidFill>
              </a:rPr>
              <a:t>passos</a:t>
            </a:r>
            <a:r>
              <a:rPr lang="2070" sz="2400" dirty="0">
                <a:solidFill>
                  <a:schemeClr val="bg2"/>
                </a:solidFill>
              </a:rPr>
              <a:t> </a:t>
            </a:r>
            <a:r>
              <a:rPr lang="2070" sz="2400" dirty="0" err="1">
                <a:solidFill>
                  <a:schemeClr val="bg2"/>
                </a:solidFill>
              </a:rPr>
              <a:t>seguintes</a:t>
            </a:r>
            <a:r>
              <a:rPr lang="2070" sz="2400" dirty="0">
                <a:solidFill>
                  <a:schemeClr val="bg2"/>
                </a:solidFill>
              </a:rPr>
              <a:t> para </a:t>
            </a:r>
            <a:r>
              <a:rPr lang="2070" sz="2400" dirty="0" err="1">
                <a:solidFill>
                  <a:schemeClr val="bg2"/>
                </a:solidFill>
              </a:rPr>
              <a:t>selecionar</a:t>
            </a:r>
            <a:r>
              <a:rPr lang="2070" sz="2400" dirty="0">
                <a:solidFill>
                  <a:schemeClr val="bg2"/>
                </a:solidFill>
              </a:rPr>
              <a:t> </a:t>
            </a:r>
            <a:r>
              <a:rPr lang="2070" sz="2400" dirty="0" err="1">
                <a:solidFill>
                  <a:schemeClr val="bg2"/>
                </a:solidFill>
              </a:rPr>
              <a:t>aleatoriamente</a:t>
            </a:r>
            <a:r>
              <a:rPr lang="2070" sz="2400" dirty="0">
                <a:solidFill>
                  <a:schemeClr val="bg2"/>
                </a:solidFill>
              </a:rPr>
              <a:t> 11 </a:t>
            </a:r>
            <a:r>
              <a:rPr lang="2070" sz="2400" dirty="0" err="1">
                <a:solidFill>
                  <a:schemeClr val="bg2"/>
                </a:solidFill>
              </a:rPr>
              <a:t>rapazes</a:t>
            </a:r>
            <a:r>
              <a:rPr lang="2070" sz="2400">
                <a:solidFill>
                  <a:schemeClr val="bg2"/>
                </a:solidFill>
              </a:rPr>
              <a:t> e 11 </a:t>
            </a:r>
            <a:r>
              <a:rPr lang="2070" sz="2400" dirty="0" err="1">
                <a:solidFill>
                  <a:schemeClr val="bg2"/>
                </a:solidFill>
              </a:rPr>
              <a:t>raparigas</a:t>
            </a:r>
            <a:r>
              <a:rPr lang="2070" sz="2400" dirty="0">
                <a:solidFill>
                  <a:schemeClr val="bg2"/>
                </a:solidFill>
              </a:rPr>
              <a:t> </a:t>
            </a:r>
            <a:r>
              <a:rPr lang="2070" sz="2400" dirty="0" err="1">
                <a:solidFill>
                  <a:schemeClr val="bg2"/>
                </a:solidFill>
              </a:rPr>
              <a:t>por</a:t>
            </a:r>
            <a:r>
              <a:rPr lang="2070" sz="2400" dirty="0">
                <a:solidFill>
                  <a:schemeClr val="bg2"/>
                </a:solidFill>
              </a:rPr>
              <a:t> UAP:</a:t>
            </a:r>
            <a:endParaRPr lang="en-US" sz="2400" dirty="0">
              <a:solidFill>
                <a:schemeClr val="bg2"/>
              </a:solidFill>
            </a:endParaRPr>
          </a:p>
        </p:txBody>
      </p:sp>
      <p:pic>
        <p:nvPicPr>
          <p:cNvPr id="1026" name="Picture 2" descr="Stick Kid - ClipArt Best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10993" y="566815"/>
            <a:ext cx="1467916" cy="931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987190" y="3102616"/>
            <a:ext cx="7196758" cy="1189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b="0" i="0"/>
            </a:pPr>
            <a:r>
              <a:rPr lang="2070">
                <a:solidFill>
                  <a:schemeClr val="accent5"/>
                </a:solidFill>
              </a:rPr>
              <a:t>2. Reúna todos os estudantes dessas turmas</a:t>
            </a:r>
            <a:r>
              <a:rPr lang="2070">
                <a:solidFill>
                  <a:schemeClr val="bg2"/>
                </a:solidFill>
              </a:rPr>
              <a:t>. Todos os estudantes dessas turmas devem ser separados em grupos de turmas e reunidos em filas separadas: uma de rapazes e uma de raparigas para cada idade.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010993" y="5177307"/>
            <a:ext cx="6954591" cy="1320085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 b="0" i="0"/>
            </a:pPr>
            <a:r>
              <a:rPr lang="2070" b="1"/>
              <a:t>Critério de exclusão</a:t>
            </a:r>
            <a:r>
              <a:rPr lang="2070" b="0"/>
              <a:t>: </a:t>
            </a:r>
            <a:endParaRPr lang="en-US"/>
          </a:p>
          <a:p>
            <a:pPr marL="285750" indent="-285750">
              <a:buFont typeface="Arial" panose="020B0604020202020204" pitchFamily="34" charset="0"/>
              <a:buChar char="•"/>
              <a:defRPr b="0" i="0"/>
            </a:pPr>
            <a:r>
              <a:rPr lang="2070"/>
              <a:t>Crianças fora da faixa etária pretendida (10 a 14 anos) </a:t>
            </a:r>
            <a:endParaRPr lang="en-US"/>
          </a:p>
          <a:p>
            <a:pPr marL="285750" indent="-285750">
              <a:buFont typeface="Arial" panose="020B0604020202020204" pitchFamily="34" charset="0"/>
              <a:buChar char="•"/>
              <a:defRPr b="0" i="0"/>
            </a:pPr>
            <a:r>
              <a:rPr lang="2070"/>
              <a:t>Crianças que não estejam bem (por exemplo, com febre) </a:t>
            </a:r>
            <a:endParaRPr lang="en-US"/>
          </a:p>
          <a:p>
            <a:pPr marL="285750" indent="-285750">
              <a:buFont typeface="Arial" panose="020B0604020202020204" pitchFamily="34" charset="0"/>
              <a:buChar char="•"/>
              <a:defRPr b="0" i="0"/>
            </a:pPr>
            <a:r>
              <a:rPr lang="2070"/>
              <a:t>Crianças cujos pais tenham recusado a participação dos filhos</a:t>
            </a:r>
            <a:endParaRPr lang="en-US"/>
          </a:p>
        </p:txBody>
      </p:sp>
      <p:pic>
        <p:nvPicPr>
          <p:cNvPr id="6" name="Picture 2" descr="Female Icon Png at Vectorified.com | Collection of Female Icon Png free ...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174" b="97993" l="9916" r="89662">
                        <a14:foregroundMark x1="53376" y1="11204" x2="53376" y2="112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97540" y="5722041"/>
            <a:ext cx="342676" cy="432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Female Icon Png at Vectorified.com | Collection of Female Icon Png free ..."/>
          <p:cNvPicPr>
            <a:picLocks noChangeAspect="1" noChangeArrowheads="1"/>
          </p:cNvPicPr>
          <p:nvPr/>
        </p:nvPicPr>
        <p:blipFill>
          <a:blip r:embed="rId6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174" b="97993" l="9916" r="89662">
                        <a14:foregroundMark x1="53376" y1="11204" x2="53376" y2="112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37439" y="5405028"/>
            <a:ext cx="342676" cy="432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Female Icon Png at Vectorified.com | Collection of Female Icon Png free ..."/>
          <p:cNvPicPr>
            <a:picLocks noChangeAspect="1" noChangeArrowheads="1"/>
          </p:cNvPicPr>
          <p:nvPr/>
        </p:nvPicPr>
        <p:blipFill>
          <a:blip r:embed="rId6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174" b="97993" l="9916" r="89662">
                        <a14:foregroundMark x1="53376" y1="11204" x2="53376" y2="112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97542" y="5088015"/>
            <a:ext cx="342676" cy="432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Female Icon Png at Vectorified.com | Collection of Female Icon Png free ..."/>
          <p:cNvPicPr>
            <a:picLocks noChangeAspect="1" noChangeArrowheads="1"/>
          </p:cNvPicPr>
          <p:nvPr/>
        </p:nvPicPr>
        <p:blipFill>
          <a:blip r:embed="rId6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174" b="97993" l="9916" r="89662">
                        <a14:foregroundMark x1="53376" y1="11204" x2="53376" y2="112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37439" y="4737366"/>
            <a:ext cx="342676" cy="432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Female Icon Png at Vectorified.com | Collection of Female Icon Png free ..."/>
          <p:cNvPicPr>
            <a:picLocks noChangeAspect="1" noChangeArrowheads="1"/>
          </p:cNvPicPr>
          <p:nvPr/>
        </p:nvPicPr>
        <p:blipFill>
          <a:blip r:embed="rId6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174" b="97993" l="9916" r="89662">
                        <a14:foregroundMark x1="53376" y1="11204" x2="53376" y2="112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67491" y="4420353"/>
            <a:ext cx="342676" cy="432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Female Icon Png at Vectorified.com | Collection of Female Icon Png free ..."/>
          <p:cNvPicPr>
            <a:picLocks noChangeAspect="1" noChangeArrowheads="1"/>
          </p:cNvPicPr>
          <p:nvPr/>
        </p:nvPicPr>
        <p:blipFill>
          <a:blip r:embed="rId6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174" b="97993" l="9916" r="89662">
                        <a14:foregroundMark x1="53376" y1="11204" x2="53376" y2="112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92362" y="4103340"/>
            <a:ext cx="342676" cy="432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Female Icon Png at Vectorified.com | Collection of Female Icon Png free ..."/>
          <p:cNvPicPr>
            <a:picLocks noChangeAspect="1" noChangeArrowheads="1"/>
          </p:cNvPicPr>
          <p:nvPr/>
        </p:nvPicPr>
        <p:blipFill>
          <a:blip r:embed="rId6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174" b="97993" l="9916" r="89662">
                        <a14:foregroundMark x1="53376" y1="11204" x2="53376" y2="112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67491" y="3809785"/>
            <a:ext cx="342676" cy="432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Female Icon Png at Vectorified.com | Collection of Female Icon Png free ..."/>
          <p:cNvPicPr>
            <a:picLocks noChangeAspect="1" noChangeArrowheads="1"/>
          </p:cNvPicPr>
          <p:nvPr/>
        </p:nvPicPr>
        <p:blipFill>
          <a:blip r:embed="rId6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174" b="97993" l="9916" r="89662">
                        <a14:foregroundMark x1="53376" y1="11204" x2="53376" y2="112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85924" y="3572566"/>
            <a:ext cx="342676" cy="432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Female Icon Png at Vectorified.com | Collection of Female Icon Png free ..."/>
          <p:cNvPicPr>
            <a:picLocks noChangeAspect="1" noChangeArrowheads="1"/>
          </p:cNvPicPr>
          <p:nvPr/>
        </p:nvPicPr>
        <p:blipFill>
          <a:blip r:embed="rId6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174" b="97993" l="9916" r="89662">
                        <a14:foregroundMark x1="53376" y1="11204" x2="53376" y2="112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97540" y="3342779"/>
            <a:ext cx="342676" cy="432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Female Icon Png at Vectorified.com | Collection of Female Icon Png free ..."/>
          <p:cNvPicPr>
            <a:picLocks noChangeAspect="1" noChangeArrowheads="1"/>
          </p:cNvPicPr>
          <p:nvPr/>
        </p:nvPicPr>
        <p:blipFill>
          <a:blip r:embed="rId6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174" b="97993" l="9916" r="89662">
                        <a14:foregroundMark x1="53376" y1="11204" x2="53376" y2="112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85924" y="3173068"/>
            <a:ext cx="342676" cy="432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Female Icon Png at Vectorified.com | Collection of Female Icon Png free ..."/>
          <p:cNvPicPr>
            <a:picLocks noChangeAspect="1" noChangeArrowheads="1"/>
          </p:cNvPicPr>
          <p:nvPr/>
        </p:nvPicPr>
        <p:blipFill>
          <a:blip r:embed="rId6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174" b="97993" l="9916" r="89662">
                        <a14:foregroundMark x1="53376" y1="11204" x2="53376" y2="112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61053" y="2879513"/>
            <a:ext cx="342676" cy="432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Female Icon Png at Vectorified.com | Collection of Female Icon Png free ..."/>
          <p:cNvPicPr>
            <a:picLocks noChangeAspect="1" noChangeArrowheads="1"/>
          </p:cNvPicPr>
          <p:nvPr/>
        </p:nvPicPr>
        <p:blipFill>
          <a:blip r:embed="rId6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174" b="97993" l="9916" r="89662">
                        <a14:foregroundMark x1="53376" y1="11204" x2="53376" y2="112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79486" y="2642294"/>
            <a:ext cx="342676" cy="432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Female Icon Png at Vectorified.com | Collection of Female Icon Png free ..."/>
          <p:cNvPicPr>
            <a:picLocks noChangeAspect="1" noChangeArrowheads="1"/>
          </p:cNvPicPr>
          <p:nvPr/>
        </p:nvPicPr>
        <p:blipFill>
          <a:blip r:embed="rId6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174" b="97993" l="9916" r="89662">
                        <a14:foregroundMark x1="53376" y1="11204" x2="53376" y2="112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91102" y="2412507"/>
            <a:ext cx="342676" cy="432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Male icon svg png free download - 8"/>
          <p:cNvPicPr>
            <a:picLocks noChangeAspect="1" noChangeArrowheads="1"/>
          </p:cNvPicPr>
          <p:nvPr/>
        </p:nvPicPr>
        <p:blipFill>
          <a:blip r:embed="rId7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9916" r="89451">
                        <a14:foregroundMark x1="53165" y1="9283" x2="53165" y2="92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11956" y="5754132"/>
            <a:ext cx="400230" cy="400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Male icon svg png free download - 8"/>
          <p:cNvPicPr>
            <a:picLocks noChangeAspect="1" noChangeArrowheads="1"/>
          </p:cNvPicPr>
          <p:nvPr/>
        </p:nvPicPr>
        <p:blipFill>
          <a:blip r:embed="rId9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9916" r="89451">
                        <a14:foregroundMark x1="53165" y1="9283" x2="53165" y2="92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72057" y="5520336"/>
            <a:ext cx="400230" cy="400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Male icon svg png free download - 8"/>
          <p:cNvPicPr>
            <a:picLocks noChangeAspect="1" noChangeArrowheads="1"/>
          </p:cNvPicPr>
          <p:nvPr/>
        </p:nvPicPr>
        <p:blipFill>
          <a:blip r:embed="rId9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9916" r="89451">
                        <a14:foregroundMark x1="53165" y1="9283" x2="53165" y2="92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11954" y="5255879"/>
            <a:ext cx="400230" cy="400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Male icon svg png free download - 8"/>
          <p:cNvPicPr>
            <a:picLocks noChangeAspect="1" noChangeArrowheads="1"/>
          </p:cNvPicPr>
          <p:nvPr/>
        </p:nvPicPr>
        <p:blipFill>
          <a:blip r:embed="rId9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9916" r="89451">
                        <a14:foregroundMark x1="53165" y1="9283" x2="53165" y2="92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72057" y="4957741"/>
            <a:ext cx="400230" cy="400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Male icon svg png free download - 8"/>
          <p:cNvPicPr>
            <a:picLocks noChangeAspect="1" noChangeArrowheads="1"/>
          </p:cNvPicPr>
          <p:nvPr/>
        </p:nvPicPr>
        <p:blipFill>
          <a:blip r:embed="rId9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9916" r="89451">
                        <a14:foregroundMark x1="53165" y1="9283" x2="53165" y2="92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285305" y="4674409"/>
            <a:ext cx="400230" cy="400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Male icon svg png free download - 8"/>
          <p:cNvPicPr>
            <a:picLocks noChangeAspect="1" noChangeArrowheads="1"/>
          </p:cNvPicPr>
          <p:nvPr/>
        </p:nvPicPr>
        <p:blipFill>
          <a:blip r:embed="rId9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9916" r="89451">
                        <a14:foregroundMark x1="53165" y1="9283" x2="53165" y2="92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45406" y="4440613"/>
            <a:ext cx="400230" cy="400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Male icon svg png free download - 8"/>
          <p:cNvPicPr>
            <a:picLocks noChangeAspect="1" noChangeArrowheads="1"/>
          </p:cNvPicPr>
          <p:nvPr/>
        </p:nvPicPr>
        <p:blipFill>
          <a:blip r:embed="rId9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9916" r="89451">
                        <a14:foregroundMark x1="53165" y1="9283" x2="53165" y2="92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285303" y="4176156"/>
            <a:ext cx="400230" cy="400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Male icon svg png free download - 8"/>
          <p:cNvPicPr>
            <a:picLocks noChangeAspect="1" noChangeArrowheads="1"/>
          </p:cNvPicPr>
          <p:nvPr/>
        </p:nvPicPr>
        <p:blipFill>
          <a:blip r:embed="rId9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9916" r="89451">
                        <a14:foregroundMark x1="53165" y1="9283" x2="53165" y2="92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45406" y="3878018"/>
            <a:ext cx="400230" cy="400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 descr="Male icon svg png free download - 8"/>
          <p:cNvPicPr>
            <a:picLocks noChangeAspect="1" noChangeArrowheads="1"/>
          </p:cNvPicPr>
          <p:nvPr/>
        </p:nvPicPr>
        <p:blipFill>
          <a:blip r:embed="rId9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9916" r="89451">
                        <a14:foregroundMark x1="53165" y1="9283" x2="53165" y2="92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257401" y="3660284"/>
            <a:ext cx="400230" cy="400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4" descr="Male icon svg png free download - 8"/>
          <p:cNvPicPr>
            <a:picLocks noChangeAspect="1" noChangeArrowheads="1"/>
          </p:cNvPicPr>
          <p:nvPr/>
        </p:nvPicPr>
        <p:blipFill>
          <a:blip r:embed="rId9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9916" r="89451">
                        <a14:foregroundMark x1="53165" y1="9283" x2="53165" y2="92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17502" y="3426488"/>
            <a:ext cx="400230" cy="400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4" descr="Male icon svg png free download - 8"/>
          <p:cNvPicPr>
            <a:picLocks noChangeAspect="1" noChangeArrowheads="1"/>
          </p:cNvPicPr>
          <p:nvPr/>
        </p:nvPicPr>
        <p:blipFill>
          <a:blip r:embed="rId9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9916" r="89451">
                        <a14:foregroundMark x1="53165" y1="9283" x2="53165" y2="92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257399" y="3162031"/>
            <a:ext cx="400230" cy="400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 descr="Male icon svg png free download - 8"/>
          <p:cNvPicPr>
            <a:picLocks noChangeAspect="1" noChangeArrowheads="1"/>
          </p:cNvPicPr>
          <p:nvPr/>
        </p:nvPicPr>
        <p:blipFill>
          <a:blip r:embed="rId9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9916" r="89451">
                        <a14:foregroundMark x1="53165" y1="9283" x2="53165" y2="92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17502" y="2863893"/>
            <a:ext cx="400230" cy="400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4" descr="Male icon svg png free download - 8"/>
          <p:cNvPicPr>
            <a:picLocks noChangeAspect="1" noChangeArrowheads="1"/>
          </p:cNvPicPr>
          <p:nvPr/>
        </p:nvPicPr>
        <p:blipFill>
          <a:blip r:embed="rId9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9916" r="89451">
                        <a14:foregroundMark x1="53165" y1="9283" x2="53165" y2="92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225202" y="2654830"/>
            <a:ext cx="400230" cy="400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4" descr="Male icon svg png free download - 8"/>
          <p:cNvPicPr>
            <a:picLocks noChangeAspect="1" noChangeArrowheads="1"/>
          </p:cNvPicPr>
          <p:nvPr/>
        </p:nvPicPr>
        <p:blipFill>
          <a:blip r:embed="rId9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9916" r="89451">
                        <a14:foregroundMark x1="53165" y1="9283" x2="53165" y2="92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285303" y="2421034"/>
            <a:ext cx="400230" cy="400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9669564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8.04.09"/>
  <p:tag name="AS_TITLE" val="Aspose.Slides for .NET 4.0 Client Profile"/>
  <p:tag name="AS_VERSION" val="18.4"/>
</p:tagLst>
</file>

<file path=ppt/theme/theme1.xml><?xml version="1.0" encoding="utf-8"?>
<a:theme xmlns:a="http://schemas.openxmlformats.org/drawingml/2006/main" name="VINTAGE DISEASE">
  <a:themeElements>
    <a:clrScheme name="Simple Light">
      <a:dk1>
        <a:srgbClr val="242424"/>
      </a:dk1>
      <a:lt1>
        <a:srgbClr val="FFFFFF"/>
      </a:lt1>
      <a:dk2>
        <a:srgbClr val="FFEDD9"/>
      </a:dk2>
      <a:lt2>
        <a:srgbClr val="EEEEEE"/>
      </a:lt2>
      <a:accent1>
        <a:srgbClr val="4FBBD2"/>
      </a:accent1>
      <a:accent2>
        <a:srgbClr val="0085A0"/>
      </a:accent2>
      <a:accent3>
        <a:srgbClr val="21A8A4"/>
      </a:accent3>
      <a:accent4>
        <a:srgbClr val="F27050"/>
      </a:accent4>
      <a:accent5>
        <a:srgbClr val="FFA733"/>
      </a:accent5>
      <a:accent6>
        <a:srgbClr val="173F6D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15241</TotalTime>
  <Words>1483</Words>
  <Application>Microsoft Office PowerPoint</Application>
  <PresentationFormat>Widescreen</PresentationFormat>
  <Paragraphs>133</Paragraphs>
  <Slides>17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VINTAGE DISEASE</vt:lpstr>
      <vt:lpstr>Método de amostragem para avaliações práticas</vt:lpstr>
      <vt:lpstr>Panorâmica da apresentação</vt:lpstr>
      <vt:lpstr>Um breve resumo da conceção da amostra para avaliações práticas</vt:lpstr>
      <vt:lpstr>O que é a unidade amostral primária?</vt:lpstr>
      <vt:lpstr>Como selecionar a UAP?</vt:lpstr>
      <vt:lpstr>Como selecionar a UAP?</vt:lpstr>
      <vt:lpstr>Como são selecionadas as crianças? </vt:lpstr>
      <vt:lpstr>Como são selecionadas as crianças? </vt:lpstr>
      <vt:lpstr>Como são selecionadas as crianças? </vt:lpstr>
      <vt:lpstr>Como são selecionadas as crianças? </vt:lpstr>
      <vt:lpstr>Como são selecionadas as crianças? </vt:lpstr>
      <vt:lpstr>Como são selecionadas as crianças? </vt:lpstr>
      <vt:lpstr>Como são selecionadas as crianças? </vt:lpstr>
      <vt:lpstr>Como são selecionadas as crianças? </vt:lpstr>
      <vt:lpstr>Como são selecionadas as crianças? </vt:lpstr>
      <vt:lpstr>Perguntas frequentes </vt:lpstr>
      <vt:lpstr>Repita estes passos para cada UAP até que todas as 15 UAP tenham sido objeto de amostragem.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Schistosomiasis Oversampling Study Technical Meeting</dc:title>
  <dc:creator>Katherine Gass</dc:creator>
  <cp:lastModifiedBy>Jason Ballot</cp:lastModifiedBy>
  <cp:revision>181</cp:revision>
  <dcterms:created xsi:type="dcterms:W3CDTF">2021-10-19T18:17:38Z</dcterms:created>
  <dcterms:modified xsi:type="dcterms:W3CDTF">2024-08-01T19:20:57Z</dcterms:modified>
</cp:coreProperties>
</file>