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400" r:id="rId2"/>
    <p:sldId id="371" r:id="rId3"/>
    <p:sldId id="330" r:id="rId4"/>
    <p:sldId id="364" r:id="rId5"/>
    <p:sldId id="362" r:id="rId6"/>
    <p:sldId id="365" r:id="rId7"/>
    <p:sldId id="363" r:id="rId8"/>
    <p:sldId id="366" r:id="rId9"/>
    <p:sldId id="367" r:id="rId10"/>
    <p:sldId id="369" r:id="rId11"/>
    <p:sldId id="368" r:id="rId12"/>
    <p:sldId id="264" r:id="rId13"/>
    <p:sldId id="370" r:id="rId14"/>
    <p:sldId id="372" r:id="rId15"/>
    <p:sldId id="375" r:id="rId16"/>
    <p:sldId id="373" r:id="rId17"/>
    <p:sldId id="378" r:id="rId18"/>
    <p:sldId id="379" r:id="rId19"/>
    <p:sldId id="380" r:id="rId20"/>
    <p:sldId id="383" r:id="rId21"/>
    <p:sldId id="382" r:id="rId22"/>
    <p:sldId id="384" r:id="rId23"/>
    <p:sldId id="385" r:id="rId24"/>
    <p:sldId id="387" r:id="rId25"/>
    <p:sldId id="389" r:id="rId26"/>
    <p:sldId id="392" r:id="rId27"/>
    <p:sldId id="393" r:id="rId28"/>
    <p:sldId id="394" r:id="rId29"/>
    <p:sldId id="388" r:id="rId30"/>
    <p:sldId id="399" r:id="rId31"/>
    <p:sldId id="259" r:id="rId32"/>
    <p:sldId id="260" r:id="rId33"/>
    <p:sldId id="261" r:id="rId34"/>
    <p:sldId id="397" r:id="rId35"/>
    <p:sldId id="398" r:id="rId36"/>
  </p:sldIdLst>
  <p:sldSz cx="12192000" cy="6858000"/>
  <p:notesSz cx="6858000" cy="9144000"/>
  <p:custDataLst>
    <p:tags r:id="rId3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C697DA-EAC1-4B3A-884A-B2FAB6E7AA6D}" v="11" dt="2024-03-28T09:04:15.3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3768" autoAdjust="0"/>
  </p:normalViewPr>
  <p:slideViewPr>
    <p:cSldViewPr snapToGrid="0">
      <p:cViewPr varScale="1">
        <p:scale>
          <a:sx n="93" d="100"/>
          <a:sy n="93" d="100"/>
        </p:scale>
        <p:origin x="12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ona Fleming" userId="b5097439-94d7-4019-90d8-0c83209e33b0" providerId="ADAL" clId="{72C697DA-EAC1-4B3A-884A-B2FAB6E7AA6D}"/>
    <pc:docChg chg="undo custSel addSld delSld modSld sldOrd">
      <pc:chgData name="Fiona Fleming" userId="b5097439-94d7-4019-90d8-0c83209e33b0" providerId="ADAL" clId="{72C697DA-EAC1-4B3A-884A-B2FAB6E7AA6D}" dt="2024-03-28T09:11:22.490" v="725" actId="403"/>
      <pc:docMkLst>
        <pc:docMk/>
      </pc:docMkLst>
      <pc:sldChg chg="modSp mod modClrScheme chgLayout">
        <pc:chgData name="Fiona Fleming" userId="b5097439-94d7-4019-90d8-0c83209e33b0" providerId="ADAL" clId="{72C697DA-EAC1-4B3A-884A-B2FAB6E7AA6D}" dt="2024-03-28T09:09:55.478" v="692" actId="403"/>
        <pc:sldMkLst>
          <pc:docMk/>
          <pc:sldMk cId="3342620495" sldId="259"/>
        </pc:sldMkLst>
        <pc:spChg chg="mod ord">
          <ac:chgData name="Fiona Fleming" userId="b5097439-94d7-4019-90d8-0c83209e33b0" providerId="ADAL" clId="{72C697DA-EAC1-4B3A-884A-B2FAB6E7AA6D}" dt="2024-03-28T09:09:55.478" v="692" actId="403"/>
          <ac:spMkLst>
            <pc:docMk/>
            <pc:sldMk cId="3342620495" sldId="259"/>
            <ac:spMk id="2" creationId="{00000000-0000-0000-0000-000000000000}"/>
          </ac:spMkLst>
        </pc:spChg>
        <pc:spChg chg="mod ord">
          <ac:chgData name="Fiona Fleming" userId="b5097439-94d7-4019-90d8-0c83209e33b0" providerId="ADAL" clId="{72C697DA-EAC1-4B3A-884A-B2FAB6E7AA6D}" dt="2024-03-28T09:09:33.296" v="686" actId="404"/>
          <ac:spMkLst>
            <pc:docMk/>
            <pc:sldMk cId="3342620495" sldId="259"/>
            <ac:spMk id="3" creationId="{00000000-0000-0000-0000-000000000000}"/>
          </ac:spMkLst>
        </pc:spChg>
      </pc:sldChg>
      <pc:sldChg chg="modSp mod modClrScheme chgLayout">
        <pc:chgData name="Fiona Fleming" userId="b5097439-94d7-4019-90d8-0c83209e33b0" providerId="ADAL" clId="{72C697DA-EAC1-4B3A-884A-B2FAB6E7AA6D}" dt="2024-03-28T09:10:17.701" v="698" actId="27636"/>
        <pc:sldMkLst>
          <pc:docMk/>
          <pc:sldMk cId="3785647202" sldId="260"/>
        </pc:sldMkLst>
        <pc:spChg chg="mod ord">
          <ac:chgData name="Fiona Fleming" userId="b5097439-94d7-4019-90d8-0c83209e33b0" providerId="ADAL" clId="{72C697DA-EAC1-4B3A-884A-B2FAB6E7AA6D}" dt="2024-03-28T09:10:10.939" v="694" actId="14100"/>
          <ac:spMkLst>
            <pc:docMk/>
            <pc:sldMk cId="3785647202" sldId="260"/>
            <ac:spMk id="2" creationId="{00000000-0000-0000-0000-000000000000}"/>
          </ac:spMkLst>
        </pc:spChg>
        <pc:spChg chg="mod ord">
          <ac:chgData name="Fiona Fleming" userId="b5097439-94d7-4019-90d8-0c83209e33b0" providerId="ADAL" clId="{72C697DA-EAC1-4B3A-884A-B2FAB6E7AA6D}" dt="2024-03-28T09:10:17.701" v="698" actId="27636"/>
          <ac:spMkLst>
            <pc:docMk/>
            <pc:sldMk cId="3785647202" sldId="260"/>
            <ac:spMk id="3" creationId="{00000000-0000-0000-0000-000000000000}"/>
          </ac:spMkLst>
        </pc:spChg>
      </pc:sldChg>
      <pc:sldChg chg="modSp mod modClrScheme chgLayout">
        <pc:chgData name="Fiona Fleming" userId="b5097439-94d7-4019-90d8-0c83209e33b0" providerId="ADAL" clId="{72C697DA-EAC1-4B3A-884A-B2FAB6E7AA6D}" dt="2024-03-28T09:10:36.674" v="705" actId="404"/>
        <pc:sldMkLst>
          <pc:docMk/>
          <pc:sldMk cId="3372457867" sldId="261"/>
        </pc:sldMkLst>
        <pc:spChg chg="mod ord">
          <ac:chgData name="Fiona Fleming" userId="b5097439-94d7-4019-90d8-0c83209e33b0" providerId="ADAL" clId="{72C697DA-EAC1-4B3A-884A-B2FAB6E7AA6D}" dt="2024-03-28T09:10:32.103" v="703" actId="14100"/>
          <ac:spMkLst>
            <pc:docMk/>
            <pc:sldMk cId="3372457867" sldId="261"/>
            <ac:spMk id="2" creationId="{00000000-0000-0000-0000-000000000000}"/>
          </ac:spMkLst>
        </pc:spChg>
        <pc:spChg chg="mod ord">
          <ac:chgData name="Fiona Fleming" userId="b5097439-94d7-4019-90d8-0c83209e33b0" providerId="ADAL" clId="{72C697DA-EAC1-4B3A-884A-B2FAB6E7AA6D}" dt="2024-03-28T09:10:36.674" v="705" actId="404"/>
          <ac:spMkLst>
            <pc:docMk/>
            <pc:sldMk cId="3372457867" sldId="261"/>
            <ac:spMk id="3" creationId="{00000000-0000-0000-0000-000000000000}"/>
          </ac:spMkLst>
        </pc:spChg>
      </pc:sldChg>
      <pc:sldChg chg="del">
        <pc:chgData name="Fiona Fleming" userId="b5097439-94d7-4019-90d8-0c83209e33b0" providerId="ADAL" clId="{72C697DA-EAC1-4B3A-884A-B2FAB6E7AA6D}" dt="2024-03-28T07:30:37.846" v="6" actId="47"/>
        <pc:sldMkLst>
          <pc:docMk/>
          <pc:sldMk cId="0" sldId="263"/>
        </pc:sldMkLst>
      </pc:sldChg>
      <pc:sldChg chg="modSp mod">
        <pc:chgData name="Fiona Fleming" userId="b5097439-94d7-4019-90d8-0c83209e33b0" providerId="ADAL" clId="{72C697DA-EAC1-4B3A-884A-B2FAB6E7AA6D}" dt="2024-03-28T07:35:32.502" v="69" actId="207"/>
        <pc:sldMkLst>
          <pc:docMk/>
          <pc:sldMk cId="3090719429" sldId="330"/>
        </pc:sldMkLst>
        <pc:spChg chg="mod">
          <ac:chgData name="Fiona Fleming" userId="b5097439-94d7-4019-90d8-0c83209e33b0" providerId="ADAL" clId="{72C697DA-EAC1-4B3A-884A-B2FAB6E7AA6D}" dt="2024-03-28T07:35:32.502" v="69" actId="207"/>
          <ac:spMkLst>
            <pc:docMk/>
            <pc:sldMk cId="3090719429" sldId="330"/>
            <ac:spMk id="8" creationId="{6BBA779E-FFCB-4631-BAF8-AE9FAED54A8F}"/>
          </ac:spMkLst>
        </pc:spChg>
      </pc:sldChg>
      <pc:sldChg chg="modSp mod modClrScheme chgLayout">
        <pc:chgData name="Fiona Fleming" userId="b5097439-94d7-4019-90d8-0c83209e33b0" providerId="ADAL" clId="{72C697DA-EAC1-4B3A-884A-B2FAB6E7AA6D}" dt="2024-03-28T07:35:46.711" v="71" actId="207"/>
        <pc:sldMkLst>
          <pc:docMk/>
          <pc:sldMk cId="3020270725" sldId="362"/>
        </pc:sldMkLst>
        <pc:spChg chg="mod">
          <ac:chgData name="Fiona Fleming" userId="b5097439-94d7-4019-90d8-0c83209e33b0" providerId="ADAL" clId="{72C697DA-EAC1-4B3A-884A-B2FAB6E7AA6D}" dt="2024-03-28T07:35:46.711" v="71" actId="207"/>
          <ac:spMkLst>
            <pc:docMk/>
            <pc:sldMk cId="3020270725" sldId="362"/>
            <ac:spMk id="9" creationId="{8B67C85A-6B5C-43FC-8295-40F83869C9E1}"/>
          </ac:spMkLst>
        </pc:spChg>
        <pc:graphicFrameChg chg="mod">
          <ac:chgData name="Fiona Fleming" userId="b5097439-94d7-4019-90d8-0c83209e33b0" providerId="ADAL" clId="{72C697DA-EAC1-4B3A-884A-B2FAB6E7AA6D}" dt="2024-03-28T07:32:01.129" v="45" actId="1037"/>
          <ac:graphicFrameMkLst>
            <pc:docMk/>
            <pc:sldMk cId="3020270725" sldId="362"/>
            <ac:graphicFrameMk id="8" creationId="{0A11E10C-421B-450A-9108-DC907FB6D986}"/>
          </ac:graphicFrameMkLst>
        </pc:graphicFrameChg>
      </pc:sldChg>
      <pc:sldChg chg="modSp mod modClrScheme chgLayout">
        <pc:chgData name="Fiona Fleming" userId="b5097439-94d7-4019-90d8-0c83209e33b0" providerId="ADAL" clId="{72C697DA-EAC1-4B3A-884A-B2FAB6E7AA6D}" dt="2024-03-28T07:36:55.356" v="76" actId="13822"/>
        <pc:sldMkLst>
          <pc:docMk/>
          <pc:sldMk cId="433310713" sldId="363"/>
        </pc:sldMkLst>
        <pc:graphicFrameChg chg="modGraphic">
          <ac:chgData name="Fiona Fleming" userId="b5097439-94d7-4019-90d8-0c83209e33b0" providerId="ADAL" clId="{72C697DA-EAC1-4B3A-884A-B2FAB6E7AA6D}" dt="2024-03-28T07:36:51.006" v="75" actId="207"/>
          <ac:graphicFrameMkLst>
            <pc:docMk/>
            <pc:sldMk cId="433310713" sldId="363"/>
            <ac:graphicFrameMk id="8" creationId="{0A11E10C-421B-450A-9108-DC907FB6D986}"/>
          </ac:graphicFrameMkLst>
        </pc:graphicFrameChg>
        <pc:cxnChg chg="mod">
          <ac:chgData name="Fiona Fleming" userId="b5097439-94d7-4019-90d8-0c83209e33b0" providerId="ADAL" clId="{72C697DA-EAC1-4B3A-884A-B2FAB6E7AA6D}" dt="2024-03-28T07:36:55.356" v="76" actId="13822"/>
          <ac:cxnSpMkLst>
            <pc:docMk/>
            <pc:sldMk cId="433310713" sldId="363"/>
            <ac:cxnSpMk id="14" creationId="{1169D05E-3D6E-474E-8282-B92DE8CE726F}"/>
          </ac:cxnSpMkLst>
        </pc:cxnChg>
      </pc:sldChg>
      <pc:sldChg chg="modSp mod">
        <pc:chgData name="Fiona Fleming" userId="b5097439-94d7-4019-90d8-0c83209e33b0" providerId="ADAL" clId="{72C697DA-EAC1-4B3A-884A-B2FAB6E7AA6D}" dt="2024-03-28T07:35:40.323" v="70" actId="207"/>
        <pc:sldMkLst>
          <pc:docMk/>
          <pc:sldMk cId="535717177" sldId="364"/>
        </pc:sldMkLst>
        <pc:spChg chg="mod">
          <ac:chgData name="Fiona Fleming" userId="b5097439-94d7-4019-90d8-0c83209e33b0" providerId="ADAL" clId="{72C697DA-EAC1-4B3A-884A-B2FAB6E7AA6D}" dt="2024-03-28T07:35:40.323" v="70" actId="207"/>
          <ac:spMkLst>
            <pc:docMk/>
            <pc:sldMk cId="535717177" sldId="364"/>
            <ac:spMk id="8" creationId="{6BBA779E-FFCB-4631-BAF8-AE9FAED54A8F}"/>
          </ac:spMkLst>
        </pc:spChg>
      </pc:sldChg>
      <pc:sldChg chg="modSp mod modClrScheme chgLayout">
        <pc:chgData name="Fiona Fleming" userId="b5097439-94d7-4019-90d8-0c83209e33b0" providerId="ADAL" clId="{72C697DA-EAC1-4B3A-884A-B2FAB6E7AA6D}" dt="2024-03-28T07:36:41.774" v="74" actId="13822"/>
        <pc:sldMkLst>
          <pc:docMk/>
          <pc:sldMk cId="1892917923" sldId="365"/>
        </pc:sldMkLst>
        <pc:spChg chg="mod">
          <ac:chgData name="Fiona Fleming" userId="b5097439-94d7-4019-90d8-0c83209e33b0" providerId="ADAL" clId="{72C697DA-EAC1-4B3A-884A-B2FAB6E7AA6D}" dt="2024-03-28T07:35:51.751" v="72" actId="207"/>
          <ac:spMkLst>
            <pc:docMk/>
            <pc:sldMk cId="1892917923" sldId="365"/>
            <ac:spMk id="9" creationId="{8B67C85A-6B5C-43FC-8295-40F83869C9E1}"/>
          </ac:spMkLst>
        </pc:spChg>
        <pc:graphicFrameChg chg="modGraphic">
          <ac:chgData name="Fiona Fleming" userId="b5097439-94d7-4019-90d8-0c83209e33b0" providerId="ADAL" clId="{72C697DA-EAC1-4B3A-884A-B2FAB6E7AA6D}" dt="2024-03-28T07:36:15.606" v="73" actId="207"/>
          <ac:graphicFrameMkLst>
            <pc:docMk/>
            <pc:sldMk cId="1892917923" sldId="365"/>
            <ac:graphicFrameMk id="8" creationId="{0A11E10C-421B-450A-9108-DC907FB6D986}"/>
          </ac:graphicFrameMkLst>
        </pc:graphicFrameChg>
        <pc:cxnChg chg="mod">
          <ac:chgData name="Fiona Fleming" userId="b5097439-94d7-4019-90d8-0c83209e33b0" providerId="ADAL" clId="{72C697DA-EAC1-4B3A-884A-B2FAB6E7AA6D}" dt="2024-03-28T07:36:41.774" v="74" actId="13822"/>
          <ac:cxnSpMkLst>
            <pc:docMk/>
            <pc:sldMk cId="1892917923" sldId="365"/>
            <ac:cxnSpMk id="13" creationId="{3133C3DE-F774-4BD3-80CC-43B02D526982}"/>
          </ac:cxnSpMkLst>
        </pc:cxnChg>
      </pc:sldChg>
      <pc:sldChg chg="modSp mod modClrScheme chgLayout">
        <pc:chgData name="Fiona Fleming" userId="b5097439-94d7-4019-90d8-0c83209e33b0" providerId="ADAL" clId="{72C697DA-EAC1-4B3A-884A-B2FAB6E7AA6D}" dt="2024-03-28T07:37:16.266" v="80" actId="207"/>
        <pc:sldMkLst>
          <pc:docMk/>
          <pc:sldMk cId="80452368" sldId="366"/>
        </pc:sldMkLst>
        <pc:spChg chg="mod">
          <ac:chgData name="Fiona Fleming" userId="b5097439-94d7-4019-90d8-0c83209e33b0" providerId="ADAL" clId="{72C697DA-EAC1-4B3A-884A-B2FAB6E7AA6D}" dt="2024-03-28T07:37:07.573" v="78" actId="207"/>
          <ac:spMkLst>
            <pc:docMk/>
            <pc:sldMk cId="80452368" sldId="366"/>
            <ac:spMk id="9" creationId="{8B67C85A-6B5C-43FC-8295-40F83869C9E1}"/>
          </ac:spMkLst>
        </pc:spChg>
        <pc:graphicFrameChg chg="modGraphic">
          <ac:chgData name="Fiona Fleming" userId="b5097439-94d7-4019-90d8-0c83209e33b0" providerId="ADAL" clId="{72C697DA-EAC1-4B3A-884A-B2FAB6E7AA6D}" dt="2024-03-28T07:37:16.266" v="80" actId="207"/>
          <ac:graphicFrameMkLst>
            <pc:docMk/>
            <pc:sldMk cId="80452368" sldId="366"/>
            <ac:graphicFrameMk id="8" creationId="{0A11E10C-421B-450A-9108-DC907FB6D986}"/>
          </ac:graphicFrameMkLst>
        </pc:graphicFrameChg>
        <pc:cxnChg chg="mod">
          <ac:chgData name="Fiona Fleming" userId="b5097439-94d7-4019-90d8-0c83209e33b0" providerId="ADAL" clId="{72C697DA-EAC1-4B3A-884A-B2FAB6E7AA6D}" dt="2024-03-28T07:37:11.871" v="79" actId="13822"/>
          <ac:cxnSpMkLst>
            <pc:docMk/>
            <pc:sldMk cId="80452368" sldId="366"/>
            <ac:cxnSpMk id="14" creationId="{1169D05E-3D6E-474E-8282-B92DE8CE726F}"/>
          </ac:cxnSpMkLst>
        </pc:cxnChg>
      </pc:sldChg>
      <pc:sldChg chg="modSp mod modClrScheme chgLayout">
        <pc:chgData name="Fiona Fleming" userId="b5097439-94d7-4019-90d8-0c83209e33b0" providerId="ADAL" clId="{72C697DA-EAC1-4B3A-884A-B2FAB6E7AA6D}" dt="2024-03-28T07:37:39.404" v="84" actId="13822"/>
        <pc:sldMkLst>
          <pc:docMk/>
          <pc:sldMk cId="753142891" sldId="367"/>
        </pc:sldMkLst>
        <pc:spChg chg="mod">
          <ac:chgData name="Fiona Fleming" userId="b5097439-94d7-4019-90d8-0c83209e33b0" providerId="ADAL" clId="{72C697DA-EAC1-4B3A-884A-B2FAB6E7AA6D}" dt="2024-03-28T07:37:31.472" v="82" actId="207"/>
          <ac:spMkLst>
            <pc:docMk/>
            <pc:sldMk cId="753142891" sldId="367"/>
            <ac:spMk id="9" creationId="{8B67C85A-6B5C-43FC-8295-40F83869C9E1}"/>
          </ac:spMkLst>
        </pc:spChg>
        <pc:graphicFrameChg chg="modGraphic">
          <ac:chgData name="Fiona Fleming" userId="b5097439-94d7-4019-90d8-0c83209e33b0" providerId="ADAL" clId="{72C697DA-EAC1-4B3A-884A-B2FAB6E7AA6D}" dt="2024-03-28T07:37:35.773" v="83" actId="207"/>
          <ac:graphicFrameMkLst>
            <pc:docMk/>
            <pc:sldMk cId="753142891" sldId="367"/>
            <ac:graphicFrameMk id="8" creationId="{0A11E10C-421B-450A-9108-DC907FB6D986}"/>
          </ac:graphicFrameMkLst>
        </pc:graphicFrameChg>
        <pc:cxnChg chg="mod">
          <ac:chgData name="Fiona Fleming" userId="b5097439-94d7-4019-90d8-0c83209e33b0" providerId="ADAL" clId="{72C697DA-EAC1-4B3A-884A-B2FAB6E7AA6D}" dt="2024-03-28T07:37:39.404" v="84" actId="13822"/>
          <ac:cxnSpMkLst>
            <pc:docMk/>
            <pc:sldMk cId="753142891" sldId="367"/>
            <ac:cxnSpMk id="14" creationId="{1169D05E-3D6E-474E-8282-B92DE8CE726F}"/>
          </ac:cxnSpMkLst>
        </pc:cxnChg>
      </pc:sldChg>
      <pc:sldChg chg="modSp mod">
        <pc:chgData name="Fiona Fleming" userId="b5097439-94d7-4019-90d8-0c83209e33b0" providerId="ADAL" clId="{72C697DA-EAC1-4B3A-884A-B2FAB6E7AA6D}" dt="2024-03-28T07:38:28.778" v="91" actId="948"/>
        <pc:sldMkLst>
          <pc:docMk/>
          <pc:sldMk cId="754028645" sldId="368"/>
        </pc:sldMkLst>
        <pc:spChg chg="mod">
          <ac:chgData name="Fiona Fleming" userId="b5097439-94d7-4019-90d8-0c83209e33b0" providerId="ADAL" clId="{72C697DA-EAC1-4B3A-884A-B2FAB6E7AA6D}" dt="2024-03-28T07:38:28.778" v="91" actId="948"/>
          <ac:spMkLst>
            <pc:docMk/>
            <pc:sldMk cId="754028645" sldId="368"/>
            <ac:spMk id="8" creationId="{6BBA779E-FFCB-4631-BAF8-AE9FAED54A8F}"/>
          </ac:spMkLst>
        </pc:spChg>
      </pc:sldChg>
      <pc:sldChg chg="modSp mod">
        <pc:chgData name="Fiona Fleming" userId="b5097439-94d7-4019-90d8-0c83209e33b0" providerId="ADAL" clId="{72C697DA-EAC1-4B3A-884A-B2FAB6E7AA6D}" dt="2024-03-28T07:38:10.505" v="89" actId="948"/>
        <pc:sldMkLst>
          <pc:docMk/>
          <pc:sldMk cId="132007282" sldId="369"/>
        </pc:sldMkLst>
        <pc:spChg chg="mod">
          <ac:chgData name="Fiona Fleming" userId="b5097439-94d7-4019-90d8-0c83209e33b0" providerId="ADAL" clId="{72C697DA-EAC1-4B3A-884A-B2FAB6E7AA6D}" dt="2024-03-28T07:38:10.505" v="89" actId="948"/>
          <ac:spMkLst>
            <pc:docMk/>
            <pc:sldMk cId="132007282" sldId="369"/>
            <ac:spMk id="8" creationId="{6BBA779E-FFCB-4631-BAF8-AE9FAED54A8F}"/>
          </ac:spMkLst>
        </pc:spChg>
      </pc:sldChg>
      <pc:sldChg chg="modSp mod">
        <pc:chgData name="Fiona Fleming" userId="b5097439-94d7-4019-90d8-0c83209e33b0" providerId="ADAL" clId="{72C697DA-EAC1-4B3A-884A-B2FAB6E7AA6D}" dt="2024-03-28T07:39:07.723" v="93" actId="207"/>
        <pc:sldMkLst>
          <pc:docMk/>
          <pc:sldMk cId="728945671" sldId="370"/>
        </pc:sldMkLst>
        <pc:spChg chg="mod">
          <ac:chgData name="Fiona Fleming" userId="b5097439-94d7-4019-90d8-0c83209e33b0" providerId="ADAL" clId="{72C697DA-EAC1-4B3A-884A-B2FAB6E7AA6D}" dt="2024-03-28T07:39:07.723" v="93" actId="207"/>
          <ac:spMkLst>
            <pc:docMk/>
            <pc:sldMk cId="728945671" sldId="370"/>
            <ac:spMk id="8" creationId="{6BBA779E-FFCB-4631-BAF8-AE9FAED54A8F}"/>
          </ac:spMkLst>
        </pc:spChg>
      </pc:sldChg>
      <pc:sldChg chg="modSp mod">
        <pc:chgData name="Fiona Fleming" userId="b5097439-94d7-4019-90d8-0c83209e33b0" providerId="ADAL" clId="{72C697DA-EAC1-4B3A-884A-B2FAB6E7AA6D}" dt="2024-03-28T07:33:53.398" v="58" actId="5793"/>
        <pc:sldMkLst>
          <pc:docMk/>
          <pc:sldMk cId="1296297229" sldId="375"/>
        </pc:sldMkLst>
        <pc:spChg chg="mod">
          <ac:chgData name="Fiona Fleming" userId="b5097439-94d7-4019-90d8-0c83209e33b0" providerId="ADAL" clId="{72C697DA-EAC1-4B3A-884A-B2FAB6E7AA6D}" dt="2024-03-28T07:33:53.398" v="58" actId="5793"/>
          <ac:spMkLst>
            <pc:docMk/>
            <pc:sldMk cId="1296297229" sldId="375"/>
            <ac:spMk id="8" creationId="{6BBA779E-FFCB-4631-BAF8-AE9FAED54A8F}"/>
          </ac:spMkLst>
        </pc:spChg>
      </pc:sldChg>
      <pc:sldChg chg="modSp mod">
        <pc:chgData name="Fiona Fleming" userId="b5097439-94d7-4019-90d8-0c83209e33b0" providerId="ADAL" clId="{72C697DA-EAC1-4B3A-884A-B2FAB6E7AA6D}" dt="2024-03-28T07:38:47.028" v="92" actId="207"/>
        <pc:sldMkLst>
          <pc:docMk/>
          <pc:sldMk cId="3593240947" sldId="378"/>
        </pc:sldMkLst>
        <pc:spChg chg="mod">
          <ac:chgData name="Fiona Fleming" userId="b5097439-94d7-4019-90d8-0c83209e33b0" providerId="ADAL" clId="{72C697DA-EAC1-4B3A-884A-B2FAB6E7AA6D}" dt="2024-03-28T07:38:47.028" v="92" actId="207"/>
          <ac:spMkLst>
            <pc:docMk/>
            <pc:sldMk cId="3593240947" sldId="378"/>
            <ac:spMk id="8" creationId="{6BBA779E-FFCB-4631-BAF8-AE9FAED54A8F}"/>
          </ac:spMkLst>
        </pc:spChg>
      </pc:sldChg>
      <pc:sldChg chg="modSp mod">
        <pc:chgData name="Fiona Fleming" userId="b5097439-94d7-4019-90d8-0c83209e33b0" providerId="ADAL" clId="{72C697DA-EAC1-4B3A-884A-B2FAB6E7AA6D}" dt="2024-03-28T07:34:21.968" v="62" actId="13926"/>
        <pc:sldMkLst>
          <pc:docMk/>
          <pc:sldMk cId="3451684045" sldId="379"/>
        </pc:sldMkLst>
        <pc:spChg chg="mod">
          <ac:chgData name="Fiona Fleming" userId="b5097439-94d7-4019-90d8-0c83209e33b0" providerId="ADAL" clId="{72C697DA-EAC1-4B3A-884A-B2FAB6E7AA6D}" dt="2024-03-28T07:34:21.968" v="62" actId="13926"/>
          <ac:spMkLst>
            <pc:docMk/>
            <pc:sldMk cId="3451684045" sldId="379"/>
            <ac:spMk id="8" creationId="{6BBA779E-FFCB-4631-BAF8-AE9FAED54A8F}"/>
          </ac:spMkLst>
        </pc:spChg>
      </pc:sldChg>
      <pc:sldChg chg="modSp mod">
        <pc:chgData name="Fiona Fleming" userId="b5097439-94d7-4019-90d8-0c83209e33b0" providerId="ADAL" clId="{72C697DA-EAC1-4B3A-884A-B2FAB6E7AA6D}" dt="2024-03-28T07:35:12.017" v="67" actId="207"/>
        <pc:sldMkLst>
          <pc:docMk/>
          <pc:sldMk cId="3889069379" sldId="380"/>
        </pc:sldMkLst>
        <pc:spChg chg="mod">
          <ac:chgData name="Fiona Fleming" userId="b5097439-94d7-4019-90d8-0c83209e33b0" providerId="ADAL" clId="{72C697DA-EAC1-4B3A-884A-B2FAB6E7AA6D}" dt="2024-03-28T07:35:12.017" v="67" actId="207"/>
          <ac:spMkLst>
            <pc:docMk/>
            <pc:sldMk cId="3889069379" sldId="380"/>
            <ac:spMk id="8" creationId="{6BBA779E-FFCB-4631-BAF8-AE9FAED54A8F}"/>
          </ac:spMkLst>
        </pc:spChg>
      </pc:sldChg>
      <pc:sldChg chg="addSp delSp modSp mod">
        <pc:chgData name="Fiona Fleming" userId="b5097439-94d7-4019-90d8-0c83209e33b0" providerId="ADAL" clId="{72C697DA-EAC1-4B3A-884A-B2FAB6E7AA6D}" dt="2024-03-28T07:51:53.272" v="126" actId="1076"/>
        <pc:sldMkLst>
          <pc:docMk/>
          <pc:sldMk cId="3420957021" sldId="382"/>
        </pc:sldMkLst>
        <pc:spChg chg="mod">
          <ac:chgData name="Fiona Fleming" userId="b5097439-94d7-4019-90d8-0c83209e33b0" providerId="ADAL" clId="{72C697DA-EAC1-4B3A-884A-B2FAB6E7AA6D}" dt="2024-03-28T07:51:53.272" v="126" actId="1076"/>
          <ac:spMkLst>
            <pc:docMk/>
            <pc:sldMk cId="3420957021" sldId="382"/>
            <ac:spMk id="2" creationId="{E7E4E68A-E4BB-4899-872E-B0D2B5248264}"/>
          </ac:spMkLst>
        </pc:spChg>
        <pc:picChg chg="add mod">
          <ac:chgData name="Fiona Fleming" userId="b5097439-94d7-4019-90d8-0c83209e33b0" providerId="ADAL" clId="{72C697DA-EAC1-4B3A-884A-B2FAB6E7AA6D}" dt="2024-03-28T07:50:34.012" v="98" actId="1076"/>
          <ac:picMkLst>
            <pc:docMk/>
            <pc:sldMk cId="3420957021" sldId="382"/>
            <ac:picMk id="4" creationId="{59267C79-3C16-1F03-CA7C-7D8058D6F555}"/>
          </ac:picMkLst>
        </pc:picChg>
        <pc:picChg chg="del">
          <ac:chgData name="Fiona Fleming" userId="b5097439-94d7-4019-90d8-0c83209e33b0" providerId="ADAL" clId="{72C697DA-EAC1-4B3A-884A-B2FAB6E7AA6D}" dt="2024-03-28T07:47:31.513" v="94" actId="478"/>
          <ac:picMkLst>
            <pc:docMk/>
            <pc:sldMk cId="3420957021" sldId="382"/>
            <ac:picMk id="6" creationId="{F1CA493B-2447-4CF9-9F3C-3C676067E39B}"/>
          </ac:picMkLst>
        </pc:picChg>
      </pc:sldChg>
      <pc:sldChg chg="addSp delSp modSp mod modClrScheme chgLayout">
        <pc:chgData name="Fiona Fleming" userId="b5097439-94d7-4019-90d8-0c83209e33b0" providerId="ADAL" clId="{72C697DA-EAC1-4B3A-884A-B2FAB6E7AA6D}" dt="2024-03-28T07:55:51.163" v="208" actId="20577"/>
        <pc:sldMkLst>
          <pc:docMk/>
          <pc:sldMk cId="682963203" sldId="384"/>
        </pc:sldMkLst>
        <pc:spChg chg="mod">
          <ac:chgData name="Fiona Fleming" userId="b5097439-94d7-4019-90d8-0c83209e33b0" providerId="ADAL" clId="{72C697DA-EAC1-4B3A-884A-B2FAB6E7AA6D}" dt="2024-03-28T07:55:51.163" v="208" actId="20577"/>
          <ac:spMkLst>
            <pc:docMk/>
            <pc:sldMk cId="682963203" sldId="384"/>
            <ac:spMk id="4" creationId="{FA95C2E0-0122-4A5B-86D6-276337A8ED34}"/>
          </ac:spMkLst>
        </pc:spChg>
        <pc:picChg chg="del">
          <ac:chgData name="Fiona Fleming" userId="b5097439-94d7-4019-90d8-0c83209e33b0" providerId="ADAL" clId="{72C697DA-EAC1-4B3A-884A-B2FAB6E7AA6D}" dt="2024-03-28T07:54:08.825" v="160" actId="478"/>
          <ac:picMkLst>
            <pc:docMk/>
            <pc:sldMk cId="682963203" sldId="384"/>
            <ac:picMk id="3" creationId="{B22558D5-2015-4E92-99DA-151591AF6A25}"/>
          </ac:picMkLst>
        </pc:picChg>
        <pc:picChg chg="add del mod modCrop">
          <ac:chgData name="Fiona Fleming" userId="b5097439-94d7-4019-90d8-0c83209e33b0" providerId="ADAL" clId="{72C697DA-EAC1-4B3A-884A-B2FAB6E7AA6D}" dt="2024-03-28T07:54:49.322" v="168" actId="21"/>
          <ac:picMkLst>
            <pc:docMk/>
            <pc:sldMk cId="682963203" sldId="384"/>
            <ac:picMk id="5" creationId="{E55E177F-68A7-0A65-54ED-EAD26220126A}"/>
          </ac:picMkLst>
        </pc:picChg>
        <pc:picChg chg="add del mod modCrop">
          <ac:chgData name="Fiona Fleming" userId="b5097439-94d7-4019-90d8-0c83209e33b0" providerId="ADAL" clId="{72C697DA-EAC1-4B3A-884A-B2FAB6E7AA6D}" dt="2024-03-28T07:53:36.409" v="156" actId="478"/>
          <ac:picMkLst>
            <pc:docMk/>
            <pc:sldMk cId="682963203" sldId="384"/>
            <ac:picMk id="7" creationId="{AE4F49E1-0176-FF3B-06E4-952B71C69531}"/>
          </ac:picMkLst>
        </pc:picChg>
        <pc:picChg chg="add mod">
          <ac:chgData name="Fiona Fleming" userId="b5097439-94d7-4019-90d8-0c83209e33b0" providerId="ADAL" clId="{72C697DA-EAC1-4B3A-884A-B2FAB6E7AA6D}" dt="2024-03-28T07:54:29.636" v="163" actId="1076"/>
          <ac:picMkLst>
            <pc:docMk/>
            <pc:sldMk cId="682963203" sldId="384"/>
            <ac:picMk id="9" creationId="{C4E5EBBC-4906-9E42-6D59-7FF04888C25E}"/>
          </ac:picMkLst>
        </pc:picChg>
      </pc:sldChg>
      <pc:sldChg chg="addSp delSp modSp mod">
        <pc:chgData name="Fiona Fleming" userId="b5097439-94d7-4019-90d8-0c83209e33b0" providerId="ADAL" clId="{72C697DA-EAC1-4B3A-884A-B2FAB6E7AA6D}" dt="2024-03-28T07:58:30.890" v="299" actId="20577"/>
        <pc:sldMkLst>
          <pc:docMk/>
          <pc:sldMk cId="3264166037" sldId="385"/>
        </pc:sldMkLst>
        <pc:spChg chg="mod">
          <ac:chgData name="Fiona Fleming" userId="b5097439-94d7-4019-90d8-0c83209e33b0" providerId="ADAL" clId="{72C697DA-EAC1-4B3A-884A-B2FAB6E7AA6D}" dt="2024-03-28T07:58:30.890" v="299" actId="20577"/>
          <ac:spMkLst>
            <pc:docMk/>
            <pc:sldMk cId="3264166037" sldId="385"/>
            <ac:spMk id="4" creationId="{1140A274-B240-4824-8631-02653DCE7BED}"/>
          </ac:spMkLst>
        </pc:spChg>
        <pc:picChg chg="add mod">
          <ac:chgData name="Fiona Fleming" userId="b5097439-94d7-4019-90d8-0c83209e33b0" providerId="ADAL" clId="{72C697DA-EAC1-4B3A-884A-B2FAB6E7AA6D}" dt="2024-03-28T07:57:35.357" v="215" actId="1076"/>
          <ac:picMkLst>
            <pc:docMk/>
            <pc:sldMk cId="3264166037" sldId="385"/>
            <ac:picMk id="3" creationId="{F2423979-B153-FBE0-2259-766149575205}"/>
          </ac:picMkLst>
        </pc:picChg>
        <pc:picChg chg="del">
          <ac:chgData name="Fiona Fleming" userId="b5097439-94d7-4019-90d8-0c83209e33b0" providerId="ADAL" clId="{72C697DA-EAC1-4B3A-884A-B2FAB6E7AA6D}" dt="2024-03-28T07:57:26.667" v="209" actId="478"/>
          <ac:picMkLst>
            <pc:docMk/>
            <pc:sldMk cId="3264166037" sldId="385"/>
            <ac:picMk id="5" creationId="{6BF2A0B5-5BD9-4AFC-A748-59D5FBE906E1}"/>
          </ac:picMkLst>
        </pc:picChg>
        <pc:picChg chg="del">
          <ac:chgData name="Fiona Fleming" userId="b5097439-94d7-4019-90d8-0c83209e33b0" providerId="ADAL" clId="{72C697DA-EAC1-4B3A-884A-B2FAB6E7AA6D}" dt="2024-03-28T07:57:27.614" v="210" actId="478"/>
          <ac:picMkLst>
            <pc:docMk/>
            <pc:sldMk cId="3264166037" sldId="385"/>
            <ac:picMk id="8" creationId="{B46FACD5-EAB6-4FCF-AE4C-6580870D971A}"/>
          </ac:picMkLst>
        </pc:picChg>
      </pc:sldChg>
      <pc:sldChg chg="del">
        <pc:chgData name="Fiona Fleming" userId="b5097439-94d7-4019-90d8-0c83209e33b0" providerId="ADAL" clId="{72C697DA-EAC1-4B3A-884A-B2FAB6E7AA6D}" dt="2024-03-28T07:58:43.782" v="300" actId="47"/>
        <pc:sldMkLst>
          <pc:docMk/>
          <pc:sldMk cId="2769809414" sldId="386"/>
        </pc:sldMkLst>
      </pc:sldChg>
      <pc:sldChg chg="modSp mod">
        <pc:chgData name="Fiona Fleming" userId="b5097439-94d7-4019-90d8-0c83209e33b0" providerId="ADAL" clId="{72C697DA-EAC1-4B3A-884A-B2FAB6E7AA6D}" dt="2024-03-28T09:00:16.663" v="381" actId="6549"/>
        <pc:sldMkLst>
          <pc:docMk/>
          <pc:sldMk cId="1541622666" sldId="389"/>
        </pc:sldMkLst>
        <pc:spChg chg="mod">
          <ac:chgData name="Fiona Fleming" userId="b5097439-94d7-4019-90d8-0c83209e33b0" providerId="ADAL" clId="{72C697DA-EAC1-4B3A-884A-B2FAB6E7AA6D}" dt="2024-03-28T09:00:16.663" v="381" actId="6549"/>
          <ac:spMkLst>
            <pc:docMk/>
            <pc:sldMk cId="1541622666" sldId="389"/>
            <ac:spMk id="5" creationId="{C910A7BE-38FD-4717-9C48-C36CB96C0AA7}"/>
          </ac:spMkLst>
        </pc:spChg>
      </pc:sldChg>
      <pc:sldChg chg="del ord">
        <pc:chgData name="Fiona Fleming" userId="b5097439-94d7-4019-90d8-0c83209e33b0" providerId="ADAL" clId="{72C697DA-EAC1-4B3A-884A-B2FAB6E7AA6D}" dt="2024-03-28T09:04:50.074" v="409" actId="47"/>
        <pc:sldMkLst>
          <pc:docMk/>
          <pc:sldMk cId="1222250881" sldId="390"/>
        </pc:sldMkLst>
      </pc:sldChg>
      <pc:sldChg chg="del">
        <pc:chgData name="Fiona Fleming" userId="b5097439-94d7-4019-90d8-0c83209e33b0" providerId="ADAL" clId="{72C697DA-EAC1-4B3A-884A-B2FAB6E7AA6D}" dt="2024-03-28T08:59:48.335" v="377" actId="47"/>
        <pc:sldMkLst>
          <pc:docMk/>
          <pc:sldMk cId="3957948608" sldId="391"/>
        </pc:sldMkLst>
      </pc:sldChg>
      <pc:sldChg chg="addSp delSp modSp mod modClrScheme delAnim chgLayout">
        <pc:chgData name="Fiona Fleming" userId="b5097439-94d7-4019-90d8-0c83209e33b0" providerId="ADAL" clId="{72C697DA-EAC1-4B3A-884A-B2FAB6E7AA6D}" dt="2024-03-28T08:59:33.738" v="375" actId="1076"/>
        <pc:sldMkLst>
          <pc:docMk/>
          <pc:sldMk cId="2085279004" sldId="392"/>
        </pc:sldMkLst>
        <pc:spChg chg="del">
          <ac:chgData name="Fiona Fleming" userId="b5097439-94d7-4019-90d8-0c83209e33b0" providerId="ADAL" clId="{72C697DA-EAC1-4B3A-884A-B2FAB6E7AA6D}" dt="2024-03-28T08:02:28.498" v="357" actId="478"/>
          <ac:spMkLst>
            <pc:docMk/>
            <pc:sldMk cId="2085279004" sldId="392"/>
            <ac:spMk id="2" creationId="{0D3EF849-000B-44DA-8D1D-15C2E71B2EE2}"/>
          </ac:spMkLst>
        </pc:spChg>
        <pc:spChg chg="mod">
          <ac:chgData name="Fiona Fleming" userId="b5097439-94d7-4019-90d8-0c83209e33b0" providerId="ADAL" clId="{72C697DA-EAC1-4B3A-884A-B2FAB6E7AA6D}" dt="2024-03-28T08:59:33.738" v="375" actId="1076"/>
          <ac:spMkLst>
            <pc:docMk/>
            <pc:sldMk cId="2085279004" sldId="392"/>
            <ac:spMk id="4" creationId="{7A139ED9-8412-40F6-82EF-B3F644F0A6F0}"/>
          </ac:spMkLst>
        </pc:spChg>
        <pc:spChg chg="del">
          <ac:chgData name="Fiona Fleming" userId="b5097439-94d7-4019-90d8-0c83209e33b0" providerId="ADAL" clId="{72C697DA-EAC1-4B3A-884A-B2FAB6E7AA6D}" dt="2024-03-28T08:02:30.185" v="358" actId="478"/>
          <ac:spMkLst>
            <pc:docMk/>
            <pc:sldMk cId="2085279004" sldId="392"/>
            <ac:spMk id="6" creationId="{CEFC9305-DD46-4450-8751-7E069ADA89FA}"/>
          </ac:spMkLst>
        </pc:spChg>
        <pc:spChg chg="del">
          <ac:chgData name="Fiona Fleming" userId="b5097439-94d7-4019-90d8-0c83209e33b0" providerId="ADAL" clId="{72C697DA-EAC1-4B3A-884A-B2FAB6E7AA6D}" dt="2024-03-28T08:02:28.498" v="357" actId="478"/>
          <ac:spMkLst>
            <pc:docMk/>
            <pc:sldMk cId="2085279004" sldId="392"/>
            <ac:spMk id="8" creationId="{B6E20A2D-F422-4692-91CB-611C9F1E3B1C}"/>
          </ac:spMkLst>
        </pc:spChg>
        <pc:spChg chg="del">
          <ac:chgData name="Fiona Fleming" userId="b5097439-94d7-4019-90d8-0c83209e33b0" providerId="ADAL" clId="{72C697DA-EAC1-4B3A-884A-B2FAB6E7AA6D}" dt="2024-03-28T08:02:28.498" v="357" actId="478"/>
          <ac:spMkLst>
            <pc:docMk/>
            <pc:sldMk cId="2085279004" sldId="392"/>
            <ac:spMk id="9" creationId="{4352F414-AB29-4F21-BA4B-22B0D9A76FC8}"/>
          </ac:spMkLst>
        </pc:spChg>
        <pc:picChg chg="del">
          <ac:chgData name="Fiona Fleming" userId="b5097439-94d7-4019-90d8-0c83209e33b0" providerId="ADAL" clId="{72C697DA-EAC1-4B3A-884A-B2FAB6E7AA6D}" dt="2024-03-28T08:02:24.363" v="356" actId="21"/>
          <ac:picMkLst>
            <pc:docMk/>
            <pc:sldMk cId="2085279004" sldId="392"/>
            <ac:picMk id="3" creationId="{1A5C7B61-9F4B-40F2-84D5-8C5EEAC8DEE7}"/>
          </ac:picMkLst>
        </pc:picChg>
        <pc:picChg chg="add mod">
          <ac:chgData name="Fiona Fleming" userId="b5097439-94d7-4019-90d8-0c83209e33b0" providerId="ADAL" clId="{72C697DA-EAC1-4B3A-884A-B2FAB6E7AA6D}" dt="2024-03-28T08:59:22.218" v="370" actId="1076"/>
          <ac:picMkLst>
            <pc:docMk/>
            <pc:sldMk cId="2085279004" sldId="392"/>
            <ac:picMk id="7" creationId="{A4869C78-4104-5C07-658A-5D6FFAFB7698}"/>
          </ac:picMkLst>
        </pc:picChg>
      </pc:sldChg>
      <pc:sldChg chg="modSp mod">
        <pc:chgData name="Fiona Fleming" userId="b5097439-94d7-4019-90d8-0c83209e33b0" providerId="ADAL" clId="{72C697DA-EAC1-4B3A-884A-B2FAB6E7AA6D}" dt="2024-03-28T09:00:21.721" v="382" actId="6549"/>
        <pc:sldMkLst>
          <pc:docMk/>
          <pc:sldMk cId="1152417622" sldId="393"/>
        </pc:sldMkLst>
        <pc:spChg chg="mod">
          <ac:chgData name="Fiona Fleming" userId="b5097439-94d7-4019-90d8-0c83209e33b0" providerId="ADAL" clId="{72C697DA-EAC1-4B3A-884A-B2FAB6E7AA6D}" dt="2024-03-28T09:00:21.721" v="382" actId="6549"/>
          <ac:spMkLst>
            <pc:docMk/>
            <pc:sldMk cId="1152417622" sldId="393"/>
            <ac:spMk id="5" creationId="{C910A7BE-38FD-4717-9C48-C36CB96C0AA7}"/>
          </ac:spMkLst>
        </pc:spChg>
      </pc:sldChg>
      <pc:sldChg chg="addSp delSp modSp mod modClrScheme delAnim chgLayout">
        <pc:chgData name="Fiona Fleming" userId="b5097439-94d7-4019-90d8-0c83209e33b0" providerId="ADAL" clId="{72C697DA-EAC1-4B3A-884A-B2FAB6E7AA6D}" dt="2024-03-28T09:09:01.741" v="681" actId="1076"/>
        <pc:sldMkLst>
          <pc:docMk/>
          <pc:sldMk cId="3707372364" sldId="394"/>
        </pc:sldMkLst>
        <pc:spChg chg="del">
          <ac:chgData name="Fiona Fleming" userId="b5097439-94d7-4019-90d8-0c83209e33b0" providerId="ADAL" clId="{72C697DA-EAC1-4B3A-884A-B2FAB6E7AA6D}" dt="2024-03-28T09:03:08.634" v="389" actId="478"/>
          <ac:spMkLst>
            <pc:docMk/>
            <pc:sldMk cId="3707372364" sldId="394"/>
            <ac:spMk id="2" creationId="{32B506DA-6D91-4E42-87DB-4CE70231E989}"/>
          </ac:spMkLst>
        </pc:spChg>
        <pc:spChg chg="add del mod">
          <ac:chgData name="Fiona Fleming" userId="b5097439-94d7-4019-90d8-0c83209e33b0" providerId="ADAL" clId="{72C697DA-EAC1-4B3A-884A-B2FAB6E7AA6D}" dt="2024-03-28T09:08:25.926" v="676" actId="6549"/>
          <ac:spMkLst>
            <pc:docMk/>
            <pc:sldMk cId="3707372364" sldId="394"/>
            <ac:spMk id="3" creationId="{2FD264E1-E96B-4EBD-9957-216581443A78}"/>
          </ac:spMkLst>
        </pc:spChg>
        <pc:spChg chg="del">
          <ac:chgData name="Fiona Fleming" userId="b5097439-94d7-4019-90d8-0c83209e33b0" providerId="ADAL" clId="{72C697DA-EAC1-4B3A-884A-B2FAB6E7AA6D}" dt="2024-03-28T09:03:12.406" v="390" actId="478"/>
          <ac:spMkLst>
            <pc:docMk/>
            <pc:sldMk cId="3707372364" sldId="394"/>
            <ac:spMk id="5" creationId="{95447708-643D-4F78-A993-3CF9A90182C1}"/>
          </ac:spMkLst>
        </pc:spChg>
        <pc:spChg chg="del">
          <ac:chgData name="Fiona Fleming" userId="b5097439-94d7-4019-90d8-0c83209e33b0" providerId="ADAL" clId="{72C697DA-EAC1-4B3A-884A-B2FAB6E7AA6D}" dt="2024-03-28T09:03:15.145" v="391" actId="478"/>
          <ac:spMkLst>
            <pc:docMk/>
            <pc:sldMk cId="3707372364" sldId="394"/>
            <ac:spMk id="7" creationId="{B60C81B1-64BB-46AF-BA94-55A0EE13D023}"/>
          </ac:spMkLst>
        </pc:spChg>
        <pc:spChg chg="del">
          <ac:chgData name="Fiona Fleming" userId="b5097439-94d7-4019-90d8-0c83209e33b0" providerId="ADAL" clId="{72C697DA-EAC1-4B3A-884A-B2FAB6E7AA6D}" dt="2024-03-28T09:03:08.634" v="389" actId="478"/>
          <ac:spMkLst>
            <pc:docMk/>
            <pc:sldMk cId="3707372364" sldId="394"/>
            <ac:spMk id="9" creationId="{F1D49EF7-55CC-48E4-87F5-1DA82C251203}"/>
          </ac:spMkLst>
        </pc:spChg>
        <pc:spChg chg="del">
          <ac:chgData name="Fiona Fleming" userId="b5097439-94d7-4019-90d8-0c83209e33b0" providerId="ADAL" clId="{72C697DA-EAC1-4B3A-884A-B2FAB6E7AA6D}" dt="2024-03-28T09:03:08.634" v="389" actId="478"/>
          <ac:spMkLst>
            <pc:docMk/>
            <pc:sldMk cId="3707372364" sldId="394"/>
            <ac:spMk id="10" creationId="{47D4BA6F-8072-48FB-ACFA-E2B3BC6ABD09}"/>
          </ac:spMkLst>
        </pc:spChg>
        <pc:spChg chg="del">
          <ac:chgData name="Fiona Fleming" userId="b5097439-94d7-4019-90d8-0c83209e33b0" providerId="ADAL" clId="{72C697DA-EAC1-4B3A-884A-B2FAB6E7AA6D}" dt="2024-03-28T09:03:08.634" v="389" actId="478"/>
          <ac:spMkLst>
            <pc:docMk/>
            <pc:sldMk cId="3707372364" sldId="394"/>
            <ac:spMk id="11" creationId="{929A6422-8B48-4127-AD50-2CF0EA443B50}"/>
          </ac:spMkLst>
        </pc:spChg>
        <pc:spChg chg="del">
          <ac:chgData name="Fiona Fleming" userId="b5097439-94d7-4019-90d8-0c83209e33b0" providerId="ADAL" clId="{72C697DA-EAC1-4B3A-884A-B2FAB6E7AA6D}" dt="2024-03-28T09:03:08.634" v="389" actId="478"/>
          <ac:spMkLst>
            <pc:docMk/>
            <pc:sldMk cId="3707372364" sldId="394"/>
            <ac:spMk id="12" creationId="{09A41403-51A7-4261-9970-16A56595B239}"/>
          </ac:spMkLst>
        </pc:spChg>
        <pc:picChg chg="del">
          <ac:chgData name="Fiona Fleming" userId="b5097439-94d7-4019-90d8-0c83209e33b0" providerId="ADAL" clId="{72C697DA-EAC1-4B3A-884A-B2FAB6E7AA6D}" dt="2024-03-28T09:03:08.634" v="389" actId="478"/>
          <ac:picMkLst>
            <pc:docMk/>
            <pc:sldMk cId="3707372364" sldId="394"/>
            <ac:picMk id="6" creationId="{4DADB3D8-E3C7-4A83-A3F4-CCFC56EA4F7B}"/>
          </ac:picMkLst>
        </pc:picChg>
        <pc:picChg chg="del">
          <ac:chgData name="Fiona Fleming" userId="b5097439-94d7-4019-90d8-0c83209e33b0" providerId="ADAL" clId="{72C697DA-EAC1-4B3A-884A-B2FAB6E7AA6D}" dt="2024-03-28T09:03:08.634" v="389" actId="478"/>
          <ac:picMkLst>
            <pc:docMk/>
            <pc:sldMk cId="3707372364" sldId="394"/>
            <ac:picMk id="8" creationId="{2AF9027A-E243-4DC3-A530-409E1B5DF30D}"/>
          </ac:picMkLst>
        </pc:picChg>
        <pc:picChg chg="add mod">
          <ac:chgData name="Fiona Fleming" userId="b5097439-94d7-4019-90d8-0c83209e33b0" providerId="ADAL" clId="{72C697DA-EAC1-4B3A-884A-B2FAB6E7AA6D}" dt="2024-03-28T09:04:09.241" v="401" actId="14100"/>
          <ac:picMkLst>
            <pc:docMk/>
            <pc:sldMk cId="3707372364" sldId="394"/>
            <ac:picMk id="13" creationId="{4012B936-4F4E-DEBD-E6A6-A7360C439A52}"/>
          </ac:picMkLst>
        </pc:picChg>
        <pc:picChg chg="add mod modCrop">
          <ac:chgData name="Fiona Fleming" userId="b5097439-94d7-4019-90d8-0c83209e33b0" providerId="ADAL" clId="{72C697DA-EAC1-4B3A-884A-B2FAB6E7AA6D}" dt="2024-03-28T09:09:01.741" v="681" actId="1076"/>
          <ac:picMkLst>
            <pc:docMk/>
            <pc:sldMk cId="3707372364" sldId="394"/>
            <ac:picMk id="15" creationId="{5A91D0AF-8BB0-103F-43D6-A3CFEF17A973}"/>
          </ac:picMkLst>
        </pc:picChg>
      </pc:sldChg>
      <pc:sldChg chg="del">
        <pc:chgData name="Fiona Fleming" userId="b5097439-94d7-4019-90d8-0c83209e33b0" providerId="ADAL" clId="{72C697DA-EAC1-4B3A-884A-B2FAB6E7AA6D}" dt="2024-03-28T08:59:47.456" v="376" actId="47"/>
        <pc:sldMkLst>
          <pc:docMk/>
          <pc:sldMk cId="1575625105" sldId="395"/>
        </pc:sldMkLst>
      </pc:sldChg>
      <pc:sldChg chg="del">
        <pc:chgData name="Fiona Fleming" userId="b5097439-94d7-4019-90d8-0c83209e33b0" providerId="ADAL" clId="{72C697DA-EAC1-4B3A-884A-B2FAB6E7AA6D}" dt="2024-03-28T08:59:57.919" v="378" actId="47"/>
        <pc:sldMkLst>
          <pc:docMk/>
          <pc:sldMk cId="3411980538" sldId="396"/>
        </pc:sldMkLst>
      </pc:sldChg>
      <pc:sldChg chg="modSp mod modClrScheme chgLayout">
        <pc:chgData name="Fiona Fleming" userId="b5097439-94d7-4019-90d8-0c83209e33b0" providerId="ADAL" clId="{72C697DA-EAC1-4B3A-884A-B2FAB6E7AA6D}" dt="2024-03-28T09:10:51.698" v="712" actId="27636"/>
        <pc:sldMkLst>
          <pc:docMk/>
          <pc:sldMk cId="3128482259" sldId="397"/>
        </pc:sldMkLst>
        <pc:spChg chg="mod ord">
          <ac:chgData name="Fiona Fleming" userId="b5097439-94d7-4019-90d8-0c83209e33b0" providerId="ADAL" clId="{72C697DA-EAC1-4B3A-884A-B2FAB6E7AA6D}" dt="2024-03-28T09:10:46.823" v="709" actId="403"/>
          <ac:spMkLst>
            <pc:docMk/>
            <pc:sldMk cId="3128482259" sldId="397"/>
            <ac:spMk id="2" creationId="{00000000-0000-0000-0000-000000000000}"/>
          </ac:spMkLst>
        </pc:spChg>
        <pc:spChg chg="mod ord">
          <ac:chgData name="Fiona Fleming" userId="b5097439-94d7-4019-90d8-0c83209e33b0" providerId="ADAL" clId="{72C697DA-EAC1-4B3A-884A-B2FAB6E7AA6D}" dt="2024-03-28T09:10:51.698" v="712" actId="27636"/>
          <ac:spMkLst>
            <pc:docMk/>
            <pc:sldMk cId="3128482259" sldId="397"/>
            <ac:spMk id="3" creationId="{00000000-0000-0000-0000-000000000000}"/>
          </ac:spMkLst>
        </pc:spChg>
      </pc:sldChg>
      <pc:sldChg chg="modSp mod modClrScheme chgLayout">
        <pc:chgData name="Fiona Fleming" userId="b5097439-94d7-4019-90d8-0c83209e33b0" providerId="ADAL" clId="{72C697DA-EAC1-4B3A-884A-B2FAB6E7AA6D}" dt="2024-03-28T09:11:22.490" v="725" actId="403"/>
        <pc:sldMkLst>
          <pc:docMk/>
          <pc:sldMk cId="2564385874" sldId="398"/>
        </pc:sldMkLst>
        <pc:spChg chg="mod ord">
          <ac:chgData name="Fiona Fleming" userId="b5097439-94d7-4019-90d8-0c83209e33b0" providerId="ADAL" clId="{72C697DA-EAC1-4B3A-884A-B2FAB6E7AA6D}" dt="2024-03-28T09:11:22.490" v="725" actId="403"/>
          <ac:spMkLst>
            <pc:docMk/>
            <pc:sldMk cId="2564385874" sldId="398"/>
            <ac:spMk id="2" creationId="{00000000-0000-0000-0000-000000000000}"/>
          </ac:spMkLst>
        </pc:spChg>
        <pc:spChg chg="mod ord">
          <ac:chgData name="Fiona Fleming" userId="b5097439-94d7-4019-90d8-0c83209e33b0" providerId="ADAL" clId="{72C697DA-EAC1-4B3A-884A-B2FAB6E7AA6D}" dt="2024-03-28T09:11:19.098" v="723" actId="27636"/>
          <ac:spMkLst>
            <pc:docMk/>
            <pc:sldMk cId="2564385874" sldId="398"/>
            <ac:spMk id="3" creationId="{00000000-0000-0000-0000-000000000000}"/>
          </ac:spMkLst>
        </pc:spChg>
      </pc:sldChg>
      <pc:sldChg chg="modSp mod">
        <pc:chgData name="Fiona Fleming" userId="b5097439-94d7-4019-90d8-0c83209e33b0" providerId="ADAL" clId="{72C697DA-EAC1-4B3A-884A-B2FAB6E7AA6D}" dt="2024-03-28T07:30:33.055" v="5" actId="403"/>
        <pc:sldMkLst>
          <pc:docMk/>
          <pc:sldMk cId="0" sldId="400"/>
        </pc:sldMkLst>
        <pc:spChg chg="mod">
          <ac:chgData name="Fiona Fleming" userId="b5097439-94d7-4019-90d8-0c83209e33b0" providerId="ADAL" clId="{72C697DA-EAC1-4B3A-884A-B2FAB6E7AA6D}" dt="2024-03-28T07:30:33.055" v="5" actId="403"/>
          <ac:spMkLst>
            <pc:docMk/>
            <pc:sldMk cId="0" sldId="400"/>
            <ac:spMk id="2" creationId="{00000000-0000-0000-0000-000000000000}"/>
          </ac:spMkLst>
        </pc:spChg>
      </pc:sldChg>
      <pc:sldChg chg="new del">
        <pc:chgData name="Fiona Fleming" userId="b5097439-94d7-4019-90d8-0c83209e33b0" providerId="ADAL" clId="{72C697DA-EAC1-4B3A-884A-B2FAB6E7AA6D}" dt="2024-03-28T07:31:22.082" v="15" actId="680"/>
        <pc:sldMkLst>
          <pc:docMk/>
          <pc:sldMk cId="3059068146" sldId="401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932F37-7CD7-45C4-ABB4-284D5A9F8546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7C4BFCD-FFD2-4F38-81F4-0C7ADB3AAD79}" type="parTrans" cxnId="{16B3DE33-4A17-4CEC-9596-A284C6DC0673}">
      <dgm:prSet/>
      <dgm:spPr/>
      <dgm:t>
        <a:bodyPr/>
        <a:lstStyle/>
        <a:p>
          <a:endParaRPr lang="en-GB"/>
        </a:p>
      </dgm:t>
    </dgm:pt>
    <dgm:pt modelId="{7AF59D93-6920-48DD-9A17-808B21EDC3AB}">
      <dgm:prSet phldrT="[Text]"/>
      <dgm:spPr/>
      <dgm:t>
        <a:bodyPr/>
        <a:lstStyle/>
        <a:p>
          <a:pPr>
            <a:defRPr b="0" i="0"/>
          </a:pPr>
          <a:r>
            <a:rPr lang="2070"/>
            <a:t>Respeito pela autonomia das pessoas</a:t>
          </a:r>
        </a:p>
      </dgm:t>
    </dgm:pt>
    <dgm:pt modelId="{C94CD337-3C21-47CC-A011-8A48FBE20D3E}" type="sibTrans" cxnId="{16B3DE33-4A17-4CEC-9596-A284C6DC0673}">
      <dgm:prSet/>
      <dgm:spPr/>
      <dgm:t>
        <a:bodyPr/>
        <a:lstStyle/>
        <a:p>
          <a:endParaRPr lang="en-GB"/>
        </a:p>
      </dgm:t>
    </dgm:pt>
    <dgm:pt modelId="{381252D2-3459-4794-88EC-EDC14133A5BA}" type="parTrans" cxnId="{5705698A-DB92-4C56-AEA6-8AE3F30798B8}">
      <dgm:prSet/>
      <dgm:spPr/>
      <dgm:t>
        <a:bodyPr/>
        <a:lstStyle/>
        <a:p>
          <a:endParaRPr lang="en-GB"/>
        </a:p>
      </dgm:t>
    </dgm:pt>
    <dgm:pt modelId="{7BAAFCC3-E0B9-4017-BD72-5255042DCBF4}">
      <dgm:prSet phldrT="[Text]"/>
      <dgm:spPr/>
      <dgm:t>
        <a:bodyPr/>
        <a:lstStyle/>
        <a:p>
          <a:pPr>
            <a:defRPr b="0" i="0"/>
          </a:pPr>
          <a:r>
            <a:rPr lang="2070"/>
            <a:t>Não prejudicar</a:t>
          </a:r>
        </a:p>
      </dgm:t>
    </dgm:pt>
    <dgm:pt modelId="{0ADD83A0-FDEB-4567-BECD-DC7DBACFE1DB}" type="sibTrans" cxnId="{5705698A-DB92-4C56-AEA6-8AE3F30798B8}">
      <dgm:prSet/>
      <dgm:spPr/>
      <dgm:t>
        <a:bodyPr/>
        <a:lstStyle/>
        <a:p>
          <a:endParaRPr lang="en-GB"/>
        </a:p>
      </dgm:t>
    </dgm:pt>
    <dgm:pt modelId="{6A5A143E-2F46-4DB4-BC06-207494D854A7}" type="parTrans" cxnId="{FAAF89DF-AF5F-484E-9F5A-9D895AD2714D}">
      <dgm:prSet/>
      <dgm:spPr/>
      <dgm:t>
        <a:bodyPr/>
        <a:lstStyle/>
        <a:p>
          <a:endParaRPr lang="en-GB"/>
        </a:p>
      </dgm:t>
    </dgm:pt>
    <dgm:pt modelId="{274ECAC4-8149-495A-84A3-5C5521D8A371}">
      <dgm:prSet phldrT="[Text]"/>
      <dgm:spPr/>
      <dgm:t>
        <a:bodyPr/>
        <a:lstStyle/>
        <a:p>
          <a:pPr>
            <a:defRPr b="0" i="0"/>
          </a:pPr>
          <a:r>
            <a:rPr lang="2070"/>
            <a:t>Fazer bem</a:t>
          </a:r>
        </a:p>
      </dgm:t>
    </dgm:pt>
    <dgm:pt modelId="{C607AB56-DAA3-45EB-B0B5-AFABA706C889}" type="sibTrans" cxnId="{FAAF89DF-AF5F-484E-9F5A-9D895AD2714D}">
      <dgm:prSet/>
      <dgm:spPr/>
      <dgm:t>
        <a:bodyPr/>
        <a:lstStyle/>
        <a:p>
          <a:endParaRPr lang="en-GB"/>
        </a:p>
      </dgm:t>
    </dgm:pt>
    <dgm:pt modelId="{5A95A7E0-05CB-4F1E-A413-750CAE484B07}" type="parTrans" cxnId="{EE60C7F7-7FD7-4DA4-BC11-4564B5830D47}">
      <dgm:prSet/>
      <dgm:spPr/>
      <dgm:t>
        <a:bodyPr/>
        <a:lstStyle/>
        <a:p>
          <a:endParaRPr lang="en-GB"/>
        </a:p>
      </dgm:t>
    </dgm:pt>
    <dgm:pt modelId="{60AC63ED-183B-45EA-9D87-2336077BDC34}">
      <dgm:prSet phldrT="[Text]"/>
      <dgm:spPr/>
      <dgm:t>
        <a:bodyPr/>
        <a:lstStyle/>
        <a:p>
          <a:pPr>
            <a:defRPr b="0" i="0"/>
          </a:pPr>
          <a:r>
            <a:rPr lang="2070"/>
            <a:t>Justiça</a:t>
          </a:r>
        </a:p>
      </dgm:t>
    </dgm:pt>
    <dgm:pt modelId="{1B245A6C-1DDF-4411-9CA0-1BB18B5D5C52}" type="sibTrans" cxnId="{EE60C7F7-7FD7-4DA4-BC11-4564B5830D47}">
      <dgm:prSet/>
      <dgm:spPr/>
      <dgm:t>
        <a:bodyPr/>
        <a:lstStyle/>
        <a:p>
          <a:endParaRPr lang="en-GB"/>
        </a:p>
      </dgm:t>
    </dgm:pt>
    <dgm:pt modelId="{B43CBC3F-ADDC-4402-88DB-FD8E76ABC28B}" type="pres">
      <dgm:prSet presAssocID="{84932F37-7CD7-45C4-ABB4-284D5A9F8546}" presName="cycle" presStyleCnt="0">
        <dgm:presLayoutVars>
          <dgm:dir/>
          <dgm:resizeHandles val="exact"/>
        </dgm:presLayoutVars>
      </dgm:prSet>
      <dgm:spPr/>
    </dgm:pt>
    <dgm:pt modelId="{5B01600D-DC86-4B4E-A66C-089D3F985BE4}" type="pres">
      <dgm:prSet presAssocID="{7AF59D93-6920-48DD-9A17-808B21EDC3AB}" presName="node" presStyleLbl="node1" presStyleIdx="0" presStyleCnt="4">
        <dgm:presLayoutVars>
          <dgm:bulletEnabled val="1"/>
        </dgm:presLayoutVars>
      </dgm:prSet>
      <dgm:spPr/>
    </dgm:pt>
    <dgm:pt modelId="{A3FF360B-C414-4FA9-B73B-D24B9246B9B6}" type="pres">
      <dgm:prSet presAssocID="{7AF59D93-6920-48DD-9A17-808B21EDC3AB}" presName="spNode" presStyleCnt="0"/>
      <dgm:spPr/>
    </dgm:pt>
    <dgm:pt modelId="{B6835CC5-2F77-40B4-9492-A3D0762768DC}" type="pres">
      <dgm:prSet presAssocID="{C94CD337-3C21-47CC-A011-8A48FBE20D3E}" presName="sibTrans" presStyleLbl="sibTrans1D1" presStyleIdx="0" presStyleCnt="4"/>
      <dgm:spPr/>
    </dgm:pt>
    <dgm:pt modelId="{0F8C92D0-1858-4130-8655-71BD941F54E5}" type="pres">
      <dgm:prSet presAssocID="{7BAAFCC3-E0B9-4017-BD72-5255042DCBF4}" presName="node" presStyleLbl="node1" presStyleIdx="1" presStyleCnt="4">
        <dgm:presLayoutVars>
          <dgm:bulletEnabled val="1"/>
        </dgm:presLayoutVars>
      </dgm:prSet>
      <dgm:spPr/>
    </dgm:pt>
    <dgm:pt modelId="{B1478E84-6200-48E3-9B4F-49644161046F}" type="pres">
      <dgm:prSet presAssocID="{7BAAFCC3-E0B9-4017-BD72-5255042DCBF4}" presName="spNode" presStyleCnt="0"/>
      <dgm:spPr/>
    </dgm:pt>
    <dgm:pt modelId="{6F7451FA-23EC-4EE0-A55C-CE5DCF4BEA09}" type="pres">
      <dgm:prSet presAssocID="{0ADD83A0-FDEB-4567-BECD-DC7DBACFE1DB}" presName="sibTrans" presStyleLbl="sibTrans1D1" presStyleIdx="1" presStyleCnt="4"/>
      <dgm:spPr/>
    </dgm:pt>
    <dgm:pt modelId="{CABE513D-812F-4FB0-B44B-F957AEDBBF8F}" type="pres">
      <dgm:prSet presAssocID="{274ECAC4-8149-495A-84A3-5C5521D8A371}" presName="node" presStyleLbl="node1" presStyleIdx="2" presStyleCnt="4">
        <dgm:presLayoutVars>
          <dgm:bulletEnabled val="1"/>
        </dgm:presLayoutVars>
      </dgm:prSet>
      <dgm:spPr/>
    </dgm:pt>
    <dgm:pt modelId="{8F889CDA-722E-4638-BD36-938C05EA4E07}" type="pres">
      <dgm:prSet presAssocID="{274ECAC4-8149-495A-84A3-5C5521D8A371}" presName="spNode" presStyleCnt="0"/>
      <dgm:spPr/>
    </dgm:pt>
    <dgm:pt modelId="{1A3FECC8-CEFA-4A86-BA6A-D43993276EB6}" type="pres">
      <dgm:prSet presAssocID="{C607AB56-DAA3-45EB-B0B5-AFABA706C889}" presName="sibTrans" presStyleLbl="sibTrans1D1" presStyleIdx="2" presStyleCnt="4"/>
      <dgm:spPr/>
    </dgm:pt>
    <dgm:pt modelId="{A8FE798E-90C0-4745-8C63-74EA48500867}" type="pres">
      <dgm:prSet presAssocID="{60AC63ED-183B-45EA-9D87-2336077BDC34}" presName="node" presStyleLbl="node1" presStyleIdx="3" presStyleCnt="4">
        <dgm:presLayoutVars>
          <dgm:bulletEnabled val="1"/>
        </dgm:presLayoutVars>
      </dgm:prSet>
      <dgm:spPr/>
    </dgm:pt>
    <dgm:pt modelId="{A2130A18-6E5C-44AB-AB5F-5A8DDEEEBCDD}" type="pres">
      <dgm:prSet presAssocID="{60AC63ED-183B-45EA-9D87-2336077BDC34}" presName="spNode" presStyleCnt="0"/>
      <dgm:spPr/>
    </dgm:pt>
    <dgm:pt modelId="{71AC5E91-C142-4582-9F1B-D1FFEB7E6F62}" type="pres">
      <dgm:prSet presAssocID="{1B245A6C-1DDF-4411-9CA0-1BB18B5D5C52}" presName="sibTrans" presStyleLbl="sibTrans1D1" presStyleIdx="3" presStyleCnt="4"/>
      <dgm:spPr/>
    </dgm:pt>
  </dgm:ptLst>
  <dgm:cxnLst>
    <dgm:cxn modelId="{A456DF06-697A-48AD-96CE-39B2097BE8FC}" type="presOf" srcId="{C94CD337-3C21-47CC-A011-8A48FBE20D3E}" destId="{B6835CC5-2F77-40B4-9492-A3D0762768DC}" srcOrd="0" destOrd="0" presId="urn:microsoft.com/office/officeart/2005/8/layout/cycle6"/>
    <dgm:cxn modelId="{DF692612-9204-42F2-B89D-D551CDAADE6E}" type="presOf" srcId="{84932F37-7CD7-45C4-ABB4-284D5A9F8546}" destId="{B43CBC3F-ADDC-4402-88DB-FD8E76ABC28B}" srcOrd="0" destOrd="0" presId="urn:microsoft.com/office/officeart/2005/8/layout/cycle6"/>
    <dgm:cxn modelId="{16B3DE33-4A17-4CEC-9596-A284C6DC0673}" srcId="{84932F37-7CD7-45C4-ABB4-284D5A9F8546}" destId="{7AF59D93-6920-48DD-9A17-808B21EDC3AB}" srcOrd="0" destOrd="0" parTransId="{97C4BFCD-FFD2-4F38-81F4-0C7ADB3AAD79}" sibTransId="{C94CD337-3C21-47CC-A011-8A48FBE20D3E}"/>
    <dgm:cxn modelId="{B1918337-509C-4315-901F-FCFCB1C0C728}" type="presOf" srcId="{7BAAFCC3-E0B9-4017-BD72-5255042DCBF4}" destId="{0F8C92D0-1858-4130-8655-71BD941F54E5}" srcOrd="0" destOrd="0" presId="urn:microsoft.com/office/officeart/2005/8/layout/cycle6"/>
    <dgm:cxn modelId="{B35C4556-7F50-4F25-BEFA-9E084741DDEF}" type="presOf" srcId="{0ADD83A0-FDEB-4567-BECD-DC7DBACFE1DB}" destId="{6F7451FA-23EC-4EE0-A55C-CE5DCF4BEA09}" srcOrd="0" destOrd="0" presId="urn:microsoft.com/office/officeart/2005/8/layout/cycle6"/>
    <dgm:cxn modelId="{5F6A007F-27FC-4F57-914F-48EED4D75E1A}" type="presOf" srcId="{C607AB56-DAA3-45EB-B0B5-AFABA706C889}" destId="{1A3FECC8-CEFA-4A86-BA6A-D43993276EB6}" srcOrd="0" destOrd="0" presId="urn:microsoft.com/office/officeart/2005/8/layout/cycle6"/>
    <dgm:cxn modelId="{5705698A-DB92-4C56-AEA6-8AE3F30798B8}" srcId="{84932F37-7CD7-45C4-ABB4-284D5A9F8546}" destId="{7BAAFCC3-E0B9-4017-BD72-5255042DCBF4}" srcOrd="1" destOrd="0" parTransId="{381252D2-3459-4794-88EC-EDC14133A5BA}" sibTransId="{0ADD83A0-FDEB-4567-BECD-DC7DBACFE1DB}"/>
    <dgm:cxn modelId="{2F1667A5-DD88-4F55-A35E-529350A55A5E}" type="presOf" srcId="{7AF59D93-6920-48DD-9A17-808B21EDC3AB}" destId="{5B01600D-DC86-4B4E-A66C-089D3F985BE4}" srcOrd="0" destOrd="0" presId="urn:microsoft.com/office/officeart/2005/8/layout/cycle6"/>
    <dgm:cxn modelId="{FAAF89DF-AF5F-484E-9F5A-9D895AD2714D}" srcId="{84932F37-7CD7-45C4-ABB4-284D5A9F8546}" destId="{274ECAC4-8149-495A-84A3-5C5521D8A371}" srcOrd="2" destOrd="0" parTransId="{6A5A143E-2F46-4DB4-BC06-207494D854A7}" sibTransId="{C607AB56-DAA3-45EB-B0B5-AFABA706C889}"/>
    <dgm:cxn modelId="{2CE0ACE6-2172-4E81-B359-069F01BEADD3}" type="presOf" srcId="{274ECAC4-8149-495A-84A3-5C5521D8A371}" destId="{CABE513D-812F-4FB0-B44B-F957AEDBBF8F}" srcOrd="0" destOrd="0" presId="urn:microsoft.com/office/officeart/2005/8/layout/cycle6"/>
    <dgm:cxn modelId="{81FE6DF6-38CE-4588-B6EF-2D4D1477FEBD}" type="presOf" srcId="{1B245A6C-1DDF-4411-9CA0-1BB18B5D5C52}" destId="{71AC5E91-C142-4582-9F1B-D1FFEB7E6F62}" srcOrd="0" destOrd="0" presId="urn:microsoft.com/office/officeart/2005/8/layout/cycle6"/>
    <dgm:cxn modelId="{EE60C7F7-7FD7-4DA4-BC11-4564B5830D47}" srcId="{84932F37-7CD7-45C4-ABB4-284D5A9F8546}" destId="{60AC63ED-183B-45EA-9D87-2336077BDC34}" srcOrd="3" destOrd="0" parTransId="{5A95A7E0-05CB-4F1E-A413-750CAE484B07}" sibTransId="{1B245A6C-1DDF-4411-9CA0-1BB18B5D5C52}"/>
    <dgm:cxn modelId="{7321BFFB-171B-41DE-A59D-4DAAB8B89A3F}" type="presOf" srcId="{60AC63ED-183B-45EA-9D87-2336077BDC34}" destId="{A8FE798E-90C0-4745-8C63-74EA48500867}" srcOrd="0" destOrd="0" presId="urn:microsoft.com/office/officeart/2005/8/layout/cycle6"/>
    <dgm:cxn modelId="{54118DC6-808A-4BD0-BAFE-FD820555E9DA}" type="presParOf" srcId="{B43CBC3F-ADDC-4402-88DB-FD8E76ABC28B}" destId="{5B01600D-DC86-4B4E-A66C-089D3F985BE4}" srcOrd="0" destOrd="0" presId="urn:microsoft.com/office/officeart/2005/8/layout/cycle6"/>
    <dgm:cxn modelId="{28768686-187C-455F-A070-E9193F45FD00}" type="presParOf" srcId="{B43CBC3F-ADDC-4402-88DB-FD8E76ABC28B}" destId="{A3FF360B-C414-4FA9-B73B-D24B9246B9B6}" srcOrd="1" destOrd="0" presId="urn:microsoft.com/office/officeart/2005/8/layout/cycle6"/>
    <dgm:cxn modelId="{A133EF5C-32A4-4091-9A57-4CB09D6FB375}" type="presParOf" srcId="{B43CBC3F-ADDC-4402-88DB-FD8E76ABC28B}" destId="{B6835CC5-2F77-40B4-9492-A3D0762768DC}" srcOrd="2" destOrd="0" presId="urn:microsoft.com/office/officeart/2005/8/layout/cycle6"/>
    <dgm:cxn modelId="{0AFF1C52-7EF9-4F01-986E-3CF89C610D1D}" type="presParOf" srcId="{B43CBC3F-ADDC-4402-88DB-FD8E76ABC28B}" destId="{0F8C92D0-1858-4130-8655-71BD941F54E5}" srcOrd="3" destOrd="0" presId="urn:microsoft.com/office/officeart/2005/8/layout/cycle6"/>
    <dgm:cxn modelId="{01AC38AE-4BA3-419F-8933-4C6612725F70}" type="presParOf" srcId="{B43CBC3F-ADDC-4402-88DB-FD8E76ABC28B}" destId="{B1478E84-6200-48E3-9B4F-49644161046F}" srcOrd="4" destOrd="0" presId="urn:microsoft.com/office/officeart/2005/8/layout/cycle6"/>
    <dgm:cxn modelId="{8814EE30-A9C0-4A8E-9CAA-79BC8912D51E}" type="presParOf" srcId="{B43CBC3F-ADDC-4402-88DB-FD8E76ABC28B}" destId="{6F7451FA-23EC-4EE0-A55C-CE5DCF4BEA09}" srcOrd="5" destOrd="0" presId="urn:microsoft.com/office/officeart/2005/8/layout/cycle6"/>
    <dgm:cxn modelId="{39B01E6C-1194-4AFF-B631-35E668BF2EF0}" type="presParOf" srcId="{B43CBC3F-ADDC-4402-88DB-FD8E76ABC28B}" destId="{CABE513D-812F-4FB0-B44B-F957AEDBBF8F}" srcOrd="6" destOrd="0" presId="urn:microsoft.com/office/officeart/2005/8/layout/cycle6"/>
    <dgm:cxn modelId="{414BB03A-A6C0-414C-B827-99D2C8969F7F}" type="presParOf" srcId="{B43CBC3F-ADDC-4402-88DB-FD8E76ABC28B}" destId="{8F889CDA-722E-4638-BD36-938C05EA4E07}" srcOrd="7" destOrd="0" presId="urn:microsoft.com/office/officeart/2005/8/layout/cycle6"/>
    <dgm:cxn modelId="{B2EB11F0-20B7-429F-89B8-26FEE0130A6B}" type="presParOf" srcId="{B43CBC3F-ADDC-4402-88DB-FD8E76ABC28B}" destId="{1A3FECC8-CEFA-4A86-BA6A-D43993276EB6}" srcOrd="8" destOrd="0" presId="urn:microsoft.com/office/officeart/2005/8/layout/cycle6"/>
    <dgm:cxn modelId="{96C79125-1749-4EFB-985F-CA35221AD229}" type="presParOf" srcId="{B43CBC3F-ADDC-4402-88DB-FD8E76ABC28B}" destId="{A8FE798E-90C0-4745-8C63-74EA48500867}" srcOrd="9" destOrd="0" presId="urn:microsoft.com/office/officeart/2005/8/layout/cycle6"/>
    <dgm:cxn modelId="{B2E89CB1-E332-453B-9516-DEC69462B34A}" type="presParOf" srcId="{B43CBC3F-ADDC-4402-88DB-FD8E76ABC28B}" destId="{A2130A18-6E5C-44AB-AB5F-5A8DDEEEBCDD}" srcOrd="10" destOrd="0" presId="urn:microsoft.com/office/officeart/2005/8/layout/cycle6"/>
    <dgm:cxn modelId="{3B07F340-8658-4488-87F2-0033FB70BE42}" type="presParOf" srcId="{B43CBC3F-ADDC-4402-88DB-FD8E76ABC28B}" destId="{71AC5E91-C142-4582-9F1B-D1FFEB7E6F62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main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932F37-7CD7-45C4-ABB4-284D5A9F8546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7C4BFCD-FFD2-4F38-81F4-0C7ADB3AAD79}" type="parTrans" cxnId="{1FF3E63F-8044-4853-9358-D3339F127DBB}">
      <dgm:prSet/>
      <dgm:spPr/>
      <dgm:t>
        <a:bodyPr/>
        <a:lstStyle/>
        <a:p>
          <a:endParaRPr lang="en-GB"/>
        </a:p>
      </dgm:t>
    </dgm:pt>
    <dgm:pt modelId="{7AF59D93-6920-48DD-9A17-808B21EDC3AB}">
      <dgm:prSet phldrT="[Text]"/>
      <dgm:spPr/>
      <dgm:t>
        <a:bodyPr/>
        <a:lstStyle/>
        <a:p>
          <a:pPr>
            <a:defRPr b="0" i="0"/>
          </a:pPr>
          <a:r>
            <a:rPr lang="2070"/>
            <a:t>Respeito pela autonomia das pessoas</a:t>
          </a:r>
        </a:p>
      </dgm:t>
    </dgm:pt>
    <dgm:pt modelId="{C94CD337-3C21-47CC-A011-8A48FBE20D3E}" type="sibTrans" cxnId="{1FF3E63F-8044-4853-9358-D3339F127DBB}">
      <dgm:prSet/>
      <dgm:spPr/>
      <dgm:t>
        <a:bodyPr/>
        <a:lstStyle/>
        <a:p>
          <a:endParaRPr lang="en-GB"/>
        </a:p>
      </dgm:t>
    </dgm:pt>
    <dgm:pt modelId="{381252D2-3459-4794-88EC-EDC14133A5BA}" type="parTrans" cxnId="{B3EE248F-23F6-4273-A557-04406BDF387B}">
      <dgm:prSet/>
      <dgm:spPr/>
      <dgm:t>
        <a:bodyPr/>
        <a:lstStyle/>
        <a:p>
          <a:endParaRPr lang="en-GB"/>
        </a:p>
      </dgm:t>
    </dgm:pt>
    <dgm:pt modelId="{7BAAFCC3-E0B9-4017-BD72-5255042DCBF4}">
      <dgm:prSet phldrT="[Text]"/>
      <dgm:spPr/>
      <dgm:t>
        <a:bodyPr/>
        <a:lstStyle/>
        <a:p>
          <a:pPr>
            <a:defRPr b="0" i="0"/>
          </a:pPr>
          <a:r>
            <a:rPr lang="2070">
              <a:solidFill>
                <a:schemeClr val="tx1"/>
              </a:solidFill>
            </a:rPr>
            <a:t>Não prejudicar</a:t>
          </a:r>
        </a:p>
      </dgm:t>
    </dgm:pt>
    <dgm:pt modelId="{0ADD83A0-FDEB-4567-BECD-DC7DBACFE1DB}" type="sibTrans" cxnId="{B3EE248F-23F6-4273-A557-04406BDF387B}">
      <dgm:prSet/>
      <dgm:spPr/>
      <dgm:t>
        <a:bodyPr/>
        <a:lstStyle/>
        <a:p>
          <a:endParaRPr lang="en-GB"/>
        </a:p>
      </dgm:t>
    </dgm:pt>
    <dgm:pt modelId="{6A5A143E-2F46-4DB4-BC06-207494D854A7}" type="parTrans" cxnId="{CE32B019-1CDA-459D-905C-62AEAA313479}">
      <dgm:prSet/>
      <dgm:spPr/>
      <dgm:t>
        <a:bodyPr/>
        <a:lstStyle/>
        <a:p>
          <a:endParaRPr lang="en-GB"/>
        </a:p>
      </dgm:t>
    </dgm:pt>
    <dgm:pt modelId="{274ECAC4-8149-495A-84A3-5C5521D8A371}">
      <dgm:prSet phldrT="[Text]"/>
      <dgm:spPr/>
      <dgm:t>
        <a:bodyPr/>
        <a:lstStyle/>
        <a:p>
          <a:pPr>
            <a:defRPr b="0" i="0"/>
          </a:pPr>
          <a:r>
            <a:rPr lang="2070"/>
            <a:t>Fazer bem</a:t>
          </a:r>
        </a:p>
      </dgm:t>
    </dgm:pt>
    <dgm:pt modelId="{C607AB56-DAA3-45EB-B0B5-AFABA706C889}" type="sibTrans" cxnId="{CE32B019-1CDA-459D-905C-62AEAA313479}">
      <dgm:prSet/>
      <dgm:spPr/>
      <dgm:t>
        <a:bodyPr/>
        <a:lstStyle/>
        <a:p>
          <a:endParaRPr lang="en-GB"/>
        </a:p>
      </dgm:t>
    </dgm:pt>
    <dgm:pt modelId="{5A95A7E0-05CB-4F1E-A413-750CAE484B07}" type="parTrans" cxnId="{1E9392B8-6208-4DC0-8EE5-430DC41EA6DA}">
      <dgm:prSet/>
      <dgm:spPr/>
      <dgm:t>
        <a:bodyPr/>
        <a:lstStyle/>
        <a:p>
          <a:endParaRPr lang="en-GB"/>
        </a:p>
      </dgm:t>
    </dgm:pt>
    <dgm:pt modelId="{60AC63ED-183B-45EA-9D87-2336077BDC34}">
      <dgm:prSet phldrT="[Text]"/>
      <dgm:spPr/>
      <dgm:t>
        <a:bodyPr/>
        <a:lstStyle/>
        <a:p>
          <a:pPr>
            <a:defRPr b="0" i="0"/>
          </a:pPr>
          <a:r>
            <a:rPr lang="2070"/>
            <a:t>Justiça</a:t>
          </a:r>
        </a:p>
      </dgm:t>
    </dgm:pt>
    <dgm:pt modelId="{1B245A6C-1DDF-4411-9CA0-1BB18B5D5C52}" type="sibTrans" cxnId="{1E9392B8-6208-4DC0-8EE5-430DC41EA6DA}">
      <dgm:prSet/>
      <dgm:spPr/>
      <dgm:t>
        <a:bodyPr/>
        <a:lstStyle/>
        <a:p>
          <a:endParaRPr lang="en-GB"/>
        </a:p>
      </dgm:t>
    </dgm:pt>
    <dgm:pt modelId="{B43CBC3F-ADDC-4402-88DB-FD8E76ABC28B}" type="pres">
      <dgm:prSet presAssocID="{84932F37-7CD7-45C4-ABB4-284D5A9F8546}" presName="cycle" presStyleCnt="0">
        <dgm:presLayoutVars>
          <dgm:dir/>
          <dgm:resizeHandles val="exact"/>
        </dgm:presLayoutVars>
      </dgm:prSet>
      <dgm:spPr/>
    </dgm:pt>
    <dgm:pt modelId="{5B01600D-DC86-4B4E-A66C-089D3F985BE4}" type="pres">
      <dgm:prSet presAssocID="{7AF59D93-6920-48DD-9A17-808B21EDC3AB}" presName="node" presStyleLbl="node1" presStyleIdx="0" presStyleCnt="4">
        <dgm:presLayoutVars>
          <dgm:bulletEnabled val="1"/>
        </dgm:presLayoutVars>
      </dgm:prSet>
      <dgm:spPr/>
    </dgm:pt>
    <dgm:pt modelId="{A3FF360B-C414-4FA9-B73B-D24B9246B9B6}" type="pres">
      <dgm:prSet presAssocID="{7AF59D93-6920-48DD-9A17-808B21EDC3AB}" presName="spNode" presStyleCnt="0"/>
      <dgm:spPr/>
    </dgm:pt>
    <dgm:pt modelId="{B6835CC5-2F77-40B4-9492-A3D0762768DC}" type="pres">
      <dgm:prSet presAssocID="{C94CD337-3C21-47CC-A011-8A48FBE20D3E}" presName="sibTrans" presStyleLbl="sibTrans1D1" presStyleIdx="0" presStyleCnt="4"/>
      <dgm:spPr/>
    </dgm:pt>
    <dgm:pt modelId="{0F8C92D0-1858-4130-8655-71BD941F54E5}" type="pres">
      <dgm:prSet presAssocID="{7BAAFCC3-E0B9-4017-BD72-5255042DCBF4}" presName="node" presStyleLbl="node1" presStyleIdx="1" presStyleCnt="4">
        <dgm:presLayoutVars>
          <dgm:bulletEnabled val="1"/>
        </dgm:presLayoutVars>
      </dgm:prSet>
      <dgm:spPr/>
    </dgm:pt>
    <dgm:pt modelId="{B1478E84-6200-48E3-9B4F-49644161046F}" type="pres">
      <dgm:prSet presAssocID="{7BAAFCC3-E0B9-4017-BD72-5255042DCBF4}" presName="spNode" presStyleCnt="0"/>
      <dgm:spPr/>
    </dgm:pt>
    <dgm:pt modelId="{6F7451FA-23EC-4EE0-A55C-CE5DCF4BEA09}" type="pres">
      <dgm:prSet presAssocID="{0ADD83A0-FDEB-4567-BECD-DC7DBACFE1DB}" presName="sibTrans" presStyleLbl="sibTrans1D1" presStyleIdx="1" presStyleCnt="4"/>
      <dgm:spPr/>
    </dgm:pt>
    <dgm:pt modelId="{CABE513D-812F-4FB0-B44B-F957AEDBBF8F}" type="pres">
      <dgm:prSet presAssocID="{274ECAC4-8149-495A-84A3-5C5521D8A371}" presName="node" presStyleLbl="node1" presStyleIdx="2" presStyleCnt="4">
        <dgm:presLayoutVars>
          <dgm:bulletEnabled val="1"/>
        </dgm:presLayoutVars>
      </dgm:prSet>
      <dgm:spPr/>
    </dgm:pt>
    <dgm:pt modelId="{8F889CDA-722E-4638-BD36-938C05EA4E07}" type="pres">
      <dgm:prSet presAssocID="{274ECAC4-8149-495A-84A3-5C5521D8A371}" presName="spNode" presStyleCnt="0"/>
      <dgm:spPr/>
    </dgm:pt>
    <dgm:pt modelId="{1A3FECC8-CEFA-4A86-BA6A-D43993276EB6}" type="pres">
      <dgm:prSet presAssocID="{C607AB56-DAA3-45EB-B0B5-AFABA706C889}" presName="sibTrans" presStyleLbl="sibTrans1D1" presStyleIdx="2" presStyleCnt="4"/>
      <dgm:spPr/>
    </dgm:pt>
    <dgm:pt modelId="{A8FE798E-90C0-4745-8C63-74EA48500867}" type="pres">
      <dgm:prSet presAssocID="{60AC63ED-183B-45EA-9D87-2336077BDC34}" presName="node" presStyleLbl="node1" presStyleIdx="3" presStyleCnt="4">
        <dgm:presLayoutVars>
          <dgm:bulletEnabled val="1"/>
        </dgm:presLayoutVars>
      </dgm:prSet>
      <dgm:spPr/>
    </dgm:pt>
    <dgm:pt modelId="{A2130A18-6E5C-44AB-AB5F-5A8DDEEEBCDD}" type="pres">
      <dgm:prSet presAssocID="{60AC63ED-183B-45EA-9D87-2336077BDC34}" presName="spNode" presStyleCnt="0"/>
      <dgm:spPr/>
    </dgm:pt>
    <dgm:pt modelId="{71AC5E91-C142-4582-9F1B-D1FFEB7E6F62}" type="pres">
      <dgm:prSet presAssocID="{1B245A6C-1DDF-4411-9CA0-1BB18B5D5C52}" presName="sibTrans" presStyleLbl="sibTrans1D1" presStyleIdx="3" presStyleCnt="4"/>
      <dgm:spPr/>
    </dgm:pt>
  </dgm:ptLst>
  <dgm:cxnLst>
    <dgm:cxn modelId="{CE32B019-1CDA-459D-905C-62AEAA313479}" srcId="{84932F37-7CD7-45C4-ABB4-284D5A9F8546}" destId="{274ECAC4-8149-495A-84A3-5C5521D8A371}" srcOrd="2" destOrd="0" parTransId="{6A5A143E-2F46-4DB4-BC06-207494D854A7}" sibTransId="{C607AB56-DAA3-45EB-B0B5-AFABA706C889}"/>
    <dgm:cxn modelId="{368D7F28-D7CE-4BF9-9B4F-DC032ECBE2FD}" type="presOf" srcId="{84932F37-7CD7-45C4-ABB4-284D5A9F8546}" destId="{B43CBC3F-ADDC-4402-88DB-FD8E76ABC28B}" srcOrd="0" destOrd="0" presId="urn:microsoft.com/office/officeart/2005/8/layout/cycle6"/>
    <dgm:cxn modelId="{1FF3E63F-8044-4853-9358-D3339F127DBB}" srcId="{84932F37-7CD7-45C4-ABB4-284D5A9F8546}" destId="{7AF59D93-6920-48DD-9A17-808B21EDC3AB}" srcOrd="0" destOrd="0" parTransId="{97C4BFCD-FFD2-4F38-81F4-0C7ADB3AAD79}" sibTransId="{C94CD337-3C21-47CC-A011-8A48FBE20D3E}"/>
    <dgm:cxn modelId="{33F0A372-D759-469B-B6CF-EDC54B43916E}" type="presOf" srcId="{7BAAFCC3-E0B9-4017-BD72-5255042DCBF4}" destId="{0F8C92D0-1858-4130-8655-71BD941F54E5}" srcOrd="0" destOrd="0" presId="urn:microsoft.com/office/officeart/2005/8/layout/cycle6"/>
    <dgm:cxn modelId="{2DD67C74-8502-45C2-89C8-F4EC597B4F22}" type="presOf" srcId="{0ADD83A0-FDEB-4567-BECD-DC7DBACFE1DB}" destId="{6F7451FA-23EC-4EE0-A55C-CE5DCF4BEA09}" srcOrd="0" destOrd="0" presId="urn:microsoft.com/office/officeart/2005/8/layout/cycle6"/>
    <dgm:cxn modelId="{B6F91C57-9178-4E21-B1C8-4B8A71EB5646}" type="presOf" srcId="{C94CD337-3C21-47CC-A011-8A48FBE20D3E}" destId="{B6835CC5-2F77-40B4-9492-A3D0762768DC}" srcOrd="0" destOrd="0" presId="urn:microsoft.com/office/officeart/2005/8/layout/cycle6"/>
    <dgm:cxn modelId="{EB498A82-64A4-45C0-ADB0-5AEDEFA3B31B}" type="presOf" srcId="{7AF59D93-6920-48DD-9A17-808B21EDC3AB}" destId="{5B01600D-DC86-4B4E-A66C-089D3F985BE4}" srcOrd="0" destOrd="0" presId="urn:microsoft.com/office/officeart/2005/8/layout/cycle6"/>
    <dgm:cxn modelId="{B3EE248F-23F6-4273-A557-04406BDF387B}" srcId="{84932F37-7CD7-45C4-ABB4-284D5A9F8546}" destId="{7BAAFCC3-E0B9-4017-BD72-5255042DCBF4}" srcOrd="1" destOrd="0" parTransId="{381252D2-3459-4794-88EC-EDC14133A5BA}" sibTransId="{0ADD83A0-FDEB-4567-BECD-DC7DBACFE1DB}"/>
    <dgm:cxn modelId="{1E9392B8-6208-4DC0-8EE5-430DC41EA6DA}" srcId="{84932F37-7CD7-45C4-ABB4-284D5A9F8546}" destId="{60AC63ED-183B-45EA-9D87-2336077BDC34}" srcOrd="3" destOrd="0" parTransId="{5A95A7E0-05CB-4F1E-A413-750CAE484B07}" sibTransId="{1B245A6C-1DDF-4411-9CA0-1BB18B5D5C52}"/>
    <dgm:cxn modelId="{B5DE12C2-2042-4E1C-A73B-9265E8D7E4E3}" type="presOf" srcId="{274ECAC4-8149-495A-84A3-5C5521D8A371}" destId="{CABE513D-812F-4FB0-B44B-F957AEDBBF8F}" srcOrd="0" destOrd="0" presId="urn:microsoft.com/office/officeart/2005/8/layout/cycle6"/>
    <dgm:cxn modelId="{3DF66FCD-B057-43CA-9E0C-E699B618F61E}" type="presOf" srcId="{C607AB56-DAA3-45EB-B0B5-AFABA706C889}" destId="{1A3FECC8-CEFA-4A86-BA6A-D43993276EB6}" srcOrd="0" destOrd="0" presId="urn:microsoft.com/office/officeart/2005/8/layout/cycle6"/>
    <dgm:cxn modelId="{05EEBCDA-5CCC-44FD-9440-C9689CEE249D}" type="presOf" srcId="{60AC63ED-183B-45EA-9D87-2336077BDC34}" destId="{A8FE798E-90C0-4745-8C63-74EA48500867}" srcOrd="0" destOrd="0" presId="urn:microsoft.com/office/officeart/2005/8/layout/cycle6"/>
    <dgm:cxn modelId="{AC3381DD-DA50-40DE-BD90-FE322A4EF7A7}" type="presOf" srcId="{1B245A6C-1DDF-4411-9CA0-1BB18B5D5C52}" destId="{71AC5E91-C142-4582-9F1B-D1FFEB7E6F62}" srcOrd="0" destOrd="0" presId="urn:microsoft.com/office/officeart/2005/8/layout/cycle6"/>
    <dgm:cxn modelId="{71D5C344-1005-4469-AC00-E0F3509A6F6C}" type="presParOf" srcId="{B43CBC3F-ADDC-4402-88DB-FD8E76ABC28B}" destId="{5B01600D-DC86-4B4E-A66C-089D3F985BE4}" srcOrd="0" destOrd="0" presId="urn:microsoft.com/office/officeart/2005/8/layout/cycle6"/>
    <dgm:cxn modelId="{4651E8AD-F8C5-4015-9724-BE0C3A39A91B}" type="presParOf" srcId="{B43CBC3F-ADDC-4402-88DB-FD8E76ABC28B}" destId="{A3FF360B-C414-4FA9-B73B-D24B9246B9B6}" srcOrd="1" destOrd="0" presId="urn:microsoft.com/office/officeart/2005/8/layout/cycle6"/>
    <dgm:cxn modelId="{2B4AC30D-6A14-4B33-A798-D06B6581584B}" type="presParOf" srcId="{B43CBC3F-ADDC-4402-88DB-FD8E76ABC28B}" destId="{B6835CC5-2F77-40B4-9492-A3D0762768DC}" srcOrd="2" destOrd="0" presId="urn:microsoft.com/office/officeart/2005/8/layout/cycle6"/>
    <dgm:cxn modelId="{500DF42E-A769-4DCC-92A8-CE986FBD5FAD}" type="presParOf" srcId="{B43CBC3F-ADDC-4402-88DB-FD8E76ABC28B}" destId="{0F8C92D0-1858-4130-8655-71BD941F54E5}" srcOrd="3" destOrd="0" presId="urn:microsoft.com/office/officeart/2005/8/layout/cycle6"/>
    <dgm:cxn modelId="{E9297B4A-594C-4A1B-B6C0-93C1B03ABC9B}" type="presParOf" srcId="{B43CBC3F-ADDC-4402-88DB-FD8E76ABC28B}" destId="{B1478E84-6200-48E3-9B4F-49644161046F}" srcOrd="4" destOrd="0" presId="urn:microsoft.com/office/officeart/2005/8/layout/cycle6"/>
    <dgm:cxn modelId="{8D92FA17-E966-44C6-85A5-FB02BBD7D67C}" type="presParOf" srcId="{B43CBC3F-ADDC-4402-88DB-FD8E76ABC28B}" destId="{6F7451FA-23EC-4EE0-A55C-CE5DCF4BEA09}" srcOrd="5" destOrd="0" presId="urn:microsoft.com/office/officeart/2005/8/layout/cycle6"/>
    <dgm:cxn modelId="{7BFF7575-1CF0-4EE1-9B10-3E5CFCB68FA8}" type="presParOf" srcId="{B43CBC3F-ADDC-4402-88DB-FD8E76ABC28B}" destId="{CABE513D-812F-4FB0-B44B-F957AEDBBF8F}" srcOrd="6" destOrd="0" presId="urn:microsoft.com/office/officeart/2005/8/layout/cycle6"/>
    <dgm:cxn modelId="{5F38D676-BDA7-45CC-8D62-2C277EA39ED6}" type="presParOf" srcId="{B43CBC3F-ADDC-4402-88DB-FD8E76ABC28B}" destId="{8F889CDA-722E-4638-BD36-938C05EA4E07}" srcOrd="7" destOrd="0" presId="urn:microsoft.com/office/officeart/2005/8/layout/cycle6"/>
    <dgm:cxn modelId="{516CA4D5-7434-454E-A52F-5307479E06AD}" type="presParOf" srcId="{B43CBC3F-ADDC-4402-88DB-FD8E76ABC28B}" destId="{1A3FECC8-CEFA-4A86-BA6A-D43993276EB6}" srcOrd="8" destOrd="0" presId="urn:microsoft.com/office/officeart/2005/8/layout/cycle6"/>
    <dgm:cxn modelId="{3B1D2D99-D795-45A2-B7C1-A1807C482249}" type="presParOf" srcId="{B43CBC3F-ADDC-4402-88DB-FD8E76ABC28B}" destId="{A8FE798E-90C0-4745-8C63-74EA48500867}" srcOrd="9" destOrd="0" presId="urn:microsoft.com/office/officeart/2005/8/layout/cycle6"/>
    <dgm:cxn modelId="{5890D0EB-10E5-4500-A263-A52EBE7FFC61}" type="presParOf" srcId="{B43CBC3F-ADDC-4402-88DB-FD8E76ABC28B}" destId="{A2130A18-6E5C-44AB-AB5F-5A8DDEEEBCDD}" srcOrd="10" destOrd="0" presId="urn:microsoft.com/office/officeart/2005/8/layout/cycle6"/>
    <dgm:cxn modelId="{5466C629-8CB4-4657-8B2D-6EE931F7C0A3}" type="presParOf" srcId="{B43CBC3F-ADDC-4402-88DB-FD8E76ABC28B}" destId="{71AC5E91-C142-4582-9F1B-D1FFEB7E6F62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main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932F37-7CD7-45C4-ABB4-284D5A9F8546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81252D2-3459-4794-88EC-EDC14133A5BA}" type="parTrans" cxnId="{F61F45E4-4507-49C7-A372-4060D8292AB8}">
      <dgm:prSet/>
      <dgm:spPr/>
      <dgm:t>
        <a:bodyPr/>
        <a:lstStyle/>
        <a:p>
          <a:endParaRPr lang="en-GB"/>
        </a:p>
      </dgm:t>
    </dgm:pt>
    <dgm:pt modelId="{7BAAFCC3-E0B9-4017-BD72-5255042DCBF4}">
      <dgm:prSet phldrT="[Text]"/>
      <dgm:spPr/>
      <dgm:t>
        <a:bodyPr/>
        <a:lstStyle/>
        <a:p>
          <a:pPr>
            <a:defRPr b="0" i="0"/>
          </a:pPr>
          <a:r>
            <a:rPr lang="2070"/>
            <a:t>Não prejudicar</a:t>
          </a:r>
        </a:p>
      </dgm:t>
    </dgm:pt>
    <dgm:pt modelId="{0ADD83A0-FDEB-4567-BECD-DC7DBACFE1DB}" type="sibTrans" cxnId="{F61F45E4-4507-49C7-A372-4060D8292AB8}">
      <dgm:prSet/>
      <dgm:spPr/>
      <dgm:t>
        <a:bodyPr/>
        <a:lstStyle/>
        <a:p>
          <a:endParaRPr lang="en-GB"/>
        </a:p>
      </dgm:t>
    </dgm:pt>
    <dgm:pt modelId="{6A5A143E-2F46-4DB4-BC06-207494D854A7}" type="parTrans" cxnId="{E33333D0-591A-4CD3-9EE1-659A3FA1A27B}">
      <dgm:prSet/>
      <dgm:spPr/>
      <dgm:t>
        <a:bodyPr/>
        <a:lstStyle/>
        <a:p>
          <a:endParaRPr lang="en-GB"/>
        </a:p>
      </dgm:t>
    </dgm:pt>
    <dgm:pt modelId="{274ECAC4-8149-495A-84A3-5C5521D8A371}">
      <dgm:prSet phldrT="[Text]"/>
      <dgm:spPr/>
      <dgm:t>
        <a:bodyPr/>
        <a:lstStyle/>
        <a:p>
          <a:pPr>
            <a:defRPr b="0" i="0"/>
          </a:pPr>
          <a:r>
            <a:rPr lang="2070">
              <a:solidFill>
                <a:schemeClr val="tx1"/>
              </a:solidFill>
            </a:rPr>
            <a:t>Fazer bem</a:t>
          </a:r>
        </a:p>
      </dgm:t>
    </dgm:pt>
    <dgm:pt modelId="{C607AB56-DAA3-45EB-B0B5-AFABA706C889}" type="sibTrans" cxnId="{E33333D0-591A-4CD3-9EE1-659A3FA1A27B}">
      <dgm:prSet/>
      <dgm:spPr/>
      <dgm:t>
        <a:bodyPr/>
        <a:lstStyle/>
        <a:p>
          <a:endParaRPr lang="en-GB"/>
        </a:p>
      </dgm:t>
    </dgm:pt>
    <dgm:pt modelId="{5A95A7E0-05CB-4F1E-A413-750CAE484B07}" type="parTrans" cxnId="{1EE65033-65E3-4C81-A418-B6D06FAC078A}">
      <dgm:prSet/>
      <dgm:spPr/>
      <dgm:t>
        <a:bodyPr/>
        <a:lstStyle/>
        <a:p>
          <a:endParaRPr lang="en-GB"/>
        </a:p>
      </dgm:t>
    </dgm:pt>
    <dgm:pt modelId="{60AC63ED-183B-45EA-9D87-2336077BDC34}">
      <dgm:prSet phldrT="[Text]"/>
      <dgm:spPr/>
      <dgm:t>
        <a:bodyPr/>
        <a:lstStyle/>
        <a:p>
          <a:pPr>
            <a:defRPr b="0" i="0"/>
          </a:pPr>
          <a:r>
            <a:rPr lang="2070"/>
            <a:t>Justiça</a:t>
          </a:r>
        </a:p>
      </dgm:t>
    </dgm:pt>
    <dgm:pt modelId="{1B245A6C-1DDF-4411-9CA0-1BB18B5D5C52}" type="sibTrans" cxnId="{1EE65033-65E3-4C81-A418-B6D06FAC078A}">
      <dgm:prSet/>
      <dgm:spPr/>
      <dgm:t>
        <a:bodyPr/>
        <a:lstStyle/>
        <a:p>
          <a:endParaRPr lang="en-GB"/>
        </a:p>
      </dgm:t>
    </dgm:pt>
    <dgm:pt modelId="{24A280FF-30B3-4610-B709-03DB464D3CCC}" type="parTrans" cxnId="{B1A8EF25-82BA-4E21-854D-14287C9EFB94}">
      <dgm:prSet/>
      <dgm:spPr/>
      <dgm:t>
        <a:bodyPr/>
        <a:lstStyle/>
        <a:p>
          <a:endParaRPr lang="en-GB"/>
        </a:p>
      </dgm:t>
    </dgm:pt>
    <dgm:pt modelId="{0D1C2D15-4603-4FF4-9383-C973CF461C29}">
      <dgm:prSet phldrT="[Text]"/>
      <dgm:spPr/>
      <dgm:t>
        <a:bodyPr/>
        <a:lstStyle/>
        <a:p>
          <a:pPr>
            <a:defRPr b="0" i="0"/>
          </a:pPr>
          <a:r>
            <a:rPr lang="2070"/>
            <a:t>Respeito pela autonomia das pessoas</a:t>
          </a:r>
          <a:endParaRPr lang="en-GB"/>
        </a:p>
      </dgm:t>
    </dgm:pt>
    <dgm:pt modelId="{B2674ACF-D53A-4E0D-87B7-3BDE4CFCAFCD}" type="sibTrans" cxnId="{B1A8EF25-82BA-4E21-854D-14287C9EFB94}">
      <dgm:prSet/>
      <dgm:spPr/>
      <dgm:t>
        <a:bodyPr/>
        <a:lstStyle/>
        <a:p>
          <a:endParaRPr lang="en-GB"/>
        </a:p>
      </dgm:t>
    </dgm:pt>
    <dgm:pt modelId="{B43CBC3F-ADDC-4402-88DB-FD8E76ABC28B}" type="pres">
      <dgm:prSet presAssocID="{84932F37-7CD7-45C4-ABB4-284D5A9F8546}" presName="cycle" presStyleCnt="0">
        <dgm:presLayoutVars>
          <dgm:dir/>
          <dgm:resizeHandles val="exact"/>
        </dgm:presLayoutVars>
      </dgm:prSet>
      <dgm:spPr/>
    </dgm:pt>
    <dgm:pt modelId="{0F8C92D0-1858-4130-8655-71BD941F54E5}" type="pres">
      <dgm:prSet presAssocID="{7BAAFCC3-E0B9-4017-BD72-5255042DCBF4}" presName="node" presStyleLbl="node1" presStyleIdx="0" presStyleCnt="4">
        <dgm:presLayoutVars>
          <dgm:bulletEnabled val="1"/>
        </dgm:presLayoutVars>
      </dgm:prSet>
      <dgm:spPr/>
    </dgm:pt>
    <dgm:pt modelId="{B1478E84-6200-48E3-9B4F-49644161046F}" type="pres">
      <dgm:prSet presAssocID="{7BAAFCC3-E0B9-4017-BD72-5255042DCBF4}" presName="spNode" presStyleCnt="0"/>
      <dgm:spPr/>
    </dgm:pt>
    <dgm:pt modelId="{6F7451FA-23EC-4EE0-A55C-CE5DCF4BEA09}" type="pres">
      <dgm:prSet presAssocID="{0ADD83A0-FDEB-4567-BECD-DC7DBACFE1DB}" presName="sibTrans" presStyleLbl="sibTrans1D1" presStyleIdx="0" presStyleCnt="4"/>
      <dgm:spPr/>
    </dgm:pt>
    <dgm:pt modelId="{CABE513D-812F-4FB0-B44B-F957AEDBBF8F}" type="pres">
      <dgm:prSet presAssocID="{274ECAC4-8149-495A-84A3-5C5521D8A371}" presName="node" presStyleLbl="node1" presStyleIdx="1" presStyleCnt="4">
        <dgm:presLayoutVars>
          <dgm:bulletEnabled val="1"/>
        </dgm:presLayoutVars>
      </dgm:prSet>
      <dgm:spPr/>
    </dgm:pt>
    <dgm:pt modelId="{8F889CDA-722E-4638-BD36-938C05EA4E07}" type="pres">
      <dgm:prSet presAssocID="{274ECAC4-8149-495A-84A3-5C5521D8A371}" presName="spNode" presStyleCnt="0"/>
      <dgm:spPr/>
    </dgm:pt>
    <dgm:pt modelId="{1A3FECC8-CEFA-4A86-BA6A-D43993276EB6}" type="pres">
      <dgm:prSet presAssocID="{C607AB56-DAA3-45EB-B0B5-AFABA706C889}" presName="sibTrans" presStyleLbl="sibTrans1D1" presStyleIdx="1" presStyleCnt="4"/>
      <dgm:spPr/>
    </dgm:pt>
    <dgm:pt modelId="{A8FE798E-90C0-4745-8C63-74EA48500867}" type="pres">
      <dgm:prSet presAssocID="{60AC63ED-183B-45EA-9D87-2336077BDC34}" presName="node" presStyleLbl="node1" presStyleIdx="2" presStyleCnt="4">
        <dgm:presLayoutVars>
          <dgm:bulletEnabled val="1"/>
        </dgm:presLayoutVars>
      </dgm:prSet>
      <dgm:spPr/>
    </dgm:pt>
    <dgm:pt modelId="{A2130A18-6E5C-44AB-AB5F-5A8DDEEEBCDD}" type="pres">
      <dgm:prSet presAssocID="{60AC63ED-183B-45EA-9D87-2336077BDC34}" presName="spNode" presStyleCnt="0"/>
      <dgm:spPr/>
    </dgm:pt>
    <dgm:pt modelId="{71AC5E91-C142-4582-9F1B-D1FFEB7E6F62}" type="pres">
      <dgm:prSet presAssocID="{1B245A6C-1DDF-4411-9CA0-1BB18B5D5C52}" presName="sibTrans" presStyleLbl="sibTrans1D1" presStyleIdx="2" presStyleCnt="4"/>
      <dgm:spPr/>
    </dgm:pt>
    <dgm:pt modelId="{F23074A4-9FD9-4B98-BAFE-9359F6BCEDB4}" type="pres">
      <dgm:prSet presAssocID="{0D1C2D15-4603-4FF4-9383-C973CF461C29}" presName="node" presStyleLbl="node1" presStyleIdx="3" presStyleCnt="4">
        <dgm:presLayoutVars>
          <dgm:bulletEnabled val="1"/>
        </dgm:presLayoutVars>
      </dgm:prSet>
      <dgm:spPr/>
    </dgm:pt>
    <dgm:pt modelId="{38DCFEF8-5776-4070-9339-C48068A02D5A}" type="pres">
      <dgm:prSet presAssocID="{0D1C2D15-4603-4FF4-9383-C973CF461C29}" presName="spNode" presStyleCnt="0"/>
      <dgm:spPr/>
    </dgm:pt>
    <dgm:pt modelId="{3AE5FCD1-BA16-4764-B888-5AF449759C15}" type="pres">
      <dgm:prSet presAssocID="{B2674ACF-D53A-4E0D-87B7-3BDE4CFCAFCD}" presName="sibTrans" presStyleLbl="sibTrans1D1" presStyleIdx="3" presStyleCnt="4"/>
      <dgm:spPr/>
    </dgm:pt>
  </dgm:ptLst>
  <dgm:cxnLst>
    <dgm:cxn modelId="{C3524F15-2D1A-4EB7-8FC4-2FC053D047F4}" type="presOf" srcId="{C607AB56-DAA3-45EB-B0B5-AFABA706C889}" destId="{1A3FECC8-CEFA-4A86-BA6A-D43993276EB6}" srcOrd="0" destOrd="0" presId="urn:microsoft.com/office/officeart/2005/8/layout/cycle6"/>
    <dgm:cxn modelId="{FB68D018-6FEB-4AFF-ADE3-8EA85C09D54F}" type="presOf" srcId="{7BAAFCC3-E0B9-4017-BD72-5255042DCBF4}" destId="{0F8C92D0-1858-4130-8655-71BD941F54E5}" srcOrd="0" destOrd="0" presId="urn:microsoft.com/office/officeart/2005/8/layout/cycle6"/>
    <dgm:cxn modelId="{B1A8EF25-82BA-4E21-854D-14287C9EFB94}" srcId="{84932F37-7CD7-45C4-ABB4-284D5A9F8546}" destId="{0D1C2D15-4603-4FF4-9383-C973CF461C29}" srcOrd="3" destOrd="0" parTransId="{24A280FF-30B3-4610-B709-03DB464D3CCC}" sibTransId="{B2674ACF-D53A-4E0D-87B7-3BDE4CFCAFCD}"/>
    <dgm:cxn modelId="{1EE65033-65E3-4C81-A418-B6D06FAC078A}" srcId="{84932F37-7CD7-45C4-ABB4-284D5A9F8546}" destId="{60AC63ED-183B-45EA-9D87-2336077BDC34}" srcOrd="2" destOrd="0" parTransId="{5A95A7E0-05CB-4F1E-A413-750CAE484B07}" sibTransId="{1B245A6C-1DDF-4411-9CA0-1BB18B5D5C52}"/>
    <dgm:cxn modelId="{FF11444A-59D4-4AE2-9B35-FBAA054DBCD5}" type="presOf" srcId="{0D1C2D15-4603-4FF4-9383-C973CF461C29}" destId="{F23074A4-9FD9-4B98-BAFE-9359F6BCEDB4}" srcOrd="0" destOrd="0" presId="urn:microsoft.com/office/officeart/2005/8/layout/cycle6"/>
    <dgm:cxn modelId="{C76F9F80-10F7-41BB-B75E-D19CD771C248}" type="presOf" srcId="{274ECAC4-8149-495A-84A3-5C5521D8A371}" destId="{CABE513D-812F-4FB0-B44B-F957AEDBBF8F}" srcOrd="0" destOrd="0" presId="urn:microsoft.com/office/officeart/2005/8/layout/cycle6"/>
    <dgm:cxn modelId="{FA504CA1-32A1-4D3C-BD61-C62F0D07EAF3}" type="presOf" srcId="{84932F37-7CD7-45C4-ABB4-284D5A9F8546}" destId="{B43CBC3F-ADDC-4402-88DB-FD8E76ABC28B}" srcOrd="0" destOrd="0" presId="urn:microsoft.com/office/officeart/2005/8/layout/cycle6"/>
    <dgm:cxn modelId="{94D68EB9-A04A-4B3A-831D-5779E385D4C6}" type="presOf" srcId="{0ADD83A0-FDEB-4567-BECD-DC7DBACFE1DB}" destId="{6F7451FA-23EC-4EE0-A55C-CE5DCF4BEA09}" srcOrd="0" destOrd="0" presId="urn:microsoft.com/office/officeart/2005/8/layout/cycle6"/>
    <dgm:cxn modelId="{B1F62BBF-B94F-41C9-BE28-9F7F5374ACEA}" type="presOf" srcId="{B2674ACF-D53A-4E0D-87B7-3BDE4CFCAFCD}" destId="{3AE5FCD1-BA16-4764-B888-5AF449759C15}" srcOrd="0" destOrd="0" presId="urn:microsoft.com/office/officeart/2005/8/layout/cycle6"/>
    <dgm:cxn modelId="{E33333D0-591A-4CD3-9EE1-659A3FA1A27B}" srcId="{84932F37-7CD7-45C4-ABB4-284D5A9F8546}" destId="{274ECAC4-8149-495A-84A3-5C5521D8A371}" srcOrd="1" destOrd="0" parTransId="{6A5A143E-2F46-4DB4-BC06-207494D854A7}" sibTransId="{C607AB56-DAA3-45EB-B0B5-AFABA706C889}"/>
    <dgm:cxn modelId="{B5360DD1-7DFB-4A74-8FFB-4F1AD2BE8EA3}" type="presOf" srcId="{1B245A6C-1DDF-4411-9CA0-1BB18B5D5C52}" destId="{71AC5E91-C142-4582-9F1B-D1FFEB7E6F62}" srcOrd="0" destOrd="0" presId="urn:microsoft.com/office/officeart/2005/8/layout/cycle6"/>
    <dgm:cxn modelId="{F61F45E4-4507-49C7-A372-4060D8292AB8}" srcId="{84932F37-7CD7-45C4-ABB4-284D5A9F8546}" destId="{7BAAFCC3-E0B9-4017-BD72-5255042DCBF4}" srcOrd="0" destOrd="0" parTransId="{381252D2-3459-4794-88EC-EDC14133A5BA}" sibTransId="{0ADD83A0-FDEB-4567-BECD-DC7DBACFE1DB}"/>
    <dgm:cxn modelId="{841D13FD-3DEF-4FCA-8323-9312CA123B20}" type="presOf" srcId="{60AC63ED-183B-45EA-9D87-2336077BDC34}" destId="{A8FE798E-90C0-4745-8C63-74EA48500867}" srcOrd="0" destOrd="0" presId="urn:microsoft.com/office/officeart/2005/8/layout/cycle6"/>
    <dgm:cxn modelId="{96FF537E-5A90-46A8-9541-692965047D3E}" type="presParOf" srcId="{B43CBC3F-ADDC-4402-88DB-FD8E76ABC28B}" destId="{0F8C92D0-1858-4130-8655-71BD941F54E5}" srcOrd="0" destOrd="0" presId="urn:microsoft.com/office/officeart/2005/8/layout/cycle6"/>
    <dgm:cxn modelId="{D9EAA051-8F8D-4C85-A960-57114C4281D3}" type="presParOf" srcId="{B43CBC3F-ADDC-4402-88DB-FD8E76ABC28B}" destId="{B1478E84-6200-48E3-9B4F-49644161046F}" srcOrd="1" destOrd="0" presId="urn:microsoft.com/office/officeart/2005/8/layout/cycle6"/>
    <dgm:cxn modelId="{3084777D-A1DE-45D2-BE92-3435CBB46E25}" type="presParOf" srcId="{B43CBC3F-ADDC-4402-88DB-FD8E76ABC28B}" destId="{6F7451FA-23EC-4EE0-A55C-CE5DCF4BEA09}" srcOrd="2" destOrd="0" presId="urn:microsoft.com/office/officeart/2005/8/layout/cycle6"/>
    <dgm:cxn modelId="{0CC0A455-3BA1-4783-875F-6EBFDED31203}" type="presParOf" srcId="{B43CBC3F-ADDC-4402-88DB-FD8E76ABC28B}" destId="{CABE513D-812F-4FB0-B44B-F957AEDBBF8F}" srcOrd="3" destOrd="0" presId="urn:microsoft.com/office/officeart/2005/8/layout/cycle6"/>
    <dgm:cxn modelId="{C94684DF-E095-4413-A52A-1EAB87C7AF1B}" type="presParOf" srcId="{B43CBC3F-ADDC-4402-88DB-FD8E76ABC28B}" destId="{8F889CDA-722E-4638-BD36-938C05EA4E07}" srcOrd="4" destOrd="0" presId="urn:microsoft.com/office/officeart/2005/8/layout/cycle6"/>
    <dgm:cxn modelId="{795A63F8-70DB-41D7-B491-4C1868642634}" type="presParOf" srcId="{B43CBC3F-ADDC-4402-88DB-FD8E76ABC28B}" destId="{1A3FECC8-CEFA-4A86-BA6A-D43993276EB6}" srcOrd="5" destOrd="0" presId="urn:microsoft.com/office/officeart/2005/8/layout/cycle6"/>
    <dgm:cxn modelId="{5823D5E2-86C6-4D12-A648-F204D9BB4E09}" type="presParOf" srcId="{B43CBC3F-ADDC-4402-88DB-FD8E76ABC28B}" destId="{A8FE798E-90C0-4745-8C63-74EA48500867}" srcOrd="6" destOrd="0" presId="urn:microsoft.com/office/officeart/2005/8/layout/cycle6"/>
    <dgm:cxn modelId="{667FDAAC-F563-44F8-BC27-EC967F33203A}" type="presParOf" srcId="{B43CBC3F-ADDC-4402-88DB-FD8E76ABC28B}" destId="{A2130A18-6E5C-44AB-AB5F-5A8DDEEEBCDD}" srcOrd="7" destOrd="0" presId="urn:microsoft.com/office/officeart/2005/8/layout/cycle6"/>
    <dgm:cxn modelId="{2DA46543-01FA-417C-92F4-7CA5E012E76D}" type="presParOf" srcId="{B43CBC3F-ADDC-4402-88DB-FD8E76ABC28B}" destId="{71AC5E91-C142-4582-9F1B-D1FFEB7E6F62}" srcOrd="8" destOrd="0" presId="urn:microsoft.com/office/officeart/2005/8/layout/cycle6"/>
    <dgm:cxn modelId="{D8275F71-88AF-4D01-9942-F58438DEDB75}" type="presParOf" srcId="{B43CBC3F-ADDC-4402-88DB-FD8E76ABC28B}" destId="{F23074A4-9FD9-4B98-BAFE-9359F6BCEDB4}" srcOrd="9" destOrd="0" presId="urn:microsoft.com/office/officeart/2005/8/layout/cycle6"/>
    <dgm:cxn modelId="{46382AF9-824E-4414-8D39-0F2DC81CBDBA}" type="presParOf" srcId="{B43CBC3F-ADDC-4402-88DB-FD8E76ABC28B}" destId="{38DCFEF8-5776-4070-9339-C48068A02D5A}" srcOrd="10" destOrd="0" presId="urn:microsoft.com/office/officeart/2005/8/layout/cycle6"/>
    <dgm:cxn modelId="{A49FDC0C-BD48-47D4-ABF9-B4D327F8633C}" type="presParOf" srcId="{B43CBC3F-ADDC-4402-88DB-FD8E76ABC28B}" destId="{3AE5FCD1-BA16-4764-B888-5AF449759C15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main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932F37-7CD7-45C4-ABB4-284D5A9F8546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A5A143E-2F46-4DB4-BC06-207494D854A7}" type="parTrans" cxnId="{15C6AE65-50FB-49CE-8398-D695E95012EF}">
      <dgm:prSet/>
      <dgm:spPr/>
      <dgm:t>
        <a:bodyPr/>
        <a:lstStyle/>
        <a:p>
          <a:endParaRPr lang="en-GB"/>
        </a:p>
      </dgm:t>
    </dgm:pt>
    <dgm:pt modelId="{274ECAC4-8149-495A-84A3-5C5521D8A371}">
      <dgm:prSet phldrT="[Text]"/>
      <dgm:spPr/>
      <dgm:t>
        <a:bodyPr/>
        <a:lstStyle/>
        <a:p>
          <a:pPr>
            <a:defRPr b="0" i="0"/>
          </a:pPr>
          <a:r>
            <a:rPr lang="2070"/>
            <a:t>Fazer bem</a:t>
          </a:r>
        </a:p>
      </dgm:t>
    </dgm:pt>
    <dgm:pt modelId="{C607AB56-DAA3-45EB-B0B5-AFABA706C889}" type="sibTrans" cxnId="{15C6AE65-50FB-49CE-8398-D695E95012EF}">
      <dgm:prSet/>
      <dgm:spPr/>
      <dgm:t>
        <a:bodyPr/>
        <a:lstStyle/>
        <a:p>
          <a:endParaRPr lang="en-GB"/>
        </a:p>
      </dgm:t>
    </dgm:pt>
    <dgm:pt modelId="{5A95A7E0-05CB-4F1E-A413-750CAE484B07}" type="parTrans" cxnId="{39C431B1-4860-425F-8A1E-92558D9B4E34}">
      <dgm:prSet/>
      <dgm:spPr/>
      <dgm:t>
        <a:bodyPr/>
        <a:lstStyle/>
        <a:p>
          <a:endParaRPr lang="en-GB"/>
        </a:p>
      </dgm:t>
    </dgm:pt>
    <dgm:pt modelId="{60AC63ED-183B-45EA-9D87-2336077BDC34}">
      <dgm:prSet phldrT="[Text]"/>
      <dgm:spPr/>
      <dgm:t>
        <a:bodyPr/>
        <a:lstStyle/>
        <a:p>
          <a:pPr>
            <a:defRPr b="0" i="0"/>
          </a:pPr>
          <a:r>
            <a:rPr lang="2070">
              <a:solidFill>
                <a:schemeClr val="tx1"/>
              </a:solidFill>
            </a:rPr>
            <a:t>Justiça</a:t>
          </a:r>
        </a:p>
      </dgm:t>
    </dgm:pt>
    <dgm:pt modelId="{1B245A6C-1DDF-4411-9CA0-1BB18B5D5C52}" type="sibTrans" cxnId="{39C431B1-4860-425F-8A1E-92558D9B4E34}">
      <dgm:prSet/>
      <dgm:spPr/>
      <dgm:t>
        <a:bodyPr/>
        <a:lstStyle/>
        <a:p>
          <a:endParaRPr lang="en-GB"/>
        </a:p>
      </dgm:t>
    </dgm:pt>
    <dgm:pt modelId="{24A280FF-30B3-4610-B709-03DB464D3CCC}" type="parTrans" cxnId="{9DF57E82-844A-4D1D-BFA6-9CA821B0A4B9}">
      <dgm:prSet/>
      <dgm:spPr/>
      <dgm:t>
        <a:bodyPr/>
        <a:lstStyle/>
        <a:p>
          <a:endParaRPr lang="en-GB"/>
        </a:p>
      </dgm:t>
    </dgm:pt>
    <dgm:pt modelId="{0D1C2D15-4603-4FF4-9383-C973CF461C29}">
      <dgm:prSet phldrT="[Text]"/>
      <dgm:spPr/>
      <dgm:t>
        <a:bodyPr/>
        <a:lstStyle/>
        <a:p>
          <a:pPr>
            <a:defRPr b="0" i="0"/>
          </a:pPr>
          <a:r>
            <a:rPr lang="2070"/>
            <a:t>Respeito pela autonomia das pessoas</a:t>
          </a:r>
        </a:p>
      </dgm:t>
    </dgm:pt>
    <dgm:pt modelId="{B2674ACF-D53A-4E0D-87B7-3BDE4CFCAFCD}" type="sibTrans" cxnId="{9DF57E82-844A-4D1D-BFA6-9CA821B0A4B9}">
      <dgm:prSet/>
      <dgm:spPr/>
      <dgm:t>
        <a:bodyPr/>
        <a:lstStyle/>
        <a:p>
          <a:endParaRPr lang="en-GB"/>
        </a:p>
      </dgm:t>
    </dgm:pt>
    <dgm:pt modelId="{31F0611A-E1B2-4F4B-947B-4A837A6F9142}" type="parTrans" cxnId="{4076ED71-5FBD-4928-9F10-18713B740B9E}">
      <dgm:prSet/>
      <dgm:spPr/>
      <dgm:t>
        <a:bodyPr/>
        <a:lstStyle/>
        <a:p>
          <a:endParaRPr lang="en-GB"/>
        </a:p>
      </dgm:t>
    </dgm:pt>
    <dgm:pt modelId="{1CAE232A-4CB5-45BC-9AE4-BC3CE2E36139}">
      <dgm:prSet phldrT="[Text]"/>
      <dgm:spPr/>
      <dgm:t>
        <a:bodyPr/>
        <a:lstStyle/>
        <a:p>
          <a:pPr>
            <a:defRPr b="0" i="0"/>
          </a:pPr>
          <a:r>
            <a:rPr lang="2070"/>
            <a:t>Não prejudicar</a:t>
          </a:r>
          <a:endParaRPr lang="en-GB"/>
        </a:p>
      </dgm:t>
    </dgm:pt>
    <dgm:pt modelId="{2AE0BF6E-A94C-431E-818A-AC4FF13AF1C6}" type="sibTrans" cxnId="{4076ED71-5FBD-4928-9F10-18713B740B9E}">
      <dgm:prSet/>
      <dgm:spPr/>
      <dgm:t>
        <a:bodyPr/>
        <a:lstStyle/>
        <a:p>
          <a:endParaRPr lang="en-GB"/>
        </a:p>
      </dgm:t>
    </dgm:pt>
    <dgm:pt modelId="{B43CBC3F-ADDC-4402-88DB-FD8E76ABC28B}" type="pres">
      <dgm:prSet presAssocID="{84932F37-7CD7-45C4-ABB4-284D5A9F8546}" presName="cycle" presStyleCnt="0">
        <dgm:presLayoutVars>
          <dgm:dir/>
          <dgm:resizeHandles val="exact"/>
        </dgm:presLayoutVars>
      </dgm:prSet>
      <dgm:spPr/>
    </dgm:pt>
    <dgm:pt modelId="{CABE513D-812F-4FB0-B44B-F957AEDBBF8F}" type="pres">
      <dgm:prSet presAssocID="{274ECAC4-8149-495A-84A3-5C5521D8A371}" presName="node" presStyleLbl="node1" presStyleIdx="0" presStyleCnt="4">
        <dgm:presLayoutVars>
          <dgm:bulletEnabled val="1"/>
        </dgm:presLayoutVars>
      </dgm:prSet>
      <dgm:spPr/>
    </dgm:pt>
    <dgm:pt modelId="{8F889CDA-722E-4638-BD36-938C05EA4E07}" type="pres">
      <dgm:prSet presAssocID="{274ECAC4-8149-495A-84A3-5C5521D8A371}" presName="spNode" presStyleCnt="0"/>
      <dgm:spPr/>
    </dgm:pt>
    <dgm:pt modelId="{1A3FECC8-CEFA-4A86-BA6A-D43993276EB6}" type="pres">
      <dgm:prSet presAssocID="{C607AB56-DAA3-45EB-B0B5-AFABA706C889}" presName="sibTrans" presStyleLbl="sibTrans1D1" presStyleIdx="0" presStyleCnt="4"/>
      <dgm:spPr/>
    </dgm:pt>
    <dgm:pt modelId="{A8FE798E-90C0-4745-8C63-74EA48500867}" type="pres">
      <dgm:prSet presAssocID="{60AC63ED-183B-45EA-9D87-2336077BDC34}" presName="node" presStyleLbl="node1" presStyleIdx="1" presStyleCnt="4">
        <dgm:presLayoutVars>
          <dgm:bulletEnabled val="1"/>
        </dgm:presLayoutVars>
      </dgm:prSet>
      <dgm:spPr/>
    </dgm:pt>
    <dgm:pt modelId="{A2130A18-6E5C-44AB-AB5F-5A8DDEEEBCDD}" type="pres">
      <dgm:prSet presAssocID="{60AC63ED-183B-45EA-9D87-2336077BDC34}" presName="spNode" presStyleCnt="0"/>
      <dgm:spPr/>
    </dgm:pt>
    <dgm:pt modelId="{71AC5E91-C142-4582-9F1B-D1FFEB7E6F62}" type="pres">
      <dgm:prSet presAssocID="{1B245A6C-1DDF-4411-9CA0-1BB18B5D5C52}" presName="sibTrans" presStyleLbl="sibTrans1D1" presStyleIdx="1" presStyleCnt="4"/>
      <dgm:spPr/>
    </dgm:pt>
    <dgm:pt modelId="{F23074A4-9FD9-4B98-BAFE-9359F6BCEDB4}" type="pres">
      <dgm:prSet presAssocID="{0D1C2D15-4603-4FF4-9383-C973CF461C29}" presName="node" presStyleLbl="node1" presStyleIdx="2" presStyleCnt="4">
        <dgm:presLayoutVars>
          <dgm:bulletEnabled val="1"/>
        </dgm:presLayoutVars>
      </dgm:prSet>
      <dgm:spPr/>
    </dgm:pt>
    <dgm:pt modelId="{38DCFEF8-5776-4070-9339-C48068A02D5A}" type="pres">
      <dgm:prSet presAssocID="{0D1C2D15-4603-4FF4-9383-C973CF461C29}" presName="spNode" presStyleCnt="0"/>
      <dgm:spPr/>
    </dgm:pt>
    <dgm:pt modelId="{3AE5FCD1-BA16-4764-B888-5AF449759C15}" type="pres">
      <dgm:prSet presAssocID="{B2674ACF-D53A-4E0D-87B7-3BDE4CFCAFCD}" presName="sibTrans" presStyleLbl="sibTrans1D1" presStyleIdx="2" presStyleCnt="4"/>
      <dgm:spPr/>
    </dgm:pt>
    <dgm:pt modelId="{32850A3B-7CB0-46D1-85F1-04C8568791D8}" type="pres">
      <dgm:prSet presAssocID="{1CAE232A-4CB5-45BC-9AE4-BC3CE2E36139}" presName="node" presStyleLbl="node1" presStyleIdx="3" presStyleCnt="4">
        <dgm:presLayoutVars>
          <dgm:bulletEnabled val="1"/>
        </dgm:presLayoutVars>
      </dgm:prSet>
      <dgm:spPr/>
    </dgm:pt>
    <dgm:pt modelId="{F73E247A-B6C3-47B9-B630-F9C09F94C9C2}" type="pres">
      <dgm:prSet presAssocID="{1CAE232A-4CB5-45BC-9AE4-BC3CE2E36139}" presName="spNode" presStyleCnt="0"/>
      <dgm:spPr/>
    </dgm:pt>
    <dgm:pt modelId="{44FDD972-07BB-4016-84A1-68B565D27246}" type="pres">
      <dgm:prSet presAssocID="{2AE0BF6E-A94C-431E-818A-AC4FF13AF1C6}" presName="sibTrans" presStyleLbl="sibTrans1D1" presStyleIdx="3" presStyleCnt="4"/>
      <dgm:spPr/>
    </dgm:pt>
  </dgm:ptLst>
  <dgm:cxnLst>
    <dgm:cxn modelId="{B8037C17-1591-43F7-B8D2-28D1F572EA26}" type="presOf" srcId="{274ECAC4-8149-495A-84A3-5C5521D8A371}" destId="{CABE513D-812F-4FB0-B44B-F957AEDBBF8F}" srcOrd="0" destOrd="0" presId="urn:microsoft.com/office/officeart/2005/8/layout/cycle6"/>
    <dgm:cxn modelId="{004ACB36-412E-4CA4-B653-F54505A25994}" type="presOf" srcId="{1CAE232A-4CB5-45BC-9AE4-BC3CE2E36139}" destId="{32850A3B-7CB0-46D1-85F1-04C8568791D8}" srcOrd="0" destOrd="0" presId="urn:microsoft.com/office/officeart/2005/8/layout/cycle6"/>
    <dgm:cxn modelId="{15C6AE65-50FB-49CE-8398-D695E95012EF}" srcId="{84932F37-7CD7-45C4-ABB4-284D5A9F8546}" destId="{274ECAC4-8149-495A-84A3-5C5521D8A371}" srcOrd="0" destOrd="0" parTransId="{6A5A143E-2F46-4DB4-BC06-207494D854A7}" sibTransId="{C607AB56-DAA3-45EB-B0B5-AFABA706C889}"/>
    <dgm:cxn modelId="{FF1AB94C-CCE2-46D8-87CC-CCC62CEB5D05}" type="presOf" srcId="{60AC63ED-183B-45EA-9D87-2336077BDC34}" destId="{A8FE798E-90C0-4745-8C63-74EA48500867}" srcOrd="0" destOrd="0" presId="urn:microsoft.com/office/officeart/2005/8/layout/cycle6"/>
    <dgm:cxn modelId="{33F0D44F-F897-423C-B3AF-FCB0AB853B3A}" type="presOf" srcId="{1B245A6C-1DDF-4411-9CA0-1BB18B5D5C52}" destId="{71AC5E91-C142-4582-9F1B-D1FFEB7E6F62}" srcOrd="0" destOrd="0" presId="urn:microsoft.com/office/officeart/2005/8/layout/cycle6"/>
    <dgm:cxn modelId="{4076ED71-5FBD-4928-9F10-18713B740B9E}" srcId="{84932F37-7CD7-45C4-ABB4-284D5A9F8546}" destId="{1CAE232A-4CB5-45BC-9AE4-BC3CE2E36139}" srcOrd="3" destOrd="0" parTransId="{31F0611A-E1B2-4F4B-947B-4A837A6F9142}" sibTransId="{2AE0BF6E-A94C-431E-818A-AC4FF13AF1C6}"/>
    <dgm:cxn modelId="{9DF57E82-844A-4D1D-BFA6-9CA821B0A4B9}" srcId="{84932F37-7CD7-45C4-ABB4-284D5A9F8546}" destId="{0D1C2D15-4603-4FF4-9383-C973CF461C29}" srcOrd="2" destOrd="0" parTransId="{24A280FF-30B3-4610-B709-03DB464D3CCC}" sibTransId="{B2674ACF-D53A-4E0D-87B7-3BDE4CFCAFCD}"/>
    <dgm:cxn modelId="{39C431B1-4860-425F-8A1E-92558D9B4E34}" srcId="{84932F37-7CD7-45C4-ABB4-284D5A9F8546}" destId="{60AC63ED-183B-45EA-9D87-2336077BDC34}" srcOrd="1" destOrd="0" parTransId="{5A95A7E0-05CB-4F1E-A413-750CAE484B07}" sibTransId="{1B245A6C-1DDF-4411-9CA0-1BB18B5D5C52}"/>
    <dgm:cxn modelId="{A6715EC6-F56D-4429-8E68-3FFA8D54C825}" type="presOf" srcId="{2AE0BF6E-A94C-431E-818A-AC4FF13AF1C6}" destId="{44FDD972-07BB-4016-84A1-68B565D27246}" srcOrd="0" destOrd="0" presId="urn:microsoft.com/office/officeart/2005/8/layout/cycle6"/>
    <dgm:cxn modelId="{52E2DBD3-657A-4A6C-8D04-62AB819D559B}" type="presOf" srcId="{C607AB56-DAA3-45EB-B0B5-AFABA706C889}" destId="{1A3FECC8-CEFA-4A86-BA6A-D43993276EB6}" srcOrd="0" destOrd="0" presId="urn:microsoft.com/office/officeart/2005/8/layout/cycle6"/>
    <dgm:cxn modelId="{28989BDB-EE84-4E0E-8373-62B3F1818977}" type="presOf" srcId="{84932F37-7CD7-45C4-ABB4-284D5A9F8546}" destId="{B43CBC3F-ADDC-4402-88DB-FD8E76ABC28B}" srcOrd="0" destOrd="0" presId="urn:microsoft.com/office/officeart/2005/8/layout/cycle6"/>
    <dgm:cxn modelId="{417FE2EB-9EE4-417F-A58B-4D863B34B507}" type="presOf" srcId="{0D1C2D15-4603-4FF4-9383-C973CF461C29}" destId="{F23074A4-9FD9-4B98-BAFE-9359F6BCEDB4}" srcOrd="0" destOrd="0" presId="urn:microsoft.com/office/officeart/2005/8/layout/cycle6"/>
    <dgm:cxn modelId="{447FB1ED-E3A7-4C9F-AC87-D99E787DE52A}" type="presOf" srcId="{B2674ACF-D53A-4E0D-87B7-3BDE4CFCAFCD}" destId="{3AE5FCD1-BA16-4764-B888-5AF449759C15}" srcOrd="0" destOrd="0" presId="urn:microsoft.com/office/officeart/2005/8/layout/cycle6"/>
    <dgm:cxn modelId="{FFEDA928-C891-4562-8106-28956BF13A37}" type="presParOf" srcId="{B43CBC3F-ADDC-4402-88DB-FD8E76ABC28B}" destId="{CABE513D-812F-4FB0-B44B-F957AEDBBF8F}" srcOrd="0" destOrd="0" presId="urn:microsoft.com/office/officeart/2005/8/layout/cycle6"/>
    <dgm:cxn modelId="{2C68AD43-6B57-4AAA-A5A8-208620AFDB7B}" type="presParOf" srcId="{B43CBC3F-ADDC-4402-88DB-FD8E76ABC28B}" destId="{8F889CDA-722E-4638-BD36-938C05EA4E07}" srcOrd="1" destOrd="0" presId="urn:microsoft.com/office/officeart/2005/8/layout/cycle6"/>
    <dgm:cxn modelId="{9142E239-0906-4086-9E68-0F4076AD3EAD}" type="presParOf" srcId="{B43CBC3F-ADDC-4402-88DB-FD8E76ABC28B}" destId="{1A3FECC8-CEFA-4A86-BA6A-D43993276EB6}" srcOrd="2" destOrd="0" presId="urn:microsoft.com/office/officeart/2005/8/layout/cycle6"/>
    <dgm:cxn modelId="{BC611F64-A468-4D37-990D-6F7CCB603A9C}" type="presParOf" srcId="{B43CBC3F-ADDC-4402-88DB-FD8E76ABC28B}" destId="{A8FE798E-90C0-4745-8C63-74EA48500867}" srcOrd="3" destOrd="0" presId="urn:microsoft.com/office/officeart/2005/8/layout/cycle6"/>
    <dgm:cxn modelId="{B22466F3-B6F7-4093-BCC1-215C4F3CA8F0}" type="presParOf" srcId="{B43CBC3F-ADDC-4402-88DB-FD8E76ABC28B}" destId="{A2130A18-6E5C-44AB-AB5F-5A8DDEEEBCDD}" srcOrd="4" destOrd="0" presId="urn:microsoft.com/office/officeart/2005/8/layout/cycle6"/>
    <dgm:cxn modelId="{4E813E75-7336-4928-A3E5-713A96A494C5}" type="presParOf" srcId="{B43CBC3F-ADDC-4402-88DB-FD8E76ABC28B}" destId="{71AC5E91-C142-4582-9F1B-D1FFEB7E6F62}" srcOrd="5" destOrd="0" presId="urn:microsoft.com/office/officeart/2005/8/layout/cycle6"/>
    <dgm:cxn modelId="{2A1E2182-85F1-4C38-B6AE-7B24E0052F48}" type="presParOf" srcId="{B43CBC3F-ADDC-4402-88DB-FD8E76ABC28B}" destId="{F23074A4-9FD9-4B98-BAFE-9359F6BCEDB4}" srcOrd="6" destOrd="0" presId="urn:microsoft.com/office/officeart/2005/8/layout/cycle6"/>
    <dgm:cxn modelId="{AEE819C3-CE5E-4A04-89A2-A88EBE5986C0}" type="presParOf" srcId="{B43CBC3F-ADDC-4402-88DB-FD8E76ABC28B}" destId="{38DCFEF8-5776-4070-9339-C48068A02D5A}" srcOrd="7" destOrd="0" presId="urn:microsoft.com/office/officeart/2005/8/layout/cycle6"/>
    <dgm:cxn modelId="{B967E5F0-A669-4E31-A2A0-921FD99F6C8A}" type="presParOf" srcId="{B43CBC3F-ADDC-4402-88DB-FD8E76ABC28B}" destId="{3AE5FCD1-BA16-4764-B888-5AF449759C15}" srcOrd="8" destOrd="0" presId="urn:microsoft.com/office/officeart/2005/8/layout/cycle6"/>
    <dgm:cxn modelId="{B14FB17B-21C5-4C76-A6FA-26599E48E5D1}" type="presParOf" srcId="{B43CBC3F-ADDC-4402-88DB-FD8E76ABC28B}" destId="{32850A3B-7CB0-46D1-85F1-04C8568791D8}" srcOrd="9" destOrd="0" presId="urn:microsoft.com/office/officeart/2005/8/layout/cycle6"/>
    <dgm:cxn modelId="{E82D14A3-E593-4F81-87EC-B8699B857191}" type="presParOf" srcId="{B43CBC3F-ADDC-4402-88DB-FD8E76ABC28B}" destId="{F73E247A-B6C3-47B9-B630-F9C09F94C9C2}" srcOrd="10" destOrd="0" presId="urn:microsoft.com/office/officeart/2005/8/layout/cycle6"/>
    <dgm:cxn modelId="{1C86AE3D-04D6-4AFC-B807-853FAD632A7A}" type="presParOf" srcId="{B43CBC3F-ADDC-4402-88DB-FD8E76ABC28B}" destId="{44FDD972-07BB-4016-84A1-68B565D27246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main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4932F37-7CD7-45C4-ABB4-284D5A9F8546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A95A7E0-05CB-4F1E-A413-750CAE484B07}" type="parTrans" cxnId="{05B33C1D-C877-44F0-A3BC-AC5788AEE8BF}">
      <dgm:prSet/>
      <dgm:spPr/>
      <dgm:t>
        <a:bodyPr/>
        <a:lstStyle/>
        <a:p>
          <a:endParaRPr lang="en-GB"/>
        </a:p>
      </dgm:t>
    </dgm:pt>
    <dgm:pt modelId="{60AC63ED-183B-45EA-9D87-2336077BDC34}">
      <dgm:prSet phldrT="[Text]"/>
      <dgm:spPr/>
      <dgm:t>
        <a:bodyPr/>
        <a:lstStyle/>
        <a:p>
          <a:pPr>
            <a:defRPr b="0" i="0"/>
          </a:pPr>
          <a:r>
            <a:rPr lang="2070">
              <a:solidFill>
                <a:schemeClr val="bg1"/>
              </a:solidFill>
            </a:rPr>
            <a:t>Justiça</a:t>
          </a:r>
        </a:p>
      </dgm:t>
    </dgm:pt>
    <dgm:pt modelId="{1B245A6C-1DDF-4411-9CA0-1BB18B5D5C52}" type="sibTrans" cxnId="{05B33C1D-C877-44F0-A3BC-AC5788AEE8BF}">
      <dgm:prSet/>
      <dgm:spPr/>
      <dgm:t>
        <a:bodyPr/>
        <a:lstStyle/>
        <a:p>
          <a:endParaRPr lang="en-GB"/>
        </a:p>
      </dgm:t>
    </dgm:pt>
    <dgm:pt modelId="{24A280FF-30B3-4610-B709-03DB464D3CCC}" type="parTrans" cxnId="{C9ACE86C-5390-454B-AD3D-CB900D10B3E7}">
      <dgm:prSet/>
      <dgm:spPr/>
      <dgm:t>
        <a:bodyPr/>
        <a:lstStyle/>
        <a:p>
          <a:endParaRPr lang="en-GB"/>
        </a:p>
      </dgm:t>
    </dgm:pt>
    <dgm:pt modelId="{0D1C2D15-4603-4FF4-9383-C973CF461C29}">
      <dgm:prSet phldrT="[Text]"/>
      <dgm:spPr/>
      <dgm:t>
        <a:bodyPr/>
        <a:lstStyle/>
        <a:p>
          <a:pPr>
            <a:defRPr b="0" i="0"/>
          </a:pPr>
          <a:r>
            <a:rPr lang="2070">
              <a:solidFill>
                <a:schemeClr val="tx1"/>
              </a:solidFill>
            </a:rPr>
            <a:t>Respeito pela autonomia das pessoas</a:t>
          </a:r>
        </a:p>
      </dgm:t>
    </dgm:pt>
    <dgm:pt modelId="{B2674ACF-D53A-4E0D-87B7-3BDE4CFCAFCD}" type="sibTrans" cxnId="{C9ACE86C-5390-454B-AD3D-CB900D10B3E7}">
      <dgm:prSet/>
      <dgm:spPr/>
      <dgm:t>
        <a:bodyPr/>
        <a:lstStyle/>
        <a:p>
          <a:endParaRPr lang="en-GB"/>
        </a:p>
      </dgm:t>
    </dgm:pt>
    <dgm:pt modelId="{31F0611A-E1B2-4F4B-947B-4A837A6F9142}" type="parTrans" cxnId="{CB7F70F1-24DD-4968-B500-3146D78F327E}">
      <dgm:prSet/>
      <dgm:spPr/>
      <dgm:t>
        <a:bodyPr/>
        <a:lstStyle/>
        <a:p>
          <a:endParaRPr lang="en-GB"/>
        </a:p>
      </dgm:t>
    </dgm:pt>
    <dgm:pt modelId="{1CAE232A-4CB5-45BC-9AE4-BC3CE2E36139}">
      <dgm:prSet phldrT="[Text]"/>
      <dgm:spPr/>
      <dgm:t>
        <a:bodyPr/>
        <a:lstStyle/>
        <a:p>
          <a:pPr>
            <a:defRPr b="0" i="0"/>
          </a:pPr>
          <a:r>
            <a:rPr lang="2070"/>
            <a:t>Não prejudicar</a:t>
          </a:r>
        </a:p>
      </dgm:t>
    </dgm:pt>
    <dgm:pt modelId="{2AE0BF6E-A94C-431E-818A-AC4FF13AF1C6}" type="sibTrans" cxnId="{CB7F70F1-24DD-4968-B500-3146D78F327E}">
      <dgm:prSet/>
      <dgm:spPr/>
      <dgm:t>
        <a:bodyPr/>
        <a:lstStyle/>
        <a:p>
          <a:endParaRPr lang="en-GB"/>
        </a:p>
      </dgm:t>
    </dgm:pt>
    <dgm:pt modelId="{C9B79412-7CE5-4429-B6F3-8B6BF60453C9}" type="parTrans" cxnId="{36542DC9-2423-47CC-B751-3B364EAC3C3F}">
      <dgm:prSet/>
      <dgm:spPr/>
      <dgm:t>
        <a:bodyPr/>
        <a:lstStyle/>
        <a:p>
          <a:endParaRPr lang="en-GB"/>
        </a:p>
      </dgm:t>
    </dgm:pt>
    <dgm:pt modelId="{D9506AEE-F522-4D81-B9CD-6342D3DF6A09}">
      <dgm:prSet phldrT="[Text]"/>
      <dgm:spPr/>
      <dgm:t>
        <a:bodyPr/>
        <a:lstStyle/>
        <a:p>
          <a:pPr>
            <a:defRPr b="0" i="0"/>
          </a:pPr>
          <a:r>
            <a:rPr lang="2070"/>
            <a:t>Fazer bem</a:t>
          </a:r>
          <a:endParaRPr lang="en-GB"/>
        </a:p>
      </dgm:t>
    </dgm:pt>
    <dgm:pt modelId="{27352ABE-19E6-4B7B-A506-02B53A226B97}" type="sibTrans" cxnId="{36542DC9-2423-47CC-B751-3B364EAC3C3F}">
      <dgm:prSet/>
      <dgm:spPr/>
      <dgm:t>
        <a:bodyPr/>
        <a:lstStyle/>
        <a:p>
          <a:endParaRPr lang="en-GB"/>
        </a:p>
      </dgm:t>
    </dgm:pt>
    <dgm:pt modelId="{B43CBC3F-ADDC-4402-88DB-FD8E76ABC28B}" type="pres">
      <dgm:prSet presAssocID="{84932F37-7CD7-45C4-ABB4-284D5A9F8546}" presName="cycle" presStyleCnt="0">
        <dgm:presLayoutVars>
          <dgm:dir/>
          <dgm:resizeHandles val="exact"/>
        </dgm:presLayoutVars>
      </dgm:prSet>
      <dgm:spPr/>
    </dgm:pt>
    <dgm:pt modelId="{A8FE798E-90C0-4745-8C63-74EA48500867}" type="pres">
      <dgm:prSet presAssocID="{60AC63ED-183B-45EA-9D87-2336077BDC34}" presName="node" presStyleLbl="node1" presStyleIdx="0" presStyleCnt="4">
        <dgm:presLayoutVars>
          <dgm:bulletEnabled val="1"/>
        </dgm:presLayoutVars>
      </dgm:prSet>
      <dgm:spPr/>
    </dgm:pt>
    <dgm:pt modelId="{A2130A18-6E5C-44AB-AB5F-5A8DDEEEBCDD}" type="pres">
      <dgm:prSet presAssocID="{60AC63ED-183B-45EA-9D87-2336077BDC34}" presName="spNode" presStyleCnt="0"/>
      <dgm:spPr/>
    </dgm:pt>
    <dgm:pt modelId="{71AC5E91-C142-4582-9F1B-D1FFEB7E6F62}" type="pres">
      <dgm:prSet presAssocID="{1B245A6C-1DDF-4411-9CA0-1BB18B5D5C52}" presName="sibTrans" presStyleLbl="sibTrans1D1" presStyleIdx="0" presStyleCnt="4"/>
      <dgm:spPr/>
    </dgm:pt>
    <dgm:pt modelId="{F23074A4-9FD9-4B98-BAFE-9359F6BCEDB4}" type="pres">
      <dgm:prSet presAssocID="{0D1C2D15-4603-4FF4-9383-C973CF461C29}" presName="node" presStyleLbl="node1" presStyleIdx="1" presStyleCnt="4">
        <dgm:presLayoutVars>
          <dgm:bulletEnabled val="1"/>
        </dgm:presLayoutVars>
      </dgm:prSet>
      <dgm:spPr/>
    </dgm:pt>
    <dgm:pt modelId="{38DCFEF8-5776-4070-9339-C48068A02D5A}" type="pres">
      <dgm:prSet presAssocID="{0D1C2D15-4603-4FF4-9383-C973CF461C29}" presName="spNode" presStyleCnt="0"/>
      <dgm:spPr/>
    </dgm:pt>
    <dgm:pt modelId="{3AE5FCD1-BA16-4764-B888-5AF449759C15}" type="pres">
      <dgm:prSet presAssocID="{B2674ACF-D53A-4E0D-87B7-3BDE4CFCAFCD}" presName="sibTrans" presStyleLbl="sibTrans1D1" presStyleIdx="1" presStyleCnt="4"/>
      <dgm:spPr/>
    </dgm:pt>
    <dgm:pt modelId="{32850A3B-7CB0-46D1-85F1-04C8568791D8}" type="pres">
      <dgm:prSet presAssocID="{1CAE232A-4CB5-45BC-9AE4-BC3CE2E36139}" presName="node" presStyleLbl="node1" presStyleIdx="2" presStyleCnt="4">
        <dgm:presLayoutVars>
          <dgm:bulletEnabled val="1"/>
        </dgm:presLayoutVars>
      </dgm:prSet>
      <dgm:spPr/>
    </dgm:pt>
    <dgm:pt modelId="{F73E247A-B6C3-47B9-B630-F9C09F94C9C2}" type="pres">
      <dgm:prSet presAssocID="{1CAE232A-4CB5-45BC-9AE4-BC3CE2E36139}" presName="spNode" presStyleCnt="0"/>
      <dgm:spPr/>
    </dgm:pt>
    <dgm:pt modelId="{44FDD972-07BB-4016-84A1-68B565D27246}" type="pres">
      <dgm:prSet presAssocID="{2AE0BF6E-A94C-431E-818A-AC4FF13AF1C6}" presName="sibTrans" presStyleLbl="sibTrans1D1" presStyleIdx="2" presStyleCnt="4"/>
      <dgm:spPr/>
    </dgm:pt>
    <dgm:pt modelId="{D9D78BC1-A970-4F3E-A0E6-7DDB734B0EC5}" type="pres">
      <dgm:prSet presAssocID="{D9506AEE-F522-4D81-B9CD-6342D3DF6A09}" presName="node" presStyleLbl="node1" presStyleIdx="3" presStyleCnt="4">
        <dgm:presLayoutVars>
          <dgm:bulletEnabled val="1"/>
        </dgm:presLayoutVars>
      </dgm:prSet>
      <dgm:spPr/>
    </dgm:pt>
    <dgm:pt modelId="{D6D02D37-ECC1-4C23-B451-1DD7E59301A7}" type="pres">
      <dgm:prSet presAssocID="{D9506AEE-F522-4D81-B9CD-6342D3DF6A09}" presName="spNode" presStyleCnt="0"/>
      <dgm:spPr/>
    </dgm:pt>
    <dgm:pt modelId="{C9C54FD5-6797-4837-9222-7AD93E31D733}" type="pres">
      <dgm:prSet presAssocID="{27352ABE-19E6-4B7B-A506-02B53A226B97}" presName="sibTrans" presStyleLbl="sibTrans1D1" presStyleIdx="3" presStyleCnt="4"/>
      <dgm:spPr/>
    </dgm:pt>
  </dgm:ptLst>
  <dgm:cxnLst>
    <dgm:cxn modelId="{C04DE300-9B5A-4E0A-8289-F2C9085274E6}" type="presOf" srcId="{60AC63ED-183B-45EA-9D87-2336077BDC34}" destId="{A8FE798E-90C0-4745-8C63-74EA48500867}" srcOrd="0" destOrd="0" presId="urn:microsoft.com/office/officeart/2005/8/layout/cycle6"/>
    <dgm:cxn modelId="{B2429304-1B0C-48D4-9E6D-CCE3C97EA82B}" type="presOf" srcId="{27352ABE-19E6-4B7B-A506-02B53A226B97}" destId="{C9C54FD5-6797-4837-9222-7AD93E31D733}" srcOrd="0" destOrd="0" presId="urn:microsoft.com/office/officeart/2005/8/layout/cycle6"/>
    <dgm:cxn modelId="{6EAAC406-F4DF-447D-820C-C13109EEBCAE}" type="presOf" srcId="{2AE0BF6E-A94C-431E-818A-AC4FF13AF1C6}" destId="{44FDD972-07BB-4016-84A1-68B565D27246}" srcOrd="0" destOrd="0" presId="urn:microsoft.com/office/officeart/2005/8/layout/cycle6"/>
    <dgm:cxn modelId="{A9CFAB0D-7E1A-4099-B2AD-15700496F7BE}" type="presOf" srcId="{1B245A6C-1DDF-4411-9CA0-1BB18B5D5C52}" destId="{71AC5E91-C142-4582-9F1B-D1FFEB7E6F62}" srcOrd="0" destOrd="0" presId="urn:microsoft.com/office/officeart/2005/8/layout/cycle6"/>
    <dgm:cxn modelId="{05B33C1D-C877-44F0-A3BC-AC5788AEE8BF}" srcId="{84932F37-7CD7-45C4-ABB4-284D5A9F8546}" destId="{60AC63ED-183B-45EA-9D87-2336077BDC34}" srcOrd="0" destOrd="0" parTransId="{5A95A7E0-05CB-4F1E-A413-750CAE484B07}" sibTransId="{1B245A6C-1DDF-4411-9CA0-1BB18B5D5C52}"/>
    <dgm:cxn modelId="{5A5FA935-B5B0-4615-96B2-AC49D288CAAB}" type="presOf" srcId="{B2674ACF-D53A-4E0D-87B7-3BDE4CFCAFCD}" destId="{3AE5FCD1-BA16-4764-B888-5AF449759C15}" srcOrd="0" destOrd="0" presId="urn:microsoft.com/office/officeart/2005/8/layout/cycle6"/>
    <dgm:cxn modelId="{FFF26248-DC84-4D52-BAAB-A99B43767066}" type="presOf" srcId="{84932F37-7CD7-45C4-ABB4-284D5A9F8546}" destId="{B43CBC3F-ADDC-4402-88DB-FD8E76ABC28B}" srcOrd="0" destOrd="0" presId="urn:microsoft.com/office/officeart/2005/8/layout/cycle6"/>
    <dgm:cxn modelId="{C9ACE86C-5390-454B-AD3D-CB900D10B3E7}" srcId="{84932F37-7CD7-45C4-ABB4-284D5A9F8546}" destId="{0D1C2D15-4603-4FF4-9383-C973CF461C29}" srcOrd="1" destOrd="0" parTransId="{24A280FF-30B3-4610-B709-03DB464D3CCC}" sibTransId="{B2674ACF-D53A-4E0D-87B7-3BDE4CFCAFCD}"/>
    <dgm:cxn modelId="{F02617A4-BDA3-4FE7-B6F8-0D5788629C87}" type="presOf" srcId="{1CAE232A-4CB5-45BC-9AE4-BC3CE2E36139}" destId="{32850A3B-7CB0-46D1-85F1-04C8568791D8}" srcOrd="0" destOrd="0" presId="urn:microsoft.com/office/officeart/2005/8/layout/cycle6"/>
    <dgm:cxn modelId="{D2A230B6-DDC4-4A19-958E-C6C3E2A1FF65}" type="presOf" srcId="{0D1C2D15-4603-4FF4-9383-C973CF461C29}" destId="{F23074A4-9FD9-4B98-BAFE-9359F6BCEDB4}" srcOrd="0" destOrd="0" presId="urn:microsoft.com/office/officeart/2005/8/layout/cycle6"/>
    <dgm:cxn modelId="{36542DC9-2423-47CC-B751-3B364EAC3C3F}" srcId="{84932F37-7CD7-45C4-ABB4-284D5A9F8546}" destId="{D9506AEE-F522-4D81-B9CD-6342D3DF6A09}" srcOrd="3" destOrd="0" parTransId="{C9B79412-7CE5-4429-B6F3-8B6BF60453C9}" sibTransId="{27352ABE-19E6-4B7B-A506-02B53A226B97}"/>
    <dgm:cxn modelId="{BEA700E0-F4DE-437F-9038-94E0D471AE76}" type="presOf" srcId="{D9506AEE-F522-4D81-B9CD-6342D3DF6A09}" destId="{D9D78BC1-A970-4F3E-A0E6-7DDB734B0EC5}" srcOrd="0" destOrd="0" presId="urn:microsoft.com/office/officeart/2005/8/layout/cycle6"/>
    <dgm:cxn modelId="{CB7F70F1-24DD-4968-B500-3146D78F327E}" srcId="{84932F37-7CD7-45C4-ABB4-284D5A9F8546}" destId="{1CAE232A-4CB5-45BC-9AE4-BC3CE2E36139}" srcOrd="2" destOrd="0" parTransId="{31F0611A-E1B2-4F4B-947B-4A837A6F9142}" sibTransId="{2AE0BF6E-A94C-431E-818A-AC4FF13AF1C6}"/>
    <dgm:cxn modelId="{98C31FCA-3176-4E40-8CB0-2EDC1C14761C}" type="presParOf" srcId="{B43CBC3F-ADDC-4402-88DB-FD8E76ABC28B}" destId="{A8FE798E-90C0-4745-8C63-74EA48500867}" srcOrd="0" destOrd="0" presId="urn:microsoft.com/office/officeart/2005/8/layout/cycle6"/>
    <dgm:cxn modelId="{6B0ACB4A-56E6-426D-A7DE-7F51B513C224}" type="presParOf" srcId="{B43CBC3F-ADDC-4402-88DB-FD8E76ABC28B}" destId="{A2130A18-6E5C-44AB-AB5F-5A8DDEEEBCDD}" srcOrd="1" destOrd="0" presId="urn:microsoft.com/office/officeart/2005/8/layout/cycle6"/>
    <dgm:cxn modelId="{8CEC2D17-DBFA-4663-9351-E8AFD7E5AE10}" type="presParOf" srcId="{B43CBC3F-ADDC-4402-88DB-FD8E76ABC28B}" destId="{71AC5E91-C142-4582-9F1B-D1FFEB7E6F62}" srcOrd="2" destOrd="0" presId="urn:microsoft.com/office/officeart/2005/8/layout/cycle6"/>
    <dgm:cxn modelId="{453B784E-CDED-4AC1-A79B-FA6E6231BFBA}" type="presParOf" srcId="{B43CBC3F-ADDC-4402-88DB-FD8E76ABC28B}" destId="{F23074A4-9FD9-4B98-BAFE-9359F6BCEDB4}" srcOrd="3" destOrd="0" presId="urn:microsoft.com/office/officeart/2005/8/layout/cycle6"/>
    <dgm:cxn modelId="{93C735F5-C41F-4091-BCA8-A1F47A7A5272}" type="presParOf" srcId="{B43CBC3F-ADDC-4402-88DB-FD8E76ABC28B}" destId="{38DCFEF8-5776-4070-9339-C48068A02D5A}" srcOrd="4" destOrd="0" presId="urn:microsoft.com/office/officeart/2005/8/layout/cycle6"/>
    <dgm:cxn modelId="{E643DC65-E66A-47AF-BA09-46B6937B5C97}" type="presParOf" srcId="{B43CBC3F-ADDC-4402-88DB-FD8E76ABC28B}" destId="{3AE5FCD1-BA16-4764-B888-5AF449759C15}" srcOrd="5" destOrd="0" presId="urn:microsoft.com/office/officeart/2005/8/layout/cycle6"/>
    <dgm:cxn modelId="{4738E85F-675C-4B22-B880-67DA8C3C3064}" type="presParOf" srcId="{B43CBC3F-ADDC-4402-88DB-FD8E76ABC28B}" destId="{32850A3B-7CB0-46D1-85F1-04C8568791D8}" srcOrd="6" destOrd="0" presId="urn:microsoft.com/office/officeart/2005/8/layout/cycle6"/>
    <dgm:cxn modelId="{FF032837-0D82-40A7-B9F5-C1BE163A0A7D}" type="presParOf" srcId="{B43CBC3F-ADDC-4402-88DB-FD8E76ABC28B}" destId="{F73E247A-B6C3-47B9-B630-F9C09F94C9C2}" srcOrd="7" destOrd="0" presId="urn:microsoft.com/office/officeart/2005/8/layout/cycle6"/>
    <dgm:cxn modelId="{37F9CBC6-F516-4F08-BC7B-26EB03F976FC}" type="presParOf" srcId="{B43CBC3F-ADDC-4402-88DB-FD8E76ABC28B}" destId="{44FDD972-07BB-4016-84A1-68B565D27246}" srcOrd="8" destOrd="0" presId="urn:microsoft.com/office/officeart/2005/8/layout/cycle6"/>
    <dgm:cxn modelId="{9AC6A42B-5B2B-4D20-B014-62159694C443}" type="presParOf" srcId="{B43CBC3F-ADDC-4402-88DB-FD8E76ABC28B}" destId="{D9D78BC1-A970-4F3E-A0E6-7DDB734B0EC5}" srcOrd="9" destOrd="0" presId="urn:microsoft.com/office/officeart/2005/8/layout/cycle6"/>
    <dgm:cxn modelId="{CBFD769E-F125-463E-A17A-70BBC9EC56D2}" type="presParOf" srcId="{B43CBC3F-ADDC-4402-88DB-FD8E76ABC28B}" destId="{D6D02D37-ECC1-4C23-B451-1DD7E59301A7}" srcOrd="10" destOrd="0" presId="urn:microsoft.com/office/officeart/2005/8/layout/cycle6"/>
    <dgm:cxn modelId="{E5126082-CE82-4496-9FF4-9621B2E2961F}" type="presParOf" srcId="{B43CBC3F-ADDC-4402-88DB-FD8E76ABC28B}" destId="{C9C54FD5-6797-4837-9222-7AD93E31D733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main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01600D-DC86-4B4E-A66C-089D3F985BE4}">
      <dsp:nvSpPr>
        <dsp:cNvPr id="0" name=""/>
        <dsp:cNvSpPr/>
      </dsp:nvSpPr>
      <dsp:spPr>
        <a:xfrm>
          <a:off x="3095624" y="232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/>
            <a:t>Respeito pela autonomia das pessoas</a:t>
          </a:r>
        </a:p>
      </dsp:txBody>
      <dsp:txXfrm>
        <a:off x="3157078" y="61686"/>
        <a:ext cx="1813842" cy="1135979"/>
      </dsp:txXfrm>
    </dsp:sp>
    <dsp:sp modelId="{B6835CC5-2F77-40B4-9492-A3D0762768DC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3061980" y="246622"/>
              </a:moveTo>
              <a:arcTo wR="2079657" hR="2079657" stAng="17891212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8C92D0-1858-4130-8655-71BD941F54E5}">
      <dsp:nvSpPr>
        <dsp:cNvPr id="0" name=""/>
        <dsp:cNvSpPr/>
      </dsp:nvSpPr>
      <dsp:spPr>
        <a:xfrm>
          <a:off x="5175282" y="2079889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/>
            <a:t>Não prejudicar</a:t>
          </a:r>
        </a:p>
      </dsp:txBody>
      <dsp:txXfrm>
        <a:off x="5236736" y="2141343"/>
        <a:ext cx="1813842" cy="1135979"/>
      </dsp:txXfrm>
    </dsp:sp>
    <dsp:sp modelId="{6F7451FA-23EC-4EE0-A55C-CE5DCF4BEA09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4056933" y="2724134"/>
              </a:moveTo>
              <a:arcTo wR="2079657" hR="2079657" stAng="1083178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E513D-812F-4FB0-B44B-F957AEDBBF8F}">
      <dsp:nvSpPr>
        <dsp:cNvPr id="0" name=""/>
        <dsp:cNvSpPr/>
      </dsp:nvSpPr>
      <dsp:spPr>
        <a:xfrm>
          <a:off x="3095625" y="4159546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/>
            <a:t>Fazer bem</a:t>
          </a:r>
        </a:p>
      </dsp:txBody>
      <dsp:txXfrm>
        <a:off x="3157079" y="4221000"/>
        <a:ext cx="1813842" cy="1135979"/>
      </dsp:txXfrm>
    </dsp:sp>
    <dsp:sp modelId="{1A3FECC8-CEFA-4A86-BA6A-D43993276EB6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1097333" y="3912691"/>
              </a:moveTo>
              <a:arcTo wR="2079657" hR="2079657" stAng="7091212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FE798E-90C0-4745-8C63-74EA48500867}">
      <dsp:nvSpPr>
        <dsp:cNvPr id="0" name=""/>
        <dsp:cNvSpPr/>
      </dsp:nvSpPr>
      <dsp:spPr>
        <a:xfrm>
          <a:off x="1015967" y="2079889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/>
            <a:t>Justiça</a:t>
          </a:r>
        </a:p>
      </dsp:txBody>
      <dsp:txXfrm>
        <a:off x="1077421" y="2141343"/>
        <a:ext cx="1813842" cy="1135979"/>
      </dsp:txXfrm>
    </dsp:sp>
    <dsp:sp modelId="{71AC5E91-C142-4582-9F1B-D1FFEB7E6F62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102380" y="1435179"/>
              </a:moveTo>
              <a:arcTo wR="2079657" hR="2079657" stAng="11883178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01600D-DC86-4B4E-A66C-089D3F985BE4}">
      <dsp:nvSpPr>
        <dsp:cNvPr id="0" name=""/>
        <dsp:cNvSpPr/>
      </dsp:nvSpPr>
      <dsp:spPr>
        <a:xfrm>
          <a:off x="3095624" y="232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/>
            <a:t>Respeito pela autonomia das pessoas</a:t>
          </a:r>
        </a:p>
      </dsp:txBody>
      <dsp:txXfrm>
        <a:off x="3157078" y="61686"/>
        <a:ext cx="1813842" cy="1135979"/>
      </dsp:txXfrm>
    </dsp:sp>
    <dsp:sp modelId="{B6835CC5-2F77-40B4-9492-A3D0762768DC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3061980" y="246622"/>
              </a:moveTo>
              <a:arcTo wR="2079657" hR="2079657" stAng="17891212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8C92D0-1858-4130-8655-71BD941F54E5}">
      <dsp:nvSpPr>
        <dsp:cNvPr id="0" name=""/>
        <dsp:cNvSpPr/>
      </dsp:nvSpPr>
      <dsp:spPr>
        <a:xfrm>
          <a:off x="5175282" y="2079889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>
              <a:solidFill>
                <a:schemeClr val="tx1"/>
              </a:solidFill>
            </a:rPr>
            <a:t>Não prejudicar</a:t>
          </a:r>
        </a:p>
      </dsp:txBody>
      <dsp:txXfrm>
        <a:off x="5236736" y="2141343"/>
        <a:ext cx="1813842" cy="1135979"/>
      </dsp:txXfrm>
    </dsp:sp>
    <dsp:sp modelId="{6F7451FA-23EC-4EE0-A55C-CE5DCF4BEA09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4056933" y="2724134"/>
              </a:moveTo>
              <a:arcTo wR="2079657" hR="2079657" stAng="1083178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E513D-812F-4FB0-B44B-F957AEDBBF8F}">
      <dsp:nvSpPr>
        <dsp:cNvPr id="0" name=""/>
        <dsp:cNvSpPr/>
      </dsp:nvSpPr>
      <dsp:spPr>
        <a:xfrm>
          <a:off x="3095625" y="4159546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/>
            <a:t>Fazer bem</a:t>
          </a:r>
        </a:p>
      </dsp:txBody>
      <dsp:txXfrm>
        <a:off x="3157079" y="4221000"/>
        <a:ext cx="1813842" cy="1135979"/>
      </dsp:txXfrm>
    </dsp:sp>
    <dsp:sp modelId="{1A3FECC8-CEFA-4A86-BA6A-D43993276EB6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1097333" y="3912691"/>
              </a:moveTo>
              <a:arcTo wR="2079657" hR="2079657" stAng="7091212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FE798E-90C0-4745-8C63-74EA48500867}">
      <dsp:nvSpPr>
        <dsp:cNvPr id="0" name=""/>
        <dsp:cNvSpPr/>
      </dsp:nvSpPr>
      <dsp:spPr>
        <a:xfrm>
          <a:off x="1015967" y="2079889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/>
            <a:t>Justiça</a:t>
          </a:r>
        </a:p>
      </dsp:txBody>
      <dsp:txXfrm>
        <a:off x="1077421" y="2141343"/>
        <a:ext cx="1813842" cy="1135979"/>
      </dsp:txXfrm>
    </dsp:sp>
    <dsp:sp modelId="{71AC5E91-C142-4582-9F1B-D1FFEB7E6F62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102380" y="1435179"/>
              </a:moveTo>
              <a:arcTo wR="2079657" hR="2079657" stAng="11883178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8C92D0-1858-4130-8655-71BD941F54E5}">
      <dsp:nvSpPr>
        <dsp:cNvPr id="0" name=""/>
        <dsp:cNvSpPr/>
      </dsp:nvSpPr>
      <dsp:spPr>
        <a:xfrm>
          <a:off x="3095624" y="232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/>
            <a:t>Não prejudicar</a:t>
          </a:r>
        </a:p>
      </dsp:txBody>
      <dsp:txXfrm>
        <a:off x="3157078" y="61686"/>
        <a:ext cx="1813842" cy="1135979"/>
      </dsp:txXfrm>
    </dsp:sp>
    <dsp:sp modelId="{6F7451FA-23EC-4EE0-A55C-CE5DCF4BEA09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3061980" y="246622"/>
              </a:moveTo>
              <a:arcTo wR="2079657" hR="2079657" stAng="17891212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E513D-812F-4FB0-B44B-F957AEDBBF8F}">
      <dsp:nvSpPr>
        <dsp:cNvPr id="0" name=""/>
        <dsp:cNvSpPr/>
      </dsp:nvSpPr>
      <dsp:spPr>
        <a:xfrm>
          <a:off x="5175282" y="2079889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>
              <a:solidFill>
                <a:schemeClr val="tx1"/>
              </a:solidFill>
            </a:rPr>
            <a:t>Fazer bem</a:t>
          </a:r>
        </a:p>
      </dsp:txBody>
      <dsp:txXfrm>
        <a:off x="5236736" y="2141343"/>
        <a:ext cx="1813842" cy="1135979"/>
      </dsp:txXfrm>
    </dsp:sp>
    <dsp:sp modelId="{1A3FECC8-CEFA-4A86-BA6A-D43993276EB6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4056933" y="2724134"/>
              </a:moveTo>
              <a:arcTo wR="2079657" hR="2079657" stAng="1083178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FE798E-90C0-4745-8C63-74EA48500867}">
      <dsp:nvSpPr>
        <dsp:cNvPr id="0" name=""/>
        <dsp:cNvSpPr/>
      </dsp:nvSpPr>
      <dsp:spPr>
        <a:xfrm>
          <a:off x="3095625" y="4159546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/>
            <a:t>Justiça</a:t>
          </a:r>
        </a:p>
      </dsp:txBody>
      <dsp:txXfrm>
        <a:off x="3157079" y="4221000"/>
        <a:ext cx="1813842" cy="1135979"/>
      </dsp:txXfrm>
    </dsp:sp>
    <dsp:sp modelId="{71AC5E91-C142-4582-9F1B-D1FFEB7E6F62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1097333" y="3912691"/>
              </a:moveTo>
              <a:arcTo wR="2079657" hR="2079657" stAng="7091212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3074A4-9FD9-4B98-BAFE-9359F6BCEDB4}">
      <dsp:nvSpPr>
        <dsp:cNvPr id="0" name=""/>
        <dsp:cNvSpPr/>
      </dsp:nvSpPr>
      <dsp:spPr>
        <a:xfrm>
          <a:off x="1015967" y="2079889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/>
            <a:t>Respeito pela autonomia das pessoas</a:t>
          </a:r>
          <a:endParaRPr lang="en-GB" sz="2100" kern="1200"/>
        </a:p>
      </dsp:txBody>
      <dsp:txXfrm>
        <a:off x="1077421" y="2141343"/>
        <a:ext cx="1813842" cy="1135979"/>
      </dsp:txXfrm>
    </dsp:sp>
    <dsp:sp modelId="{3AE5FCD1-BA16-4764-B888-5AF449759C15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102380" y="1435179"/>
              </a:moveTo>
              <a:arcTo wR="2079657" hR="2079657" stAng="11883178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BE513D-812F-4FB0-B44B-F957AEDBBF8F}">
      <dsp:nvSpPr>
        <dsp:cNvPr id="0" name=""/>
        <dsp:cNvSpPr/>
      </dsp:nvSpPr>
      <dsp:spPr>
        <a:xfrm>
          <a:off x="3095624" y="232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/>
            <a:t>Fazer bem</a:t>
          </a:r>
        </a:p>
      </dsp:txBody>
      <dsp:txXfrm>
        <a:off x="3157078" y="61686"/>
        <a:ext cx="1813842" cy="1135979"/>
      </dsp:txXfrm>
    </dsp:sp>
    <dsp:sp modelId="{1A3FECC8-CEFA-4A86-BA6A-D43993276EB6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3061980" y="246622"/>
              </a:moveTo>
              <a:arcTo wR="2079657" hR="2079657" stAng="17891212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FE798E-90C0-4745-8C63-74EA48500867}">
      <dsp:nvSpPr>
        <dsp:cNvPr id="0" name=""/>
        <dsp:cNvSpPr/>
      </dsp:nvSpPr>
      <dsp:spPr>
        <a:xfrm>
          <a:off x="5175282" y="2079889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>
              <a:solidFill>
                <a:schemeClr val="tx1"/>
              </a:solidFill>
            </a:rPr>
            <a:t>Justiça</a:t>
          </a:r>
        </a:p>
      </dsp:txBody>
      <dsp:txXfrm>
        <a:off x="5236736" y="2141343"/>
        <a:ext cx="1813842" cy="1135979"/>
      </dsp:txXfrm>
    </dsp:sp>
    <dsp:sp modelId="{71AC5E91-C142-4582-9F1B-D1FFEB7E6F62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4056933" y="2724134"/>
              </a:moveTo>
              <a:arcTo wR="2079657" hR="2079657" stAng="1083178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3074A4-9FD9-4B98-BAFE-9359F6BCEDB4}">
      <dsp:nvSpPr>
        <dsp:cNvPr id="0" name=""/>
        <dsp:cNvSpPr/>
      </dsp:nvSpPr>
      <dsp:spPr>
        <a:xfrm>
          <a:off x="3095625" y="4159546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/>
            <a:t>Respeito pela autonomia das pessoas</a:t>
          </a:r>
        </a:p>
      </dsp:txBody>
      <dsp:txXfrm>
        <a:off x="3157079" y="4221000"/>
        <a:ext cx="1813842" cy="1135979"/>
      </dsp:txXfrm>
    </dsp:sp>
    <dsp:sp modelId="{3AE5FCD1-BA16-4764-B888-5AF449759C15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1097333" y="3912691"/>
              </a:moveTo>
              <a:arcTo wR="2079657" hR="2079657" stAng="7091212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850A3B-7CB0-46D1-85F1-04C8568791D8}">
      <dsp:nvSpPr>
        <dsp:cNvPr id="0" name=""/>
        <dsp:cNvSpPr/>
      </dsp:nvSpPr>
      <dsp:spPr>
        <a:xfrm>
          <a:off x="1015967" y="2079889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/>
            <a:t>Não prejudicar</a:t>
          </a:r>
          <a:endParaRPr lang="en-GB" sz="2100" kern="1200"/>
        </a:p>
      </dsp:txBody>
      <dsp:txXfrm>
        <a:off x="1077421" y="2141343"/>
        <a:ext cx="1813842" cy="1135979"/>
      </dsp:txXfrm>
    </dsp:sp>
    <dsp:sp modelId="{44FDD972-07BB-4016-84A1-68B565D27246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102380" y="1435179"/>
              </a:moveTo>
              <a:arcTo wR="2079657" hR="2079657" stAng="11883178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FE798E-90C0-4745-8C63-74EA48500867}">
      <dsp:nvSpPr>
        <dsp:cNvPr id="0" name=""/>
        <dsp:cNvSpPr/>
      </dsp:nvSpPr>
      <dsp:spPr>
        <a:xfrm>
          <a:off x="3095624" y="232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>
              <a:solidFill>
                <a:schemeClr val="bg1"/>
              </a:solidFill>
            </a:rPr>
            <a:t>Justiça</a:t>
          </a:r>
        </a:p>
      </dsp:txBody>
      <dsp:txXfrm>
        <a:off x="3157078" y="61686"/>
        <a:ext cx="1813842" cy="1135979"/>
      </dsp:txXfrm>
    </dsp:sp>
    <dsp:sp modelId="{71AC5E91-C142-4582-9F1B-D1FFEB7E6F62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3061980" y="246622"/>
              </a:moveTo>
              <a:arcTo wR="2079657" hR="2079657" stAng="17891212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3074A4-9FD9-4B98-BAFE-9359F6BCEDB4}">
      <dsp:nvSpPr>
        <dsp:cNvPr id="0" name=""/>
        <dsp:cNvSpPr/>
      </dsp:nvSpPr>
      <dsp:spPr>
        <a:xfrm>
          <a:off x="5175282" y="2079889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>
              <a:solidFill>
                <a:schemeClr val="tx1"/>
              </a:solidFill>
            </a:rPr>
            <a:t>Respeito pela autonomia das pessoas</a:t>
          </a:r>
        </a:p>
      </dsp:txBody>
      <dsp:txXfrm>
        <a:off x="5236736" y="2141343"/>
        <a:ext cx="1813842" cy="1135979"/>
      </dsp:txXfrm>
    </dsp:sp>
    <dsp:sp modelId="{3AE5FCD1-BA16-4764-B888-5AF449759C15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4056933" y="2724134"/>
              </a:moveTo>
              <a:arcTo wR="2079657" hR="2079657" stAng="1083178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850A3B-7CB0-46D1-85F1-04C8568791D8}">
      <dsp:nvSpPr>
        <dsp:cNvPr id="0" name=""/>
        <dsp:cNvSpPr/>
      </dsp:nvSpPr>
      <dsp:spPr>
        <a:xfrm>
          <a:off x="3095625" y="4159546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/>
            <a:t>Não prejudicar</a:t>
          </a:r>
        </a:p>
      </dsp:txBody>
      <dsp:txXfrm>
        <a:off x="3157079" y="4221000"/>
        <a:ext cx="1813842" cy="1135979"/>
      </dsp:txXfrm>
    </dsp:sp>
    <dsp:sp modelId="{44FDD972-07BB-4016-84A1-68B565D27246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1097333" y="3912691"/>
              </a:moveTo>
              <a:arcTo wR="2079657" hR="2079657" stAng="7091212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D78BC1-A970-4F3E-A0E6-7DDB734B0EC5}">
      <dsp:nvSpPr>
        <dsp:cNvPr id="0" name=""/>
        <dsp:cNvSpPr/>
      </dsp:nvSpPr>
      <dsp:spPr>
        <a:xfrm>
          <a:off x="1015967" y="2079889"/>
          <a:ext cx="1936750" cy="12588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0" i="0"/>
          </a:pPr>
          <a:r>
            <a:rPr lang="2070" sz="2100" kern="1200"/>
            <a:t>Fazer bem</a:t>
          </a:r>
          <a:endParaRPr lang="en-GB" sz="2100" kern="1200"/>
        </a:p>
      </dsp:txBody>
      <dsp:txXfrm>
        <a:off x="1077421" y="2141343"/>
        <a:ext cx="1813842" cy="1135979"/>
      </dsp:txXfrm>
    </dsp:sp>
    <dsp:sp modelId="{C9C54FD5-6797-4837-9222-7AD93E31D733}">
      <dsp:nvSpPr>
        <dsp:cNvPr id="0" name=""/>
        <dsp:cNvSpPr/>
      </dsp:nvSpPr>
      <dsp:spPr>
        <a:xfrm>
          <a:off x="1984342" y="629676"/>
          <a:ext cx="4159314" cy="4159314"/>
        </a:xfrm>
        <a:custGeom>
          <a:avLst/>
          <a:gdLst/>
          <a:ahLst/>
          <a:cxnLst/>
          <a:rect l="0" t="0" r="0" b="0"/>
          <a:pathLst>
            <a:path>
              <a:moveTo>
                <a:pt x="102380" y="1435179"/>
              </a:moveTo>
              <a:arcTo wR="2079657" hR="2079657" stAng="11883178" swAng="26256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9AF6B-1DCF-4DF2-A9AE-7FC5817C5764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B49F9-0F78-401A-80A3-A08A8354A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549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9015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048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bb7fa1dd84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bb7fa1dd84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/>
              <a:t>INFORMED CONSENT = </a:t>
            </a:r>
            <a:r>
              <a:rPr lang="pt-PT" sz="18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CONSENTIMENTO INFORMADO</a:t>
            </a:r>
            <a:endParaRPr lang="en-US" dirty="0"/>
          </a:p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/>
              <a:t>VOLUNTARILY AGREEING TO PARTICIPATE = </a:t>
            </a:r>
            <a:r>
              <a:rPr lang="pt-PT" sz="18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CONCORDAR VOLUNTARIAMENTE EM PARTICIPAR</a:t>
            </a:r>
            <a:endParaRPr lang="en-US" dirty="0"/>
          </a:p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/>
              <a:t>HAVING BEEN INFORMED = </a:t>
            </a:r>
            <a:r>
              <a:rPr lang="pt-PT" sz="18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TER RECEBIDO INFORMAÇÕES</a:t>
            </a:r>
            <a:endParaRPr lang="en-US" dirty="0"/>
          </a:p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/>
              <a:t>HAVING A FULL UNDERSTANDING = </a:t>
            </a:r>
            <a:r>
              <a:rPr lang="pt-PT" sz="18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TER UM ENTENDIMENTO PLENO</a:t>
            </a:r>
            <a:endParaRPr lang="en-US" dirty="0"/>
          </a:p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/>
              <a:t>RISKS = </a:t>
            </a:r>
            <a:r>
              <a:rPr lang="pt-PT" sz="18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RISCOS</a:t>
            </a:r>
            <a:endParaRPr lang="en-US" dirty="0"/>
          </a:p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/>
              <a:t>BENEFITS = </a:t>
            </a:r>
            <a:r>
              <a:rPr lang="pt-PT" sz="1800" dirty="0">
                <a:effectLst/>
                <a:latin typeface="Aptos" panose="020B00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BENEFÍCIOS</a:t>
            </a: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450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bb7fa1dd84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bb7fa1dd84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40036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8394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4379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052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1631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07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bb7fa1dd84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bb7fa1dd84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472075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bb7fa1dd84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bb7fa1dd84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65013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8801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8071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937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bb7fa1dd84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bb7fa1dd84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28227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0199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573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9482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167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454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3330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bb7fa1dd84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bb7fa1dd84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1402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3997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1953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/>
              <a:t>Discussion points: </a:t>
            </a:r>
          </a:p>
          <a:p>
            <a:r>
              <a:rPr lang="en-GB"/>
              <a:t>- For all research, investigators should carry out a risk assessment to consider whether there is any risk of harm to participants, or researchers. Once you have identified potential risks, identify how to avoid or minimise these. </a:t>
            </a:r>
          </a:p>
          <a:p>
            <a:pPr marL="171450" indent="-171450">
              <a:buFontTx/>
              <a:buChar char="-"/>
            </a:pPr>
            <a:r>
              <a:rPr lang="en-GB"/>
              <a:t>This is low risk research, asking only minimal questions that aren’t too probing or revealing. </a:t>
            </a:r>
          </a:p>
          <a:p>
            <a:pPr marL="171450" indent="-171450">
              <a:buFontTx/>
              <a:buChar char="-"/>
            </a:pPr>
            <a:r>
              <a:rPr lang="en-GB"/>
              <a:t>we’re using non-invasive, routine diagnostics – this minimises risk to subjects. BUT – they may be embarrassed about providing urine samples. </a:t>
            </a:r>
          </a:p>
          <a:p>
            <a:pPr marL="171450" indent="-171450">
              <a:buFontTx/>
              <a:buChar char="-"/>
            </a:pPr>
            <a:r>
              <a:rPr lang="en-GB"/>
              <a:t>Use empathetic language and be sensitive to any embarrassment or stigma. Think about the best place to speak to children and their families, be aware of who else is around. </a:t>
            </a:r>
          </a:p>
          <a:p>
            <a:pPr marL="171450" indent="-171450">
              <a:buFontTx/>
              <a:buChar char="-"/>
            </a:pPr>
            <a:r>
              <a:rPr lang="en-GB"/>
              <a:t>Ensure there are adequate provision in place to protect privacy of subjects and maintain confidentiality of data. </a:t>
            </a:r>
          </a:p>
          <a:p>
            <a:pPr marL="171450" indent="-171450">
              <a:buFontTx/>
              <a:buChar char="-"/>
            </a:pPr>
            <a:r>
              <a:rPr lang="en-GB"/>
              <a:t>We need to be mindful and considerate about taking up people’s time. </a:t>
            </a:r>
          </a:p>
          <a:p>
            <a:pPr marL="171450" indent="-171450">
              <a:buFontTx/>
              <a:buChar char="-"/>
            </a:pPr>
            <a:r>
              <a:rPr lang="en-GB"/>
              <a:t>Always think about safeguarding with subjects who are likely to be vulnerable, such as children – when interviewing children ensure parents are present, it’s best practice for more than one adult to be present when working with a child. If you cannot avoid being alone with a child, you should always put safeguards in place.</a:t>
            </a:r>
          </a:p>
          <a:p>
            <a:pPr marL="171450" indent="-171450">
              <a:buFontTx/>
              <a:buChar char="-"/>
            </a:pPr>
            <a:r>
              <a:rPr lang="en-GB"/>
              <a:t>It’s essential the team are </a:t>
            </a:r>
            <a:r>
              <a:rPr lang="en-GB" u="sng"/>
              <a:t>competent and well trained</a:t>
            </a:r>
            <a:r>
              <a:rPr lang="en-GB" u="none"/>
              <a:t> so that research is of sufficient quality to be worth any risks of harm. </a:t>
            </a:r>
            <a:endParaRPr lang="en-GB" u="sn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76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397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9232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670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TITLE" type="title">
  <p:cSld name="OPENING TITLE">
    <p:bg>
      <p:bgPr>
        <a:solidFill>
          <a:schemeClr val="accent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501200" y="2711633"/>
            <a:ext cx="91896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7200"/>
              <a:buFont typeface="Anton"/>
              <a:buNone/>
              <a:defRPr sz="96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76400" y="5245233"/>
            <a:ext cx="58392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8168059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4">
  <p:cSld name="TITLE + DESIGN 4">
    <p:bg>
      <p:bgPr>
        <a:solidFill>
          <a:schemeClr val="accent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099696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IG NUMBERS">
  <p:cSld name="TITLE + BIG NUMBERS">
    <p:bg>
      <p:bgPr>
        <a:solidFill>
          <a:schemeClr val="accent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77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8" name="Google Shape;98;p14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9" name="Google Shape;99;p14"/>
          <p:cNvCxnSpPr/>
          <p:nvPr/>
        </p:nvCxnSpPr>
        <p:spPr>
          <a:xfrm rot="10800000" flipH="1">
            <a:off x="11309500" y="-27600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0" name="Google Shape;100;p14"/>
          <p:cNvSpPr txBox="1">
            <a:spLocks noGrp="1"/>
          </p:cNvSpPr>
          <p:nvPr>
            <p:ph type="title" idx="2" hasCustomPrompt="1"/>
          </p:nvPr>
        </p:nvSpPr>
        <p:spPr>
          <a:xfrm>
            <a:off x="6589615" y="1025445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6103008" y="1556899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title" idx="3" hasCustomPrompt="1"/>
          </p:nvPr>
        </p:nvSpPr>
        <p:spPr>
          <a:xfrm>
            <a:off x="6589615" y="2940179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14"/>
          <p:cNvSpPr txBox="1">
            <a:spLocks noGrp="1"/>
          </p:cNvSpPr>
          <p:nvPr>
            <p:ph type="subTitle" idx="4"/>
          </p:nvPr>
        </p:nvSpPr>
        <p:spPr>
          <a:xfrm>
            <a:off x="6103008" y="3471632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title" idx="5" hasCustomPrompt="1"/>
          </p:nvPr>
        </p:nvSpPr>
        <p:spPr>
          <a:xfrm>
            <a:off x="6589615" y="4854912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6"/>
          </p:nvPr>
        </p:nvSpPr>
        <p:spPr>
          <a:xfrm>
            <a:off x="6103008" y="5386365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321632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accent4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Google Shape;108;p15"/>
          <p:cNvCxnSpPr/>
          <p:nvPr/>
        </p:nvCxnSpPr>
        <p:spPr>
          <a:xfrm>
            <a:off x="-140967" y="16912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9" name="Google Shape;109;p15"/>
          <p:cNvSpPr txBox="1">
            <a:spLocks noGrp="1"/>
          </p:cNvSpPr>
          <p:nvPr>
            <p:ph type="subTitle" idx="1"/>
          </p:nvPr>
        </p:nvSpPr>
        <p:spPr>
          <a:xfrm>
            <a:off x="3210399" y="2616603"/>
            <a:ext cx="57712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800"/>
              <a:buFont typeface="Anton"/>
              <a:buNone/>
              <a:defRPr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title"/>
          </p:nvPr>
        </p:nvSpPr>
        <p:spPr>
          <a:xfrm>
            <a:off x="4905187" y="396376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11" name="Google Shape;111;p15"/>
          <p:cNvCxnSpPr/>
          <p:nvPr/>
        </p:nvCxnSpPr>
        <p:spPr>
          <a:xfrm>
            <a:off x="-53967" y="51667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889102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bg>
      <p:bgPr>
        <a:solidFill>
          <a:schemeClr val="accen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16"/>
          <p:cNvCxnSpPr/>
          <p:nvPr/>
        </p:nvCxnSpPr>
        <p:spPr>
          <a:xfrm>
            <a:off x="-250600" y="421023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15" name="Google Shape;115;p16"/>
          <p:cNvCxnSpPr/>
          <p:nvPr/>
        </p:nvCxnSpPr>
        <p:spPr>
          <a:xfrm>
            <a:off x="-169333" y="24528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6" name="Google Shape;116;p16"/>
          <p:cNvSpPr txBox="1">
            <a:spLocks noGrp="1"/>
          </p:cNvSpPr>
          <p:nvPr>
            <p:ph type="subTitle" idx="1"/>
          </p:nvPr>
        </p:nvSpPr>
        <p:spPr>
          <a:xfrm>
            <a:off x="490519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xfrm>
            <a:off x="4905197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subTitle" idx="2"/>
          </p:nvPr>
        </p:nvSpPr>
        <p:spPr>
          <a:xfrm>
            <a:off x="8021933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title" idx="3"/>
          </p:nvPr>
        </p:nvSpPr>
        <p:spPr>
          <a:xfrm>
            <a:off x="802194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subTitle" idx="4"/>
          </p:nvPr>
        </p:nvSpPr>
        <p:spPr>
          <a:xfrm>
            <a:off x="178846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title" idx="5"/>
          </p:nvPr>
        </p:nvSpPr>
        <p:spPr>
          <a:xfrm>
            <a:off x="178845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subTitle" idx="7"/>
          </p:nvPr>
        </p:nvSpPr>
        <p:spPr>
          <a:xfrm>
            <a:off x="490519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idx="8"/>
          </p:nvPr>
        </p:nvSpPr>
        <p:spPr>
          <a:xfrm>
            <a:off x="4905197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subTitle" idx="9"/>
          </p:nvPr>
        </p:nvSpPr>
        <p:spPr>
          <a:xfrm>
            <a:off x="8021933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title" idx="13"/>
          </p:nvPr>
        </p:nvSpPr>
        <p:spPr>
          <a:xfrm>
            <a:off x="802194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ubTitle" idx="14"/>
          </p:nvPr>
        </p:nvSpPr>
        <p:spPr>
          <a:xfrm>
            <a:off x="178846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title" idx="15"/>
          </p:nvPr>
        </p:nvSpPr>
        <p:spPr>
          <a:xfrm>
            <a:off x="178845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29" name="Google Shape;129;p16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30" name="Google Shape;130;p16"/>
          <p:cNvCxnSpPr/>
          <p:nvPr/>
        </p:nvCxnSpPr>
        <p:spPr>
          <a:xfrm>
            <a:off x="-209967" y="4611412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58021176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5">
  <p:cSld name="TITLE + DESIGN 5">
    <p:bg>
      <p:bgPr>
        <a:solidFill>
          <a:schemeClr val="accent5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946776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bg>
      <p:bgPr>
        <a:solidFill>
          <a:schemeClr val="accent2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1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18"/>
          <p:cNvSpPr txBox="1">
            <a:spLocks noGrp="1"/>
          </p:cNvSpPr>
          <p:nvPr>
            <p:ph type="body" idx="1"/>
          </p:nvPr>
        </p:nvSpPr>
        <p:spPr>
          <a:xfrm>
            <a:off x="1767517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8"/>
          <p:cNvSpPr txBox="1">
            <a:spLocks noGrp="1"/>
          </p:cNvSpPr>
          <p:nvPr>
            <p:ph type="body" idx="2"/>
          </p:nvPr>
        </p:nvSpPr>
        <p:spPr>
          <a:xfrm>
            <a:off x="6298084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39" name="Google Shape;139;p18"/>
          <p:cNvCxnSpPr/>
          <p:nvPr/>
        </p:nvCxnSpPr>
        <p:spPr>
          <a:xfrm>
            <a:off x="-169333" y="257658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84937270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6">
  <p:cSld name="TITLE + DESIGN 6">
    <p:bg>
      <p:bgPr>
        <a:solidFill>
          <a:schemeClr val="accent3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237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43" name="Google Shape;143;p19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19"/>
          <p:cNvCxnSpPr/>
          <p:nvPr/>
        </p:nvCxnSpPr>
        <p:spPr>
          <a:xfrm>
            <a:off x="-169333" y="193734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79841300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bg>
      <p:bgPr>
        <a:solidFill>
          <a:schemeClr val="accent4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>
            <a:spLocks noGrp="1"/>
          </p:cNvSpPr>
          <p:nvPr>
            <p:ph type="title"/>
          </p:nvPr>
        </p:nvSpPr>
        <p:spPr>
          <a:xfrm>
            <a:off x="1195067" y="220227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1"/>
          </p:nvPr>
        </p:nvSpPr>
        <p:spPr>
          <a:xfrm>
            <a:off x="1195067" y="4057361"/>
            <a:ext cx="34816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49" name="Google Shape;149;p2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0" name="Google Shape;150;p20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209551314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7">
  <p:cSld name="TITLE + DESIGN 7">
    <p:bg>
      <p:bgPr>
        <a:solidFill>
          <a:srgbClr val="FFFFF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032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SzPts val="3600"/>
              <a:buNone/>
              <a:defRPr sz="4800">
                <a:solidFill>
                  <a:schemeClr val="accent4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54" name="Google Shape;154;p2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52371168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bg>
      <p:bgPr>
        <a:solidFill>
          <a:schemeClr val="accent2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7" name="Google Shape;157;p22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58" name="Google Shape;158;p22"/>
          <p:cNvSpPr txBox="1">
            <a:spLocks noGrp="1"/>
          </p:cNvSpPr>
          <p:nvPr>
            <p:ph type="title"/>
          </p:nvPr>
        </p:nvSpPr>
        <p:spPr>
          <a:xfrm>
            <a:off x="6071867" y="227545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subTitle" idx="1"/>
          </p:nvPr>
        </p:nvSpPr>
        <p:spPr>
          <a:xfrm>
            <a:off x="6071867" y="3381825"/>
            <a:ext cx="45184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896634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TITLE + BULLET POINTS ">
    <p:bg>
      <p:bgPr>
        <a:solidFill>
          <a:schemeClr val="accent4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427600" y="756733"/>
            <a:ext cx="73368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body" idx="1"/>
          </p:nvPr>
        </p:nvSpPr>
        <p:spPr>
          <a:xfrm>
            <a:off x="1829200" y="2055700"/>
            <a:ext cx="9170800" cy="40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1pPr>
            <a:lvl2pPr marL="1219170" lvl="1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2pPr>
            <a:lvl3pPr marL="1828754" lvl="2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3pPr>
            <a:lvl4pPr marL="2438339" lvl="3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4pPr>
            <a:lvl5pPr marL="3047924" lvl="4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5pPr>
            <a:lvl6pPr marL="3657509" lvl="5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6pPr>
            <a:lvl7pPr marL="4267093" lvl="6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7pPr>
            <a:lvl8pPr marL="4876678" lvl="7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8pPr>
            <a:lvl9pPr marL="5486263" lvl="8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3125714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bg>
      <p:bgPr>
        <a:solidFill>
          <a:schemeClr val="accent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23"/>
          <p:cNvSpPr txBox="1">
            <a:spLocks noGrp="1"/>
          </p:cNvSpPr>
          <p:nvPr>
            <p:ph type="subTitle" idx="1"/>
          </p:nvPr>
        </p:nvSpPr>
        <p:spPr>
          <a:xfrm>
            <a:off x="6593469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title" idx="2"/>
          </p:nvPr>
        </p:nvSpPr>
        <p:spPr>
          <a:xfrm>
            <a:off x="6839852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subTitle" idx="3"/>
          </p:nvPr>
        </p:nvSpPr>
        <p:spPr>
          <a:xfrm>
            <a:off x="1931765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title" idx="4"/>
          </p:nvPr>
        </p:nvSpPr>
        <p:spPr>
          <a:xfrm>
            <a:off x="2178155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67" name="Google Shape;167;p23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137833515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2">
  <p:cSld name="TITLE + BULLET POINTS 2">
    <p:bg>
      <p:bgPr>
        <a:solidFill>
          <a:schemeClr val="accent5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1" name="Google Shape;171;p24"/>
          <p:cNvSpPr txBox="1">
            <a:spLocks noGrp="1"/>
          </p:cNvSpPr>
          <p:nvPr>
            <p:ph type="body" idx="1"/>
          </p:nvPr>
        </p:nvSpPr>
        <p:spPr>
          <a:xfrm>
            <a:off x="5810467" y="2322500"/>
            <a:ext cx="4683600" cy="38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3089447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HANKS + CREDITS">
    <p:bg>
      <p:bgPr>
        <a:solidFill>
          <a:schemeClr val="accent4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3698400" y="1750504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highlight>
                  <a:schemeClr val="accent4"/>
                </a:highlight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25"/>
          <p:cNvSpPr txBox="1">
            <a:spLocks noGrp="1"/>
          </p:cNvSpPr>
          <p:nvPr>
            <p:ph type="subTitle" idx="1"/>
          </p:nvPr>
        </p:nvSpPr>
        <p:spPr>
          <a:xfrm>
            <a:off x="3735200" y="2849635"/>
            <a:ext cx="4721600" cy="9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76" name="Google Shape;176;p25"/>
          <p:cNvCxnSpPr/>
          <p:nvPr/>
        </p:nvCxnSpPr>
        <p:spPr>
          <a:xfrm>
            <a:off x="-250600" y="2269004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77" name="Google Shape;177;p25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8" name="Google Shape;178;p25"/>
          <p:cNvSpPr txBox="1"/>
          <p:nvPr/>
        </p:nvSpPr>
        <p:spPr>
          <a:xfrm>
            <a:off x="3822400" y="4487033"/>
            <a:ext cx="45472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400"/>
              </a:spcBef>
              <a:spcAft>
                <a:spcPct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CREDITS: This presentation template was created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, including icons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, and infographics &amp; images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. </a:t>
            </a:r>
            <a:endParaRPr sz="1200">
              <a:solidFill>
                <a:schemeClr val="dk2"/>
              </a:solidFill>
              <a:latin typeface="Space Mono"/>
              <a:ea typeface="Space Mono"/>
              <a:cs typeface="Space Mono"/>
              <a:sym typeface="Space Mono"/>
            </a:endParaRPr>
          </a:p>
          <a:p>
            <a:pPr marL="0" lvl="0" indent="0" algn="ctr" rtl="0">
              <a:spcBef>
                <a:spcPts val="400"/>
              </a:spcBef>
              <a:spcAft>
                <a:spcPct val="0"/>
              </a:spcAft>
              <a:buNone/>
            </a:pPr>
            <a:endParaRPr sz="1200" b="1">
              <a:solidFill>
                <a:schemeClr val="dk2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51346277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accent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876278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ACKGROUND 3">
    <p:bg>
      <p:bgPr>
        <a:solidFill>
          <a:schemeClr val="accent3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536459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ACKGROUND 4">
    <p:bg>
      <p:bgPr>
        <a:solidFill>
          <a:schemeClr val="accent4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580791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ACKGROUND 5">
    <p:bg>
      <p:bgPr>
        <a:solidFill>
          <a:schemeClr val="accent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0703643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6">
  <p:cSld name="BACKGROUND 6">
    <p:bg>
      <p:bgPr>
        <a:solidFill>
          <a:schemeClr val="accent6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894851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017590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4984D-1BCC-43B7-8125-090264F02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6BD2F-AF26-4945-930F-20D29E773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968F34-802C-470F-962F-EA76D3223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AA46-5502-4F29-84AD-2E7B1A33F1E7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0ECC5-4FC0-4D14-B1DC-06A10CA1C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AE8C83-4AD4-4647-AA4B-54E9805F5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A9A1-F815-4053-A916-E255EA169F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50080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accen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title" hasCustomPrompt="1"/>
          </p:nvPr>
        </p:nvSpPr>
        <p:spPr>
          <a:xfrm>
            <a:off x="2238167" y="1279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" name="Google Shape;20;p4"/>
          <p:cNvSpPr txBox="1">
            <a:spLocks noGrp="1"/>
          </p:cNvSpPr>
          <p:nvPr>
            <p:ph type="title" idx="2"/>
          </p:nvPr>
        </p:nvSpPr>
        <p:spPr>
          <a:xfrm>
            <a:off x="3331983" y="1279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 idx="3" hasCustomPrompt="1"/>
          </p:nvPr>
        </p:nvSpPr>
        <p:spPr>
          <a:xfrm>
            <a:off x="2238167" y="20520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title" idx="4"/>
          </p:nvPr>
        </p:nvSpPr>
        <p:spPr>
          <a:xfrm>
            <a:off x="3331983" y="20520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title" idx="5" hasCustomPrompt="1"/>
          </p:nvPr>
        </p:nvSpPr>
        <p:spPr>
          <a:xfrm>
            <a:off x="2238167" y="28248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4" name="Google Shape;24;p4"/>
          <p:cNvSpPr txBox="1">
            <a:spLocks noGrp="1"/>
          </p:cNvSpPr>
          <p:nvPr>
            <p:ph type="title" idx="6"/>
          </p:nvPr>
        </p:nvSpPr>
        <p:spPr>
          <a:xfrm>
            <a:off x="3331983" y="28248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 idx="7" hasCustomPrompt="1"/>
          </p:nvPr>
        </p:nvSpPr>
        <p:spPr>
          <a:xfrm>
            <a:off x="2238167" y="35976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" name="Google Shape;26;p4"/>
          <p:cNvSpPr txBox="1">
            <a:spLocks noGrp="1"/>
          </p:cNvSpPr>
          <p:nvPr>
            <p:ph type="title" idx="8"/>
          </p:nvPr>
        </p:nvSpPr>
        <p:spPr>
          <a:xfrm>
            <a:off x="3331983" y="35976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 idx="9" hasCustomPrompt="1"/>
          </p:nvPr>
        </p:nvSpPr>
        <p:spPr>
          <a:xfrm>
            <a:off x="2238167" y="43704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title" idx="13"/>
          </p:nvPr>
        </p:nvSpPr>
        <p:spPr>
          <a:xfrm>
            <a:off x="3331983" y="43704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 idx="14" hasCustomPrompt="1"/>
          </p:nvPr>
        </p:nvSpPr>
        <p:spPr>
          <a:xfrm>
            <a:off x="2238167" y="5143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0" name="Google Shape;30;p4"/>
          <p:cNvSpPr txBox="1">
            <a:spLocks noGrp="1"/>
          </p:cNvSpPr>
          <p:nvPr>
            <p:ph type="title" idx="15"/>
          </p:nvPr>
        </p:nvSpPr>
        <p:spPr>
          <a:xfrm>
            <a:off x="3331983" y="5143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ubTitle" idx="1"/>
          </p:nvPr>
        </p:nvSpPr>
        <p:spPr>
          <a:xfrm>
            <a:off x="6176233" y="1246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ubTitle" idx="16"/>
          </p:nvPr>
        </p:nvSpPr>
        <p:spPr>
          <a:xfrm>
            <a:off x="6176233" y="20195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ubTitle" idx="17"/>
          </p:nvPr>
        </p:nvSpPr>
        <p:spPr>
          <a:xfrm>
            <a:off x="6176233" y="27923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8"/>
          </p:nvPr>
        </p:nvSpPr>
        <p:spPr>
          <a:xfrm>
            <a:off x="6176233" y="35651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19"/>
          </p:nvPr>
        </p:nvSpPr>
        <p:spPr>
          <a:xfrm>
            <a:off x="6176233" y="43379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ubTitle" idx="20"/>
          </p:nvPr>
        </p:nvSpPr>
        <p:spPr>
          <a:xfrm>
            <a:off x="6176233" y="5110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5036213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">
  <p:cSld name="SECTION 1">
    <p:bg>
      <p:bgPr>
        <a:solidFill>
          <a:schemeClr val="accent6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6927433" y="3757633"/>
            <a:ext cx="3889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ubTitle" idx="1"/>
          </p:nvPr>
        </p:nvSpPr>
        <p:spPr>
          <a:xfrm>
            <a:off x="7713900" y="5269395"/>
            <a:ext cx="31028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title" idx="2" hasCustomPrompt="1"/>
          </p:nvPr>
        </p:nvSpPr>
        <p:spPr>
          <a:xfrm>
            <a:off x="8148907" y="2032984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cxnSp>
        <p:nvCxnSpPr>
          <p:cNvPr id="48" name="Google Shape;48;p6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9" name="Google Shape;49;p6"/>
          <p:cNvCxnSpPr/>
          <p:nvPr/>
        </p:nvCxnSpPr>
        <p:spPr>
          <a:xfrm rot="10800000" flipH="1">
            <a:off x="12041633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83342883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 + FOUR COLUMNS">
    <p:bg>
      <p:bgPr>
        <a:solidFill>
          <a:schemeClr val="accent3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55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3760231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title" idx="2"/>
          </p:nvPr>
        </p:nvSpPr>
        <p:spPr>
          <a:xfrm>
            <a:off x="360082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ubTitle" idx="3"/>
          </p:nvPr>
        </p:nvSpPr>
        <p:spPr>
          <a:xfrm>
            <a:off x="636899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title" idx="4"/>
          </p:nvPr>
        </p:nvSpPr>
        <p:spPr>
          <a:xfrm>
            <a:off x="620957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ubTitle" idx="5"/>
          </p:nvPr>
        </p:nvSpPr>
        <p:spPr>
          <a:xfrm>
            <a:off x="8977729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title" idx="6"/>
          </p:nvPr>
        </p:nvSpPr>
        <p:spPr>
          <a:xfrm>
            <a:off x="881833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59" name="Google Shape;59;p7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60" name="Google Shape;60;p7"/>
          <p:cNvCxnSpPr/>
          <p:nvPr/>
        </p:nvCxnSpPr>
        <p:spPr>
          <a:xfrm>
            <a:off x="-41567" y="25705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61" name="Google Shape;61;p7"/>
          <p:cNvSpPr txBox="1">
            <a:spLocks noGrp="1"/>
          </p:cNvSpPr>
          <p:nvPr>
            <p:ph type="subTitle" idx="7"/>
          </p:nvPr>
        </p:nvSpPr>
        <p:spPr>
          <a:xfrm>
            <a:off x="115146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title" idx="8"/>
          </p:nvPr>
        </p:nvSpPr>
        <p:spPr>
          <a:xfrm>
            <a:off x="99206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516378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bg>
      <p:bgPr>
        <a:solidFill>
          <a:schemeClr val="accent2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66" name="Google Shape;66;p8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04708096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bg>
      <p:bgPr>
        <a:solidFill>
          <a:schemeClr val="accent4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9"/>
          <p:cNvSpPr txBox="1">
            <a:spLocks noGrp="1"/>
          </p:cNvSpPr>
          <p:nvPr>
            <p:ph type="subTitle" idx="1"/>
          </p:nvPr>
        </p:nvSpPr>
        <p:spPr>
          <a:xfrm>
            <a:off x="5027817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5027815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ubTitle" idx="2"/>
          </p:nvPr>
        </p:nvSpPr>
        <p:spPr>
          <a:xfrm>
            <a:off x="7977324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title" idx="3"/>
          </p:nvPr>
        </p:nvSpPr>
        <p:spPr>
          <a:xfrm>
            <a:off x="7977328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3" name="Google Shape;73;p9"/>
          <p:cNvCxnSpPr/>
          <p:nvPr/>
        </p:nvCxnSpPr>
        <p:spPr>
          <a:xfrm>
            <a:off x="-140967" y="34335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4" name="Google Shape;74;p9"/>
          <p:cNvSpPr txBox="1">
            <a:spLocks noGrp="1"/>
          </p:cNvSpPr>
          <p:nvPr>
            <p:ph type="subTitle" idx="4"/>
          </p:nvPr>
        </p:nvSpPr>
        <p:spPr>
          <a:xfrm>
            <a:off x="2078315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title" idx="5"/>
          </p:nvPr>
        </p:nvSpPr>
        <p:spPr>
          <a:xfrm>
            <a:off x="2078300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6" name="Google Shape;76;p9"/>
          <p:cNvCxnSpPr/>
          <p:nvPr/>
        </p:nvCxnSpPr>
        <p:spPr>
          <a:xfrm>
            <a:off x="-53967" y="65025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7" name="Google Shape;77;p9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53008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bg>
      <p:bgPr>
        <a:solidFill>
          <a:schemeClr val="accen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0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9665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1" name="Google Shape;81;p1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2" name="Google Shape;82;p10"/>
          <p:cNvCxnSpPr/>
          <p:nvPr/>
        </p:nvCxnSpPr>
        <p:spPr>
          <a:xfrm>
            <a:off x="-169333" y="183280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96621645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bg>
      <p:bgPr>
        <a:solidFill>
          <a:schemeClr val="accent5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500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6" name="Google Shape;86;p1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7" name="Google Shape;87;p11"/>
          <p:cNvCxnSpPr/>
          <p:nvPr/>
        </p:nvCxnSpPr>
        <p:spPr>
          <a:xfrm rot="10800000" flipH="1">
            <a:off x="436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70770341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Font typeface="Space Mono"/>
              <a:buChar char="●"/>
              <a:defRPr sz="18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0600826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</p:sldLayoutIdLst>
  <p:transition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0"/>
          <p:cNvSpPr/>
          <p:nvPr/>
        </p:nvSpPr>
        <p:spPr>
          <a:xfrm>
            <a:off x="4994977" y="299491"/>
            <a:ext cx="2358800" cy="2358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3" name="Google Shape;263;p40"/>
          <p:cNvSpPr/>
          <p:nvPr/>
        </p:nvSpPr>
        <p:spPr>
          <a:xfrm>
            <a:off x="5119777" y="424291"/>
            <a:ext cx="2109200" cy="21092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4" name="Google Shape;264;p40"/>
          <p:cNvSpPr txBox="1">
            <a:spLocks noGrp="1"/>
          </p:cNvSpPr>
          <p:nvPr>
            <p:ph type="ctrTitle"/>
          </p:nvPr>
        </p:nvSpPr>
        <p:spPr>
          <a:xfrm>
            <a:off x="332508" y="2187305"/>
            <a:ext cx="11430001" cy="17572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>
              <a:defRPr b="0" i="0"/>
            </a:pPr>
            <a:r>
              <a:rPr lang="2070" sz="5400"/>
              <a:t>Avaliações Práticas e de Precisão</a:t>
            </a:r>
            <a:endParaRPr sz="5400"/>
          </a:p>
        </p:txBody>
      </p:sp>
      <p:grpSp>
        <p:nvGrpSpPr>
          <p:cNvPr id="265" name="Google Shape;265;p40"/>
          <p:cNvGrpSpPr/>
          <p:nvPr/>
        </p:nvGrpSpPr>
        <p:grpSpPr>
          <a:xfrm>
            <a:off x="5615502" y="903002"/>
            <a:ext cx="1117732" cy="1151759"/>
            <a:chOff x="-17896149" y="3709300"/>
            <a:chExt cx="305625" cy="305625"/>
          </a:xfrm>
        </p:grpSpPr>
        <p:sp>
          <p:nvSpPr>
            <p:cNvPr id="266" name="Google Shape;266;p40"/>
            <p:cNvSpPr/>
            <p:nvPr/>
          </p:nvSpPr>
          <p:spPr>
            <a:xfrm>
              <a:off x="-17896149" y="3709300"/>
              <a:ext cx="54375" cy="77200"/>
            </a:xfrm>
            <a:custGeom>
              <a:avLst/>
              <a:gdLst/>
              <a:ahLst/>
              <a:cxnLst/>
              <a:rect l="l" t="t" r="r" b="b"/>
              <a:pathLst>
                <a:path w="2175" h="3088" extrusionOk="0"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lnTo>
                    <a:pt x="1103" y="2143"/>
                  </a:lnTo>
                  <a:lnTo>
                    <a:pt x="1513" y="3088"/>
                  </a:lnTo>
                  <a:cubicBezTo>
                    <a:pt x="1702" y="3025"/>
                    <a:pt x="1891" y="2930"/>
                    <a:pt x="2080" y="2899"/>
                  </a:cubicBezTo>
                  <a:lnTo>
                    <a:pt x="2175" y="2899"/>
                  </a:lnTo>
                  <a:lnTo>
                    <a:pt x="1765" y="1859"/>
                  </a:lnTo>
                  <a:cubicBezTo>
                    <a:pt x="2017" y="1670"/>
                    <a:pt x="2143" y="1387"/>
                    <a:pt x="2143" y="1072"/>
                  </a:cubicBezTo>
                  <a:cubicBezTo>
                    <a:pt x="2143" y="473"/>
                    <a:pt x="167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7" name="Google Shape;267;p40"/>
            <p:cNvSpPr/>
            <p:nvPr/>
          </p:nvSpPr>
          <p:spPr>
            <a:xfrm>
              <a:off x="-17877250" y="3801075"/>
              <a:ext cx="286725" cy="213850"/>
            </a:xfrm>
            <a:custGeom>
              <a:avLst/>
              <a:gdLst/>
              <a:ahLst/>
              <a:cxnLst/>
              <a:rect l="l" t="t" r="r" b="b"/>
              <a:pathLst>
                <a:path w="11469" h="8554" extrusionOk="0">
                  <a:moveTo>
                    <a:pt x="1765" y="1339"/>
                  </a:moveTo>
                  <a:cubicBezTo>
                    <a:pt x="1954" y="1339"/>
                    <a:pt x="2112" y="1496"/>
                    <a:pt x="2112" y="1717"/>
                  </a:cubicBezTo>
                  <a:cubicBezTo>
                    <a:pt x="2112" y="1906"/>
                    <a:pt x="1954" y="2063"/>
                    <a:pt x="1765" y="2063"/>
                  </a:cubicBezTo>
                  <a:cubicBezTo>
                    <a:pt x="1576" y="2063"/>
                    <a:pt x="1419" y="1906"/>
                    <a:pt x="1419" y="1717"/>
                  </a:cubicBezTo>
                  <a:cubicBezTo>
                    <a:pt x="1419" y="1496"/>
                    <a:pt x="1576" y="1339"/>
                    <a:pt x="1765" y="1339"/>
                  </a:cubicBezTo>
                  <a:close/>
                  <a:moveTo>
                    <a:pt x="1829" y="0"/>
                  </a:moveTo>
                  <a:cubicBezTo>
                    <a:pt x="913" y="0"/>
                    <a:pt x="1" y="710"/>
                    <a:pt x="1" y="1811"/>
                  </a:cubicBezTo>
                  <a:lnTo>
                    <a:pt x="1" y="5308"/>
                  </a:lnTo>
                  <a:cubicBezTo>
                    <a:pt x="1" y="7104"/>
                    <a:pt x="1450" y="8553"/>
                    <a:pt x="3214" y="8553"/>
                  </a:cubicBezTo>
                  <a:lnTo>
                    <a:pt x="11091" y="8553"/>
                  </a:lnTo>
                  <a:cubicBezTo>
                    <a:pt x="11311" y="8553"/>
                    <a:pt x="11469" y="8396"/>
                    <a:pt x="11469" y="8207"/>
                  </a:cubicBezTo>
                  <a:cubicBezTo>
                    <a:pt x="11411" y="8061"/>
                    <a:pt x="11325" y="7566"/>
                    <a:pt x="11338" y="7566"/>
                  </a:cubicBezTo>
                  <a:lnTo>
                    <a:pt x="11338" y="7566"/>
                  </a:lnTo>
                  <a:cubicBezTo>
                    <a:pt x="11338" y="7566"/>
                    <a:pt x="11338" y="7566"/>
                    <a:pt x="11338" y="7566"/>
                  </a:cubicBezTo>
                  <a:lnTo>
                    <a:pt x="11338" y="7566"/>
                  </a:lnTo>
                  <a:cubicBezTo>
                    <a:pt x="11340" y="7574"/>
                    <a:pt x="11341" y="7580"/>
                    <a:pt x="11342" y="7580"/>
                  </a:cubicBezTo>
                  <a:cubicBezTo>
                    <a:pt x="11343" y="7580"/>
                    <a:pt x="11343" y="7579"/>
                    <a:pt x="11343" y="7577"/>
                  </a:cubicBezTo>
                  <a:cubicBezTo>
                    <a:pt x="11333" y="7529"/>
                    <a:pt x="11329" y="7513"/>
                    <a:pt x="11329" y="7513"/>
                  </a:cubicBezTo>
                  <a:lnTo>
                    <a:pt x="11329" y="7513"/>
                  </a:lnTo>
                  <a:cubicBezTo>
                    <a:pt x="11328" y="7513"/>
                    <a:pt x="11330" y="7523"/>
                    <a:pt x="11332" y="7534"/>
                  </a:cubicBezTo>
                  <a:lnTo>
                    <a:pt x="11332" y="7534"/>
                  </a:lnTo>
                  <a:cubicBezTo>
                    <a:pt x="11201" y="7046"/>
                    <a:pt x="10923" y="6591"/>
                    <a:pt x="10555" y="6285"/>
                  </a:cubicBezTo>
                  <a:cubicBezTo>
                    <a:pt x="9893" y="6789"/>
                    <a:pt x="9043" y="7073"/>
                    <a:pt x="8192" y="7073"/>
                  </a:cubicBezTo>
                  <a:cubicBezTo>
                    <a:pt x="7090" y="7073"/>
                    <a:pt x="6050" y="6506"/>
                    <a:pt x="5514" y="5655"/>
                  </a:cubicBezTo>
                  <a:lnTo>
                    <a:pt x="5514" y="5592"/>
                  </a:lnTo>
                  <a:cubicBezTo>
                    <a:pt x="5483" y="5592"/>
                    <a:pt x="5420" y="5655"/>
                    <a:pt x="5388" y="5655"/>
                  </a:cubicBezTo>
                  <a:lnTo>
                    <a:pt x="4632" y="5655"/>
                  </a:lnTo>
                  <a:cubicBezTo>
                    <a:pt x="4065" y="5655"/>
                    <a:pt x="3592" y="5182"/>
                    <a:pt x="3592" y="4584"/>
                  </a:cubicBezTo>
                  <a:lnTo>
                    <a:pt x="3592" y="1748"/>
                  </a:lnTo>
                  <a:cubicBezTo>
                    <a:pt x="3592" y="1433"/>
                    <a:pt x="3498" y="1150"/>
                    <a:pt x="3340" y="929"/>
                  </a:cubicBezTo>
                  <a:cubicBezTo>
                    <a:pt x="2987" y="283"/>
                    <a:pt x="2407" y="0"/>
                    <a:pt x="182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8" name="Google Shape;268;p40"/>
            <p:cNvSpPr/>
            <p:nvPr/>
          </p:nvSpPr>
          <p:spPr>
            <a:xfrm>
              <a:off x="-17783501" y="3763075"/>
              <a:ext cx="191400" cy="194350"/>
            </a:xfrm>
            <a:custGeom>
              <a:avLst/>
              <a:gdLst/>
              <a:ahLst/>
              <a:cxnLst/>
              <a:rect l="l" t="t" r="r" b="b"/>
              <a:pathLst>
                <a:path w="7656" h="7774" extrusionOk="0">
                  <a:moveTo>
                    <a:pt x="3368" y="1"/>
                  </a:moveTo>
                  <a:cubicBezTo>
                    <a:pt x="3223" y="1"/>
                    <a:pt x="3077" y="8"/>
                    <a:pt x="2930" y="23"/>
                  </a:cubicBezTo>
                  <a:cubicBezTo>
                    <a:pt x="1764" y="149"/>
                    <a:pt x="693" y="779"/>
                    <a:pt x="0" y="1725"/>
                  </a:cubicBezTo>
                  <a:cubicBezTo>
                    <a:pt x="315" y="2166"/>
                    <a:pt x="504" y="2670"/>
                    <a:pt x="504" y="3237"/>
                  </a:cubicBezTo>
                  <a:lnTo>
                    <a:pt x="504" y="6041"/>
                  </a:lnTo>
                  <a:cubicBezTo>
                    <a:pt x="504" y="6261"/>
                    <a:pt x="662" y="6419"/>
                    <a:pt x="851" y="6419"/>
                  </a:cubicBezTo>
                  <a:lnTo>
                    <a:pt x="1418" y="6419"/>
                  </a:lnTo>
                  <a:cubicBezTo>
                    <a:pt x="1418" y="6419"/>
                    <a:pt x="1418" y="6356"/>
                    <a:pt x="1386" y="6356"/>
                  </a:cubicBezTo>
                  <a:cubicBezTo>
                    <a:pt x="1260" y="6041"/>
                    <a:pt x="1197" y="5694"/>
                    <a:pt x="1197" y="5348"/>
                  </a:cubicBezTo>
                  <a:lnTo>
                    <a:pt x="1197" y="4749"/>
                  </a:lnTo>
                  <a:cubicBezTo>
                    <a:pt x="1197" y="3363"/>
                    <a:pt x="2268" y="2197"/>
                    <a:pt x="3560" y="2166"/>
                  </a:cubicBezTo>
                  <a:cubicBezTo>
                    <a:pt x="3634" y="2159"/>
                    <a:pt x="3707" y="2156"/>
                    <a:pt x="3779" y="2156"/>
                  </a:cubicBezTo>
                  <a:cubicBezTo>
                    <a:pt x="4417" y="2156"/>
                    <a:pt x="4997" y="2403"/>
                    <a:pt x="5450" y="2827"/>
                  </a:cubicBezTo>
                  <a:cubicBezTo>
                    <a:pt x="5986" y="3300"/>
                    <a:pt x="6238" y="3930"/>
                    <a:pt x="6238" y="4623"/>
                  </a:cubicBezTo>
                  <a:lnTo>
                    <a:pt x="6238" y="5001"/>
                  </a:lnTo>
                  <a:cubicBezTo>
                    <a:pt x="6238" y="5789"/>
                    <a:pt x="5639" y="6419"/>
                    <a:pt x="4852" y="6419"/>
                  </a:cubicBezTo>
                  <a:cubicBezTo>
                    <a:pt x="4064" y="6419"/>
                    <a:pt x="3371" y="5789"/>
                    <a:pt x="3371" y="5001"/>
                  </a:cubicBezTo>
                  <a:lnTo>
                    <a:pt x="3371" y="4623"/>
                  </a:lnTo>
                  <a:cubicBezTo>
                    <a:pt x="3371" y="4434"/>
                    <a:pt x="3529" y="4276"/>
                    <a:pt x="3749" y="4276"/>
                  </a:cubicBezTo>
                  <a:cubicBezTo>
                    <a:pt x="3938" y="4276"/>
                    <a:pt x="4096" y="4434"/>
                    <a:pt x="4096" y="4623"/>
                  </a:cubicBezTo>
                  <a:lnTo>
                    <a:pt x="4096" y="5001"/>
                  </a:lnTo>
                  <a:cubicBezTo>
                    <a:pt x="4096" y="5379"/>
                    <a:pt x="4442" y="5694"/>
                    <a:pt x="4852" y="5694"/>
                  </a:cubicBezTo>
                  <a:cubicBezTo>
                    <a:pt x="5230" y="5694"/>
                    <a:pt x="5545" y="5379"/>
                    <a:pt x="5545" y="5001"/>
                  </a:cubicBezTo>
                  <a:lnTo>
                    <a:pt x="5545" y="4623"/>
                  </a:lnTo>
                  <a:cubicBezTo>
                    <a:pt x="5545" y="4119"/>
                    <a:pt x="5356" y="3678"/>
                    <a:pt x="5009" y="3331"/>
                  </a:cubicBezTo>
                  <a:cubicBezTo>
                    <a:pt x="4631" y="2985"/>
                    <a:pt x="4127" y="2827"/>
                    <a:pt x="3655" y="2827"/>
                  </a:cubicBezTo>
                  <a:cubicBezTo>
                    <a:pt x="2709" y="2859"/>
                    <a:pt x="1953" y="3741"/>
                    <a:pt x="1953" y="4717"/>
                  </a:cubicBezTo>
                  <a:lnTo>
                    <a:pt x="1953" y="5316"/>
                  </a:lnTo>
                  <a:cubicBezTo>
                    <a:pt x="1953" y="5946"/>
                    <a:pt x="2205" y="6576"/>
                    <a:pt x="2583" y="6954"/>
                  </a:cubicBezTo>
                  <a:cubicBezTo>
                    <a:pt x="3056" y="7458"/>
                    <a:pt x="3749" y="7773"/>
                    <a:pt x="4474" y="7773"/>
                  </a:cubicBezTo>
                  <a:cubicBezTo>
                    <a:pt x="5104" y="7773"/>
                    <a:pt x="5702" y="7584"/>
                    <a:pt x="6175" y="7269"/>
                  </a:cubicBezTo>
                  <a:cubicBezTo>
                    <a:pt x="7089" y="6734"/>
                    <a:pt x="7656" y="5726"/>
                    <a:pt x="7656" y="4560"/>
                  </a:cubicBezTo>
                  <a:lnTo>
                    <a:pt x="7656" y="4213"/>
                  </a:lnTo>
                  <a:cubicBezTo>
                    <a:pt x="7656" y="3111"/>
                    <a:pt x="7152" y="1914"/>
                    <a:pt x="6238" y="1126"/>
                  </a:cubicBezTo>
                  <a:cubicBezTo>
                    <a:pt x="5461" y="405"/>
                    <a:pt x="4440" y="1"/>
                    <a:pt x="336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9" name="Google Shape;269;p40"/>
            <p:cNvSpPr/>
            <p:nvPr/>
          </p:nvSpPr>
          <p:spPr>
            <a:xfrm>
              <a:off x="-17825250" y="3710075"/>
              <a:ext cx="54375" cy="76425"/>
            </a:xfrm>
            <a:custGeom>
              <a:avLst/>
              <a:gdLst/>
              <a:ahLst/>
              <a:cxnLst/>
              <a:rect l="l" t="t" r="r" b="b"/>
              <a:pathLst>
                <a:path w="2175" h="3057" extrusionOk="0">
                  <a:moveTo>
                    <a:pt x="1103" y="1"/>
                  </a:moveTo>
                  <a:cubicBezTo>
                    <a:pt x="504" y="1"/>
                    <a:pt x="32" y="474"/>
                    <a:pt x="32" y="1041"/>
                  </a:cubicBezTo>
                  <a:cubicBezTo>
                    <a:pt x="32" y="1356"/>
                    <a:pt x="189" y="1639"/>
                    <a:pt x="410" y="1828"/>
                  </a:cubicBezTo>
                  <a:lnTo>
                    <a:pt x="0" y="2868"/>
                  </a:lnTo>
                  <a:cubicBezTo>
                    <a:pt x="252" y="2899"/>
                    <a:pt x="473" y="2931"/>
                    <a:pt x="662" y="3057"/>
                  </a:cubicBezTo>
                  <a:lnTo>
                    <a:pt x="1071" y="2112"/>
                  </a:lnTo>
                  <a:lnTo>
                    <a:pt x="1103" y="2112"/>
                  </a:lnTo>
                  <a:cubicBezTo>
                    <a:pt x="1702" y="2112"/>
                    <a:pt x="2174" y="1639"/>
                    <a:pt x="2174" y="1041"/>
                  </a:cubicBezTo>
                  <a:cubicBezTo>
                    <a:pt x="2174" y="474"/>
                    <a:pt x="1702" y="1"/>
                    <a:pt x="110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70" name="Google Shape;270;p40"/>
          <p:cNvSpPr txBox="1"/>
          <p:nvPr/>
        </p:nvSpPr>
        <p:spPr>
          <a:xfrm>
            <a:off x="1479497" y="3770829"/>
            <a:ext cx="9795963" cy="1260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3333" b="0" i="1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Uma abordagem de avaliação de impacto para programas de esquistossomose</a:t>
            </a:r>
            <a:endParaRPr kumimoji="0" sz="3333" b="0" i="1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79922" y="5428857"/>
            <a:ext cx="5858013" cy="640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36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Ética e consentimento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69" y="307851"/>
            <a:ext cx="9827908" cy="1122400"/>
          </a:xfrm>
        </p:spPr>
        <p:txBody>
          <a:bodyPr/>
          <a:lstStyle/>
          <a:p>
            <a:pPr algn="ctr">
              <a:defRPr b="0" i="0"/>
            </a:pPr>
            <a:r>
              <a:rPr lang="2070"/>
              <a:t>O que é consentimento informado?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BA779E-FFCB-4631-BAF8-AE9FAED54A8F}"/>
              </a:ext>
            </a:extLst>
          </p:cNvPr>
          <p:cNvSpPr txBox="1"/>
          <p:nvPr/>
        </p:nvSpPr>
        <p:spPr>
          <a:xfrm>
            <a:off x="931974" y="1680633"/>
            <a:ext cx="10913519" cy="6155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spcAft>
                <a:spcPts val="2400"/>
              </a:spcAft>
              <a:defRPr b="0" i="0"/>
            </a:pPr>
            <a:r>
              <a:rPr lang="2070" sz="2500">
                <a:solidFill>
                  <a:schemeClr val="accent2">
                    <a:lumMod val="60000"/>
                    <a:lumOff val="40000"/>
                  </a:schemeClr>
                </a:solidFill>
                <a:latin typeface="Space Mono"/>
              </a:rPr>
              <a:t>Consentimento informado significa…</a:t>
            </a:r>
          </a:p>
          <a:p>
            <a:pPr marL="342900" lvl="1" indent="-342900">
              <a:spcAft>
                <a:spcPts val="2400"/>
              </a:spcAft>
              <a:buFont typeface="Wingdings" panose="05000000000000000000" pitchFamily="2" charset="2"/>
              <a:buChar char="à"/>
              <a:defRPr b="0" i="0"/>
            </a:pPr>
            <a:r>
              <a:rPr lang="2070" sz="25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  <a:sym typeface="Wingdings" panose="05000000000000000000" pitchFamily="2" charset="2"/>
              </a:rPr>
              <a:t>Facultar aos participantes potenciais </a:t>
            </a:r>
            <a:r>
              <a:rPr lang="2070" sz="2500" u="sng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  <a:sym typeface="Wingdings" panose="05000000000000000000" pitchFamily="2" charset="2"/>
              </a:rPr>
              <a:t>as informações de que necessitam</a:t>
            </a:r>
            <a:r>
              <a:rPr lang="2070" sz="25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  <a:sym typeface="Wingdings" panose="05000000000000000000" pitchFamily="2" charset="2"/>
              </a:rPr>
              <a:t>, de uma forma que </a:t>
            </a:r>
            <a:r>
              <a:rPr lang="2070" sz="2500" u="sng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  <a:sym typeface="Wingdings" panose="05000000000000000000" pitchFamily="2" charset="2"/>
              </a:rPr>
              <a:t>consigam compreender</a:t>
            </a:r>
            <a:r>
              <a:rPr lang="2070" sz="25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  <a:sym typeface="Wingdings" panose="05000000000000000000" pitchFamily="2" charset="2"/>
              </a:rPr>
              <a:t>, para que possam tomar uma </a:t>
            </a:r>
            <a:r>
              <a:rPr lang="2070" sz="2500" u="sng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  <a:sym typeface="Wingdings" panose="05000000000000000000" pitchFamily="2" charset="2"/>
              </a:rPr>
              <a:t>decisão informada</a:t>
            </a:r>
            <a:r>
              <a:rPr lang="2070" sz="25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  <a:sym typeface="Wingdings" panose="05000000000000000000" pitchFamily="2" charset="2"/>
              </a:rPr>
              <a:t> quanto à participação, ou não, no inquérito. </a:t>
            </a:r>
          </a:p>
          <a:p>
            <a:pPr marL="342900" lvl="1" indent="-342900">
              <a:spcAft>
                <a:spcPts val="2400"/>
              </a:spcAft>
              <a:buFont typeface="Wingdings" panose="05000000000000000000" pitchFamily="2" charset="2"/>
              <a:buChar char="à"/>
              <a:defRPr b="0" i="0"/>
            </a:pPr>
            <a:r>
              <a:rPr lang="2070" sz="25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  <a:sym typeface="Wingdings" panose="05000000000000000000" pitchFamily="2" charset="2"/>
              </a:rPr>
              <a:t>Assegurar que cada participante seja claramente informado sobre os objetivos da investigação, o que acontecerá, os possíveis riscos e a possibilidade de entrar ou sair em qualquer momento sem consequências. </a:t>
            </a:r>
          </a:p>
          <a:p>
            <a:pPr marL="342900" lvl="1" indent="-342900">
              <a:spcAft>
                <a:spcPts val="1500"/>
              </a:spcAft>
              <a:buFont typeface="Wingdings" panose="05000000000000000000" pitchFamily="2" charset="2"/>
              <a:buChar char="à"/>
              <a:defRPr b="0" i="0"/>
            </a:pPr>
            <a:r>
              <a:rPr lang="2070" sz="25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  <a:sym typeface="Wingdings" panose="05000000000000000000" pitchFamily="2" charset="2"/>
              </a:rPr>
              <a:t>Dar continuamente oportunidade aos participantes para fazerem perguntas. </a:t>
            </a:r>
          </a:p>
          <a:p>
            <a:pPr marL="342900" lvl="1" indent="-342900">
              <a:spcAft>
                <a:spcPts val="1500"/>
              </a:spcAft>
              <a:buFont typeface="Wingdings" panose="05000000000000000000" pitchFamily="2" charset="2"/>
              <a:buChar char="à"/>
            </a:pPr>
            <a:endParaRPr lang="en-GB" sz="2500">
              <a:solidFill>
                <a:schemeClr val="accent5">
                  <a:lumMod val="20000"/>
                  <a:lumOff val="80000"/>
                </a:schemeClr>
              </a:solidFill>
              <a:latin typeface="Space Mono"/>
              <a:sym typeface="Wingdings" panose="05000000000000000000" pitchFamily="2" charset="2"/>
            </a:endParaRPr>
          </a:p>
          <a:p>
            <a:pPr marL="0" lvl="1">
              <a:spcAft>
                <a:spcPts val="1500"/>
              </a:spcAft>
            </a:pPr>
            <a:endParaRPr lang="en-GB" sz="2500">
              <a:solidFill>
                <a:schemeClr val="accent5">
                  <a:lumMod val="20000"/>
                  <a:lumOff val="80000"/>
                </a:schemeClr>
              </a:solidFill>
              <a:latin typeface="Space Mono"/>
              <a:sym typeface="Wingdings" panose="05000000000000000000" pitchFamily="2" charset="2"/>
            </a:endParaRPr>
          </a:p>
          <a:p>
            <a:pPr marL="0" lvl="1">
              <a:spcAft>
                <a:spcPts val="1500"/>
              </a:spcAft>
            </a:pPr>
            <a:endParaRPr lang="en-GB" sz="2500">
              <a:solidFill>
                <a:schemeClr val="accent5">
                  <a:lumMod val="20000"/>
                  <a:lumOff val="80000"/>
                </a:schemeClr>
              </a:solidFill>
              <a:latin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132007282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69" y="307851"/>
            <a:ext cx="9827908" cy="1122400"/>
          </a:xfrm>
        </p:spPr>
        <p:txBody>
          <a:bodyPr/>
          <a:lstStyle/>
          <a:p>
            <a:pPr algn="ctr">
              <a:defRPr b="0" i="0"/>
            </a:pPr>
            <a:r>
              <a:rPr lang="2070"/>
              <a:t>O que </a:t>
            </a:r>
            <a:r>
              <a:rPr lang="2070" u="sng"/>
              <a:t>não</a:t>
            </a:r>
            <a:r>
              <a:rPr lang="2070"/>
              <a:t> é o consentimento informado?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BA779E-FFCB-4631-BAF8-AE9FAED54A8F}"/>
              </a:ext>
            </a:extLst>
          </p:cNvPr>
          <p:cNvSpPr txBox="1"/>
          <p:nvPr/>
        </p:nvSpPr>
        <p:spPr>
          <a:xfrm>
            <a:off x="931974" y="1680633"/>
            <a:ext cx="10902617" cy="4248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spcAft>
                <a:spcPts val="1500"/>
              </a:spcAft>
              <a:defRPr b="0" i="0"/>
            </a:pPr>
            <a:r>
              <a:rPr lang="2070" sz="2500">
                <a:solidFill>
                  <a:schemeClr val="accent2">
                    <a:lumMod val="60000"/>
                    <a:lumOff val="40000"/>
                  </a:schemeClr>
                </a:solidFill>
                <a:latin typeface="Space Mono"/>
              </a:rPr>
              <a:t>O consentimento informado NÃO é…</a:t>
            </a:r>
          </a:p>
          <a:p>
            <a:pPr marL="342900" lvl="1" indent="-342900">
              <a:spcAft>
                <a:spcPts val="2400"/>
              </a:spcAft>
              <a:buFont typeface="Wingdings" panose="05000000000000000000" pitchFamily="2" charset="2"/>
              <a:buChar char="à"/>
              <a:defRPr b="0" i="0"/>
            </a:pPr>
            <a:r>
              <a:rPr lang="2070" sz="25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  <a:sym typeface="Wingdings" panose="05000000000000000000" pitchFamily="2" charset="2"/>
              </a:rPr>
              <a:t>  “vender” o estudo de investigação aos participantes</a:t>
            </a:r>
          </a:p>
          <a:p>
            <a:pPr marL="342900" lvl="1" indent="-342900">
              <a:spcAft>
                <a:spcPts val="2400"/>
              </a:spcAft>
              <a:buFont typeface="Wingdings" panose="05000000000000000000" pitchFamily="2" charset="2"/>
              <a:buChar char="à"/>
              <a:defRPr b="0" i="0"/>
            </a:pPr>
            <a:r>
              <a:rPr lang="2070" sz="25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  <a:sym typeface="Wingdings" panose="05000000000000000000" pitchFamily="2" charset="2"/>
              </a:rPr>
              <a:t>  dizer o que for necessário para obter a assinatura exigida no formulário de consentimento</a:t>
            </a:r>
          </a:p>
          <a:p>
            <a:pPr marL="342900" lvl="1" indent="-342900">
              <a:spcAft>
                <a:spcPts val="2400"/>
              </a:spcAft>
              <a:buFont typeface="Wingdings" panose="05000000000000000000" pitchFamily="2" charset="2"/>
              <a:buChar char="à"/>
              <a:defRPr b="0" i="0"/>
            </a:pPr>
            <a:r>
              <a:rPr lang="2070" sz="25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  <a:sym typeface="Wingdings" panose="05000000000000000000" pitchFamily="2" charset="2"/>
              </a:rPr>
              <a:t> uma barragem de informações unidirecional, única, complicada e repleta de linguagem técnica</a:t>
            </a:r>
          </a:p>
          <a:p>
            <a:pPr marL="342900" lvl="1" indent="-342900">
              <a:spcAft>
                <a:spcPts val="2400"/>
              </a:spcAft>
              <a:buFont typeface="Wingdings" panose="05000000000000000000" pitchFamily="2" charset="2"/>
              <a:buChar char="à"/>
              <a:defRPr b="0" i="0"/>
            </a:pPr>
            <a:r>
              <a:rPr lang="2070" sz="25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  <a:sym typeface="Wingdings" panose="05000000000000000000" pitchFamily="2" charset="2"/>
              </a:rPr>
              <a:t> um exercício de seleção de opções para aprovação no início do levantamento</a:t>
            </a:r>
            <a:endParaRPr lang="en-GB" sz="2500">
              <a:solidFill>
                <a:schemeClr val="accent5">
                  <a:lumMod val="20000"/>
                  <a:lumOff val="80000"/>
                </a:schemeClr>
              </a:solidFill>
              <a:latin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75402864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1"/>
          <p:cNvSpPr/>
          <p:nvPr/>
        </p:nvSpPr>
        <p:spPr>
          <a:xfrm>
            <a:off x="8529700" y="1086263"/>
            <a:ext cx="2109200" cy="2109200"/>
          </a:xfrm>
          <a:prstGeom prst="ellipse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76" name="Google Shape;276;p41"/>
          <p:cNvSpPr txBox="1">
            <a:spLocks noGrp="1"/>
          </p:cNvSpPr>
          <p:nvPr>
            <p:ph type="title"/>
          </p:nvPr>
        </p:nvSpPr>
        <p:spPr>
          <a:xfrm>
            <a:off x="6927433" y="3757633"/>
            <a:ext cx="3889200" cy="1122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 b="0" i="0"/>
            </a:pPr>
            <a:r>
              <a:rPr lang="2070"/>
              <a:t>Ética na investigação</a:t>
            </a:r>
            <a:endParaRPr/>
          </a:p>
        </p:txBody>
      </p:sp>
      <p:sp>
        <p:nvSpPr>
          <p:cNvPr id="277" name="Google Shape;277;p41"/>
          <p:cNvSpPr txBox="1">
            <a:spLocks noGrp="1"/>
          </p:cNvSpPr>
          <p:nvPr>
            <p:ph type="subTitle" idx="1"/>
          </p:nvPr>
        </p:nvSpPr>
        <p:spPr>
          <a:xfrm>
            <a:off x="7713900" y="5269395"/>
            <a:ext cx="3102800" cy="1581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Clr>
                <a:schemeClr val="hlink"/>
              </a:buClr>
              <a:defRPr b="0" i="0"/>
            </a:pPr>
            <a:r>
              <a:rPr lang="2070"/>
              <a:t>  </a:t>
            </a:r>
            <a:endParaRPr/>
          </a:p>
        </p:txBody>
      </p:sp>
      <p:sp>
        <p:nvSpPr>
          <p:cNvPr id="278" name="Google Shape;278;p41"/>
          <p:cNvSpPr txBox="1">
            <a:spLocks noGrp="1"/>
          </p:cNvSpPr>
          <p:nvPr>
            <p:ph type="title" idx="2"/>
          </p:nvPr>
        </p:nvSpPr>
        <p:spPr>
          <a:xfrm>
            <a:off x="8148907" y="2032984"/>
            <a:ext cx="2870800" cy="468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 b="0" i="0"/>
            </a:pPr>
            <a:r>
              <a:rPr lang="2070"/>
              <a:t>I</a:t>
            </a: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41239B-F7E4-4F8D-87EF-9C2EA655DB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350" y="676275"/>
            <a:ext cx="10629900" cy="550545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69" y="307851"/>
            <a:ext cx="9827908" cy="1122400"/>
          </a:xfrm>
        </p:spPr>
        <p:txBody>
          <a:bodyPr/>
          <a:lstStyle/>
          <a:p>
            <a:pPr algn="ctr">
              <a:defRPr b="0" i="0"/>
            </a:pPr>
            <a:r>
              <a:rPr lang="2070"/>
              <a:t>Princípios do consentimento informado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BA779E-FFCB-4631-BAF8-AE9FAED54A8F}"/>
              </a:ext>
            </a:extLst>
          </p:cNvPr>
          <p:cNvSpPr txBox="1"/>
          <p:nvPr/>
        </p:nvSpPr>
        <p:spPr>
          <a:xfrm>
            <a:off x="931974" y="1680633"/>
            <a:ext cx="10913519" cy="5054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2000"/>
              </a:spcAft>
              <a:buFont typeface="Arial"/>
              <a:buChar char="•"/>
              <a:defRPr b="0" i="0"/>
            </a:pPr>
            <a:r>
              <a:rPr lang="2070" sz="22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O indivíduo/responsável tem de ser </a:t>
            </a:r>
            <a:r>
              <a:rPr lang="2070" sz="2200" b="1">
                <a:solidFill>
                  <a:schemeClr val="accent5"/>
                </a:solidFill>
                <a:latin typeface="Space Mono"/>
              </a:rPr>
              <a:t>COMPETENTE</a:t>
            </a:r>
            <a:r>
              <a:rPr lang="2070" sz="2200">
                <a:solidFill>
                  <a:schemeClr val="accent4">
                    <a:lumMod val="75000"/>
                  </a:schemeClr>
                </a:solidFill>
                <a:latin typeface="Space Mono"/>
              </a:rPr>
              <a:t> </a:t>
            </a:r>
            <a:r>
              <a:rPr lang="2070" sz="22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 no idioma de comunicação</a:t>
            </a:r>
          </a:p>
          <a:p>
            <a:pPr marL="342900" indent="-342900">
              <a:spcAft>
                <a:spcPts val="2000"/>
              </a:spcAft>
              <a:buFont typeface="Arial"/>
              <a:buChar char="•"/>
              <a:defRPr b="0" i="0"/>
            </a:pPr>
            <a:r>
              <a:rPr lang="2070" sz="22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A equipa de investigação tem de </a:t>
            </a:r>
            <a:r>
              <a:rPr lang="2070" sz="2200" b="1">
                <a:solidFill>
                  <a:schemeClr val="accent5"/>
                </a:solidFill>
                <a:latin typeface="Space Mono"/>
              </a:rPr>
              <a:t>DIVULGAR</a:t>
            </a:r>
            <a:r>
              <a:rPr lang="2070" sz="22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 todas as informações relevantes ao indivíduo</a:t>
            </a:r>
          </a:p>
          <a:p>
            <a:pPr marL="342900" indent="-342900">
              <a:spcAft>
                <a:spcPts val="2000"/>
              </a:spcAft>
              <a:buFont typeface="Arial"/>
              <a:buChar char="•"/>
              <a:defRPr b="0" i="0"/>
            </a:pPr>
            <a:r>
              <a:rPr lang="2070" sz="22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O indivíduo tem de </a:t>
            </a:r>
            <a:r>
              <a:rPr lang="2070" sz="2200" b="1">
                <a:solidFill>
                  <a:schemeClr val="accent5"/>
                </a:solidFill>
                <a:latin typeface="Space Mono"/>
              </a:rPr>
              <a:t>COMPREENDER</a:t>
            </a:r>
            <a:r>
              <a:rPr lang="2070" sz="2200">
                <a:solidFill>
                  <a:schemeClr val="accent4">
                    <a:lumMod val="75000"/>
                  </a:schemeClr>
                </a:solidFill>
                <a:latin typeface="Space Mono"/>
              </a:rPr>
              <a:t> </a:t>
            </a:r>
            <a:r>
              <a:rPr lang="2070" sz="22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 as informações e perceber como o seu envolvimento no estudo difere dos cuidados normais</a:t>
            </a:r>
          </a:p>
          <a:p>
            <a:pPr marL="342900" indent="-342900">
              <a:spcAft>
                <a:spcPts val="2000"/>
              </a:spcAft>
              <a:buFont typeface="Arial"/>
              <a:buChar char="•"/>
              <a:defRPr b="0" i="0"/>
            </a:pPr>
            <a:r>
              <a:rPr lang="2070" sz="22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O indivíduo tem de </a:t>
            </a:r>
            <a:r>
              <a:rPr lang="2070" sz="2200" b="1">
                <a:solidFill>
                  <a:schemeClr val="accent5"/>
                </a:solidFill>
                <a:latin typeface="Space Mono"/>
              </a:rPr>
              <a:t>CONCORDAR</a:t>
            </a:r>
            <a:r>
              <a:rPr lang="2070" sz="2200">
                <a:solidFill>
                  <a:schemeClr val="accent3"/>
                </a:solidFill>
                <a:latin typeface="Space Mono"/>
              </a:rPr>
              <a:t> </a:t>
            </a:r>
            <a:r>
              <a:rPr lang="2070" sz="22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 com a intervenção/os procedimentos propostos no estudo de investigação</a:t>
            </a:r>
          </a:p>
          <a:p>
            <a:pPr marL="342900" indent="-342900">
              <a:spcAft>
                <a:spcPts val="2000"/>
              </a:spcAft>
              <a:buFont typeface="Arial"/>
              <a:buChar char="•"/>
              <a:defRPr b="0" i="0"/>
            </a:pPr>
            <a:r>
              <a:rPr lang="2070" sz="22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A concordância do indivíduo tem de ser </a:t>
            </a:r>
            <a:r>
              <a:rPr lang="2070" sz="2200" b="1">
                <a:solidFill>
                  <a:schemeClr val="accent5"/>
                </a:solidFill>
                <a:latin typeface="Space Mono"/>
              </a:rPr>
              <a:t>VOLUNTÁRIA</a:t>
            </a:r>
            <a:r>
              <a:rPr lang="2070" sz="2200" b="0">
                <a:solidFill>
                  <a:schemeClr val="accent5"/>
                </a:solidFill>
                <a:latin typeface="Space Mono"/>
              </a:rPr>
              <a:t> </a:t>
            </a:r>
            <a:r>
              <a:rPr lang="2070" sz="22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e livre de coerção</a:t>
            </a:r>
          </a:p>
          <a:p>
            <a:pPr marL="342900" indent="-342900">
              <a:spcAft>
                <a:spcPts val="2000"/>
              </a:spcAft>
              <a:buFont typeface="Arial"/>
              <a:buChar char="•"/>
              <a:defRPr b="0" i="0"/>
            </a:pPr>
            <a:r>
              <a:rPr lang="2070" sz="22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O indivíduo tem de ser informado de que, mesmo depois de concordar voluntariamente em participar, poderá </a:t>
            </a:r>
            <a:r>
              <a:rPr lang="2070" sz="2200" b="1">
                <a:solidFill>
                  <a:schemeClr val="accent5"/>
                </a:solidFill>
                <a:latin typeface="Space Mono"/>
              </a:rPr>
              <a:t>RETIRAR</a:t>
            </a:r>
            <a:r>
              <a:rPr lang="2070" sz="2200" b="0">
                <a:solidFill>
                  <a:schemeClr val="accent5"/>
                </a:solidFill>
                <a:latin typeface="Space Mono"/>
              </a:rPr>
              <a:t> </a:t>
            </a:r>
            <a:r>
              <a:rPr lang="2070" sz="22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a sua concordância em qualquer momento sem penalização</a:t>
            </a:r>
          </a:p>
        </p:txBody>
      </p:sp>
    </p:spTree>
    <p:extLst>
      <p:ext uri="{BB962C8B-B14F-4D97-AF65-F5344CB8AC3E}">
        <p14:creationId xmlns:p14="http://schemas.microsoft.com/office/powerpoint/2010/main" val="728945671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1"/>
          <p:cNvSpPr/>
          <p:nvPr/>
        </p:nvSpPr>
        <p:spPr>
          <a:xfrm>
            <a:off x="8529700" y="1086263"/>
            <a:ext cx="2109200" cy="2109200"/>
          </a:xfrm>
          <a:prstGeom prst="ellipse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76" name="Google Shape;276;p41"/>
          <p:cNvSpPr txBox="1">
            <a:spLocks noGrp="1"/>
          </p:cNvSpPr>
          <p:nvPr>
            <p:ph type="title"/>
          </p:nvPr>
        </p:nvSpPr>
        <p:spPr>
          <a:xfrm>
            <a:off x="4952144" y="3580984"/>
            <a:ext cx="5864556" cy="1122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 b="0" i="0"/>
            </a:pPr>
            <a:r>
              <a:rPr lang="2070" dirty="0"/>
              <a:t>Obter o consentimento informado</a:t>
            </a:r>
            <a:endParaRPr dirty="0"/>
          </a:p>
        </p:txBody>
      </p:sp>
      <p:sp>
        <p:nvSpPr>
          <p:cNvPr id="277" name="Google Shape;277;p41"/>
          <p:cNvSpPr txBox="1">
            <a:spLocks noGrp="1"/>
          </p:cNvSpPr>
          <p:nvPr>
            <p:ph type="subTitle" idx="1"/>
          </p:nvPr>
        </p:nvSpPr>
        <p:spPr>
          <a:xfrm>
            <a:off x="7713900" y="5269395"/>
            <a:ext cx="3102800" cy="1581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Clr>
                <a:schemeClr val="hlink"/>
              </a:buClr>
              <a:defRPr b="0" i="0"/>
            </a:pPr>
            <a:r>
              <a:rPr lang="2070"/>
              <a:t>  </a:t>
            </a:r>
            <a:endParaRPr/>
          </a:p>
        </p:txBody>
      </p:sp>
      <p:sp>
        <p:nvSpPr>
          <p:cNvPr id="278" name="Google Shape;278;p41"/>
          <p:cNvSpPr txBox="1">
            <a:spLocks noGrp="1"/>
          </p:cNvSpPr>
          <p:nvPr>
            <p:ph type="title" idx="2"/>
          </p:nvPr>
        </p:nvSpPr>
        <p:spPr>
          <a:xfrm>
            <a:off x="8148907" y="2032984"/>
            <a:ext cx="2870800" cy="468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 b="0" i="0"/>
            </a:pPr>
            <a:r>
              <a:rPr lang="2070"/>
              <a:t>2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3917241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69" y="307851"/>
            <a:ext cx="9827908" cy="1122400"/>
          </a:xfrm>
        </p:spPr>
        <p:txBody>
          <a:bodyPr/>
          <a:lstStyle/>
          <a:p>
            <a:pPr algn="ctr">
              <a:defRPr b="0" i="0"/>
            </a:pPr>
            <a:r>
              <a:rPr lang="2070" sz="4000"/>
              <a:t>Consentimento informado neste estudo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BA779E-FFCB-4631-BAF8-AE9FAED54A8F}"/>
              </a:ext>
            </a:extLst>
          </p:cNvPr>
          <p:cNvSpPr txBox="1"/>
          <p:nvPr/>
        </p:nvSpPr>
        <p:spPr>
          <a:xfrm>
            <a:off x="931974" y="1680633"/>
            <a:ext cx="10902617" cy="2570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  <a:buClr>
                <a:schemeClr val="accent2">
                  <a:lumMod val="60000"/>
                  <a:lumOff val="40000"/>
                </a:schemeClr>
              </a:buClr>
              <a:defRPr b="0" i="0"/>
            </a:pPr>
            <a:r>
              <a:rPr lang="2070" sz="25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** Este levantamento envolve o recrutamento de crianças em idade escolar (dos 10 aos 14 anos). Por conseguinte, recolheremos: </a:t>
            </a:r>
          </a:p>
          <a:p>
            <a:pPr marL="914400" lvl="1" indent="-457200">
              <a:spcAft>
                <a:spcPts val="1500"/>
              </a:spcAft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  <a:defRPr b="0" i="0"/>
            </a:pPr>
            <a:r>
              <a:rPr lang="2070" sz="25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Consentimento informado dos pais de todas as crianças inscritas</a:t>
            </a:r>
          </a:p>
          <a:p>
            <a:pPr marL="914400" lvl="1" indent="-457200">
              <a:spcAft>
                <a:spcPts val="1500"/>
              </a:spcAft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  <a:defRPr b="0" i="0"/>
            </a:pPr>
            <a:r>
              <a:rPr lang="2070" sz="25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Assentimento dos menores (dos 10 aos 14 anos)</a:t>
            </a:r>
          </a:p>
          <a:p>
            <a:pPr>
              <a:spcAft>
                <a:spcPts val="1500"/>
              </a:spcAft>
              <a:buClr>
                <a:schemeClr val="accent2">
                  <a:lumMod val="60000"/>
                  <a:lumOff val="40000"/>
                </a:schemeClr>
              </a:buClr>
            </a:pPr>
            <a:endParaRPr lang="en-GB" sz="2500">
              <a:solidFill>
                <a:schemeClr val="accent5">
                  <a:lumMod val="20000"/>
                  <a:lumOff val="80000"/>
                </a:schemeClr>
              </a:solidFill>
              <a:latin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129629722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69" y="307851"/>
            <a:ext cx="9827908" cy="1122400"/>
          </a:xfrm>
        </p:spPr>
        <p:txBody>
          <a:bodyPr/>
          <a:lstStyle/>
          <a:p>
            <a:pPr algn="ctr">
              <a:defRPr b="0" i="0"/>
            </a:pPr>
            <a:r>
              <a:rPr lang="2070" sz="4000"/>
              <a:t>Materiais necessários para o consentimento informado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BA779E-FFCB-4631-BAF8-AE9FAED54A8F}"/>
              </a:ext>
            </a:extLst>
          </p:cNvPr>
          <p:cNvSpPr txBox="1"/>
          <p:nvPr/>
        </p:nvSpPr>
        <p:spPr>
          <a:xfrm>
            <a:off x="931974" y="1680633"/>
            <a:ext cx="10902617" cy="484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500"/>
              </a:spcAft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  <a:defRPr b="0" i="0"/>
            </a:pPr>
            <a:r>
              <a:rPr lang="2070" sz="28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1 ficha informativa por agregado familiar </a:t>
            </a:r>
          </a:p>
          <a:p>
            <a:pPr marL="457200" indent="-457200">
              <a:spcAft>
                <a:spcPts val="1500"/>
              </a:spcAft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  <a:defRPr b="0" i="0"/>
            </a:pPr>
            <a:r>
              <a:rPr lang="2070" sz="28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1 formulário de consentimento para cada chefe de família </a:t>
            </a:r>
          </a:p>
          <a:p>
            <a:pPr marL="457200" indent="-457200">
              <a:spcAft>
                <a:spcPts val="1500"/>
              </a:spcAft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  <a:defRPr b="0" i="0"/>
            </a:pPr>
            <a:r>
              <a:rPr lang="2070" sz="28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1 prancheta</a:t>
            </a:r>
          </a:p>
          <a:p>
            <a:pPr marL="457200" indent="-457200">
              <a:spcAft>
                <a:spcPts val="1500"/>
              </a:spcAft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  <a:defRPr b="0" i="0"/>
            </a:pPr>
            <a:r>
              <a:rPr lang="2070" sz="28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1 caneta</a:t>
            </a:r>
          </a:p>
          <a:p>
            <a:pPr marL="457200" indent="-457200">
              <a:spcAft>
                <a:spcPts val="1500"/>
              </a:spcAft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  <a:defRPr b="0" i="0"/>
            </a:pPr>
            <a:r>
              <a:rPr lang="2070" sz="28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1 almofada para carimbos</a:t>
            </a:r>
          </a:p>
          <a:p>
            <a:pPr marL="457200" indent="-457200">
              <a:spcAft>
                <a:spcPts val="1500"/>
              </a:spcAft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  <a:defRPr b="0" i="0"/>
            </a:pPr>
            <a:r>
              <a:rPr lang="2070" sz="28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1 smartphone</a:t>
            </a:r>
          </a:p>
          <a:p>
            <a:pPr marL="457200" indent="-457200">
              <a:spcAft>
                <a:spcPts val="1500"/>
              </a:spcAft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  <a:defRPr b="0" i="0"/>
            </a:pPr>
            <a:r>
              <a:rPr lang="2070" sz="28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Frasco de desinfetante</a:t>
            </a:r>
          </a:p>
          <a:p>
            <a:pPr marL="457200" indent="-457200">
              <a:spcAft>
                <a:spcPts val="1500"/>
              </a:spcAft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  <a:defRPr b="0" i="0"/>
            </a:pPr>
            <a:r>
              <a:rPr lang="2070" sz="28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Autocolantes com códigos QR</a:t>
            </a:r>
            <a:endParaRPr lang="en-GB" sz="2500">
              <a:solidFill>
                <a:schemeClr val="accent5">
                  <a:lumMod val="20000"/>
                  <a:lumOff val="80000"/>
                </a:schemeClr>
              </a:solidFill>
              <a:latin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37096042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69" y="307851"/>
            <a:ext cx="9827908" cy="1122400"/>
          </a:xfrm>
        </p:spPr>
        <p:txBody>
          <a:bodyPr/>
          <a:lstStyle/>
          <a:p>
            <a:pPr algn="ctr">
              <a:defRPr b="0" i="0"/>
            </a:pPr>
            <a:r>
              <a:rPr lang="2070" sz="4000"/>
              <a:t>Quando e onde será solicitado o consentimento?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BA779E-FFCB-4631-BAF8-AE9FAED54A8F}"/>
              </a:ext>
            </a:extLst>
          </p:cNvPr>
          <p:cNvSpPr txBox="1"/>
          <p:nvPr/>
        </p:nvSpPr>
        <p:spPr>
          <a:xfrm>
            <a:off x="931974" y="1680633"/>
            <a:ext cx="10913519" cy="3935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>
              <a:buFont typeface="Arial"/>
              <a:buChar char="•"/>
              <a:defRPr b="0" i="0"/>
            </a:pPr>
            <a:r>
              <a:rPr lang="2070" sz="28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O processo de consentimento será a </a:t>
            </a:r>
            <a:r>
              <a:rPr lang="2070" sz="2800" b="1">
                <a:solidFill>
                  <a:schemeClr val="accent5"/>
                </a:solidFill>
                <a:latin typeface="Space Mono"/>
              </a:rPr>
              <a:t>primeira atividade </a:t>
            </a:r>
            <a:r>
              <a:rPr lang="2070" sz="28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ao chegar à habitação do agregado familiar</a:t>
            </a:r>
          </a:p>
          <a:p>
            <a:pPr lvl="1" indent="-457200">
              <a:buFont typeface="Arial"/>
              <a:buChar char="•"/>
            </a:pPr>
            <a:endParaRPr lang="en-US" sz="2800">
              <a:solidFill>
                <a:schemeClr val="accent5">
                  <a:lumMod val="20000"/>
                  <a:lumOff val="80000"/>
                </a:schemeClr>
              </a:solidFill>
              <a:latin typeface="Space Mono"/>
            </a:endParaRPr>
          </a:p>
          <a:p>
            <a:pPr lvl="1" indent="-457200">
              <a:buFont typeface="Arial"/>
              <a:buChar char="•"/>
              <a:defRPr b="0" i="0"/>
            </a:pPr>
            <a:r>
              <a:rPr lang="2070" sz="28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É necessário o consentimento do progenitor ou responsável antes de obter o assentimento de todas as crianças em idade escolar do agregado familiar. </a:t>
            </a:r>
          </a:p>
          <a:p>
            <a:pPr lvl="1" indent="-457200">
              <a:buFont typeface="Arial"/>
              <a:buChar char="•"/>
            </a:pPr>
            <a:endParaRPr lang="en-US" sz="2800">
              <a:solidFill>
                <a:schemeClr val="accent5">
                  <a:lumMod val="20000"/>
                  <a:lumOff val="80000"/>
                </a:schemeClr>
              </a:solidFill>
              <a:latin typeface="Space Mono"/>
            </a:endParaRPr>
          </a:p>
          <a:p>
            <a:pPr lvl="1" indent="-457200">
              <a:buFont typeface="Arial"/>
              <a:buChar char="•"/>
              <a:defRPr b="0" i="0"/>
            </a:pPr>
            <a:r>
              <a:rPr lang="2070" sz="28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Só poderá iniciar o questionário depois de concluídos o consentimento parental e o assentimento da criança. </a:t>
            </a:r>
          </a:p>
        </p:txBody>
      </p:sp>
    </p:spTree>
    <p:extLst>
      <p:ext uri="{BB962C8B-B14F-4D97-AF65-F5344CB8AC3E}">
        <p14:creationId xmlns:p14="http://schemas.microsoft.com/office/powerpoint/2010/main" val="359324094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69" y="307851"/>
            <a:ext cx="9827908" cy="1122400"/>
          </a:xfrm>
        </p:spPr>
        <p:txBody>
          <a:bodyPr/>
          <a:lstStyle/>
          <a:p>
            <a:pPr algn="ctr">
              <a:defRPr b="0" i="0"/>
            </a:pPr>
            <a:r>
              <a:rPr lang="2070" sz="4000"/>
              <a:t>Como procurar o consentimento/assentimento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BA779E-FFCB-4631-BAF8-AE9FAED54A8F}"/>
              </a:ext>
            </a:extLst>
          </p:cNvPr>
          <p:cNvSpPr txBox="1"/>
          <p:nvPr/>
        </p:nvSpPr>
        <p:spPr>
          <a:xfrm>
            <a:off x="931974" y="1680633"/>
            <a:ext cx="10902617" cy="4149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2000"/>
              </a:spcAft>
              <a:buFont typeface="Arial"/>
              <a:buChar char="•"/>
              <a:defRPr b="0" i="0"/>
            </a:pPr>
            <a:r>
              <a:rPr lang="2070" sz="24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Os funcionários no terreno devem ser proficientes na linguagem escrita e falada usada nas aldeias do estudo. </a:t>
            </a:r>
          </a:p>
          <a:p>
            <a:pPr marL="342900" indent="-342900">
              <a:spcAft>
                <a:spcPts val="2000"/>
              </a:spcAft>
              <a:buFont typeface="Arial"/>
              <a:buChar char="•"/>
              <a:defRPr b="0" i="0"/>
            </a:pPr>
            <a:r>
              <a:rPr lang="2070" sz="24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Se necessário, recorra ao guia da aldeia para traduzir de </a:t>
            </a:r>
            <a:r>
              <a:rPr lang="2070" sz="2400">
                <a:solidFill>
                  <a:schemeClr val="accent5">
                    <a:lumMod val="20000"/>
                    <a:lumOff val="80000"/>
                  </a:schemeClr>
                </a:solidFill>
                <a:highlight>
                  <a:srgbClr val="FFFF00"/>
                </a:highlight>
                <a:latin typeface="Space Mono"/>
              </a:rPr>
              <a:t>xxx</a:t>
            </a:r>
            <a:r>
              <a:rPr lang="2070" sz="24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 para o idioma local, com vista a assegurar que os pais e filhos entendam plenamente.</a:t>
            </a:r>
          </a:p>
          <a:p>
            <a:pPr marL="342900" indent="-342900">
              <a:spcAft>
                <a:spcPts val="2000"/>
              </a:spcAft>
              <a:buFont typeface="Arial"/>
              <a:buChar char="•"/>
              <a:defRPr b="0" i="0"/>
            </a:pPr>
            <a:r>
              <a:rPr lang="2070" sz="24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Avalie o nível de literacia dos participantes pedindo-lhes que leiam uma frase na ficha informativa/no formulário de consentimento.  </a:t>
            </a:r>
          </a:p>
          <a:p>
            <a:pPr marL="342900" indent="-342900">
              <a:spcAft>
                <a:spcPts val="2000"/>
              </a:spcAft>
              <a:buFont typeface="Arial"/>
              <a:buChar char="•"/>
              <a:defRPr b="0" i="0"/>
            </a:pPr>
            <a:r>
              <a:rPr lang="2070" sz="24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No caso das pessoas analfabetas, os documentos de consentimento têm de lhes ser lidos num idioma que compreendam melhor e na presença de uma testemunha alfabetizada imparcial (um vizinho ou um outro familiar [adulto]). </a:t>
            </a:r>
          </a:p>
        </p:txBody>
      </p:sp>
    </p:spTree>
    <p:extLst>
      <p:ext uri="{BB962C8B-B14F-4D97-AF65-F5344CB8AC3E}">
        <p14:creationId xmlns:p14="http://schemas.microsoft.com/office/powerpoint/2010/main" val="3451684045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69" y="307851"/>
            <a:ext cx="9827908" cy="1122400"/>
          </a:xfrm>
        </p:spPr>
        <p:txBody>
          <a:bodyPr/>
          <a:lstStyle/>
          <a:p>
            <a:pPr algn="ctr">
              <a:defRPr b="0" i="0"/>
            </a:pPr>
            <a:r>
              <a:rPr lang="2070" sz="4000"/>
              <a:t>Como procurar o consentimento/assentimento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BA779E-FFCB-4631-BAF8-AE9FAED54A8F}"/>
              </a:ext>
            </a:extLst>
          </p:cNvPr>
          <p:cNvSpPr txBox="1"/>
          <p:nvPr/>
        </p:nvSpPr>
        <p:spPr>
          <a:xfrm>
            <a:off x="931974" y="1680633"/>
            <a:ext cx="10902617" cy="601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500"/>
              </a:spcAft>
              <a:buFont typeface="Arial"/>
              <a:buChar char="•"/>
              <a:defRPr b="0" i="0"/>
            </a:pPr>
            <a:r>
              <a:rPr lang="2070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Leia as fichas informativas aos participantes. </a:t>
            </a:r>
          </a:p>
          <a:p>
            <a:pPr marL="342900" indent="-342900">
              <a:spcAft>
                <a:spcPts val="1500"/>
              </a:spcAft>
              <a:buFont typeface="Arial"/>
              <a:buChar char="•"/>
              <a:defRPr b="0" i="0"/>
            </a:pPr>
            <a:r>
              <a:rPr lang="2070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É necessário cobrir os pontos </a:t>
            </a:r>
            <a:r>
              <a:rPr lang="2070" sz="2000" dirty="0">
                <a:solidFill>
                  <a:schemeClr val="accent5"/>
                </a:solidFill>
                <a:latin typeface="Space Mono"/>
              </a:rPr>
              <a:t>ESSENCIAIS</a:t>
            </a:r>
            <a:r>
              <a:rPr lang="2070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 acerca do estudo:</a:t>
            </a:r>
          </a:p>
          <a:p>
            <a:pPr marL="800100" lvl="1" indent="-342900">
              <a:spcAft>
                <a:spcPts val="1500"/>
              </a:spcAft>
              <a:buFont typeface="Arial"/>
              <a:buChar char="•"/>
              <a:defRPr b="0" i="0"/>
            </a:pPr>
            <a:r>
              <a:rPr lang="2070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Todas as informações a recolher têm de ser explicadas</a:t>
            </a:r>
          </a:p>
          <a:p>
            <a:pPr marL="800100" lvl="1" indent="-342900">
              <a:spcAft>
                <a:spcPts val="1500"/>
              </a:spcAft>
              <a:buFont typeface="Arial"/>
              <a:buChar char="•"/>
              <a:defRPr b="0" i="0"/>
            </a:pPr>
            <a:r>
              <a:rPr lang="2070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Explique como serão recolhidas e analisadas as amostras de urina</a:t>
            </a:r>
          </a:p>
          <a:p>
            <a:pPr marL="800100" lvl="1" indent="-342900">
              <a:spcAft>
                <a:spcPts val="1500"/>
              </a:spcAft>
              <a:buFont typeface="Arial"/>
              <a:buChar char="•"/>
              <a:defRPr b="0" i="0"/>
            </a:pPr>
            <a:r>
              <a:rPr lang="2070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Esclareça que os participantes têm todo o direito de entrar no estudo ou sair dele sem receio de consequências</a:t>
            </a:r>
          </a:p>
          <a:p>
            <a:pPr marL="342900" indent="-342900">
              <a:spcAft>
                <a:spcPts val="1500"/>
              </a:spcAft>
              <a:buFont typeface="Arial"/>
              <a:buChar char="•"/>
              <a:defRPr b="0" i="0"/>
            </a:pPr>
            <a:r>
              <a:rPr lang="2070" sz="2000" dirty="0">
                <a:solidFill>
                  <a:schemeClr val="accent1"/>
                </a:solidFill>
                <a:latin typeface="Space Mono"/>
              </a:rPr>
              <a:t>Depois de lida a ficha informativa ao/pelo participante, faça uma ou duas perguntas abertas para verificar a compreensão (tenha em atenção que não é uma verificação útil perguntar: “Entendeu?”). Exemplos?</a:t>
            </a:r>
          </a:p>
          <a:p>
            <a:pPr marL="342900" indent="-342900">
              <a:spcAft>
                <a:spcPts val="2000"/>
              </a:spcAft>
              <a:buFont typeface="Arial"/>
              <a:buChar char="•"/>
            </a:pPr>
            <a:endParaRPr lang="en-GB" sz="2000" dirty="0">
              <a:solidFill>
                <a:schemeClr val="accent5">
                  <a:lumMod val="20000"/>
                  <a:lumOff val="80000"/>
                </a:schemeClr>
              </a:solidFill>
              <a:latin typeface="Space Mono"/>
            </a:endParaRPr>
          </a:p>
          <a:p>
            <a:pPr marL="342900" indent="-342900">
              <a:spcAft>
                <a:spcPts val="2000"/>
              </a:spcAft>
              <a:buFont typeface="Arial"/>
              <a:buChar char="•"/>
              <a:defRPr b="0" i="0"/>
            </a:pPr>
            <a:r>
              <a:rPr lang="2070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Responda a todas as perguntas sobre a investigação feitas pelos participantes potenciais. </a:t>
            </a:r>
          </a:p>
          <a:p>
            <a:pPr marL="342900" indent="-342900">
              <a:spcAft>
                <a:spcPts val="2000"/>
              </a:spcAft>
              <a:buFont typeface="Arial"/>
              <a:buChar char="•"/>
            </a:pPr>
            <a:endParaRPr lang="en-US" sz="2000" dirty="0">
              <a:solidFill>
                <a:schemeClr val="accent5">
                  <a:lumMod val="20000"/>
                  <a:lumOff val="80000"/>
                </a:schemeClr>
              </a:solidFill>
              <a:latin typeface="Space Mono"/>
            </a:endParaRPr>
          </a:p>
          <a:p>
            <a:pPr marL="342900" indent="-342900">
              <a:spcAft>
                <a:spcPts val="2000"/>
              </a:spcAft>
              <a:buFont typeface="Arial"/>
              <a:buChar char="•"/>
            </a:pPr>
            <a:endParaRPr lang="en-US" sz="2000" dirty="0">
              <a:solidFill>
                <a:schemeClr val="accent5">
                  <a:lumMod val="20000"/>
                  <a:lumOff val="80000"/>
                </a:schemeClr>
              </a:solidFill>
              <a:latin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388906937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1"/>
          <p:cNvSpPr/>
          <p:nvPr/>
        </p:nvSpPr>
        <p:spPr>
          <a:xfrm>
            <a:off x="8529700" y="1086263"/>
            <a:ext cx="2109200" cy="2109200"/>
          </a:xfrm>
          <a:prstGeom prst="ellipse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76" name="Google Shape;276;p41"/>
          <p:cNvSpPr txBox="1">
            <a:spLocks noGrp="1"/>
          </p:cNvSpPr>
          <p:nvPr>
            <p:ph type="title"/>
          </p:nvPr>
        </p:nvSpPr>
        <p:spPr>
          <a:xfrm>
            <a:off x="6267236" y="3580984"/>
            <a:ext cx="4549464" cy="1122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 b="0" i="0"/>
            </a:pPr>
            <a:r>
              <a:rPr lang="2070" dirty="0"/>
              <a:t>Alguns princípios básicos</a:t>
            </a:r>
            <a:endParaRPr dirty="0"/>
          </a:p>
        </p:txBody>
      </p:sp>
      <p:sp>
        <p:nvSpPr>
          <p:cNvPr id="277" name="Google Shape;277;p41"/>
          <p:cNvSpPr txBox="1">
            <a:spLocks noGrp="1"/>
          </p:cNvSpPr>
          <p:nvPr>
            <p:ph type="subTitle" idx="1"/>
          </p:nvPr>
        </p:nvSpPr>
        <p:spPr>
          <a:xfrm>
            <a:off x="7713900" y="5269395"/>
            <a:ext cx="3102800" cy="1581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Clr>
                <a:schemeClr val="hlink"/>
              </a:buClr>
              <a:defRPr b="0" i="0"/>
            </a:pPr>
            <a:r>
              <a:rPr lang="2070"/>
              <a:t>  </a:t>
            </a:r>
            <a:endParaRPr/>
          </a:p>
        </p:txBody>
      </p:sp>
      <p:sp>
        <p:nvSpPr>
          <p:cNvPr id="278" name="Google Shape;278;p41"/>
          <p:cNvSpPr txBox="1">
            <a:spLocks noGrp="1"/>
          </p:cNvSpPr>
          <p:nvPr>
            <p:ph type="title" idx="2"/>
          </p:nvPr>
        </p:nvSpPr>
        <p:spPr>
          <a:xfrm>
            <a:off x="8148907" y="2032984"/>
            <a:ext cx="2870800" cy="468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 b="0" i="0"/>
            </a:pPr>
            <a:r>
              <a:rPr lang="2070"/>
              <a:t>1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62542996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1"/>
          <p:cNvSpPr/>
          <p:nvPr/>
        </p:nvSpPr>
        <p:spPr>
          <a:xfrm>
            <a:off x="8529700" y="1086263"/>
            <a:ext cx="2109200" cy="2109200"/>
          </a:xfrm>
          <a:prstGeom prst="ellipse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76" name="Google Shape;276;p41"/>
          <p:cNvSpPr txBox="1">
            <a:spLocks noGrp="1"/>
          </p:cNvSpPr>
          <p:nvPr>
            <p:ph type="title"/>
          </p:nvPr>
        </p:nvSpPr>
        <p:spPr>
          <a:xfrm>
            <a:off x="5321300" y="3580984"/>
            <a:ext cx="5495400" cy="1122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 b="0" i="0"/>
            </a:pPr>
            <a:r>
              <a:rPr lang="2070"/>
              <a:t>Percorrer a ficha informativa</a:t>
            </a:r>
            <a:endParaRPr/>
          </a:p>
        </p:txBody>
      </p:sp>
      <p:sp>
        <p:nvSpPr>
          <p:cNvPr id="277" name="Google Shape;277;p41"/>
          <p:cNvSpPr txBox="1">
            <a:spLocks noGrp="1"/>
          </p:cNvSpPr>
          <p:nvPr>
            <p:ph type="subTitle" idx="1"/>
          </p:nvPr>
        </p:nvSpPr>
        <p:spPr>
          <a:xfrm>
            <a:off x="7713900" y="5269395"/>
            <a:ext cx="3102800" cy="1581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Clr>
                <a:schemeClr val="hlink"/>
              </a:buClr>
              <a:defRPr b="0" i="0"/>
            </a:pPr>
            <a:r>
              <a:rPr lang="2070"/>
              <a:t>  </a:t>
            </a:r>
            <a:endParaRPr/>
          </a:p>
        </p:txBody>
      </p:sp>
      <p:sp>
        <p:nvSpPr>
          <p:cNvPr id="278" name="Google Shape;278;p41"/>
          <p:cNvSpPr txBox="1">
            <a:spLocks noGrp="1"/>
          </p:cNvSpPr>
          <p:nvPr>
            <p:ph type="title" idx="2"/>
          </p:nvPr>
        </p:nvSpPr>
        <p:spPr>
          <a:xfrm>
            <a:off x="8148907" y="2032984"/>
            <a:ext cx="2870800" cy="468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 b="0" i="0"/>
            </a:pPr>
            <a:r>
              <a:rPr lang="2070"/>
              <a:t>3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7092220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7E4E68A-E4BB-4899-872E-B0D2B5248264}"/>
              </a:ext>
            </a:extLst>
          </p:cNvPr>
          <p:cNvSpPr txBox="1"/>
          <p:nvPr/>
        </p:nvSpPr>
        <p:spPr>
          <a:xfrm>
            <a:off x="8836794" y="1593870"/>
            <a:ext cx="3025969" cy="3112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 b="0" i="0"/>
            </a:pPr>
            <a:r>
              <a:rPr lang="2070">
                <a:solidFill>
                  <a:schemeClr val="accent5">
                    <a:lumMod val="20000"/>
                    <a:lumOff val="80000"/>
                  </a:schemeClr>
                </a:solidFill>
              </a:rPr>
              <a:t>Explica </a:t>
            </a:r>
            <a:r>
              <a:rPr lang="2070" b="1">
                <a:solidFill>
                  <a:schemeClr val="accent5">
                    <a:lumMod val="20000"/>
                    <a:lumOff val="80000"/>
                  </a:schemeClr>
                </a:solidFill>
              </a:rPr>
              <a:t>quem </a:t>
            </a:r>
            <a:r>
              <a:rPr lang="2070">
                <a:solidFill>
                  <a:schemeClr val="accent5">
                    <a:lumMod val="20000"/>
                    <a:lumOff val="80000"/>
                  </a:schemeClr>
                </a:solidFill>
              </a:rPr>
              <a:t>está a efetuar a investigação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 b="0" i="0"/>
            </a:pPr>
            <a:r>
              <a:rPr lang="2070">
                <a:solidFill>
                  <a:schemeClr val="accent5">
                    <a:lumMod val="20000"/>
                    <a:lumOff val="80000"/>
                  </a:schemeClr>
                </a:solidFill>
              </a:rPr>
              <a:t>Descreve </a:t>
            </a:r>
            <a:r>
              <a:rPr lang="2070" b="1">
                <a:solidFill>
                  <a:schemeClr val="accent5">
                    <a:lumMod val="20000"/>
                    <a:lumOff val="80000"/>
                  </a:schemeClr>
                </a:solidFill>
              </a:rPr>
              <a:t>o que é a esquistossomose </a:t>
            </a:r>
            <a:r>
              <a:rPr lang="2070">
                <a:solidFill>
                  <a:schemeClr val="accent5">
                    <a:lumMod val="20000"/>
                    <a:lumOff val="80000"/>
                  </a:schemeClr>
                </a:solidFill>
              </a:rPr>
              <a:t>e o seu </a:t>
            </a:r>
            <a:r>
              <a:rPr lang="2070" b="1">
                <a:solidFill>
                  <a:schemeClr val="accent5">
                    <a:lumMod val="20000"/>
                    <a:lumOff val="80000"/>
                  </a:schemeClr>
                </a:solidFill>
              </a:rPr>
              <a:t>impacto negativo </a:t>
            </a:r>
            <a:r>
              <a:rPr lang="2070">
                <a:solidFill>
                  <a:schemeClr val="accent5">
                    <a:lumMod val="20000"/>
                    <a:lumOff val="80000"/>
                  </a:schemeClr>
                </a:solidFill>
              </a:rPr>
              <a:t>na saúde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 b="0" i="0"/>
            </a:pPr>
            <a:r>
              <a:rPr lang="2070">
                <a:solidFill>
                  <a:schemeClr val="accent5">
                    <a:lumMod val="20000"/>
                    <a:lumOff val="80000"/>
                  </a:schemeClr>
                </a:solidFill>
              </a:rPr>
              <a:t>Descreve a finalidade do levantamento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59267C79-3C16-1F03-CA7C-7D8058D6F5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865" y="972078"/>
            <a:ext cx="7773485" cy="335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957021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A95C2E0-0122-4A5B-86D6-276337A8ED34}"/>
              </a:ext>
            </a:extLst>
          </p:cNvPr>
          <p:cNvSpPr txBox="1"/>
          <p:nvPr/>
        </p:nvSpPr>
        <p:spPr>
          <a:xfrm>
            <a:off x="7929093" y="433624"/>
            <a:ext cx="3948064" cy="3112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 b="0" i="0"/>
            </a:pPr>
            <a:r>
              <a:rPr lang="2070">
                <a:solidFill>
                  <a:schemeClr val="accent5">
                    <a:lumMod val="20000"/>
                    <a:lumOff val="80000"/>
                  </a:schemeClr>
                </a:solidFill>
              </a:rPr>
              <a:t>Descreve </a:t>
            </a:r>
            <a:r>
              <a:rPr lang="2070" b="1">
                <a:solidFill>
                  <a:schemeClr val="accent5">
                    <a:lumMod val="20000"/>
                    <a:lumOff val="80000"/>
                  </a:schemeClr>
                </a:solidFill>
              </a:rPr>
              <a:t>quem está a ser convidado a participar</a:t>
            </a:r>
            <a:r>
              <a:rPr lang="2070">
                <a:solidFill>
                  <a:schemeClr val="accent5">
                    <a:lumMod val="20000"/>
                    <a:lumOff val="80000"/>
                  </a:schemeClr>
                </a:solidFill>
              </a:rPr>
              <a:t> e porquê.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 b="0" i="0"/>
            </a:pPr>
            <a:r>
              <a:rPr lang="2070">
                <a:solidFill>
                  <a:schemeClr val="accent5">
                    <a:lumMod val="20000"/>
                    <a:lumOff val="80000"/>
                  </a:schemeClr>
                </a:solidFill>
              </a:rPr>
              <a:t>Explica a finalidade do levantamento e o que este envolverá (resposta a algumas perguntas e recolha de uma amostra de fezes e/ou urina).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 b="0" i="0"/>
            </a:pPr>
            <a:r>
              <a:rPr lang="2070">
                <a:solidFill>
                  <a:schemeClr val="accent5">
                    <a:lumMod val="20000"/>
                    <a:lumOff val="80000"/>
                  </a:schemeClr>
                </a:solidFill>
              </a:rPr>
              <a:t>Descreve como será processada (usada) a amostra.  </a:t>
            </a:r>
          </a:p>
        </p:txBody>
      </p:sp>
      <p:pic>
        <p:nvPicPr>
          <p:cNvPr id="9" name="Picture 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C4E5EBBC-4906-9E42-6D59-7FF04888C2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97" y="257047"/>
            <a:ext cx="7563906" cy="607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963203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140A274-B240-4824-8631-02653DCE7BED}"/>
              </a:ext>
            </a:extLst>
          </p:cNvPr>
          <p:cNvSpPr txBox="1"/>
          <p:nvPr/>
        </p:nvSpPr>
        <p:spPr>
          <a:xfrm>
            <a:off x="7761768" y="1288714"/>
            <a:ext cx="3346723" cy="39358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 b="0" i="0"/>
            </a:pPr>
            <a:r>
              <a:rPr lang="207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Benefícios e riscos para os participantes (pode causar um pouco de constrangimento, mas tentaremos minimizá-lo, e não alterará qualquer tratamento que receberem no futuro)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 b="0" i="0"/>
            </a:pPr>
            <a:r>
              <a:rPr lang="207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Confidencialidade das informações recolhidas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 b="0" i="0"/>
            </a:pPr>
            <a:r>
              <a:rPr lang="207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Opções para retirada voluntária</a:t>
            </a:r>
            <a:endParaRPr lang="en-GB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 descr="A close-up of a questionnaire&#10;&#10;Description automatically generated">
            <a:extLst>
              <a:ext uri="{FF2B5EF4-FFF2-40B4-BE49-F238E27FC236}">
                <a16:creationId xmlns:a16="http://schemas.microsoft.com/office/drawing/2014/main" id="{F2423979-B153-FBE0-2259-7661495752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83" y="223283"/>
            <a:ext cx="5980873" cy="641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166037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1"/>
          <p:cNvSpPr/>
          <p:nvPr/>
        </p:nvSpPr>
        <p:spPr>
          <a:xfrm>
            <a:off x="8529700" y="1086263"/>
            <a:ext cx="2109200" cy="2109200"/>
          </a:xfrm>
          <a:prstGeom prst="ellipse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76" name="Google Shape;276;p41"/>
          <p:cNvSpPr txBox="1">
            <a:spLocks noGrp="1"/>
          </p:cNvSpPr>
          <p:nvPr>
            <p:ph type="title"/>
          </p:nvPr>
        </p:nvSpPr>
        <p:spPr>
          <a:xfrm>
            <a:off x="5321300" y="3580984"/>
            <a:ext cx="5495400" cy="1122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 b="0" i="0"/>
            </a:pPr>
            <a:r>
              <a:rPr lang="2070"/>
              <a:t>Folhas de consentimento e assentimento</a:t>
            </a:r>
            <a:endParaRPr/>
          </a:p>
        </p:txBody>
      </p:sp>
      <p:sp>
        <p:nvSpPr>
          <p:cNvPr id="277" name="Google Shape;277;p41"/>
          <p:cNvSpPr txBox="1">
            <a:spLocks noGrp="1"/>
          </p:cNvSpPr>
          <p:nvPr>
            <p:ph type="subTitle" idx="1"/>
          </p:nvPr>
        </p:nvSpPr>
        <p:spPr>
          <a:xfrm>
            <a:off x="7713900" y="5269395"/>
            <a:ext cx="3102800" cy="1581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Clr>
                <a:schemeClr val="hlink"/>
              </a:buClr>
              <a:defRPr b="0" i="0"/>
            </a:pPr>
            <a:r>
              <a:rPr lang="2070"/>
              <a:t>  </a:t>
            </a:r>
            <a:endParaRPr/>
          </a:p>
        </p:txBody>
      </p:sp>
      <p:sp>
        <p:nvSpPr>
          <p:cNvPr id="278" name="Google Shape;278;p41"/>
          <p:cNvSpPr txBox="1">
            <a:spLocks noGrp="1"/>
          </p:cNvSpPr>
          <p:nvPr>
            <p:ph type="title" idx="2"/>
          </p:nvPr>
        </p:nvSpPr>
        <p:spPr>
          <a:xfrm>
            <a:off x="8148907" y="2032984"/>
            <a:ext cx="2870800" cy="468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 b="0" i="0"/>
            </a:pPr>
            <a:r>
              <a:rPr lang="2070"/>
              <a:t>4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08718740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76;p41">
            <a:extLst>
              <a:ext uri="{FF2B5EF4-FFF2-40B4-BE49-F238E27FC236}">
                <a16:creationId xmlns:a16="http://schemas.microsoft.com/office/drawing/2014/main" id="{C910A7BE-38FD-4717-9C48-C36CB96C0AA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321300" y="3580984"/>
            <a:ext cx="5495400" cy="1122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 b="0" i="0"/>
            </a:pPr>
            <a:r>
              <a:rPr lang="2070"/>
              <a:t>Consentimento do diretor da escola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41622666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139ED9-8412-40F6-82EF-B3F644F0A6F0}"/>
              </a:ext>
            </a:extLst>
          </p:cNvPr>
          <p:cNvSpPr txBox="1"/>
          <p:nvPr/>
        </p:nvSpPr>
        <p:spPr>
          <a:xfrm>
            <a:off x="6570921" y="411901"/>
            <a:ext cx="5280656" cy="2715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b="0" i="0"/>
            </a:pPr>
            <a:r>
              <a:rPr lang="2070" sz="2200">
                <a:solidFill>
                  <a:schemeClr val="accent5">
                    <a:lumMod val="20000"/>
                    <a:lumOff val="80000"/>
                  </a:schemeClr>
                </a:solidFill>
              </a:rPr>
              <a:t>Declaração do diretor da escola a resumir o que a participação dos alunos implica. </a:t>
            </a:r>
          </a:p>
          <a:p>
            <a:endParaRPr lang="en-GB" sz="220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>
              <a:defRPr b="0" i="0"/>
            </a:pPr>
            <a:r>
              <a:rPr lang="2070" sz="2200">
                <a:solidFill>
                  <a:schemeClr val="accent5">
                    <a:lumMod val="20000"/>
                    <a:lumOff val="80000"/>
                  </a:schemeClr>
                </a:solidFill>
                <a:sym typeface="Wingdings" panose="05000000000000000000" pitchFamily="2" charset="2"/>
              </a:rPr>
              <a:t> O diretor da escola imprime o seu nome e depois assina e data o formulário. </a:t>
            </a:r>
          </a:p>
          <a:p>
            <a:endParaRPr lang="en-GB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 descr="A paper with text and a yellow text&#10;&#10;Description automatically generated with medium confidence">
            <a:extLst>
              <a:ext uri="{FF2B5EF4-FFF2-40B4-BE49-F238E27FC236}">
                <a16:creationId xmlns:a16="http://schemas.microsoft.com/office/drawing/2014/main" id="{A4869C78-4104-5C07-658A-5D6FFAFB7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81" y="329608"/>
            <a:ext cx="5660437" cy="599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79004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76;p41">
            <a:extLst>
              <a:ext uri="{FF2B5EF4-FFF2-40B4-BE49-F238E27FC236}">
                <a16:creationId xmlns:a16="http://schemas.microsoft.com/office/drawing/2014/main" id="{C910A7BE-38FD-4717-9C48-C36CB96C0AA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321300" y="3580984"/>
            <a:ext cx="5495400" cy="1122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 b="0" i="0"/>
            </a:pPr>
            <a:r>
              <a:rPr lang="2070"/>
              <a:t>Assentimento da criança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52417622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FD264E1-E96B-4EBD-9957-216581443A78}"/>
              </a:ext>
            </a:extLst>
          </p:cNvPr>
          <p:cNvSpPr txBox="1"/>
          <p:nvPr/>
        </p:nvSpPr>
        <p:spPr>
          <a:xfrm>
            <a:off x="5932967" y="138224"/>
            <a:ext cx="5976801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 b="0" i="0"/>
            </a:pPr>
            <a:r>
              <a:rPr lang="2070" sz="19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Declaração de assentimento da criança a resumir o que a sua participação implica. 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à"/>
              <a:defRPr b="0" i="0"/>
            </a:pPr>
            <a:r>
              <a:rPr lang="2070" sz="19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O funcionário no terreno deve imprimir o nome da criança e a data; a criança acrescentará o seu próprio nome ou impressão digital. 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à"/>
              <a:defRPr b="0" i="0"/>
            </a:pPr>
            <a:r>
              <a:rPr lang="2070" sz="19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Se a criança não souber ler, uma testemunha terá de concordar que a criança recebeu as informações relevantes e, em seguida, imprimir o respetivo nome, assinar e datar. 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à"/>
              <a:defRPr b="0" i="0"/>
            </a:pPr>
            <a:r>
              <a:rPr lang="2070" sz="19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O funcionário no terreno também deve </a:t>
            </a:r>
            <a:r>
              <a:rPr lang="2070" sz="1900" u="sng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escrever o número da criança correspondente do formulário de consentimento no canto superior direito.</a:t>
            </a:r>
            <a:r>
              <a:rPr lang="2070" sz="19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à"/>
              <a:defRPr b="0" i="0"/>
            </a:pPr>
            <a:r>
              <a:rPr lang="2070" sz="1900" dirty="0">
                <a:solidFill>
                  <a:schemeClr val="accent5">
                    <a:lumMod val="20000"/>
                    <a:lumOff val="80000"/>
                  </a:schemeClr>
                </a:solidFill>
                <a:sym typeface="Wingdings" panose="05000000000000000000" pitchFamily="2" charset="2"/>
              </a:rPr>
              <a:t>O funcionário no terreno pode depois assinar e datar o formulário. </a:t>
            </a:r>
            <a:endParaRPr lang="en-GB" sz="19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3" name="Picture 12" descr="A paper with text and yellow text&#10;&#10;Description automatically generated with medium confidence">
            <a:extLst>
              <a:ext uri="{FF2B5EF4-FFF2-40B4-BE49-F238E27FC236}">
                <a16:creationId xmlns:a16="http://schemas.microsoft.com/office/drawing/2014/main" id="{4012B936-4F4E-DEBD-E6A6-A7360C439A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26" y="138224"/>
            <a:ext cx="5086530" cy="5949424"/>
          </a:xfrm>
          <a:prstGeom prst="rect">
            <a:avLst/>
          </a:prstGeom>
        </p:spPr>
      </p:pic>
      <p:pic>
        <p:nvPicPr>
          <p:cNvPr id="15" name="Picture 14" descr="A close-up of a questionnaire&#10;&#10;Description automatically generated">
            <a:extLst>
              <a:ext uri="{FF2B5EF4-FFF2-40B4-BE49-F238E27FC236}">
                <a16:creationId xmlns:a16="http://schemas.microsoft.com/office/drawing/2014/main" id="{5A91D0AF-8BB0-103F-43D6-A3CFEF17A9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1" b="8882"/>
          <a:stretch>
            <a:fillRect/>
          </a:stretch>
        </p:blipFill>
        <p:spPr>
          <a:xfrm>
            <a:off x="6209414" y="4908761"/>
            <a:ext cx="5347991" cy="181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372364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46EFE3B-4E15-4FE2-AE3E-43BF3B5FDDD9}"/>
              </a:ext>
            </a:extLst>
          </p:cNvPr>
          <p:cNvSpPr txBox="1"/>
          <p:nvPr/>
        </p:nvSpPr>
        <p:spPr>
          <a:xfrm>
            <a:off x="2711450" y="2810668"/>
            <a:ext cx="6858000" cy="2773363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defPPr>
            <a:lvl1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defRPr b="0" i="0"/>
            </a:pPr>
            <a:r>
              <a:rPr lang="2070" sz="3600" kern="0">
                <a:solidFill>
                  <a:schemeClr val="accent3">
                    <a:lumMod val="20000"/>
                    <a:lumOff val="80000"/>
                  </a:schemeClr>
                </a:solidFill>
              </a:rPr>
              <a:t>Pare e avance para as simulações para praticar a obtenção do consentimento informado</a:t>
            </a:r>
          </a:p>
        </p:txBody>
      </p:sp>
      <p:pic>
        <p:nvPicPr>
          <p:cNvPr id="5" name="Picture 2" descr="C:\Users\kgass\AppData\Local\Microsoft\Windows\Temporary Internet Files\Content.IE5\O4O57KS9\Righthand.svg[1].png">
            <a:extLst>
              <a:ext uri="{FF2B5EF4-FFF2-40B4-BE49-F238E27FC236}">
                <a16:creationId xmlns:a16="http://schemas.microsoft.com/office/drawing/2014/main" id="{1BF2A333-EEB0-4B9E-81DB-69361B612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84350" y="3001168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kgass\AppData\Local\Microsoft\Windows\Temporary Internet Files\Content.IE5\O4O57KS9\Righthand.svg[1].png">
            <a:extLst>
              <a:ext uri="{FF2B5EF4-FFF2-40B4-BE49-F238E27FC236}">
                <a16:creationId xmlns:a16="http://schemas.microsoft.com/office/drawing/2014/main" id="{8FF832A5-A3CE-404F-A479-7DDCF7B3B4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29750" y="3001168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92736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69" y="307851"/>
            <a:ext cx="9827908" cy="1122400"/>
          </a:xfrm>
        </p:spPr>
        <p:txBody>
          <a:bodyPr/>
          <a:lstStyle/>
          <a:p>
            <a:pPr algn="ctr">
              <a:defRPr b="0" i="0"/>
            </a:pPr>
            <a:r>
              <a:rPr lang="2070"/>
              <a:t>O que é a ética?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BA779E-FFCB-4631-BAF8-AE9FAED54A8F}"/>
              </a:ext>
            </a:extLst>
          </p:cNvPr>
          <p:cNvSpPr txBox="1"/>
          <p:nvPr/>
        </p:nvSpPr>
        <p:spPr>
          <a:xfrm>
            <a:off x="931974" y="2328333"/>
            <a:ext cx="10902617" cy="4271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>
              <a:spcAft>
                <a:spcPts val="1000"/>
              </a:spcAft>
              <a:defRPr b="0" i="0"/>
            </a:pPr>
            <a:r>
              <a:rPr lang="2070" sz="3000">
                <a:solidFill>
                  <a:schemeClr val="accent5"/>
                </a:solidFill>
                <a:latin typeface="Space Mono"/>
              </a:rPr>
              <a:t>Ética: </a:t>
            </a:r>
            <a:r>
              <a:rPr lang="2070" sz="2400">
                <a:solidFill>
                  <a:schemeClr val="bg2"/>
                </a:solidFill>
                <a:latin typeface="Space Mono"/>
              </a:rPr>
              <a:t>princípios morais que regem o comportamento de uma pessoa ou a condução de uma atividade</a:t>
            </a:r>
          </a:p>
          <a:p>
            <a:pPr marL="800100" lvl="1" indent="-342900">
              <a:spcAft>
                <a:spcPts val="10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400">
                <a:solidFill>
                  <a:schemeClr val="bg2"/>
                </a:solidFill>
                <a:latin typeface="Space Mono"/>
              </a:rPr>
              <a:t>Valores e regras – certo versus errado</a:t>
            </a:r>
          </a:p>
          <a:p>
            <a:pPr marL="800100" lvl="1" indent="-342900">
              <a:spcAft>
                <a:spcPts val="10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400">
                <a:solidFill>
                  <a:schemeClr val="bg2"/>
                </a:solidFill>
                <a:latin typeface="Space Mono"/>
              </a:rPr>
              <a:t>Boa prática: integridade, honestidade, segurança</a:t>
            </a:r>
          </a:p>
          <a:p>
            <a:pPr marL="800100" lvl="1" indent="-342900">
              <a:spcAft>
                <a:spcPts val="10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400">
                <a:solidFill>
                  <a:schemeClr val="bg2"/>
                </a:solidFill>
                <a:latin typeface="Space Mono"/>
              </a:rPr>
              <a:t>Não necessariamente relacionada com a lei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2400">
              <a:solidFill>
                <a:schemeClr val="bg2"/>
              </a:solidFill>
              <a:latin typeface="Space Mono"/>
            </a:endParaRPr>
          </a:p>
          <a:p>
            <a:pPr>
              <a:spcAft>
                <a:spcPts val="1000"/>
              </a:spcAft>
              <a:defRPr b="0" i="0"/>
            </a:pPr>
            <a:r>
              <a:rPr lang="2070" sz="3000">
                <a:solidFill>
                  <a:schemeClr val="accent5"/>
                </a:solidFill>
                <a:latin typeface="Space Mono"/>
              </a:rPr>
              <a:t>Ética na investigação: </a:t>
            </a:r>
            <a:r>
              <a:rPr lang="2070" sz="2400">
                <a:solidFill>
                  <a:schemeClr val="bg2"/>
                </a:solidFill>
                <a:latin typeface="Space Mono"/>
              </a:rPr>
              <a:t>a ética do planeamento, da condução e do relato de investigação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>
              <a:solidFill>
                <a:schemeClr val="bg2"/>
              </a:solidFill>
              <a:latin typeface="Space Mono"/>
            </a:endParaRPr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129511A2-760B-4A07-8175-99E4EE689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433" y="209336"/>
            <a:ext cx="2013164" cy="201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719429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1"/>
          <p:cNvSpPr/>
          <p:nvPr/>
        </p:nvSpPr>
        <p:spPr>
          <a:xfrm>
            <a:off x="8529700" y="1086263"/>
            <a:ext cx="2109200" cy="2109200"/>
          </a:xfrm>
          <a:prstGeom prst="ellipse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76" name="Google Shape;276;p41"/>
          <p:cNvSpPr txBox="1">
            <a:spLocks noGrp="1"/>
          </p:cNvSpPr>
          <p:nvPr>
            <p:ph type="title"/>
          </p:nvPr>
        </p:nvSpPr>
        <p:spPr>
          <a:xfrm>
            <a:off x="3780890" y="3580984"/>
            <a:ext cx="7035810" cy="1122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 b="0" i="0"/>
            </a:pPr>
            <a:r>
              <a:rPr lang="2070" dirty="0"/>
              <a:t>Cenários de consentimento e simulações</a:t>
            </a:r>
            <a:endParaRPr dirty="0"/>
          </a:p>
        </p:txBody>
      </p:sp>
      <p:sp>
        <p:nvSpPr>
          <p:cNvPr id="277" name="Google Shape;277;p41"/>
          <p:cNvSpPr txBox="1">
            <a:spLocks noGrp="1"/>
          </p:cNvSpPr>
          <p:nvPr>
            <p:ph type="subTitle" idx="1"/>
          </p:nvPr>
        </p:nvSpPr>
        <p:spPr>
          <a:xfrm>
            <a:off x="7713900" y="5269395"/>
            <a:ext cx="3102800" cy="1581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Clr>
                <a:schemeClr val="hlink"/>
              </a:buClr>
              <a:defRPr b="0" i="0"/>
            </a:pPr>
            <a:r>
              <a:rPr lang="2070"/>
              <a:t>  </a:t>
            </a:r>
            <a:endParaRPr/>
          </a:p>
        </p:txBody>
      </p:sp>
      <p:sp>
        <p:nvSpPr>
          <p:cNvPr id="278" name="Google Shape;278;p41"/>
          <p:cNvSpPr txBox="1">
            <a:spLocks noGrp="1"/>
          </p:cNvSpPr>
          <p:nvPr>
            <p:ph type="title" idx="2"/>
          </p:nvPr>
        </p:nvSpPr>
        <p:spPr>
          <a:xfrm>
            <a:off x="8148907" y="2032984"/>
            <a:ext cx="2870800" cy="468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defRPr b="0" i="0"/>
            </a:pPr>
            <a:r>
              <a:rPr lang="2070"/>
              <a:t>5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05697736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91116" y="529929"/>
            <a:ext cx="11360150" cy="763588"/>
          </a:xfrm>
        </p:spPr>
        <p:txBody>
          <a:bodyPr/>
          <a:lstStyle/>
          <a:p>
            <a:pPr>
              <a:defRPr b="0" i="0"/>
            </a:pPr>
            <a:r>
              <a:rPr lang="2070" sz="3600"/>
              <a:t>Cenário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91116" y="1536700"/>
            <a:ext cx="10669034" cy="4554538"/>
          </a:xfrm>
        </p:spPr>
        <p:txBody>
          <a:bodyPr>
            <a:normAutofit/>
          </a:bodyPr>
          <a:lstStyle/>
          <a:p>
            <a:pPr>
              <a:defRPr b="0" i="0"/>
            </a:pPr>
            <a:r>
              <a:rPr lang="2070" sz="3600"/>
              <a:t>O pai deste agregado familiar (Ricardo) é analfabeto e quer que o filho de 12 anos assine o formulário de consentimento por ele.  </a:t>
            </a:r>
          </a:p>
          <a:p>
            <a:endParaRPr lang="en-GB" sz="3600"/>
          </a:p>
          <a:p>
            <a:pPr>
              <a:defRPr b="0" i="0"/>
            </a:pPr>
            <a:r>
              <a:rPr lang="2070" sz="3600"/>
              <a:t>Que deve fazer? </a:t>
            </a:r>
          </a:p>
        </p:txBody>
      </p:sp>
    </p:spTree>
    <p:extLst>
      <p:ext uri="{BB962C8B-B14F-4D97-AF65-F5344CB8AC3E}">
        <p14:creationId xmlns:p14="http://schemas.microsoft.com/office/powerpoint/2010/main" val="3342620495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9972" y="593725"/>
            <a:ext cx="10520178" cy="763588"/>
          </a:xfrm>
        </p:spPr>
        <p:txBody>
          <a:bodyPr/>
          <a:lstStyle/>
          <a:p>
            <a:pPr>
              <a:defRPr b="0" i="0"/>
            </a:pPr>
            <a:r>
              <a:rPr lang="2070" sz="3600"/>
              <a:t>Cenário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39972" y="1536700"/>
            <a:ext cx="10520178" cy="4554538"/>
          </a:xfrm>
        </p:spPr>
        <p:txBody>
          <a:bodyPr>
            <a:normAutofit fontScale="90000"/>
          </a:bodyPr>
          <a:lstStyle/>
          <a:p>
            <a:pPr>
              <a:defRPr b="0" i="0"/>
            </a:pPr>
            <a:r>
              <a:rPr lang="2070" sz="3600"/>
              <a:t>Num agregado familiar incluído na sua lista, há uma criança de 9 anos presente, mas os pais estão ausentes. </a:t>
            </a:r>
          </a:p>
          <a:p>
            <a:endParaRPr lang="en-GB" sz="3600"/>
          </a:p>
          <a:p>
            <a:pPr>
              <a:defRPr b="0" i="0"/>
            </a:pPr>
            <a:r>
              <a:rPr lang="2070" sz="3600"/>
              <a:t>Porém, o vizinho da casa ao lado está disposto a dar o consentimento em nome desse agregado familiar. </a:t>
            </a:r>
          </a:p>
          <a:p>
            <a:endParaRPr lang="en-GB" sz="3600"/>
          </a:p>
          <a:p>
            <a:pPr>
              <a:defRPr b="0" i="0"/>
            </a:pPr>
            <a:r>
              <a:rPr lang="2070" sz="3600"/>
              <a:t>Que deve fazer? </a:t>
            </a:r>
          </a:p>
          <a:p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3785647202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6056" y="593725"/>
            <a:ext cx="10754094" cy="763588"/>
          </a:xfrm>
        </p:spPr>
        <p:txBody>
          <a:bodyPr/>
          <a:lstStyle/>
          <a:p>
            <a:pPr>
              <a:defRPr b="0" i="0"/>
            </a:pPr>
            <a:r>
              <a:rPr lang="2070" sz="4000"/>
              <a:t>Cenário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6054" y="1536700"/>
            <a:ext cx="10754095" cy="4554538"/>
          </a:xfrm>
        </p:spPr>
        <p:txBody>
          <a:bodyPr>
            <a:normAutofit/>
          </a:bodyPr>
          <a:lstStyle/>
          <a:p>
            <a:pPr>
              <a:defRPr b="0" i="0"/>
            </a:pPr>
            <a:r>
              <a:rPr lang="2070" sz="3600"/>
              <a:t>Os pais do agregado familiar seguinte (Doroteia e Jacob) são analfabetos, mas não há vizinhos por perto que possam servir de testemunhas.  </a:t>
            </a:r>
          </a:p>
          <a:p>
            <a:endParaRPr lang="en-GB" sz="3600"/>
          </a:p>
          <a:p>
            <a:pPr>
              <a:defRPr b="0" i="0"/>
            </a:pPr>
            <a:r>
              <a:rPr lang="2070" sz="3600"/>
              <a:t>Quem poderia agir como testemunha? Que mais pode fazer?  </a:t>
            </a:r>
          </a:p>
          <a:p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3372457867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6056" y="593725"/>
            <a:ext cx="10754094" cy="763588"/>
          </a:xfrm>
        </p:spPr>
        <p:txBody>
          <a:bodyPr/>
          <a:lstStyle/>
          <a:p>
            <a:pPr>
              <a:defRPr b="0" i="0"/>
            </a:pPr>
            <a:r>
              <a:rPr lang="2070" sz="3600"/>
              <a:t>Cenário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01748" y="1536700"/>
            <a:ext cx="10658401" cy="4554538"/>
          </a:xfrm>
        </p:spPr>
        <p:txBody>
          <a:bodyPr>
            <a:normAutofit lnSpcReduction="10000"/>
          </a:bodyPr>
          <a:lstStyle/>
          <a:p>
            <a:pPr>
              <a:defRPr b="0" i="0"/>
            </a:pPr>
            <a:r>
              <a:rPr lang="2070" sz="3600"/>
              <a:t>A pessoa de quem deve recolher a amostra (Raquel) é uma menina de 12 anos. A mãe dela está presente e diz que está disposta a dar o seu consentimento, mas a Raquel diz que não quer e recusa-se a assinar o formulário de assentimento. </a:t>
            </a:r>
          </a:p>
          <a:p>
            <a:endParaRPr lang="en-GB" sz="3600"/>
          </a:p>
          <a:p>
            <a:pPr>
              <a:defRPr b="0" i="0"/>
            </a:pPr>
            <a:r>
              <a:rPr lang="2070" sz="3600"/>
              <a:t>Que deve fazer? </a:t>
            </a:r>
          </a:p>
          <a:p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3128482259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10362" y="593725"/>
            <a:ext cx="10849787" cy="763588"/>
          </a:xfrm>
        </p:spPr>
        <p:txBody>
          <a:bodyPr/>
          <a:lstStyle/>
          <a:p>
            <a:pPr>
              <a:defRPr b="0" i="0"/>
            </a:pPr>
            <a:r>
              <a:rPr lang="2070" sz="3600"/>
              <a:t>Cenário 5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10362" y="1536700"/>
            <a:ext cx="10849788" cy="4554538"/>
          </a:xfrm>
        </p:spPr>
        <p:txBody>
          <a:bodyPr>
            <a:normAutofit fontScale="90000"/>
          </a:bodyPr>
          <a:lstStyle/>
          <a:p>
            <a:pPr>
              <a:defRPr b="0" i="0"/>
            </a:pPr>
            <a:r>
              <a:rPr lang="2070" sz="3200"/>
              <a:t>Chega a uma habitação e descobre que as crianças, uma menina de 9 anos chamada Abena e a irmã Yawo de 7 anos, estão ausentes. </a:t>
            </a:r>
          </a:p>
          <a:p>
            <a:endParaRPr lang="en-GB" sz="3200"/>
          </a:p>
          <a:p>
            <a:pPr>
              <a:defRPr b="0" i="0"/>
            </a:pPr>
            <a:r>
              <a:rPr lang="2070" sz="3200"/>
              <a:t>A mãe diz que elas chegarão mais à noite. A mãe pede que deixe os formulários com ela e diz que pode explicar às filhas e pedir-lhes que coloquem a impressão digital quando regressarem. </a:t>
            </a:r>
          </a:p>
          <a:p>
            <a:endParaRPr lang="en-GB" sz="3200"/>
          </a:p>
          <a:p>
            <a:pPr>
              <a:defRPr b="0" i="0"/>
            </a:pPr>
            <a:r>
              <a:rPr lang="2070" sz="3200"/>
              <a:t>Que deve fazer? </a:t>
            </a:r>
          </a:p>
          <a:p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256438587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69" y="307851"/>
            <a:ext cx="9827908" cy="1122400"/>
          </a:xfrm>
        </p:spPr>
        <p:txBody>
          <a:bodyPr/>
          <a:lstStyle/>
          <a:p>
            <a:pPr algn="ctr">
              <a:defRPr b="0" i="0"/>
            </a:pPr>
            <a:r>
              <a:rPr lang="2070"/>
              <a:t>Análise ética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BA779E-FFCB-4631-BAF8-AE9FAED54A8F}"/>
              </a:ext>
            </a:extLst>
          </p:cNvPr>
          <p:cNvSpPr txBox="1"/>
          <p:nvPr/>
        </p:nvSpPr>
        <p:spPr>
          <a:xfrm>
            <a:off x="931974" y="1680633"/>
            <a:ext cx="10913519" cy="4668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spcAft>
                <a:spcPts val="15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5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Todos os estudos de investigação que envolvam pessoas devem ser analisados ​​e aprovados por um </a:t>
            </a:r>
            <a:r>
              <a:rPr lang="2070" sz="2500" b="1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Comité de Ética na Investigação </a:t>
            </a:r>
            <a:r>
              <a:rPr lang="2070" sz="25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(CEI)</a:t>
            </a:r>
          </a:p>
          <a:p>
            <a:pPr marL="342900" lvl="1" indent="-342900">
              <a:spcAft>
                <a:spcPts val="15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5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A principal responsabilidade de um CEI é a de proteger os direitos, a segurança, a dignidade e o bem-estar de todos os participantes reais e potenciais numa investigação.  </a:t>
            </a:r>
          </a:p>
          <a:p>
            <a:pPr marL="342900" lvl="1" indent="-342900">
              <a:spcAft>
                <a:spcPts val="15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500">
                <a:solidFill>
                  <a:schemeClr val="accent5">
                    <a:lumMod val="20000"/>
                    <a:lumOff val="80000"/>
                  </a:schemeClr>
                </a:solidFill>
                <a:latin typeface="Space Mono"/>
              </a:rPr>
              <a:t>Tal é conseguido pela análise dos protocolos de investigação antes de iniciar as atividades, a fim de promover a conduta ética na investigação.</a:t>
            </a:r>
          </a:p>
          <a:p>
            <a:pPr marL="342900" lvl="1" indent="-34290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sz="2500">
              <a:latin typeface="Space Mono"/>
            </a:endParaRPr>
          </a:p>
          <a:p>
            <a:pPr marL="0" lvl="1" algn="ctr">
              <a:spcAft>
                <a:spcPts val="1500"/>
              </a:spcAft>
              <a:defRPr b="0" i="0"/>
            </a:pPr>
            <a:r>
              <a:rPr lang="2070" sz="2500">
                <a:solidFill>
                  <a:schemeClr val="accent5"/>
                </a:solidFill>
                <a:latin typeface="Space Mono"/>
              </a:rPr>
              <a:t>Este estudo foi analisado e aprovado pelo Comité de Ética na Investigação </a:t>
            </a:r>
            <a:r>
              <a:rPr lang="2070" sz="2500">
                <a:solidFill>
                  <a:schemeClr val="accent5"/>
                </a:solidFill>
                <a:highlight>
                  <a:srgbClr val="FFFF00"/>
                </a:highlight>
                <a:latin typeface="Space Mono"/>
              </a:rPr>
              <a:t>xxxxx</a:t>
            </a:r>
            <a:endParaRPr lang="2070" sz="2500">
              <a:solidFill>
                <a:schemeClr val="accent5"/>
              </a:solidFill>
              <a:latin typeface="Space Mono"/>
            </a:endParaRPr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129511A2-760B-4A07-8175-99E4EE689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299" y="195692"/>
            <a:ext cx="1122400" cy="11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71717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0A11E10C-421B-450A-9108-DC907FB6D9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606139"/>
              </p:ext>
            </p:extLst>
          </p:nvPr>
        </p:nvGraphicFramePr>
        <p:xfrm>
          <a:off x="1933956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B67C85A-6B5C-43FC-8295-40F83869C9E1}"/>
              </a:ext>
            </a:extLst>
          </p:cNvPr>
          <p:cNvSpPr txBox="1"/>
          <p:nvPr/>
        </p:nvSpPr>
        <p:spPr>
          <a:xfrm>
            <a:off x="5095982" y="2613391"/>
            <a:ext cx="181852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2070" sz="2500" b="1" dirty="0">
                <a:solidFill>
                  <a:schemeClr val="accent5"/>
                </a:solidFill>
                <a:latin typeface="Space Mono"/>
              </a:rPr>
              <a:t>Princípios da ética na investigação</a:t>
            </a:r>
          </a:p>
        </p:txBody>
      </p:sp>
    </p:spTree>
    <p:extLst>
      <p:ext uri="{BB962C8B-B14F-4D97-AF65-F5344CB8AC3E}">
        <p14:creationId xmlns:p14="http://schemas.microsoft.com/office/powerpoint/2010/main" val="302027072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0A11E10C-421B-450A-9108-DC907FB6D9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1937818"/>
              </p:ext>
            </p:extLst>
          </p:nvPr>
        </p:nvGraphicFramePr>
        <p:xfrm>
          <a:off x="-774700" y="71966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B67C85A-6B5C-43FC-8295-40F83869C9E1}"/>
              </a:ext>
            </a:extLst>
          </p:cNvPr>
          <p:cNvSpPr txBox="1"/>
          <p:nvPr/>
        </p:nvSpPr>
        <p:spPr>
          <a:xfrm>
            <a:off x="2363056" y="2613390"/>
            <a:ext cx="182239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2070" sz="2500" b="1" dirty="0">
                <a:solidFill>
                  <a:schemeClr val="accent5"/>
                </a:solidFill>
                <a:latin typeface="Space Mono"/>
              </a:rPr>
              <a:t>Princípios da ética na investigação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133C3DE-F774-4BD3-80CC-43B02D526982}"/>
              </a:ext>
            </a:extLst>
          </p:cNvPr>
          <p:cNvCxnSpPr/>
          <p:nvPr/>
        </p:nvCxnSpPr>
        <p:spPr>
          <a:xfrm flipV="1">
            <a:off x="5600700" y="1828800"/>
            <a:ext cx="1371600" cy="1219200"/>
          </a:xfrm>
          <a:prstGeom prst="straightConnector1">
            <a:avLst/>
          </a:prstGeom>
          <a:ln>
            <a:headEnd type="stealth" w="lg" len="lg"/>
            <a:tailEnd type="non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574E5A1-E214-4EEC-9541-D63DA419D395}"/>
              </a:ext>
            </a:extLst>
          </p:cNvPr>
          <p:cNvSpPr txBox="1"/>
          <p:nvPr/>
        </p:nvSpPr>
        <p:spPr>
          <a:xfrm>
            <a:off x="7073900" y="719665"/>
            <a:ext cx="336185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b="1" dirty="0">
                <a:solidFill>
                  <a:schemeClr val="accent5">
                    <a:lumMod val="75000"/>
                  </a:schemeClr>
                </a:solidFill>
                <a:latin typeface="Segoe Print" panose="02000600000000000000" pitchFamily="2" charset="0"/>
              </a:rPr>
              <a:t>Os riscos para os indivíduos têm de ser minimizados – os investigadores não podem prejudicar os participantes no estudo. </a:t>
            </a:r>
          </a:p>
          <a:p>
            <a:endParaRPr lang="en-GB" b="1" dirty="0">
              <a:solidFill>
                <a:schemeClr val="accent5">
                  <a:lumMod val="75000"/>
                </a:schemeClr>
              </a:solidFill>
              <a:latin typeface="Segoe Print" panose="02000600000000000000" pitchFamily="2" charset="0"/>
            </a:endParaRPr>
          </a:p>
          <a:p>
            <a:endParaRPr lang="en-GB" b="1" dirty="0">
              <a:solidFill>
                <a:schemeClr val="accent5">
                  <a:lumMod val="75000"/>
                </a:schemeClr>
              </a:solidFill>
              <a:latin typeface="Segoe Print" panose="02000600000000000000" pitchFamily="2" charset="0"/>
            </a:endParaRPr>
          </a:p>
          <a:p>
            <a:endParaRPr lang="en-GB" b="1" dirty="0">
              <a:solidFill>
                <a:schemeClr val="accent5">
                  <a:lumMod val="75000"/>
                </a:schemeClr>
              </a:solidFill>
              <a:latin typeface="Segoe Print" panose="02000600000000000000" pitchFamily="2" charset="0"/>
            </a:endParaRPr>
          </a:p>
          <a:p>
            <a:endParaRPr lang="en-GB" b="1" dirty="0">
              <a:solidFill>
                <a:schemeClr val="accent5">
                  <a:lumMod val="75000"/>
                </a:schemeClr>
              </a:solidFill>
              <a:latin typeface="Segoe Print" panose="02000600000000000000" pitchFamily="2" charset="0"/>
            </a:endParaRPr>
          </a:p>
          <a:p>
            <a:endParaRPr lang="en-GB" b="1" dirty="0">
              <a:solidFill>
                <a:schemeClr val="accent5">
                  <a:lumMod val="75000"/>
                </a:schemeClr>
              </a:solidFill>
              <a:latin typeface="Segoe Print" panose="02000600000000000000" pitchFamily="2" charset="0"/>
            </a:endParaRPr>
          </a:p>
          <a:p>
            <a:endParaRPr lang="en-GB" b="1" dirty="0">
              <a:solidFill>
                <a:schemeClr val="accent5">
                  <a:lumMod val="75000"/>
                </a:schemeClr>
              </a:solidFill>
              <a:latin typeface="Segoe Print" panose="02000600000000000000" pitchFamily="2" charset="0"/>
            </a:endParaRPr>
          </a:p>
          <a:p>
            <a:endParaRPr lang="en-GB" b="1" dirty="0">
              <a:solidFill>
                <a:schemeClr val="accent5">
                  <a:lumMod val="75000"/>
                </a:schemeClr>
              </a:solidFill>
              <a:latin typeface="Segoe Print" panose="02000600000000000000" pitchFamily="2" charset="0"/>
            </a:endParaRPr>
          </a:p>
          <a:p>
            <a:endParaRPr lang="en-GB" b="1" dirty="0">
              <a:solidFill>
                <a:schemeClr val="accent5">
                  <a:lumMod val="75000"/>
                </a:schemeClr>
              </a:solidFill>
              <a:latin typeface="Segoe Print" panose="02000600000000000000" pitchFamily="2" charset="0"/>
            </a:endParaRPr>
          </a:p>
          <a:p>
            <a:endParaRPr lang="en-GB" b="1" dirty="0">
              <a:solidFill>
                <a:schemeClr val="accent5">
                  <a:lumMod val="75000"/>
                </a:schemeClr>
              </a:solidFill>
              <a:latin typeface="Segoe Print" panose="02000600000000000000" pitchFamily="2" charset="0"/>
            </a:endParaRPr>
          </a:p>
          <a:p>
            <a:endParaRPr lang="en-GB" b="1" dirty="0">
              <a:solidFill>
                <a:schemeClr val="accent5">
                  <a:lumMod val="75000"/>
                </a:schemeClr>
              </a:solidFill>
              <a:latin typeface="Segoe Print" panose="02000600000000000000" pitchFamily="2" charset="0"/>
            </a:endParaRPr>
          </a:p>
          <a:p>
            <a:endParaRPr lang="en-GB" b="1" dirty="0">
              <a:solidFill>
                <a:schemeClr val="accent5">
                  <a:lumMod val="40000"/>
                  <a:lumOff val="60000"/>
                </a:schemeClr>
              </a:solidFill>
              <a:latin typeface="Segoe Print" panose="02000600000000000000" pitchFamily="2" charset="0"/>
            </a:endParaRPr>
          </a:p>
          <a:p>
            <a:pPr>
              <a:defRPr b="0" i="0"/>
            </a:pPr>
            <a:r>
              <a:rPr lang="207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Segoe Print" panose="02000600000000000000" pitchFamily="2" charset="0"/>
              </a:rPr>
              <a:t>Lembre-se – até o facto de causar constrangimento ou uma simples perda de tempo pode ser prejudicial.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accent5">
                  <a:lumMod val="75000"/>
                </a:schemeClr>
              </a:solidFill>
              <a:latin typeface="Segoe Print" panose="020006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8BD670-A356-4043-BEBE-6D456446D35A}"/>
              </a:ext>
            </a:extLst>
          </p:cNvPr>
          <p:cNvSpPr txBox="1"/>
          <p:nvPr/>
        </p:nvSpPr>
        <p:spPr>
          <a:xfrm>
            <a:off x="8417757" y="2487819"/>
            <a:ext cx="3361856" cy="2379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2500" i="1">
                <a:solidFill>
                  <a:schemeClr val="bg2"/>
                </a:solidFill>
                <a:latin typeface="Space Mono"/>
              </a:rPr>
              <a:t>Como podemos minimizar os riscos para os participantes no nosso estudo durante este levantamento? </a:t>
            </a:r>
          </a:p>
        </p:txBody>
      </p:sp>
      <p:pic>
        <p:nvPicPr>
          <p:cNvPr id="17" name="Picture 2" descr="See the source image">
            <a:extLst>
              <a:ext uri="{FF2B5EF4-FFF2-40B4-BE49-F238E27FC236}">
                <a16:creationId xmlns:a16="http://schemas.microsoft.com/office/drawing/2014/main" id="{A88BF16A-5EA6-4C4E-86D4-C784A3F9EC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414" b="98209" l="4651" r="95581">
                        <a14:foregroundMark x1="28953" y1="16494" x2="28953" y2="16494"/>
                        <a14:foregroundMark x1="28837" y1="23374" x2="28837" y2="23374"/>
                        <a14:foregroundMark x1="57326" y1="27050" x2="57326" y2="27050"/>
                        <a14:foregroundMark x1="58721" y1="45052" x2="58721" y2="45052"/>
                        <a14:foregroundMark x1="53605" y1="59661" x2="53605" y2="59661"/>
                        <a14:foregroundMark x1="55581" y1="87747" x2="55581" y2="87747"/>
                        <a14:foregroundMark x1="67674" y1="84260" x2="67674" y2="842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8202" y="2158759"/>
            <a:ext cx="1619796" cy="199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9179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0A11E10C-421B-450A-9108-DC907FB6D9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0903199"/>
              </p:ext>
            </p:extLst>
          </p:nvPr>
        </p:nvGraphicFramePr>
        <p:xfrm>
          <a:off x="-774700" y="71966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B67C85A-6B5C-43FC-8295-40F83869C9E1}"/>
              </a:ext>
            </a:extLst>
          </p:cNvPr>
          <p:cNvSpPr txBox="1"/>
          <p:nvPr/>
        </p:nvSpPr>
        <p:spPr>
          <a:xfrm>
            <a:off x="2363056" y="2613390"/>
            <a:ext cx="181852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2070" sz="2500" b="1" dirty="0">
                <a:solidFill>
                  <a:schemeClr val="accent5">
                    <a:lumMod val="75000"/>
                  </a:schemeClr>
                </a:solidFill>
                <a:latin typeface="Space Mono"/>
              </a:rPr>
              <a:t>Princípios da ética na investigação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ADA4AD-6E5B-4AF5-AA14-91996FD9F773}"/>
              </a:ext>
            </a:extLst>
          </p:cNvPr>
          <p:cNvSpPr txBox="1"/>
          <p:nvPr/>
        </p:nvSpPr>
        <p:spPr>
          <a:xfrm>
            <a:off x="7823200" y="924341"/>
            <a:ext cx="3206803" cy="4485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b="1">
                <a:solidFill>
                  <a:schemeClr val="accent5">
                    <a:lumMod val="75000"/>
                  </a:schemeClr>
                </a:solidFill>
                <a:latin typeface="Segoe Print" panose="02000600000000000000" pitchFamily="2" charset="0"/>
              </a:rPr>
              <a:t>Esta investigação beneficiará realmente os participantes? Como? </a:t>
            </a:r>
          </a:p>
          <a:p>
            <a:endParaRPr lang="en-GB" b="1">
              <a:solidFill>
                <a:schemeClr val="accent5">
                  <a:lumMod val="75000"/>
                </a:schemeClr>
              </a:solidFill>
              <a:latin typeface="Segoe Print" panose="02000600000000000000" pitchFamily="2" charset="0"/>
            </a:endParaRPr>
          </a:p>
          <a:p>
            <a:pPr>
              <a:defRPr b="0" i="0"/>
            </a:pPr>
            <a:r>
              <a:rPr lang="2070" b="1">
                <a:solidFill>
                  <a:schemeClr val="accent5">
                    <a:lumMod val="75000"/>
                  </a:schemeClr>
                </a:solidFill>
                <a:latin typeface="Segoe Print" panose="02000600000000000000" pitchFamily="2" charset="0"/>
              </a:rPr>
              <a:t>Proporciona benefícios mais vastos às comunidades, à sociedade ou à ciência? Quais? </a:t>
            </a:r>
          </a:p>
          <a:p>
            <a:endParaRPr lang="en-GB" b="1">
              <a:solidFill>
                <a:schemeClr val="accent5">
                  <a:lumMod val="75000"/>
                </a:schemeClr>
              </a:solidFill>
              <a:latin typeface="Segoe Print" panose="02000600000000000000" pitchFamily="2" charset="0"/>
            </a:endParaRPr>
          </a:p>
          <a:p>
            <a:endParaRPr lang="en-GB" b="1">
              <a:solidFill>
                <a:schemeClr val="accent5">
                  <a:lumMod val="75000"/>
                </a:schemeClr>
              </a:solidFill>
              <a:latin typeface="Segoe Print" panose="02000600000000000000" pitchFamily="2" charset="0"/>
            </a:endParaRPr>
          </a:p>
          <a:p>
            <a:pPr>
              <a:defRPr b="0" i="0"/>
            </a:pPr>
            <a:r>
              <a:rPr lang="2070">
                <a:solidFill>
                  <a:schemeClr val="accent2">
                    <a:lumMod val="60000"/>
                    <a:lumOff val="40000"/>
                  </a:schemeClr>
                </a:solidFill>
                <a:latin typeface="Segoe Print" panose="02000600000000000000" pitchFamily="2" charset="0"/>
              </a:rPr>
              <a:t>NB: a investigação ética que envolve pessoas passa geralmente mais pela minimização dos danos do que pelo aumento dos benefícios.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169D05E-3D6E-474E-8282-B92DE8CE726F}"/>
              </a:ext>
            </a:extLst>
          </p:cNvPr>
          <p:cNvCxnSpPr/>
          <p:nvPr/>
        </p:nvCxnSpPr>
        <p:spPr>
          <a:xfrm flipV="1">
            <a:off x="5600700" y="1473200"/>
            <a:ext cx="2133600" cy="1574800"/>
          </a:xfrm>
          <a:prstGeom prst="straightConnector1">
            <a:avLst/>
          </a:prstGeom>
          <a:ln>
            <a:headEnd type="stealth" w="lg" len="lg"/>
            <a:tailEnd type="non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3107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0A11E10C-421B-450A-9108-DC907FB6D9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1219212"/>
              </p:ext>
            </p:extLst>
          </p:nvPr>
        </p:nvGraphicFramePr>
        <p:xfrm>
          <a:off x="-774700" y="71966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B67C85A-6B5C-43FC-8295-40F83869C9E1}"/>
              </a:ext>
            </a:extLst>
          </p:cNvPr>
          <p:cNvSpPr txBox="1"/>
          <p:nvPr/>
        </p:nvSpPr>
        <p:spPr>
          <a:xfrm>
            <a:off x="2352782" y="2613390"/>
            <a:ext cx="1849349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2070" sz="2500" b="1" dirty="0">
                <a:solidFill>
                  <a:schemeClr val="accent5"/>
                </a:solidFill>
                <a:latin typeface="Space Mono"/>
              </a:rPr>
              <a:t>Princípios</a:t>
            </a:r>
            <a:r>
              <a:rPr lang="2070" sz="2500" b="0" dirty="0">
                <a:solidFill>
                  <a:schemeClr val="accent5">
                    <a:lumMod val="75000"/>
                  </a:schemeClr>
                </a:solidFill>
                <a:latin typeface="Space Mono"/>
              </a:rPr>
              <a:t> </a:t>
            </a:r>
            <a:r>
              <a:rPr lang="2070" sz="2500" b="1" dirty="0">
                <a:solidFill>
                  <a:schemeClr val="accent5"/>
                </a:solidFill>
                <a:latin typeface="Space Mono"/>
              </a:rPr>
              <a:t>da ética na investigação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ADA4AD-6E5B-4AF5-AA14-91996FD9F773}"/>
              </a:ext>
            </a:extLst>
          </p:cNvPr>
          <p:cNvSpPr txBox="1"/>
          <p:nvPr/>
        </p:nvSpPr>
        <p:spPr>
          <a:xfrm>
            <a:off x="7899400" y="474343"/>
            <a:ext cx="3206803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sz="1700" b="1" dirty="0">
                <a:solidFill>
                  <a:schemeClr val="accent5">
                    <a:lumMod val="75000"/>
                  </a:schemeClr>
                </a:solidFill>
                <a:latin typeface="Segoe Print" panose="02000600000000000000" pitchFamily="2" charset="0"/>
              </a:rPr>
              <a:t>É essencial que tratemos as pessoas de forma igual e justa e de acordo com a plenitude dos seus direitos. </a:t>
            </a:r>
          </a:p>
          <a:p>
            <a:endParaRPr lang="en-GB" sz="1700" b="1" dirty="0">
              <a:solidFill>
                <a:schemeClr val="accent5">
                  <a:lumMod val="75000"/>
                </a:schemeClr>
              </a:solidFill>
              <a:latin typeface="Segoe Print" panose="02000600000000000000" pitchFamily="2" charset="0"/>
            </a:endParaRPr>
          </a:p>
          <a:p>
            <a:pPr>
              <a:defRPr b="0" i="0"/>
            </a:pPr>
            <a:r>
              <a:rPr lang="2070" sz="1700" b="1" dirty="0">
                <a:solidFill>
                  <a:schemeClr val="accent5">
                    <a:lumMod val="75000"/>
                  </a:schemeClr>
                </a:solidFill>
                <a:latin typeface="Segoe Print" panose="02000600000000000000" pitchFamily="2" charset="0"/>
              </a:rPr>
              <a:t>O que significa isto? </a:t>
            </a:r>
          </a:p>
          <a:p>
            <a:endParaRPr lang="en-GB" sz="1700" b="1" dirty="0">
              <a:solidFill>
                <a:schemeClr val="accent5">
                  <a:lumMod val="75000"/>
                </a:schemeClr>
              </a:solidFill>
              <a:latin typeface="Segoe Print" panose="020006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 b="0" i="0"/>
            </a:pPr>
            <a:r>
              <a:rPr lang="2070" sz="1700" dirty="0">
                <a:solidFill>
                  <a:schemeClr val="accent5">
                    <a:lumMod val="40000"/>
                    <a:lumOff val="60000"/>
                  </a:schemeClr>
                </a:solidFill>
                <a:latin typeface="Segoe Print" panose="02000600000000000000" pitchFamily="2" charset="0"/>
              </a:rPr>
              <a:t>Muito disso ocorre com base no consentimento verdadeiramente informado (voltaremos a isso mais tarde)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accent5">
                  <a:lumMod val="40000"/>
                  <a:lumOff val="60000"/>
                </a:schemeClr>
              </a:solidFill>
              <a:latin typeface="Segoe Print" panose="020006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 b="0" i="0"/>
            </a:pPr>
            <a:r>
              <a:rPr lang="2070" sz="1700" dirty="0">
                <a:solidFill>
                  <a:schemeClr val="accent5">
                    <a:lumMod val="40000"/>
                    <a:lumOff val="60000"/>
                  </a:schemeClr>
                </a:solidFill>
                <a:latin typeface="Segoe Print" panose="02000600000000000000" pitchFamily="2" charset="0"/>
              </a:rPr>
              <a:t>Seleção de participantes: os critérios de inclusão e exclusão têm de ser claros e justificados, não devemos excluir pessoas desnecessariamente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accent5">
                  <a:lumMod val="40000"/>
                  <a:lumOff val="60000"/>
                </a:schemeClr>
              </a:solidFill>
              <a:latin typeface="Segoe Print" panose="020006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 b="0" i="0"/>
            </a:pPr>
            <a:r>
              <a:rPr lang="2070" sz="1700" dirty="0">
                <a:solidFill>
                  <a:schemeClr val="accent5">
                    <a:lumMod val="40000"/>
                    <a:lumOff val="60000"/>
                  </a:schemeClr>
                </a:solidFill>
                <a:latin typeface="Segoe Print" panose="02000600000000000000" pitchFamily="2" charset="0"/>
              </a:rPr>
              <a:t>Confidencialidade = regra básica da ética na investigação.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169D05E-3D6E-474E-8282-B92DE8CE726F}"/>
              </a:ext>
            </a:extLst>
          </p:cNvPr>
          <p:cNvCxnSpPr/>
          <p:nvPr/>
        </p:nvCxnSpPr>
        <p:spPr>
          <a:xfrm flipV="1">
            <a:off x="5600700" y="1473200"/>
            <a:ext cx="2133600" cy="1574800"/>
          </a:xfrm>
          <a:prstGeom prst="straightConnector1">
            <a:avLst/>
          </a:prstGeom>
          <a:ln>
            <a:headEnd type="stealth" w="lg" len="lg"/>
            <a:tailEnd type="non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4523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0A11E10C-421B-450A-9108-DC907FB6D9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0251115"/>
              </p:ext>
            </p:extLst>
          </p:nvPr>
        </p:nvGraphicFramePr>
        <p:xfrm>
          <a:off x="-774700" y="71966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B67C85A-6B5C-43FC-8295-40F83869C9E1}"/>
              </a:ext>
            </a:extLst>
          </p:cNvPr>
          <p:cNvSpPr txBox="1"/>
          <p:nvPr/>
        </p:nvSpPr>
        <p:spPr>
          <a:xfrm>
            <a:off x="2363056" y="2613390"/>
            <a:ext cx="183266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2070" sz="2500" b="1" dirty="0">
                <a:solidFill>
                  <a:schemeClr val="accent5"/>
                </a:solidFill>
                <a:latin typeface="Space Mono"/>
              </a:rPr>
              <a:t>Princípios da ética na investigação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ADA4AD-6E5B-4AF5-AA14-91996FD9F773}"/>
              </a:ext>
            </a:extLst>
          </p:cNvPr>
          <p:cNvSpPr txBox="1"/>
          <p:nvPr/>
        </p:nvSpPr>
        <p:spPr>
          <a:xfrm>
            <a:off x="7734300" y="1134743"/>
            <a:ext cx="3206803" cy="5583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2070" b="1">
                <a:solidFill>
                  <a:schemeClr val="accent5">
                    <a:lumMod val="75000"/>
                  </a:schemeClr>
                </a:solidFill>
                <a:latin typeface="Segoe Print" panose="02000600000000000000" pitchFamily="2" charset="0"/>
              </a:rPr>
              <a:t>Tal resume-se essencialmente a dois aspetos: </a:t>
            </a:r>
          </a:p>
          <a:p>
            <a:endParaRPr lang="en-GB" b="1">
              <a:solidFill>
                <a:schemeClr val="accent5">
                  <a:lumMod val="75000"/>
                </a:schemeClr>
              </a:solidFill>
              <a:latin typeface="Segoe Print" panose="02000600000000000000" pitchFamily="2" charset="0"/>
            </a:endParaRPr>
          </a:p>
          <a:p>
            <a:pPr marL="342900" indent="-342900">
              <a:buAutoNum type="arabicPeriod"/>
              <a:defRPr b="0" i="0"/>
            </a:pPr>
            <a:r>
              <a:rPr lang="2070" b="1">
                <a:solidFill>
                  <a:schemeClr val="accent5">
                    <a:lumMod val="75000"/>
                  </a:schemeClr>
                </a:solidFill>
                <a:latin typeface="Segoe Print" panose="02000600000000000000" pitchFamily="2" charset="0"/>
              </a:rPr>
              <a:t>Tratar os participantes com dignidade</a:t>
            </a:r>
          </a:p>
          <a:p>
            <a:pPr>
              <a:defRPr b="0" i="0"/>
            </a:pPr>
            <a:r>
              <a:rPr lang="2070">
                <a:solidFill>
                  <a:schemeClr val="accent5">
                    <a:lumMod val="40000"/>
                    <a:lumOff val="60000"/>
                  </a:schemeClr>
                </a:solidFill>
                <a:latin typeface="Segoe Print" panose="02000600000000000000" pitchFamily="2" charset="0"/>
              </a:rPr>
              <a:t>Consideraria apropriado que um familiar querido participasse no levantamento? </a:t>
            </a:r>
          </a:p>
          <a:p>
            <a:pPr marL="342900" indent="-342900">
              <a:buAutoNum type="arabicPeriod"/>
            </a:pPr>
            <a:endParaRPr lang="en-GB" b="1">
              <a:solidFill>
                <a:schemeClr val="accent5">
                  <a:lumMod val="75000"/>
                </a:schemeClr>
              </a:solidFill>
              <a:latin typeface="Segoe Print" panose="02000600000000000000" pitchFamily="2" charset="0"/>
            </a:endParaRPr>
          </a:p>
          <a:p>
            <a:pPr marL="342900" indent="-342900">
              <a:buFont typeface="+mj-lt"/>
              <a:buAutoNum type="arabicPeriod" startAt="2"/>
              <a:defRPr b="0" i="0"/>
            </a:pPr>
            <a:r>
              <a:rPr lang="2070" b="1">
                <a:solidFill>
                  <a:schemeClr val="accent5">
                    <a:lumMod val="75000"/>
                  </a:schemeClr>
                </a:solidFill>
                <a:latin typeface="Segoe Print" panose="02000600000000000000" pitchFamily="2" charset="0"/>
              </a:rPr>
              <a:t>Assegurar o consentimento informado</a:t>
            </a:r>
          </a:p>
          <a:p>
            <a:pPr>
              <a:defRPr b="0" i="0"/>
            </a:pPr>
            <a:r>
              <a:rPr lang="2070">
                <a:solidFill>
                  <a:schemeClr val="accent5">
                    <a:lumMod val="20000"/>
                    <a:lumOff val="80000"/>
                  </a:schemeClr>
                </a:solidFill>
                <a:latin typeface="Segoe Print" panose="02000600000000000000" pitchFamily="2" charset="0"/>
              </a:rPr>
              <a:t>O respeito pela autonomia exige a garantia de que os participantes na investigação consentiram de facto em participar.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169D05E-3D6E-474E-8282-B92DE8CE726F}"/>
              </a:ext>
            </a:extLst>
          </p:cNvPr>
          <p:cNvCxnSpPr/>
          <p:nvPr/>
        </p:nvCxnSpPr>
        <p:spPr>
          <a:xfrm flipV="1">
            <a:off x="5600700" y="1473200"/>
            <a:ext cx="2133600" cy="1574800"/>
          </a:xfrm>
          <a:prstGeom prst="straightConnector1">
            <a:avLst/>
          </a:prstGeom>
          <a:ln>
            <a:headEnd type="stealth" w="lg" len="lg"/>
            <a:tailEnd type="non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1428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04.09"/>
  <p:tag name="AS_TITLE" val="Aspose.Slides for .NET 4.0 Client Profile"/>
  <p:tag name="AS_VERSION" val="18.4"/>
</p:tagLst>
</file>

<file path=ppt/theme/theme1.xml><?xml version="1.0" encoding="utf-8"?>
<a:theme xmlns:a="http://schemas.openxmlformats.org/drawingml/2006/main" name="VINTAGE DISEASE">
  <a:themeElements>
    <a:clrScheme name="Simple Light">
      <a:dk1>
        <a:srgbClr val="242424"/>
      </a:dk1>
      <a:lt1>
        <a:srgbClr val="FFFFFF"/>
      </a:lt1>
      <a:dk2>
        <a:srgbClr val="FFEDD9"/>
      </a:dk2>
      <a:lt2>
        <a:srgbClr val="EEEEEE"/>
      </a:lt2>
      <a:accent1>
        <a:srgbClr val="4FBBD2"/>
      </a:accent1>
      <a:accent2>
        <a:srgbClr val="0085A0"/>
      </a:accent2>
      <a:accent3>
        <a:srgbClr val="21A8A4"/>
      </a:accent3>
      <a:accent4>
        <a:srgbClr val="F27050"/>
      </a:accent4>
      <a:accent5>
        <a:srgbClr val="FFA733"/>
      </a:accent5>
      <a:accent6>
        <a:srgbClr val="173F6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1934</Words>
  <Application>Microsoft Office PowerPoint</Application>
  <PresentationFormat>Widescreen</PresentationFormat>
  <Paragraphs>235</Paragraphs>
  <Slides>35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Space Mono</vt:lpstr>
      <vt:lpstr>Anton</vt:lpstr>
      <vt:lpstr>Aptos</vt:lpstr>
      <vt:lpstr>Arial</vt:lpstr>
      <vt:lpstr>Calibri</vt:lpstr>
      <vt:lpstr>Segoe Print</vt:lpstr>
      <vt:lpstr>Wingdings</vt:lpstr>
      <vt:lpstr>VINTAGE DISEASE</vt:lpstr>
      <vt:lpstr>Avaliações Práticas e de Precisão</vt:lpstr>
      <vt:lpstr>Alguns princípios básicos</vt:lpstr>
      <vt:lpstr>O que é a ética? </vt:lpstr>
      <vt:lpstr>Análise ética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 que é consentimento informado? </vt:lpstr>
      <vt:lpstr>O que não é o consentimento informado? </vt:lpstr>
      <vt:lpstr>Ética na investigação</vt:lpstr>
      <vt:lpstr>Princípios do consentimento informado</vt:lpstr>
      <vt:lpstr>Obter o consentimento informado</vt:lpstr>
      <vt:lpstr>Consentimento informado neste estudo</vt:lpstr>
      <vt:lpstr>Materiais necessários para o consentimento informado</vt:lpstr>
      <vt:lpstr>Quando e onde será solicitado o consentimento? </vt:lpstr>
      <vt:lpstr>Como procurar o consentimento/assentimento </vt:lpstr>
      <vt:lpstr>Como procurar o consentimento/assentimento </vt:lpstr>
      <vt:lpstr>Percorrer a ficha informativa</vt:lpstr>
      <vt:lpstr>PowerPoint Presentation</vt:lpstr>
      <vt:lpstr>PowerPoint Presentation</vt:lpstr>
      <vt:lpstr>PowerPoint Presentation</vt:lpstr>
      <vt:lpstr>Folhas de consentimento e assentimento</vt:lpstr>
      <vt:lpstr>Consentimento do diretor da escola</vt:lpstr>
      <vt:lpstr>PowerPoint Presentation</vt:lpstr>
      <vt:lpstr>Assentimento da criança</vt:lpstr>
      <vt:lpstr>PowerPoint Presentation</vt:lpstr>
      <vt:lpstr>PowerPoint Presentation</vt:lpstr>
      <vt:lpstr>Cenários de consentimento e simulações</vt:lpstr>
      <vt:lpstr>Cenário 1</vt:lpstr>
      <vt:lpstr>Cenário 2</vt:lpstr>
      <vt:lpstr>Cenário 3</vt:lpstr>
      <vt:lpstr>Cenário 4</vt:lpstr>
      <vt:lpstr>Cenário 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Schistosomiasis Oversampling Study Technical Meeting</dc:title>
  <dc:creator>Katherine Gass</dc:creator>
  <cp:lastModifiedBy>Jason Ballot</cp:lastModifiedBy>
  <cp:revision>42</cp:revision>
  <dcterms:created xsi:type="dcterms:W3CDTF">2021-10-19T18:17:38Z</dcterms:created>
  <dcterms:modified xsi:type="dcterms:W3CDTF">2024-06-21T15:50:44Z</dcterms:modified>
</cp:coreProperties>
</file>